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8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3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839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7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1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2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24690" y="5204986"/>
            <a:ext cx="1481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INICIO</a:t>
            </a:r>
            <a:endParaRPr lang="es-ES" sz="3200" dirty="0"/>
          </a:p>
        </p:txBody>
      </p:sp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762417" y="492087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2368" y="-686395"/>
            <a:ext cx="7766936" cy="164630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s-ES" sz="3600" u="sng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ARQUITECTURA DE LA APLICACIÓN</a:t>
            </a:r>
            <a:endParaRPr lang="es-ES" sz="3600" u="sng" dirty="0">
              <a:ln w="0"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827595" y="1450754"/>
            <a:ext cx="3868615" cy="4623117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929266" y="1811212"/>
            <a:ext cx="364033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SQUIRREL TAIL</a:t>
            </a:r>
          </a:p>
          <a:p>
            <a:endParaRPr lang="es-ES" sz="2000" u="sng" dirty="0">
              <a:ln w="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es-ES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BORJA SERGUÍL</a:t>
            </a:r>
          </a:p>
          <a:p>
            <a:endParaRPr lang="es-ES" u="sng" dirty="0">
              <a:ln w="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es-ES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JORGE DE MEDIO</a:t>
            </a:r>
          </a:p>
          <a:p>
            <a:endParaRPr lang="es-ES" u="sng" dirty="0">
              <a:ln w="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es-ES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LÁZARO RICARDO FERNÁNDEZ</a:t>
            </a:r>
          </a:p>
          <a:p>
            <a:endParaRPr lang="es-ES" u="sng" dirty="0">
              <a:ln w="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es-ES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JOSE MARÍA PÁRRAGA</a:t>
            </a:r>
          </a:p>
          <a:p>
            <a:endParaRPr lang="es-ES" u="sng" dirty="0">
              <a:ln w="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es-ES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CARLOS SÁNCHEZ</a:t>
            </a:r>
          </a:p>
          <a:p>
            <a:endParaRPr lang="es-ES" u="sng" dirty="0">
              <a:ln w="0">
                <a:solidFill>
                  <a:schemeClr val="accent2">
                    <a:lumMod val="75000"/>
                  </a:schemeClr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r>
              <a:rPr lang="es-ES" u="sng" dirty="0" smtClean="0">
                <a:ln w="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CARLOS HERNÁNDEZ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trans="32000" intensity="2"/>
                    </a14:imgEffect>
                    <a14:imgEffect>
                      <a14:sharpenSoften amoun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89" y="1444661"/>
            <a:ext cx="2466324" cy="295621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83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7173534" y="3461138"/>
            <a:ext cx="148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INICIAR SESIÓN</a:t>
            </a:r>
            <a:endParaRPr lang="es-ES" sz="2400" dirty="0"/>
          </a:p>
        </p:txBody>
      </p:sp>
      <p:sp>
        <p:nvSpPr>
          <p:cNvPr id="12" name="Rectángulo redondeado 11">
            <a:hlinkClick r:id="rId2" action="ppaction://hlinksldjump"/>
          </p:cNvPr>
          <p:cNvSpPr/>
          <p:nvPr/>
        </p:nvSpPr>
        <p:spPr>
          <a:xfrm>
            <a:off x="6111261" y="3333723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508142" y="3679387"/>
            <a:ext cx="2070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REGISTRARSE</a:t>
            </a:r>
            <a:endParaRPr lang="es-ES" sz="2400" dirty="0"/>
          </a:p>
        </p:txBody>
      </p:sp>
      <p:sp>
        <p:nvSpPr>
          <p:cNvPr id="14" name="Rectángulo redondeado 13">
            <a:hlinkClick r:id="rId3" action="ppaction://hlinksldjump"/>
          </p:cNvPr>
          <p:cNvSpPr/>
          <p:nvPr/>
        </p:nvSpPr>
        <p:spPr>
          <a:xfrm>
            <a:off x="939941" y="3489764"/>
            <a:ext cx="3206842" cy="840912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Flecha izquierda, derecha y arriba 14"/>
          <p:cNvSpPr/>
          <p:nvPr/>
        </p:nvSpPr>
        <p:spPr>
          <a:xfrm>
            <a:off x="4530154" y="1803042"/>
            <a:ext cx="1197736" cy="242594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426387" y="666176"/>
            <a:ext cx="1481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INICIO</a:t>
            </a:r>
            <a:endParaRPr lang="es-ES" sz="3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364114" y="38206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29807" y="4157844"/>
            <a:ext cx="148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INICIAR SESIÓN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4131936" y="2198622"/>
            <a:ext cx="2070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REGISTRARSE</a:t>
            </a:r>
            <a:endParaRPr lang="es-ES" sz="2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563735" y="2008999"/>
            <a:ext cx="3206842" cy="840912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32578" y="4337553"/>
            <a:ext cx="1481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CORREO</a:t>
            </a:r>
            <a:endParaRPr lang="es-ES" sz="2400" dirty="0"/>
          </a:p>
        </p:txBody>
      </p:sp>
      <p:sp>
        <p:nvSpPr>
          <p:cNvPr id="9" name="Rectángulo redondeado 8">
            <a:hlinkClick r:id="rId2" action="ppaction://hlinksldjump"/>
          </p:cNvPr>
          <p:cNvSpPr/>
          <p:nvPr/>
        </p:nvSpPr>
        <p:spPr>
          <a:xfrm>
            <a:off x="5964024" y="3985918"/>
            <a:ext cx="1613106" cy="1172840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ángulo redondeado 9">
            <a:hlinkClick r:id="rId3" action="ppaction://hlinksldjump"/>
          </p:cNvPr>
          <p:cNvSpPr/>
          <p:nvPr/>
        </p:nvSpPr>
        <p:spPr>
          <a:xfrm>
            <a:off x="2539865" y="4147929"/>
            <a:ext cx="1886522" cy="840912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lecha curvada hacia la izquierda 13"/>
          <p:cNvSpPr/>
          <p:nvPr/>
        </p:nvSpPr>
        <p:spPr>
          <a:xfrm>
            <a:off x="7237926" y="914400"/>
            <a:ext cx="463640" cy="16356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 curvada hacia la derecha 14"/>
          <p:cNvSpPr/>
          <p:nvPr/>
        </p:nvSpPr>
        <p:spPr>
          <a:xfrm>
            <a:off x="2619869" y="914399"/>
            <a:ext cx="476518" cy="16356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 izquierda, derecha y arriba 17"/>
          <p:cNvSpPr/>
          <p:nvPr/>
        </p:nvSpPr>
        <p:spPr>
          <a:xfrm>
            <a:off x="4577972" y="3039534"/>
            <a:ext cx="1197736" cy="179052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4426387" y="666176"/>
            <a:ext cx="1481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INICIO</a:t>
            </a:r>
            <a:endParaRPr lang="es-ES" sz="3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364114" y="38206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26387" y="666176"/>
            <a:ext cx="1481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INICIO</a:t>
            </a:r>
            <a:endParaRPr lang="es-ES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364114" y="38206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16520" y="2122982"/>
            <a:ext cx="148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INICIAR SESIÓN</a:t>
            </a:r>
            <a:endParaRPr lang="es-ES" sz="2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553869" y="1939894"/>
            <a:ext cx="3206842" cy="1172840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lecha curvada hacia la izquierda 7"/>
          <p:cNvSpPr/>
          <p:nvPr/>
        </p:nvSpPr>
        <p:spPr>
          <a:xfrm>
            <a:off x="7237926" y="914400"/>
            <a:ext cx="463640" cy="14459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Flecha curvada hacia la derecha 8"/>
          <p:cNvSpPr/>
          <p:nvPr/>
        </p:nvSpPr>
        <p:spPr>
          <a:xfrm>
            <a:off x="2619869" y="914400"/>
            <a:ext cx="476518" cy="14459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 izquierda, derecha y arriba 9"/>
          <p:cNvSpPr/>
          <p:nvPr/>
        </p:nvSpPr>
        <p:spPr>
          <a:xfrm>
            <a:off x="4577972" y="3295822"/>
            <a:ext cx="1197736" cy="153423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2073064" y="4351497"/>
            <a:ext cx="2070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REGISTRARSE</a:t>
            </a:r>
            <a:endParaRPr lang="es-ES" sz="2400" dirty="0"/>
          </a:p>
        </p:txBody>
      </p:sp>
      <p:sp>
        <p:nvSpPr>
          <p:cNvPr id="12" name="Rectángulo redondeado 11">
            <a:hlinkClick r:id="rId2" action="ppaction://hlinksldjump"/>
          </p:cNvPr>
          <p:cNvSpPr/>
          <p:nvPr/>
        </p:nvSpPr>
        <p:spPr>
          <a:xfrm>
            <a:off x="1917970" y="4161874"/>
            <a:ext cx="2356834" cy="840912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06499" y="5641386"/>
            <a:ext cx="2340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¿OLVIDASTE CONTRASEÑA?</a:t>
            </a:r>
            <a:endParaRPr lang="es-ES" sz="24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3588568" y="5465506"/>
            <a:ext cx="3176544" cy="1172840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Flecha curvada hacia la derecha 14"/>
          <p:cNvSpPr/>
          <p:nvPr/>
        </p:nvSpPr>
        <p:spPr>
          <a:xfrm rot="10800000" flipH="1">
            <a:off x="1187155" y="2299096"/>
            <a:ext cx="1909232" cy="41048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19651" y="4351498"/>
            <a:ext cx="1481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CORREO</a:t>
            </a:r>
            <a:endParaRPr lang="es-ES" sz="2400" dirty="0"/>
          </a:p>
        </p:txBody>
      </p:sp>
      <p:sp>
        <p:nvSpPr>
          <p:cNvPr id="17" name="Rectángulo redondeado 16">
            <a:hlinkClick r:id="rId3" action="ppaction://hlinksldjump"/>
          </p:cNvPr>
          <p:cNvSpPr/>
          <p:nvPr/>
        </p:nvSpPr>
        <p:spPr>
          <a:xfrm>
            <a:off x="6026938" y="4161874"/>
            <a:ext cx="1886522" cy="840912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61303" y="611821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PÁGINA INICIAL</a:t>
            </a:r>
            <a:endParaRPr lang="es-ES" sz="2400" dirty="0"/>
          </a:p>
        </p:txBody>
      </p:sp>
      <p:sp>
        <p:nvSpPr>
          <p:cNvPr id="7" name="Flecha izquierda, derecha y arriba 6"/>
          <p:cNvSpPr/>
          <p:nvPr/>
        </p:nvSpPr>
        <p:spPr>
          <a:xfrm>
            <a:off x="4594045" y="1661374"/>
            <a:ext cx="991673" cy="1841679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585716" y="3023448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MENÚ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1734024" y="3015402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MAPA (BAR)</a:t>
            </a:r>
            <a:endParaRPr lang="es-ES" sz="2400" dirty="0"/>
          </a:p>
        </p:txBody>
      </p:sp>
      <p:sp>
        <p:nvSpPr>
          <p:cNvPr id="11" name="Flecha abajo 10"/>
          <p:cNvSpPr/>
          <p:nvPr/>
        </p:nvSpPr>
        <p:spPr>
          <a:xfrm>
            <a:off x="4851621" y="3449062"/>
            <a:ext cx="476519" cy="592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761303" y="4412039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BUSCADOR</a:t>
            </a:r>
            <a:endParaRPr lang="es-ES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627080" y="5762849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BAR</a:t>
            </a:r>
            <a:endParaRPr lang="es-ES" sz="2400" dirty="0"/>
          </a:p>
        </p:txBody>
      </p:sp>
      <p:sp>
        <p:nvSpPr>
          <p:cNvPr id="14" name="Flecha izquierda, derecha y arriba 13"/>
          <p:cNvSpPr/>
          <p:nvPr/>
        </p:nvSpPr>
        <p:spPr>
          <a:xfrm>
            <a:off x="4635407" y="5187012"/>
            <a:ext cx="991673" cy="115167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738806" y="5762849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CERVEZA</a:t>
            </a:r>
            <a:endParaRPr lang="es-ES" sz="2400" dirty="0"/>
          </a:p>
        </p:txBody>
      </p:sp>
      <p:sp>
        <p:nvSpPr>
          <p:cNvPr id="16" name="Rectángulo redondeado 15">
            <a:hlinkClick r:id="rId2" action="ppaction://hlinksldjump"/>
          </p:cNvPr>
          <p:cNvSpPr/>
          <p:nvPr/>
        </p:nvSpPr>
        <p:spPr>
          <a:xfrm>
            <a:off x="1930921" y="2827675"/>
            <a:ext cx="2202685" cy="87576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redondeado 16">
            <a:hlinkClick r:id="rId3" action="ppaction://hlinksldjump"/>
          </p:cNvPr>
          <p:cNvSpPr/>
          <p:nvPr/>
        </p:nvSpPr>
        <p:spPr>
          <a:xfrm>
            <a:off x="6278449" y="2833244"/>
            <a:ext cx="1352284" cy="87576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1966043" y="5555801"/>
            <a:ext cx="2202685" cy="87576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6227806" y="5555799"/>
            <a:ext cx="1437849" cy="87576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8537" y="4190117"/>
            <a:ext cx="2202685" cy="87576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Flecha curvada hacia la izquierda 20">
            <a:hlinkClick r:id="rId4" action="ppaction://hlinksldjump"/>
          </p:cNvPr>
          <p:cNvSpPr/>
          <p:nvPr/>
        </p:nvSpPr>
        <p:spPr>
          <a:xfrm>
            <a:off x="605307" y="463639"/>
            <a:ext cx="360608" cy="4250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286840" y="26615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761303" y="611821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PÁGINA INICIAL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3761303" y="2118649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MAPA(BAR)</a:t>
            </a:r>
            <a:endParaRPr lang="es-ES" sz="2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286840" y="26615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lecha curvada hacia la izquierda 6">
            <a:hlinkClick r:id="rId2" action="ppaction://hlinksldjump"/>
          </p:cNvPr>
          <p:cNvSpPr/>
          <p:nvPr/>
        </p:nvSpPr>
        <p:spPr>
          <a:xfrm>
            <a:off x="605307" y="463639"/>
            <a:ext cx="360608" cy="4250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61303" y="3691936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INFO BAR</a:t>
            </a:r>
            <a:endParaRPr lang="es-ES" sz="2400" dirty="0"/>
          </a:p>
        </p:txBody>
      </p:sp>
      <p:sp>
        <p:nvSpPr>
          <p:cNvPr id="9" name="Rectángulo 8"/>
          <p:cNvSpPr/>
          <p:nvPr/>
        </p:nvSpPr>
        <p:spPr>
          <a:xfrm>
            <a:off x="3761303" y="5265223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ENLACE A MAPS</a:t>
            </a:r>
            <a:endParaRPr lang="es-ES" sz="24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286840" y="1772984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286839" y="3346271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3286838" y="4919558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lecha curvada hacia la izquierda 12"/>
          <p:cNvSpPr/>
          <p:nvPr/>
        </p:nvSpPr>
        <p:spPr>
          <a:xfrm>
            <a:off x="7237926" y="914400"/>
            <a:ext cx="463640" cy="14459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Flecha curvada hacia la derecha 13"/>
          <p:cNvSpPr/>
          <p:nvPr/>
        </p:nvSpPr>
        <p:spPr>
          <a:xfrm>
            <a:off x="2619869" y="914400"/>
            <a:ext cx="476518" cy="14459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 curvada hacia la izquierda 14"/>
          <p:cNvSpPr/>
          <p:nvPr/>
        </p:nvSpPr>
        <p:spPr>
          <a:xfrm>
            <a:off x="7237926" y="2580314"/>
            <a:ext cx="463640" cy="14459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Flecha curvada hacia la derecha 15"/>
          <p:cNvSpPr/>
          <p:nvPr/>
        </p:nvSpPr>
        <p:spPr>
          <a:xfrm>
            <a:off x="2619869" y="2580314"/>
            <a:ext cx="476518" cy="14459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Flecha curvada hacia la izquierda 16"/>
          <p:cNvSpPr/>
          <p:nvPr/>
        </p:nvSpPr>
        <p:spPr>
          <a:xfrm>
            <a:off x="7237926" y="4196562"/>
            <a:ext cx="463640" cy="14459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 curvada hacia la derecha 17"/>
          <p:cNvSpPr/>
          <p:nvPr/>
        </p:nvSpPr>
        <p:spPr>
          <a:xfrm>
            <a:off x="2619869" y="4196562"/>
            <a:ext cx="476518" cy="14459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61303" y="611821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PÁGINA INICIAL</a:t>
            </a:r>
            <a:endParaRPr lang="es-ES" sz="2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286840" y="266157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61303" y="2232413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MENÚ</a:t>
            </a:r>
            <a:endParaRPr lang="es-ES" sz="2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286840" y="1886748"/>
            <a:ext cx="3606085" cy="115299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Flecha izquierda, derecha y arriba 7"/>
          <p:cNvSpPr/>
          <p:nvPr/>
        </p:nvSpPr>
        <p:spPr>
          <a:xfrm>
            <a:off x="4581166" y="3284112"/>
            <a:ext cx="1017431" cy="100422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oblada hacia arriba 8"/>
          <p:cNvSpPr/>
          <p:nvPr/>
        </p:nvSpPr>
        <p:spPr>
          <a:xfrm rot="5400000">
            <a:off x="4955932" y="4316529"/>
            <a:ext cx="953365" cy="8969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oblada hacia arriba 9"/>
          <p:cNvSpPr/>
          <p:nvPr/>
        </p:nvSpPr>
        <p:spPr>
          <a:xfrm rot="5400000" flipV="1">
            <a:off x="4274179" y="4312816"/>
            <a:ext cx="953367" cy="904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>
            <a:off x="4859196" y="5241702"/>
            <a:ext cx="461370" cy="483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curvada hacia la izquierda 11">
            <a:hlinkClick r:id="rId2" action="ppaction://hlinksldjump"/>
          </p:cNvPr>
          <p:cNvSpPr/>
          <p:nvPr/>
        </p:nvSpPr>
        <p:spPr>
          <a:xfrm>
            <a:off x="605307" y="463639"/>
            <a:ext cx="360608" cy="4250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312170" y="3786223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PERFIL</a:t>
            </a:r>
            <a:endParaRPr lang="es-ES" sz="2400" dirty="0"/>
          </a:p>
        </p:txBody>
      </p:sp>
      <p:sp>
        <p:nvSpPr>
          <p:cNvPr id="14" name="Rectángulo 13"/>
          <p:cNvSpPr/>
          <p:nvPr/>
        </p:nvSpPr>
        <p:spPr>
          <a:xfrm>
            <a:off x="1312170" y="4756089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CODIGO QR</a:t>
            </a:r>
            <a:endParaRPr lang="es-ES" sz="2400" dirty="0"/>
          </a:p>
        </p:txBody>
      </p:sp>
      <p:sp>
        <p:nvSpPr>
          <p:cNvPr id="16" name="Rectángulo 15"/>
          <p:cNvSpPr/>
          <p:nvPr/>
        </p:nvSpPr>
        <p:spPr>
          <a:xfrm>
            <a:off x="5888531" y="3786223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RANKING</a:t>
            </a:r>
            <a:endParaRPr lang="es-ES" sz="2400" dirty="0"/>
          </a:p>
        </p:txBody>
      </p:sp>
      <p:sp>
        <p:nvSpPr>
          <p:cNvPr id="17" name="Rectángulo 16"/>
          <p:cNvSpPr/>
          <p:nvPr/>
        </p:nvSpPr>
        <p:spPr>
          <a:xfrm>
            <a:off x="5888531" y="4802505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CLANES</a:t>
            </a:r>
            <a:endParaRPr lang="es-ES" sz="2400" dirty="0"/>
          </a:p>
        </p:txBody>
      </p:sp>
      <p:sp>
        <p:nvSpPr>
          <p:cNvPr id="18" name="Rectángulo 17"/>
          <p:cNvSpPr/>
          <p:nvPr/>
        </p:nvSpPr>
        <p:spPr>
          <a:xfrm>
            <a:off x="3761303" y="6028631"/>
            <a:ext cx="2657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u="sng" dirty="0" smtClean="0">
                <a:ln w="0">
                  <a:solidFill>
                    <a:srgbClr val="0070C0"/>
                  </a:soli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EVENTOS</a:t>
            </a:r>
            <a:endParaRPr lang="es-ES" sz="24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213099" y="3622176"/>
            <a:ext cx="2943959" cy="789758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5998670" y="3603100"/>
            <a:ext cx="2547020" cy="789758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6284063" y="4659975"/>
            <a:ext cx="1945537" cy="789758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117112" y="5851445"/>
            <a:ext cx="1945537" cy="789758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1481070" y="4638458"/>
            <a:ext cx="2414630" cy="789758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68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Trebuchet MS</vt:lpstr>
      <vt:lpstr>Wingdings 3</vt:lpstr>
      <vt:lpstr>Faceta</vt:lpstr>
      <vt:lpstr>ARQUITECTURA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LA APLICACIÓN</dc:title>
  <dc:creator>equipo15</dc:creator>
  <cp:lastModifiedBy>equipo15</cp:lastModifiedBy>
  <cp:revision>13</cp:revision>
  <dcterms:created xsi:type="dcterms:W3CDTF">2018-10-16T13:39:44Z</dcterms:created>
  <dcterms:modified xsi:type="dcterms:W3CDTF">2018-10-16T15:55:44Z</dcterms:modified>
</cp:coreProperties>
</file>