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.fntdata"/><Relationship Id="rId21" Type="http://schemas.openxmlformats.org/officeDocument/2006/relationships/slide" Target="slides/slide15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7c85dda63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7c85dda63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1014f31a7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1014f31a7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115 percent </a:t>
            </a:r>
            <a:r>
              <a:rPr lang="en"/>
              <a:t>difference</a:t>
            </a:r>
            <a:r>
              <a:rPr lang="en"/>
              <a:t> Urban and </a:t>
            </a:r>
            <a:r>
              <a:rPr lang="en"/>
              <a:t>Rural vegan restaurant totals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10447506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10447506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on average has more </a:t>
            </a:r>
            <a:r>
              <a:rPr lang="en"/>
              <a:t>restaurants and more vegan restaurants</a:t>
            </a:r>
            <a:r>
              <a:rPr lang="en"/>
              <a:t> less per capita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Rural has less </a:t>
            </a:r>
            <a:r>
              <a:rPr lang="en">
                <a:solidFill>
                  <a:schemeClr val="dk1"/>
                </a:solidFill>
              </a:rPr>
              <a:t>restaurants but per higher per capita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1014f31a7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1014f31a7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b1014f31a7_0_1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b1014f31a7_0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3603"/>
                </a:solidFill>
                <a:latin typeface="Open Sans"/>
                <a:ea typeface="Open Sans"/>
                <a:cs typeface="Open Sans"/>
                <a:sym typeface="Open Sans"/>
              </a:rPr>
              <a:t>1.0 = 1 Million </a:t>
            </a:r>
            <a:endParaRPr>
              <a:solidFill>
                <a:srgbClr val="08360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3603"/>
                </a:solidFill>
                <a:latin typeface="Open Sans"/>
                <a:ea typeface="Open Sans"/>
                <a:cs typeface="Open Sans"/>
                <a:sym typeface="Open Sans"/>
              </a:rPr>
              <a:t>Scaled to 1 </a:t>
            </a:r>
            <a:endParaRPr>
              <a:solidFill>
                <a:srgbClr val="08360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3603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>
              <a:solidFill>
                <a:srgbClr val="08360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b1014f31a7_0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b1014f31a7_0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capita = the # vegan restaurants/population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While Fountain valley did not have the highest number of restaurants it does have the highest per capita, this is a significant metric to determine accessibilty for the population of people who live there.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b1044750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b1044750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b10447506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b10447506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3603"/>
                </a:solidFill>
                <a:latin typeface="Open Sans"/>
                <a:ea typeface="Open Sans"/>
                <a:cs typeface="Open Sans"/>
                <a:sym typeface="Open Sans"/>
              </a:rPr>
              <a:t>Fix slide </a:t>
            </a:r>
            <a:endParaRPr>
              <a:solidFill>
                <a:srgbClr val="08360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3603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>
              <a:solidFill>
                <a:srgbClr val="08360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b10447506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b10447506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capita = the # vegan restaurants/population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3603"/>
                </a:solidFill>
                <a:latin typeface="Open Sans"/>
                <a:ea typeface="Open Sans"/>
                <a:cs typeface="Open Sans"/>
                <a:sym typeface="Open Sans"/>
              </a:rPr>
              <a:t> The highest per capita rural is much higher than urban per capita</a:t>
            </a:r>
            <a:endParaRPr>
              <a:solidFill>
                <a:srgbClr val="08360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1014f31a7_0_1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1014f31a7_0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Moderate positive correlation with population in </a:t>
            </a:r>
            <a:r>
              <a:rPr lang="en"/>
              <a:t>reference</a:t>
            </a:r>
            <a:r>
              <a:rPr lang="en"/>
              <a:t> to vegan </a:t>
            </a:r>
            <a:r>
              <a:rPr lang="en"/>
              <a:t>restaurants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1014f31a7_0_1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1014f31a7_0_1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Weak </a:t>
            </a:r>
            <a:r>
              <a:rPr lang="en">
                <a:solidFill>
                  <a:schemeClr val="dk1"/>
                </a:solidFill>
              </a:rPr>
              <a:t>Positive correlation with population in reference to vegan restaurants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1014f31a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1014f31a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b104475064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b104475064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104475064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104475064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b104475064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b104475064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b1014f31a7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b1014f31a7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b1014f31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b1014f31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b10447506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b10447506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b1049b6bf4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b1049b6bf4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1014f31a7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1014f31a7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what preconceived ideas.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b1014f31a7_0_1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b1014f31a7_0_1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b1014f31a7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b1014f31a7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data-used to get cities that we would pull restaurant data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 Business Search API-used to retrieve the restaurant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*Delivery usually available within a 5 mile radius of a business*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1014f31a7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b1014f31a7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b1014f31a7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b1014f31a7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360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3603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>
              <a:solidFill>
                <a:srgbClr val="08360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b104475064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b104475064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3603"/>
                </a:solidFill>
                <a:latin typeface="Open Sans"/>
                <a:ea typeface="Open Sans"/>
                <a:cs typeface="Open Sans"/>
                <a:sym typeface="Open Sans"/>
              </a:rPr>
              <a:t>COREY START HERE</a:t>
            </a:r>
            <a:endParaRPr>
              <a:solidFill>
                <a:srgbClr val="08360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3603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>
              <a:solidFill>
                <a:srgbClr val="08360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b1014f31a7_0_1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b1014f31a7_0_1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360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3603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>
              <a:solidFill>
                <a:srgbClr val="08360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3769625" y="0"/>
            <a:ext cx="5374339" cy="4746796"/>
          </a:xfrm>
          <a:custGeom>
            <a:rect b="b" l="l" r="r" t="t"/>
            <a:pathLst>
              <a:path extrusionOk="0" h="155722" w="176309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rot="10800000">
            <a:off x="-10703" y="2348879"/>
            <a:ext cx="3274652" cy="2797621"/>
          </a:xfrm>
          <a:custGeom>
            <a:rect b="b" l="l" r="r" t="t"/>
            <a:pathLst>
              <a:path extrusionOk="0" h="465688" w="545094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7" name="Google Shape;97;p16"/>
          <p:cNvSpPr/>
          <p:nvPr/>
        </p:nvSpPr>
        <p:spPr>
          <a:xfrm>
            <a:off x="6477575" y="-399350"/>
            <a:ext cx="3025272" cy="2584568"/>
          </a:xfrm>
          <a:custGeom>
            <a:rect b="b" l="l" r="r" t="t"/>
            <a:pathLst>
              <a:path extrusionOk="0" h="465688" w="545094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 rot="-199848">
            <a:off x="6767746" y="3359501"/>
            <a:ext cx="581719" cy="921601"/>
            <a:chOff x="-1904298" y="1056455"/>
            <a:chExt cx="581725" cy="921611"/>
          </a:xfrm>
        </p:grpSpPr>
        <p:sp>
          <p:nvSpPr>
            <p:cNvPr id="100" name="Google Shape;100;p17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6056239" y="3440533"/>
            <a:ext cx="878448" cy="863379"/>
            <a:chOff x="-5358445" y="839844"/>
            <a:chExt cx="1391711" cy="1367837"/>
          </a:xfrm>
        </p:grpSpPr>
        <p:sp>
          <p:nvSpPr>
            <p:cNvPr id="103" name="Google Shape;103;p17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7"/>
          <p:cNvGrpSpPr/>
          <p:nvPr/>
        </p:nvGrpSpPr>
        <p:grpSpPr>
          <a:xfrm rot="-1263781">
            <a:off x="7067107" y="3536395"/>
            <a:ext cx="890375" cy="822935"/>
            <a:chOff x="-1855532" y="1600966"/>
            <a:chExt cx="890361" cy="822923"/>
          </a:xfrm>
        </p:grpSpPr>
        <p:sp>
          <p:nvSpPr>
            <p:cNvPr id="106" name="Google Shape;106;p17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7"/>
          <p:cNvSpPr/>
          <p:nvPr/>
        </p:nvSpPr>
        <p:spPr>
          <a:xfrm>
            <a:off x="75" y="2753774"/>
            <a:ext cx="9143830" cy="2389672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9"/>
          <p:cNvGrpSpPr/>
          <p:nvPr/>
        </p:nvGrpSpPr>
        <p:grpSpPr>
          <a:xfrm>
            <a:off x="1663491" y="213118"/>
            <a:ext cx="5817010" cy="4856568"/>
            <a:chOff x="341100" y="783750"/>
            <a:chExt cx="6212100" cy="5186425"/>
          </a:xfrm>
        </p:grpSpPr>
        <p:sp>
          <p:nvSpPr>
            <p:cNvPr id="116" name="Google Shape;116;p19"/>
            <p:cNvSpPr/>
            <p:nvPr/>
          </p:nvSpPr>
          <p:spPr>
            <a:xfrm>
              <a:off x="341100" y="783750"/>
              <a:ext cx="6212100" cy="4828500"/>
            </a:xfrm>
            <a:custGeom>
              <a:rect b="b" l="l" r="r" t="t"/>
              <a:pathLst>
                <a:path extrusionOk="0" h="193140" w="248484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524750" y="855925"/>
              <a:ext cx="5839450" cy="4648425"/>
            </a:xfrm>
            <a:custGeom>
              <a:rect b="b" l="l" r="r" t="t"/>
              <a:pathLst>
                <a:path extrusionOk="0" h="185937" w="233578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2342372" y="4406727"/>
              <a:ext cx="954900" cy="1456225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2410222" y="4669852"/>
              <a:ext cx="727175" cy="1249700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167700" y="4550275"/>
              <a:ext cx="1247500" cy="1225725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338200" y="4738950"/>
              <a:ext cx="1042675" cy="1037425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343975" y="4619350"/>
              <a:ext cx="1461525" cy="1350825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4433000" y="4738825"/>
              <a:ext cx="1064425" cy="1104000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9"/>
          <p:cNvSpPr txBox="1"/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773925" y="507470"/>
            <a:ext cx="46668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725694" y="2952300"/>
            <a:ext cx="2861400" cy="113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694981" y="1715725"/>
            <a:ext cx="1952700" cy="6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23"/>
          <p:cNvGrpSpPr/>
          <p:nvPr/>
        </p:nvGrpSpPr>
        <p:grpSpPr>
          <a:xfrm rot="9401449">
            <a:off x="754395" y="69566"/>
            <a:ext cx="1522160" cy="1254196"/>
            <a:chOff x="698956" y="6526827"/>
            <a:chExt cx="1522132" cy="1254173"/>
          </a:xfrm>
        </p:grpSpPr>
        <p:grpSp>
          <p:nvGrpSpPr>
            <p:cNvPr id="136" name="Google Shape;136;p23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137" name="Google Shape;137;p23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" name="Google Shape;138;p23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139" name="Google Shape;139;p23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23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23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2" name="Google Shape;142;p23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143" name="Google Shape;143;p23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4" name="Google Shape;144;p23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145" name="Google Shape;145;p23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23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23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23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9" name="Google Shape;149;p23"/>
          <p:cNvSpPr/>
          <p:nvPr/>
        </p:nvSpPr>
        <p:spPr>
          <a:xfrm>
            <a:off x="135300" y="3359424"/>
            <a:ext cx="3190928" cy="1665834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 flipH="1">
            <a:off x="3838" y="2854054"/>
            <a:ext cx="9136313" cy="2289456"/>
          </a:xfrm>
          <a:custGeom>
            <a:rect b="b" l="l" r="r" t="t"/>
            <a:pathLst>
              <a:path extrusionOk="0" h="70881" w="282858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 flipH="1">
            <a:off x="7315803" y="3477799"/>
            <a:ext cx="1828197" cy="1665810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 flipH="1" rot="10800000">
            <a:off x="196876" y="18"/>
            <a:ext cx="2637197" cy="681282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1891075" y="2571750"/>
            <a:ext cx="5361900" cy="65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4" name="Google Shape;154;p23"/>
          <p:cNvSpPr txBox="1"/>
          <p:nvPr>
            <p:ph hasCustomPrompt="1" idx="2" type="title"/>
          </p:nvPr>
        </p:nvSpPr>
        <p:spPr>
          <a:xfrm>
            <a:off x="1891075" y="1639950"/>
            <a:ext cx="5361900" cy="10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subTitle"/>
          </p:nvPr>
        </p:nvSpPr>
        <p:spPr>
          <a:xfrm>
            <a:off x="1891050" y="3081750"/>
            <a:ext cx="5361900" cy="42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0">
    <p:bg>
      <p:bgPr>
        <a:solidFill>
          <a:schemeClr val="dk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/>
          <p:nvPr/>
        </p:nvSpPr>
        <p:spPr>
          <a:xfrm flipH="1">
            <a:off x="4420751" y="2753749"/>
            <a:ext cx="4769720" cy="2389758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25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160" name="Google Shape;160;p25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5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25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164" name="Google Shape;164;p25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25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166" name="Google Shape;166;p25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" name="Google Shape;169;p25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170" name="Google Shape;170;p25"/>
            <p:cNvSpPr/>
            <p:nvPr/>
          </p:nvSpPr>
          <p:spPr>
            <a:xfrm>
              <a:off x="1668617" y="5683195"/>
              <a:ext cx="1729969" cy="2242458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" name="Google Shape;171;p25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172" name="Google Shape;172;p25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rect b="b" l="l" r="r" t="t"/>
                <a:pathLst>
                  <a:path extrusionOk="0" h="102121" w="46877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rect b="b" l="l" r="r" t="t"/>
                <a:pathLst>
                  <a:path extrusionOk="0" h="26811" w="2384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5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rect b="b" l="l" r="r" t="t"/>
                <a:pathLst>
                  <a:path extrusionOk="0" h="9445" w="21277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5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rect b="b" l="l" r="r" t="t"/>
                <a:pathLst>
                  <a:path extrusionOk="0" h="11627" w="233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6" name="Google Shape;176;p25"/>
          <p:cNvSpPr/>
          <p:nvPr/>
        </p:nvSpPr>
        <p:spPr>
          <a:xfrm>
            <a:off x="82" y="305858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78" name="Google Shape;178;p25"/>
          <p:cNvSpPr txBox="1"/>
          <p:nvPr>
            <p:ph hasCustomPrompt="1" idx="2" type="title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9" name="Google Shape;179;p25"/>
          <p:cNvSpPr txBox="1"/>
          <p:nvPr>
            <p:ph idx="1" type="subTitle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idx="3" type="title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1" name="Google Shape;181;p25"/>
          <p:cNvSpPr txBox="1"/>
          <p:nvPr>
            <p:ph hasCustomPrompt="1" idx="4" type="title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2" name="Google Shape;182;p25"/>
          <p:cNvSpPr txBox="1"/>
          <p:nvPr>
            <p:ph idx="5" type="subTitle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6" type="title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4" name="Google Shape;184;p25"/>
          <p:cNvSpPr txBox="1"/>
          <p:nvPr>
            <p:ph hasCustomPrompt="1" idx="7" type="title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" name="Google Shape;185;p25"/>
          <p:cNvSpPr txBox="1"/>
          <p:nvPr>
            <p:ph idx="8" type="subTitle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9" type="title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7" name="Google Shape;187;p25"/>
          <p:cNvSpPr txBox="1"/>
          <p:nvPr>
            <p:ph hasCustomPrompt="1" idx="13" type="title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" name="Google Shape;188;p25"/>
          <p:cNvSpPr txBox="1"/>
          <p:nvPr>
            <p:ph idx="14" type="subTitle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717525" y="1535950"/>
            <a:ext cx="3163200" cy="20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CUSTOM_1_1">
    <p:bg>
      <p:bgPr>
        <a:solidFill>
          <a:schemeClr val="dk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93" name="Google Shape;193;p27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94" name="Google Shape;194;p27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" name="Google Shape;196;p27"/>
            <p:cNvGrpSpPr/>
            <p:nvPr/>
          </p:nvGrpSpPr>
          <p:grpSpPr>
            <a:xfrm flipH="1" rot="139855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97" name="Google Shape;197;p27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98" name="Google Shape;198;p27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rect b="b" l="l" r="r" t="t"/>
                  <a:pathLst>
                    <a:path extrusionOk="0" h="77719" w="83428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9" name="Google Shape;199;p27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200" name="Google Shape;200;p27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rect b="b" l="l" r="r" t="t"/>
                    <a:pathLst>
                      <a:path extrusionOk="0" h="53341" w="77898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" name="Google Shape;201;p27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rect b="b" l="l" r="r" t="t"/>
                    <a:pathLst>
                      <a:path extrusionOk="0" h="2670" w="19605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" name="Google Shape;202;p27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rect b="b" l="l" r="r" t="t"/>
                    <a:pathLst>
                      <a:path extrusionOk="0" h="16339" w="744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3" name="Google Shape;203;p27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204" name="Google Shape;204;p27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rect b="b" l="l" r="r" t="t"/>
                  <a:pathLst>
                    <a:path extrusionOk="0" h="90641" w="69926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5" name="Google Shape;205;p27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206" name="Google Shape;206;p27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rect b="b" l="l" r="r" t="t"/>
                    <a:pathLst>
                      <a:path extrusionOk="0" h="102121" w="46877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7" name="Google Shape;207;p27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rect b="b" l="l" r="r" t="t"/>
                    <a:pathLst>
                      <a:path extrusionOk="0" h="26811" w="2384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27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rect b="b" l="l" r="r" t="t"/>
                    <a:pathLst>
                      <a:path extrusionOk="0" h="9445" w="21277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27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rect b="b" l="l" r="r" t="t"/>
                    <a:pathLst>
                      <a:path extrusionOk="0" h="11627" w="233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10" name="Google Shape;210;p27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8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213" name="Google Shape;213;p28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28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218" name="Google Shape;218;p28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8"/>
          <p:cNvSpPr/>
          <p:nvPr/>
        </p:nvSpPr>
        <p:spPr>
          <a:xfrm>
            <a:off x="1" y="3744009"/>
            <a:ext cx="1536033" cy="1399598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2292986" y="714386"/>
            <a:ext cx="6851022" cy="4429224"/>
          </a:xfrm>
          <a:custGeom>
            <a:rect b="b" l="l" r="r" t="t"/>
            <a:pathLst>
              <a:path extrusionOk="0" h="138316" w="213944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2838848" y="1324408"/>
            <a:ext cx="4536814" cy="2368458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28"/>
          <p:cNvSpPr txBox="1"/>
          <p:nvPr>
            <p:ph idx="1" type="subTitle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2" type="subTitle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3" type="title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27" name="Google Shape;227;p28"/>
          <p:cNvSpPr txBox="1"/>
          <p:nvPr>
            <p:ph idx="4" type="subTitle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5" type="title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29" name="Google Shape;229;p28"/>
          <p:cNvSpPr txBox="1"/>
          <p:nvPr>
            <p:ph idx="6" type="title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0" name="Google Shape;230;p28"/>
          <p:cNvSpPr txBox="1"/>
          <p:nvPr>
            <p:ph idx="7" type="subTitle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1" name="Google Shape;231;p28"/>
          <p:cNvSpPr txBox="1"/>
          <p:nvPr>
            <p:ph idx="8" type="title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1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9"/>
          <p:cNvSpPr txBox="1"/>
          <p:nvPr>
            <p:ph idx="2" type="title"/>
          </p:nvPr>
        </p:nvSpPr>
        <p:spPr>
          <a:xfrm>
            <a:off x="717513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5" name="Google Shape;235;p29"/>
          <p:cNvSpPr txBox="1"/>
          <p:nvPr>
            <p:ph idx="1" type="subTitle"/>
          </p:nvPr>
        </p:nvSpPr>
        <p:spPr>
          <a:xfrm>
            <a:off x="717513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3" type="title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7" name="Google Shape;237;p29"/>
          <p:cNvSpPr txBox="1"/>
          <p:nvPr>
            <p:ph idx="4" type="subTitle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38" name="Google Shape;238;p29"/>
          <p:cNvSpPr txBox="1"/>
          <p:nvPr>
            <p:ph idx="5" type="title"/>
          </p:nvPr>
        </p:nvSpPr>
        <p:spPr>
          <a:xfrm>
            <a:off x="717513" y="3301352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9" name="Google Shape;239;p29"/>
          <p:cNvSpPr txBox="1"/>
          <p:nvPr>
            <p:ph idx="6" type="subTitle"/>
          </p:nvPr>
        </p:nvSpPr>
        <p:spPr>
          <a:xfrm>
            <a:off x="717513" y="3704652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0" name="Google Shape;240;p29"/>
          <p:cNvSpPr txBox="1"/>
          <p:nvPr>
            <p:ph idx="7" type="title"/>
          </p:nvPr>
        </p:nvSpPr>
        <p:spPr>
          <a:xfrm>
            <a:off x="6441667" y="3301352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41" name="Google Shape;241;p29"/>
          <p:cNvSpPr txBox="1"/>
          <p:nvPr>
            <p:ph idx="8" type="subTitle"/>
          </p:nvPr>
        </p:nvSpPr>
        <p:spPr>
          <a:xfrm>
            <a:off x="6441667" y="3704652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grpSp>
        <p:nvGrpSpPr>
          <p:cNvPr id="242" name="Google Shape;242;p29"/>
          <p:cNvGrpSpPr/>
          <p:nvPr/>
        </p:nvGrpSpPr>
        <p:grpSpPr>
          <a:xfrm>
            <a:off x="7676452" y="-6"/>
            <a:ext cx="1430732" cy="1059983"/>
            <a:chOff x="7676452" y="-6"/>
            <a:chExt cx="1430732" cy="1059983"/>
          </a:xfrm>
        </p:grpSpPr>
        <p:grpSp>
          <p:nvGrpSpPr>
            <p:cNvPr id="243" name="Google Shape;243;p29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244" name="Google Shape;244;p29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9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249" name="Google Shape;249;p29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rect b="b" l="l" r="r" t="t"/>
                <a:pathLst>
                  <a:path extrusionOk="0" h="58249" w="38196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rect b="b" l="l" r="r" t="t"/>
                <a:pathLst>
                  <a:path extrusionOk="0" h="49988" w="29087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" name="Google Shape;251;p29"/>
            <p:cNvSpPr/>
            <p:nvPr/>
          </p:nvSpPr>
          <p:spPr>
            <a:xfrm flipH="1" rot="10800000">
              <a:off x="7676500" y="-6"/>
              <a:ext cx="1430684" cy="365231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0"/>
          <p:cNvGrpSpPr/>
          <p:nvPr/>
        </p:nvGrpSpPr>
        <p:grpSpPr>
          <a:xfrm flipH="1" rot="199848">
            <a:off x="1146238" y="3853117"/>
            <a:ext cx="581719" cy="921601"/>
            <a:chOff x="-1904298" y="1056455"/>
            <a:chExt cx="581725" cy="921611"/>
          </a:xfrm>
        </p:grpSpPr>
        <p:sp>
          <p:nvSpPr>
            <p:cNvPr id="254" name="Google Shape;254;p30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30"/>
          <p:cNvGrpSpPr/>
          <p:nvPr/>
        </p:nvGrpSpPr>
        <p:grpSpPr>
          <a:xfrm flipH="1">
            <a:off x="1561015" y="3934149"/>
            <a:ext cx="878448" cy="863379"/>
            <a:chOff x="-5358445" y="839844"/>
            <a:chExt cx="1391711" cy="1367837"/>
          </a:xfrm>
        </p:grpSpPr>
        <p:sp>
          <p:nvSpPr>
            <p:cNvPr id="257" name="Google Shape;257;p30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30"/>
          <p:cNvGrpSpPr/>
          <p:nvPr/>
        </p:nvGrpSpPr>
        <p:grpSpPr>
          <a:xfrm flipH="1" rot="1263781">
            <a:off x="538221" y="4030012"/>
            <a:ext cx="890375" cy="822935"/>
            <a:chOff x="-1855532" y="1600966"/>
            <a:chExt cx="890361" cy="822923"/>
          </a:xfrm>
        </p:grpSpPr>
        <p:sp>
          <p:nvSpPr>
            <p:cNvPr id="260" name="Google Shape;260;p30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30"/>
          <p:cNvGrpSpPr/>
          <p:nvPr/>
        </p:nvGrpSpPr>
        <p:grpSpPr>
          <a:xfrm flipH="1"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63" name="Google Shape;263;p30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30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30"/>
          <p:cNvSpPr txBox="1"/>
          <p:nvPr>
            <p:ph idx="2" type="title"/>
          </p:nvPr>
        </p:nvSpPr>
        <p:spPr>
          <a:xfrm>
            <a:off x="1087250" y="17584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68" name="Google Shape;268;p30"/>
          <p:cNvSpPr txBox="1"/>
          <p:nvPr>
            <p:ph idx="1" type="subTitle"/>
          </p:nvPr>
        </p:nvSpPr>
        <p:spPr>
          <a:xfrm>
            <a:off x="108725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9" name="Google Shape;269;p30"/>
          <p:cNvSpPr txBox="1"/>
          <p:nvPr>
            <p:ph idx="3" type="title"/>
          </p:nvPr>
        </p:nvSpPr>
        <p:spPr>
          <a:xfrm>
            <a:off x="3665025" y="17584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70" name="Google Shape;270;p30"/>
          <p:cNvSpPr txBox="1"/>
          <p:nvPr>
            <p:ph idx="4" type="subTitle"/>
          </p:nvPr>
        </p:nvSpPr>
        <p:spPr>
          <a:xfrm>
            <a:off x="366510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71" name="Google Shape;271;p30"/>
          <p:cNvSpPr txBox="1"/>
          <p:nvPr>
            <p:ph idx="5" type="title"/>
          </p:nvPr>
        </p:nvSpPr>
        <p:spPr>
          <a:xfrm>
            <a:off x="6242950" y="1758450"/>
            <a:ext cx="1801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72" name="Google Shape;272;p30"/>
          <p:cNvSpPr txBox="1"/>
          <p:nvPr>
            <p:ph idx="6" type="subTitle"/>
          </p:nvPr>
        </p:nvSpPr>
        <p:spPr>
          <a:xfrm>
            <a:off x="624295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31"/>
          <p:cNvSpPr txBox="1"/>
          <p:nvPr>
            <p:ph idx="2" type="title"/>
          </p:nvPr>
        </p:nvSpPr>
        <p:spPr>
          <a:xfrm>
            <a:off x="5441500" y="937950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76" name="Google Shape;276;p31"/>
          <p:cNvSpPr txBox="1"/>
          <p:nvPr>
            <p:ph idx="1" type="subTitle"/>
          </p:nvPr>
        </p:nvSpPr>
        <p:spPr>
          <a:xfrm>
            <a:off x="5441500" y="1326294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77" name="Google Shape;277;p31"/>
          <p:cNvSpPr txBox="1"/>
          <p:nvPr>
            <p:ph idx="3" type="title"/>
          </p:nvPr>
        </p:nvSpPr>
        <p:spPr>
          <a:xfrm>
            <a:off x="4549625" y="2110397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78" name="Google Shape;278;p31"/>
          <p:cNvSpPr txBox="1"/>
          <p:nvPr>
            <p:ph idx="4" type="subTitle"/>
          </p:nvPr>
        </p:nvSpPr>
        <p:spPr>
          <a:xfrm>
            <a:off x="4549625" y="2498741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79" name="Google Shape;279;p31"/>
          <p:cNvSpPr txBox="1"/>
          <p:nvPr>
            <p:ph idx="5" type="title"/>
          </p:nvPr>
        </p:nvSpPr>
        <p:spPr>
          <a:xfrm>
            <a:off x="5441500" y="3447503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80" name="Google Shape;280;p31"/>
          <p:cNvSpPr txBox="1"/>
          <p:nvPr>
            <p:ph idx="6" type="subTitle"/>
          </p:nvPr>
        </p:nvSpPr>
        <p:spPr>
          <a:xfrm>
            <a:off x="5441500" y="3835847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2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83" name="Google Shape;283;p32"/>
            <p:cNvSpPr/>
            <p:nvPr/>
          </p:nvSpPr>
          <p:spPr>
            <a:xfrm>
              <a:off x="2934275" y="3745525"/>
              <a:ext cx="1009075" cy="526875"/>
            </a:xfrm>
            <a:custGeom>
              <a:rect b="b" l="l" r="r" t="t"/>
              <a:pathLst>
                <a:path extrusionOk="0" h="21075" w="40363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4838100" y="3469600"/>
              <a:ext cx="2018425" cy="1053725"/>
            </a:xfrm>
            <a:custGeom>
              <a:rect b="b" l="l" r="r" t="t"/>
              <a:pathLst>
                <a:path extrusionOk="0" h="42149" w="80737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377798" y="4155401"/>
              <a:ext cx="7110743" cy="648364"/>
            </a:xfrm>
            <a:custGeom>
              <a:rect b="b" l="l" r="r" t="t"/>
              <a:pathLst>
                <a:path extrusionOk="0" h="28409" w="285572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32"/>
          <p:cNvSpPr txBox="1"/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87" name="Google Shape;287;p32"/>
          <p:cNvSpPr txBox="1"/>
          <p:nvPr>
            <p:ph idx="1" type="subTitle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8" name="Google Shape;288;p32"/>
          <p:cNvSpPr txBox="1"/>
          <p:nvPr>
            <p:ph idx="2" type="title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9" name="Google Shape;289;p32"/>
          <p:cNvSpPr txBox="1"/>
          <p:nvPr>
            <p:ph idx="3" type="subTitle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90" name="Google Shape;290;p32"/>
          <p:cNvSpPr txBox="1"/>
          <p:nvPr>
            <p:ph idx="4" type="title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1" name="Google Shape;291;p32"/>
          <p:cNvSpPr txBox="1"/>
          <p:nvPr>
            <p:ph idx="5" type="subTitle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92" name="Google Shape;292;p32"/>
          <p:cNvSpPr txBox="1"/>
          <p:nvPr>
            <p:ph idx="6" type="title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13">
    <p:bg>
      <p:bgPr>
        <a:solidFill>
          <a:schemeClr val="dk2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/>
          <p:nvPr/>
        </p:nvSpPr>
        <p:spPr>
          <a:xfrm flipH="1">
            <a:off x="3222649" y="1592997"/>
            <a:ext cx="5854826" cy="2933425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82" y="304013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33"/>
          <p:cNvSpPr txBox="1"/>
          <p:nvPr>
            <p:ph idx="1" type="subTitle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99" name="Google Shape;299;p33"/>
          <p:cNvSpPr txBox="1"/>
          <p:nvPr>
            <p:ph idx="2" type="title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00" name="Google Shape;300;p33"/>
          <p:cNvSpPr txBox="1"/>
          <p:nvPr>
            <p:ph idx="3" type="subTitle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01" name="Google Shape;301;p33"/>
          <p:cNvSpPr txBox="1"/>
          <p:nvPr>
            <p:ph idx="4" type="title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02" name="Google Shape;302;p33"/>
          <p:cNvSpPr txBox="1"/>
          <p:nvPr>
            <p:ph idx="5" type="subTitle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03" name="Google Shape;303;p33"/>
          <p:cNvSpPr txBox="1"/>
          <p:nvPr>
            <p:ph idx="6" type="title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7">
    <p:bg>
      <p:bgPr>
        <a:solidFill>
          <a:schemeClr val="dk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06" name="Google Shape;306;p34"/>
          <p:cNvGrpSpPr/>
          <p:nvPr/>
        </p:nvGrpSpPr>
        <p:grpSpPr>
          <a:xfrm>
            <a:off x="5496559" y="4259725"/>
            <a:ext cx="3647441" cy="883785"/>
            <a:chOff x="5496559" y="4280025"/>
            <a:chExt cx="3647441" cy="883785"/>
          </a:xfrm>
        </p:grpSpPr>
        <p:sp>
          <p:nvSpPr>
            <p:cNvPr id="307" name="Google Shape;307;p34"/>
            <p:cNvSpPr/>
            <p:nvPr/>
          </p:nvSpPr>
          <p:spPr>
            <a:xfrm flipH="1">
              <a:off x="7110116" y="4280025"/>
              <a:ext cx="2033884" cy="88378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496559" y="4663290"/>
              <a:ext cx="1937483" cy="500521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4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5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311" name="Google Shape;311;p35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35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314" name="Google Shape;314;p35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35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317" name="Google Shape;317;p35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35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320" name="Google Shape;320;p35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35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4" name="Google Shape;324;p35"/>
          <p:cNvSpPr txBox="1"/>
          <p:nvPr>
            <p:ph idx="2" type="title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5" name="Google Shape;325;p35"/>
          <p:cNvSpPr txBox="1"/>
          <p:nvPr>
            <p:ph idx="1" type="subTitle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26" name="Google Shape;326;p35"/>
          <p:cNvSpPr txBox="1"/>
          <p:nvPr>
            <p:ph idx="3" type="title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7" name="Google Shape;327;p35"/>
          <p:cNvSpPr txBox="1"/>
          <p:nvPr>
            <p:ph idx="4" type="subTitle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8">
    <p:bg>
      <p:bgPr>
        <a:solidFill>
          <a:schemeClr val="dk2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0" name="Google Shape;330;p36"/>
          <p:cNvSpPr txBox="1"/>
          <p:nvPr>
            <p:ph idx="2" type="title"/>
          </p:nvPr>
        </p:nvSpPr>
        <p:spPr>
          <a:xfrm>
            <a:off x="1137388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1" name="Google Shape;331;p36"/>
          <p:cNvSpPr txBox="1"/>
          <p:nvPr>
            <p:ph idx="1" type="subTitle"/>
          </p:nvPr>
        </p:nvSpPr>
        <p:spPr>
          <a:xfrm>
            <a:off x="1137400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332" name="Google Shape;332;p36"/>
          <p:cNvSpPr txBox="1"/>
          <p:nvPr>
            <p:ph idx="3" type="title"/>
          </p:nvPr>
        </p:nvSpPr>
        <p:spPr>
          <a:xfrm>
            <a:off x="3579602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3" name="Google Shape;333;p36"/>
          <p:cNvSpPr txBox="1"/>
          <p:nvPr>
            <p:ph idx="4" type="subTitle"/>
          </p:nvPr>
        </p:nvSpPr>
        <p:spPr>
          <a:xfrm>
            <a:off x="3579613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334" name="Google Shape;334;p36"/>
          <p:cNvSpPr txBox="1"/>
          <p:nvPr>
            <p:ph idx="5" type="title"/>
          </p:nvPr>
        </p:nvSpPr>
        <p:spPr>
          <a:xfrm>
            <a:off x="6021817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5" name="Google Shape;335;p36"/>
          <p:cNvSpPr txBox="1"/>
          <p:nvPr>
            <p:ph idx="6" type="subTitle"/>
          </p:nvPr>
        </p:nvSpPr>
        <p:spPr>
          <a:xfrm>
            <a:off x="6021826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336" name="Google Shape;336;p36"/>
          <p:cNvSpPr txBox="1"/>
          <p:nvPr>
            <p:ph idx="7" type="title"/>
          </p:nvPr>
        </p:nvSpPr>
        <p:spPr>
          <a:xfrm>
            <a:off x="1137388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7" name="Google Shape;337;p36"/>
          <p:cNvSpPr txBox="1"/>
          <p:nvPr>
            <p:ph idx="8" type="subTitle"/>
          </p:nvPr>
        </p:nvSpPr>
        <p:spPr>
          <a:xfrm>
            <a:off x="1137400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338" name="Google Shape;338;p36"/>
          <p:cNvSpPr txBox="1"/>
          <p:nvPr>
            <p:ph idx="9" type="title"/>
          </p:nvPr>
        </p:nvSpPr>
        <p:spPr>
          <a:xfrm>
            <a:off x="3579602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9" name="Google Shape;339;p36"/>
          <p:cNvSpPr txBox="1"/>
          <p:nvPr>
            <p:ph idx="13" type="subTitle"/>
          </p:nvPr>
        </p:nvSpPr>
        <p:spPr>
          <a:xfrm>
            <a:off x="3579613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340" name="Google Shape;340;p36"/>
          <p:cNvSpPr txBox="1"/>
          <p:nvPr>
            <p:ph idx="14" type="title"/>
          </p:nvPr>
        </p:nvSpPr>
        <p:spPr>
          <a:xfrm>
            <a:off x="6021817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41" name="Google Shape;341;p36"/>
          <p:cNvSpPr txBox="1"/>
          <p:nvPr>
            <p:ph idx="15" type="subTitle"/>
          </p:nvPr>
        </p:nvSpPr>
        <p:spPr>
          <a:xfrm>
            <a:off x="6021826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342" name="Google Shape;342;p36"/>
          <p:cNvSpPr/>
          <p:nvPr/>
        </p:nvSpPr>
        <p:spPr>
          <a:xfrm>
            <a:off x="1" y="4090039"/>
            <a:ext cx="2424373" cy="1053465"/>
          </a:xfrm>
          <a:custGeom>
            <a:rect b="b" l="l" r="r" t="t"/>
            <a:pathLst>
              <a:path extrusionOk="0" h="32615" w="75058">
                <a:moveTo>
                  <a:pt x="26971" y="1"/>
                </a:moveTo>
                <a:cubicBezTo>
                  <a:pt x="16792" y="1"/>
                  <a:pt x="7040" y="5763"/>
                  <a:pt x="2429" y="15589"/>
                </a:cubicBezTo>
                <a:cubicBezTo>
                  <a:pt x="2382" y="15684"/>
                  <a:pt x="2358" y="15779"/>
                  <a:pt x="2310" y="15875"/>
                </a:cubicBezTo>
                <a:cubicBezTo>
                  <a:pt x="1453" y="16946"/>
                  <a:pt x="679" y="18065"/>
                  <a:pt x="0" y="19244"/>
                </a:cubicBezTo>
                <a:lnTo>
                  <a:pt x="0" y="32615"/>
                </a:lnTo>
                <a:lnTo>
                  <a:pt x="75057" y="32615"/>
                </a:lnTo>
                <a:cubicBezTo>
                  <a:pt x="73819" y="28007"/>
                  <a:pt x="70640" y="23959"/>
                  <a:pt x="65985" y="21768"/>
                </a:cubicBezTo>
                <a:cubicBezTo>
                  <a:pt x="63680" y="20692"/>
                  <a:pt x="61256" y="20183"/>
                  <a:pt x="58871" y="20183"/>
                </a:cubicBezTo>
                <a:cubicBezTo>
                  <a:pt x="56981" y="20183"/>
                  <a:pt x="55116" y="20503"/>
                  <a:pt x="53352" y="21113"/>
                </a:cubicBezTo>
                <a:cubicBezTo>
                  <a:pt x="51566" y="13255"/>
                  <a:pt x="46328" y="6266"/>
                  <a:pt x="38470" y="2575"/>
                </a:cubicBezTo>
                <a:cubicBezTo>
                  <a:pt x="34746" y="828"/>
                  <a:pt x="30828" y="1"/>
                  <a:pt x="26971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"/>
          <p:cNvSpPr/>
          <p:nvPr/>
        </p:nvSpPr>
        <p:spPr>
          <a:xfrm>
            <a:off x="2010934" y="4642982"/>
            <a:ext cx="1937483" cy="500521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 flipH="1">
            <a:off x="8087888" y="3307425"/>
            <a:ext cx="935500" cy="1873825"/>
            <a:chOff x="8208488" y="3307425"/>
            <a:chExt cx="935500" cy="1873825"/>
          </a:xfrm>
        </p:grpSpPr>
        <p:sp>
          <p:nvSpPr>
            <p:cNvPr id="345" name="Google Shape;345;p36"/>
            <p:cNvSpPr/>
            <p:nvPr/>
          </p:nvSpPr>
          <p:spPr>
            <a:xfrm>
              <a:off x="8644188" y="3606050"/>
              <a:ext cx="499800" cy="1162300"/>
            </a:xfrm>
            <a:custGeom>
              <a:rect b="b" l="l" r="r" t="t"/>
              <a:pathLst>
                <a:path extrusionOk="0" h="46492" w="19992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8896613" y="3682825"/>
              <a:ext cx="25" cy="1498425"/>
            </a:xfrm>
            <a:custGeom>
              <a:rect b="b" l="l" r="r" t="t"/>
              <a:pathLst>
                <a:path extrusionOk="0" fill="none" h="59937" w="1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8896613" y="3917975"/>
              <a:ext cx="161650" cy="150650"/>
            </a:xfrm>
            <a:custGeom>
              <a:rect b="b" l="l" r="r" t="t"/>
              <a:pathLst>
                <a:path extrusionOk="0" fill="none" h="6026" w="6466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8766238" y="4362375"/>
              <a:ext cx="130400" cy="108375"/>
            </a:xfrm>
            <a:custGeom>
              <a:rect b="b" l="l" r="r" t="t"/>
              <a:pathLst>
                <a:path extrusionOk="0" fill="none" h="4335" w="5216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896613" y="4544250"/>
              <a:ext cx="136050" cy="139325"/>
            </a:xfrm>
            <a:custGeom>
              <a:rect b="b" l="l" r="r" t="t"/>
              <a:pathLst>
                <a:path extrusionOk="0" fill="none" h="5573" w="5442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8898388" y="4490975"/>
              <a:ext cx="114025" cy="110150"/>
            </a:xfrm>
            <a:custGeom>
              <a:rect b="b" l="l" r="r" t="t"/>
              <a:pathLst>
                <a:path extrusionOk="0" fill="none" h="4406" w="4561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8208488" y="3307425"/>
              <a:ext cx="634325" cy="1474725"/>
            </a:xfrm>
            <a:custGeom>
              <a:rect b="b" l="l" r="r" t="t"/>
              <a:pathLst>
                <a:path extrusionOk="0" h="58989" w="25373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8523388" y="3349450"/>
              <a:ext cx="25" cy="1830325"/>
            </a:xfrm>
            <a:custGeom>
              <a:rect b="b" l="l" r="r" t="t"/>
              <a:pathLst>
                <a:path extrusionOk="0" fill="none" h="73213" w="1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8389763" y="3590575"/>
              <a:ext cx="133650" cy="130975"/>
            </a:xfrm>
            <a:custGeom>
              <a:rect b="b" l="l" r="r" t="t"/>
              <a:pathLst>
                <a:path extrusionOk="0" fill="none" h="5239" w="5346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8351063" y="3656650"/>
              <a:ext cx="170875" cy="154200"/>
            </a:xfrm>
            <a:custGeom>
              <a:rect b="b" l="l" r="r" t="t"/>
              <a:pathLst>
                <a:path extrusionOk="0" fill="none" h="6168" w="6835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8290638" y="3992700"/>
              <a:ext cx="231300" cy="143200"/>
            </a:xfrm>
            <a:custGeom>
              <a:rect b="b" l="l" r="r" t="t"/>
              <a:pathLst>
                <a:path extrusionOk="0" fill="none" h="5728" w="9252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8305813" y="4392150"/>
              <a:ext cx="214625" cy="136350"/>
            </a:xfrm>
            <a:custGeom>
              <a:rect b="b" l="l" r="r" t="t"/>
              <a:pathLst>
                <a:path extrusionOk="0" fill="none" h="5454" w="8585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8279613" y="4477575"/>
              <a:ext cx="240825" cy="159875"/>
            </a:xfrm>
            <a:custGeom>
              <a:rect b="b" l="l" r="r" t="t"/>
              <a:pathLst>
                <a:path extrusionOk="0" fill="none" h="6395" w="9633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8523388" y="3753075"/>
              <a:ext cx="206600" cy="175050"/>
            </a:xfrm>
            <a:custGeom>
              <a:rect b="b" l="l" r="r" t="t"/>
              <a:pathLst>
                <a:path extrusionOk="0" fill="none" h="7002" w="8264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519238" y="4193900"/>
              <a:ext cx="205100" cy="108675"/>
            </a:xfrm>
            <a:custGeom>
              <a:rect b="b" l="l" r="r" t="t"/>
              <a:pathLst>
                <a:path extrusionOk="0" fill="none" h="4347" w="8204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8521913" y="4248975"/>
              <a:ext cx="220275" cy="118500"/>
            </a:xfrm>
            <a:custGeom>
              <a:rect b="b" l="l" r="r" t="t"/>
              <a:pathLst>
                <a:path extrusionOk="0" fill="none" h="4740" w="8811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15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type="title"/>
          </p:nvPr>
        </p:nvSpPr>
        <p:spPr>
          <a:xfrm>
            <a:off x="717525" y="54275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63" name="Google Shape;363;p37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364" name="Google Shape;364;p37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15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69" name="Google Shape;369;p38"/>
          <p:cNvGrpSpPr/>
          <p:nvPr/>
        </p:nvGrpSpPr>
        <p:grpSpPr>
          <a:xfrm rot="-3108865">
            <a:off x="377868" y="4286613"/>
            <a:ext cx="448943" cy="711247"/>
            <a:chOff x="-1904298" y="1056455"/>
            <a:chExt cx="581725" cy="921611"/>
          </a:xfrm>
        </p:grpSpPr>
        <p:sp>
          <p:nvSpPr>
            <p:cNvPr id="370" name="Google Shape;370;p38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38"/>
          <p:cNvGrpSpPr/>
          <p:nvPr/>
        </p:nvGrpSpPr>
        <p:grpSpPr>
          <a:xfrm rot="-2014239">
            <a:off x="604038" y="4210956"/>
            <a:ext cx="687216" cy="635164"/>
            <a:chOff x="-1855532" y="1600966"/>
            <a:chExt cx="890361" cy="822923"/>
          </a:xfrm>
        </p:grpSpPr>
        <p:sp>
          <p:nvSpPr>
            <p:cNvPr id="373" name="Google Shape;373;p38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38"/>
          <p:cNvSpPr/>
          <p:nvPr/>
        </p:nvSpPr>
        <p:spPr>
          <a:xfrm flipH="1">
            <a:off x="5789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 flipH="1">
            <a:off x="1544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 flipH="1">
            <a:off x="17976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CUSTOM_15_1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80" name="Google Shape;380;p39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81" name="Google Shape;381;p39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7325802" y="3960231"/>
              <a:ext cx="1548095" cy="1179524"/>
            </a:xfrm>
            <a:custGeom>
              <a:rect b="b" l="l" r="r" t="t"/>
              <a:pathLst>
                <a:path extrusionOk="0" h="36691" w="48156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CUSTOM_14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5649575" y="631441"/>
            <a:ext cx="2776800" cy="9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87" name="Google Shape;387;p40"/>
          <p:cNvSpPr txBox="1"/>
          <p:nvPr>
            <p:ph idx="1" type="subTitle"/>
          </p:nvPr>
        </p:nvSpPr>
        <p:spPr>
          <a:xfrm>
            <a:off x="6041400" y="2125150"/>
            <a:ext cx="2385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88" name="Google Shape;388;p40"/>
          <p:cNvSpPr txBox="1"/>
          <p:nvPr>
            <p:ph idx="2" type="title"/>
          </p:nvPr>
        </p:nvSpPr>
        <p:spPr>
          <a:xfrm>
            <a:off x="5990200" y="1846425"/>
            <a:ext cx="2436300" cy="3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9" name="Google Shape;389;p40"/>
          <p:cNvSpPr txBox="1"/>
          <p:nvPr/>
        </p:nvSpPr>
        <p:spPr>
          <a:xfrm>
            <a:off x="717525" y="542750"/>
            <a:ext cx="2826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bg>
      <p:bgPr>
        <a:solidFill>
          <a:schemeClr val="dk2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i.yelp.com/v3/businesses/search" TargetMode="External"/><Relationship Id="rId4" Type="http://schemas.openxmlformats.org/officeDocument/2006/relationships/hyperlink" Target="https://www2.census.gov/programs-surveys/popest/datasets/2010-2019/cities/total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ctrTitle"/>
          </p:nvPr>
        </p:nvSpPr>
        <p:spPr>
          <a:xfrm>
            <a:off x="810000" y="1682500"/>
            <a:ext cx="4333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Rise of the Vegans</a:t>
            </a:r>
            <a:endParaRPr/>
          </a:p>
        </p:txBody>
      </p:sp>
      <p:sp>
        <p:nvSpPr>
          <p:cNvPr id="396" name="Google Shape;396;p42"/>
          <p:cNvSpPr txBox="1"/>
          <p:nvPr>
            <p:ph idx="1" type="subTitle"/>
          </p:nvPr>
        </p:nvSpPr>
        <p:spPr>
          <a:xfrm>
            <a:off x="810000" y="3602728"/>
            <a:ext cx="39885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Pop loc. and drop(it)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4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98" name="Google Shape;398;p42"/>
            <p:cNvSpPr/>
            <p:nvPr/>
          </p:nvSpPr>
          <p:spPr>
            <a:xfrm>
              <a:off x="5280759" y="1698813"/>
              <a:ext cx="820608" cy="426057"/>
            </a:xfrm>
            <a:custGeom>
              <a:rect b="b" l="l" r="r" t="t"/>
              <a:pathLst>
                <a:path extrusionOk="0" h="40732" w="78452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7715136" y="1667056"/>
              <a:ext cx="885115" cy="1027203"/>
            </a:xfrm>
            <a:custGeom>
              <a:rect b="b" l="l" r="r" t="t"/>
              <a:pathLst>
                <a:path extrusionOk="0" h="98203" w="84619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7715136" y="1678144"/>
              <a:ext cx="707023" cy="1016116"/>
            </a:xfrm>
            <a:custGeom>
              <a:rect b="b" l="l" r="r" t="t"/>
              <a:pathLst>
                <a:path extrusionOk="0" h="97143" w="67593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8221264" y="778218"/>
              <a:ext cx="61662" cy="47834"/>
            </a:xfrm>
            <a:custGeom>
              <a:rect b="b" l="l" r="r" t="t"/>
              <a:pathLst>
                <a:path extrusionOk="0" h="4573" w="5895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8112919" y="778218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8326377" y="778218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5546035" y="2181531"/>
              <a:ext cx="58419" cy="47834"/>
            </a:xfrm>
            <a:custGeom>
              <a:rect b="b" l="l" r="r" t="t"/>
              <a:pathLst>
                <a:path extrusionOk="0" h="4573" w="5585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5443287" y="2181531"/>
              <a:ext cx="58419" cy="47834"/>
            </a:xfrm>
            <a:custGeom>
              <a:rect b="b" l="l" r="r" t="t"/>
              <a:pathLst>
                <a:path extrusionOk="0" h="4573" w="5585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5645667" y="2181531"/>
              <a:ext cx="58419" cy="47834"/>
            </a:xfrm>
            <a:custGeom>
              <a:rect b="b" l="l" r="r" t="t"/>
              <a:pathLst>
                <a:path extrusionOk="0" h="4573" w="5585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5578043" y="1222454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5482522" y="1222454"/>
              <a:ext cx="61526" cy="47834"/>
            </a:xfrm>
            <a:custGeom>
              <a:rect b="b" l="l" r="r" t="t"/>
              <a:pathLst>
                <a:path extrusionOk="0" h="4573" w="5882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8758029" y="2044537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8662509" y="2044537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5924510" y="864251"/>
              <a:ext cx="524067" cy="989129"/>
            </a:xfrm>
            <a:custGeom>
              <a:rect b="b" l="l" r="r" t="t"/>
              <a:pathLst>
                <a:path extrusionOk="0" h="94563" w="50102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5996244" y="888142"/>
              <a:ext cx="523941" cy="989150"/>
            </a:xfrm>
            <a:custGeom>
              <a:rect b="b" l="l" r="r" t="t"/>
              <a:pathLst>
                <a:path extrusionOk="0" h="94565" w="5009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6063125" y="916802"/>
              <a:ext cx="524067" cy="989129"/>
            </a:xfrm>
            <a:custGeom>
              <a:rect b="b" l="l" r="r" t="t"/>
              <a:pathLst>
                <a:path extrusionOk="0" h="94563" w="50102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6128877" y="941342"/>
              <a:ext cx="524077" cy="989244"/>
            </a:xfrm>
            <a:custGeom>
              <a:rect b="b" l="l" r="r" t="t"/>
              <a:pathLst>
                <a:path extrusionOk="0" h="94574" w="50103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6200737" y="973224"/>
              <a:ext cx="524067" cy="989129"/>
            </a:xfrm>
            <a:custGeom>
              <a:rect b="b" l="l" r="r" t="t"/>
              <a:pathLst>
                <a:path extrusionOk="0" h="94563" w="50102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6267493" y="1008265"/>
              <a:ext cx="524067" cy="989202"/>
            </a:xfrm>
            <a:custGeom>
              <a:rect b="b" l="l" r="r" t="t"/>
              <a:pathLst>
                <a:path extrusionOk="0" h="94570" w="50102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6329385" y="1021915"/>
              <a:ext cx="558941" cy="1032841"/>
            </a:xfrm>
            <a:custGeom>
              <a:rect b="b" l="l" r="r" t="t"/>
              <a:pathLst>
                <a:path extrusionOk="0" h="98742" w="53436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6405607" y="1021936"/>
              <a:ext cx="574505" cy="1061460"/>
            </a:xfrm>
            <a:custGeom>
              <a:rect b="b" l="l" r="r" t="t"/>
              <a:pathLst>
                <a:path extrusionOk="0" h="101478" w="54924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5969467" y="626904"/>
              <a:ext cx="1253254" cy="431161"/>
            </a:xfrm>
            <a:custGeom>
              <a:rect b="b" l="l" r="r" t="t"/>
              <a:pathLst>
                <a:path extrusionOk="0" h="41220" w="119814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6063125" y="811721"/>
              <a:ext cx="1365459" cy="1608560"/>
            </a:xfrm>
            <a:custGeom>
              <a:rect b="b" l="l" r="r" t="t"/>
              <a:pathLst>
                <a:path extrusionOk="0" h="153782" w="130541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6300494" y="822558"/>
              <a:ext cx="1128090" cy="1597723"/>
            </a:xfrm>
            <a:custGeom>
              <a:rect b="b" l="l" r="r" t="t"/>
              <a:pathLst>
                <a:path extrusionOk="0" h="152746" w="107848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5650897" y="1512499"/>
              <a:ext cx="1034682" cy="1200818"/>
            </a:xfrm>
            <a:custGeom>
              <a:rect b="b" l="l" r="r" t="t"/>
              <a:pathLst>
                <a:path extrusionOk="0" h="114801" w="98918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5859124" y="1525459"/>
              <a:ext cx="826455" cy="1187859"/>
            </a:xfrm>
            <a:custGeom>
              <a:rect b="b" l="l" r="r" t="t"/>
              <a:pathLst>
                <a:path extrusionOk="0" h="113562" w="79011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5609674" y="516069"/>
              <a:ext cx="2737131" cy="2251672"/>
            </a:xfrm>
            <a:custGeom>
              <a:rect b="b" l="l" r="r" t="t"/>
              <a:pathLst>
                <a:path extrusionOk="0" h="215265" w="261676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7369663" y="818322"/>
              <a:ext cx="377491" cy="475627"/>
            </a:xfrm>
            <a:custGeom>
              <a:rect b="b" l="l" r="r" t="t"/>
              <a:pathLst>
                <a:path extrusionOk="0" h="45471" w="36089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7548006" y="1200258"/>
              <a:ext cx="464100" cy="1599742"/>
            </a:xfrm>
            <a:custGeom>
              <a:rect b="b" l="l" r="r" t="t"/>
              <a:pathLst>
                <a:path extrusionOk="0" h="152939" w="44369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7459703" y="1174579"/>
              <a:ext cx="500260" cy="1601510"/>
            </a:xfrm>
            <a:custGeom>
              <a:rect b="b" l="l" r="r" t="t"/>
              <a:pathLst>
                <a:path extrusionOk="0" h="153108" w="47826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7376012" y="1104727"/>
              <a:ext cx="464027" cy="1599752"/>
            </a:xfrm>
            <a:custGeom>
              <a:rect b="b" l="l" r="r" t="t"/>
              <a:pathLst>
                <a:path extrusionOk="0" h="152940" w="44362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6962790" y="250992"/>
              <a:ext cx="255820" cy="556451"/>
            </a:xfrm>
            <a:custGeom>
              <a:rect b="b" l="l" r="r" t="t"/>
              <a:pathLst>
                <a:path extrusionOk="0" h="53198" w="24457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7226319" y="544092"/>
              <a:ext cx="174494" cy="393945"/>
            </a:xfrm>
            <a:custGeom>
              <a:rect b="b" l="l" r="r" t="t"/>
              <a:pathLst>
                <a:path extrusionOk="0" h="37662" w="16682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7102400" y="407097"/>
              <a:ext cx="11224" cy="672149"/>
            </a:xfrm>
            <a:custGeom>
              <a:rect b="b" l="l" r="r" t="t"/>
              <a:pathLst>
                <a:path extrusionOk="0" h="64259" w="1073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7334915" y="658409"/>
              <a:ext cx="10973" cy="369897"/>
            </a:xfrm>
            <a:custGeom>
              <a:rect b="b" l="l" r="r" t="t"/>
              <a:pathLst>
                <a:path extrusionOk="0" h="35363" w="1049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6681458" y="2194973"/>
              <a:ext cx="377616" cy="475501"/>
            </a:xfrm>
            <a:custGeom>
              <a:rect b="b" l="l" r="r" t="t"/>
              <a:pathLst>
                <a:path extrusionOk="0" h="45459" w="36101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7842664" y="2171061"/>
              <a:ext cx="377616" cy="523324"/>
            </a:xfrm>
            <a:custGeom>
              <a:rect b="b" l="l" r="r" t="t"/>
              <a:pathLst>
                <a:path extrusionOk="0" h="50031" w="36101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7046229" y="977355"/>
              <a:ext cx="446119" cy="1643810"/>
            </a:xfrm>
            <a:custGeom>
              <a:rect b="b" l="l" r="r" t="t"/>
              <a:pathLst>
                <a:path extrusionOk="0" h="157152" w="4265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6500960" y="2341967"/>
              <a:ext cx="1652942" cy="387543"/>
            </a:xfrm>
            <a:custGeom>
              <a:rect b="b" l="l" r="r" t="t"/>
              <a:pathLst>
                <a:path extrusionOk="0" h="37050" w="158025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6928795" y="2145779"/>
              <a:ext cx="375242" cy="58670"/>
            </a:xfrm>
            <a:custGeom>
              <a:rect b="b" l="l" r="r" t="t"/>
              <a:pathLst>
                <a:path extrusionOk="0" h="5609" w="35874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6284553" y="2474568"/>
              <a:ext cx="375242" cy="58796"/>
            </a:xfrm>
            <a:custGeom>
              <a:rect b="b" l="l" r="r" t="t"/>
              <a:pathLst>
                <a:path extrusionOk="0" h="5621" w="35874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8398488" y="2207022"/>
              <a:ext cx="630550" cy="480522"/>
            </a:xfrm>
            <a:custGeom>
              <a:rect b="b" l="l" r="r" t="t"/>
              <a:pathLst>
                <a:path extrusionOk="0" h="45939" w="60282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6927299" y="1652695"/>
              <a:ext cx="411141" cy="313267"/>
            </a:xfrm>
            <a:custGeom>
              <a:rect b="b" l="l" r="r" t="t"/>
              <a:pathLst>
                <a:path extrusionOk="0" h="29949" w="39306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6572580" y="1342106"/>
              <a:ext cx="551755" cy="384991"/>
            </a:xfrm>
            <a:custGeom>
              <a:rect b="b" l="l" r="r" t="t"/>
              <a:pathLst>
                <a:path extrusionOk="0" h="36806" w="52749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7967327" y="787695"/>
              <a:ext cx="108857" cy="574432"/>
            </a:xfrm>
            <a:custGeom>
              <a:rect b="b" l="l" r="r" t="t"/>
              <a:pathLst>
                <a:path extrusionOk="0" h="54917" w="10407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7531615" y="1390463"/>
              <a:ext cx="451422" cy="234440"/>
            </a:xfrm>
            <a:custGeom>
              <a:rect b="b" l="l" r="r" t="t"/>
              <a:pathLst>
                <a:path extrusionOk="0" h="22413" w="43157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7967327" y="873372"/>
              <a:ext cx="108857" cy="488754"/>
            </a:xfrm>
            <a:custGeom>
              <a:rect b="b" l="l" r="r" t="t"/>
              <a:pathLst>
                <a:path extrusionOk="0" h="46726" w="10407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7531636" y="1437282"/>
              <a:ext cx="412783" cy="187621"/>
            </a:xfrm>
            <a:custGeom>
              <a:rect b="b" l="l" r="r" t="t"/>
              <a:pathLst>
                <a:path extrusionOk="0" h="17937" w="39463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8031959" y="1364051"/>
              <a:ext cx="24926" cy="1354246"/>
            </a:xfrm>
            <a:custGeom>
              <a:rect b="b" l="l" r="r" t="t"/>
              <a:pathLst>
                <a:path extrusionOk="0" h="129469" w="2383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7969450" y="1334910"/>
              <a:ext cx="195780" cy="108355"/>
            </a:xfrm>
            <a:custGeom>
              <a:rect b="b" l="l" r="r" t="t"/>
              <a:pathLst>
                <a:path extrusionOk="0" h="10359" w="18717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7919378" y="1334910"/>
              <a:ext cx="120939" cy="112466"/>
            </a:xfrm>
            <a:custGeom>
              <a:rect b="b" l="l" r="r" t="t"/>
              <a:pathLst>
                <a:path extrusionOk="0" h="10752" w="11562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7975674" y="1384971"/>
              <a:ext cx="189556" cy="27039"/>
            </a:xfrm>
            <a:custGeom>
              <a:rect b="b" l="l" r="r" t="t"/>
              <a:pathLst>
                <a:path extrusionOk="0" h="2585" w="18122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8005317" y="1395316"/>
              <a:ext cx="440188" cy="254544"/>
            </a:xfrm>
            <a:custGeom>
              <a:rect b="b" l="l" r="r" t="t"/>
              <a:pathLst>
                <a:path extrusionOk="0" h="24335" w="42083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8072439" y="1408140"/>
              <a:ext cx="373066" cy="241720"/>
            </a:xfrm>
            <a:custGeom>
              <a:rect b="b" l="l" r="r" t="t"/>
              <a:pathLst>
                <a:path extrusionOk="0" h="23109" w="35666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8454648" y="1370745"/>
              <a:ext cx="78973" cy="416569"/>
            </a:xfrm>
            <a:custGeom>
              <a:rect b="b" l="l" r="r" t="t"/>
              <a:pathLst>
                <a:path extrusionOk="0" h="39825" w="755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8138609" y="1807911"/>
              <a:ext cx="327408" cy="169985"/>
            </a:xfrm>
            <a:custGeom>
              <a:rect b="b" l="l" r="r" t="t"/>
              <a:pathLst>
                <a:path extrusionOk="0" h="16251" w="31301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8454648" y="1432920"/>
              <a:ext cx="78973" cy="354395"/>
            </a:xfrm>
            <a:custGeom>
              <a:rect b="b" l="l" r="r" t="t"/>
              <a:pathLst>
                <a:path extrusionOk="0" h="33881" w="755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8138609" y="1841780"/>
              <a:ext cx="299491" cy="136116"/>
            </a:xfrm>
            <a:custGeom>
              <a:rect b="b" l="l" r="r" t="t"/>
              <a:pathLst>
                <a:path extrusionOk="0" h="13013" w="28632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8501477" y="1788727"/>
              <a:ext cx="18064" cy="982131"/>
            </a:xfrm>
            <a:custGeom>
              <a:rect b="b" l="l" r="r" t="t"/>
              <a:pathLst>
                <a:path extrusionOk="0" h="93894" w="1727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8456143" y="1767556"/>
              <a:ext cx="141984" cy="78596"/>
            </a:xfrm>
            <a:custGeom>
              <a:rect b="b" l="l" r="r" t="t"/>
              <a:pathLst>
                <a:path extrusionOk="0" h="7514" w="13574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8419899" y="1767556"/>
              <a:ext cx="87561" cy="81714"/>
            </a:xfrm>
            <a:custGeom>
              <a:rect b="b" l="l" r="r" t="t"/>
              <a:pathLst>
                <a:path extrusionOk="0" h="7812" w="8371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8460631" y="1803925"/>
              <a:ext cx="137497" cy="19560"/>
            </a:xfrm>
            <a:custGeom>
              <a:rect b="b" l="l" r="r" t="t"/>
              <a:pathLst>
                <a:path extrusionOk="0" h="1870" w="13145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8482178" y="1811404"/>
              <a:ext cx="319176" cy="184629"/>
            </a:xfrm>
            <a:custGeom>
              <a:rect b="b" l="l" r="r" t="t"/>
              <a:pathLst>
                <a:path extrusionOk="0" h="17651" w="30514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8530870" y="1820735"/>
              <a:ext cx="270485" cy="175299"/>
            </a:xfrm>
            <a:custGeom>
              <a:rect b="b" l="l" r="r" t="t"/>
              <a:pathLst>
                <a:path extrusionOk="0" h="16759" w="25859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5798100" y="2458878"/>
              <a:ext cx="14958" cy="235758"/>
            </a:xfrm>
            <a:custGeom>
              <a:rect b="b" l="l" r="r" t="t"/>
              <a:pathLst>
                <a:path extrusionOk="0" h="22539" w="143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6171721" y="2469213"/>
              <a:ext cx="16569" cy="225423"/>
            </a:xfrm>
            <a:custGeom>
              <a:rect b="b" l="l" r="r" t="t"/>
              <a:pathLst>
                <a:path extrusionOk="0" h="21551" w="1584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5516266" y="2318265"/>
              <a:ext cx="422574" cy="195916"/>
            </a:xfrm>
            <a:custGeom>
              <a:rect b="b" l="l" r="r" t="t"/>
              <a:pathLst>
                <a:path extrusionOk="0" h="18730" w="40399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5504687" y="2305566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5504687" y="2305566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5553629" y="2302575"/>
              <a:ext cx="199901" cy="200644"/>
            </a:xfrm>
            <a:custGeom>
              <a:rect b="b" l="l" r="r" t="t"/>
              <a:pathLst>
                <a:path extrusionOk="0" h="19182" w="19111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5666210" y="2303579"/>
              <a:ext cx="199776" cy="200759"/>
            </a:xfrm>
            <a:custGeom>
              <a:rect b="b" l="l" r="r" t="t"/>
              <a:pathLst>
                <a:path extrusionOk="0" h="19193" w="19099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610793" y="2359613"/>
              <a:ext cx="285830" cy="6370"/>
            </a:xfrm>
            <a:custGeom>
              <a:rect b="b" l="l" r="r" t="t"/>
              <a:pathLst>
                <a:path extrusionOk="0" h="609" w="27326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5542050" y="2430605"/>
              <a:ext cx="280966" cy="14832"/>
            </a:xfrm>
            <a:custGeom>
              <a:rect b="b" l="l" r="r" t="t"/>
              <a:pathLst>
                <a:path extrusionOk="0" h="1418" w="26861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5558859" y="2414664"/>
              <a:ext cx="280977" cy="15951"/>
            </a:xfrm>
            <a:custGeom>
              <a:rect b="b" l="l" r="r" t="t"/>
              <a:pathLst>
                <a:path extrusionOk="0" h="1525" w="26862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5622372" y="2343672"/>
              <a:ext cx="288822" cy="6496"/>
            </a:xfrm>
            <a:custGeom>
              <a:rect b="b" l="l" r="r" t="t"/>
              <a:pathLst>
                <a:path extrusionOk="0" h="621" w="27612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5885034" y="2328233"/>
              <a:ext cx="422563" cy="196031"/>
            </a:xfrm>
            <a:custGeom>
              <a:rect b="b" l="l" r="r" t="t"/>
              <a:pathLst>
                <a:path extrusionOk="0" h="18741" w="40398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5873444" y="2315524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5873444" y="2315524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5922512" y="2312543"/>
              <a:ext cx="199776" cy="200644"/>
            </a:xfrm>
            <a:custGeom>
              <a:rect b="b" l="l" r="r" t="t"/>
              <a:pathLst>
                <a:path extrusionOk="0" h="19182" w="19099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6034978" y="2313662"/>
              <a:ext cx="199891" cy="200644"/>
            </a:xfrm>
            <a:custGeom>
              <a:rect b="b" l="l" r="r" t="t"/>
              <a:pathLst>
                <a:path extrusionOk="0" h="19182" w="1911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5979550" y="2369581"/>
              <a:ext cx="285830" cy="6360"/>
            </a:xfrm>
            <a:custGeom>
              <a:rect b="b" l="l" r="r" t="t"/>
              <a:pathLst>
                <a:path extrusionOk="0" h="608" w="27326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5910807" y="2440563"/>
              <a:ext cx="280977" cy="14832"/>
            </a:xfrm>
            <a:custGeom>
              <a:rect b="b" l="l" r="r" t="t"/>
              <a:pathLst>
                <a:path extrusionOk="0" h="1418" w="26862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5927627" y="2424622"/>
              <a:ext cx="281092" cy="15951"/>
            </a:xfrm>
            <a:custGeom>
              <a:rect b="b" l="l" r="r" t="t"/>
              <a:pathLst>
                <a:path extrusionOk="0" h="1525" w="26873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5991140" y="2353766"/>
              <a:ext cx="288811" cy="6360"/>
            </a:xfrm>
            <a:custGeom>
              <a:rect b="b" l="l" r="r" t="t"/>
              <a:pathLst>
                <a:path extrusionOk="0" h="608" w="27611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5751146" y="2616542"/>
              <a:ext cx="169138" cy="159170"/>
            </a:xfrm>
            <a:custGeom>
              <a:rect b="b" l="l" r="r" t="t"/>
              <a:pathLst>
                <a:path extrusionOk="0" h="15217" w="1617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6106336" y="2615172"/>
              <a:ext cx="169138" cy="159044"/>
            </a:xfrm>
            <a:custGeom>
              <a:rect b="b" l="l" r="r" t="t"/>
              <a:pathLst>
                <a:path extrusionOk="0" h="15205" w="1617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6060782" y="1725162"/>
              <a:ext cx="716677" cy="315149"/>
            </a:xfrm>
            <a:custGeom>
              <a:rect b="b" l="l" r="r" t="t"/>
              <a:pathLst>
                <a:path extrusionOk="0" h="30129" w="68516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5894510" y="1818601"/>
              <a:ext cx="1056690" cy="464685"/>
            </a:xfrm>
            <a:custGeom>
              <a:rect b="b" l="l" r="r" t="t"/>
              <a:pathLst>
                <a:path extrusionOk="0" h="44425" w="101022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6390157" y="1352074"/>
              <a:ext cx="55564" cy="127267"/>
            </a:xfrm>
            <a:custGeom>
              <a:rect b="b" l="l" r="r" t="t"/>
              <a:pathLst>
                <a:path extrusionOk="0" h="12167" w="5312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6186512" y="1673175"/>
              <a:ext cx="443786" cy="195142"/>
            </a:xfrm>
            <a:custGeom>
              <a:rect b="b" l="l" r="r" t="t"/>
              <a:pathLst>
                <a:path extrusionOk="0" h="18656" w="42427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6234858" y="1566672"/>
              <a:ext cx="363516" cy="159923"/>
            </a:xfrm>
            <a:custGeom>
              <a:rect b="b" l="l" r="r" t="t"/>
              <a:pathLst>
                <a:path extrusionOk="0" h="15289" w="34753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6272420" y="1485931"/>
              <a:ext cx="290432" cy="127706"/>
            </a:xfrm>
            <a:custGeom>
              <a:rect b="b" l="l" r="r" t="t"/>
              <a:pathLst>
                <a:path extrusionOk="0" h="12209" w="27766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6319887" y="1450304"/>
              <a:ext cx="197464" cy="86870"/>
            </a:xfrm>
            <a:custGeom>
              <a:rect b="b" l="l" r="r" t="t"/>
              <a:pathLst>
                <a:path extrusionOk="0" h="8305" w="18878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6408222" y="1535543"/>
              <a:ext cx="14947" cy="1166321"/>
            </a:xfrm>
            <a:custGeom>
              <a:rect b="b" l="l" r="r" t="t"/>
              <a:pathLst>
                <a:path extrusionOk="0" h="111503" w="1429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7281987" y="1487092"/>
              <a:ext cx="146597" cy="31777"/>
            </a:xfrm>
            <a:custGeom>
              <a:rect b="b" l="l" r="r" t="t"/>
              <a:pathLst>
                <a:path extrusionOk="0" h="3038" w="14015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7081354" y="1276752"/>
              <a:ext cx="146471" cy="31893"/>
            </a:xfrm>
            <a:custGeom>
              <a:rect b="b" l="l" r="r" t="t"/>
              <a:pathLst>
                <a:path extrusionOk="0" h="3049" w="14003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7272521" y="1149349"/>
              <a:ext cx="146471" cy="31893"/>
            </a:xfrm>
            <a:custGeom>
              <a:rect b="b" l="l" r="r" t="t"/>
              <a:pathLst>
                <a:path extrusionOk="0" h="3049" w="14003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7272521" y="1891601"/>
              <a:ext cx="146471" cy="31893"/>
            </a:xfrm>
            <a:custGeom>
              <a:rect b="b" l="l" r="r" t="t"/>
              <a:pathLst>
                <a:path extrusionOk="0" h="3049" w="14003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7100412" y="2054118"/>
              <a:ext cx="146586" cy="31893"/>
            </a:xfrm>
            <a:custGeom>
              <a:rect b="b" l="l" r="r" t="t"/>
              <a:pathLst>
                <a:path extrusionOk="0" h="3049" w="14014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8172447" y="2323380"/>
              <a:ext cx="277106" cy="476118"/>
            </a:xfrm>
            <a:custGeom>
              <a:rect b="b" l="l" r="r" t="t"/>
              <a:pathLst>
                <a:path extrusionOk="0" h="45518" w="26492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8172573" y="2452278"/>
              <a:ext cx="229283" cy="94035"/>
            </a:xfrm>
            <a:custGeom>
              <a:rect b="b" l="l" r="r" t="t"/>
              <a:pathLst>
                <a:path extrusionOk="0" h="8990" w="2192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8210679" y="2579681"/>
              <a:ext cx="38242" cy="148208"/>
            </a:xfrm>
            <a:custGeom>
              <a:rect b="b" l="l" r="r" t="t"/>
              <a:pathLst>
                <a:path extrusionOk="0" h="14169" w="3656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013856" y="2350398"/>
              <a:ext cx="269763" cy="463545"/>
            </a:xfrm>
            <a:custGeom>
              <a:rect b="b" l="l" r="r" t="t"/>
              <a:pathLst>
                <a:path extrusionOk="0" h="44316" w="2579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7013981" y="2475813"/>
              <a:ext cx="223185" cy="91546"/>
            </a:xfrm>
            <a:custGeom>
              <a:rect b="b" l="l" r="r" t="t"/>
              <a:pathLst>
                <a:path extrusionOk="0" h="8752" w="21337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7050968" y="2599858"/>
              <a:ext cx="37248" cy="144222"/>
            </a:xfrm>
            <a:custGeom>
              <a:rect b="b" l="l" r="r" t="t"/>
              <a:pathLst>
                <a:path extrusionOk="0" h="13788" w="3561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7258819" y="1969832"/>
              <a:ext cx="439634" cy="717462"/>
            </a:xfrm>
            <a:custGeom>
              <a:rect b="b" l="l" r="r" t="t"/>
              <a:pathLst>
                <a:path extrusionOk="0" h="68591" w="4203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7589480" y="1929832"/>
              <a:ext cx="14330" cy="358433"/>
            </a:xfrm>
            <a:custGeom>
              <a:rect b="b" l="l" r="r" t="t"/>
              <a:pathLst>
                <a:path extrusionOk="0" h="34267" w="137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7519356" y="1810881"/>
              <a:ext cx="226051" cy="156701"/>
            </a:xfrm>
            <a:custGeom>
              <a:rect b="b" l="l" r="r" t="t"/>
              <a:pathLst>
                <a:path extrusionOk="0" h="14981" w="21611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7561698" y="1810892"/>
              <a:ext cx="168396" cy="109537"/>
            </a:xfrm>
            <a:custGeom>
              <a:rect b="b" l="l" r="r" t="t"/>
              <a:pathLst>
                <a:path extrusionOk="0" h="10472" w="16099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7610526" y="1846268"/>
              <a:ext cx="63021" cy="71620"/>
            </a:xfrm>
            <a:custGeom>
              <a:rect b="b" l="l" r="r" t="t"/>
              <a:pathLst>
                <a:path extrusionOk="0" h="6847" w="6025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7293201" y="2307313"/>
              <a:ext cx="214963" cy="23922"/>
            </a:xfrm>
            <a:custGeom>
              <a:rect b="b" l="l" r="r" t="t"/>
              <a:pathLst>
                <a:path extrusionOk="0" h="2287" w="20551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7295565" y="2376684"/>
              <a:ext cx="215089" cy="23922"/>
            </a:xfrm>
            <a:custGeom>
              <a:rect b="b" l="l" r="r" t="t"/>
              <a:pathLst>
                <a:path extrusionOk="0" h="2287" w="20563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7295565" y="2448293"/>
              <a:ext cx="215089" cy="23922"/>
            </a:xfrm>
            <a:custGeom>
              <a:rect b="b" l="l" r="r" t="t"/>
              <a:pathLst>
                <a:path extrusionOk="0" h="2287" w="20563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7295565" y="2529609"/>
              <a:ext cx="215089" cy="23807"/>
            </a:xfrm>
            <a:custGeom>
              <a:rect b="b" l="l" r="r" t="t"/>
              <a:pathLst>
                <a:path extrusionOk="0" h="2276" w="20563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7599563" y="2560246"/>
              <a:ext cx="37123" cy="144233"/>
            </a:xfrm>
            <a:custGeom>
              <a:rect b="b" l="l" r="r" t="t"/>
              <a:pathLst>
                <a:path extrusionOk="0" h="13789" w="3549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6841736" y="1715570"/>
              <a:ext cx="58545" cy="309323"/>
            </a:xfrm>
            <a:custGeom>
              <a:rect b="b" l="l" r="r" t="t"/>
              <a:pathLst>
                <a:path extrusionOk="0" h="29572" w="5597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6607140" y="2040123"/>
              <a:ext cx="242965" cy="126263"/>
            </a:xfrm>
            <a:custGeom>
              <a:rect b="b" l="l" r="r" t="t"/>
              <a:pathLst>
                <a:path extrusionOk="0" h="12071" w="23228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6841736" y="1761709"/>
              <a:ext cx="58545" cy="263184"/>
            </a:xfrm>
            <a:custGeom>
              <a:rect b="b" l="l" r="r" t="t"/>
              <a:pathLst>
                <a:path extrusionOk="0" h="25161" w="5597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6607140" y="2065331"/>
              <a:ext cx="222285" cy="101054"/>
            </a:xfrm>
            <a:custGeom>
              <a:rect b="b" l="l" r="r" t="t"/>
              <a:pathLst>
                <a:path extrusionOk="0" h="9661" w="21251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6876485" y="2025981"/>
              <a:ext cx="13462" cy="729188"/>
            </a:xfrm>
            <a:custGeom>
              <a:rect b="b" l="l" r="r" t="t"/>
              <a:pathLst>
                <a:path extrusionOk="0" h="69712" w="1287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6842866" y="2010280"/>
              <a:ext cx="105364" cy="58304"/>
            </a:xfrm>
            <a:custGeom>
              <a:rect b="b" l="l" r="r" t="t"/>
              <a:pathLst>
                <a:path extrusionOk="0" h="5574" w="10073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6815838" y="2010165"/>
              <a:ext cx="65145" cy="60658"/>
            </a:xfrm>
            <a:custGeom>
              <a:rect b="b" l="l" r="r" t="t"/>
              <a:pathLst>
                <a:path extrusionOk="0" h="5799" w="6228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6846224" y="2037183"/>
              <a:ext cx="102006" cy="14581"/>
            </a:xfrm>
            <a:custGeom>
              <a:rect b="b" l="l" r="r" t="t"/>
              <a:pathLst>
                <a:path extrusionOk="0" h="1394" w="9752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6862165" y="2042790"/>
              <a:ext cx="237003" cy="137016"/>
            </a:xfrm>
            <a:custGeom>
              <a:rect b="b" l="l" r="r" t="t"/>
              <a:pathLst>
                <a:path extrusionOk="0" h="13099" w="22658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6898283" y="2049641"/>
              <a:ext cx="200884" cy="130164"/>
            </a:xfrm>
            <a:custGeom>
              <a:rect b="b" l="l" r="r" t="t"/>
              <a:pathLst>
                <a:path extrusionOk="0" h="12444" w="19205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5475671" y="2683789"/>
              <a:ext cx="3402418" cy="160425"/>
            </a:xfrm>
            <a:custGeom>
              <a:rect b="b" l="l" r="r" t="t"/>
              <a:pathLst>
                <a:path extrusionOk="0" h="15337" w="325279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7813648" y="362014"/>
              <a:ext cx="510124" cy="264900"/>
            </a:xfrm>
            <a:custGeom>
              <a:rect b="b" l="l" r="r" t="t"/>
              <a:pathLst>
                <a:path extrusionOk="0" h="25325" w="48769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1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π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Charts </a:t>
            </a:r>
            <a:endParaRPr/>
          </a:p>
        </p:txBody>
      </p:sp>
      <p:sp>
        <p:nvSpPr>
          <p:cNvPr id="631" name="Google Shape;631;p51"/>
          <p:cNvSpPr txBox="1"/>
          <p:nvPr>
            <p:ph idx="1" type="body"/>
          </p:nvPr>
        </p:nvSpPr>
        <p:spPr>
          <a:xfrm>
            <a:off x="591675" y="1121450"/>
            <a:ext cx="77091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Question: What percentage of businesses were </a:t>
            </a:r>
            <a:r>
              <a:rPr lang="en" sz="1200"/>
              <a:t>categorized</a:t>
            </a:r>
            <a:r>
              <a:rPr lang="en" sz="1200"/>
              <a:t> as vegan </a:t>
            </a:r>
            <a:r>
              <a:rPr lang="en" sz="1200"/>
              <a:t>restaurants</a:t>
            </a:r>
            <a:r>
              <a:rPr lang="en" sz="1200"/>
              <a:t> relative the to total pulled?</a:t>
            </a:r>
            <a:endParaRPr sz="1200"/>
          </a:p>
        </p:txBody>
      </p:sp>
      <p:pic>
        <p:nvPicPr>
          <p:cNvPr id="632" name="Google Shape;6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650" y="1838600"/>
            <a:ext cx="7173271" cy="33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2"/>
          <p:cNvSpPr txBox="1"/>
          <p:nvPr>
            <p:ph idx="2" type="title"/>
          </p:nvPr>
        </p:nvSpPr>
        <p:spPr>
          <a:xfrm>
            <a:off x="878200" y="57047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Urban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38" name="Google Shape;638;p52"/>
          <p:cNvSpPr txBox="1"/>
          <p:nvPr>
            <p:ph idx="4" type="title"/>
          </p:nvPr>
        </p:nvSpPr>
        <p:spPr>
          <a:xfrm>
            <a:off x="878188" y="1738900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Rural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639" name="Google Shape;639;p52"/>
          <p:cNvGrpSpPr/>
          <p:nvPr/>
        </p:nvGrpSpPr>
        <p:grpSpPr>
          <a:xfrm>
            <a:off x="3060601" y="2575461"/>
            <a:ext cx="5857108" cy="1980080"/>
            <a:chOff x="2758155" y="2806685"/>
            <a:chExt cx="4554870" cy="1539840"/>
          </a:xfrm>
        </p:grpSpPr>
        <p:sp>
          <p:nvSpPr>
            <p:cNvPr id="640" name="Google Shape;640;p52"/>
            <p:cNvSpPr/>
            <p:nvPr/>
          </p:nvSpPr>
          <p:spPr>
            <a:xfrm>
              <a:off x="4819050" y="3172550"/>
              <a:ext cx="45550" cy="35450"/>
            </a:xfrm>
            <a:custGeom>
              <a:rect b="b" l="l" r="r" t="t"/>
              <a:pathLst>
                <a:path extrusionOk="0" h="1418" w="1822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2"/>
            <p:cNvSpPr/>
            <p:nvPr/>
          </p:nvSpPr>
          <p:spPr>
            <a:xfrm>
              <a:off x="4738975" y="3172550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2"/>
            <p:cNvSpPr/>
            <p:nvPr/>
          </p:nvSpPr>
          <p:spPr>
            <a:xfrm>
              <a:off x="4896725" y="3172550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18" y="0"/>
                  </a:moveTo>
                  <a:cubicBezTo>
                    <a:pt x="1" y="0"/>
                    <a:pt x="1" y="1417"/>
                    <a:pt x="918" y="1417"/>
                  </a:cubicBezTo>
                  <a:cubicBezTo>
                    <a:pt x="1822" y="1417"/>
                    <a:pt x="1822" y="0"/>
                    <a:pt x="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2"/>
            <p:cNvSpPr/>
            <p:nvPr/>
          </p:nvSpPr>
          <p:spPr>
            <a:xfrm>
              <a:off x="6604975" y="2885900"/>
              <a:ext cx="600700" cy="311675"/>
            </a:xfrm>
            <a:custGeom>
              <a:rect b="b" l="l" r="r" t="t"/>
              <a:pathLst>
                <a:path extrusionOk="0" h="12467" w="24028">
                  <a:moveTo>
                    <a:pt x="12002" y="1"/>
                  </a:moveTo>
                  <a:cubicBezTo>
                    <a:pt x="10204" y="1"/>
                    <a:pt x="8573" y="786"/>
                    <a:pt x="7478" y="2048"/>
                  </a:cubicBezTo>
                  <a:cubicBezTo>
                    <a:pt x="6834" y="2770"/>
                    <a:pt x="5901" y="3150"/>
                    <a:pt x="4938" y="3150"/>
                  </a:cubicBezTo>
                  <a:cubicBezTo>
                    <a:pt x="4868" y="3150"/>
                    <a:pt x="4798" y="3148"/>
                    <a:pt x="4727" y="3144"/>
                  </a:cubicBezTo>
                  <a:cubicBezTo>
                    <a:pt x="4632" y="3132"/>
                    <a:pt x="4537" y="3132"/>
                    <a:pt x="4454" y="3132"/>
                  </a:cubicBezTo>
                  <a:cubicBezTo>
                    <a:pt x="1989" y="3132"/>
                    <a:pt x="1" y="5120"/>
                    <a:pt x="1" y="7573"/>
                  </a:cubicBezTo>
                  <a:cubicBezTo>
                    <a:pt x="1" y="10026"/>
                    <a:pt x="1989" y="12014"/>
                    <a:pt x="4454" y="12014"/>
                  </a:cubicBezTo>
                  <a:cubicBezTo>
                    <a:pt x="5025" y="12014"/>
                    <a:pt x="5585" y="11907"/>
                    <a:pt x="6097" y="11704"/>
                  </a:cubicBezTo>
                  <a:cubicBezTo>
                    <a:pt x="6700" y="11465"/>
                    <a:pt x="7336" y="11357"/>
                    <a:pt x="7976" y="11357"/>
                  </a:cubicBezTo>
                  <a:cubicBezTo>
                    <a:pt x="8675" y="11357"/>
                    <a:pt x="9378" y="11486"/>
                    <a:pt x="10050" y="11716"/>
                  </a:cubicBezTo>
                  <a:cubicBezTo>
                    <a:pt x="10669" y="11919"/>
                    <a:pt x="11324" y="12038"/>
                    <a:pt x="12002" y="12038"/>
                  </a:cubicBezTo>
                  <a:cubicBezTo>
                    <a:pt x="12443" y="12038"/>
                    <a:pt x="12871" y="11990"/>
                    <a:pt x="13288" y="11895"/>
                  </a:cubicBezTo>
                  <a:cubicBezTo>
                    <a:pt x="13528" y="11844"/>
                    <a:pt x="13771" y="11819"/>
                    <a:pt x="14012" y="11819"/>
                  </a:cubicBezTo>
                  <a:cubicBezTo>
                    <a:pt x="14502" y="11819"/>
                    <a:pt x="14989" y="11922"/>
                    <a:pt x="15443" y="12121"/>
                  </a:cubicBezTo>
                  <a:cubicBezTo>
                    <a:pt x="15931" y="12347"/>
                    <a:pt x="16479" y="12466"/>
                    <a:pt x="17062" y="12466"/>
                  </a:cubicBezTo>
                  <a:cubicBezTo>
                    <a:pt x="17872" y="12466"/>
                    <a:pt x="18634" y="12228"/>
                    <a:pt x="19265" y="11800"/>
                  </a:cubicBezTo>
                  <a:cubicBezTo>
                    <a:pt x="19674" y="11527"/>
                    <a:pt x="20162" y="11388"/>
                    <a:pt x="20656" y="11388"/>
                  </a:cubicBezTo>
                  <a:cubicBezTo>
                    <a:pt x="20852" y="11388"/>
                    <a:pt x="21048" y="11410"/>
                    <a:pt x="21241" y="11454"/>
                  </a:cubicBezTo>
                  <a:cubicBezTo>
                    <a:pt x="21396" y="11490"/>
                    <a:pt x="21551" y="11502"/>
                    <a:pt x="21718" y="11502"/>
                  </a:cubicBezTo>
                  <a:cubicBezTo>
                    <a:pt x="23004" y="11502"/>
                    <a:pt x="24028" y="10395"/>
                    <a:pt x="23885" y="9085"/>
                  </a:cubicBezTo>
                  <a:cubicBezTo>
                    <a:pt x="23777" y="8109"/>
                    <a:pt x="22992" y="7311"/>
                    <a:pt x="22027" y="7180"/>
                  </a:cubicBezTo>
                  <a:cubicBezTo>
                    <a:pt x="22015" y="7180"/>
                    <a:pt x="22003" y="7180"/>
                    <a:pt x="21992" y="7168"/>
                  </a:cubicBezTo>
                  <a:cubicBezTo>
                    <a:pt x="21301" y="7085"/>
                    <a:pt x="20682" y="6728"/>
                    <a:pt x="20265" y="6156"/>
                  </a:cubicBezTo>
                  <a:cubicBezTo>
                    <a:pt x="19896" y="5668"/>
                    <a:pt x="19432" y="5263"/>
                    <a:pt x="18884" y="4977"/>
                  </a:cubicBezTo>
                  <a:cubicBezTo>
                    <a:pt x="18241" y="4644"/>
                    <a:pt x="17765" y="4084"/>
                    <a:pt x="17455" y="3430"/>
                  </a:cubicBezTo>
                  <a:cubicBezTo>
                    <a:pt x="16479" y="1405"/>
                    <a:pt x="14407" y="1"/>
                    <a:pt x="12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2"/>
            <p:cNvSpPr/>
            <p:nvPr/>
          </p:nvSpPr>
          <p:spPr>
            <a:xfrm>
              <a:off x="2758155" y="2806685"/>
              <a:ext cx="600700" cy="311950"/>
            </a:xfrm>
            <a:custGeom>
              <a:rect b="b" l="l" r="r" t="t"/>
              <a:pathLst>
                <a:path extrusionOk="0" h="12478" w="24028">
                  <a:moveTo>
                    <a:pt x="12002" y="0"/>
                  </a:moveTo>
                  <a:cubicBezTo>
                    <a:pt x="10193" y="0"/>
                    <a:pt x="8573" y="798"/>
                    <a:pt x="7466" y="2048"/>
                  </a:cubicBezTo>
                  <a:cubicBezTo>
                    <a:pt x="6841" y="2772"/>
                    <a:pt x="5924" y="3152"/>
                    <a:pt x="4964" y="3152"/>
                  </a:cubicBezTo>
                  <a:cubicBezTo>
                    <a:pt x="4882" y="3152"/>
                    <a:pt x="4799" y="3149"/>
                    <a:pt x="4716" y="3143"/>
                  </a:cubicBezTo>
                  <a:lnTo>
                    <a:pt x="4454" y="3143"/>
                  </a:lnTo>
                  <a:cubicBezTo>
                    <a:pt x="1989" y="3143"/>
                    <a:pt x="1" y="5132"/>
                    <a:pt x="1" y="7584"/>
                  </a:cubicBezTo>
                  <a:cubicBezTo>
                    <a:pt x="1" y="10037"/>
                    <a:pt x="1989" y="12025"/>
                    <a:pt x="4454" y="12025"/>
                  </a:cubicBezTo>
                  <a:cubicBezTo>
                    <a:pt x="5025" y="12025"/>
                    <a:pt x="5585" y="11918"/>
                    <a:pt x="6085" y="11716"/>
                  </a:cubicBezTo>
                  <a:cubicBezTo>
                    <a:pt x="6702" y="11474"/>
                    <a:pt x="7349" y="11363"/>
                    <a:pt x="7999" y="11363"/>
                  </a:cubicBezTo>
                  <a:cubicBezTo>
                    <a:pt x="8692" y="11363"/>
                    <a:pt x="9386" y="11489"/>
                    <a:pt x="10050" y="11716"/>
                  </a:cubicBezTo>
                  <a:cubicBezTo>
                    <a:pt x="10657" y="11930"/>
                    <a:pt x="11324" y="12037"/>
                    <a:pt x="12002" y="12037"/>
                  </a:cubicBezTo>
                  <a:cubicBezTo>
                    <a:pt x="12443" y="12037"/>
                    <a:pt x="12871" y="11990"/>
                    <a:pt x="13288" y="11906"/>
                  </a:cubicBezTo>
                  <a:cubicBezTo>
                    <a:pt x="13534" y="11854"/>
                    <a:pt x="13782" y="11827"/>
                    <a:pt x="14028" y="11827"/>
                  </a:cubicBezTo>
                  <a:cubicBezTo>
                    <a:pt x="14508" y="11827"/>
                    <a:pt x="14983" y="11928"/>
                    <a:pt x="15431" y="12133"/>
                  </a:cubicBezTo>
                  <a:cubicBezTo>
                    <a:pt x="15931" y="12347"/>
                    <a:pt x="16479" y="12478"/>
                    <a:pt x="17051" y="12478"/>
                  </a:cubicBezTo>
                  <a:cubicBezTo>
                    <a:pt x="17872" y="12478"/>
                    <a:pt x="18634" y="12228"/>
                    <a:pt x="19265" y="11811"/>
                  </a:cubicBezTo>
                  <a:cubicBezTo>
                    <a:pt x="19670" y="11533"/>
                    <a:pt x="20152" y="11398"/>
                    <a:pt x="20641" y="11398"/>
                  </a:cubicBezTo>
                  <a:cubicBezTo>
                    <a:pt x="20842" y="11398"/>
                    <a:pt x="21044" y="11421"/>
                    <a:pt x="21242" y="11466"/>
                  </a:cubicBezTo>
                  <a:cubicBezTo>
                    <a:pt x="21396" y="11490"/>
                    <a:pt x="21551" y="11513"/>
                    <a:pt x="21718" y="11513"/>
                  </a:cubicBezTo>
                  <a:cubicBezTo>
                    <a:pt x="23004" y="11513"/>
                    <a:pt x="24028" y="10406"/>
                    <a:pt x="23885" y="9085"/>
                  </a:cubicBezTo>
                  <a:cubicBezTo>
                    <a:pt x="23766" y="8120"/>
                    <a:pt x="22992" y="7322"/>
                    <a:pt x="22027" y="7180"/>
                  </a:cubicBezTo>
                  <a:lnTo>
                    <a:pt x="21992" y="7180"/>
                  </a:lnTo>
                  <a:cubicBezTo>
                    <a:pt x="21289" y="7096"/>
                    <a:pt x="20682" y="6727"/>
                    <a:pt x="20265" y="6156"/>
                  </a:cubicBezTo>
                  <a:cubicBezTo>
                    <a:pt x="19896" y="5667"/>
                    <a:pt x="19420" y="5263"/>
                    <a:pt x="18872" y="4977"/>
                  </a:cubicBezTo>
                  <a:cubicBezTo>
                    <a:pt x="18241" y="4655"/>
                    <a:pt x="17765" y="4084"/>
                    <a:pt x="17455" y="3441"/>
                  </a:cubicBezTo>
                  <a:cubicBezTo>
                    <a:pt x="16479" y="1405"/>
                    <a:pt x="14407" y="0"/>
                    <a:pt x="12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2"/>
            <p:cNvSpPr/>
            <p:nvPr/>
          </p:nvSpPr>
          <p:spPr>
            <a:xfrm>
              <a:off x="4100500" y="4304225"/>
              <a:ext cx="2484850" cy="42300"/>
            </a:xfrm>
            <a:custGeom>
              <a:rect b="b" l="l" r="r" t="t"/>
              <a:pathLst>
                <a:path extrusionOk="0" h="1692" w="99394">
                  <a:moveTo>
                    <a:pt x="846" y="1"/>
                  </a:moveTo>
                  <a:cubicBezTo>
                    <a:pt x="382" y="1"/>
                    <a:pt x="1" y="382"/>
                    <a:pt x="1" y="846"/>
                  </a:cubicBezTo>
                  <a:cubicBezTo>
                    <a:pt x="1" y="1310"/>
                    <a:pt x="382" y="1691"/>
                    <a:pt x="846" y="1691"/>
                  </a:cubicBezTo>
                  <a:lnTo>
                    <a:pt x="98549" y="1691"/>
                  </a:lnTo>
                  <a:cubicBezTo>
                    <a:pt x="99013" y="1691"/>
                    <a:pt x="99394" y="1310"/>
                    <a:pt x="99394" y="846"/>
                  </a:cubicBezTo>
                  <a:cubicBezTo>
                    <a:pt x="99394" y="382"/>
                    <a:pt x="99013" y="1"/>
                    <a:pt x="98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2"/>
            <p:cNvSpPr/>
            <p:nvPr/>
          </p:nvSpPr>
          <p:spPr>
            <a:xfrm>
              <a:off x="4136525" y="3881550"/>
              <a:ext cx="80075" cy="95575"/>
            </a:xfrm>
            <a:custGeom>
              <a:rect b="b" l="l" r="r" t="t"/>
              <a:pathLst>
                <a:path extrusionOk="0" fill="none" h="3823" w="3203">
                  <a:moveTo>
                    <a:pt x="3203" y="1"/>
                  </a:moveTo>
                  <a:lnTo>
                    <a:pt x="965" y="1"/>
                  </a:lnTo>
                  <a:cubicBezTo>
                    <a:pt x="310" y="1"/>
                    <a:pt x="0" y="787"/>
                    <a:pt x="465" y="1227"/>
                  </a:cubicBezTo>
                  <a:lnTo>
                    <a:pt x="3203" y="382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5475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2"/>
            <p:cNvSpPr/>
            <p:nvPr/>
          </p:nvSpPr>
          <p:spPr>
            <a:xfrm>
              <a:off x="4248150" y="3795225"/>
              <a:ext cx="39075" cy="11450"/>
            </a:xfrm>
            <a:custGeom>
              <a:rect b="b" l="l" r="r" t="t"/>
              <a:pathLst>
                <a:path extrusionOk="0" h="458" w="1563">
                  <a:moveTo>
                    <a:pt x="655" y="1"/>
                  </a:moveTo>
                  <a:cubicBezTo>
                    <a:pt x="595" y="1"/>
                    <a:pt x="307" y="10"/>
                    <a:pt x="0" y="180"/>
                  </a:cubicBezTo>
                  <a:cubicBezTo>
                    <a:pt x="0" y="180"/>
                    <a:pt x="564" y="457"/>
                    <a:pt x="995" y="457"/>
                  </a:cubicBezTo>
                  <a:cubicBezTo>
                    <a:pt x="1069" y="457"/>
                    <a:pt x="1140" y="449"/>
                    <a:pt x="1203" y="430"/>
                  </a:cubicBezTo>
                  <a:cubicBezTo>
                    <a:pt x="1563" y="317"/>
                    <a:pt x="1389" y="168"/>
                    <a:pt x="1282" y="168"/>
                  </a:cubicBezTo>
                  <a:cubicBezTo>
                    <a:pt x="1265" y="168"/>
                    <a:pt x="1250" y="172"/>
                    <a:pt x="1238" y="180"/>
                  </a:cubicBezTo>
                  <a:cubicBezTo>
                    <a:pt x="1229" y="184"/>
                    <a:pt x="1217" y="186"/>
                    <a:pt x="1201" y="186"/>
                  </a:cubicBezTo>
                  <a:cubicBezTo>
                    <a:pt x="1057" y="186"/>
                    <a:pt x="667" y="1"/>
                    <a:pt x="667" y="1"/>
                  </a:cubicBezTo>
                  <a:cubicBezTo>
                    <a:pt x="667" y="1"/>
                    <a:pt x="663" y="1"/>
                    <a:pt x="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2"/>
            <p:cNvSpPr/>
            <p:nvPr/>
          </p:nvSpPr>
          <p:spPr>
            <a:xfrm>
              <a:off x="4151400" y="4159575"/>
              <a:ext cx="73850" cy="134850"/>
            </a:xfrm>
            <a:custGeom>
              <a:rect b="b" l="l" r="r" t="t"/>
              <a:pathLst>
                <a:path extrusionOk="0" h="5394" w="2954">
                  <a:moveTo>
                    <a:pt x="2703" y="0"/>
                  </a:moveTo>
                  <a:lnTo>
                    <a:pt x="1346" y="2262"/>
                  </a:lnTo>
                  <a:cubicBezTo>
                    <a:pt x="1191" y="2513"/>
                    <a:pt x="965" y="2715"/>
                    <a:pt x="703" y="2858"/>
                  </a:cubicBezTo>
                  <a:cubicBezTo>
                    <a:pt x="560" y="2929"/>
                    <a:pt x="405" y="3036"/>
                    <a:pt x="298" y="3144"/>
                  </a:cubicBezTo>
                  <a:cubicBezTo>
                    <a:pt x="203" y="3227"/>
                    <a:pt x="96" y="3334"/>
                    <a:pt x="0" y="3429"/>
                  </a:cubicBezTo>
                  <a:cubicBezTo>
                    <a:pt x="584" y="5156"/>
                    <a:pt x="1775" y="5358"/>
                    <a:pt x="2084" y="5394"/>
                  </a:cubicBezTo>
                  <a:cubicBezTo>
                    <a:pt x="1858" y="5096"/>
                    <a:pt x="1751" y="4263"/>
                    <a:pt x="1775" y="3894"/>
                  </a:cubicBezTo>
                  <a:lnTo>
                    <a:pt x="1786" y="3727"/>
                  </a:lnTo>
                  <a:cubicBezTo>
                    <a:pt x="1810" y="3405"/>
                    <a:pt x="1917" y="3084"/>
                    <a:pt x="2096" y="2798"/>
                  </a:cubicBezTo>
                  <a:lnTo>
                    <a:pt x="2953" y="151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2"/>
            <p:cNvSpPr/>
            <p:nvPr/>
          </p:nvSpPr>
          <p:spPr>
            <a:xfrm>
              <a:off x="4143650" y="4240525"/>
              <a:ext cx="85450" cy="74000"/>
            </a:xfrm>
            <a:custGeom>
              <a:rect b="b" l="l" r="r" t="t"/>
              <a:pathLst>
                <a:path extrusionOk="0" h="2960" w="3418">
                  <a:moveTo>
                    <a:pt x="501" y="1"/>
                  </a:moveTo>
                  <a:cubicBezTo>
                    <a:pt x="370" y="120"/>
                    <a:pt x="227" y="263"/>
                    <a:pt x="120" y="370"/>
                  </a:cubicBezTo>
                  <a:cubicBezTo>
                    <a:pt x="13" y="465"/>
                    <a:pt x="1" y="620"/>
                    <a:pt x="84" y="739"/>
                  </a:cubicBezTo>
                  <a:cubicBezTo>
                    <a:pt x="84" y="739"/>
                    <a:pt x="1382" y="2823"/>
                    <a:pt x="1620" y="2894"/>
                  </a:cubicBezTo>
                  <a:cubicBezTo>
                    <a:pt x="1912" y="2942"/>
                    <a:pt x="2275" y="2959"/>
                    <a:pt x="2607" y="2959"/>
                  </a:cubicBezTo>
                  <a:cubicBezTo>
                    <a:pt x="2939" y="2959"/>
                    <a:pt x="3239" y="2942"/>
                    <a:pt x="3406" y="2918"/>
                  </a:cubicBezTo>
                  <a:cubicBezTo>
                    <a:pt x="3417" y="2420"/>
                    <a:pt x="2838" y="2105"/>
                    <a:pt x="2474" y="2105"/>
                  </a:cubicBezTo>
                  <a:cubicBezTo>
                    <a:pt x="2455" y="2105"/>
                    <a:pt x="2436" y="2106"/>
                    <a:pt x="2418" y="2108"/>
                  </a:cubicBezTo>
                  <a:cubicBezTo>
                    <a:pt x="2387" y="2111"/>
                    <a:pt x="2355" y="2112"/>
                    <a:pt x="2325" y="2112"/>
                  </a:cubicBezTo>
                  <a:cubicBezTo>
                    <a:pt x="1466" y="2112"/>
                    <a:pt x="811" y="1012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7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2"/>
            <p:cNvSpPr/>
            <p:nvPr/>
          </p:nvSpPr>
          <p:spPr>
            <a:xfrm>
              <a:off x="4459175" y="3223150"/>
              <a:ext cx="35450" cy="103300"/>
            </a:xfrm>
            <a:custGeom>
              <a:rect b="b" l="l" r="r" t="t"/>
              <a:pathLst>
                <a:path extrusionOk="0" h="4132" w="1418">
                  <a:moveTo>
                    <a:pt x="1251" y="0"/>
                  </a:moveTo>
                  <a:lnTo>
                    <a:pt x="1251" y="0"/>
                  </a:lnTo>
                  <a:cubicBezTo>
                    <a:pt x="155" y="286"/>
                    <a:pt x="1" y="1905"/>
                    <a:pt x="227" y="2453"/>
                  </a:cubicBezTo>
                  <a:cubicBezTo>
                    <a:pt x="453" y="2989"/>
                    <a:pt x="584" y="4132"/>
                    <a:pt x="584" y="4132"/>
                  </a:cubicBezTo>
                  <a:cubicBezTo>
                    <a:pt x="1263" y="3405"/>
                    <a:pt x="1417" y="2405"/>
                    <a:pt x="1155" y="1596"/>
                  </a:cubicBezTo>
                  <a:cubicBezTo>
                    <a:pt x="894" y="79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2"/>
            <p:cNvSpPr/>
            <p:nvPr/>
          </p:nvSpPr>
          <p:spPr>
            <a:xfrm>
              <a:off x="4446375" y="3197900"/>
              <a:ext cx="46950" cy="61275"/>
            </a:xfrm>
            <a:custGeom>
              <a:rect b="b" l="l" r="r" t="t"/>
              <a:pathLst>
                <a:path extrusionOk="0" h="2451" w="1878">
                  <a:moveTo>
                    <a:pt x="1516" y="0"/>
                  </a:moveTo>
                  <a:cubicBezTo>
                    <a:pt x="983" y="0"/>
                    <a:pt x="1" y="665"/>
                    <a:pt x="1" y="665"/>
                  </a:cubicBezTo>
                  <a:cubicBezTo>
                    <a:pt x="1" y="665"/>
                    <a:pt x="1203" y="1427"/>
                    <a:pt x="1060" y="2451"/>
                  </a:cubicBezTo>
                  <a:cubicBezTo>
                    <a:pt x="1060" y="2451"/>
                    <a:pt x="1703" y="1987"/>
                    <a:pt x="1846" y="427"/>
                  </a:cubicBezTo>
                  <a:cubicBezTo>
                    <a:pt x="1877" y="112"/>
                    <a:pt x="1734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2"/>
            <p:cNvSpPr/>
            <p:nvPr/>
          </p:nvSpPr>
          <p:spPr>
            <a:xfrm>
              <a:off x="4224325" y="3218975"/>
              <a:ext cx="260475" cy="313450"/>
            </a:xfrm>
            <a:custGeom>
              <a:rect b="b" l="l" r="r" t="t"/>
              <a:pathLst>
                <a:path extrusionOk="0" h="12538" w="10419">
                  <a:moveTo>
                    <a:pt x="6358" y="1"/>
                  </a:moveTo>
                  <a:cubicBezTo>
                    <a:pt x="6358" y="477"/>
                    <a:pt x="6061" y="905"/>
                    <a:pt x="5620" y="1096"/>
                  </a:cubicBezTo>
                  <a:cubicBezTo>
                    <a:pt x="4739" y="1477"/>
                    <a:pt x="4025" y="2251"/>
                    <a:pt x="3632" y="3239"/>
                  </a:cubicBezTo>
                  <a:cubicBezTo>
                    <a:pt x="3394" y="3858"/>
                    <a:pt x="2894" y="4311"/>
                    <a:pt x="2287" y="4573"/>
                  </a:cubicBezTo>
                  <a:cubicBezTo>
                    <a:pt x="953" y="5168"/>
                    <a:pt x="1" y="6668"/>
                    <a:pt x="1" y="8418"/>
                  </a:cubicBezTo>
                  <a:cubicBezTo>
                    <a:pt x="1" y="10692"/>
                    <a:pt x="1596" y="12538"/>
                    <a:pt x="3560" y="12538"/>
                  </a:cubicBezTo>
                  <a:cubicBezTo>
                    <a:pt x="5335" y="12538"/>
                    <a:pt x="6799" y="11026"/>
                    <a:pt x="7061" y="9061"/>
                  </a:cubicBezTo>
                  <a:cubicBezTo>
                    <a:pt x="8930" y="8930"/>
                    <a:pt x="10418" y="7144"/>
                    <a:pt x="10418" y="4954"/>
                  </a:cubicBezTo>
                  <a:cubicBezTo>
                    <a:pt x="10418" y="2941"/>
                    <a:pt x="9180" y="1275"/>
                    <a:pt x="7549" y="905"/>
                  </a:cubicBezTo>
                  <a:lnTo>
                    <a:pt x="7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2"/>
            <p:cNvSpPr/>
            <p:nvPr/>
          </p:nvSpPr>
          <p:spPr>
            <a:xfrm>
              <a:off x="4436350" y="3337250"/>
              <a:ext cx="305850" cy="137625"/>
            </a:xfrm>
            <a:custGeom>
              <a:rect b="b" l="l" r="r" t="t"/>
              <a:pathLst>
                <a:path extrusionOk="0" h="5505" w="12234">
                  <a:moveTo>
                    <a:pt x="1955" y="1"/>
                  </a:moveTo>
                  <a:cubicBezTo>
                    <a:pt x="967" y="1"/>
                    <a:pt x="0" y="1034"/>
                    <a:pt x="1318" y="3306"/>
                  </a:cubicBezTo>
                  <a:cubicBezTo>
                    <a:pt x="2219" y="4880"/>
                    <a:pt x="3533" y="5504"/>
                    <a:pt x="5022" y="5504"/>
                  </a:cubicBezTo>
                  <a:cubicBezTo>
                    <a:pt x="7196" y="5504"/>
                    <a:pt x="9744" y="4174"/>
                    <a:pt x="11927" y="2521"/>
                  </a:cubicBezTo>
                  <a:cubicBezTo>
                    <a:pt x="12234" y="2285"/>
                    <a:pt x="12022" y="1839"/>
                    <a:pt x="11699" y="1839"/>
                  </a:cubicBezTo>
                  <a:cubicBezTo>
                    <a:pt x="11647" y="1839"/>
                    <a:pt x="11591" y="1851"/>
                    <a:pt x="11534" y="1878"/>
                  </a:cubicBezTo>
                  <a:cubicBezTo>
                    <a:pt x="9738" y="2727"/>
                    <a:pt x="7563" y="3549"/>
                    <a:pt x="5894" y="3549"/>
                  </a:cubicBezTo>
                  <a:cubicBezTo>
                    <a:pt x="4477" y="3549"/>
                    <a:pt x="3425" y="2956"/>
                    <a:pt x="3283" y="1282"/>
                  </a:cubicBezTo>
                  <a:cubicBezTo>
                    <a:pt x="3283" y="1253"/>
                    <a:pt x="3283" y="1208"/>
                    <a:pt x="3283" y="1199"/>
                  </a:cubicBezTo>
                  <a:cubicBezTo>
                    <a:pt x="3218" y="417"/>
                    <a:pt x="2582" y="1"/>
                    <a:pt x="19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2"/>
            <p:cNvSpPr/>
            <p:nvPr/>
          </p:nvSpPr>
          <p:spPr>
            <a:xfrm>
              <a:off x="4315700" y="3335650"/>
              <a:ext cx="231000" cy="364650"/>
            </a:xfrm>
            <a:custGeom>
              <a:rect b="b" l="l" r="r" t="t"/>
              <a:pathLst>
                <a:path extrusionOk="0" h="14586" w="9240">
                  <a:moveTo>
                    <a:pt x="2513" y="1"/>
                  </a:moveTo>
                  <a:cubicBezTo>
                    <a:pt x="1822" y="1"/>
                    <a:pt x="1251" y="549"/>
                    <a:pt x="1227" y="1239"/>
                  </a:cubicBezTo>
                  <a:cubicBezTo>
                    <a:pt x="1179" y="2918"/>
                    <a:pt x="2275" y="7573"/>
                    <a:pt x="2275" y="7573"/>
                  </a:cubicBezTo>
                  <a:cubicBezTo>
                    <a:pt x="2275" y="7573"/>
                    <a:pt x="1" y="14026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8061" y="2465"/>
                    <a:pt x="7942" y="1132"/>
                  </a:cubicBezTo>
                  <a:cubicBezTo>
                    <a:pt x="7895" y="489"/>
                    <a:pt x="7359" y="1"/>
                    <a:pt x="6704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2"/>
            <p:cNvSpPr/>
            <p:nvPr/>
          </p:nvSpPr>
          <p:spPr>
            <a:xfrm>
              <a:off x="4385050" y="4190775"/>
              <a:ext cx="86350" cy="114400"/>
            </a:xfrm>
            <a:custGeom>
              <a:rect b="b" l="l" r="r" t="t"/>
              <a:pathLst>
                <a:path extrusionOk="0" h="4576" w="3454">
                  <a:moveTo>
                    <a:pt x="741" y="0"/>
                  </a:moveTo>
                  <a:cubicBezTo>
                    <a:pt x="653" y="0"/>
                    <a:pt x="561" y="27"/>
                    <a:pt x="477" y="86"/>
                  </a:cubicBezTo>
                  <a:cubicBezTo>
                    <a:pt x="215" y="264"/>
                    <a:pt x="60" y="562"/>
                    <a:pt x="72" y="884"/>
                  </a:cubicBezTo>
                  <a:lnTo>
                    <a:pt x="168" y="3110"/>
                  </a:lnTo>
                  <a:cubicBezTo>
                    <a:pt x="179" y="3181"/>
                    <a:pt x="168" y="3253"/>
                    <a:pt x="156" y="3324"/>
                  </a:cubicBezTo>
                  <a:lnTo>
                    <a:pt x="1" y="4229"/>
                  </a:lnTo>
                  <a:cubicBezTo>
                    <a:pt x="406" y="4420"/>
                    <a:pt x="787" y="4551"/>
                    <a:pt x="1584" y="4574"/>
                  </a:cubicBezTo>
                  <a:cubicBezTo>
                    <a:pt x="1600" y="4575"/>
                    <a:pt x="1616" y="4575"/>
                    <a:pt x="1633" y="4575"/>
                  </a:cubicBezTo>
                  <a:cubicBezTo>
                    <a:pt x="2082" y="4575"/>
                    <a:pt x="2995" y="4424"/>
                    <a:pt x="3454" y="4229"/>
                  </a:cubicBezTo>
                  <a:cubicBezTo>
                    <a:pt x="3251" y="4170"/>
                    <a:pt x="2013" y="3753"/>
                    <a:pt x="1823" y="3681"/>
                  </a:cubicBezTo>
                  <a:cubicBezTo>
                    <a:pt x="1144" y="3455"/>
                    <a:pt x="1132" y="1645"/>
                    <a:pt x="1203" y="503"/>
                  </a:cubicBezTo>
                  <a:cubicBezTo>
                    <a:pt x="1221" y="212"/>
                    <a:pt x="992" y="0"/>
                    <a:pt x="741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2"/>
            <p:cNvSpPr/>
            <p:nvPr/>
          </p:nvSpPr>
          <p:spPr>
            <a:xfrm>
              <a:off x="4382975" y="4292625"/>
              <a:ext cx="110750" cy="21750"/>
            </a:xfrm>
            <a:custGeom>
              <a:rect b="b" l="l" r="r" t="t"/>
              <a:pathLst>
                <a:path extrusionOk="0" h="870" w="4430">
                  <a:moveTo>
                    <a:pt x="108" y="0"/>
                  </a:moveTo>
                  <a:lnTo>
                    <a:pt x="36" y="405"/>
                  </a:lnTo>
                  <a:cubicBezTo>
                    <a:pt x="1" y="619"/>
                    <a:pt x="167" y="822"/>
                    <a:pt x="382" y="834"/>
                  </a:cubicBezTo>
                  <a:cubicBezTo>
                    <a:pt x="959" y="847"/>
                    <a:pt x="2019" y="870"/>
                    <a:pt x="2883" y="870"/>
                  </a:cubicBezTo>
                  <a:cubicBezTo>
                    <a:pt x="3622" y="870"/>
                    <a:pt x="4218" y="853"/>
                    <a:pt x="4251" y="798"/>
                  </a:cubicBezTo>
                  <a:cubicBezTo>
                    <a:pt x="4430" y="512"/>
                    <a:pt x="4084" y="310"/>
                    <a:pt x="3549" y="131"/>
                  </a:cubicBezTo>
                  <a:cubicBezTo>
                    <a:pt x="3514" y="117"/>
                    <a:pt x="3479" y="112"/>
                    <a:pt x="3442" y="112"/>
                  </a:cubicBezTo>
                  <a:cubicBezTo>
                    <a:pt x="3415" y="112"/>
                    <a:pt x="3388" y="115"/>
                    <a:pt x="3358" y="119"/>
                  </a:cubicBezTo>
                  <a:cubicBezTo>
                    <a:pt x="2906" y="203"/>
                    <a:pt x="2429" y="250"/>
                    <a:pt x="1953" y="250"/>
                  </a:cubicBezTo>
                  <a:cubicBezTo>
                    <a:pt x="1322" y="250"/>
                    <a:pt x="715" y="155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7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2"/>
            <p:cNvSpPr/>
            <p:nvPr/>
          </p:nvSpPr>
          <p:spPr>
            <a:xfrm>
              <a:off x="4186525" y="3922250"/>
              <a:ext cx="217300" cy="307250"/>
            </a:xfrm>
            <a:custGeom>
              <a:rect b="b" l="l" r="r" t="t"/>
              <a:pathLst>
                <a:path extrusionOk="0" h="12290" w="8692">
                  <a:moveTo>
                    <a:pt x="7248" y="1"/>
                  </a:moveTo>
                  <a:cubicBezTo>
                    <a:pt x="6623" y="1"/>
                    <a:pt x="5890" y="346"/>
                    <a:pt x="5358" y="1111"/>
                  </a:cubicBezTo>
                  <a:cubicBezTo>
                    <a:pt x="4561" y="2242"/>
                    <a:pt x="0" y="11982"/>
                    <a:pt x="274" y="12279"/>
                  </a:cubicBezTo>
                  <a:cubicBezTo>
                    <a:pt x="280" y="12286"/>
                    <a:pt x="289" y="12289"/>
                    <a:pt x="300" y="12289"/>
                  </a:cubicBezTo>
                  <a:cubicBezTo>
                    <a:pt x="841" y="12289"/>
                    <a:pt x="6981" y="3887"/>
                    <a:pt x="7751" y="2778"/>
                  </a:cubicBezTo>
                  <a:cubicBezTo>
                    <a:pt x="8549" y="1635"/>
                    <a:pt x="8692" y="683"/>
                    <a:pt x="8037" y="230"/>
                  </a:cubicBezTo>
                  <a:cubicBezTo>
                    <a:pt x="7821" y="80"/>
                    <a:pt x="7547" y="1"/>
                    <a:pt x="724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2"/>
            <p:cNvSpPr/>
            <p:nvPr/>
          </p:nvSpPr>
          <p:spPr>
            <a:xfrm>
              <a:off x="4382975" y="3913950"/>
              <a:ext cx="86350" cy="362075"/>
            </a:xfrm>
            <a:custGeom>
              <a:rect b="b" l="l" r="r" t="t"/>
              <a:pathLst>
                <a:path extrusionOk="0" h="14483" w="3454">
                  <a:moveTo>
                    <a:pt x="2060" y="1"/>
                  </a:moveTo>
                  <a:cubicBezTo>
                    <a:pt x="1311" y="1"/>
                    <a:pt x="557" y="948"/>
                    <a:pt x="334" y="2217"/>
                  </a:cubicBezTo>
                  <a:cubicBezTo>
                    <a:pt x="96" y="3575"/>
                    <a:pt x="1" y="14314"/>
                    <a:pt x="370" y="14481"/>
                  </a:cubicBezTo>
                  <a:cubicBezTo>
                    <a:pt x="373" y="14482"/>
                    <a:pt x="377" y="14483"/>
                    <a:pt x="381" y="14483"/>
                  </a:cubicBezTo>
                  <a:cubicBezTo>
                    <a:pt x="533" y="14483"/>
                    <a:pt x="701" y="13322"/>
                    <a:pt x="1096" y="11754"/>
                  </a:cubicBezTo>
                  <a:cubicBezTo>
                    <a:pt x="1870" y="8575"/>
                    <a:pt x="3049" y="3634"/>
                    <a:pt x="3215" y="2729"/>
                  </a:cubicBezTo>
                  <a:cubicBezTo>
                    <a:pt x="3453" y="1372"/>
                    <a:pt x="3001" y="157"/>
                    <a:pt x="2215" y="15"/>
                  </a:cubicBezTo>
                  <a:cubicBezTo>
                    <a:pt x="2164" y="5"/>
                    <a:pt x="2112" y="1"/>
                    <a:pt x="206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2"/>
            <p:cNvSpPr/>
            <p:nvPr/>
          </p:nvSpPr>
          <p:spPr>
            <a:xfrm>
              <a:off x="4389225" y="3596625"/>
              <a:ext cx="132175" cy="412075"/>
            </a:xfrm>
            <a:custGeom>
              <a:rect b="b" l="l" r="r" t="t"/>
              <a:pathLst>
                <a:path extrusionOk="0" h="16483" w="5287">
                  <a:moveTo>
                    <a:pt x="2720" y="1"/>
                  </a:moveTo>
                  <a:cubicBezTo>
                    <a:pt x="1370" y="1"/>
                    <a:pt x="201" y="1369"/>
                    <a:pt x="108" y="3123"/>
                  </a:cubicBezTo>
                  <a:cubicBezTo>
                    <a:pt x="1" y="4921"/>
                    <a:pt x="644" y="16398"/>
                    <a:pt x="2048" y="16482"/>
                  </a:cubicBezTo>
                  <a:cubicBezTo>
                    <a:pt x="2054" y="16482"/>
                    <a:pt x="2059" y="16482"/>
                    <a:pt x="2064" y="16482"/>
                  </a:cubicBezTo>
                  <a:cubicBezTo>
                    <a:pt x="3465" y="16482"/>
                    <a:pt x="5073" y="5212"/>
                    <a:pt x="5180" y="3409"/>
                  </a:cubicBezTo>
                  <a:cubicBezTo>
                    <a:pt x="5287" y="1611"/>
                    <a:pt x="4227" y="87"/>
                    <a:pt x="2822" y="4"/>
                  </a:cubicBezTo>
                  <a:cubicBezTo>
                    <a:pt x="2788" y="2"/>
                    <a:pt x="2754" y="1"/>
                    <a:pt x="272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2"/>
            <p:cNvSpPr/>
            <p:nvPr/>
          </p:nvSpPr>
          <p:spPr>
            <a:xfrm>
              <a:off x="4383575" y="3596625"/>
              <a:ext cx="136350" cy="618775"/>
            </a:xfrm>
            <a:custGeom>
              <a:rect b="b" l="l" r="r" t="t"/>
              <a:pathLst>
                <a:path extrusionOk="0" h="24751" w="5454">
                  <a:moveTo>
                    <a:pt x="2946" y="1"/>
                  </a:moveTo>
                  <a:cubicBezTo>
                    <a:pt x="1596" y="1"/>
                    <a:pt x="427" y="1369"/>
                    <a:pt x="334" y="3123"/>
                  </a:cubicBezTo>
                  <a:cubicBezTo>
                    <a:pt x="274" y="4028"/>
                    <a:pt x="417" y="7397"/>
                    <a:pt x="750" y="10517"/>
                  </a:cubicBezTo>
                  <a:cubicBezTo>
                    <a:pt x="893" y="11898"/>
                    <a:pt x="715" y="13267"/>
                    <a:pt x="369" y="14613"/>
                  </a:cubicBezTo>
                  <a:cubicBezTo>
                    <a:pt x="346" y="14708"/>
                    <a:pt x="322" y="14803"/>
                    <a:pt x="310" y="14910"/>
                  </a:cubicBezTo>
                  <a:cubicBezTo>
                    <a:pt x="143" y="15863"/>
                    <a:pt x="0" y="21351"/>
                    <a:pt x="84" y="24661"/>
                  </a:cubicBezTo>
                  <a:cubicBezTo>
                    <a:pt x="157" y="24724"/>
                    <a:pt x="392" y="24751"/>
                    <a:pt x="634" y="24751"/>
                  </a:cubicBezTo>
                  <a:cubicBezTo>
                    <a:pt x="901" y="24751"/>
                    <a:pt x="1176" y="24718"/>
                    <a:pt x="1251" y="24661"/>
                  </a:cubicBezTo>
                  <a:cubicBezTo>
                    <a:pt x="1262" y="24590"/>
                    <a:pt x="5453" y="7624"/>
                    <a:pt x="5453" y="3266"/>
                  </a:cubicBezTo>
                  <a:cubicBezTo>
                    <a:pt x="5453" y="1456"/>
                    <a:pt x="4453" y="87"/>
                    <a:pt x="3048" y="4"/>
                  </a:cubicBezTo>
                  <a:cubicBezTo>
                    <a:pt x="3014" y="2"/>
                    <a:pt x="2980" y="1"/>
                    <a:pt x="2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2"/>
            <p:cNvSpPr/>
            <p:nvPr/>
          </p:nvSpPr>
          <p:spPr>
            <a:xfrm>
              <a:off x="4390725" y="3596625"/>
              <a:ext cx="129200" cy="245675"/>
            </a:xfrm>
            <a:custGeom>
              <a:rect b="b" l="l" r="r" t="t"/>
              <a:pathLst>
                <a:path extrusionOk="0" h="9827" w="5168">
                  <a:moveTo>
                    <a:pt x="2660" y="1"/>
                  </a:moveTo>
                  <a:cubicBezTo>
                    <a:pt x="1310" y="1"/>
                    <a:pt x="141" y="1369"/>
                    <a:pt x="48" y="3123"/>
                  </a:cubicBezTo>
                  <a:cubicBezTo>
                    <a:pt x="0" y="3968"/>
                    <a:pt x="107" y="6909"/>
                    <a:pt x="393" y="9826"/>
                  </a:cubicBezTo>
                  <a:cubicBezTo>
                    <a:pt x="1024" y="8564"/>
                    <a:pt x="1738" y="7338"/>
                    <a:pt x="2512" y="6147"/>
                  </a:cubicBezTo>
                  <a:cubicBezTo>
                    <a:pt x="2572" y="6052"/>
                    <a:pt x="2667" y="5981"/>
                    <a:pt x="2762" y="5957"/>
                  </a:cubicBezTo>
                  <a:cubicBezTo>
                    <a:pt x="3405" y="5076"/>
                    <a:pt x="4215" y="4337"/>
                    <a:pt x="5144" y="3778"/>
                  </a:cubicBezTo>
                  <a:cubicBezTo>
                    <a:pt x="5156" y="3587"/>
                    <a:pt x="5167" y="3421"/>
                    <a:pt x="5167" y="3266"/>
                  </a:cubicBezTo>
                  <a:cubicBezTo>
                    <a:pt x="5167" y="1456"/>
                    <a:pt x="4167" y="87"/>
                    <a:pt x="2762" y="4"/>
                  </a:cubicBezTo>
                  <a:cubicBezTo>
                    <a:pt x="2728" y="2"/>
                    <a:pt x="2694" y="1"/>
                    <a:pt x="2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2"/>
            <p:cNvSpPr/>
            <p:nvPr/>
          </p:nvSpPr>
          <p:spPr>
            <a:xfrm>
              <a:off x="4330600" y="3588650"/>
              <a:ext cx="134850" cy="384025"/>
            </a:xfrm>
            <a:custGeom>
              <a:rect b="b" l="l" r="r" t="t"/>
              <a:pathLst>
                <a:path extrusionOk="0" h="15361" w="5394">
                  <a:moveTo>
                    <a:pt x="2846" y="1"/>
                  </a:moveTo>
                  <a:cubicBezTo>
                    <a:pt x="1453" y="1"/>
                    <a:pt x="59" y="1386"/>
                    <a:pt x="36" y="3180"/>
                  </a:cubicBezTo>
                  <a:cubicBezTo>
                    <a:pt x="0" y="4978"/>
                    <a:pt x="500" y="15336"/>
                    <a:pt x="1905" y="15360"/>
                  </a:cubicBezTo>
                  <a:cubicBezTo>
                    <a:pt x="1907" y="15360"/>
                    <a:pt x="1908" y="15360"/>
                    <a:pt x="1910" y="15360"/>
                  </a:cubicBezTo>
                  <a:cubicBezTo>
                    <a:pt x="3315" y="15360"/>
                    <a:pt x="5334" y="5107"/>
                    <a:pt x="5370" y="3311"/>
                  </a:cubicBezTo>
                  <a:cubicBezTo>
                    <a:pt x="5394" y="1501"/>
                    <a:pt x="4286" y="25"/>
                    <a:pt x="2881" y="1"/>
                  </a:cubicBezTo>
                  <a:cubicBezTo>
                    <a:pt x="2870" y="1"/>
                    <a:pt x="2858" y="1"/>
                    <a:pt x="2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2"/>
            <p:cNvSpPr/>
            <p:nvPr/>
          </p:nvSpPr>
          <p:spPr>
            <a:xfrm>
              <a:off x="4199625" y="3588650"/>
              <a:ext cx="270875" cy="617375"/>
            </a:xfrm>
            <a:custGeom>
              <a:rect b="b" l="l" r="r" t="t"/>
              <a:pathLst>
                <a:path extrusionOk="0" h="24695" w="10835">
                  <a:moveTo>
                    <a:pt x="8085" y="1"/>
                  </a:moveTo>
                  <a:cubicBezTo>
                    <a:pt x="6692" y="1"/>
                    <a:pt x="5298" y="1386"/>
                    <a:pt x="5275" y="3180"/>
                  </a:cubicBezTo>
                  <a:cubicBezTo>
                    <a:pt x="5251" y="4490"/>
                    <a:pt x="5215" y="13896"/>
                    <a:pt x="4834" y="14455"/>
                  </a:cubicBezTo>
                  <a:cubicBezTo>
                    <a:pt x="4227" y="15336"/>
                    <a:pt x="1155" y="21170"/>
                    <a:pt x="0" y="24004"/>
                  </a:cubicBezTo>
                  <a:cubicBezTo>
                    <a:pt x="131" y="24326"/>
                    <a:pt x="572" y="24623"/>
                    <a:pt x="798" y="24695"/>
                  </a:cubicBezTo>
                  <a:cubicBezTo>
                    <a:pt x="2715" y="22432"/>
                    <a:pt x="6680" y="17027"/>
                    <a:pt x="7227" y="16122"/>
                  </a:cubicBezTo>
                  <a:cubicBezTo>
                    <a:pt x="9335" y="12657"/>
                    <a:pt x="10787" y="4764"/>
                    <a:pt x="10811" y="3275"/>
                  </a:cubicBezTo>
                  <a:cubicBezTo>
                    <a:pt x="10835" y="1466"/>
                    <a:pt x="9525" y="25"/>
                    <a:pt x="8120" y="1"/>
                  </a:cubicBezTo>
                  <a:cubicBezTo>
                    <a:pt x="8109" y="1"/>
                    <a:pt x="8097" y="1"/>
                    <a:pt x="8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2"/>
            <p:cNvSpPr/>
            <p:nvPr/>
          </p:nvSpPr>
          <p:spPr>
            <a:xfrm>
              <a:off x="4315700" y="3335650"/>
              <a:ext cx="231000" cy="364650"/>
            </a:xfrm>
            <a:custGeom>
              <a:rect b="b" l="l" r="r" t="t"/>
              <a:pathLst>
                <a:path extrusionOk="0" h="14586" w="9240">
                  <a:moveTo>
                    <a:pt x="2406" y="1"/>
                  </a:moveTo>
                  <a:cubicBezTo>
                    <a:pt x="1775" y="1"/>
                    <a:pt x="1251" y="501"/>
                    <a:pt x="1239" y="1132"/>
                  </a:cubicBezTo>
                  <a:cubicBezTo>
                    <a:pt x="1191" y="2787"/>
                    <a:pt x="2275" y="7573"/>
                    <a:pt x="2275" y="7573"/>
                  </a:cubicBezTo>
                  <a:cubicBezTo>
                    <a:pt x="2275" y="7573"/>
                    <a:pt x="1" y="13884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6871" y="5823"/>
                    <a:pt x="7335" y="4180"/>
                  </a:cubicBezTo>
                  <a:cubicBezTo>
                    <a:pt x="7656" y="1656"/>
                    <a:pt x="6013" y="1346"/>
                    <a:pt x="6656" y="1"/>
                  </a:cubicBezTo>
                  <a:lnTo>
                    <a:pt x="6061" y="1"/>
                  </a:lnTo>
                  <a:cubicBezTo>
                    <a:pt x="5835" y="549"/>
                    <a:pt x="5323" y="965"/>
                    <a:pt x="4549" y="965"/>
                  </a:cubicBezTo>
                  <a:cubicBezTo>
                    <a:pt x="3763" y="965"/>
                    <a:pt x="3263" y="549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2"/>
            <p:cNvSpPr/>
            <p:nvPr/>
          </p:nvSpPr>
          <p:spPr>
            <a:xfrm>
              <a:off x="4398750" y="3285650"/>
              <a:ext cx="47650" cy="57175"/>
            </a:xfrm>
            <a:custGeom>
              <a:rect b="b" l="l" r="r" t="t"/>
              <a:pathLst>
                <a:path extrusionOk="0" h="2287" w="1906">
                  <a:moveTo>
                    <a:pt x="608" y="1"/>
                  </a:moveTo>
                  <a:lnTo>
                    <a:pt x="1" y="2084"/>
                  </a:lnTo>
                  <a:lnTo>
                    <a:pt x="1906" y="2287"/>
                  </a:lnTo>
                  <a:lnTo>
                    <a:pt x="1834" y="15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2"/>
            <p:cNvSpPr/>
            <p:nvPr/>
          </p:nvSpPr>
          <p:spPr>
            <a:xfrm>
              <a:off x="4409175" y="3285950"/>
              <a:ext cx="36625" cy="40500"/>
            </a:xfrm>
            <a:custGeom>
              <a:rect b="b" l="l" r="r" t="t"/>
              <a:pathLst>
                <a:path extrusionOk="0" h="1620" w="1465">
                  <a:moveTo>
                    <a:pt x="191" y="1"/>
                  </a:moveTo>
                  <a:lnTo>
                    <a:pt x="0" y="643"/>
                  </a:lnTo>
                  <a:cubicBezTo>
                    <a:pt x="274" y="953"/>
                    <a:pt x="631" y="1620"/>
                    <a:pt x="1084" y="1620"/>
                  </a:cubicBezTo>
                  <a:cubicBezTo>
                    <a:pt x="1215" y="1620"/>
                    <a:pt x="1346" y="1584"/>
                    <a:pt x="1465" y="1513"/>
                  </a:cubicBezTo>
                  <a:lnTo>
                    <a:pt x="1417" y="14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2"/>
            <p:cNvSpPr/>
            <p:nvPr/>
          </p:nvSpPr>
          <p:spPr>
            <a:xfrm>
              <a:off x="4392800" y="3214525"/>
              <a:ext cx="84250" cy="100325"/>
            </a:xfrm>
            <a:custGeom>
              <a:rect b="b" l="l" r="r" t="t"/>
              <a:pathLst>
                <a:path extrusionOk="0" h="4013" w="3370">
                  <a:moveTo>
                    <a:pt x="0" y="0"/>
                  </a:moveTo>
                  <a:lnTo>
                    <a:pt x="0" y="2036"/>
                  </a:lnTo>
                  <a:cubicBezTo>
                    <a:pt x="0" y="2405"/>
                    <a:pt x="262" y="2941"/>
                    <a:pt x="620" y="3262"/>
                  </a:cubicBezTo>
                  <a:cubicBezTo>
                    <a:pt x="1251" y="3798"/>
                    <a:pt x="1703" y="4012"/>
                    <a:pt x="2120" y="4012"/>
                  </a:cubicBezTo>
                  <a:cubicBezTo>
                    <a:pt x="2441" y="4012"/>
                    <a:pt x="2965" y="2953"/>
                    <a:pt x="3144" y="2155"/>
                  </a:cubicBezTo>
                  <a:cubicBezTo>
                    <a:pt x="3370" y="1083"/>
                    <a:pt x="3132" y="0"/>
                    <a:pt x="313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2"/>
            <p:cNvSpPr/>
            <p:nvPr/>
          </p:nvSpPr>
          <p:spPr>
            <a:xfrm>
              <a:off x="4388625" y="3234150"/>
              <a:ext cx="14925" cy="6575"/>
            </a:xfrm>
            <a:custGeom>
              <a:rect b="b" l="l" r="r" t="t"/>
              <a:pathLst>
                <a:path extrusionOk="0" h="263" w="597">
                  <a:moveTo>
                    <a:pt x="1" y="1"/>
                  </a:moveTo>
                  <a:lnTo>
                    <a:pt x="1" y="263"/>
                  </a:lnTo>
                  <a:lnTo>
                    <a:pt x="596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2"/>
            <p:cNvSpPr/>
            <p:nvPr/>
          </p:nvSpPr>
          <p:spPr>
            <a:xfrm>
              <a:off x="4383275" y="3237725"/>
              <a:ext cx="22950" cy="36050"/>
            </a:xfrm>
            <a:custGeom>
              <a:rect b="b" l="l" r="r" t="t"/>
              <a:pathLst>
                <a:path extrusionOk="0" h="1442" w="918">
                  <a:moveTo>
                    <a:pt x="489" y="1"/>
                  </a:moveTo>
                  <a:cubicBezTo>
                    <a:pt x="250" y="1"/>
                    <a:pt x="0" y="132"/>
                    <a:pt x="0" y="525"/>
                  </a:cubicBezTo>
                  <a:cubicBezTo>
                    <a:pt x="0" y="917"/>
                    <a:pt x="250" y="1441"/>
                    <a:pt x="489" y="1441"/>
                  </a:cubicBezTo>
                  <a:cubicBezTo>
                    <a:pt x="727" y="1441"/>
                    <a:pt x="917" y="1120"/>
                    <a:pt x="917" y="727"/>
                  </a:cubicBezTo>
                  <a:cubicBezTo>
                    <a:pt x="917" y="322"/>
                    <a:pt x="727" y="1"/>
                    <a:pt x="48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2"/>
            <p:cNvSpPr/>
            <p:nvPr/>
          </p:nvSpPr>
          <p:spPr>
            <a:xfrm>
              <a:off x="4383275" y="3183975"/>
              <a:ext cx="113125" cy="66875"/>
            </a:xfrm>
            <a:custGeom>
              <a:rect b="b" l="l" r="r" t="t"/>
              <a:pathLst>
                <a:path extrusionOk="0" h="2675" w="4525">
                  <a:moveTo>
                    <a:pt x="3495" y="0"/>
                  </a:moveTo>
                  <a:cubicBezTo>
                    <a:pt x="3335" y="0"/>
                    <a:pt x="3171" y="39"/>
                    <a:pt x="3025" y="115"/>
                  </a:cubicBezTo>
                  <a:cubicBezTo>
                    <a:pt x="2775" y="258"/>
                    <a:pt x="2489" y="329"/>
                    <a:pt x="2203" y="329"/>
                  </a:cubicBezTo>
                  <a:lnTo>
                    <a:pt x="1143" y="329"/>
                  </a:lnTo>
                  <a:cubicBezTo>
                    <a:pt x="512" y="329"/>
                    <a:pt x="0" y="841"/>
                    <a:pt x="0" y="1472"/>
                  </a:cubicBezTo>
                  <a:lnTo>
                    <a:pt x="0" y="1722"/>
                  </a:lnTo>
                  <a:lnTo>
                    <a:pt x="512" y="2198"/>
                  </a:lnTo>
                  <a:lnTo>
                    <a:pt x="667" y="2675"/>
                  </a:lnTo>
                  <a:lnTo>
                    <a:pt x="703" y="2675"/>
                  </a:lnTo>
                  <a:cubicBezTo>
                    <a:pt x="905" y="2675"/>
                    <a:pt x="1072" y="2520"/>
                    <a:pt x="1084" y="2317"/>
                  </a:cubicBezTo>
                  <a:cubicBezTo>
                    <a:pt x="1108" y="1996"/>
                    <a:pt x="1334" y="1722"/>
                    <a:pt x="1667" y="1722"/>
                  </a:cubicBezTo>
                  <a:lnTo>
                    <a:pt x="2667" y="1722"/>
                  </a:lnTo>
                  <a:cubicBezTo>
                    <a:pt x="2732" y="1701"/>
                    <a:pt x="2803" y="1694"/>
                    <a:pt x="2878" y="1694"/>
                  </a:cubicBezTo>
                  <a:cubicBezTo>
                    <a:pt x="3059" y="1694"/>
                    <a:pt x="3264" y="1737"/>
                    <a:pt x="3461" y="1737"/>
                  </a:cubicBezTo>
                  <a:cubicBezTo>
                    <a:pt x="3601" y="1737"/>
                    <a:pt x="3738" y="1715"/>
                    <a:pt x="3858" y="1639"/>
                  </a:cubicBezTo>
                  <a:cubicBezTo>
                    <a:pt x="4525" y="1186"/>
                    <a:pt x="4441" y="710"/>
                    <a:pt x="4180" y="341"/>
                  </a:cubicBezTo>
                  <a:cubicBezTo>
                    <a:pt x="4023" y="110"/>
                    <a:pt x="3764" y="0"/>
                    <a:pt x="3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2"/>
            <p:cNvSpPr/>
            <p:nvPr/>
          </p:nvSpPr>
          <p:spPr>
            <a:xfrm>
              <a:off x="4720825" y="3321975"/>
              <a:ext cx="50325" cy="77425"/>
            </a:xfrm>
            <a:custGeom>
              <a:rect b="b" l="l" r="r" t="t"/>
              <a:pathLst>
                <a:path extrusionOk="0" h="3097" w="2013">
                  <a:moveTo>
                    <a:pt x="1570" y="0"/>
                  </a:moveTo>
                  <a:cubicBezTo>
                    <a:pt x="1567" y="0"/>
                    <a:pt x="1563" y="0"/>
                    <a:pt x="1560" y="0"/>
                  </a:cubicBezTo>
                  <a:cubicBezTo>
                    <a:pt x="1453" y="0"/>
                    <a:pt x="774" y="488"/>
                    <a:pt x="524" y="869"/>
                  </a:cubicBezTo>
                  <a:cubicBezTo>
                    <a:pt x="286" y="1262"/>
                    <a:pt x="24" y="1965"/>
                    <a:pt x="12" y="2477"/>
                  </a:cubicBezTo>
                  <a:cubicBezTo>
                    <a:pt x="0" y="3001"/>
                    <a:pt x="226" y="3072"/>
                    <a:pt x="584" y="3096"/>
                  </a:cubicBezTo>
                  <a:cubicBezTo>
                    <a:pt x="588" y="3096"/>
                    <a:pt x="592" y="3096"/>
                    <a:pt x="596" y="3096"/>
                  </a:cubicBezTo>
                  <a:cubicBezTo>
                    <a:pt x="950" y="3096"/>
                    <a:pt x="1346" y="2096"/>
                    <a:pt x="1346" y="2096"/>
                  </a:cubicBezTo>
                  <a:cubicBezTo>
                    <a:pt x="1346" y="2096"/>
                    <a:pt x="2012" y="1179"/>
                    <a:pt x="1762" y="1179"/>
                  </a:cubicBezTo>
                  <a:cubicBezTo>
                    <a:pt x="1760" y="1179"/>
                    <a:pt x="1758" y="1179"/>
                    <a:pt x="1756" y="1179"/>
                  </a:cubicBezTo>
                  <a:cubicBezTo>
                    <a:pt x="1529" y="1179"/>
                    <a:pt x="1158" y="1779"/>
                    <a:pt x="959" y="1779"/>
                  </a:cubicBezTo>
                  <a:cubicBezTo>
                    <a:pt x="948" y="1779"/>
                    <a:pt x="938" y="1778"/>
                    <a:pt x="929" y="1774"/>
                  </a:cubicBezTo>
                  <a:cubicBezTo>
                    <a:pt x="738" y="1703"/>
                    <a:pt x="965" y="1310"/>
                    <a:pt x="1203" y="976"/>
                  </a:cubicBezTo>
                  <a:cubicBezTo>
                    <a:pt x="1427" y="646"/>
                    <a:pt x="1932" y="0"/>
                    <a:pt x="157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2"/>
            <p:cNvSpPr/>
            <p:nvPr/>
          </p:nvSpPr>
          <p:spPr>
            <a:xfrm>
              <a:off x="4366900" y="3199025"/>
              <a:ext cx="103600" cy="62250"/>
            </a:xfrm>
            <a:custGeom>
              <a:rect b="b" l="l" r="r" t="t"/>
              <a:pathLst>
                <a:path extrusionOk="0" h="2490" w="4144">
                  <a:moveTo>
                    <a:pt x="4073" y="1"/>
                  </a:moveTo>
                  <a:cubicBezTo>
                    <a:pt x="3453" y="882"/>
                    <a:pt x="2108" y="834"/>
                    <a:pt x="1275" y="1072"/>
                  </a:cubicBezTo>
                  <a:cubicBezTo>
                    <a:pt x="453" y="1311"/>
                    <a:pt x="1" y="2489"/>
                    <a:pt x="1" y="2489"/>
                  </a:cubicBezTo>
                  <a:cubicBezTo>
                    <a:pt x="584" y="1858"/>
                    <a:pt x="941" y="2251"/>
                    <a:pt x="2429" y="1906"/>
                  </a:cubicBezTo>
                  <a:cubicBezTo>
                    <a:pt x="3918" y="1549"/>
                    <a:pt x="3823" y="1275"/>
                    <a:pt x="4013" y="858"/>
                  </a:cubicBezTo>
                  <a:cubicBezTo>
                    <a:pt x="4144" y="561"/>
                    <a:pt x="4073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2"/>
            <p:cNvSpPr/>
            <p:nvPr/>
          </p:nvSpPr>
          <p:spPr>
            <a:xfrm>
              <a:off x="4251700" y="3335250"/>
              <a:ext cx="153100" cy="414775"/>
            </a:xfrm>
            <a:custGeom>
              <a:rect b="b" l="l" r="r" t="t"/>
              <a:pathLst>
                <a:path extrusionOk="0" h="16591" w="6124">
                  <a:moveTo>
                    <a:pt x="4343" y="1"/>
                  </a:moveTo>
                  <a:cubicBezTo>
                    <a:pt x="3931" y="1"/>
                    <a:pt x="3518" y="198"/>
                    <a:pt x="3251" y="672"/>
                  </a:cubicBezTo>
                  <a:cubicBezTo>
                    <a:pt x="1644" y="3482"/>
                    <a:pt x="1" y="9256"/>
                    <a:pt x="108" y="16209"/>
                  </a:cubicBezTo>
                  <a:cubicBezTo>
                    <a:pt x="120" y="16424"/>
                    <a:pt x="287" y="16590"/>
                    <a:pt x="501" y="16590"/>
                  </a:cubicBezTo>
                  <a:cubicBezTo>
                    <a:pt x="668" y="16578"/>
                    <a:pt x="822" y="16471"/>
                    <a:pt x="858" y="16281"/>
                  </a:cubicBezTo>
                  <a:cubicBezTo>
                    <a:pt x="2846" y="6315"/>
                    <a:pt x="5537" y="1958"/>
                    <a:pt x="5537" y="1958"/>
                  </a:cubicBezTo>
                  <a:cubicBezTo>
                    <a:pt x="6124" y="923"/>
                    <a:pt x="5234" y="1"/>
                    <a:pt x="434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2"/>
            <p:cNvSpPr/>
            <p:nvPr/>
          </p:nvSpPr>
          <p:spPr>
            <a:xfrm>
              <a:off x="4204075" y="3843450"/>
              <a:ext cx="126825" cy="160775"/>
            </a:xfrm>
            <a:custGeom>
              <a:rect b="b" l="l" r="r" t="t"/>
              <a:pathLst>
                <a:path extrusionOk="0" h="6431" w="5073">
                  <a:moveTo>
                    <a:pt x="1" y="1"/>
                  </a:moveTo>
                  <a:lnTo>
                    <a:pt x="1" y="6430"/>
                  </a:lnTo>
                  <a:lnTo>
                    <a:pt x="5073" y="6430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2"/>
            <p:cNvSpPr/>
            <p:nvPr/>
          </p:nvSpPr>
          <p:spPr>
            <a:xfrm>
              <a:off x="4204075" y="3843450"/>
              <a:ext cx="126825" cy="37550"/>
            </a:xfrm>
            <a:custGeom>
              <a:rect b="b" l="l" r="r" t="t"/>
              <a:pathLst>
                <a:path extrusionOk="0" h="1502" w="5073">
                  <a:moveTo>
                    <a:pt x="1" y="1"/>
                  </a:moveTo>
                  <a:lnTo>
                    <a:pt x="1" y="1501"/>
                  </a:lnTo>
                  <a:lnTo>
                    <a:pt x="5073" y="150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2"/>
            <p:cNvSpPr/>
            <p:nvPr/>
          </p:nvSpPr>
          <p:spPr>
            <a:xfrm>
              <a:off x="4193075" y="3843450"/>
              <a:ext cx="148850" cy="25325"/>
            </a:xfrm>
            <a:custGeom>
              <a:rect b="b" l="l" r="r" t="t"/>
              <a:pathLst>
                <a:path extrusionOk="0" h="1013" w="5954">
                  <a:moveTo>
                    <a:pt x="524" y="1"/>
                  </a:moveTo>
                  <a:cubicBezTo>
                    <a:pt x="238" y="1"/>
                    <a:pt x="0" y="227"/>
                    <a:pt x="0" y="513"/>
                  </a:cubicBezTo>
                  <a:lnTo>
                    <a:pt x="0" y="1013"/>
                  </a:lnTo>
                  <a:lnTo>
                    <a:pt x="5953" y="1013"/>
                  </a:lnTo>
                  <a:lnTo>
                    <a:pt x="5953" y="513"/>
                  </a:lnTo>
                  <a:cubicBezTo>
                    <a:pt x="5953" y="227"/>
                    <a:pt x="5727" y="1"/>
                    <a:pt x="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2"/>
            <p:cNvSpPr/>
            <p:nvPr/>
          </p:nvSpPr>
          <p:spPr>
            <a:xfrm>
              <a:off x="4216300" y="3790475"/>
              <a:ext cx="105975" cy="53000"/>
            </a:xfrm>
            <a:custGeom>
              <a:rect b="b" l="l" r="r" t="t"/>
              <a:pathLst>
                <a:path extrusionOk="0" fill="none" h="2120" w="4239">
                  <a:moveTo>
                    <a:pt x="4239" y="2120"/>
                  </a:moveTo>
                  <a:cubicBezTo>
                    <a:pt x="4239" y="953"/>
                    <a:pt x="3286" y="1"/>
                    <a:pt x="2119" y="1"/>
                  </a:cubicBezTo>
                  <a:cubicBezTo>
                    <a:pt x="953" y="1"/>
                    <a:pt x="0" y="953"/>
                    <a:pt x="0" y="2120"/>
                  </a:cubicBezTo>
                </a:path>
              </a:pathLst>
            </a:custGeom>
            <a:solidFill>
              <a:schemeClr val="lt2"/>
            </a:solidFill>
            <a:ln cap="flat" cmpd="sng" w="8925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2"/>
            <p:cNvSpPr/>
            <p:nvPr/>
          </p:nvSpPr>
          <p:spPr>
            <a:xfrm>
              <a:off x="4245450" y="3744625"/>
              <a:ext cx="39100" cy="56700"/>
            </a:xfrm>
            <a:custGeom>
              <a:rect b="b" l="l" r="r" t="t"/>
              <a:pathLst>
                <a:path extrusionOk="0" h="2268" w="1564">
                  <a:moveTo>
                    <a:pt x="630" y="0"/>
                  </a:moveTo>
                  <a:cubicBezTo>
                    <a:pt x="440" y="0"/>
                    <a:pt x="291" y="103"/>
                    <a:pt x="179" y="430"/>
                  </a:cubicBezTo>
                  <a:cubicBezTo>
                    <a:pt x="37" y="846"/>
                    <a:pt x="1" y="1382"/>
                    <a:pt x="48" y="1835"/>
                  </a:cubicBezTo>
                  <a:cubicBezTo>
                    <a:pt x="310" y="1751"/>
                    <a:pt x="656" y="1680"/>
                    <a:pt x="656" y="1680"/>
                  </a:cubicBezTo>
                  <a:cubicBezTo>
                    <a:pt x="656" y="1525"/>
                    <a:pt x="691" y="1418"/>
                    <a:pt x="787" y="1418"/>
                  </a:cubicBezTo>
                  <a:cubicBezTo>
                    <a:pt x="989" y="1418"/>
                    <a:pt x="1120" y="2192"/>
                    <a:pt x="1358" y="2263"/>
                  </a:cubicBezTo>
                  <a:cubicBezTo>
                    <a:pt x="1367" y="2266"/>
                    <a:pt x="1374" y="2268"/>
                    <a:pt x="1381" y="2268"/>
                  </a:cubicBezTo>
                  <a:cubicBezTo>
                    <a:pt x="1564" y="2268"/>
                    <a:pt x="1299" y="1263"/>
                    <a:pt x="1299" y="1263"/>
                  </a:cubicBezTo>
                  <a:cubicBezTo>
                    <a:pt x="1299" y="1263"/>
                    <a:pt x="1275" y="156"/>
                    <a:pt x="941" y="61"/>
                  </a:cubicBezTo>
                  <a:cubicBezTo>
                    <a:pt x="827" y="25"/>
                    <a:pt x="724" y="0"/>
                    <a:pt x="63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2"/>
            <p:cNvSpPr/>
            <p:nvPr/>
          </p:nvSpPr>
          <p:spPr>
            <a:xfrm>
              <a:off x="4394275" y="3802675"/>
              <a:ext cx="65825" cy="65800"/>
            </a:xfrm>
            <a:custGeom>
              <a:rect b="b" l="l" r="r" t="t"/>
              <a:pathLst>
                <a:path extrusionOk="0" h="2632" w="2633">
                  <a:moveTo>
                    <a:pt x="1" y="1"/>
                  </a:moveTo>
                  <a:lnTo>
                    <a:pt x="1" y="2632"/>
                  </a:lnTo>
                  <a:lnTo>
                    <a:pt x="2632" y="26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2"/>
            <p:cNvSpPr/>
            <p:nvPr/>
          </p:nvSpPr>
          <p:spPr>
            <a:xfrm>
              <a:off x="4283550" y="3841675"/>
              <a:ext cx="137850" cy="137250"/>
            </a:xfrm>
            <a:custGeom>
              <a:rect b="b" l="l" r="r" t="t"/>
              <a:pathLst>
                <a:path extrusionOk="0" h="5490" w="5514">
                  <a:moveTo>
                    <a:pt x="4740" y="0"/>
                  </a:moveTo>
                  <a:lnTo>
                    <a:pt x="1" y="3846"/>
                  </a:lnTo>
                  <a:lnTo>
                    <a:pt x="1644" y="5489"/>
                  </a:lnTo>
                  <a:lnTo>
                    <a:pt x="5513" y="762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2"/>
            <p:cNvSpPr/>
            <p:nvPr/>
          </p:nvSpPr>
          <p:spPr>
            <a:xfrm>
              <a:off x="4400825" y="3805875"/>
              <a:ext cx="57175" cy="56075"/>
            </a:xfrm>
            <a:custGeom>
              <a:rect b="b" l="l" r="r" t="t"/>
              <a:pathLst>
                <a:path extrusionOk="0" h="2243" w="2287">
                  <a:moveTo>
                    <a:pt x="330" y="1"/>
                  </a:moveTo>
                  <a:cubicBezTo>
                    <a:pt x="209" y="1"/>
                    <a:pt x="90" y="45"/>
                    <a:pt x="1" y="135"/>
                  </a:cubicBezTo>
                  <a:lnTo>
                    <a:pt x="2108" y="2242"/>
                  </a:lnTo>
                  <a:cubicBezTo>
                    <a:pt x="2287" y="2063"/>
                    <a:pt x="2287" y="1766"/>
                    <a:pt x="2108" y="1587"/>
                  </a:cubicBezTo>
                  <a:lnTo>
                    <a:pt x="668" y="135"/>
                  </a:lnTo>
                  <a:cubicBezTo>
                    <a:pt x="572" y="45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2"/>
            <p:cNvSpPr/>
            <p:nvPr/>
          </p:nvSpPr>
          <p:spPr>
            <a:xfrm>
              <a:off x="4672000" y="3821125"/>
              <a:ext cx="179225" cy="202150"/>
            </a:xfrm>
            <a:custGeom>
              <a:rect b="b" l="l" r="r" t="t"/>
              <a:pathLst>
                <a:path extrusionOk="0" h="8086" w="7169">
                  <a:moveTo>
                    <a:pt x="3584" y="1"/>
                  </a:moveTo>
                  <a:lnTo>
                    <a:pt x="1072" y="1358"/>
                  </a:lnTo>
                  <a:cubicBezTo>
                    <a:pt x="251" y="1799"/>
                    <a:pt x="1" y="2858"/>
                    <a:pt x="524" y="3632"/>
                  </a:cubicBezTo>
                  <a:lnTo>
                    <a:pt x="3584" y="8085"/>
                  </a:lnTo>
                  <a:lnTo>
                    <a:pt x="6644" y="3632"/>
                  </a:lnTo>
                  <a:cubicBezTo>
                    <a:pt x="7168" y="2858"/>
                    <a:pt x="6918" y="1799"/>
                    <a:pt x="6097" y="1358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2"/>
            <p:cNvSpPr/>
            <p:nvPr/>
          </p:nvSpPr>
          <p:spPr>
            <a:xfrm>
              <a:off x="4586875" y="2850625"/>
              <a:ext cx="354825" cy="1092575"/>
            </a:xfrm>
            <a:custGeom>
              <a:rect b="b" l="l" r="r" t="t"/>
              <a:pathLst>
                <a:path extrusionOk="0" h="43703" w="14193">
                  <a:moveTo>
                    <a:pt x="6988" y="1"/>
                  </a:moveTo>
                  <a:cubicBezTo>
                    <a:pt x="6885" y="1"/>
                    <a:pt x="6781" y="66"/>
                    <a:pt x="6763" y="197"/>
                  </a:cubicBezTo>
                  <a:lnTo>
                    <a:pt x="6477" y="2995"/>
                  </a:lnTo>
                  <a:lnTo>
                    <a:pt x="6477" y="14758"/>
                  </a:lnTo>
                  <a:lnTo>
                    <a:pt x="619" y="4471"/>
                  </a:lnTo>
                  <a:cubicBezTo>
                    <a:pt x="563" y="4367"/>
                    <a:pt x="459" y="4312"/>
                    <a:pt x="353" y="4312"/>
                  </a:cubicBezTo>
                  <a:cubicBezTo>
                    <a:pt x="302" y="4312"/>
                    <a:pt x="250" y="4325"/>
                    <a:pt x="203" y="4352"/>
                  </a:cubicBezTo>
                  <a:cubicBezTo>
                    <a:pt x="48" y="4436"/>
                    <a:pt x="0" y="4626"/>
                    <a:pt x="84" y="4769"/>
                  </a:cubicBezTo>
                  <a:lnTo>
                    <a:pt x="5513" y="14306"/>
                  </a:lnTo>
                  <a:cubicBezTo>
                    <a:pt x="6144" y="15425"/>
                    <a:pt x="6477" y="16687"/>
                    <a:pt x="6477" y="17961"/>
                  </a:cubicBezTo>
                  <a:lnTo>
                    <a:pt x="6477" y="37333"/>
                  </a:lnTo>
                  <a:cubicBezTo>
                    <a:pt x="6477" y="38416"/>
                    <a:pt x="5882" y="39416"/>
                    <a:pt x="4918" y="39940"/>
                  </a:cubicBezTo>
                  <a:cubicBezTo>
                    <a:pt x="4870" y="39988"/>
                    <a:pt x="3263" y="40547"/>
                    <a:pt x="3727" y="42024"/>
                  </a:cubicBezTo>
                  <a:cubicBezTo>
                    <a:pt x="3763" y="41917"/>
                    <a:pt x="3810" y="41809"/>
                    <a:pt x="3858" y="41714"/>
                  </a:cubicBezTo>
                  <a:cubicBezTo>
                    <a:pt x="4060" y="41357"/>
                    <a:pt x="4429" y="41119"/>
                    <a:pt x="4822" y="41024"/>
                  </a:cubicBezTo>
                  <a:lnTo>
                    <a:pt x="5858" y="40762"/>
                  </a:lnTo>
                  <a:cubicBezTo>
                    <a:pt x="5905" y="40749"/>
                    <a:pt x="5953" y="40744"/>
                    <a:pt x="5999" y="40744"/>
                  </a:cubicBezTo>
                  <a:cubicBezTo>
                    <a:pt x="6268" y="40744"/>
                    <a:pt x="6510" y="40940"/>
                    <a:pt x="6561" y="41214"/>
                  </a:cubicBezTo>
                  <a:lnTo>
                    <a:pt x="6989" y="43702"/>
                  </a:lnTo>
                  <a:lnTo>
                    <a:pt x="7466" y="41214"/>
                  </a:lnTo>
                  <a:cubicBezTo>
                    <a:pt x="7516" y="40940"/>
                    <a:pt x="7758" y="40744"/>
                    <a:pt x="8027" y="40744"/>
                  </a:cubicBezTo>
                  <a:cubicBezTo>
                    <a:pt x="8074" y="40744"/>
                    <a:pt x="8121" y="40749"/>
                    <a:pt x="8168" y="40762"/>
                  </a:cubicBezTo>
                  <a:lnTo>
                    <a:pt x="9156" y="41024"/>
                  </a:lnTo>
                  <a:cubicBezTo>
                    <a:pt x="9561" y="41119"/>
                    <a:pt x="9918" y="41357"/>
                    <a:pt x="10121" y="41714"/>
                  </a:cubicBezTo>
                  <a:cubicBezTo>
                    <a:pt x="10180" y="41809"/>
                    <a:pt x="10216" y="41917"/>
                    <a:pt x="10252" y="42024"/>
                  </a:cubicBezTo>
                  <a:cubicBezTo>
                    <a:pt x="10466" y="41333"/>
                    <a:pt x="10180" y="40547"/>
                    <a:pt x="9502" y="40178"/>
                  </a:cubicBezTo>
                  <a:cubicBezTo>
                    <a:pt x="9394" y="40083"/>
                    <a:pt x="7501" y="39428"/>
                    <a:pt x="7501" y="37333"/>
                  </a:cubicBezTo>
                  <a:lnTo>
                    <a:pt x="7501" y="18223"/>
                  </a:lnTo>
                  <a:cubicBezTo>
                    <a:pt x="7501" y="16806"/>
                    <a:pt x="7918" y="15401"/>
                    <a:pt x="8692" y="14199"/>
                  </a:cubicBezTo>
                  <a:lnTo>
                    <a:pt x="14109" y="5864"/>
                  </a:lnTo>
                  <a:cubicBezTo>
                    <a:pt x="14193" y="5722"/>
                    <a:pt x="14157" y="5531"/>
                    <a:pt x="14014" y="5448"/>
                  </a:cubicBezTo>
                  <a:cubicBezTo>
                    <a:pt x="13960" y="5412"/>
                    <a:pt x="13900" y="5395"/>
                    <a:pt x="13840" y="5395"/>
                  </a:cubicBezTo>
                  <a:cubicBezTo>
                    <a:pt x="13741" y="5395"/>
                    <a:pt x="13645" y="5442"/>
                    <a:pt x="13585" y="5531"/>
                  </a:cubicBezTo>
                  <a:lnTo>
                    <a:pt x="7501" y="14901"/>
                  </a:lnTo>
                  <a:lnTo>
                    <a:pt x="7501" y="2995"/>
                  </a:lnTo>
                  <a:lnTo>
                    <a:pt x="7204" y="197"/>
                  </a:lnTo>
                  <a:cubicBezTo>
                    <a:pt x="7192" y="66"/>
                    <a:pt x="7090" y="1"/>
                    <a:pt x="6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2"/>
            <p:cNvSpPr/>
            <p:nvPr/>
          </p:nvSpPr>
          <p:spPr>
            <a:xfrm>
              <a:off x="4565450" y="2901375"/>
              <a:ext cx="51500" cy="65800"/>
            </a:xfrm>
            <a:custGeom>
              <a:rect b="b" l="l" r="r" t="t"/>
              <a:pathLst>
                <a:path extrusionOk="0" h="2632" w="2060">
                  <a:moveTo>
                    <a:pt x="333" y="1"/>
                  </a:moveTo>
                  <a:cubicBezTo>
                    <a:pt x="333" y="1"/>
                    <a:pt x="0" y="1346"/>
                    <a:pt x="238" y="1834"/>
                  </a:cubicBezTo>
                  <a:cubicBezTo>
                    <a:pt x="476" y="2334"/>
                    <a:pt x="1596" y="2632"/>
                    <a:pt x="1596" y="2632"/>
                  </a:cubicBezTo>
                  <a:cubicBezTo>
                    <a:pt x="1596" y="2632"/>
                    <a:pt x="2060" y="1572"/>
                    <a:pt x="1822" y="1072"/>
                  </a:cubicBezTo>
                  <a:cubicBezTo>
                    <a:pt x="1584" y="584"/>
                    <a:pt x="33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2"/>
            <p:cNvSpPr/>
            <p:nvPr/>
          </p:nvSpPr>
          <p:spPr>
            <a:xfrm>
              <a:off x="4553225" y="2970650"/>
              <a:ext cx="48250" cy="31950"/>
            </a:xfrm>
            <a:custGeom>
              <a:rect b="b" l="l" r="r" t="t"/>
              <a:pathLst>
                <a:path extrusionOk="0" h="1278" w="1930">
                  <a:moveTo>
                    <a:pt x="1055" y="0"/>
                  </a:moveTo>
                  <a:cubicBezTo>
                    <a:pt x="956" y="0"/>
                    <a:pt x="863" y="15"/>
                    <a:pt x="787" y="51"/>
                  </a:cubicBezTo>
                  <a:cubicBezTo>
                    <a:pt x="418" y="230"/>
                    <a:pt x="1" y="1147"/>
                    <a:pt x="1" y="1147"/>
                  </a:cubicBezTo>
                  <a:cubicBezTo>
                    <a:pt x="1" y="1147"/>
                    <a:pt x="543" y="1277"/>
                    <a:pt x="969" y="1277"/>
                  </a:cubicBezTo>
                  <a:cubicBezTo>
                    <a:pt x="1119" y="1277"/>
                    <a:pt x="1254" y="1261"/>
                    <a:pt x="1346" y="1218"/>
                  </a:cubicBezTo>
                  <a:cubicBezTo>
                    <a:pt x="1715" y="1040"/>
                    <a:pt x="1930" y="218"/>
                    <a:pt x="1930" y="218"/>
                  </a:cubicBezTo>
                  <a:cubicBezTo>
                    <a:pt x="1930" y="218"/>
                    <a:pt x="1441" y="0"/>
                    <a:pt x="1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2"/>
            <p:cNvSpPr/>
            <p:nvPr/>
          </p:nvSpPr>
          <p:spPr>
            <a:xfrm>
              <a:off x="4764575" y="2999725"/>
              <a:ext cx="48550" cy="32025"/>
            </a:xfrm>
            <a:custGeom>
              <a:rect b="b" l="l" r="r" t="t"/>
              <a:pathLst>
                <a:path extrusionOk="0" h="1281" w="1942">
                  <a:moveTo>
                    <a:pt x="991" y="1"/>
                  </a:moveTo>
                  <a:cubicBezTo>
                    <a:pt x="831" y="1"/>
                    <a:pt x="684" y="18"/>
                    <a:pt x="584" y="67"/>
                  </a:cubicBezTo>
                  <a:cubicBezTo>
                    <a:pt x="215" y="246"/>
                    <a:pt x="0" y="1067"/>
                    <a:pt x="0" y="1067"/>
                  </a:cubicBezTo>
                  <a:cubicBezTo>
                    <a:pt x="0" y="1067"/>
                    <a:pt x="503" y="1281"/>
                    <a:pt x="887" y="1281"/>
                  </a:cubicBezTo>
                  <a:cubicBezTo>
                    <a:pt x="983" y="1281"/>
                    <a:pt x="1072" y="1267"/>
                    <a:pt x="1143" y="1234"/>
                  </a:cubicBezTo>
                  <a:cubicBezTo>
                    <a:pt x="1512" y="1055"/>
                    <a:pt x="1941" y="127"/>
                    <a:pt x="1941" y="127"/>
                  </a:cubicBezTo>
                  <a:cubicBezTo>
                    <a:pt x="1941" y="127"/>
                    <a:pt x="1418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2"/>
            <p:cNvSpPr/>
            <p:nvPr/>
          </p:nvSpPr>
          <p:spPr>
            <a:xfrm>
              <a:off x="4591050" y="3040825"/>
              <a:ext cx="50900" cy="31875"/>
            </a:xfrm>
            <a:custGeom>
              <a:rect b="b" l="l" r="r" t="t"/>
              <a:pathLst>
                <a:path extrusionOk="0" h="1275" w="2036">
                  <a:moveTo>
                    <a:pt x="1114" y="1"/>
                  </a:moveTo>
                  <a:cubicBezTo>
                    <a:pt x="673" y="1"/>
                    <a:pt x="0" y="245"/>
                    <a:pt x="0" y="245"/>
                  </a:cubicBezTo>
                  <a:cubicBezTo>
                    <a:pt x="0" y="245"/>
                    <a:pt x="524" y="1114"/>
                    <a:pt x="905" y="1245"/>
                  </a:cubicBezTo>
                  <a:cubicBezTo>
                    <a:pt x="959" y="1265"/>
                    <a:pt x="1021" y="1274"/>
                    <a:pt x="1088" y="1274"/>
                  </a:cubicBezTo>
                  <a:cubicBezTo>
                    <a:pt x="1485" y="1274"/>
                    <a:pt x="2036" y="959"/>
                    <a:pt x="2036" y="959"/>
                  </a:cubicBezTo>
                  <a:cubicBezTo>
                    <a:pt x="2036" y="959"/>
                    <a:pt x="1715" y="161"/>
                    <a:pt x="1334" y="31"/>
                  </a:cubicBezTo>
                  <a:cubicBezTo>
                    <a:pt x="1273" y="10"/>
                    <a:pt x="1198" y="1"/>
                    <a:pt x="1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2"/>
            <p:cNvSpPr/>
            <p:nvPr/>
          </p:nvSpPr>
          <p:spPr>
            <a:xfrm>
              <a:off x="4654725" y="3021925"/>
              <a:ext cx="37550" cy="50925"/>
            </a:xfrm>
            <a:custGeom>
              <a:rect b="b" l="l" r="r" t="t"/>
              <a:pathLst>
                <a:path extrusionOk="0" h="2037" w="1502">
                  <a:moveTo>
                    <a:pt x="1144" y="1"/>
                  </a:moveTo>
                  <a:cubicBezTo>
                    <a:pt x="1144" y="1"/>
                    <a:pt x="275" y="536"/>
                    <a:pt x="144" y="917"/>
                  </a:cubicBezTo>
                  <a:cubicBezTo>
                    <a:pt x="1" y="1298"/>
                    <a:pt x="430" y="2037"/>
                    <a:pt x="430" y="2037"/>
                  </a:cubicBezTo>
                  <a:cubicBezTo>
                    <a:pt x="430" y="2037"/>
                    <a:pt x="1227" y="1715"/>
                    <a:pt x="1358" y="1334"/>
                  </a:cubicBezTo>
                  <a:cubicBezTo>
                    <a:pt x="1501" y="953"/>
                    <a:pt x="1144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2"/>
            <p:cNvSpPr/>
            <p:nvPr/>
          </p:nvSpPr>
          <p:spPr>
            <a:xfrm>
              <a:off x="4601450" y="2928175"/>
              <a:ext cx="50325" cy="68775"/>
            </a:xfrm>
            <a:custGeom>
              <a:rect b="b" l="l" r="r" t="t"/>
              <a:pathLst>
                <a:path extrusionOk="0" h="2751" w="2013">
                  <a:moveTo>
                    <a:pt x="1537" y="0"/>
                  </a:moveTo>
                  <a:cubicBezTo>
                    <a:pt x="1537" y="0"/>
                    <a:pt x="358" y="715"/>
                    <a:pt x="179" y="1238"/>
                  </a:cubicBezTo>
                  <a:cubicBezTo>
                    <a:pt x="1" y="1750"/>
                    <a:pt x="584" y="2751"/>
                    <a:pt x="584" y="2751"/>
                  </a:cubicBezTo>
                  <a:cubicBezTo>
                    <a:pt x="584" y="2751"/>
                    <a:pt x="1656" y="2334"/>
                    <a:pt x="1834" y="1810"/>
                  </a:cubicBezTo>
                  <a:cubicBezTo>
                    <a:pt x="2013" y="1298"/>
                    <a:pt x="1537" y="0"/>
                    <a:pt x="1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2"/>
            <p:cNvSpPr/>
            <p:nvPr/>
          </p:nvSpPr>
          <p:spPr>
            <a:xfrm>
              <a:off x="4928275" y="2930550"/>
              <a:ext cx="51825" cy="63425"/>
            </a:xfrm>
            <a:custGeom>
              <a:rect b="b" l="l" r="r" t="t"/>
              <a:pathLst>
                <a:path extrusionOk="0" h="2537" w="2073">
                  <a:moveTo>
                    <a:pt x="1822" y="0"/>
                  </a:moveTo>
                  <a:lnTo>
                    <a:pt x="1822" y="0"/>
                  </a:lnTo>
                  <a:cubicBezTo>
                    <a:pt x="1822" y="1"/>
                    <a:pt x="537" y="501"/>
                    <a:pt x="275" y="977"/>
                  </a:cubicBezTo>
                  <a:cubicBezTo>
                    <a:pt x="1" y="1453"/>
                    <a:pt x="406" y="2537"/>
                    <a:pt x="406" y="2537"/>
                  </a:cubicBezTo>
                  <a:cubicBezTo>
                    <a:pt x="406" y="2537"/>
                    <a:pt x="1537" y="2310"/>
                    <a:pt x="1799" y="1834"/>
                  </a:cubicBezTo>
                  <a:cubicBezTo>
                    <a:pt x="2072" y="1358"/>
                    <a:pt x="1822" y="1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2"/>
            <p:cNvSpPr/>
            <p:nvPr/>
          </p:nvSpPr>
          <p:spPr>
            <a:xfrm>
              <a:off x="4864275" y="3089650"/>
              <a:ext cx="51825" cy="32125"/>
            </a:xfrm>
            <a:custGeom>
              <a:rect b="b" l="l" r="r" t="t"/>
              <a:pathLst>
                <a:path extrusionOk="0" h="1285" w="2073">
                  <a:moveTo>
                    <a:pt x="901" y="1"/>
                  </a:moveTo>
                  <a:cubicBezTo>
                    <a:pt x="845" y="1"/>
                    <a:pt x="794" y="6"/>
                    <a:pt x="751" y="18"/>
                  </a:cubicBezTo>
                  <a:cubicBezTo>
                    <a:pt x="358" y="137"/>
                    <a:pt x="1" y="911"/>
                    <a:pt x="1" y="911"/>
                  </a:cubicBezTo>
                  <a:cubicBezTo>
                    <a:pt x="1" y="911"/>
                    <a:pt x="566" y="1284"/>
                    <a:pt x="966" y="1284"/>
                  </a:cubicBezTo>
                  <a:cubicBezTo>
                    <a:pt x="1012" y="1284"/>
                    <a:pt x="1056" y="1279"/>
                    <a:pt x="1096" y="1268"/>
                  </a:cubicBezTo>
                  <a:cubicBezTo>
                    <a:pt x="1489" y="1161"/>
                    <a:pt x="2073" y="328"/>
                    <a:pt x="2073" y="328"/>
                  </a:cubicBezTo>
                  <a:cubicBezTo>
                    <a:pt x="2073" y="328"/>
                    <a:pt x="1334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2"/>
            <p:cNvSpPr/>
            <p:nvPr/>
          </p:nvSpPr>
          <p:spPr>
            <a:xfrm>
              <a:off x="4863100" y="2996025"/>
              <a:ext cx="36625" cy="51825"/>
            </a:xfrm>
            <a:custGeom>
              <a:rect b="b" l="l" r="r" t="t"/>
              <a:pathLst>
                <a:path extrusionOk="0" h="2073" w="1465">
                  <a:moveTo>
                    <a:pt x="405" y="1"/>
                  </a:moveTo>
                  <a:cubicBezTo>
                    <a:pt x="405" y="1"/>
                    <a:pt x="0" y="941"/>
                    <a:pt x="107" y="1322"/>
                  </a:cubicBezTo>
                  <a:cubicBezTo>
                    <a:pt x="215" y="1715"/>
                    <a:pt x="989" y="2073"/>
                    <a:pt x="989" y="2073"/>
                  </a:cubicBezTo>
                  <a:cubicBezTo>
                    <a:pt x="989" y="2073"/>
                    <a:pt x="1465" y="1358"/>
                    <a:pt x="1358" y="977"/>
                  </a:cubicBezTo>
                  <a:cubicBezTo>
                    <a:pt x="1239" y="584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2"/>
            <p:cNvSpPr/>
            <p:nvPr/>
          </p:nvSpPr>
          <p:spPr>
            <a:xfrm>
              <a:off x="4919950" y="2989400"/>
              <a:ext cx="69975" cy="43275"/>
            </a:xfrm>
            <a:custGeom>
              <a:rect b="b" l="l" r="r" t="t"/>
              <a:pathLst>
                <a:path extrusionOk="0" h="1731" w="2799">
                  <a:moveTo>
                    <a:pt x="1232" y="1"/>
                  </a:moveTo>
                  <a:cubicBezTo>
                    <a:pt x="1151" y="1"/>
                    <a:pt x="1076" y="9"/>
                    <a:pt x="1012" y="28"/>
                  </a:cubicBezTo>
                  <a:cubicBezTo>
                    <a:pt x="477" y="171"/>
                    <a:pt x="0" y="1218"/>
                    <a:pt x="0" y="1218"/>
                  </a:cubicBezTo>
                  <a:cubicBezTo>
                    <a:pt x="0" y="1218"/>
                    <a:pt x="759" y="1731"/>
                    <a:pt x="1303" y="1731"/>
                  </a:cubicBezTo>
                  <a:cubicBezTo>
                    <a:pt x="1369" y="1731"/>
                    <a:pt x="1431" y="1723"/>
                    <a:pt x="1489" y="1707"/>
                  </a:cubicBezTo>
                  <a:cubicBezTo>
                    <a:pt x="2013" y="1564"/>
                    <a:pt x="2798" y="433"/>
                    <a:pt x="2798" y="433"/>
                  </a:cubicBezTo>
                  <a:cubicBezTo>
                    <a:pt x="2798" y="433"/>
                    <a:pt x="1824" y="1"/>
                    <a:pt x="1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2"/>
            <p:cNvSpPr/>
            <p:nvPr/>
          </p:nvSpPr>
          <p:spPr>
            <a:xfrm>
              <a:off x="4757425" y="2832925"/>
              <a:ext cx="50625" cy="68475"/>
            </a:xfrm>
            <a:custGeom>
              <a:rect b="b" l="l" r="r" t="t"/>
              <a:pathLst>
                <a:path extrusionOk="0" h="2739" w="2025">
                  <a:moveTo>
                    <a:pt x="1548" y="0"/>
                  </a:moveTo>
                  <a:cubicBezTo>
                    <a:pt x="1548" y="0"/>
                    <a:pt x="370" y="715"/>
                    <a:pt x="179" y="1227"/>
                  </a:cubicBezTo>
                  <a:cubicBezTo>
                    <a:pt x="1" y="1750"/>
                    <a:pt x="584" y="2739"/>
                    <a:pt x="584" y="2739"/>
                  </a:cubicBezTo>
                  <a:cubicBezTo>
                    <a:pt x="584" y="2739"/>
                    <a:pt x="1656" y="2322"/>
                    <a:pt x="1846" y="1810"/>
                  </a:cubicBezTo>
                  <a:cubicBezTo>
                    <a:pt x="2025" y="1286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2"/>
            <p:cNvSpPr/>
            <p:nvPr/>
          </p:nvSpPr>
          <p:spPr>
            <a:xfrm>
              <a:off x="4771725" y="2864350"/>
              <a:ext cx="65500" cy="43250"/>
            </a:xfrm>
            <a:custGeom>
              <a:rect b="b" l="l" r="r" t="t"/>
              <a:pathLst>
                <a:path extrusionOk="0" h="1730" w="2620">
                  <a:moveTo>
                    <a:pt x="1331" y="1"/>
                  </a:moveTo>
                  <a:cubicBezTo>
                    <a:pt x="1117" y="1"/>
                    <a:pt x="921" y="24"/>
                    <a:pt x="786" y="89"/>
                  </a:cubicBezTo>
                  <a:cubicBezTo>
                    <a:pt x="298" y="327"/>
                    <a:pt x="0" y="1446"/>
                    <a:pt x="0" y="1446"/>
                  </a:cubicBezTo>
                  <a:cubicBezTo>
                    <a:pt x="0" y="1446"/>
                    <a:pt x="664" y="1730"/>
                    <a:pt x="1183" y="1730"/>
                  </a:cubicBezTo>
                  <a:cubicBezTo>
                    <a:pt x="1320" y="1730"/>
                    <a:pt x="1446" y="1710"/>
                    <a:pt x="1548" y="1660"/>
                  </a:cubicBezTo>
                  <a:cubicBezTo>
                    <a:pt x="2048" y="1422"/>
                    <a:pt x="2619" y="172"/>
                    <a:pt x="2619" y="172"/>
                  </a:cubicBezTo>
                  <a:cubicBezTo>
                    <a:pt x="2619" y="172"/>
                    <a:pt x="1909" y="1"/>
                    <a:pt x="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2"/>
            <p:cNvSpPr/>
            <p:nvPr/>
          </p:nvSpPr>
          <p:spPr>
            <a:xfrm>
              <a:off x="4702650" y="2939825"/>
              <a:ext cx="58975" cy="45650"/>
            </a:xfrm>
            <a:custGeom>
              <a:rect b="b" l="l" r="r" t="t"/>
              <a:pathLst>
                <a:path extrusionOk="0" h="1826" w="2359">
                  <a:moveTo>
                    <a:pt x="392" y="1"/>
                  </a:moveTo>
                  <a:cubicBezTo>
                    <a:pt x="162" y="1"/>
                    <a:pt x="1" y="10"/>
                    <a:pt x="1" y="10"/>
                  </a:cubicBezTo>
                  <a:cubicBezTo>
                    <a:pt x="1" y="10"/>
                    <a:pt x="346" y="1344"/>
                    <a:pt x="787" y="1665"/>
                  </a:cubicBezTo>
                  <a:cubicBezTo>
                    <a:pt x="959" y="1788"/>
                    <a:pt x="1227" y="1826"/>
                    <a:pt x="1494" y="1826"/>
                  </a:cubicBezTo>
                  <a:cubicBezTo>
                    <a:pt x="1928" y="1826"/>
                    <a:pt x="2358" y="1725"/>
                    <a:pt x="2358" y="1725"/>
                  </a:cubicBezTo>
                  <a:cubicBezTo>
                    <a:pt x="2358" y="1725"/>
                    <a:pt x="2263" y="570"/>
                    <a:pt x="1823" y="249"/>
                  </a:cubicBezTo>
                  <a:cubicBezTo>
                    <a:pt x="1532" y="37"/>
                    <a:pt x="834" y="1"/>
                    <a:pt x="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2"/>
            <p:cNvSpPr/>
            <p:nvPr/>
          </p:nvSpPr>
          <p:spPr>
            <a:xfrm>
              <a:off x="4734800" y="3347425"/>
              <a:ext cx="38425" cy="40050"/>
            </a:xfrm>
            <a:custGeom>
              <a:rect b="b" l="l" r="r" t="t"/>
              <a:pathLst>
                <a:path extrusionOk="0" h="1602" w="1537">
                  <a:moveTo>
                    <a:pt x="1285" y="1"/>
                  </a:moveTo>
                  <a:cubicBezTo>
                    <a:pt x="1146" y="1"/>
                    <a:pt x="47" y="630"/>
                    <a:pt x="25" y="947"/>
                  </a:cubicBezTo>
                  <a:cubicBezTo>
                    <a:pt x="1" y="1268"/>
                    <a:pt x="537" y="1602"/>
                    <a:pt x="537" y="1602"/>
                  </a:cubicBezTo>
                  <a:cubicBezTo>
                    <a:pt x="537" y="1602"/>
                    <a:pt x="1537" y="447"/>
                    <a:pt x="1299" y="6"/>
                  </a:cubicBezTo>
                  <a:cubicBezTo>
                    <a:pt x="1297" y="3"/>
                    <a:pt x="1292" y="1"/>
                    <a:pt x="12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2"/>
            <p:cNvSpPr/>
            <p:nvPr/>
          </p:nvSpPr>
          <p:spPr>
            <a:xfrm>
              <a:off x="4766950" y="4278025"/>
              <a:ext cx="253325" cy="29500"/>
            </a:xfrm>
            <a:custGeom>
              <a:rect b="b" l="l" r="r" t="t"/>
              <a:pathLst>
                <a:path extrusionOk="0" h="1180" w="10133">
                  <a:moveTo>
                    <a:pt x="1" y="1"/>
                  </a:moveTo>
                  <a:lnTo>
                    <a:pt x="1" y="1180"/>
                  </a:lnTo>
                  <a:lnTo>
                    <a:pt x="10133" y="1180"/>
                  </a:lnTo>
                  <a:cubicBezTo>
                    <a:pt x="10133" y="525"/>
                    <a:pt x="9609" y="1"/>
                    <a:pt x="8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5000625" y="3382950"/>
              <a:ext cx="92575" cy="420325"/>
            </a:xfrm>
            <a:custGeom>
              <a:rect b="b" l="l" r="r" t="t"/>
              <a:pathLst>
                <a:path extrusionOk="0" h="16813" w="3703">
                  <a:moveTo>
                    <a:pt x="1579" y="0"/>
                  </a:moveTo>
                  <a:cubicBezTo>
                    <a:pt x="1398" y="0"/>
                    <a:pt x="1214" y="35"/>
                    <a:pt x="1036" y="109"/>
                  </a:cubicBezTo>
                  <a:cubicBezTo>
                    <a:pt x="333" y="407"/>
                    <a:pt x="0" y="1216"/>
                    <a:pt x="298" y="1931"/>
                  </a:cubicBezTo>
                  <a:cubicBezTo>
                    <a:pt x="393" y="2157"/>
                    <a:pt x="500" y="2455"/>
                    <a:pt x="583" y="2728"/>
                  </a:cubicBezTo>
                  <a:cubicBezTo>
                    <a:pt x="679" y="3002"/>
                    <a:pt x="774" y="3288"/>
                    <a:pt x="857" y="3586"/>
                  </a:cubicBezTo>
                  <a:cubicBezTo>
                    <a:pt x="941" y="3871"/>
                    <a:pt x="1012" y="4157"/>
                    <a:pt x="1083" y="4455"/>
                  </a:cubicBezTo>
                  <a:lnTo>
                    <a:pt x="1286" y="5336"/>
                  </a:lnTo>
                  <a:cubicBezTo>
                    <a:pt x="1536" y="6515"/>
                    <a:pt x="1691" y="7729"/>
                    <a:pt x="1762" y="8944"/>
                  </a:cubicBezTo>
                  <a:cubicBezTo>
                    <a:pt x="1810" y="9551"/>
                    <a:pt x="1798" y="10158"/>
                    <a:pt x="1798" y="10765"/>
                  </a:cubicBezTo>
                  <a:cubicBezTo>
                    <a:pt x="1786" y="11075"/>
                    <a:pt x="1762" y="11372"/>
                    <a:pt x="1750" y="11682"/>
                  </a:cubicBezTo>
                  <a:lnTo>
                    <a:pt x="1715" y="12134"/>
                  </a:lnTo>
                  <a:lnTo>
                    <a:pt x="1655" y="12587"/>
                  </a:lnTo>
                  <a:lnTo>
                    <a:pt x="1536" y="13504"/>
                  </a:lnTo>
                  <a:lnTo>
                    <a:pt x="1357" y="14408"/>
                  </a:lnTo>
                  <a:cubicBezTo>
                    <a:pt x="1322" y="14551"/>
                    <a:pt x="1298" y="14706"/>
                    <a:pt x="1262" y="14861"/>
                  </a:cubicBezTo>
                  <a:lnTo>
                    <a:pt x="1143" y="15301"/>
                  </a:lnTo>
                  <a:lnTo>
                    <a:pt x="893" y="16183"/>
                  </a:lnTo>
                  <a:lnTo>
                    <a:pt x="881" y="16230"/>
                  </a:lnTo>
                  <a:cubicBezTo>
                    <a:pt x="810" y="16444"/>
                    <a:pt x="929" y="16683"/>
                    <a:pt x="1143" y="16778"/>
                  </a:cubicBezTo>
                  <a:cubicBezTo>
                    <a:pt x="1202" y="16801"/>
                    <a:pt x="1262" y="16812"/>
                    <a:pt x="1322" y="16812"/>
                  </a:cubicBezTo>
                  <a:cubicBezTo>
                    <a:pt x="1505" y="16812"/>
                    <a:pt x="1678" y="16707"/>
                    <a:pt x="1750" y="16528"/>
                  </a:cubicBezTo>
                  <a:lnTo>
                    <a:pt x="2131" y="15635"/>
                  </a:lnTo>
                  <a:lnTo>
                    <a:pt x="2322" y="15182"/>
                  </a:lnTo>
                  <a:cubicBezTo>
                    <a:pt x="2381" y="15028"/>
                    <a:pt x="2429" y="14873"/>
                    <a:pt x="2477" y="14718"/>
                  </a:cubicBezTo>
                  <a:lnTo>
                    <a:pt x="2786" y="13789"/>
                  </a:lnTo>
                  <a:lnTo>
                    <a:pt x="3024" y="12837"/>
                  </a:lnTo>
                  <a:lnTo>
                    <a:pt x="3155" y="12361"/>
                  </a:lnTo>
                  <a:lnTo>
                    <a:pt x="3239" y="11884"/>
                  </a:lnTo>
                  <a:cubicBezTo>
                    <a:pt x="3298" y="11563"/>
                    <a:pt x="3369" y="11241"/>
                    <a:pt x="3417" y="10908"/>
                  </a:cubicBezTo>
                  <a:cubicBezTo>
                    <a:pt x="3500" y="10265"/>
                    <a:pt x="3584" y="9610"/>
                    <a:pt x="3620" y="8955"/>
                  </a:cubicBezTo>
                  <a:cubicBezTo>
                    <a:pt x="3703" y="7646"/>
                    <a:pt x="3703" y="6324"/>
                    <a:pt x="3584" y="5003"/>
                  </a:cubicBezTo>
                  <a:lnTo>
                    <a:pt x="3489" y="4014"/>
                  </a:lnTo>
                  <a:cubicBezTo>
                    <a:pt x="3441" y="3693"/>
                    <a:pt x="3405" y="3360"/>
                    <a:pt x="3346" y="3026"/>
                  </a:cubicBezTo>
                  <a:cubicBezTo>
                    <a:pt x="3298" y="2705"/>
                    <a:pt x="3239" y="2371"/>
                    <a:pt x="3167" y="2038"/>
                  </a:cubicBezTo>
                  <a:cubicBezTo>
                    <a:pt x="3096" y="1705"/>
                    <a:pt x="3036" y="1395"/>
                    <a:pt x="2929" y="1014"/>
                  </a:cubicBezTo>
                  <a:cubicBezTo>
                    <a:pt x="2905" y="966"/>
                    <a:pt x="2893" y="907"/>
                    <a:pt x="2869" y="847"/>
                  </a:cubicBezTo>
                  <a:cubicBezTo>
                    <a:pt x="2646" y="320"/>
                    <a:pt x="2126" y="0"/>
                    <a:pt x="1579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2"/>
            <p:cNvSpPr/>
            <p:nvPr/>
          </p:nvSpPr>
          <p:spPr>
            <a:xfrm>
              <a:off x="5000625" y="3382800"/>
              <a:ext cx="91100" cy="146950"/>
            </a:xfrm>
            <a:custGeom>
              <a:rect b="b" l="l" r="r" t="t"/>
              <a:pathLst>
                <a:path extrusionOk="0" h="5878" w="3644">
                  <a:moveTo>
                    <a:pt x="1566" y="1"/>
                  </a:moveTo>
                  <a:cubicBezTo>
                    <a:pt x="1389" y="1"/>
                    <a:pt x="1209" y="34"/>
                    <a:pt x="1036" y="103"/>
                  </a:cubicBezTo>
                  <a:cubicBezTo>
                    <a:pt x="333" y="401"/>
                    <a:pt x="0" y="1222"/>
                    <a:pt x="298" y="1937"/>
                  </a:cubicBezTo>
                  <a:cubicBezTo>
                    <a:pt x="393" y="2163"/>
                    <a:pt x="500" y="2461"/>
                    <a:pt x="583" y="2734"/>
                  </a:cubicBezTo>
                  <a:cubicBezTo>
                    <a:pt x="679" y="3008"/>
                    <a:pt x="774" y="3294"/>
                    <a:pt x="857" y="3592"/>
                  </a:cubicBezTo>
                  <a:cubicBezTo>
                    <a:pt x="941" y="3877"/>
                    <a:pt x="1012" y="4163"/>
                    <a:pt x="1083" y="4461"/>
                  </a:cubicBezTo>
                  <a:lnTo>
                    <a:pt x="1286" y="5342"/>
                  </a:lnTo>
                  <a:cubicBezTo>
                    <a:pt x="1334" y="5521"/>
                    <a:pt x="1357" y="5699"/>
                    <a:pt x="1393" y="5878"/>
                  </a:cubicBezTo>
                  <a:lnTo>
                    <a:pt x="3643" y="5878"/>
                  </a:lnTo>
                  <a:cubicBezTo>
                    <a:pt x="3631" y="5580"/>
                    <a:pt x="3608" y="5294"/>
                    <a:pt x="3584" y="5009"/>
                  </a:cubicBezTo>
                  <a:lnTo>
                    <a:pt x="3489" y="4020"/>
                  </a:lnTo>
                  <a:cubicBezTo>
                    <a:pt x="3441" y="3699"/>
                    <a:pt x="3405" y="3366"/>
                    <a:pt x="3346" y="3032"/>
                  </a:cubicBezTo>
                  <a:cubicBezTo>
                    <a:pt x="3298" y="2711"/>
                    <a:pt x="3239" y="2377"/>
                    <a:pt x="3167" y="2044"/>
                  </a:cubicBezTo>
                  <a:cubicBezTo>
                    <a:pt x="3096" y="1711"/>
                    <a:pt x="3036" y="1401"/>
                    <a:pt x="2929" y="1020"/>
                  </a:cubicBezTo>
                  <a:cubicBezTo>
                    <a:pt x="2905" y="972"/>
                    <a:pt x="2893" y="913"/>
                    <a:pt x="2869" y="853"/>
                  </a:cubicBezTo>
                  <a:cubicBezTo>
                    <a:pt x="2644" y="321"/>
                    <a:pt x="2118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2"/>
            <p:cNvSpPr/>
            <p:nvPr/>
          </p:nvSpPr>
          <p:spPr>
            <a:xfrm>
              <a:off x="5120275" y="4163150"/>
              <a:ext cx="115800" cy="151375"/>
            </a:xfrm>
            <a:custGeom>
              <a:rect b="b" l="l" r="r" t="t"/>
              <a:pathLst>
                <a:path extrusionOk="0" h="6055" w="4632">
                  <a:moveTo>
                    <a:pt x="3060" y="0"/>
                  </a:moveTo>
                  <a:lnTo>
                    <a:pt x="3060" y="0"/>
                  </a:lnTo>
                  <a:cubicBezTo>
                    <a:pt x="3060" y="1"/>
                    <a:pt x="3846" y="4334"/>
                    <a:pt x="2703" y="4775"/>
                  </a:cubicBezTo>
                  <a:cubicBezTo>
                    <a:pt x="1560" y="5215"/>
                    <a:pt x="0" y="5429"/>
                    <a:pt x="346" y="5989"/>
                  </a:cubicBezTo>
                  <a:cubicBezTo>
                    <a:pt x="375" y="6038"/>
                    <a:pt x="865" y="6055"/>
                    <a:pt x="1505" y="6055"/>
                  </a:cubicBezTo>
                  <a:cubicBezTo>
                    <a:pt x="2409" y="6055"/>
                    <a:pt x="3612" y="6022"/>
                    <a:pt x="4239" y="6001"/>
                  </a:cubicBezTo>
                  <a:cubicBezTo>
                    <a:pt x="4465" y="6001"/>
                    <a:pt x="4632" y="5798"/>
                    <a:pt x="4596" y="5572"/>
                  </a:cubicBezTo>
                  <a:lnTo>
                    <a:pt x="4370" y="4298"/>
                  </a:lnTo>
                  <a:lnTo>
                    <a:pt x="4370" y="1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5120275" y="4282200"/>
              <a:ext cx="115800" cy="32325"/>
            </a:xfrm>
            <a:custGeom>
              <a:rect b="b" l="l" r="r" t="t"/>
              <a:pathLst>
                <a:path extrusionOk="0" h="1293" w="4632">
                  <a:moveTo>
                    <a:pt x="2727" y="1"/>
                  </a:moveTo>
                  <a:cubicBezTo>
                    <a:pt x="2715" y="13"/>
                    <a:pt x="2715" y="13"/>
                    <a:pt x="2703" y="13"/>
                  </a:cubicBezTo>
                  <a:cubicBezTo>
                    <a:pt x="1560" y="453"/>
                    <a:pt x="0" y="667"/>
                    <a:pt x="346" y="1227"/>
                  </a:cubicBezTo>
                  <a:cubicBezTo>
                    <a:pt x="375" y="1276"/>
                    <a:pt x="865" y="1293"/>
                    <a:pt x="1505" y="1293"/>
                  </a:cubicBezTo>
                  <a:cubicBezTo>
                    <a:pt x="2409" y="1293"/>
                    <a:pt x="3612" y="1260"/>
                    <a:pt x="4239" y="1239"/>
                  </a:cubicBezTo>
                  <a:cubicBezTo>
                    <a:pt x="4465" y="1239"/>
                    <a:pt x="4632" y="1036"/>
                    <a:pt x="4596" y="810"/>
                  </a:cubicBezTo>
                  <a:lnTo>
                    <a:pt x="4453" y="48"/>
                  </a:lnTo>
                  <a:cubicBezTo>
                    <a:pt x="4215" y="120"/>
                    <a:pt x="3941" y="167"/>
                    <a:pt x="3656" y="167"/>
                  </a:cubicBezTo>
                  <a:cubicBezTo>
                    <a:pt x="3298" y="167"/>
                    <a:pt x="3001" y="108"/>
                    <a:pt x="27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7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2"/>
            <p:cNvSpPr/>
            <p:nvPr/>
          </p:nvSpPr>
          <p:spPr>
            <a:xfrm>
              <a:off x="5132475" y="3595200"/>
              <a:ext cx="130400" cy="415875"/>
            </a:xfrm>
            <a:custGeom>
              <a:rect b="b" l="l" r="r" t="t"/>
              <a:pathLst>
                <a:path extrusionOk="0" h="16635" w="5216">
                  <a:moveTo>
                    <a:pt x="2645" y="1"/>
                  </a:moveTo>
                  <a:cubicBezTo>
                    <a:pt x="1243" y="1"/>
                    <a:pt x="83" y="1433"/>
                    <a:pt x="36" y="3240"/>
                  </a:cubicBezTo>
                  <a:cubicBezTo>
                    <a:pt x="0" y="5061"/>
                    <a:pt x="715" y="16610"/>
                    <a:pt x="2132" y="16634"/>
                  </a:cubicBezTo>
                  <a:cubicBezTo>
                    <a:pt x="2134" y="16634"/>
                    <a:pt x="2136" y="16634"/>
                    <a:pt x="2138" y="16634"/>
                  </a:cubicBezTo>
                  <a:cubicBezTo>
                    <a:pt x="3553" y="16634"/>
                    <a:pt x="5132" y="5177"/>
                    <a:pt x="5168" y="3359"/>
                  </a:cubicBezTo>
                  <a:cubicBezTo>
                    <a:pt x="5215" y="1537"/>
                    <a:pt x="4096" y="37"/>
                    <a:pt x="2679" y="1"/>
                  </a:cubicBezTo>
                  <a:cubicBezTo>
                    <a:pt x="2668" y="1"/>
                    <a:pt x="2656" y="1"/>
                    <a:pt x="2645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2"/>
            <p:cNvSpPr/>
            <p:nvPr/>
          </p:nvSpPr>
          <p:spPr>
            <a:xfrm>
              <a:off x="5132775" y="3595200"/>
              <a:ext cx="130100" cy="623025"/>
            </a:xfrm>
            <a:custGeom>
              <a:rect b="b" l="l" r="r" t="t"/>
              <a:pathLst>
                <a:path extrusionOk="0" h="24921" w="5204">
                  <a:moveTo>
                    <a:pt x="2633" y="1"/>
                  </a:moveTo>
                  <a:cubicBezTo>
                    <a:pt x="1231" y="1"/>
                    <a:pt x="71" y="1433"/>
                    <a:pt x="24" y="3240"/>
                  </a:cubicBezTo>
                  <a:cubicBezTo>
                    <a:pt x="0" y="4585"/>
                    <a:pt x="381" y="11205"/>
                    <a:pt x="1155" y="14610"/>
                  </a:cubicBezTo>
                  <a:cubicBezTo>
                    <a:pt x="1155" y="14622"/>
                    <a:pt x="1155" y="14634"/>
                    <a:pt x="1155" y="14646"/>
                  </a:cubicBezTo>
                  <a:cubicBezTo>
                    <a:pt x="1298" y="15622"/>
                    <a:pt x="2036" y="21754"/>
                    <a:pt x="2727" y="24921"/>
                  </a:cubicBezTo>
                  <a:lnTo>
                    <a:pt x="4013" y="24921"/>
                  </a:lnTo>
                  <a:cubicBezTo>
                    <a:pt x="4239" y="21659"/>
                    <a:pt x="4215" y="15241"/>
                    <a:pt x="4072" y="14241"/>
                  </a:cubicBezTo>
                  <a:cubicBezTo>
                    <a:pt x="4013" y="13765"/>
                    <a:pt x="5132" y="4502"/>
                    <a:pt x="5156" y="3359"/>
                  </a:cubicBezTo>
                  <a:cubicBezTo>
                    <a:pt x="5203" y="1537"/>
                    <a:pt x="4084" y="37"/>
                    <a:pt x="2667" y="1"/>
                  </a:cubicBezTo>
                  <a:cubicBezTo>
                    <a:pt x="2656" y="1"/>
                    <a:pt x="2644" y="1"/>
                    <a:pt x="2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4760700" y="4164325"/>
              <a:ext cx="155700" cy="141425"/>
            </a:xfrm>
            <a:custGeom>
              <a:rect b="b" l="l" r="r" t="t"/>
              <a:pathLst>
                <a:path extrusionOk="0" h="5657" w="6228">
                  <a:moveTo>
                    <a:pt x="1394" y="1"/>
                  </a:moveTo>
                  <a:cubicBezTo>
                    <a:pt x="1167" y="275"/>
                    <a:pt x="977" y="596"/>
                    <a:pt x="822" y="941"/>
                  </a:cubicBezTo>
                  <a:cubicBezTo>
                    <a:pt x="1" y="2763"/>
                    <a:pt x="1751" y="5656"/>
                    <a:pt x="1751" y="5656"/>
                  </a:cubicBezTo>
                  <a:cubicBezTo>
                    <a:pt x="1751" y="5656"/>
                    <a:pt x="5073" y="5037"/>
                    <a:pt x="5894" y="3215"/>
                  </a:cubicBezTo>
                  <a:cubicBezTo>
                    <a:pt x="6049" y="2870"/>
                    <a:pt x="6156" y="2513"/>
                    <a:pt x="6228" y="2168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2"/>
            <p:cNvSpPr/>
            <p:nvPr/>
          </p:nvSpPr>
          <p:spPr>
            <a:xfrm>
              <a:off x="4817850" y="4147375"/>
              <a:ext cx="70875" cy="101525"/>
            </a:xfrm>
            <a:custGeom>
              <a:rect b="b" l="l" r="r" t="t"/>
              <a:pathLst>
                <a:path extrusionOk="0" h="4061" w="2835">
                  <a:moveTo>
                    <a:pt x="1536" y="0"/>
                  </a:moveTo>
                  <a:lnTo>
                    <a:pt x="155" y="3060"/>
                  </a:lnTo>
                  <a:cubicBezTo>
                    <a:pt x="1" y="3417"/>
                    <a:pt x="155" y="3834"/>
                    <a:pt x="513" y="4001"/>
                  </a:cubicBezTo>
                  <a:cubicBezTo>
                    <a:pt x="606" y="4041"/>
                    <a:pt x="704" y="4060"/>
                    <a:pt x="800" y="4060"/>
                  </a:cubicBezTo>
                  <a:cubicBezTo>
                    <a:pt x="1071" y="4060"/>
                    <a:pt x="1330" y="3907"/>
                    <a:pt x="1453" y="3643"/>
                  </a:cubicBezTo>
                  <a:lnTo>
                    <a:pt x="2834" y="572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4858925" y="3649100"/>
              <a:ext cx="251850" cy="511375"/>
            </a:xfrm>
            <a:custGeom>
              <a:rect b="b" l="l" r="r" t="t"/>
              <a:pathLst>
                <a:path extrusionOk="0" h="20455" w="10074">
                  <a:moveTo>
                    <a:pt x="8990" y="0"/>
                  </a:moveTo>
                  <a:lnTo>
                    <a:pt x="1" y="19979"/>
                  </a:lnTo>
                  <a:lnTo>
                    <a:pt x="1084" y="20455"/>
                  </a:lnTo>
                  <a:lnTo>
                    <a:pt x="10073" y="488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4832150" y="4097650"/>
              <a:ext cx="135450" cy="119850"/>
            </a:xfrm>
            <a:custGeom>
              <a:rect b="b" l="l" r="r" t="t"/>
              <a:pathLst>
                <a:path extrusionOk="0" h="4794" w="5418">
                  <a:moveTo>
                    <a:pt x="4596" y="1"/>
                  </a:moveTo>
                  <a:cubicBezTo>
                    <a:pt x="4596" y="1"/>
                    <a:pt x="3846" y="3073"/>
                    <a:pt x="2703" y="3513"/>
                  </a:cubicBezTo>
                  <a:cubicBezTo>
                    <a:pt x="1560" y="3954"/>
                    <a:pt x="0" y="4168"/>
                    <a:pt x="345" y="4728"/>
                  </a:cubicBezTo>
                  <a:cubicBezTo>
                    <a:pt x="375" y="4777"/>
                    <a:pt x="865" y="4794"/>
                    <a:pt x="1505" y="4794"/>
                  </a:cubicBezTo>
                  <a:cubicBezTo>
                    <a:pt x="2408" y="4794"/>
                    <a:pt x="3611" y="4760"/>
                    <a:pt x="4239" y="4739"/>
                  </a:cubicBezTo>
                  <a:cubicBezTo>
                    <a:pt x="4465" y="4739"/>
                    <a:pt x="4632" y="4537"/>
                    <a:pt x="4584" y="4311"/>
                  </a:cubicBezTo>
                  <a:lnTo>
                    <a:pt x="4358" y="3037"/>
                  </a:lnTo>
                  <a:lnTo>
                    <a:pt x="5417" y="1049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2"/>
            <p:cNvSpPr/>
            <p:nvPr/>
          </p:nvSpPr>
          <p:spPr>
            <a:xfrm>
              <a:off x="4832150" y="4185475"/>
              <a:ext cx="115800" cy="32025"/>
            </a:xfrm>
            <a:custGeom>
              <a:rect b="b" l="l" r="r" t="t"/>
              <a:pathLst>
                <a:path extrusionOk="0" h="1281" w="4632">
                  <a:moveTo>
                    <a:pt x="2703" y="0"/>
                  </a:moveTo>
                  <a:cubicBezTo>
                    <a:pt x="1560" y="441"/>
                    <a:pt x="0" y="655"/>
                    <a:pt x="345" y="1215"/>
                  </a:cubicBezTo>
                  <a:cubicBezTo>
                    <a:pt x="375" y="1264"/>
                    <a:pt x="865" y="1281"/>
                    <a:pt x="1505" y="1281"/>
                  </a:cubicBezTo>
                  <a:cubicBezTo>
                    <a:pt x="2408" y="1281"/>
                    <a:pt x="3611" y="1247"/>
                    <a:pt x="4239" y="1226"/>
                  </a:cubicBezTo>
                  <a:cubicBezTo>
                    <a:pt x="4465" y="1226"/>
                    <a:pt x="4632" y="1024"/>
                    <a:pt x="4584" y="798"/>
                  </a:cubicBezTo>
                  <a:lnTo>
                    <a:pt x="4453" y="36"/>
                  </a:lnTo>
                  <a:cubicBezTo>
                    <a:pt x="4215" y="107"/>
                    <a:pt x="3941" y="155"/>
                    <a:pt x="3643" y="155"/>
                  </a:cubicBezTo>
                  <a:cubicBezTo>
                    <a:pt x="3298" y="155"/>
                    <a:pt x="2989" y="95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7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4927975" y="3613050"/>
              <a:ext cx="404550" cy="530775"/>
            </a:xfrm>
            <a:custGeom>
              <a:rect b="b" l="l" r="r" t="t"/>
              <a:pathLst>
                <a:path extrusionOk="0" h="21231" w="16182">
                  <a:moveTo>
                    <a:pt x="13780" y="0"/>
                  </a:moveTo>
                  <a:cubicBezTo>
                    <a:pt x="12806" y="0"/>
                    <a:pt x="11743" y="578"/>
                    <a:pt x="11026" y="1597"/>
                  </a:cubicBezTo>
                  <a:cubicBezTo>
                    <a:pt x="10121" y="2871"/>
                    <a:pt x="4418" y="9753"/>
                    <a:pt x="3537" y="12289"/>
                  </a:cubicBezTo>
                  <a:cubicBezTo>
                    <a:pt x="3180" y="13015"/>
                    <a:pt x="584" y="18885"/>
                    <a:pt x="1" y="21123"/>
                  </a:cubicBezTo>
                  <a:lnTo>
                    <a:pt x="1322" y="21230"/>
                  </a:lnTo>
                  <a:cubicBezTo>
                    <a:pt x="2763" y="19301"/>
                    <a:pt x="5240" y="14432"/>
                    <a:pt x="5573" y="13753"/>
                  </a:cubicBezTo>
                  <a:cubicBezTo>
                    <a:pt x="5609" y="13694"/>
                    <a:pt x="5644" y="13622"/>
                    <a:pt x="5668" y="13551"/>
                  </a:cubicBezTo>
                  <a:cubicBezTo>
                    <a:pt x="6002" y="12717"/>
                    <a:pt x="6514" y="11967"/>
                    <a:pt x="7240" y="11420"/>
                  </a:cubicBezTo>
                  <a:cubicBezTo>
                    <a:pt x="10312" y="9062"/>
                    <a:pt x="14312" y="5300"/>
                    <a:pt x="14979" y="4347"/>
                  </a:cubicBezTo>
                  <a:cubicBezTo>
                    <a:pt x="16039" y="2859"/>
                    <a:pt x="16181" y="1192"/>
                    <a:pt x="15027" y="382"/>
                  </a:cubicBezTo>
                  <a:cubicBezTo>
                    <a:pt x="14658" y="123"/>
                    <a:pt x="14228" y="0"/>
                    <a:pt x="1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>
              <a:off x="5004175" y="3336700"/>
              <a:ext cx="321800" cy="358925"/>
            </a:xfrm>
            <a:custGeom>
              <a:rect b="b" l="l" r="r" t="t"/>
              <a:pathLst>
                <a:path extrusionOk="0" h="14357" w="12872">
                  <a:moveTo>
                    <a:pt x="5276" y="1"/>
                  </a:moveTo>
                  <a:cubicBezTo>
                    <a:pt x="5100" y="1"/>
                    <a:pt x="4921" y="37"/>
                    <a:pt x="4751" y="114"/>
                  </a:cubicBezTo>
                  <a:lnTo>
                    <a:pt x="882" y="1852"/>
                  </a:lnTo>
                  <a:cubicBezTo>
                    <a:pt x="287" y="2114"/>
                    <a:pt x="1" y="2793"/>
                    <a:pt x="215" y="3400"/>
                  </a:cubicBezTo>
                  <a:cubicBezTo>
                    <a:pt x="668" y="4674"/>
                    <a:pt x="4180" y="12353"/>
                    <a:pt x="4751" y="14211"/>
                  </a:cubicBezTo>
                  <a:cubicBezTo>
                    <a:pt x="4975" y="14312"/>
                    <a:pt x="5292" y="14356"/>
                    <a:pt x="5670" y="14356"/>
                  </a:cubicBezTo>
                  <a:cubicBezTo>
                    <a:pt x="7993" y="14356"/>
                    <a:pt x="12657" y="12710"/>
                    <a:pt x="12657" y="12710"/>
                  </a:cubicBezTo>
                  <a:cubicBezTo>
                    <a:pt x="12872" y="11996"/>
                    <a:pt x="10717" y="9448"/>
                    <a:pt x="9490" y="7114"/>
                  </a:cubicBezTo>
                  <a:cubicBezTo>
                    <a:pt x="8145" y="4602"/>
                    <a:pt x="7180" y="2257"/>
                    <a:pt x="6442" y="733"/>
                  </a:cubicBezTo>
                  <a:cubicBezTo>
                    <a:pt x="6224" y="271"/>
                    <a:pt x="5758" y="1"/>
                    <a:pt x="527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>
              <a:off x="5004175" y="3336000"/>
              <a:ext cx="318525" cy="389850"/>
            </a:xfrm>
            <a:custGeom>
              <a:rect b="b" l="l" r="r" t="t"/>
              <a:pathLst>
                <a:path extrusionOk="0" h="15594" w="12741">
                  <a:moveTo>
                    <a:pt x="5339" y="0"/>
                  </a:moveTo>
                  <a:cubicBezTo>
                    <a:pt x="5174" y="0"/>
                    <a:pt x="5006" y="34"/>
                    <a:pt x="4847" y="106"/>
                  </a:cubicBezTo>
                  <a:lnTo>
                    <a:pt x="4109" y="439"/>
                  </a:lnTo>
                  <a:cubicBezTo>
                    <a:pt x="4109" y="1035"/>
                    <a:pt x="4001" y="1558"/>
                    <a:pt x="3275" y="1880"/>
                  </a:cubicBezTo>
                  <a:cubicBezTo>
                    <a:pt x="3081" y="1967"/>
                    <a:pt x="2914" y="2006"/>
                    <a:pt x="2772" y="2006"/>
                  </a:cubicBezTo>
                  <a:cubicBezTo>
                    <a:pt x="2389" y="2006"/>
                    <a:pt x="2180" y="1726"/>
                    <a:pt x="2084" y="1344"/>
                  </a:cubicBezTo>
                  <a:lnTo>
                    <a:pt x="846" y="1892"/>
                  </a:lnTo>
                  <a:cubicBezTo>
                    <a:pt x="275" y="2154"/>
                    <a:pt x="1" y="2797"/>
                    <a:pt x="203" y="3392"/>
                  </a:cubicBezTo>
                  <a:cubicBezTo>
                    <a:pt x="656" y="4654"/>
                    <a:pt x="4442" y="14096"/>
                    <a:pt x="5299" y="15572"/>
                  </a:cubicBezTo>
                  <a:cubicBezTo>
                    <a:pt x="5411" y="15587"/>
                    <a:pt x="5529" y="15593"/>
                    <a:pt x="5652" y="15593"/>
                  </a:cubicBezTo>
                  <a:cubicBezTo>
                    <a:pt x="8153" y="15593"/>
                    <a:pt x="12741" y="12727"/>
                    <a:pt x="12741" y="12727"/>
                  </a:cubicBezTo>
                  <a:cubicBezTo>
                    <a:pt x="12110" y="10726"/>
                    <a:pt x="11145" y="9952"/>
                    <a:pt x="9907" y="7619"/>
                  </a:cubicBezTo>
                  <a:cubicBezTo>
                    <a:pt x="8550" y="5047"/>
                    <a:pt x="7121" y="2166"/>
                    <a:pt x="6395" y="666"/>
                  </a:cubicBezTo>
                  <a:cubicBezTo>
                    <a:pt x="6196" y="242"/>
                    <a:pt x="5777" y="0"/>
                    <a:pt x="5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>
              <a:off x="5050325" y="3249625"/>
              <a:ext cx="41100" cy="74150"/>
            </a:xfrm>
            <a:custGeom>
              <a:rect b="b" l="l" r="r" t="t"/>
              <a:pathLst>
                <a:path extrusionOk="0" h="2966" w="1644">
                  <a:moveTo>
                    <a:pt x="1179" y="1"/>
                  </a:moveTo>
                  <a:lnTo>
                    <a:pt x="0" y="251"/>
                  </a:lnTo>
                  <a:lnTo>
                    <a:pt x="560" y="2966"/>
                  </a:lnTo>
                  <a:lnTo>
                    <a:pt x="643" y="2942"/>
                  </a:lnTo>
                  <a:cubicBezTo>
                    <a:pt x="1251" y="2823"/>
                    <a:pt x="1643" y="2227"/>
                    <a:pt x="1512" y="162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5037225" y="3303225"/>
              <a:ext cx="69675" cy="66400"/>
            </a:xfrm>
            <a:custGeom>
              <a:rect b="b" l="l" r="r" t="t"/>
              <a:pathLst>
                <a:path extrusionOk="0" h="2656" w="2787">
                  <a:moveTo>
                    <a:pt x="1298" y="0"/>
                  </a:moveTo>
                  <a:lnTo>
                    <a:pt x="0" y="786"/>
                  </a:lnTo>
                  <a:lnTo>
                    <a:pt x="762" y="2655"/>
                  </a:lnTo>
                  <a:lnTo>
                    <a:pt x="2787" y="175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>
              <a:off x="5037225" y="3303225"/>
              <a:ext cx="49725" cy="58575"/>
            </a:xfrm>
            <a:custGeom>
              <a:rect b="b" l="l" r="r" t="t"/>
              <a:pathLst>
                <a:path extrusionOk="0" h="2343" w="1989">
                  <a:moveTo>
                    <a:pt x="1298" y="0"/>
                  </a:moveTo>
                  <a:lnTo>
                    <a:pt x="0" y="786"/>
                  </a:lnTo>
                  <a:lnTo>
                    <a:pt x="632" y="2334"/>
                  </a:lnTo>
                  <a:cubicBezTo>
                    <a:pt x="673" y="2340"/>
                    <a:pt x="715" y="2343"/>
                    <a:pt x="756" y="2343"/>
                  </a:cubicBezTo>
                  <a:cubicBezTo>
                    <a:pt x="881" y="2343"/>
                    <a:pt x="1004" y="2316"/>
                    <a:pt x="1120" y="2262"/>
                  </a:cubicBezTo>
                  <a:cubicBezTo>
                    <a:pt x="1620" y="2036"/>
                    <a:pt x="1834" y="1298"/>
                    <a:pt x="1989" y="81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>
              <a:off x="4991975" y="3247250"/>
              <a:ext cx="92900" cy="105025"/>
            </a:xfrm>
            <a:custGeom>
              <a:rect b="b" l="l" r="r" t="t"/>
              <a:pathLst>
                <a:path extrusionOk="0" h="4201" w="3716">
                  <a:moveTo>
                    <a:pt x="3096" y="1"/>
                  </a:moveTo>
                  <a:lnTo>
                    <a:pt x="1" y="644"/>
                  </a:lnTo>
                  <a:cubicBezTo>
                    <a:pt x="1" y="644"/>
                    <a:pt x="322" y="2203"/>
                    <a:pt x="775" y="3215"/>
                  </a:cubicBezTo>
                  <a:cubicBezTo>
                    <a:pt x="1065" y="3880"/>
                    <a:pt x="1456" y="4200"/>
                    <a:pt x="1890" y="4200"/>
                  </a:cubicBezTo>
                  <a:cubicBezTo>
                    <a:pt x="1954" y="4200"/>
                    <a:pt x="2019" y="4193"/>
                    <a:pt x="2084" y="4180"/>
                  </a:cubicBezTo>
                  <a:cubicBezTo>
                    <a:pt x="3073" y="3977"/>
                    <a:pt x="3715" y="3001"/>
                    <a:pt x="3513" y="2013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2"/>
            <p:cNvSpPr/>
            <p:nvPr/>
          </p:nvSpPr>
          <p:spPr>
            <a:xfrm>
              <a:off x="5062525" y="3270450"/>
              <a:ext cx="25925" cy="35900"/>
            </a:xfrm>
            <a:custGeom>
              <a:rect b="b" l="l" r="r" t="t"/>
              <a:pathLst>
                <a:path extrusionOk="0" h="1436" w="1037">
                  <a:moveTo>
                    <a:pt x="484" y="0"/>
                  </a:moveTo>
                  <a:cubicBezTo>
                    <a:pt x="442" y="0"/>
                    <a:pt x="399" y="5"/>
                    <a:pt x="358" y="13"/>
                  </a:cubicBezTo>
                  <a:cubicBezTo>
                    <a:pt x="131" y="61"/>
                    <a:pt x="1" y="418"/>
                    <a:pt x="84" y="811"/>
                  </a:cubicBezTo>
                  <a:cubicBezTo>
                    <a:pt x="161" y="1174"/>
                    <a:pt x="380" y="1436"/>
                    <a:pt x="601" y="1436"/>
                  </a:cubicBezTo>
                  <a:cubicBezTo>
                    <a:pt x="619" y="1436"/>
                    <a:pt x="637" y="1434"/>
                    <a:pt x="655" y="1430"/>
                  </a:cubicBezTo>
                  <a:cubicBezTo>
                    <a:pt x="882" y="1383"/>
                    <a:pt x="1036" y="823"/>
                    <a:pt x="953" y="430"/>
                  </a:cubicBezTo>
                  <a:cubicBezTo>
                    <a:pt x="884" y="106"/>
                    <a:pt x="685" y="0"/>
                    <a:pt x="484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>
              <a:off x="4985125" y="3228475"/>
              <a:ext cx="96475" cy="73575"/>
            </a:xfrm>
            <a:custGeom>
              <a:rect b="b" l="l" r="r" t="t"/>
              <a:pathLst>
                <a:path extrusionOk="0" h="2943" w="3859">
                  <a:moveTo>
                    <a:pt x="2668" y="1"/>
                  </a:moveTo>
                  <a:cubicBezTo>
                    <a:pt x="2590" y="1"/>
                    <a:pt x="2510" y="9"/>
                    <a:pt x="2430" y="25"/>
                  </a:cubicBezTo>
                  <a:lnTo>
                    <a:pt x="1382" y="240"/>
                  </a:lnTo>
                  <a:cubicBezTo>
                    <a:pt x="1311" y="252"/>
                    <a:pt x="1251" y="264"/>
                    <a:pt x="1180" y="264"/>
                  </a:cubicBezTo>
                  <a:cubicBezTo>
                    <a:pt x="525" y="323"/>
                    <a:pt x="1" y="847"/>
                    <a:pt x="25" y="1502"/>
                  </a:cubicBezTo>
                  <a:cubicBezTo>
                    <a:pt x="37" y="1764"/>
                    <a:pt x="108" y="2026"/>
                    <a:pt x="227" y="2264"/>
                  </a:cubicBezTo>
                  <a:lnTo>
                    <a:pt x="680" y="2942"/>
                  </a:lnTo>
                  <a:lnTo>
                    <a:pt x="680" y="2942"/>
                  </a:lnTo>
                  <a:lnTo>
                    <a:pt x="572" y="2597"/>
                  </a:lnTo>
                  <a:cubicBezTo>
                    <a:pt x="489" y="2169"/>
                    <a:pt x="715" y="1811"/>
                    <a:pt x="1275" y="1692"/>
                  </a:cubicBezTo>
                  <a:lnTo>
                    <a:pt x="2204" y="1502"/>
                  </a:lnTo>
                  <a:cubicBezTo>
                    <a:pt x="2245" y="1493"/>
                    <a:pt x="2286" y="1489"/>
                    <a:pt x="2326" y="1489"/>
                  </a:cubicBezTo>
                  <a:cubicBezTo>
                    <a:pt x="2603" y="1489"/>
                    <a:pt x="2821" y="1697"/>
                    <a:pt x="2894" y="1978"/>
                  </a:cubicBezTo>
                  <a:cubicBezTo>
                    <a:pt x="2947" y="2146"/>
                    <a:pt x="3101" y="2258"/>
                    <a:pt x="3275" y="2258"/>
                  </a:cubicBezTo>
                  <a:cubicBezTo>
                    <a:pt x="3298" y="2258"/>
                    <a:pt x="3322" y="2256"/>
                    <a:pt x="3347" y="2252"/>
                  </a:cubicBezTo>
                  <a:lnTo>
                    <a:pt x="3382" y="2240"/>
                  </a:lnTo>
                  <a:lnTo>
                    <a:pt x="3632" y="1621"/>
                  </a:lnTo>
                  <a:lnTo>
                    <a:pt x="3859" y="1168"/>
                  </a:lnTo>
                  <a:lnTo>
                    <a:pt x="3799" y="918"/>
                  </a:lnTo>
                  <a:cubicBezTo>
                    <a:pt x="3685" y="378"/>
                    <a:pt x="3207" y="1"/>
                    <a:pt x="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4968775" y="3232325"/>
              <a:ext cx="93175" cy="64500"/>
            </a:xfrm>
            <a:custGeom>
              <a:rect b="b" l="l" r="r" t="t"/>
              <a:pathLst>
                <a:path extrusionOk="0" h="2580" w="3727">
                  <a:moveTo>
                    <a:pt x="2939" y="1"/>
                  </a:moveTo>
                  <a:cubicBezTo>
                    <a:pt x="2214" y="1"/>
                    <a:pt x="957" y="451"/>
                    <a:pt x="607" y="657"/>
                  </a:cubicBezTo>
                  <a:cubicBezTo>
                    <a:pt x="131" y="943"/>
                    <a:pt x="0" y="1574"/>
                    <a:pt x="298" y="2062"/>
                  </a:cubicBezTo>
                  <a:cubicBezTo>
                    <a:pt x="499" y="2392"/>
                    <a:pt x="846" y="2580"/>
                    <a:pt x="1193" y="2580"/>
                  </a:cubicBezTo>
                  <a:cubicBezTo>
                    <a:pt x="1360" y="2580"/>
                    <a:pt x="1528" y="2536"/>
                    <a:pt x="1679" y="2443"/>
                  </a:cubicBezTo>
                  <a:cubicBezTo>
                    <a:pt x="2155" y="2157"/>
                    <a:pt x="3727" y="657"/>
                    <a:pt x="3429" y="169"/>
                  </a:cubicBezTo>
                  <a:cubicBezTo>
                    <a:pt x="3356" y="49"/>
                    <a:pt x="3176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2"/>
            <p:cNvSpPr/>
            <p:nvPr/>
          </p:nvSpPr>
          <p:spPr>
            <a:xfrm>
              <a:off x="5013400" y="3429425"/>
              <a:ext cx="175050" cy="371000"/>
            </a:xfrm>
            <a:custGeom>
              <a:rect b="b" l="l" r="r" t="t"/>
              <a:pathLst>
                <a:path extrusionOk="0" h="14840" w="7002">
                  <a:moveTo>
                    <a:pt x="6978" y="0"/>
                  </a:moveTo>
                  <a:cubicBezTo>
                    <a:pt x="6133" y="227"/>
                    <a:pt x="5287" y="453"/>
                    <a:pt x="4430" y="655"/>
                  </a:cubicBezTo>
                  <a:cubicBezTo>
                    <a:pt x="4442" y="679"/>
                    <a:pt x="4442" y="703"/>
                    <a:pt x="4442" y="727"/>
                  </a:cubicBezTo>
                  <a:lnTo>
                    <a:pt x="4502" y="1215"/>
                  </a:lnTo>
                  <a:cubicBezTo>
                    <a:pt x="4513" y="1381"/>
                    <a:pt x="4513" y="1548"/>
                    <a:pt x="4525" y="1703"/>
                  </a:cubicBezTo>
                  <a:cubicBezTo>
                    <a:pt x="4525" y="1870"/>
                    <a:pt x="4549" y="2036"/>
                    <a:pt x="4537" y="2203"/>
                  </a:cubicBezTo>
                  <a:lnTo>
                    <a:pt x="4537" y="2703"/>
                  </a:lnTo>
                  <a:cubicBezTo>
                    <a:pt x="4502" y="4025"/>
                    <a:pt x="4275" y="5370"/>
                    <a:pt x="3918" y="6692"/>
                  </a:cubicBezTo>
                  <a:lnTo>
                    <a:pt x="3609" y="7668"/>
                  </a:lnTo>
                  <a:lnTo>
                    <a:pt x="3525" y="7906"/>
                  </a:lnTo>
                  <a:lnTo>
                    <a:pt x="3430" y="8156"/>
                  </a:lnTo>
                  <a:lnTo>
                    <a:pt x="3239" y="8632"/>
                  </a:lnTo>
                  <a:cubicBezTo>
                    <a:pt x="3001" y="9275"/>
                    <a:pt x="2680" y="9894"/>
                    <a:pt x="2382" y="10525"/>
                  </a:cubicBezTo>
                  <a:cubicBezTo>
                    <a:pt x="2239" y="10835"/>
                    <a:pt x="2049" y="11133"/>
                    <a:pt x="1870" y="11442"/>
                  </a:cubicBezTo>
                  <a:lnTo>
                    <a:pt x="1346" y="12347"/>
                  </a:lnTo>
                  <a:cubicBezTo>
                    <a:pt x="953" y="12930"/>
                    <a:pt x="549" y="13502"/>
                    <a:pt x="156" y="14085"/>
                  </a:cubicBezTo>
                  <a:lnTo>
                    <a:pt x="132" y="14121"/>
                  </a:lnTo>
                  <a:cubicBezTo>
                    <a:pt x="1" y="14312"/>
                    <a:pt x="25" y="14574"/>
                    <a:pt x="215" y="14728"/>
                  </a:cubicBezTo>
                  <a:cubicBezTo>
                    <a:pt x="301" y="14803"/>
                    <a:pt x="409" y="14840"/>
                    <a:pt x="516" y="14840"/>
                  </a:cubicBezTo>
                  <a:cubicBezTo>
                    <a:pt x="647" y="14840"/>
                    <a:pt x="778" y="14785"/>
                    <a:pt x="870" y="14681"/>
                  </a:cubicBezTo>
                  <a:cubicBezTo>
                    <a:pt x="1334" y="14133"/>
                    <a:pt x="1823" y="13585"/>
                    <a:pt x="2287" y="13014"/>
                  </a:cubicBezTo>
                  <a:lnTo>
                    <a:pt x="2942" y="12133"/>
                  </a:lnTo>
                  <a:cubicBezTo>
                    <a:pt x="3156" y="11835"/>
                    <a:pt x="3394" y="11549"/>
                    <a:pt x="3573" y="11228"/>
                  </a:cubicBezTo>
                  <a:cubicBezTo>
                    <a:pt x="3966" y="10609"/>
                    <a:pt x="4382" y="9990"/>
                    <a:pt x="4716" y="9311"/>
                  </a:cubicBezTo>
                  <a:lnTo>
                    <a:pt x="4978" y="8823"/>
                  </a:lnTo>
                  <a:lnTo>
                    <a:pt x="5109" y="8573"/>
                  </a:lnTo>
                  <a:lnTo>
                    <a:pt x="5216" y="8323"/>
                  </a:lnTo>
                  <a:lnTo>
                    <a:pt x="5668" y="7287"/>
                  </a:lnTo>
                  <a:cubicBezTo>
                    <a:pt x="6216" y="5894"/>
                    <a:pt x="6633" y="4418"/>
                    <a:pt x="6847" y="2894"/>
                  </a:cubicBezTo>
                  <a:cubicBezTo>
                    <a:pt x="6895" y="2513"/>
                    <a:pt x="6942" y="2132"/>
                    <a:pt x="6954" y="1739"/>
                  </a:cubicBezTo>
                  <a:cubicBezTo>
                    <a:pt x="6966" y="1548"/>
                    <a:pt x="6990" y="1358"/>
                    <a:pt x="6990" y="1155"/>
                  </a:cubicBezTo>
                  <a:lnTo>
                    <a:pt x="6990" y="572"/>
                  </a:lnTo>
                  <a:cubicBezTo>
                    <a:pt x="7002" y="381"/>
                    <a:pt x="6978" y="191"/>
                    <a:pt x="697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2"/>
            <p:cNvSpPr/>
            <p:nvPr/>
          </p:nvSpPr>
          <p:spPr>
            <a:xfrm>
              <a:off x="5100025" y="3336375"/>
              <a:ext cx="94975" cy="120425"/>
            </a:xfrm>
            <a:custGeom>
              <a:rect b="b" l="l" r="r" t="t"/>
              <a:pathLst>
                <a:path extrusionOk="0" h="4817" w="3799">
                  <a:moveTo>
                    <a:pt x="1653" y="1"/>
                  </a:moveTo>
                  <a:cubicBezTo>
                    <a:pt x="1455" y="1"/>
                    <a:pt x="1242" y="53"/>
                    <a:pt x="1025" y="198"/>
                  </a:cubicBezTo>
                  <a:cubicBezTo>
                    <a:pt x="1" y="865"/>
                    <a:pt x="227" y="1686"/>
                    <a:pt x="227" y="1686"/>
                  </a:cubicBezTo>
                  <a:cubicBezTo>
                    <a:pt x="227" y="1686"/>
                    <a:pt x="775" y="3556"/>
                    <a:pt x="941" y="4770"/>
                  </a:cubicBezTo>
                  <a:cubicBezTo>
                    <a:pt x="945" y="4803"/>
                    <a:pt x="1023" y="4817"/>
                    <a:pt x="1150" y="4817"/>
                  </a:cubicBezTo>
                  <a:cubicBezTo>
                    <a:pt x="1808" y="4817"/>
                    <a:pt x="3799" y="4449"/>
                    <a:pt x="3799" y="4449"/>
                  </a:cubicBezTo>
                  <a:cubicBezTo>
                    <a:pt x="3704" y="2591"/>
                    <a:pt x="3215" y="1389"/>
                    <a:pt x="2906" y="817"/>
                  </a:cubicBezTo>
                  <a:cubicBezTo>
                    <a:pt x="2715" y="460"/>
                    <a:pt x="2406" y="174"/>
                    <a:pt x="2013" y="55"/>
                  </a:cubicBezTo>
                  <a:cubicBezTo>
                    <a:pt x="1901" y="23"/>
                    <a:pt x="1780" y="1"/>
                    <a:pt x="1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2"/>
            <p:cNvSpPr/>
            <p:nvPr/>
          </p:nvSpPr>
          <p:spPr>
            <a:xfrm>
              <a:off x="4647300" y="4206900"/>
              <a:ext cx="192300" cy="100625"/>
            </a:xfrm>
            <a:custGeom>
              <a:rect b="b" l="l" r="r" t="t"/>
              <a:pathLst>
                <a:path extrusionOk="0" h="4025" w="7692">
                  <a:moveTo>
                    <a:pt x="3656" y="0"/>
                  </a:moveTo>
                  <a:cubicBezTo>
                    <a:pt x="2691" y="0"/>
                    <a:pt x="1155" y="1882"/>
                    <a:pt x="298" y="3072"/>
                  </a:cubicBezTo>
                  <a:cubicBezTo>
                    <a:pt x="0" y="3465"/>
                    <a:pt x="286" y="4025"/>
                    <a:pt x="786" y="4025"/>
                  </a:cubicBezTo>
                  <a:lnTo>
                    <a:pt x="7692" y="4025"/>
                  </a:lnTo>
                  <a:cubicBezTo>
                    <a:pt x="7692" y="4025"/>
                    <a:pt x="5084" y="0"/>
                    <a:pt x="3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2"/>
            <p:cNvSpPr/>
            <p:nvPr/>
          </p:nvSpPr>
          <p:spPr>
            <a:xfrm>
              <a:off x="4990800" y="3777975"/>
              <a:ext cx="54475" cy="61925"/>
            </a:xfrm>
            <a:custGeom>
              <a:rect b="b" l="l" r="r" t="t"/>
              <a:pathLst>
                <a:path extrusionOk="0" h="2477" w="2179">
                  <a:moveTo>
                    <a:pt x="1179" y="1"/>
                  </a:moveTo>
                  <a:cubicBezTo>
                    <a:pt x="1179" y="1"/>
                    <a:pt x="322" y="786"/>
                    <a:pt x="238" y="1060"/>
                  </a:cubicBezTo>
                  <a:cubicBezTo>
                    <a:pt x="155" y="1334"/>
                    <a:pt x="0" y="2001"/>
                    <a:pt x="262" y="2477"/>
                  </a:cubicBezTo>
                  <a:cubicBezTo>
                    <a:pt x="262" y="2477"/>
                    <a:pt x="1048" y="1334"/>
                    <a:pt x="1357" y="1334"/>
                  </a:cubicBezTo>
                  <a:cubicBezTo>
                    <a:pt x="1359" y="1334"/>
                    <a:pt x="1361" y="1334"/>
                    <a:pt x="1363" y="1334"/>
                  </a:cubicBezTo>
                  <a:cubicBezTo>
                    <a:pt x="1655" y="1334"/>
                    <a:pt x="1643" y="2310"/>
                    <a:pt x="1643" y="2310"/>
                  </a:cubicBezTo>
                  <a:cubicBezTo>
                    <a:pt x="1643" y="2310"/>
                    <a:pt x="1953" y="2156"/>
                    <a:pt x="2084" y="1894"/>
                  </a:cubicBezTo>
                  <a:cubicBezTo>
                    <a:pt x="2179" y="1679"/>
                    <a:pt x="1953" y="131"/>
                    <a:pt x="195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6190050" y="4148875"/>
              <a:ext cx="267025" cy="158050"/>
            </a:xfrm>
            <a:custGeom>
              <a:rect b="b" l="l" r="r" t="t"/>
              <a:pathLst>
                <a:path extrusionOk="0" h="6322" w="10681">
                  <a:moveTo>
                    <a:pt x="3313" y="1"/>
                  </a:moveTo>
                  <a:cubicBezTo>
                    <a:pt x="3074" y="1"/>
                    <a:pt x="2836" y="110"/>
                    <a:pt x="2679" y="321"/>
                  </a:cubicBezTo>
                  <a:lnTo>
                    <a:pt x="310" y="3417"/>
                  </a:lnTo>
                  <a:cubicBezTo>
                    <a:pt x="0" y="3822"/>
                    <a:pt x="143" y="4405"/>
                    <a:pt x="596" y="4619"/>
                  </a:cubicBezTo>
                  <a:lnTo>
                    <a:pt x="4013" y="6239"/>
                  </a:lnTo>
                  <a:cubicBezTo>
                    <a:pt x="4120" y="6298"/>
                    <a:pt x="4239" y="6322"/>
                    <a:pt x="4358" y="6322"/>
                  </a:cubicBezTo>
                  <a:lnTo>
                    <a:pt x="10204" y="6322"/>
                  </a:lnTo>
                  <a:cubicBezTo>
                    <a:pt x="10526" y="6322"/>
                    <a:pt x="10680" y="5917"/>
                    <a:pt x="10430" y="5715"/>
                  </a:cubicBezTo>
                  <a:lnTo>
                    <a:pt x="3822" y="190"/>
                  </a:lnTo>
                  <a:cubicBezTo>
                    <a:pt x="3674" y="62"/>
                    <a:pt x="3493" y="1"/>
                    <a:pt x="3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5336375" y="4266025"/>
              <a:ext cx="306900" cy="49300"/>
            </a:xfrm>
            <a:custGeom>
              <a:rect b="b" l="l" r="r" t="t"/>
              <a:pathLst>
                <a:path extrusionOk="0" h="1972" w="12276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616" y="1965"/>
                    <a:pt x="4095" y="1972"/>
                    <a:pt x="5661" y="1972"/>
                  </a:cubicBezTo>
                  <a:cubicBezTo>
                    <a:pt x="8794" y="1972"/>
                    <a:pt x="12276" y="1945"/>
                    <a:pt x="12276" y="1945"/>
                  </a:cubicBezTo>
                  <a:lnTo>
                    <a:pt x="11847" y="112"/>
                  </a:lnTo>
                  <a:cubicBezTo>
                    <a:pt x="10601" y="404"/>
                    <a:pt x="9816" y="967"/>
                    <a:pt x="8653" y="967"/>
                  </a:cubicBezTo>
                  <a:cubicBezTo>
                    <a:pt x="8394" y="967"/>
                    <a:pt x="8117" y="939"/>
                    <a:pt x="7811" y="874"/>
                  </a:cubicBezTo>
                  <a:cubicBezTo>
                    <a:pt x="7382" y="779"/>
                    <a:pt x="6918" y="35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5336375" y="4266025"/>
              <a:ext cx="186650" cy="49250"/>
            </a:xfrm>
            <a:custGeom>
              <a:rect b="b" l="l" r="r" t="t"/>
              <a:pathLst>
                <a:path extrusionOk="0" h="1970" w="7466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512" y="1957"/>
                    <a:pt x="3786" y="1969"/>
                    <a:pt x="5168" y="1969"/>
                  </a:cubicBezTo>
                  <a:cubicBezTo>
                    <a:pt x="5430" y="1255"/>
                    <a:pt x="6049" y="695"/>
                    <a:pt x="7037" y="695"/>
                  </a:cubicBezTo>
                  <a:cubicBezTo>
                    <a:pt x="7192" y="695"/>
                    <a:pt x="7323" y="707"/>
                    <a:pt x="7465" y="731"/>
                  </a:cubicBezTo>
                  <a:cubicBezTo>
                    <a:pt x="7120" y="564"/>
                    <a:pt x="6763" y="29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3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5959650" y="4004675"/>
              <a:ext cx="129825" cy="313300"/>
            </a:xfrm>
            <a:custGeom>
              <a:rect b="b" l="l" r="r" t="t"/>
              <a:pathLst>
                <a:path extrusionOk="0" h="12532" w="5193">
                  <a:moveTo>
                    <a:pt x="3118" y="0"/>
                  </a:moveTo>
                  <a:cubicBezTo>
                    <a:pt x="1524" y="0"/>
                    <a:pt x="188" y="1290"/>
                    <a:pt x="96" y="2946"/>
                  </a:cubicBezTo>
                  <a:cubicBezTo>
                    <a:pt x="1" y="4672"/>
                    <a:pt x="1073" y="12435"/>
                    <a:pt x="2739" y="12530"/>
                  </a:cubicBezTo>
                  <a:cubicBezTo>
                    <a:pt x="2748" y="12531"/>
                    <a:pt x="2757" y="12531"/>
                    <a:pt x="2766" y="12531"/>
                  </a:cubicBezTo>
                  <a:cubicBezTo>
                    <a:pt x="4413" y="12531"/>
                    <a:pt x="5002" y="4782"/>
                    <a:pt x="5097" y="3077"/>
                  </a:cubicBezTo>
                  <a:cubicBezTo>
                    <a:pt x="5192" y="1362"/>
                    <a:pt x="4954" y="100"/>
                    <a:pt x="3287" y="5"/>
                  </a:cubicBezTo>
                  <a:cubicBezTo>
                    <a:pt x="3230" y="2"/>
                    <a:pt x="3174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2"/>
            <p:cNvSpPr/>
            <p:nvPr/>
          </p:nvSpPr>
          <p:spPr>
            <a:xfrm>
              <a:off x="5674500" y="4231875"/>
              <a:ext cx="382200" cy="93550"/>
            </a:xfrm>
            <a:custGeom>
              <a:rect b="b" l="l" r="r" t="t"/>
              <a:pathLst>
                <a:path extrusionOk="0" h="3742" w="15288">
                  <a:moveTo>
                    <a:pt x="12880" y="1"/>
                  </a:moveTo>
                  <a:cubicBezTo>
                    <a:pt x="12862" y="1"/>
                    <a:pt x="12843" y="1"/>
                    <a:pt x="12824" y="1"/>
                  </a:cubicBezTo>
                  <a:cubicBezTo>
                    <a:pt x="11478" y="25"/>
                    <a:pt x="1" y="1264"/>
                    <a:pt x="13" y="2287"/>
                  </a:cubicBezTo>
                  <a:cubicBezTo>
                    <a:pt x="25" y="3323"/>
                    <a:pt x="12383" y="3669"/>
                    <a:pt x="13717" y="3740"/>
                  </a:cubicBezTo>
                  <a:cubicBezTo>
                    <a:pt x="13737" y="3741"/>
                    <a:pt x="13758" y="3742"/>
                    <a:pt x="13778" y="3742"/>
                  </a:cubicBezTo>
                  <a:cubicBezTo>
                    <a:pt x="14586" y="3742"/>
                    <a:pt x="15288" y="2834"/>
                    <a:pt x="15265" y="1835"/>
                  </a:cubicBezTo>
                  <a:cubicBezTo>
                    <a:pt x="15253" y="814"/>
                    <a:pt x="14188" y="1"/>
                    <a:pt x="1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2"/>
            <p:cNvSpPr/>
            <p:nvPr/>
          </p:nvSpPr>
          <p:spPr>
            <a:xfrm>
              <a:off x="5820050" y="4008025"/>
              <a:ext cx="201850" cy="318550"/>
            </a:xfrm>
            <a:custGeom>
              <a:rect b="b" l="l" r="r" t="t"/>
              <a:pathLst>
                <a:path extrusionOk="0" h="12742" w="8074">
                  <a:moveTo>
                    <a:pt x="5133" y="1"/>
                  </a:moveTo>
                  <a:cubicBezTo>
                    <a:pt x="4095" y="1"/>
                    <a:pt x="3247" y="623"/>
                    <a:pt x="2727" y="1824"/>
                  </a:cubicBezTo>
                  <a:cubicBezTo>
                    <a:pt x="2001" y="3491"/>
                    <a:pt x="1" y="11992"/>
                    <a:pt x="1632" y="12694"/>
                  </a:cubicBezTo>
                  <a:cubicBezTo>
                    <a:pt x="1707" y="12726"/>
                    <a:pt x="1785" y="12742"/>
                    <a:pt x="1865" y="12742"/>
                  </a:cubicBezTo>
                  <a:cubicBezTo>
                    <a:pt x="3532" y="12742"/>
                    <a:pt x="6273" y="6068"/>
                    <a:pt x="6966" y="4467"/>
                  </a:cubicBezTo>
                  <a:cubicBezTo>
                    <a:pt x="7692" y="2788"/>
                    <a:pt x="8073" y="1002"/>
                    <a:pt x="6454" y="300"/>
                  </a:cubicBezTo>
                  <a:cubicBezTo>
                    <a:pt x="5990" y="100"/>
                    <a:pt x="5546" y="1"/>
                    <a:pt x="5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2"/>
            <p:cNvSpPr/>
            <p:nvPr/>
          </p:nvSpPr>
          <p:spPr>
            <a:xfrm>
              <a:off x="5557225" y="4231875"/>
              <a:ext cx="351275" cy="95175"/>
            </a:xfrm>
            <a:custGeom>
              <a:rect b="b" l="l" r="r" t="t"/>
              <a:pathLst>
                <a:path extrusionOk="0" h="3807" w="14051">
                  <a:moveTo>
                    <a:pt x="11642" y="1"/>
                  </a:moveTo>
                  <a:cubicBezTo>
                    <a:pt x="11623" y="1"/>
                    <a:pt x="11604" y="1"/>
                    <a:pt x="11585" y="1"/>
                  </a:cubicBezTo>
                  <a:cubicBezTo>
                    <a:pt x="10526" y="13"/>
                    <a:pt x="2989" y="1180"/>
                    <a:pt x="1" y="2014"/>
                  </a:cubicBezTo>
                  <a:cubicBezTo>
                    <a:pt x="155" y="2776"/>
                    <a:pt x="132" y="3300"/>
                    <a:pt x="132" y="3371"/>
                  </a:cubicBezTo>
                  <a:cubicBezTo>
                    <a:pt x="3712" y="3424"/>
                    <a:pt x="9893" y="3807"/>
                    <a:pt x="11951" y="3807"/>
                  </a:cubicBezTo>
                  <a:cubicBezTo>
                    <a:pt x="12207" y="3807"/>
                    <a:pt x="12399" y="3801"/>
                    <a:pt x="12514" y="3788"/>
                  </a:cubicBezTo>
                  <a:cubicBezTo>
                    <a:pt x="12955" y="3740"/>
                    <a:pt x="14050" y="2859"/>
                    <a:pt x="14038" y="1835"/>
                  </a:cubicBezTo>
                  <a:cubicBezTo>
                    <a:pt x="14015" y="814"/>
                    <a:pt x="12950" y="1"/>
                    <a:pt x="1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2"/>
            <p:cNvSpPr/>
            <p:nvPr/>
          </p:nvSpPr>
          <p:spPr>
            <a:xfrm>
              <a:off x="6028125" y="3951800"/>
              <a:ext cx="230850" cy="189150"/>
            </a:xfrm>
            <a:custGeom>
              <a:rect b="b" l="l" r="r" t="t"/>
              <a:pathLst>
                <a:path extrusionOk="0" h="7566" w="9234">
                  <a:moveTo>
                    <a:pt x="465" y="1"/>
                  </a:moveTo>
                  <a:cubicBezTo>
                    <a:pt x="0" y="3465"/>
                    <a:pt x="2144" y="6644"/>
                    <a:pt x="8668" y="7561"/>
                  </a:cubicBezTo>
                  <a:cubicBezTo>
                    <a:pt x="8688" y="7564"/>
                    <a:pt x="8707" y="7565"/>
                    <a:pt x="8726" y="7565"/>
                  </a:cubicBezTo>
                  <a:cubicBezTo>
                    <a:pt x="9110" y="7565"/>
                    <a:pt x="9233" y="7006"/>
                    <a:pt x="8859" y="6859"/>
                  </a:cubicBezTo>
                  <a:cubicBezTo>
                    <a:pt x="8537" y="6787"/>
                    <a:pt x="5656" y="5930"/>
                    <a:pt x="4001" y="4251"/>
                  </a:cubicBezTo>
                  <a:cubicBezTo>
                    <a:pt x="2703" y="2834"/>
                    <a:pt x="2453" y="1406"/>
                    <a:pt x="2858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2"/>
            <p:cNvSpPr/>
            <p:nvPr/>
          </p:nvSpPr>
          <p:spPr>
            <a:xfrm>
              <a:off x="5862325" y="3783350"/>
              <a:ext cx="255725" cy="349450"/>
            </a:xfrm>
            <a:custGeom>
              <a:rect b="b" l="l" r="r" t="t"/>
              <a:pathLst>
                <a:path extrusionOk="0" h="13978" w="10229">
                  <a:moveTo>
                    <a:pt x="4828" y="0"/>
                  </a:moveTo>
                  <a:cubicBezTo>
                    <a:pt x="4243" y="0"/>
                    <a:pt x="3720" y="402"/>
                    <a:pt x="3584" y="988"/>
                  </a:cubicBezTo>
                  <a:cubicBezTo>
                    <a:pt x="3203" y="2619"/>
                    <a:pt x="2501" y="5643"/>
                    <a:pt x="1775" y="8358"/>
                  </a:cubicBezTo>
                  <a:cubicBezTo>
                    <a:pt x="1108" y="10870"/>
                    <a:pt x="1" y="12025"/>
                    <a:pt x="370" y="12668"/>
                  </a:cubicBezTo>
                  <a:lnTo>
                    <a:pt x="8621" y="13978"/>
                  </a:lnTo>
                  <a:cubicBezTo>
                    <a:pt x="8621" y="13978"/>
                    <a:pt x="9240" y="10334"/>
                    <a:pt x="9490" y="8048"/>
                  </a:cubicBezTo>
                  <a:cubicBezTo>
                    <a:pt x="9752" y="5798"/>
                    <a:pt x="10002" y="3500"/>
                    <a:pt x="10157" y="2179"/>
                  </a:cubicBezTo>
                  <a:cubicBezTo>
                    <a:pt x="10228" y="1548"/>
                    <a:pt x="9799" y="952"/>
                    <a:pt x="9168" y="833"/>
                  </a:cubicBezTo>
                  <a:lnTo>
                    <a:pt x="5073" y="24"/>
                  </a:lnTo>
                  <a:cubicBezTo>
                    <a:pt x="4990" y="8"/>
                    <a:pt x="4908" y="0"/>
                    <a:pt x="482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2"/>
            <p:cNvSpPr/>
            <p:nvPr/>
          </p:nvSpPr>
          <p:spPr>
            <a:xfrm>
              <a:off x="5863225" y="3782800"/>
              <a:ext cx="254825" cy="353875"/>
            </a:xfrm>
            <a:custGeom>
              <a:rect b="b" l="l" r="r" t="t"/>
              <a:pathLst>
                <a:path extrusionOk="0" h="14155" w="10193">
                  <a:moveTo>
                    <a:pt x="4707" y="1"/>
                  </a:moveTo>
                  <a:cubicBezTo>
                    <a:pt x="4171" y="1"/>
                    <a:pt x="3687" y="370"/>
                    <a:pt x="3572" y="915"/>
                  </a:cubicBezTo>
                  <a:cubicBezTo>
                    <a:pt x="3203" y="2510"/>
                    <a:pt x="2477" y="5606"/>
                    <a:pt x="1739" y="8380"/>
                  </a:cubicBezTo>
                  <a:cubicBezTo>
                    <a:pt x="1072" y="10892"/>
                    <a:pt x="0" y="11904"/>
                    <a:pt x="334" y="12690"/>
                  </a:cubicBezTo>
                  <a:lnTo>
                    <a:pt x="8978" y="14155"/>
                  </a:lnTo>
                  <a:cubicBezTo>
                    <a:pt x="8978" y="14155"/>
                    <a:pt x="9204" y="10345"/>
                    <a:pt x="9454" y="8070"/>
                  </a:cubicBezTo>
                  <a:cubicBezTo>
                    <a:pt x="9716" y="5796"/>
                    <a:pt x="9978" y="3475"/>
                    <a:pt x="10121" y="2165"/>
                  </a:cubicBezTo>
                  <a:cubicBezTo>
                    <a:pt x="10192" y="1546"/>
                    <a:pt x="9775" y="986"/>
                    <a:pt x="9168" y="867"/>
                  </a:cubicBezTo>
                  <a:lnTo>
                    <a:pt x="8501" y="736"/>
                  </a:lnTo>
                  <a:cubicBezTo>
                    <a:pt x="8223" y="1143"/>
                    <a:pt x="7780" y="1426"/>
                    <a:pt x="7199" y="1426"/>
                  </a:cubicBezTo>
                  <a:cubicBezTo>
                    <a:pt x="7083" y="1426"/>
                    <a:pt x="6961" y="1415"/>
                    <a:pt x="6835" y="1391"/>
                  </a:cubicBezTo>
                  <a:cubicBezTo>
                    <a:pt x="6073" y="1236"/>
                    <a:pt x="5668" y="724"/>
                    <a:pt x="5537" y="153"/>
                  </a:cubicBezTo>
                  <a:lnTo>
                    <a:pt x="4930" y="22"/>
                  </a:lnTo>
                  <a:cubicBezTo>
                    <a:pt x="4855" y="7"/>
                    <a:pt x="4781" y="1"/>
                    <a:pt x="4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2"/>
            <p:cNvSpPr/>
            <p:nvPr/>
          </p:nvSpPr>
          <p:spPr>
            <a:xfrm>
              <a:off x="6024250" y="3693450"/>
              <a:ext cx="36050" cy="71150"/>
            </a:xfrm>
            <a:custGeom>
              <a:rect b="b" l="l" r="r" t="t"/>
              <a:pathLst>
                <a:path extrusionOk="0" h="2846" w="1442">
                  <a:moveTo>
                    <a:pt x="274" y="0"/>
                  </a:moveTo>
                  <a:lnTo>
                    <a:pt x="72" y="1607"/>
                  </a:lnTo>
                  <a:cubicBezTo>
                    <a:pt x="1" y="2215"/>
                    <a:pt x="429" y="2762"/>
                    <a:pt x="1036" y="2846"/>
                  </a:cubicBezTo>
                  <a:lnTo>
                    <a:pt x="1120" y="2846"/>
                  </a:lnTo>
                  <a:lnTo>
                    <a:pt x="1441" y="1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2"/>
            <p:cNvSpPr/>
            <p:nvPr/>
          </p:nvSpPr>
          <p:spPr>
            <a:xfrm>
              <a:off x="6011750" y="3746125"/>
              <a:ext cx="70875" cy="66400"/>
            </a:xfrm>
            <a:custGeom>
              <a:rect b="b" l="l" r="r" t="t"/>
              <a:pathLst>
                <a:path extrusionOk="0" h="2656" w="2835">
                  <a:moveTo>
                    <a:pt x="1632" y="1"/>
                  </a:moveTo>
                  <a:lnTo>
                    <a:pt x="1" y="1751"/>
                  </a:lnTo>
                  <a:lnTo>
                    <a:pt x="1" y="2037"/>
                  </a:lnTo>
                  <a:lnTo>
                    <a:pt x="1894" y="2656"/>
                  </a:lnTo>
                  <a:lnTo>
                    <a:pt x="2834" y="905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2"/>
            <p:cNvSpPr/>
            <p:nvPr/>
          </p:nvSpPr>
          <p:spPr>
            <a:xfrm>
              <a:off x="6036150" y="3746125"/>
              <a:ext cx="46475" cy="53075"/>
            </a:xfrm>
            <a:custGeom>
              <a:rect b="b" l="l" r="r" t="t"/>
              <a:pathLst>
                <a:path extrusionOk="0" h="2123" w="1859">
                  <a:moveTo>
                    <a:pt x="656" y="1"/>
                  </a:moveTo>
                  <a:lnTo>
                    <a:pt x="1" y="703"/>
                  </a:lnTo>
                  <a:cubicBezTo>
                    <a:pt x="96" y="1191"/>
                    <a:pt x="239" y="1739"/>
                    <a:pt x="703" y="2013"/>
                  </a:cubicBezTo>
                  <a:cubicBezTo>
                    <a:pt x="839" y="2086"/>
                    <a:pt x="992" y="2122"/>
                    <a:pt x="1140" y="2122"/>
                  </a:cubicBezTo>
                  <a:cubicBezTo>
                    <a:pt x="1162" y="2122"/>
                    <a:pt x="1183" y="2121"/>
                    <a:pt x="1203" y="2120"/>
                  </a:cubicBezTo>
                  <a:lnTo>
                    <a:pt x="1858" y="90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2"/>
            <p:cNvSpPr/>
            <p:nvPr/>
          </p:nvSpPr>
          <p:spPr>
            <a:xfrm>
              <a:off x="6032000" y="3690175"/>
              <a:ext cx="86325" cy="100800"/>
            </a:xfrm>
            <a:custGeom>
              <a:rect b="b" l="l" r="r" t="t"/>
              <a:pathLst>
                <a:path extrusionOk="0" h="4032" w="3453">
                  <a:moveTo>
                    <a:pt x="357" y="0"/>
                  </a:moveTo>
                  <a:lnTo>
                    <a:pt x="119" y="2000"/>
                  </a:lnTo>
                  <a:cubicBezTo>
                    <a:pt x="0" y="3001"/>
                    <a:pt x="715" y="3905"/>
                    <a:pt x="1715" y="4024"/>
                  </a:cubicBezTo>
                  <a:cubicBezTo>
                    <a:pt x="1751" y="4029"/>
                    <a:pt x="1788" y="4031"/>
                    <a:pt x="1824" y="4031"/>
                  </a:cubicBezTo>
                  <a:cubicBezTo>
                    <a:pt x="2278" y="4031"/>
                    <a:pt x="2674" y="3682"/>
                    <a:pt x="2917" y="2965"/>
                  </a:cubicBezTo>
                  <a:cubicBezTo>
                    <a:pt x="3274" y="1929"/>
                    <a:pt x="3453" y="369"/>
                    <a:pt x="3453" y="369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2"/>
            <p:cNvSpPr/>
            <p:nvPr/>
          </p:nvSpPr>
          <p:spPr>
            <a:xfrm>
              <a:off x="6033775" y="3708625"/>
              <a:ext cx="15500" cy="8350"/>
            </a:xfrm>
            <a:custGeom>
              <a:rect b="b" l="l" r="r" t="t"/>
              <a:pathLst>
                <a:path extrusionOk="0" h="334" w="620">
                  <a:moveTo>
                    <a:pt x="36" y="0"/>
                  </a:moveTo>
                  <a:lnTo>
                    <a:pt x="1" y="262"/>
                  </a:lnTo>
                  <a:lnTo>
                    <a:pt x="584" y="334"/>
                  </a:lnTo>
                  <a:lnTo>
                    <a:pt x="620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2"/>
            <p:cNvSpPr/>
            <p:nvPr/>
          </p:nvSpPr>
          <p:spPr>
            <a:xfrm>
              <a:off x="6026050" y="3713300"/>
              <a:ext cx="24425" cy="35575"/>
            </a:xfrm>
            <a:custGeom>
              <a:rect b="b" l="l" r="r" t="t"/>
              <a:pathLst>
                <a:path extrusionOk="0" h="1423" w="977">
                  <a:moveTo>
                    <a:pt x="525" y="0"/>
                  </a:moveTo>
                  <a:cubicBezTo>
                    <a:pt x="316" y="0"/>
                    <a:pt x="90" y="103"/>
                    <a:pt x="48" y="456"/>
                  </a:cubicBezTo>
                  <a:cubicBezTo>
                    <a:pt x="0" y="849"/>
                    <a:pt x="191" y="1397"/>
                    <a:pt x="429" y="1421"/>
                  </a:cubicBezTo>
                  <a:cubicBezTo>
                    <a:pt x="437" y="1422"/>
                    <a:pt x="446" y="1422"/>
                    <a:pt x="454" y="1422"/>
                  </a:cubicBezTo>
                  <a:cubicBezTo>
                    <a:pt x="672" y="1422"/>
                    <a:pt x="883" y="1133"/>
                    <a:pt x="929" y="766"/>
                  </a:cubicBezTo>
                  <a:cubicBezTo>
                    <a:pt x="976" y="373"/>
                    <a:pt x="822" y="28"/>
                    <a:pt x="595" y="4"/>
                  </a:cubicBezTo>
                  <a:cubicBezTo>
                    <a:pt x="572" y="1"/>
                    <a:pt x="549" y="0"/>
                    <a:pt x="525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6029900" y="3669750"/>
              <a:ext cx="97950" cy="68650"/>
            </a:xfrm>
            <a:custGeom>
              <a:rect b="b" l="l" r="r" t="t"/>
              <a:pathLst>
                <a:path extrusionOk="0" h="2746" w="3918">
                  <a:moveTo>
                    <a:pt x="1179" y="0"/>
                  </a:moveTo>
                  <a:cubicBezTo>
                    <a:pt x="602" y="0"/>
                    <a:pt x="103" y="432"/>
                    <a:pt x="37" y="1008"/>
                  </a:cubicBezTo>
                  <a:lnTo>
                    <a:pt x="1" y="1258"/>
                  </a:lnTo>
                  <a:lnTo>
                    <a:pt x="465" y="1793"/>
                  </a:lnTo>
                  <a:lnTo>
                    <a:pt x="549" y="2282"/>
                  </a:lnTo>
                  <a:lnTo>
                    <a:pt x="596" y="2282"/>
                  </a:lnTo>
                  <a:cubicBezTo>
                    <a:pt x="612" y="2284"/>
                    <a:pt x="628" y="2284"/>
                    <a:pt x="643" y="2284"/>
                  </a:cubicBezTo>
                  <a:cubicBezTo>
                    <a:pt x="826" y="2284"/>
                    <a:pt x="980" y="2159"/>
                    <a:pt x="1013" y="1972"/>
                  </a:cubicBezTo>
                  <a:cubicBezTo>
                    <a:pt x="1068" y="1672"/>
                    <a:pt x="1290" y="1445"/>
                    <a:pt x="1590" y="1445"/>
                  </a:cubicBezTo>
                  <a:cubicBezTo>
                    <a:pt x="1612" y="1445"/>
                    <a:pt x="1634" y="1446"/>
                    <a:pt x="1656" y="1448"/>
                  </a:cubicBezTo>
                  <a:lnTo>
                    <a:pt x="2584" y="1555"/>
                  </a:lnTo>
                  <a:cubicBezTo>
                    <a:pt x="3144" y="1627"/>
                    <a:pt x="3394" y="1972"/>
                    <a:pt x="3346" y="2389"/>
                  </a:cubicBezTo>
                  <a:lnTo>
                    <a:pt x="3275" y="2746"/>
                  </a:lnTo>
                  <a:lnTo>
                    <a:pt x="3275" y="2746"/>
                  </a:lnTo>
                  <a:lnTo>
                    <a:pt x="3656" y="2032"/>
                  </a:lnTo>
                  <a:cubicBezTo>
                    <a:pt x="3763" y="1793"/>
                    <a:pt x="3811" y="1532"/>
                    <a:pt x="3799" y="1270"/>
                  </a:cubicBezTo>
                  <a:cubicBezTo>
                    <a:pt x="3799" y="1270"/>
                    <a:pt x="3918" y="377"/>
                    <a:pt x="3585" y="162"/>
                  </a:cubicBezTo>
                  <a:cubicBezTo>
                    <a:pt x="3461" y="86"/>
                    <a:pt x="3297" y="61"/>
                    <a:pt x="3122" y="61"/>
                  </a:cubicBezTo>
                  <a:cubicBezTo>
                    <a:pt x="2860" y="61"/>
                    <a:pt x="2573" y="117"/>
                    <a:pt x="2358" y="139"/>
                  </a:cubicBezTo>
                  <a:cubicBezTo>
                    <a:pt x="2340" y="140"/>
                    <a:pt x="2318" y="141"/>
                    <a:pt x="2295" y="141"/>
                  </a:cubicBezTo>
                  <a:cubicBezTo>
                    <a:pt x="1988" y="141"/>
                    <a:pt x="1311" y="8"/>
                    <a:pt x="1311" y="8"/>
                  </a:cubicBezTo>
                  <a:cubicBezTo>
                    <a:pt x="1266" y="3"/>
                    <a:pt x="1223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2"/>
            <p:cNvSpPr/>
            <p:nvPr/>
          </p:nvSpPr>
          <p:spPr>
            <a:xfrm>
              <a:off x="5932275" y="3782200"/>
              <a:ext cx="331775" cy="323475"/>
            </a:xfrm>
            <a:custGeom>
              <a:rect b="b" l="l" r="r" t="t"/>
              <a:pathLst>
                <a:path extrusionOk="0" h="12939" w="13271">
                  <a:moveTo>
                    <a:pt x="1572" y="0"/>
                  </a:moveTo>
                  <a:cubicBezTo>
                    <a:pt x="957" y="0"/>
                    <a:pt x="337" y="428"/>
                    <a:pt x="263" y="1177"/>
                  </a:cubicBezTo>
                  <a:cubicBezTo>
                    <a:pt x="1" y="3772"/>
                    <a:pt x="1513" y="6428"/>
                    <a:pt x="4358" y="9059"/>
                  </a:cubicBezTo>
                  <a:cubicBezTo>
                    <a:pt x="6204" y="10583"/>
                    <a:pt x="7883" y="11857"/>
                    <a:pt x="12657" y="12928"/>
                  </a:cubicBezTo>
                  <a:cubicBezTo>
                    <a:pt x="12687" y="12935"/>
                    <a:pt x="12716" y="12938"/>
                    <a:pt x="12744" y="12938"/>
                  </a:cubicBezTo>
                  <a:cubicBezTo>
                    <a:pt x="13113" y="12938"/>
                    <a:pt x="13270" y="12392"/>
                    <a:pt x="12883" y="12226"/>
                  </a:cubicBezTo>
                  <a:lnTo>
                    <a:pt x="12859" y="12214"/>
                  </a:lnTo>
                  <a:cubicBezTo>
                    <a:pt x="12597" y="12095"/>
                    <a:pt x="12264" y="11952"/>
                    <a:pt x="11895" y="11785"/>
                  </a:cubicBezTo>
                  <a:cubicBezTo>
                    <a:pt x="10514" y="11166"/>
                    <a:pt x="8549" y="10214"/>
                    <a:pt x="7299" y="9059"/>
                  </a:cubicBezTo>
                  <a:cubicBezTo>
                    <a:pt x="4823" y="6856"/>
                    <a:pt x="2644" y="4665"/>
                    <a:pt x="2846" y="1641"/>
                  </a:cubicBezTo>
                  <a:cubicBezTo>
                    <a:pt x="2896" y="502"/>
                    <a:pt x="2237" y="0"/>
                    <a:pt x="157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2"/>
            <p:cNvSpPr/>
            <p:nvPr/>
          </p:nvSpPr>
          <p:spPr>
            <a:xfrm>
              <a:off x="5929300" y="3781550"/>
              <a:ext cx="83075" cy="116150"/>
            </a:xfrm>
            <a:custGeom>
              <a:rect b="b" l="l" r="r" t="t"/>
              <a:pathLst>
                <a:path extrusionOk="0" h="4646" w="3323">
                  <a:moveTo>
                    <a:pt x="1722" y="1"/>
                  </a:moveTo>
                  <a:cubicBezTo>
                    <a:pt x="1587" y="1"/>
                    <a:pt x="1438" y="15"/>
                    <a:pt x="1274" y="48"/>
                  </a:cubicBezTo>
                  <a:cubicBezTo>
                    <a:pt x="358" y="239"/>
                    <a:pt x="322" y="1274"/>
                    <a:pt x="322" y="1274"/>
                  </a:cubicBezTo>
                  <a:cubicBezTo>
                    <a:pt x="322" y="1417"/>
                    <a:pt x="1" y="2322"/>
                    <a:pt x="632" y="4310"/>
                  </a:cubicBezTo>
                  <a:cubicBezTo>
                    <a:pt x="702" y="4512"/>
                    <a:pt x="892" y="4645"/>
                    <a:pt x="1101" y="4645"/>
                  </a:cubicBezTo>
                  <a:cubicBezTo>
                    <a:pt x="1138" y="4645"/>
                    <a:pt x="1177" y="4641"/>
                    <a:pt x="1215" y="4632"/>
                  </a:cubicBezTo>
                  <a:cubicBezTo>
                    <a:pt x="1941" y="4429"/>
                    <a:pt x="3322" y="4037"/>
                    <a:pt x="3299" y="3894"/>
                  </a:cubicBezTo>
                  <a:cubicBezTo>
                    <a:pt x="3037" y="2513"/>
                    <a:pt x="3025" y="1393"/>
                    <a:pt x="3025" y="1370"/>
                  </a:cubicBezTo>
                  <a:lnTo>
                    <a:pt x="3025" y="1405"/>
                  </a:lnTo>
                  <a:lnTo>
                    <a:pt x="2858" y="620"/>
                  </a:lnTo>
                  <a:cubicBezTo>
                    <a:pt x="2834" y="548"/>
                    <a:pt x="2810" y="489"/>
                    <a:pt x="2763" y="429"/>
                  </a:cubicBezTo>
                  <a:cubicBezTo>
                    <a:pt x="2637" y="274"/>
                    <a:pt x="2314" y="1"/>
                    <a:pt x="1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6250425" y="4127575"/>
              <a:ext cx="63175" cy="67400"/>
            </a:xfrm>
            <a:custGeom>
              <a:rect b="b" l="l" r="r" t="t"/>
              <a:pathLst>
                <a:path extrusionOk="0" h="2696" w="2527">
                  <a:moveTo>
                    <a:pt x="611" y="1"/>
                  </a:moveTo>
                  <a:cubicBezTo>
                    <a:pt x="409" y="1"/>
                    <a:pt x="289" y="144"/>
                    <a:pt x="169" y="352"/>
                  </a:cubicBezTo>
                  <a:cubicBezTo>
                    <a:pt x="0" y="633"/>
                    <a:pt x="1096" y="2274"/>
                    <a:pt x="1308" y="2274"/>
                  </a:cubicBezTo>
                  <a:cubicBezTo>
                    <a:pt x="1321" y="2274"/>
                    <a:pt x="1330" y="2268"/>
                    <a:pt x="1336" y="2257"/>
                  </a:cubicBezTo>
                  <a:cubicBezTo>
                    <a:pt x="1455" y="2042"/>
                    <a:pt x="1002" y="1411"/>
                    <a:pt x="1145" y="1268"/>
                  </a:cubicBezTo>
                  <a:cubicBezTo>
                    <a:pt x="1146" y="1268"/>
                    <a:pt x="1146" y="1268"/>
                    <a:pt x="1147" y="1268"/>
                  </a:cubicBezTo>
                  <a:cubicBezTo>
                    <a:pt x="1178" y="1268"/>
                    <a:pt x="1590" y="1503"/>
                    <a:pt x="1764" y="1852"/>
                  </a:cubicBezTo>
                  <a:cubicBezTo>
                    <a:pt x="1920" y="2143"/>
                    <a:pt x="2186" y="2696"/>
                    <a:pt x="2370" y="2696"/>
                  </a:cubicBezTo>
                  <a:cubicBezTo>
                    <a:pt x="2411" y="2696"/>
                    <a:pt x="2448" y="2668"/>
                    <a:pt x="2479" y="2602"/>
                  </a:cubicBezTo>
                  <a:cubicBezTo>
                    <a:pt x="2526" y="2507"/>
                    <a:pt x="2407" y="1685"/>
                    <a:pt x="2169" y="1304"/>
                  </a:cubicBezTo>
                  <a:cubicBezTo>
                    <a:pt x="1931" y="911"/>
                    <a:pt x="1431" y="364"/>
                    <a:pt x="979" y="113"/>
                  </a:cubicBezTo>
                  <a:cubicBezTo>
                    <a:pt x="830" y="35"/>
                    <a:pt x="710" y="1"/>
                    <a:pt x="611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6102825" y="3367800"/>
              <a:ext cx="326850" cy="934675"/>
            </a:xfrm>
            <a:custGeom>
              <a:rect b="b" l="l" r="r" t="t"/>
              <a:pathLst>
                <a:path extrusionOk="0" h="37387" w="13074">
                  <a:moveTo>
                    <a:pt x="6442" y="1"/>
                  </a:moveTo>
                  <a:cubicBezTo>
                    <a:pt x="6347" y="1"/>
                    <a:pt x="6252" y="60"/>
                    <a:pt x="6240" y="179"/>
                  </a:cubicBezTo>
                  <a:lnTo>
                    <a:pt x="5978" y="2763"/>
                  </a:lnTo>
                  <a:lnTo>
                    <a:pt x="5978" y="13586"/>
                  </a:lnTo>
                  <a:lnTo>
                    <a:pt x="584" y="4108"/>
                  </a:lnTo>
                  <a:cubicBezTo>
                    <a:pt x="527" y="4019"/>
                    <a:pt x="425" y="3968"/>
                    <a:pt x="325" y="3968"/>
                  </a:cubicBezTo>
                  <a:cubicBezTo>
                    <a:pt x="279" y="3968"/>
                    <a:pt x="233" y="3979"/>
                    <a:pt x="191" y="4001"/>
                  </a:cubicBezTo>
                  <a:cubicBezTo>
                    <a:pt x="48" y="4085"/>
                    <a:pt x="1" y="4263"/>
                    <a:pt x="84" y="4394"/>
                  </a:cubicBezTo>
                  <a:lnTo>
                    <a:pt x="5085" y="13169"/>
                  </a:lnTo>
                  <a:cubicBezTo>
                    <a:pt x="5668" y="14193"/>
                    <a:pt x="5978" y="15360"/>
                    <a:pt x="5978" y="16538"/>
                  </a:cubicBezTo>
                  <a:lnTo>
                    <a:pt x="5978" y="37386"/>
                  </a:lnTo>
                  <a:lnTo>
                    <a:pt x="6906" y="37386"/>
                  </a:lnTo>
                  <a:lnTo>
                    <a:pt x="6906" y="16777"/>
                  </a:lnTo>
                  <a:cubicBezTo>
                    <a:pt x="6906" y="15467"/>
                    <a:pt x="7287" y="14181"/>
                    <a:pt x="8002" y="13074"/>
                  </a:cubicBezTo>
                  <a:lnTo>
                    <a:pt x="12991" y="5406"/>
                  </a:lnTo>
                  <a:cubicBezTo>
                    <a:pt x="13074" y="5275"/>
                    <a:pt x="13038" y="5097"/>
                    <a:pt x="12907" y="5013"/>
                  </a:cubicBezTo>
                  <a:cubicBezTo>
                    <a:pt x="12860" y="4983"/>
                    <a:pt x="12806" y="4968"/>
                    <a:pt x="12753" y="4968"/>
                  </a:cubicBezTo>
                  <a:cubicBezTo>
                    <a:pt x="12659" y="4968"/>
                    <a:pt x="12567" y="5013"/>
                    <a:pt x="12514" y="5097"/>
                  </a:cubicBezTo>
                  <a:lnTo>
                    <a:pt x="6906" y="13717"/>
                  </a:lnTo>
                  <a:lnTo>
                    <a:pt x="6906" y="2763"/>
                  </a:lnTo>
                  <a:lnTo>
                    <a:pt x="6645" y="179"/>
                  </a:lnTo>
                  <a:cubicBezTo>
                    <a:pt x="6633" y="60"/>
                    <a:pt x="6537" y="1"/>
                    <a:pt x="6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6083200" y="3414550"/>
              <a:ext cx="47350" cy="60425"/>
            </a:xfrm>
            <a:custGeom>
              <a:rect b="b" l="l" r="r" t="t"/>
              <a:pathLst>
                <a:path extrusionOk="0" h="2417" w="1894">
                  <a:moveTo>
                    <a:pt x="310" y="0"/>
                  </a:moveTo>
                  <a:cubicBezTo>
                    <a:pt x="310" y="0"/>
                    <a:pt x="0" y="1238"/>
                    <a:pt x="226" y="1691"/>
                  </a:cubicBezTo>
                  <a:cubicBezTo>
                    <a:pt x="441" y="2143"/>
                    <a:pt x="1476" y="2417"/>
                    <a:pt x="1476" y="2417"/>
                  </a:cubicBezTo>
                  <a:cubicBezTo>
                    <a:pt x="1476" y="2417"/>
                    <a:pt x="1893" y="1441"/>
                    <a:pt x="1679" y="988"/>
                  </a:cubicBezTo>
                  <a:cubicBezTo>
                    <a:pt x="1465" y="536"/>
                    <a:pt x="31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2"/>
            <p:cNvSpPr/>
            <p:nvPr/>
          </p:nvSpPr>
          <p:spPr>
            <a:xfrm>
              <a:off x="6071875" y="3478225"/>
              <a:ext cx="44675" cy="29425"/>
            </a:xfrm>
            <a:custGeom>
              <a:rect b="b" l="l" r="r" t="t"/>
              <a:pathLst>
                <a:path extrusionOk="0" h="1177" w="1787">
                  <a:moveTo>
                    <a:pt x="973" y="1"/>
                  </a:moveTo>
                  <a:cubicBezTo>
                    <a:pt x="881" y="1"/>
                    <a:pt x="796" y="14"/>
                    <a:pt x="727" y="49"/>
                  </a:cubicBezTo>
                  <a:cubicBezTo>
                    <a:pt x="394" y="203"/>
                    <a:pt x="1" y="1061"/>
                    <a:pt x="1" y="1061"/>
                  </a:cubicBezTo>
                  <a:cubicBezTo>
                    <a:pt x="1" y="1061"/>
                    <a:pt x="495" y="1176"/>
                    <a:pt x="890" y="1176"/>
                  </a:cubicBezTo>
                  <a:cubicBezTo>
                    <a:pt x="1033" y="1176"/>
                    <a:pt x="1162" y="1161"/>
                    <a:pt x="1251" y="1120"/>
                  </a:cubicBezTo>
                  <a:cubicBezTo>
                    <a:pt x="1584" y="953"/>
                    <a:pt x="1787" y="203"/>
                    <a:pt x="1787" y="203"/>
                  </a:cubicBezTo>
                  <a:cubicBezTo>
                    <a:pt x="1787" y="203"/>
                    <a:pt x="132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2"/>
            <p:cNvSpPr/>
            <p:nvPr/>
          </p:nvSpPr>
          <p:spPr>
            <a:xfrm>
              <a:off x="6266550" y="3505100"/>
              <a:ext cx="44675" cy="29425"/>
            </a:xfrm>
            <a:custGeom>
              <a:rect b="b" l="l" r="r" t="t"/>
              <a:pathLst>
                <a:path extrusionOk="0" h="1177" w="1787">
                  <a:moveTo>
                    <a:pt x="897" y="1"/>
                  </a:moveTo>
                  <a:cubicBezTo>
                    <a:pt x="754" y="1"/>
                    <a:pt x="625" y="16"/>
                    <a:pt x="536" y="57"/>
                  </a:cubicBezTo>
                  <a:cubicBezTo>
                    <a:pt x="203" y="224"/>
                    <a:pt x="0" y="974"/>
                    <a:pt x="0" y="974"/>
                  </a:cubicBezTo>
                  <a:cubicBezTo>
                    <a:pt x="0" y="974"/>
                    <a:pt x="458" y="1177"/>
                    <a:pt x="814" y="1177"/>
                  </a:cubicBezTo>
                  <a:cubicBezTo>
                    <a:pt x="906" y="1177"/>
                    <a:pt x="991" y="1163"/>
                    <a:pt x="1060" y="1129"/>
                  </a:cubicBezTo>
                  <a:cubicBezTo>
                    <a:pt x="1393" y="974"/>
                    <a:pt x="1786" y="117"/>
                    <a:pt x="1786" y="117"/>
                  </a:cubicBezTo>
                  <a:cubicBezTo>
                    <a:pt x="1786" y="117"/>
                    <a:pt x="1291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2"/>
            <p:cNvSpPr/>
            <p:nvPr/>
          </p:nvSpPr>
          <p:spPr>
            <a:xfrm>
              <a:off x="6106700" y="3542750"/>
              <a:ext cx="46750" cy="29525"/>
            </a:xfrm>
            <a:custGeom>
              <a:rect b="b" l="l" r="r" t="t"/>
              <a:pathLst>
                <a:path extrusionOk="0" h="1181" w="1870">
                  <a:moveTo>
                    <a:pt x="1038" y="1"/>
                  </a:moveTo>
                  <a:cubicBezTo>
                    <a:pt x="628" y="1"/>
                    <a:pt x="1" y="230"/>
                    <a:pt x="1" y="230"/>
                  </a:cubicBezTo>
                  <a:cubicBezTo>
                    <a:pt x="1" y="230"/>
                    <a:pt x="489" y="1039"/>
                    <a:pt x="846" y="1158"/>
                  </a:cubicBezTo>
                  <a:cubicBezTo>
                    <a:pt x="891" y="1174"/>
                    <a:pt x="943" y="1181"/>
                    <a:pt x="997" y="1181"/>
                  </a:cubicBezTo>
                  <a:cubicBezTo>
                    <a:pt x="1358" y="1181"/>
                    <a:pt x="1870" y="885"/>
                    <a:pt x="1870" y="885"/>
                  </a:cubicBezTo>
                  <a:cubicBezTo>
                    <a:pt x="1870" y="885"/>
                    <a:pt x="1584" y="158"/>
                    <a:pt x="1239" y="27"/>
                  </a:cubicBezTo>
                  <a:cubicBezTo>
                    <a:pt x="1183" y="9"/>
                    <a:pt x="1114" y="1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2"/>
            <p:cNvSpPr/>
            <p:nvPr/>
          </p:nvSpPr>
          <p:spPr>
            <a:xfrm>
              <a:off x="6165650" y="3525575"/>
              <a:ext cx="34250" cy="46750"/>
            </a:xfrm>
            <a:custGeom>
              <a:rect b="b" l="l" r="r" t="t"/>
              <a:pathLst>
                <a:path extrusionOk="0" h="1870" w="1370">
                  <a:moveTo>
                    <a:pt x="1048" y="0"/>
                  </a:moveTo>
                  <a:cubicBezTo>
                    <a:pt x="1048" y="0"/>
                    <a:pt x="238" y="488"/>
                    <a:pt x="119" y="833"/>
                  </a:cubicBezTo>
                  <a:cubicBezTo>
                    <a:pt x="0" y="1191"/>
                    <a:pt x="393" y="1869"/>
                    <a:pt x="393" y="1869"/>
                  </a:cubicBezTo>
                  <a:cubicBezTo>
                    <a:pt x="393" y="1869"/>
                    <a:pt x="1119" y="1584"/>
                    <a:pt x="1250" y="1226"/>
                  </a:cubicBezTo>
                  <a:cubicBezTo>
                    <a:pt x="1369" y="881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2"/>
            <p:cNvSpPr/>
            <p:nvPr/>
          </p:nvSpPr>
          <p:spPr>
            <a:xfrm>
              <a:off x="6116525" y="3439250"/>
              <a:ext cx="46450" cy="63125"/>
            </a:xfrm>
            <a:custGeom>
              <a:rect b="b" l="l" r="r" t="t"/>
              <a:pathLst>
                <a:path extrusionOk="0" h="2525" w="1858">
                  <a:moveTo>
                    <a:pt x="1417" y="0"/>
                  </a:moveTo>
                  <a:cubicBezTo>
                    <a:pt x="1417" y="0"/>
                    <a:pt x="334" y="655"/>
                    <a:pt x="167" y="1131"/>
                  </a:cubicBezTo>
                  <a:cubicBezTo>
                    <a:pt x="1" y="1608"/>
                    <a:pt x="524" y="2524"/>
                    <a:pt x="524" y="2524"/>
                  </a:cubicBezTo>
                  <a:cubicBezTo>
                    <a:pt x="524" y="2524"/>
                    <a:pt x="1525" y="2143"/>
                    <a:pt x="1691" y="1667"/>
                  </a:cubicBezTo>
                  <a:cubicBezTo>
                    <a:pt x="1858" y="1191"/>
                    <a:pt x="1417" y="0"/>
                    <a:pt x="1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2"/>
            <p:cNvSpPr/>
            <p:nvPr/>
          </p:nvSpPr>
          <p:spPr>
            <a:xfrm>
              <a:off x="6417450" y="3441325"/>
              <a:ext cx="47350" cy="58675"/>
            </a:xfrm>
            <a:custGeom>
              <a:rect b="b" l="l" r="r" t="t"/>
              <a:pathLst>
                <a:path extrusionOk="0" h="2347" w="1894">
                  <a:moveTo>
                    <a:pt x="1668" y="1"/>
                  </a:moveTo>
                  <a:cubicBezTo>
                    <a:pt x="1667" y="1"/>
                    <a:pt x="489" y="465"/>
                    <a:pt x="239" y="905"/>
                  </a:cubicBezTo>
                  <a:cubicBezTo>
                    <a:pt x="1" y="1346"/>
                    <a:pt x="358" y="2346"/>
                    <a:pt x="358" y="2346"/>
                  </a:cubicBezTo>
                  <a:cubicBezTo>
                    <a:pt x="358" y="2346"/>
                    <a:pt x="1406" y="2132"/>
                    <a:pt x="1656" y="1691"/>
                  </a:cubicBezTo>
                  <a:cubicBezTo>
                    <a:pt x="1894" y="1251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2"/>
            <p:cNvSpPr/>
            <p:nvPr/>
          </p:nvSpPr>
          <p:spPr>
            <a:xfrm>
              <a:off x="6358225" y="3587900"/>
              <a:ext cx="47650" cy="29500"/>
            </a:xfrm>
            <a:custGeom>
              <a:rect b="b" l="l" r="r" t="t"/>
              <a:pathLst>
                <a:path extrusionOk="0" h="1180" w="1906">
                  <a:moveTo>
                    <a:pt x="843" y="0"/>
                  </a:moveTo>
                  <a:cubicBezTo>
                    <a:pt x="787" y="0"/>
                    <a:pt x="735" y="6"/>
                    <a:pt x="691" y="19"/>
                  </a:cubicBezTo>
                  <a:cubicBezTo>
                    <a:pt x="334" y="114"/>
                    <a:pt x="0" y="829"/>
                    <a:pt x="0" y="829"/>
                  </a:cubicBezTo>
                  <a:cubicBezTo>
                    <a:pt x="0" y="829"/>
                    <a:pt x="521" y="1179"/>
                    <a:pt x="887" y="1179"/>
                  </a:cubicBezTo>
                  <a:cubicBezTo>
                    <a:pt x="931" y="1179"/>
                    <a:pt x="974" y="1174"/>
                    <a:pt x="1012" y="1162"/>
                  </a:cubicBezTo>
                  <a:cubicBezTo>
                    <a:pt x="1370" y="1067"/>
                    <a:pt x="1905" y="293"/>
                    <a:pt x="1905" y="293"/>
                  </a:cubicBezTo>
                  <a:cubicBezTo>
                    <a:pt x="1905" y="293"/>
                    <a:pt x="1247" y="0"/>
                    <a:pt x="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2"/>
            <p:cNvSpPr/>
            <p:nvPr/>
          </p:nvSpPr>
          <p:spPr>
            <a:xfrm>
              <a:off x="6357025" y="3501750"/>
              <a:ext cx="33975" cy="47650"/>
            </a:xfrm>
            <a:custGeom>
              <a:rect b="b" l="l" r="r" t="t"/>
              <a:pathLst>
                <a:path extrusionOk="0" h="1906" w="1359">
                  <a:moveTo>
                    <a:pt x="382" y="1"/>
                  </a:moveTo>
                  <a:cubicBezTo>
                    <a:pt x="382" y="1"/>
                    <a:pt x="1" y="858"/>
                    <a:pt x="108" y="1215"/>
                  </a:cubicBezTo>
                  <a:cubicBezTo>
                    <a:pt x="203" y="1572"/>
                    <a:pt x="918" y="1906"/>
                    <a:pt x="918" y="1906"/>
                  </a:cubicBezTo>
                  <a:cubicBezTo>
                    <a:pt x="918" y="1906"/>
                    <a:pt x="1358" y="1251"/>
                    <a:pt x="1251" y="893"/>
                  </a:cubicBezTo>
                  <a:cubicBezTo>
                    <a:pt x="1156" y="536"/>
                    <a:pt x="382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2"/>
            <p:cNvSpPr/>
            <p:nvPr/>
          </p:nvSpPr>
          <p:spPr>
            <a:xfrm>
              <a:off x="6409425" y="3495475"/>
              <a:ext cx="64600" cy="39900"/>
            </a:xfrm>
            <a:custGeom>
              <a:rect b="b" l="l" r="r" t="t"/>
              <a:pathLst>
                <a:path extrusionOk="0" h="1596" w="2584">
                  <a:moveTo>
                    <a:pt x="1143" y="0"/>
                  </a:moveTo>
                  <a:cubicBezTo>
                    <a:pt x="1068" y="0"/>
                    <a:pt x="999" y="8"/>
                    <a:pt x="941" y="25"/>
                  </a:cubicBezTo>
                  <a:cubicBezTo>
                    <a:pt x="453" y="156"/>
                    <a:pt x="0" y="1121"/>
                    <a:pt x="0" y="1121"/>
                  </a:cubicBezTo>
                  <a:cubicBezTo>
                    <a:pt x="0" y="1121"/>
                    <a:pt x="712" y="1595"/>
                    <a:pt x="1212" y="1595"/>
                  </a:cubicBezTo>
                  <a:cubicBezTo>
                    <a:pt x="1272" y="1595"/>
                    <a:pt x="1329" y="1588"/>
                    <a:pt x="1381" y="1573"/>
                  </a:cubicBezTo>
                  <a:cubicBezTo>
                    <a:pt x="1858" y="1442"/>
                    <a:pt x="2584" y="394"/>
                    <a:pt x="2584" y="394"/>
                  </a:cubicBezTo>
                  <a:cubicBezTo>
                    <a:pt x="2584" y="394"/>
                    <a:pt x="1685" y="0"/>
                    <a:pt x="1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2"/>
            <p:cNvSpPr/>
            <p:nvPr/>
          </p:nvSpPr>
          <p:spPr>
            <a:xfrm>
              <a:off x="6260000" y="3351425"/>
              <a:ext cx="46450" cy="63125"/>
            </a:xfrm>
            <a:custGeom>
              <a:rect b="b" l="l" r="r" t="t"/>
              <a:pathLst>
                <a:path extrusionOk="0" h="2525" w="1858">
                  <a:moveTo>
                    <a:pt x="1417" y="1"/>
                  </a:moveTo>
                  <a:cubicBezTo>
                    <a:pt x="1417" y="1"/>
                    <a:pt x="334" y="656"/>
                    <a:pt x="167" y="1132"/>
                  </a:cubicBezTo>
                  <a:cubicBezTo>
                    <a:pt x="0" y="1608"/>
                    <a:pt x="536" y="2525"/>
                    <a:pt x="536" y="2525"/>
                  </a:cubicBezTo>
                  <a:cubicBezTo>
                    <a:pt x="536" y="2525"/>
                    <a:pt x="1524" y="2144"/>
                    <a:pt x="1691" y="1668"/>
                  </a:cubicBezTo>
                  <a:cubicBezTo>
                    <a:pt x="1858" y="1192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2"/>
            <p:cNvSpPr/>
            <p:nvPr/>
          </p:nvSpPr>
          <p:spPr>
            <a:xfrm>
              <a:off x="6273100" y="3380450"/>
              <a:ext cx="60450" cy="39800"/>
            </a:xfrm>
            <a:custGeom>
              <a:rect b="b" l="l" r="r" t="t"/>
              <a:pathLst>
                <a:path extrusionOk="0" h="1592" w="2418">
                  <a:moveTo>
                    <a:pt x="1213" y="1"/>
                  </a:moveTo>
                  <a:cubicBezTo>
                    <a:pt x="1021" y="1"/>
                    <a:pt x="846" y="21"/>
                    <a:pt x="727" y="78"/>
                  </a:cubicBezTo>
                  <a:cubicBezTo>
                    <a:pt x="274" y="304"/>
                    <a:pt x="0" y="1328"/>
                    <a:pt x="0" y="1328"/>
                  </a:cubicBezTo>
                  <a:cubicBezTo>
                    <a:pt x="0" y="1328"/>
                    <a:pt x="618" y="1592"/>
                    <a:pt x="1098" y="1592"/>
                  </a:cubicBezTo>
                  <a:cubicBezTo>
                    <a:pt x="1222" y="1592"/>
                    <a:pt x="1336" y="1575"/>
                    <a:pt x="1429" y="1531"/>
                  </a:cubicBezTo>
                  <a:cubicBezTo>
                    <a:pt x="1881" y="1316"/>
                    <a:pt x="2417" y="161"/>
                    <a:pt x="2417" y="161"/>
                  </a:cubicBezTo>
                  <a:cubicBezTo>
                    <a:pt x="2417" y="161"/>
                    <a:pt x="1748" y="1"/>
                    <a:pt x="1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2"/>
            <p:cNvSpPr/>
            <p:nvPr/>
          </p:nvSpPr>
          <p:spPr>
            <a:xfrm>
              <a:off x="6209700" y="3449775"/>
              <a:ext cx="54200" cy="42050"/>
            </a:xfrm>
            <a:custGeom>
              <a:rect b="b" l="l" r="r" t="t"/>
              <a:pathLst>
                <a:path extrusionOk="0" h="1682" w="2168">
                  <a:moveTo>
                    <a:pt x="329" y="0"/>
                  </a:moveTo>
                  <a:cubicBezTo>
                    <a:pt x="134" y="0"/>
                    <a:pt x="0" y="8"/>
                    <a:pt x="0" y="8"/>
                  </a:cubicBezTo>
                  <a:cubicBezTo>
                    <a:pt x="0" y="8"/>
                    <a:pt x="310" y="1234"/>
                    <a:pt x="726" y="1532"/>
                  </a:cubicBezTo>
                  <a:cubicBezTo>
                    <a:pt x="882" y="1646"/>
                    <a:pt x="1131" y="1682"/>
                    <a:pt x="1379" y="1682"/>
                  </a:cubicBezTo>
                  <a:cubicBezTo>
                    <a:pt x="1775" y="1682"/>
                    <a:pt x="2167" y="1591"/>
                    <a:pt x="2167" y="1591"/>
                  </a:cubicBezTo>
                  <a:cubicBezTo>
                    <a:pt x="2167" y="1591"/>
                    <a:pt x="2084" y="532"/>
                    <a:pt x="1679" y="234"/>
                  </a:cubicBezTo>
                  <a:cubicBezTo>
                    <a:pt x="1405" y="33"/>
                    <a:pt x="735" y="0"/>
                    <a:pt x="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2"/>
            <p:cNvSpPr/>
            <p:nvPr/>
          </p:nvSpPr>
          <p:spPr>
            <a:xfrm>
              <a:off x="6132900" y="4200950"/>
              <a:ext cx="292025" cy="105975"/>
            </a:xfrm>
            <a:custGeom>
              <a:rect b="b" l="l" r="r" t="t"/>
              <a:pathLst>
                <a:path extrusionOk="0" h="4239" w="11681">
                  <a:moveTo>
                    <a:pt x="4842" y="0"/>
                  </a:moveTo>
                  <a:cubicBezTo>
                    <a:pt x="4223" y="0"/>
                    <a:pt x="3611" y="240"/>
                    <a:pt x="3156" y="703"/>
                  </a:cubicBezTo>
                  <a:lnTo>
                    <a:pt x="215" y="3632"/>
                  </a:lnTo>
                  <a:cubicBezTo>
                    <a:pt x="0" y="3858"/>
                    <a:pt x="155" y="4239"/>
                    <a:pt x="477" y="4239"/>
                  </a:cubicBezTo>
                  <a:lnTo>
                    <a:pt x="11192" y="4239"/>
                  </a:lnTo>
                  <a:cubicBezTo>
                    <a:pt x="11549" y="4239"/>
                    <a:pt x="11680" y="3763"/>
                    <a:pt x="11371" y="3572"/>
                  </a:cubicBezTo>
                  <a:lnTo>
                    <a:pt x="6096" y="357"/>
                  </a:lnTo>
                  <a:cubicBezTo>
                    <a:pt x="5709" y="117"/>
                    <a:pt x="5274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2"/>
            <p:cNvSpPr/>
            <p:nvPr/>
          </p:nvSpPr>
          <p:spPr>
            <a:xfrm>
              <a:off x="6224575" y="4049725"/>
              <a:ext cx="59550" cy="64675"/>
            </a:xfrm>
            <a:custGeom>
              <a:rect b="b" l="l" r="r" t="t"/>
              <a:pathLst>
                <a:path extrusionOk="0" h="2587" w="2382">
                  <a:moveTo>
                    <a:pt x="1013" y="1"/>
                  </a:moveTo>
                  <a:cubicBezTo>
                    <a:pt x="870" y="1"/>
                    <a:pt x="774" y="751"/>
                    <a:pt x="643" y="882"/>
                  </a:cubicBezTo>
                  <a:cubicBezTo>
                    <a:pt x="524" y="1001"/>
                    <a:pt x="286" y="1168"/>
                    <a:pt x="286" y="1168"/>
                  </a:cubicBezTo>
                  <a:lnTo>
                    <a:pt x="1" y="1954"/>
                  </a:lnTo>
                  <a:cubicBezTo>
                    <a:pt x="1" y="1954"/>
                    <a:pt x="534" y="2587"/>
                    <a:pt x="1493" y="2587"/>
                  </a:cubicBezTo>
                  <a:cubicBezTo>
                    <a:pt x="1527" y="2587"/>
                    <a:pt x="1561" y="2586"/>
                    <a:pt x="1596" y="2585"/>
                  </a:cubicBezTo>
                  <a:cubicBezTo>
                    <a:pt x="1953" y="2573"/>
                    <a:pt x="2108" y="2406"/>
                    <a:pt x="2239" y="2239"/>
                  </a:cubicBezTo>
                  <a:cubicBezTo>
                    <a:pt x="2358" y="2084"/>
                    <a:pt x="2239" y="1799"/>
                    <a:pt x="2310" y="1608"/>
                  </a:cubicBezTo>
                  <a:cubicBezTo>
                    <a:pt x="2382" y="1418"/>
                    <a:pt x="2144" y="1299"/>
                    <a:pt x="2191" y="1084"/>
                  </a:cubicBezTo>
                  <a:cubicBezTo>
                    <a:pt x="2251" y="775"/>
                    <a:pt x="2036" y="620"/>
                    <a:pt x="2036" y="620"/>
                  </a:cubicBezTo>
                  <a:cubicBezTo>
                    <a:pt x="2036" y="620"/>
                    <a:pt x="1826" y="1072"/>
                    <a:pt x="1524" y="1072"/>
                  </a:cubicBezTo>
                  <a:cubicBezTo>
                    <a:pt x="1497" y="1072"/>
                    <a:pt x="1469" y="1068"/>
                    <a:pt x="1441" y="1061"/>
                  </a:cubicBezTo>
                  <a:cubicBezTo>
                    <a:pt x="1144" y="989"/>
                    <a:pt x="1132" y="191"/>
                    <a:pt x="1132" y="191"/>
                  </a:cubicBezTo>
                  <a:cubicBezTo>
                    <a:pt x="1132" y="191"/>
                    <a:pt x="1167" y="1"/>
                    <a:pt x="10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2"/>
            <p:cNvSpPr/>
            <p:nvPr/>
          </p:nvSpPr>
          <p:spPr>
            <a:xfrm>
              <a:off x="6403175" y="3460500"/>
              <a:ext cx="909850" cy="693150"/>
            </a:xfrm>
            <a:custGeom>
              <a:rect b="b" l="l" r="r" t="t"/>
              <a:pathLst>
                <a:path extrusionOk="0" h="27726" w="36394">
                  <a:moveTo>
                    <a:pt x="19634" y="9913"/>
                  </a:moveTo>
                  <a:cubicBezTo>
                    <a:pt x="19884" y="9985"/>
                    <a:pt x="20134" y="10056"/>
                    <a:pt x="20384" y="10140"/>
                  </a:cubicBezTo>
                  <a:cubicBezTo>
                    <a:pt x="20431" y="10461"/>
                    <a:pt x="20467" y="10783"/>
                    <a:pt x="20431" y="11104"/>
                  </a:cubicBezTo>
                  <a:cubicBezTo>
                    <a:pt x="20408" y="11342"/>
                    <a:pt x="20324" y="11580"/>
                    <a:pt x="20241" y="11807"/>
                  </a:cubicBezTo>
                  <a:cubicBezTo>
                    <a:pt x="19788" y="11795"/>
                    <a:pt x="19622" y="11604"/>
                    <a:pt x="19598" y="11033"/>
                  </a:cubicBezTo>
                  <a:cubicBezTo>
                    <a:pt x="19586" y="10783"/>
                    <a:pt x="19610" y="10521"/>
                    <a:pt x="19622" y="10271"/>
                  </a:cubicBezTo>
                  <a:cubicBezTo>
                    <a:pt x="19622" y="10152"/>
                    <a:pt x="19634" y="10033"/>
                    <a:pt x="19634" y="9913"/>
                  </a:cubicBezTo>
                  <a:close/>
                  <a:moveTo>
                    <a:pt x="14776" y="10473"/>
                  </a:moveTo>
                  <a:lnTo>
                    <a:pt x="14776" y="10473"/>
                  </a:lnTo>
                  <a:cubicBezTo>
                    <a:pt x="14693" y="11033"/>
                    <a:pt x="14693" y="11616"/>
                    <a:pt x="14824" y="12271"/>
                  </a:cubicBezTo>
                  <a:cubicBezTo>
                    <a:pt x="14847" y="12378"/>
                    <a:pt x="14895" y="12485"/>
                    <a:pt x="14931" y="12592"/>
                  </a:cubicBezTo>
                  <a:cubicBezTo>
                    <a:pt x="14990" y="12747"/>
                    <a:pt x="15062" y="12902"/>
                    <a:pt x="15014" y="12997"/>
                  </a:cubicBezTo>
                  <a:cubicBezTo>
                    <a:pt x="15002" y="13021"/>
                    <a:pt x="14990" y="13045"/>
                    <a:pt x="14955" y="13069"/>
                  </a:cubicBezTo>
                  <a:cubicBezTo>
                    <a:pt x="14895" y="12973"/>
                    <a:pt x="14824" y="12902"/>
                    <a:pt x="14764" y="12819"/>
                  </a:cubicBezTo>
                  <a:cubicBezTo>
                    <a:pt x="14597" y="12628"/>
                    <a:pt x="14454" y="12438"/>
                    <a:pt x="14359" y="12235"/>
                  </a:cubicBezTo>
                  <a:cubicBezTo>
                    <a:pt x="14181" y="11854"/>
                    <a:pt x="14121" y="11366"/>
                    <a:pt x="14145" y="10902"/>
                  </a:cubicBezTo>
                  <a:cubicBezTo>
                    <a:pt x="14359" y="10735"/>
                    <a:pt x="14574" y="10592"/>
                    <a:pt x="14776" y="10473"/>
                  </a:cubicBezTo>
                  <a:close/>
                  <a:moveTo>
                    <a:pt x="20705" y="10259"/>
                  </a:moveTo>
                  <a:lnTo>
                    <a:pt x="20705" y="10259"/>
                  </a:lnTo>
                  <a:cubicBezTo>
                    <a:pt x="21074" y="10390"/>
                    <a:pt x="21443" y="10533"/>
                    <a:pt x="21813" y="10687"/>
                  </a:cubicBezTo>
                  <a:cubicBezTo>
                    <a:pt x="21777" y="11473"/>
                    <a:pt x="21705" y="12259"/>
                    <a:pt x="21515" y="12961"/>
                  </a:cubicBezTo>
                  <a:cubicBezTo>
                    <a:pt x="21455" y="13211"/>
                    <a:pt x="21372" y="13402"/>
                    <a:pt x="21277" y="13581"/>
                  </a:cubicBezTo>
                  <a:cubicBezTo>
                    <a:pt x="20872" y="13557"/>
                    <a:pt x="20598" y="13462"/>
                    <a:pt x="20455" y="13295"/>
                  </a:cubicBezTo>
                  <a:cubicBezTo>
                    <a:pt x="20312" y="13116"/>
                    <a:pt x="20289" y="12842"/>
                    <a:pt x="20372" y="12438"/>
                  </a:cubicBezTo>
                  <a:cubicBezTo>
                    <a:pt x="20408" y="12283"/>
                    <a:pt x="20467" y="12116"/>
                    <a:pt x="20527" y="11938"/>
                  </a:cubicBezTo>
                  <a:cubicBezTo>
                    <a:pt x="20622" y="11687"/>
                    <a:pt x="20705" y="11426"/>
                    <a:pt x="20741" y="11140"/>
                  </a:cubicBezTo>
                  <a:cubicBezTo>
                    <a:pt x="20777" y="10830"/>
                    <a:pt x="20753" y="10544"/>
                    <a:pt x="20705" y="10259"/>
                  </a:cubicBezTo>
                  <a:close/>
                  <a:moveTo>
                    <a:pt x="18241" y="9652"/>
                  </a:moveTo>
                  <a:lnTo>
                    <a:pt x="18241" y="9652"/>
                  </a:lnTo>
                  <a:cubicBezTo>
                    <a:pt x="18610" y="9687"/>
                    <a:pt x="18967" y="9747"/>
                    <a:pt x="19336" y="9830"/>
                  </a:cubicBezTo>
                  <a:cubicBezTo>
                    <a:pt x="19324" y="9973"/>
                    <a:pt x="19324" y="10116"/>
                    <a:pt x="19312" y="10259"/>
                  </a:cubicBezTo>
                  <a:cubicBezTo>
                    <a:pt x="19300" y="10509"/>
                    <a:pt x="19276" y="10771"/>
                    <a:pt x="19288" y="11045"/>
                  </a:cubicBezTo>
                  <a:cubicBezTo>
                    <a:pt x="19312" y="11521"/>
                    <a:pt x="19431" y="12045"/>
                    <a:pt x="20146" y="12104"/>
                  </a:cubicBezTo>
                  <a:cubicBezTo>
                    <a:pt x="20110" y="12199"/>
                    <a:pt x="20086" y="12283"/>
                    <a:pt x="20074" y="12378"/>
                  </a:cubicBezTo>
                  <a:cubicBezTo>
                    <a:pt x="19955" y="12866"/>
                    <a:pt x="20015" y="13235"/>
                    <a:pt x="20217" y="13485"/>
                  </a:cubicBezTo>
                  <a:cubicBezTo>
                    <a:pt x="20396" y="13712"/>
                    <a:pt x="20681" y="13831"/>
                    <a:pt x="21098" y="13878"/>
                  </a:cubicBezTo>
                  <a:cubicBezTo>
                    <a:pt x="20967" y="14057"/>
                    <a:pt x="20836" y="14212"/>
                    <a:pt x="20681" y="14378"/>
                  </a:cubicBezTo>
                  <a:cubicBezTo>
                    <a:pt x="20491" y="14581"/>
                    <a:pt x="20289" y="14807"/>
                    <a:pt x="20098" y="15093"/>
                  </a:cubicBezTo>
                  <a:cubicBezTo>
                    <a:pt x="20086" y="15105"/>
                    <a:pt x="20074" y="15116"/>
                    <a:pt x="20062" y="15140"/>
                  </a:cubicBezTo>
                  <a:cubicBezTo>
                    <a:pt x="20050" y="15137"/>
                    <a:pt x="20038" y="15136"/>
                    <a:pt x="20027" y="15136"/>
                  </a:cubicBezTo>
                  <a:cubicBezTo>
                    <a:pt x="19992" y="15136"/>
                    <a:pt x="19958" y="15149"/>
                    <a:pt x="19931" y="15176"/>
                  </a:cubicBezTo>
                  <a:cubicBezTo>
                    <a:pt x="19837" y="15279"/>
                    <a:pt x="19713" y="15332"/>
                    <a:pt x="19557" y="15332"/>
                  </a:cubicBezTo>
                  <a:cubicBezTo>
                    <a:pt x="19496" y="15332"/>
                    <a:pt x="19430" y="15324"/>
                    <a:pt x="19360" y="15307"/>
                  </a:cubicBezTo>
                  <a:cubicBezTo>
                    <a:pt x="18836" y="15188"/>
                    <a:pt x="18288" y="14664"/>
                    <a:pt x="18181" y="14307"/>
                  </a:cubicBezTo>
                  <a:cubicBezTo>
                    <a:pt x="18050" y="13914"/>
                    <a:pt x="18145" y="13497"/>
                    <a:pt x="18229" y="13057"/>
                  </a:cubicBezTo>
                  <a:cubicBezTo>
                    <a:pt x="18276" y="12819"/>
                    <a:pt x="18336" y="12569"/>
                    <a:pt x="18348" y="12330"/>
                  </a:cubicBezTo>
                  <a:cubicBezTo>
                    <a:pt x="18395" y="11604"/>
                    <a:pt x="18431" y="10544"/>
                    <a:pt x="18241" y="9652"/>
                  </a:cubicBezTo>
                  <a:close/>
                  <a:moveTo>
                    <a:pt x="13835" y="11152"/>
                  </a:moveTo>
                  <a:cubicBezTo>
                    <a:pt x="13835" y="11592"/>
                    <a:pt x="13919" y="12021"/>
                    <a:pt x="14073" y="12366"/>
                  </a:cubicBezTo>
                  <a:cubicBezTo>
                    <a:pt x="14193" y="12604"/>
                    <a:pt x="14359" y="12819"/>
                    <a:pt x="14526" y="13009"/>
                  </a:cubicBezTo>
                  <a:cubicBezTo>
                    <a:pt x="14585" y="13092"/>
                    <a:pt x="14657" y="13176"/>
                    <a:pt x="14716" y="13259"/>
                  </a:cubicBezTo>
                  <a:cubicBezTo>
                    <a:pt x="14716" y="13283"/>
                    <a:pt x="14716" y="13307"/>
                    <a:pt x="14728" y="13331"/>
                  </a:cubicBezTo>
                  <a:cubicBezTo>
                    <a:pt x="14740" y="13378"/>
                    <a:pt x="14788" y="13402"/>
                    <a:pt x="14824" y="13414"/>
                  </a:cubicBezTo>
                  <a:cubicBezTo>
                    <a:pt x="14895" y="13533"/>
                    <a:pt x="14955" y="13652"/>
                    <a:pt x="14990" y="13783"/>
                  </a:cubicBezTo>
                  <a:cubicBezTo>
                    <a:pt x="15074" y="14069"/>
                    <a:pt x="15026" y="14354"/>
                    <a:pt x="14847" y="14628"/>
                  </a:cubicBezTo>
                  <a:cubicBezTo>
                    <a:pt x="14597" y="15009"/>
                    <a:pt x="14121" y="15319"/>
                    <a:pt x="13633" y="15426"/>
                  </a:cubicBezTo>
                  <a:cubicBezTo>
                    <a:pt x="13490" y="15331"/>
                    <a:pt x="13347" y="15212"/>
                    <a:pt x="13216" y="15081"/>
                  </a:cubicBezTo>
                  <a:cubicBezTo>
                    <a:pt x="12930" y="14819"/>
                    <a:pt x="12538" y="13723"/>
                    <a:pt x="12299" y="12604"/>
                  </a:cubicBezTo>
                  <a:cubicBezTo>
                    <a:pt x="12692" y="12199"/>
                    <a:pt x="13097" y="11807"/>
                    <a:pt x="13502" y="11437"/>
                  </a:cubicBezTo>
                  <a:cubicBezTo>
                    <a:pt x="13609" y="11330"/>
                    <a:pt x="13716" y="11235"/>
                    <a:pt x="13835" y="11152"/>
                  </a:cubicBezTo>
                  <a:close/>
                  <a:moveTo>
                    <a:pt x="22110" y="10806"/>
                  </a:moveTo>
                  <a:cubicBezTo>
                    <a:pt x="22479" y="10961"/>
                    <a:pt x="22848" y="11116"/>
                    <a:pt x="23229" y="11271"/>
                  </a:cubicBezTo>
                  <a:cubicBezTo>
                    <a:pt x="23265" y="11295"/>
                    <a:pt x="23301" y="11306"/>
                    <a:pt x="23337" y="11318"/>
                  </a:cubicBezTo>
                  <a:cubicBezTo>
                    <a:pt x="22991" y="11842"/>
                    <a:pt x="22717" y="12414"/>
                    <a:pt x="22503" y="13021"/>
                  </a:cubicBezTo>
                  <a:cubicBezTo>
                    <a:pt x="22158" y="14033"/>
                    <a:pt x="21777" y="14986"/>
                    <a:pt x="20955" y="15521"/>
                  </a:cubicBezTo>
                  <a:cubicBezTo>
                    <a:pt x="20867" y="15565"/>
                    <a:pt x="20779" y="15630"/>
                    <a:pt x="20682" y="15630"/>
                  </a:cubicBezTo>
                  <a:cubicBezTo>
                    <a:pt x="20674" y="15630"/>
                    <a:pt x="20666" y="15629"/>
                    <a:pt x="20658" y="15628"/>
                  </a:cubicBezTo>
                  <a:cubicBezTo>
                    <a:pt x="20503" y="15628"/>
                    <a:pt x="20384" y="15486"/>
                    <a:pt x="20312" y="15331"/>
                  </a:cubicBezTo>
                  <a:cubicBezTo>
                    <a:pt x="20324" y="15307"/>
                    <a:pt x="20336" y="15283"/>
                    <a:pt x="20348" y="15271"/>
                  </a:cubicBezTo>
                  <a:cubicBezTo>
                    <a:pt x="20539" y="14997"/>
                    <a:pt x="20729" y="14783"/>
                    <a:pt x="20908" y="14581"/>
                  </a:cubicBezTo>
                  <a:cubicBezTo>
                    <a:pt x="21110" y="14366"/>
                    <a:pt x="21289" y="14164"/>
                    <a:pt x="21455" y="13890"/>
                  </a:cubicBezTo>
                  <a:lnTo>
                    <a:pt x="21515" y="13890"/>
                  </a:lnTo>
                  <a:cubicBezTo>
                    <a:pt x="21598" y="13890"/>
                    <a:pt x="21670" y="13819"/>
                    <a:pt x="21670" y="13735"/>
                  </a:cubicBezTo>
                  <a:cubicBezTo>
                    <a:pt x="21670" y="13688"/>
                    <a:pt x="21646" y="13652"/>
                    <a:pt x="21610" y="13616"/>
                  </a:cubicBezTo>
                  <a:cubicBezTo>
                    <a:pt x="21682" y="13450"/>
                    <a:pt x="21765" y="13271"/>
                    <a:pt x="21824" y="13045"/>
                  </a:cubicBezTo>
                  <a:cubicBezTo>
                    <a:pt x="22003" y="12342"/>
                    <a:pt x="22074" y="11580"/>
                    <a:pt x="22110" y="10806"/>
                  </a:cubicBezTo>
                  <a:close/>
                  <a:moveTo>
                    <a:pt x="12026" y="12878"/>
                  </a:moveTo>
                  <a:cubicBezTo>
                    <a:pt x="12288" y="13985"/>
                    <a:pt x="12680" y="15009"/>
                    <a:pt x="13002" y="15307"/>
                  </a:cubicBezTo>
                  <a:cubicBezTo>
                    <a:pt x="13133" y="15438"/>
                    <a:pt x="13276" y="15545"/>
                    <a:pt x="13419" y="15652"/>
                  </a:cubicBezTo>
                  <a:cubicBezTo>
                    <a:pt x="13442" y="15712"/>
                    <a:pt x="13490" y="15748"/>
                    <a:pt x="13561" y="15748"/>
                  </a:cubicBezTo>
                  <a:lnTo>
                    <a:pt x="13573" y="15748"/>
                  </a:lnTo>
                  <a:cubicBezTo>
                    <a:pt x="13895" y="15950"/>
                    <a:pt x="14240" y="16081"/>
                    <a:pt x="14585" y="16152"/>
                  </a:cubicBezTo>
                  <a:cubicBezTo>
                    <a:pt x="14289" y="16397"/>
                    <a:pt x="14029" y="16520"/>
                    <a:pt x="13795" y="16520"/>
                  </a:cubicBezTo>
                  <a:cubicBezTo>
                    <a:pt x="13756" y="16520"/>
                    <a:pt x="13718" y="16516"/>
                    <a:pt x="13681" y="16509"/>
                  </a:cubicBezTo>
                  <a:cubicBezTo>
                    <a:pt x="13073" y="16390"/>
                    <a:pt x="12633" y="15438"/>
                    <a:pt x="12204" y="14521"/>
                  </a:cubicBezTo>
                  <a:cubicBezTo>
                    <a:pt x="12014" y="14093"/>
                    <a:pt x="11811" y="13664"/>
                    <a:pt x="11597" y="13319"/>
                  </a:cubicBezTo>
                  <a:cubicBezTo>
                    <a:pt x="11740" y="13176"/>
                    <a:pt x="11883" y="13021"/>
                    <a:pt x="12026" y="12878"/>
                  </a:cubicBezTo>
                  <a:close/>
                  <a:moveTo>
                    <a:pt x="17692" y="9623"/>
                  </a:moveTo>
                  <a:cubicBezTo>
                    <a:pt x="17768" y="9623"/>
                    <a:pt x="17843" y="9625"/>
                    <a:pt x="17919" y="9628"/>
                  </a:cubicBezTo>
                  <a:cubicBezTo>
                    <a:pt x="18133" y="10592"/>
                    <a:pt x="18074" y="11830"/>
                    <a:pt x="18038" y="12307"/>
                  </a:cubicBezTo>
                  <a:cubicBezTo>
                    <a:pt x="18026" y="12533"/>
                    <a:pt x="17979" y="12759"/>
                    <a:pt x="17931" y="12985"/>
                  </a:cubicBezTo>
                  <a:cubicBezTo>
                    <a:pt x="17836" y="13450"/>
                    <a:pt x="17729" y="13926"/>
                    <a:pt x="17883" y="14402"/>
                  </a:cubicBezTo>
                  <a:cubicBezTo>
                    <a:pt x="18038" y="14902"/>
                    <a:pt x="18705" y="15474"/>
                    <a:pt x="19300" y="15605"/>
                  </a:cubicBezTo>
                  <a:cubicBezTo>
                    <a:pt x="19384" y="15628"/>
                    <a:pt x="19479" y="15640"/>
                    <a:pt x="19562" y="15640"/>
                  </a:cubicBezTo>
                  <a:cubicBezTo>
                    <a:pt x="19634" y="15640"/>
                    <a:pt x="19705" y="15628"/>
                    <a:pt x="19777" y="15617"/>
                  </a:cubicBezTo>
                  <a:lnTo>
                    <a:pt x="19777" y="15617"/>
                  </a:lnTo>
                  <a:cubicBezTo>
                    <a:pt x="19479" y="16164"/>
                    <a:pt x="19372" y="16617"/>
                    <a:pt x="19348" y="17081"/>
                  </a:cubicBezTo>
                  <a:cubicBezTo>
                    <a:pt x="19288" y="17105"/>
                    <a:pt x="19253" y="17152"/>
                    <a:pt x="19241" y="17212"/>
                  </a:cubicBezTo>
                  <a:cubicBezTo>
                    <a:pt x="18931" y="16474"/>
                    <a:pt x="18300" y="16140"/>
                    <a:pt x="16633" y="16045"/>
                  </a:cubicBezTo>
                  <a:cubicBezTo>
                    <a:pt x="16490" y="16033"/>
                    <a:pt x="16348" y="16033"/>
                    <a:pt x="16217" y="16021"/>
                  </a:cubicBezTo>
                  <a:cubicBezTo>
                    <a:pt x="15407" y="15986"/>
                    <a:pt x="14681" y="15950"/>
                    <a:pt x="14014" y="15640"/>
                  </a:cubicBezTo>
                  <a:cubicBezTo>
                    <a:pt x="14466" y="15474"/>
                    <a:pt x="14871" y="15164"/>
                    <a:pt x="15109" y="14807"/>
                  </a:cubicBezTo>
                  <a:cubicBezTo>
                    <a:pt x="15336" y="14450"/>
                    <a:pt x="15395" y="14069"/>
                    <a:pt x="15300" y="13700"/>
                  </a:cubicBezTo>
                  <a:cubicBezTo>
                    <a:pt x="15252" y="13557"/>
                    <a:pt x="15193" y="13438"/>
                    <a:pt x="15121" y="13319"/>
                  </a:cubicBezTo>
                  <a:cubicBezTo>
                    <a:pt x="15205" y="13259"/>
                    <a:pt x="15264" y="13200"/>
                    <a:pt x="15300" y="13116"/>
                  </a:cubicBezTo>
                  <a:cubicBezTo>
                    <a:pt x="15395" y="12914"/>
                    <a:pt x="15312" y="12688"/>
                    <a:pt x="15216" y="12473"/>
                  </a:cubicBezTo>
                  <a:cubicBezTo>
                    <a:pt x="15181" y="12390"/>
                    <a:pt x="15145" y="12295"/>
                    <a:pt x="15133" y="12199"/>
                  </a:cubicBezTo>
                  <a:cubicBezTo>
                    <a:pt x="14990" y="11497"/>
                    <a:pt x="15002" y="10890"/>
                    <a:pt x="15121" y="10283"/>
                  </a:cubicBezTo>
                  <a:cubicBezTo>
                    <a:pt x="15996" y="9812"/>
                    <a:pt x="16841" y="9623"/>
                    <a:pt x="17692" y="9623"/>
                  </a:cubicBezTo>
                  <a:close/>
                  <a:moveTo>
                    <a:pt x="26501" y="1"/>
                  </a:moveTo>
                  <a:cubicBezTo>
                    <a:pt x="24984" y="1"/>
                    <a:pt x="22536" y="3584"/>
                    <a:pt x="21094" y="3584"/>
                  </a:cubicBezTo>
                  <a:cubicBezTo>
                    <a:pt x="21038" y="3584"/>
                    <a:pt x="20984" y="3578"/>
                    <a:pt x="20931" y="3567"/>
                  </a:cubicBezTo>
                  <a:cubicBezTo>
                    <a:pt x="19229" y="3210"/>
                    <a:pt x="18512" y="1087"/>
                    <a:pt x="16956" y="1087"/>
                  </a:cubicBezTo>
                  <a:cubicBezTo>
                    <a:pt x="16489" y="1087"/>
                    <a:pt x="15945" y="1280"/>
                    <a:pt x="15276" y="1770"/>
                  </a:cubicBezTo>
                  <a:cubicBezTo>
                    <a:pt x="13288" y="3234"/>
                    <a:pt x="14871" y="5330"/>
                    <a:pt x="13716" y="6854"/>
                  </a:cubicBezTo>
                  <a:cubicBezTo>
                    <a:pt x="13358" y="7327"/>
                    <a:pt x="12828" y="7508"/>
                    <a:pt x="12193" y="7508"/>
                  </a:cubicBezTo>
                  <a:cubicBezTo>
                    <a:pt x="10119" y="7508"/>
                    <a:pt x="6923" y="5578"/>
                    <a:pt x="4932" y="5578"/>
                  </a:cubicBezTo>
                  <a:cubicBezTo>
                    <a:pt x="4755" y="5578"/>
                    <a:pt x="4586" y="5594"/>
                    <a:pt x="4429" y="5627"/>
                  </a:cubicBezTo>
                  <a:cubicBezTo>
                    <a:pt x="155" y="6544"/>
                    <a:pt x="0" y="12509"/>
                    <a:pt x="2715" y="15033"/>
                  </a:cubicBezTo>
                  <a:cubicBezTo>
                    <a:pt x="4017" y="16245"/>
                    <a:pt x="5177" y="16727"/>
                    <a:pt x="6246" y="16727"/>
                  </a:cubicBezTo>
                  <a:cubicBezTo>
                    <a:pt x="8150" y="16727"/>
                    <a:pt x="9766" y="15199"/>
                    <a:pt x="11383" y="13545"/>
                  </a:cubicBezTo>
                  <a:cubicBezTo>
                    <a:pt x="11573" y="13866"/>
                    <a:pt x="11752" y="14259"/>
                    <a:pt x="11930" y="14652"/>
                  </a:cubicBezTo>
                  <a:cubicBezTo>
                    <a:pt x="12383" y="15640"/>
                    <a:pt x="12859" y="16664"/>
                    <a:pt x="13621" y="16807"/>
                  </a:cubicBezTo>
                  <a:cubicBezTo>
                    <a:pt x="13681" y="16819"/>
                    <a:pt x="13740" y="16831"/>
                    <a:pt x="13800" y="16831"/>
                  </a:cubicBezTo>
                  <a:cubicBezTo>
                    <a:pt x="14169" y="16831"/>
                    <a:pt x="14550" y="16629"/>
                    <a:pt x="14966" y="16236"/>
                  </a:cubicBezTo>
                  <a:cubicBezTo>
                    <a:pt x="15359" y="16295"/>
                    <a:pt x="15776" y="16319"/>
                    <a:pt x="16205" y="16331"/>
                  </a:cubicBezTo>
                  <a:cubicBezTo>
                    <a:pt x="16336" y="16343"/>
                    <a:pt x="16479" y="16343"/>
                    <a:pt x="16609" y="16355"/>
                  </a:cubicBezTo>
                  <a:cubicBezTo>
                    <a:pt x="18848" y="16474"/>
                    <a:pt x="19015" y="16914"/>
                    <a:pt x="19241" y="18653"/>
                  </a:cubicBezTo>
                  <a:cubicBezTo>
                    <a:pt x="19372" y="19688"/>
                    <a:pt x="19241" y="20831"/>
                    <a:pt x="19241" y="21879"/>
                  </a:cubicBezTo>
                  <a:cubicBezTo>
                    <a:pt x="19241" y="23713"/>
                    <a:pt x="19241" y="25558"/>
                    <a:pt x="19241" y="27404"/>
                  </a:cubicBezTo>
                  <a:cubicBezTo>
                    <a:pt x="19241" y="27535"/>
                    <a:pt x="19276" y="27713"/>
                    <a:pt x="19407" y="27725"/>
                  </a:cubicBezTo>
                  <a:cubicBezTo>
                    <a:pt x="19412" y="27725"/>
                    <a:pt x="19416" y="27726"/>
                    <a:pt x="19420" y="27726"/>
                  </a:cubicBezTo>
                  <a:cubicBezTo>
                    <a:pt x="19565" y="27726"/>
                    <a:pt x="19610" y="27531"/>
                    <a:pt x="19610" y="27392"/>
                  </a:cubicBezTo>
                  <a:lnTo>
                    <a:pt x="19634" y="21070"/>
                  </a:lnTo>
                  <a:cubicBezTo>
                    <a:pt x="19646" y="20022"/>
                    <a:pt x="19657" y="18962"/>
                    <a:pt x="19646" y="17914"/>
                  </a:cubicBezTo>
                  <a:cubicBezTo>
                    <a:pt x="19646" y="17069"/>
                    <a:pt x="19693" y="16367"/>
                    <a:pt x="20122" y="15617"/>
                  </a:cubicBezTo>
                  <a:cubicBezTo>
                    <a:pt x="20253" y="15795"/>
                    <a:pt x="20431" y="15938"/>
                    <a:pt x="20658" y="15938"/>
                  </a:cubicBezTo>
                  <a:cubicBezTo>
                    <a:pt x="20836" y="15938"/>
                    <a:pt x="20991" y="15855"/>
                    <a:pt x="21122" y="15771"/>
                  </a:cubicBezTo>
                  <a:cubicBezTo>
                    <a:pt x="22027" y="15188"/>
                    <a:pt x="22432" y="14188"/>
                    <a:pt x="22801" y="13116"/>
                  </a:cubicBezTo>
                  <a:cubicBezTo>
                    <a:pt x="23003" y="12509"/>
                    <a:pt x="23289" y="11938"/>
                    <a:pt x="23634" y="11426"/>
                  </a:cubicBezTo>
                  <a:cubicBezTo>
                    <a:pt x="24623" y="11783"/>
                    <a:pt x="25632" y="11958"/>
                    <a:pt x="26623" y="11958"/>
                  </a:cubicBezTo>
                  <a:cubicBezTo>
                    <a:pt x="29227" y="11958"/>
                    <a:pt x="31709" y="10757"/>
                    <a:pt x="33373" y="8532"/>
                  </a:cubicBezTo>
                  <a:cubicBezTo>
                    <a:pt x="36394" y="4494"/>
                    <a:pt x="33206" y="872"/>
                    <a:pt x="29197" y="872"/>
                  </a:cubicBezTo>
                  <a:cubicBezTo>
                    <a:pt x="28655" y="872"/>
                    <a:pt x="28098" y="939"/>
                    <a:pt x="27539" y="1079"/>
                  </a:cubicBezTo>
                  <a:cubicBezTo>
                    <a:pt x="27303" y="302"/>
                    <a:pt x="26941" y="1"/>
                    <a:pt x="2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2"/>
            <p:cNvSpPr/>
            <p:nvPr/>
          </p:nvSpPr>
          <p:spPr>
            <a:xfrm>
              <a:off x="2969700" y="3236375"/>
              <a:ext cx="1203900" cy="917275"/>
            </a:xfrm>
            <a:custGeom>
              <a:rect b="b" l="l" r="r" t="t"/>
              <a:pathLst>
                <a:path extrusionOk="0" h="36691" w="48156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2"/>
            <p:cNvSpPr/>
            <p:nvPr/>
          </p:nvSpPr>
          <p:spPr>
            <a:xfrm>
              <a:off x="6515975" y="3257075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22" y="1417"/>
                    <a:pt x="182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2"/>
            <p:cNvSpPr/>
            <p:nvPr/>
          </p:nvSpPr>
          <p:spPr>
            <a:xfrm>
              <a:off x="6435900" y="3257075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11" y="1417"/>
                    <a:pt x="1823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2"/>
            <p:cNvSpPr/>
            <p:nvPr/>
          </p:nvSpPr>
          <p:spPr>
            <a:xfrm>
              <a:off x="6593675" y="3257075"/>
              <a:ext cx="45550" cy="35450"/>
            </a:xfrm>
            <a:custGeom>
              <a:rect b="b" l="l" r="r" t="t"/>
              <a:pathLst>
                <a:path extrusionOk="0" h="1418" w="1822">
                  <a:moveTo>
                    <a:pt x="905" y="1"/>
                  </a:moveTo>
                  <a:cubicBezTo>
                    <a:pt x="0" y="1"/>
                    <a:pt x="0" y="1417"/>
                    <a:pt x="905" y="1417"/>
                  </a:cubicBezTo>
                  <a:cubicBezTo>
                    <a:pt x="1822" y="1417"/>
                    <a:pt x="1822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2"/>
            <p:cNvSpPr/>
            <p:nvPr/>
          </p:nvSpPr>
          <p:spPr>
            <a:xfrm>
              <a:off x="5442025" y="3344000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6" y="0"/>
                  </a:moveTo>
                  <a:cubicBezTo>
                    <a:pt x="1" y="0"/>
                    <a:pt x="1" y="1417"/>
                    <a:pt x="906" y="1417"/>
                  </a:cubicBezTo>
                  <a:cubicBezTo>
                    <a:pt x="1823" y="1417"/>
                    <a:pt x="1823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2"/>
            <p:cNvSpPr/>
            <p:nvPr/>
          </p:nvSpPr>
          <p:spPr>
            <a:xfrm>
              <a:off x="5361975" y="3344000"/>
              <a:ext cx="45550" cy="35450"/>
            </a:xfrm>
            <a:custGeom>
              <a:rect b="b" l="l" r="r" t="t"/>
              <a:pathLst>
                <a:path extrusionOk="0" h="1418" w="1822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10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2"/>
            <p:cNvSpPr/>
            <p:nvPr/>
          </p:nvSpPr>
          <p:spPr>
            <a:xfrm>
              <a:off x="5519725" y="3344000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5" y="0"/>
                  </a:moveTo>
                  <a:cubicBezTo>
                    <a:pt x="1" y="0"/>
                    <a:pt x="1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8" name="Google Shape;7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200" y="1047513"/>
            <a:ext cx="70866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200" y="2135388"/>
            <a:ext cx="70294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200" y="1110400"/>
            <a:ext cx="7086600" cy="4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200" y="2185834"/>
            <a:ext cx="70866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3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Graphs</a:t>
            </a:r>
            <a:endParaRPr/>
          </a:p>
        </p:txBody>
      </p:sp>
      <p:sp>
        <p:nvSpPr>
          <p:cNvPr id="777" name="Google Shape;777;p53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Question: What are the Top 5 Urban cities with highest number of vegan restaurants from the randomized sample?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300"/>
              <a:t>Austin, Texas</a:t>
            </a: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300"/>
              <a:t>Berkeley, California</a:t>
            </a: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300"/>
              <a:t>Oakland, California</a:t>
            </a: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300"/>
              <a:t>Fountain Valley, California</a:t>
            </a: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300"/>
              <a:t>Garden Grove California</a:t>
            </a:r>
            <a:endParaRPr sz="13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78" name="Google Shape;7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525" y="1771075"/>
            <a:ext cx="3580277" cy="33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4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Graphs</a:t>
            </a:r>
            <a:endParaRPr/>
          </a:p>
        </p:txBody>
      </p:sp>
      <p:sp>
        <p:nvSpPr>
          <p:cNvPr id="784" name="Google Shape;784;p54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Question: </a:t>
            </a:r>
            <a:r>
              <a:rPr lang="en" sz="1200"/>
              <a:t>What is the population of these cities with the highest number of vegan restaurants from the randomized sample?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85" name="Google Shape;785;p54"/>
          <p:cNvSpPr txBox="1"/>
          <p:nvPr/>
        </p:nvSpPr>
        <p:spPr>
          <a:xfrm>
            <a:off x="791525" y="2041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AutoNum type="arabicPeriod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Austin, Texas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AutoNum type="arabicPeriod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Oakland, California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AutoNum type="arabicPeriod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Garden Grove, California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AutoNum type="arabicPeriod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Berkeley, California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AutoNum type="arabicPeriod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Fountain Valley, California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i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Population scaled to 1 Million</a:t>
            </a:r>
            <a:endParaRPr i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6" name="Google Shape;7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401" y="1777251"/>
            <a:ext cx="4315904" cy="33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5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Graphs</a:t>
            </a:r>
            <a:endParaRPr/>
          </a:p>
        </p:txBody>
      </p:sp>
      <p:sp>
        <p:nvSpPr>
          <p:cNvPr id="792" name="Google Shape;792;p55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Question: </a:t>
            </a:r>
            <a:r>
              <a:rPr lang="en" sz="1200"/>
              <a:t>Which cities have the highest vegan</a:t>
            </a:r>
            <a:r>
              <a:rPr lang="en" sz="1200"/>
              <a:t> per capita in these </a:t>
            </a:r>
            <a:r>
              <a:rPr lang="en" sz="1200"/>
              <a:t>cities</a:t>
            </a:r>
            <a:r>
              <a:rPr lang="en" sz="1200"/>
              <a:t> from the randomized sample?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300"/>
              <a:t>Fountain Valley, California</a:t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300"/>
              <a:t>Berkeley, California</a:t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300"/>
              <a:t>Huntington Park, California</a:t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300"/>
              <a:t>Cupertino, California</a:t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300"/>
              <a:t>Sarasota, Florida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93" name="Google Shape;7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125" y="1777575"/>
            <a:ext cx="4947375" cy="32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6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Graphs</a:t>
            </a:r>
            <a:endParaRPr/>
          </a:p>
        </p:txBody>
      </p:sp>
      <p:sp>
        <p:nvSpPr>
          <p:cNvPr id="799" name="Google Shape;799;p56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Question: What are the Top 5 Rural cities with highest number of vegan restaurants from the randomized sample?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300"/>
              <a:t>Riviera Beach, Florida</a:t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300"/>
              <a:t>Haledon, New Jersey</a:t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300"/>
              <a:t>Mission, Kansas</a:t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300"/>
              <a:t>Covington, Kentucky</a:t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300"/>
              <a:t>Orinda, California</a:t>
            </a:r>
            <a:endParaRPr sz="13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00" name="Google Shape;80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625" y="1703949"/>
            <a:ext cx="3781100" cy="33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7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Graphs</a:t>
            </a:r>
            <a:endParaRPr/>
          </a:p>
        </p:txBody>
      </p:sp>
      <p:sp>
        <p:nvSpPr>
          <p:cNvPr id="806" name="Google Shape;806;p57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Question: What is the population of these cities with the highest number of vegan restaurants from the randomized sample?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07" name="Google Shape;807;p57"/>
          <p:cNvSpPr txBox="1"/>
          <p:nvPr/>
        </p:nvSpPr>
        <p:spPr>
          <a:xfrm>
            <a:off x="495675" y="1921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"/>
              <a:t>Covington, </a:t>
            </a:r>
            <a:r>
              <a:rPr lang="en"/>
              <a:t>Kentucky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AutoNum type="arabicPeriod"/>
            </a:pPr>
            <a:r>
              <a:rPr lang="en"/>
              <a:t>Riviera Beach, Florida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AutoNum type="arabicPeriod"/>
            </a:pPr>
            <a:r>
              <a:rPr lang="en"/>
              <a:t>Orinda, California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AutoNum type="arabicPeriod"/>
            </a:pPr>
            <a:r>
              <a:rPr lang="en"/>
              <a:t>Mission Kansas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AutoNum type="arabicPeriod"/>
            </a:pPr>
            <a:r>
              <a:rPr lang="en"/>
              <a:t>Haledon, New </a:t>
            </a:r>
            <a:r>
              <a:rPr lang="en"/>
              <a:t>Jersey</a:t>
            </a:r>
            <a:r>
              <a:rPr lang="en"/>
              <a:t> </a:t>
            </a:r>
            <a:endParaRPr/>
          </a:p>
        </p:txBody>
      </p:sp>
      <p:pic>
        <p:nvPicPr>
          <p:cNvPr id="808" name="Google Shape;8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099" y="1790050"/>
            <a:ext cx="4348825" cy="32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8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Graphs</a:t>
            </a:r>
            <a:endParaRPr/>
          </a:p>
        </p:txBody>
      </p:sp>
      <p:sp>
        <p:nvSpPr>
          <p:cNvPr id="814" name="Google Shape;814;p58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Question: Which </a:t>
            </a:r>
            <a:r>
              <a:rPr lang="en" sz="1200"/>
              <a:t>cities</a:t>
            </a:r>
            <a:r>
              <a:rPr lang="en" sz="1200"/>
              <a:t> have the highest vegan restaurants per capita in from the randomized sample?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200"/>
              <a:t>Ocean Ridge, Florida</a:t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200"/>
              <a:t>Kenilworth, Illinois</a:t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200"/>
              <a:t>Granville, West Virginia</a:t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200"/>
              <a:t>South Nyack, New York</a:t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200"/>
              <a:t>Haledon, New Jersey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pic>
        <p:nvPicPr>
          <p:cNvPr id="815" name="Google Shape;8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050" y="1835375"/>
            <a:ext cx="4693500" cy="30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9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Scatterplots</a:t>
            </a:r>
            <a:endParaRPr/>
          </a:p>
        </p:txBody>
      </p:sp>
      <p:sp>
        <p:nvSpPr>
          <p:cNvPr id="821" name="Google Shape;821;p59"/>
          <p:cNvSpPr txBox="1"/>
          <p:nvPr>
            <p:ph idx="1" type="body"/>
          </p:nvPr>
        </p:nvSpPr>
        <p:spPr>
          <a:xfrm>
            <a:off x="717525" y="1121450"/>
            <a:ext cx="7709100" cy="32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Question: What is the relationship between population total of each random city and number of vegan </a:t>
            </a:r>
            <a:r>
              <a:rPr lang="en"/>
              <a:t>restaurants</a:t>
            </a:r>
            <a:r>
              <a:rPr lang="en"/>
              <a:t>? </a:t>
            </a:r>
            <a:r>
              <a:rPr lang="en" sz="900"/>
              <a:t>*</a:t>
            </a:r>
            <a:r>
              <a:rPr i="1" lang="en" sz="900"/>
              <a:t>Population scaled to </a:t>
            </a:r>
            <a:r>
              <a:rPr i="1" lang="en" sz="900"/>
              <a:t>1 million</a:t>
            </a:r>
            <a:endParaRPr i="1" sz="9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050">
                <a:highlight>
                  <a:srgbClr val="FFFFFF"/>
                </a:highlight>
              </a:rPr>
              <a:t>The r-value is: 0.5311535229130344 &amp; the correlation coefficient is 0.53</a:t>
            </a:r>
            <a:endParaRPr b="1" sz="1050"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2" name="Google Shape;8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700" y="1943788"/>
            <a:ext cx="36957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0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Scatterplots</a:t>
            </a:r>
            <a:endParaRPr/>
          </a:p>
        </p:txBody>
      </p:sp>
      <p:sp>
        <p:nvSpPr>
          <p:cNvPr id="828" name="Google Shape;828;p60"/>
          <p:cNvSpPr txBox="1"/>
          <p:nvPr>
            <p:ph idx="1" type="body"/>
          </p:nvPr>
        </p:nvSpPr>
        <p:spPr>
          <a:xfrm>
            <a:off x="717525" y="1055875"/>
            <a:ext cx="77091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Question: </a:t>
            </a:r>
            <a:r>
              <a:rPr lang="en"/>
              <a:t>What is the relationship between population total of each random city  and number of vegan restaurants?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r-value is: 0.4079222987270247 &amp; the correlation coefficient is 0.41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9" name="Google Shape;82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251" y="1885876"/>
            <a:ext cx="3825950" cy="28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3"/>
          <p:cNvSpPr txBox="1"/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530" name="Google Shape;530;p43"/>
          <p:cNvSpPr txBox="1"/>
          <p:nvPr>
            <p:ph idx="1" type="subTitle"/>
          </p:nvPr>
        </p:nvSpPr>
        <p:spPr>
          <a:xfrm>
            <a:off x="2785350" y="1954175"/>
            <a:ext cx="3573600" cy="20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Corey Perkins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Yeni Perez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Dainty Cuevas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Krystal Dodd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1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Getting Hot in Here (Urban)</a:t>
            </a:r>
            <a:endParaRPr/>
          </a:p>
        </p:txBody>
      </p:sp>
      <p:pic>
        <p:nvPicPr>
          <p:cNvPr id="835" name="Google Shape;8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3850"/>
            <a:ext cx="8432074" cy="34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2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Getting Hot in Here (Rural)</a:t>
            </a:r>
            <a:endParaRPr/>
          </a:p>
        </p:txBody>
      </p:sp>
      <p:pic>
        <p:nvPicPr>
          <p:cNvPr id="841" name="Google Shape;8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00" y="1349125"/>
            <a:ext cx="7104126" cy="29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2"/>
          <p:cNvSpPr txBox="1"/>
          <p:nvPr>
            <p:ph idx="1" type="body"/>
          </p:nvPr>
        </p:nvSpPr>
        <p:spPr>
          <a:xfrm>
            <a:off x="303475" y="1077591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Where in the US is the concentration of vegan </a:t>
            </a:r>
            <a:r>
              <a:rPr lang="en"/>
              <a:t>restaurants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3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Find</a:t>
            </a:r>
            <a:endParaRPr/>
          </a:p>
        </p:txBody>
      </p:sp>
      <p:sp>
        <p:nvSpPr>
          <p:cNvPr id="848" name="Google Shape;848;p63"/>
          <p:cNvSpPr txBox="1"/>
          <p:nvPr>
            <p:ph idx="1" type="body"/>
          </p:nvPr>
        </p:nvSpPr>
        <p:spPr>
          <a:xfrm>
            <a:off x="717525" y="1273649"/>
            <a:ext cx="77091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Surprised</a:t>
            </a:r>
            <a:r>
              <a:rPr lang="en"/>
              <a:t> by the results when examining per capita with rural data.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While the total number of </a:t>
            </a:r>
            <a:r>
              <a:rPr lang="en"/>
              <a:t>restaurants</a:t>
            </a:r>
            <a:r>
              <a:rPr lang="en"/>
              <a:t> was lower in rural the per capita was higher than urban. 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While the per capita for the top 5 is higher based on T score these are skewed to outliers.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our Rural heat maps the population of this specific area is smaller than urban the number of vegan </a:t>
            </a:r>
            <a:r>
              <a:rPr lang="en"/>
              <a:t>restaurants</a:t>
            </a:r>
            <a:r>
              <a:rPr lang="en"/>
              <a:t> shows to be more concentrated around major </a:t>
            </a:r>
            <a:r>
              <a:rPr lang="en"/>
              <a:t>cities.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with the rural areas the number of vegan restaurants reflects a high level of bicoastility, where as with the urban there is a presence of these establishments in central US.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Our scatter plots also show a much stronger positive correlation with Urban population and number of restaurants in comparison to the rural graph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 - Test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Independent T- Test was performed to examine the Urban vs. Rural Vegan Restaurants per Capita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p-value is: 6.473808292231837e-06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" sz="1050">
                <a:highlight>
                  <a:srgbClr val="FFFFFF"/>
                </a:highlight>
              </a:rPr>
              <a:t>This value suggests we can reject the null hypothesis and conclude the number of vegan restaurants in an area is correlated with an increase in population </a:t>
            </a:r>
            <a:endParaRPr sz="1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4"/>
          <p:cNvSpPr txBox="1"/>
          <p:nvPr>
            <p:ph type="title"/>
          </p:nvPr>
        </p:nvSpPr>
        <p:spPr>
          <a:xfrm>
            <a:off x="1489925" y="2573725"/>
            <a:ext cx="28881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grpSp>
        <p:nvGrpSpPr>
          <p:cNvPr id="854" name="Google Shape;854;p64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855" name="Google Shape;855;p64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4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4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4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4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4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4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4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4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4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4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4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4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4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4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4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4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4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4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4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4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4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64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64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4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4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4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4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4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4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4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4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4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chemeClr val="dk1">
                <a:alpha val="34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64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889" name="Google Shape;889;p6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5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Issues </a:t>
            </a:r>
            <a:endParaRPr/>
          </a:p>
        </p:txBody>
      </p:sp>
      <p:sp>
        <p:nvSpPr>
          <p:cNvPr id="897" name="Google Shape;897;p65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generalized </a:t>
            </a:r>
            <a:r>
              <a:rPr lang="en"/>
              <a:t>definition of rural vs. urban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We were aware that there was a </a:t>
            </a:r>
            <a:r>
              <a:rPr lang="en"/>
              <a:t>likelihood</a:t>
            </a:r>
            <a:r>
              <a:rPr lang="en"/>
              <a:t> that the generalized rural and urban </a:t>
            </a:r>
            <a:r>
              <a:rPr lang="en"/>
              <a:t>definitions</a:t>
            </a:r>
            <a:r>
              <a:rPr lang="en"/>
              <a:t> from the census would pose issues as well as the </a:t>
            </a:r>
            <a:r>
              <a:rPr lang="en"/>
              <a:t>happenstance</a:t>
            </a:r>
            <a:r>
              <a:rPr lang="en"/>
              <a:t> of these rural areas being located on the outskirts of urban.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With yelp we can only return 1,000 </a:t>
            </a:r>
            <a:r>
              <a:rPr lang="en"/>
              <a:t>restaurants</a:t>
            </a:r>
            <a:r>
              <a:rPr lang="en"/>
              <a:t> per city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may have skewed our data so we are not reporting as many vegan </a:t>
            </a:r>
            <a:r>
              <a:rPr lang="en"/>
              <a:t>restaurants</a:t>
            </a:r>
            <a:r>
              <a:rPr lang="en"/>
              <a:t> that are present in an urban city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For example NY has 36,0000 </a:t>
            </a:r>
            <a:r>
              <a:rPr lang="en"/>
              <a:t>results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Yelp only allows 3 category selections for </a:t>
            </a:r>
            <a:r>
              <a:rPr lang="en"/>
              <a:t>restaurants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instance a restaurant could have vegan options but not have selected the category as an identifier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</a:t>
            </a:r>
            <a:r>
              <a:rPr lang="en"/>
              <a:t>maintenance</a:t>
            </a:r>
            <a:r>
              <a:rPr lang="en"/>
              <a:t> of the pages is left to the </a:t>
            </a:r>
            <a:r>
              <a:rPr lang="en"/>
              <a:t>restaurants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Restaurants have to self identify their category selections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6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Had More Thyme </a:t>
            </a:r>
            <a:endParaRPr/>
          </a:p>
        </p:txBody>
      </p:sp>
      <p:sp>
        <p:nvSpPr>
          <p:cNvPr id="903" name="Google Shape;903;p66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would want to examine the number of vegan </a:t>
            </a:r>
            <a:r>
              <a:rPr lang="en" sz="1300"/>
              <a:t>restaurants</a:t>
            </a:r>
            <a:r>
              <a:rPr lang="en" sz="1300"/>
              <a:t> that have opened over time for these areas.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Yelp reviews: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How many star ratings and comments have these </a:t>
            </a:r>
            <a:r>
              <a:rPr lang="en" sz="1300"/>
              <a:t>restaurants</a:t>
            </a:r>
            <a:r>
              <a:rPr lang="en" sz="1300"/>
              <a:t> </a:t>
            </a:r>
            <a:r>
              <a:rPr lang="en" sz="1300"/>
              <a:t>received</a:t>
            </a:r>
            <a:r>
              <a:rPr lang="en" sz="1300"/>
              <a:t> compared to other </a:t>
            </a:r>
            <a:r>
              <a:rPr lang="en" sz="1300"/>
              <a:t>restaurants?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Perform this study on a larger sample size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View the density based on “College Towns”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Narrow the results down to local options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How the pandemic affected the transactions of these </a:t>
            </a:r>
            <a:r>
              <a:rPr lang="en" sz="1300"/>
              <a:t>restaurants</a:t>
            </a:r>
            <a:r>
              <a:rPr lang="en" sz="1300"/>
              <a:t>?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7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Thank you! Any Questions?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9" name="Google Shape;909;p67"/>
          <p:cNvGrpSpPr/>
          <p:nvPr/>
        </p:nvGrpSpPr>
        <p:grpSpPr>
          <a:xfrm>
            <a:off x="3352417" y="2071331"/>
            <a:ext cx="2514206" cy="2634246"/>
            <a:chOff x="6208992" y="1585456"/>
            <a:chExt cx="2514206" cy="2634246"/>
          </a:xfrm>
        </p:grpSpPr>
        <p:sp>
          <p:nvSpPr>
            <p:cNvPr id="910" name="Google Shape;910;p67"/>
            <p:cNvSpPr/>
            <p:nvPr/>
          </p:nvSpPr>
          <p:spPr>
            <a:xfrm>
              <a:off x="7004366" y="3628980"/>
              <a:ext cx="840840" cy="187618"/>
            </a:xfrm>
            <a:custGeom>
              <a:rect b="b" l="l" r="r" t="t"/>
              <a:pathLst>
                <a:path extrusionOk="0" h="9681" w="43387">
                  <a:moveTo>
                    <a:pt x="21694" y="0"/>
                  </a:moveTo>
                  <a:cubicBezTo>
                    <a:pt x="9716" y="0"/>
                    <a:pt x="0" y="2167"/>
                    <a:pt x="0" y="4834"/>
                  </a:cubicBezTo>
                  <a:cubicBezTo>
                    <a:pt x="0" y="7513"/>
                    <a:pt x="9716" y="9680"/>
                    <a:pt x="21694" y="9680"/>
                  </a:cubicBezTo>
                  <a:cubicBezTo>
                    <a:pt x="33671" y="9680"/>
                    <a:pt x="43387" y="7513"/>
                    <a:pt x="43387" y="4834"/>
                  </a:cubicBezTo>
                  <a:cubicBezTo>
                    <a:pt x="43387" y="2167"/>
                    <a:pt x="33671" y="0"/>
                    <a:pt x="21694" y="0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7"/>
            <p:cNvSpPr/>
            <p:nvPr/>
          </p:nvSpPr>
          <p:spPr>
            <a:xfrm>
              <a:off x="6290679" y="1586909"/>
              <a:ext cx="2175231" cy="2175231"/>
            </a:xfrm>
            <a:custGeom>
              <a:rect b="b" l="l" r="r" t="t"/>
              <a:pathLst>
                <a:path extrusionOk="0" h="112241" w="112241">
                  <a:moveTo>
                    <a:pt x="56126" y="0"/>
                  </a:moveTo>
                  <a:cubicBezTo>
                    <a:pt x="25134" y="0"/>
                    <a:pt x="0" y="25134"/>
                    <a:pt x="0" y="56126"/>
                  </a:cubicBezTo>
                  <a:cubicBezTo>
                    <a:pt x="0" y="71009"/>
                    <a:pt x="5918" y="85285"/>
                    <a:pt x="16443" y="95798"/>
                  </a:cubicBezTo>
                  <a:cubicBezTo>
                    <a:pt x="26968" y="106323"/>
                    <a:pt x="41244" y="112240"/>
                    <a:pt x="56126" y="112240"/>
                  </a:cubicBezTo>
                  <a:cubicBezTo>
                    <a:pt x="71009" y="112240"/>
                    <a:pt x="85273" y="106323"/>
                    <a:pt x="95798" y="95798"/>
                  </a:cubicBezTo>
                  <a:cubicBezTo>
                    <a:pt x="106323" y="85285"/>
                    <a:pt x="112241" y="71009"/>
                    <a:pt x="112241" y="56126"/>
                  </a:cubicBezTo>
                  <a:cubicBezTo>
                    <a:pt x="112241" y="41243"/>
                    <a:pt x="106323" y="26968"/>
                    <a:pt x="95798" y="16443"/>
                  </a:cubicBezTo>
                  <a:cubicBezTo>
                    <a:pt x="85273" y="5918"/>
                    <a:pt x="71009" y="0"/>
                    <a:pt x="56126" y="0"/>
                  </a:cubicBezTo>
                  <a:close/>
                </a:path>
              </a:pathLst>
            </a:custGeom>
            <a:solidFill>
              <a:srgbClr val="7DBD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7"/>
            <p:cNvSpPr/>
            <p:nvPr/>
          </p:nvSpPr>
          <p:spPr>
            <a:xfrm>
              <a:off x="6850450" y="1586909"/>
              <a:ext cx="1615459" cy="1695285"/>
            </a:xfrm>
            <a:custGeom>
              <a:rect b="b" l="l" r="r" t="t"/>
              <a:pathLst>
                <a:path extrusionOk="0" h="87476" w="83357">
                  <a:moveTo>
                    <a:pt x="27242" y="0"/>
                  </a:moveTo>
                  <a:cubicBezTo>
                    <a:pt x="23242" y="0"/>
                    <a:pt x="19337" y="429"/>
                    <a:pt x="15574" y="1227"/>
                  </a:cubicBezTo>
                  <a:cubicBezTo>
                    <a:pt x="16028" y="1193"/>
                    <a:pt x="16481" y="1176"/>
                    <a:pt x="16935" y="1176"/>
                  </a:cubicBezTo>
                  <a:cubicBezTo>
                    <a:pt x="20181" y="1176"/>
                    <a:pt x="23396" y="2054"/>
                    <a:pt x="26290" y="4060"/>
                  </a:cubicBezTo>
                  <a:cubicBezTo>
                    <a:pt x="24897" y="11002"/>
                    <a:pt x="18646" y="16217"/>
                    <a:pt x="11002" y="16907"/>
                  </a:cubicBezTo>
                  <a:cubicBezTo>
                    <a:pt x="9966" y="16907"/>
                    <a:pt x="9609" y="19003"/>
                    <a:pt x="9609" y="20038"/>
                  </a:cubicBezTo>
                  <a:cubicBezTo>
                    <a:pt x="9307" y="23380"/>
                    <a:pt x="7676" y="30973"/>
                    <a:pt x="11689" y="30973"/>
                  </a:cubicBezTo>
                  <a:cubicBezTo>
                    <a:pt x="12266" y="30973"/>
                    <a:pt x="12958" y="30817"/>
                    <a:pt x="13788" y="30468"/>
                  </a:cubicBezTo>
                  <a:cubicBezTo>
                    <a:pt x="14134" y="30111"/>
                    <a:pt x="15170" y="29766"/>
                    <a:pt x="15527" y="29075"/>
                  </a:cubicBezTo>
                  <a:cubicBezTo>
                    <a:pt x="16908" y="26289"/>
                    <a:pt x="17253" y="22825"/>
                    <a:pt x="20384" y="22122"/>
                  </a:cubicBezTo>
                  <a:cubicBezTo>
                    <a:pt x="20705" y="22016"/>
                    <a:pt x="21018" y="21967"/>
                    <a:pt x="21320" y="21967"/>
                  </a:cubicBezTo>
                  <a:cubicBezTo>
                    <a:pt x="22979" y="21967"/>
                    <a:pt x="24313" y="23438"/>
                    <a:pt x="24897" y="24908"/>
                  </a:cubicBezTo>
                  <a:cubicBezTo>
                    <a:pt x="26992" y="30111"/>
                    <a:pt x="22813" y="33588"/>
                    <a:pt x="17956" y="34981"/>
                  </a:cubicBezTo>
                  <a:cubicBezTo>
                    <a:pt x="16563" y="35326"/>
                    <a:pt x="16217" y="37755"/>
                    <a:pt x="15527" y="39493"/>
                  </a:cubicBezTo>
                  <a:cubicBezTo>
                    <a:pt x="15005" y="40528"/>
                    <a:pt x="13911" y="42332"/>
                    <a:pt x="12529" y="42332"/>
                  </a:cubicBezTo>
                  <a:cubicBezTo>
                    <a:pt x="12051" y="42332"/>
                    <a:pt x="11538" y="42116"/>
                    <a:pt x="11002" y="41577"/>
                  </a:cubicBezTo>
                  <a:cubicBezTo>
                    <a:pt x="9748" y="40644"/>
                    <a:pt x="10753" y="38010"/>
                    <a:pt x="9947" y="38010"/>
                  </a:cubicBezTo>
                  <a:cubicBezTo>
                    <a:pt x="9858" y="38010"/>
                    <a:pt x="9748" y="38042"/>
                    <a:pt x="9609" y="38112"/>
                  </a:cubicBezTo>
                  <a:cubicBezTo>
                    <a:pt x="6835" y="39493"/>
                    <a:pt x="9264" y="44018"/>
                    <a:pt x="6145" y="45756"/>
                  </a:cubicBezTo>
                  <a:cubicBezTo>
                    <a:pt x="4228" y="46708"/>
                    <a:pt x="1156" y="47840"/>
                    <a:pt x="1" y="49697"/>
                  </a:cubicBezTo>
                  <a:cubicBezTo>
                    <a:pt x="72" y="49768"/>
                    <a:pt x="156" y="49840"/>
                    <a:pt x="227" y="49923"/>
                  </a:cubicBezTo>
                  <a:cubicBezTo>
                    <a:pt x="1311" y="50780"/>
                    <a:pt x="2394" y="51376"/>
                    <a:pt x="3561" y="51792"/>
                  </a:cubicBezTo>
                  <a:cubicBezTo>
                    <a:pt x="4263" y="52042"/>
                    <a:pt x="5002" y="52221"/>
                    <a:pt x="5787" y="52352"/>
                  </a:cubicBezTo>
                  <a:cubicBezTo>
                    <a:pt x="6074" y="52360"/>
                    <a:pt x="6363" y="52364"/>
                    <a:pt x="6654" y="52364"/>
                  </a:cubicBezTo>
                  <a:cubicBezTo>
                    <a:pt x="12936" y="52364"/>
                    <a:pt x="20051" y="50547"/>
                    <a:pt x="26578" y="50547"/>
                  </a:cubicBezTo>
                  <a:cubicBezTo>
                    <a:pt x="32555" y="50547"/>
                    <a:pt x="38039" y="52071"/>
                    <a:pt x="41935" y="57912"/>
                  </a:cubicBezTo>
                  <a:cubicBezTo>
                    <a:pt x="45399" y="63472"/>
                    <a:pt x="45399" y="70080"/>
                    <a:pt x="46793" y="76676"/>
                  </a:cubicBezTo>
                  <a:cubicBezTo>
                    <a:pt x="48553" y="85708"/>
                    <a:pt x="56601" y="87475"/>
                    <a:pt x="65001" y="87475"/>
                  </a:cubicBezTo>
                  <a:cubicBezTo>
                    <a:pt x="68074" y="87475"/>
                    <a:pt x="71193" y="87239"/>
                    <a:pt x="74070" y="87035"/>
                  </a:cubicBezTo>
                  <a:cubicBezTo>
                    <a:pt x="79928" y="78165"/>
                    <a:pt x="83357" y="67544"/>
                    <a:pt x="83357" y="56126"/>
                  </a:cubicBezTo>
                  <a:cubicBezTo>
                    <a:pt x="83357" y="25134"/>
                    <a:pt x="58234" y="0"/>
                    <a:pt x="27242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7"/>
            <p:cNvSpPr/>
            <p:nvPr/>
          </p:nvSpPr>
          <p:spPr>
            <a:xfrm>
              <a:off x="6673240" y="1663518"/>
              <a:ext cx="303917" cy="797468"/>
            </a:xfrm>
            <a:custGeom>
              <a:rect b="b" l="l" r="r" t="t"/>
              <a:pathLst>
                <a:path extrusionOk="0" h="41149" w="15682">
                  <a:moveTo>
                    <a:pt x="15681" y="0"/>
                  </a:moveTo>
                  <a:lnTo>
                    <a:pt x="15681" y="0"/>
                  </a:lnTo>
                  <a:cubicBezTo>
                    <a:pt x="11264" y="1750"/>
                    <a:pt x="7121" y="4060"/>
                    <a:pt x="3347" y="6822"/>
                  </a:cubicBezTo>
                  <a:cubicBezTo>
                    <a:pt x="1" y="18062"/>
                    <a:pt x="144" y="30206"/>
                    <a:pt x="5252" y="41148"/>
                  </a:cubicBezTo>
                  <a:cubicBezTo>
                    <a:pt x="6204" y="40160"/>
                    <a:pt x="7371" y="39267"/>
                    <a:pt x="6942" y="37981"/>
                  </a:cubicBezTo>
                  <a:cubicBezTo>
                    <a:pt x="4513" y="30337"/>
                    <a:pt x="1382" y="23039"/>
                    <a:pt x="3466" y="14692"/>
                  </a:cubicBezTo>
                  <a:cubicBezTo>
                    <a:pt x="4168" y="12954"/>
                    <a:pt x="4859" y="11216"/>
                    <a:pt x="5549" y="9489"/>
                  </a:cubicBezTo>
                  <a:cubicBezTo>
                    <a:pt x="7907" y="5608"/>
                    <a:pt x="11538" y="2227"/>
                    <a:pt x="15681" y="0"/>
                  </a:cubicBezTo>
                  <a:close/>
                </a:path>
              </a:pathLst>
            </a:custGeom>
            <a:solidFill>
              <a:srgbClr val="6ECB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7"/>
            <p:cNvSpPr/>
            <p:nvPr/>
          </p:nvSpPr>
          <p:spPr>
            <a:xfrm>
              <a:off x="6290288" y="1585456"/>
              <a:ext cx="1053594" cy="2125443"/>
            </a:xfrm>
            <a:custGeom>
              <a:rect b="b" l="l" r="r" t="t"/>
              <a:pathLst>
                <a:path extrusionOk="0" h="109672" w="54365">
                  <a:moveTo>
                    <a:pt x="50372" y="0"/>
                  </a:moveTo>
                  <a:cubicBezTo>
                    <a:pt x="47391" y="0"/>
                    <a:pt x="43612" y="949"/>
                    <a:pt x="41553" y="1409"/>
                  </a:cubicBezTo>
                  <a:cubicBezTo>
                    <a:pt x="41315" y="1456"/>
                    <a:pt x="41077" y="1516"/>
                    <a:pt x="40839" y="1564"/>
                  </a:cubicBezTo>
                  <a:cubicBezTo>
                    <a:pt x="40768" y="1587"/>
                    <a:pt x="40696" y="1611"/>
                    <a:pt x="40625" y="1623"/>
                  </a:cubicBezTo>
                  <a:cubicBezTo>
                    <a:pt x="40458" y="1659"/>
                    <a:pt x="40303" y="1706"/>
                    <a:pt x="40136" y="1742"/>
                  </a:cubicBezTo>
                  <a:cubicBezTo>
                    <a:pt x="40041" y="1766"/>
                    <a:pt x="39934" y="1790"/>
                    <a:pt x="39839" y="1826"/>
                  </a:cubicBezTo>
                  <a:cubicBezTo>
                    <a:pt x="39708" y="1861"/>
                    <a:pt x="39577" y="1885"/>
                    <a:pt x="39446" y="1921"/>
                  </a:cubicBezTo>
                  <a:cubicBezTo>
                    <a:pt x="39327" y="1956"/>
                    <a:pt x="39208" y="1992"/>
                    <a:pt x="39089" y="2028"/>
                  </a:cubicBezTo>
                  <a:cubicBezTo>
                    <a:pt x="38970" y="2052"/>
                    <a:pt x="38863" y="2087"/>
                    <a:pt x="38743" y="2123"/>
                  </a:cubicBezTo>
                  <a:cubicBezTo>
                    <a:pt x="38612" y="2159"/>
                    <a:pt x="38493" y="2195"/>
                    <a:pt x="38362" y="2230"/>
                  </a:cubicBezTo>
                  <a:cubicBezTo>
                    <a:pt x="38255" y="2266"/>
                    <a:pt x="38160" y="2290"/>
                    <a:pt x="38053" y="2326"/>
                  </a:cubicBezTo>
                  <a:cubicBezTo>
                    <a:pt x="37922" y="2361"/>
                    <a:pt x="37779" y="2409"/>
                    <a:pt x="37636" y="2457"/>
                  </a:cubicBezTo>
                  <a:cubicBezTo>
                    <a:pt x="37553" y="2480"/>
                    <a:pt x="37458" y="2504"/>
                    <a:pt x="37374" y="2540"/>
                  </a:cubicBezTo>
                  <a:cubicBezTo>
                    <a:pt x="37219" y="2588"/>
                    <a:pt x="37077" y="2635"/>
                    <a:pt x="36922" y="2683"/>
                  </a:cubicBezTo>
                  <a:cubicBezTo>
                    <a:pt x="36850" y="2707"/>
                    <a:pt x="36767" y="2730"/>
                    <a:pt x="36696" y="2766"/>
                  </a:cubicBezTo>
                  <a:cubicBezTo>
                    <a:pt x="36541" y="2814"/>
                    <a:pt x="36374" y="2873"/>
                    <a:pt x="36219" y="2921"/>
                  </a:cubicBezTo>
                  <a:cubicBezTo>
                    <a:pt x="36160" y="2945"/>
                    <a:pt x="36088" y="2969"/>
                    <a:pt x="36029" y="2992"/>
                  </a:cubicBezTo>
                  <a:cubicBezTo>
                    <a:pt x="35850" y="3052"/>
                    <a:pt x="35684" y="3111"/>
                    <a:pt x="35517" y="3183"/>
                  </a:cubicBezTo>
                  <a:cubicBezTo>
                    <a:pt x="35469" y="3195"/>
                    <a:pt x="35410" y="3219"/>
                    <a:pt x="35362" y="3230"/>
                  </a:cubicBezTo>
                  <a:cubicBezTo>
                    <a:pt x="35183" y="3302"/>
                    <a:pt x="35005" y="3373"/>
                    <a:pt x="34826" y="3445"/>
                  </a:cubicBezTo>
                  <a:cubicBezTo>
                    <a:pt x="34779" y="3457"/>
                    <a:pt x="34743" y="3469"/>
                    <a:pt x="34707" y="3480"/>
                  </a:cubicBezTo>
                  <a:cubicBezTo>
                    <a:pt x="34517" y="3564"/>
                    <a:pt x="34326" y="3635"/>
                    <a:pt x="34124" y="3719"/>
                  </a:cubicBezTo>
                  <a:cubicBezTo>
                    <a:pt x="34112" y="3719"/>
                    <a:pt x="34088" y="3731"/>
                    <a:pt x="34064" y="3742"/>
                  </a:cubicBezTo>
                  <a:cubicBezTo>
                    <a:pt x="33850" y="3826"/>
                    <a:pt x="33648" y="3909"/>
                    <a:pt x="33445" y="3992"/>
                  </a:cubicBezTo>
                  <a:lnTo>
                    <a:pt x="33421" y="4004"/>
                  </a:lnTo>
                  <a:cubicBezTo>
                    <a:pt x="28742" y="5993"/>
                    <a:pt x="24361" y="8719"/>
                    <a:pt x="20515" y="12041"/>
                  </a:cubicBezTo>
                  <a:cubicBezTo>
                    <a:pt x="10645" y="20530"/>
                    <a:pt x="4156" y="32508"/>
                    <a:pt x="798" y="45081"/>
                  </a:cubicBezTo>
                  <a:cubicBezTo>
                    <a:pt x="322" y="46831"/>
                    <a:pt x="1" y="48748"/>
                    <a:pt x="334" y="50558"/>
                  </a:cubicBezTo>
                  <a:cubicBezTo>
                    <a:pt x="620" y="52153"/>
                    <a:pt x="1977" y="53153"/>
                    <a:pt x="1834" y="54677"/>
                  </a:cubicBezTo>
                  <a:cubicBezTo>
                    <a:pt x="1655" y="56654"/>
                    <a:pt x="1465" y="58285"/>
                    <a:pt x="2096" y="60261"/>
                  </a:cubicBezTo>
                  <a:cubicBezTo>
                    <a:pt x="2319" y="60953"/>
                    <a:pt x="3890" y="64896"/>
                    <a:pt x="4871" y="64896"/>
                  </a:cubicBezTo>
                  <a:cubicBezTo>
                    <a:pt x="4887" y="64896"/>
                    <a:pt x="4902" y="64895"/>
                    <a:pt x="4918" y="64893"/>
                  </a:cubicBezTo>
                  <a:cubicBezTo>
                    <a:pt x="5525" y="64809"/>
                    <a:pt x="6239" y="64643"/>
                    <a:pt x="6442" y="64071"/>
                  </a:cubicBezTo>
                  <a:cubicBezTo>
                    <a:pt x="6680" y="63393"/>
                    <a:pt x="6013" y="62773"/>
                    <a:pt x="5537" y="62214"/>
                  </a:cubicBezTo>
                  <a:cubicBezTo>
                    <a:pt x="5108" y="61702"/>
                    <a:pt x="4203" y="60107"/>
                    <a:pt x="4382" y="59380"/>
                  </a:cubicBezTo>
                  <a:cubicBezTo>
                    <a:pt x="4502" y="58877"/>
                    <a:pt x="4811" y="58682"/>
                    <a:pt x="5167" y="58682"/>
                  </a:cubicBezTo>
                  <a:cubicBezTo>
                    <a:pt x="5697" y="58682"/>
                    <a:pt x="6331" y="59111"/>
                    <a:pt x="6608" y="59595"/>
                  </a:cubicBezTo>
                  <a:cubicBezTo>
                    <a:pt x="8263" y="62404"/>
                    <a:pt x="7799" y="66250"/>
                    <a:pt x="11252" y="67822"/>
                  </a:cubicBezTo>
                  <a:cubicBezTo>
                    <a:pt x="12633" y="68453"/>
                    <a:pt x="14240" y="68405"/>
                    <a:pt x="15705" y="68822"/>
                  </a:cubicBezTo>
                  <a:cubicBezTo>
                    <a:pt x="18003" y="69477"/>
                    <a:pt x="19920" y="71310"/>
                    <a:pt x="20670" y="73572"/>
                  </a:cubicBezTo>
                  <a:cubicBezTo>
                    <a:pt x="22277" y="77382"/>
                    <a:pt x="21622" y="82062"/>
                    <a:pt x="19015" y="85276"/>
                  </a:cubicBezTo>
                  <a:cubicBezTo>
                    <a:pt x="17848" y="86717"/>
                    <a:pt x="16276" y="87967"/>
                    <a:pt x="15764" y="89753"/>
                  </a:cubicBezTo>
                  <a:cubicBezTo>
                    <a:pt x="14883" y="92837"/>
                    <a:pt x="17491" y="95718"/>
                    <a:pt x="19872" y="97873"/>
                  </a:cubicBezTo>
                  <a:cubicBezTo>
                    <a:pt x="23277" y="100945"/>
                    <a:pt x="26718" y="104052"/>
                    <a:pt x="30695" y="106350"/>
                  </a:cubicBezTo>
                  <a:cubicBezTo>
                    <a:pt x="34123" y="108321"/>
                    <a:pt x="38019" y="109672"/>
                    <a:pt x="41950" y="109672"/>
                  </a:cubicBezTo>
                  <a:cubicBezTo>
                    <a:pt x="42579" y="109672"/>
                    <a:pt x="43210" y="109637"/>
                    <a:pt x="43839" y="109565"/>
                  </a:cubicBezTo>
                  <a:cubicBezTo>
                    <a:pt x="42161" y="108910"/>
                    <a:pt x="42101" y="106386"/>
                    <a:pt x="43184" y="104945"/>
                  </a:cubicBezTo>
                  <a:cubicBezTo>
                    <a:pt x="44256" y="103493"/>
                    <a:pt x="45982" y="102731"/>
                    <a:pt x="47423" y="101635"/>
                  </a:cubicBezTo>
                  <a:cubicBezTo>
                    <a:pt x="48852" y="100552"/>
                    <a:pt x="50078" y="98718"/>
                    <a:pt x="49447" y="97040"/>
                  </a:cubicBezTo>
                  <a:cubicBezTo>
                    <a:pt x="48566" y="94646"/>
                    <a:pt x="45042" y="94706"/>
                    <a:pt x="43256" y="92884"/>
                  </a:cubicBezTo>
                  <a:cubicBezTo>
                    <a:pt x="40101" y="89693"/>
                    <a:pt x="44161" y="83252"/>
                    <a:pt x="40946" y="80109"/>
                  </a:cubicBezTo>
                  <a:cubicBezTo>
                    <a:pt x="39827" y="79009"/>
                    <a:pt x="38315" y="78806"/>
                    <a:pt x="36703" y="78806"/>
                  </a:cubicBezTo>
                  <a:cubicBezTo>
                    <a:pt x="35753" y="78806"/>
                    <a:pt x="34768" y="78876"/>
                    <a:pt x="33808" y="78876"/>
                  </a:cubicBezTo>
                  <a:cubicBezTo>
                    <a:pt x="33346" y="78876"/>
                    <a:pt x="32889" y="78860"/>
                    <a:pt x="32445" y="78811"/>
                  </a:cubicBezTo>
                  <a:cubicBezTo>
                    <a:pt x="29016" y="78811"/>
                    <a:pt x="27563" y="75811"/>
                    <a:pt x="25789" y="73418"/>
                  </a:cubicBezTo>
                  <a:cubicBezTo>
                    <a:pt x="24920" y="72239"/>
                    <a:pt x="24027" y="71025"/>
                    <a:pt x="23658" y="69608"/>
                  </a:cubicBezTo>
                  <a:cubicBezTo>
                    <a:pt x="23242" y="68024"/>
                    <a:pt x="23515" y="66357"/>
                    <a:pt x="23634" y="64738"/>
                  </a:cubicBezTo>
                  <a:cubicBezTo>
                    <a:pt x="23753" y="63285"/>
                    <a:pt x="23420" y="60976"/>
                    <a:pt x="21872" y="60380"/>
                  </a:cubicBezTo>
                  <a:cubicBezTo>
                    <a:pt x="21652" y="60295"/>
                    <a:pt x="21417" y="60254"/>
                    <a:pt x="21182" y="60254"/>
                  </a:cubicBezTo>
                  <a:cubicBezTo>
                    <a:pt x="20338" y="60254"/>
                    <a:pt x="19488" y="60775"/>
                    <a:pt x="19265" y="61595"/>
                  </a:cubicBezTo>
                  <a:cubicBezTo>
                    <a:pt x="19098" y="62226"/>
                    <a:pt x="19301" y="62916"/>
                    <a:pt x="19110" y="63547"/>
                  </a:cubicBezTo>
                  <a:cubicBezTo>
                    <a:pt x="18884" y="64309"/>
                    <a:pt x="18098" y="64809"/>
                    <a:pt x="17300" y="64869"/>
                  </a:cubicBezTo>
                  <a:cubicBezTo>
                    <a:pt x="17214" y="64876"/>
                    <a:pt x="17131" y="64879"/>
                    <a:pt x="17049" y="64879"/>
                  </a:cubicBezTo>
                  <a:cubicBezTo>
                    <a:pt x="14361" y="64879"/>
                    <a:pt x="13810" y="61165"/>
                    <a:pt x="14157" y="59166"/>
                  </a:cubicBezTo>
                  <a:cubicBezTo>
                    <a:pt x="14586" y="56761"/>
                    <a:pt x="15717" y="54332"/>
                    <a:pt x="17396" y="52451"/>
                  </a:cubicBezTo>
                  <a:cubicBezTo>
                    <a:pt x="17515" y="52320"/>
                    <a:pt x="17634" y="52201"/>
                    <a:pt x="17753" y="52082"/>
                  </a:cubicBezTo>
                  <a:cubicBezTo>
                    <a:pt x="17777" y="52058"/>
                    <a:pt x="17800" y="52022"/>
                    <a:pt x="17824" y="51998"/>
                  </a:cubicBezTo>
                  <a:cubicBezTo>
                    <a:pt x="18062" y="51760"/>
                    <a:pt x="18312" y="51534"/>
                    <a:pt x="18562" y="51308"/>
                  </a:cubicBezTo>
                  <a:cubicBezTo>
                    <a:pt x="18598" y="51284"/>
                    <a:pt x="18622" y="51260"/>
                    <a:pt x="18658" y="51236"/>
                  </a:cubicBezTo>
                  <a:cubicBezTo>
                    <a:pt x="18920" y="51022"/>
                    <a:pt x="19181" y="50820"/>
                    <a:pt x="19455" y="50629"/>
                  </a:cubicBezTo>
                  <a:cubicBezTo>
                    <a:pt x="19491" y="50617"/>
                    <a:pt x="19527" y="50593"/>
                    <a:pt x="19562" y="50570"/>
                  </a:cubicBezTo>
                  <a:cubicBezTo>
                    <a:pt x="19693" y="50474"/>
                    <a:pt x="19836" y="50379"/>
                    <a:pt x="19979" y="50296"/>
                  </a:cubicBezTo>
                  <a:cubicBezTo>
                    <a:pt x="20122" y="50212"/>
                    <a:pt x="20265" y="50129"/>
                    <a:pt x="20408" y="50058"/>
                  </a:cubicBezTo>
                  <a:cubicBezTo>
                    <a:pt x="20455" y="50034"/>
                    <a:pt x="20491" y="50022"/>
                    <a:pt x="20527" y="49998"/>
                  </a:cubicBezTo>
                  <a:cubicBezTo>
                    <a:pt x="20670" y="49927"/>
                    <a:pt x="20825" y="49855"/>
                    <a:pt x="20967" y="49784"/>
                  </a:cubicBezTo>
                  <a:cubicBezTo>
                    <a:pt x="21015" y="49760"/>
                    <a:pt x="21051" y="49748"/>
                    <a:pt x="21098" y="49724"/>
                  </a:cubicBezTo>
                  <a:cubicBezTo>
                    <a:pt x="21574" y="49517"/>
                    <a:pt x="22095" y="49356"/>
                    <a:pt x="22606" y="49356"/>
                  </a:cubicBezTo>
                  <a:cubicBezTo>
                    <a:pt x="22683" y="49356"/>
                    <a:pt x="22760" y="49359"/>
                    <a:pt x="22837" y="49367"/>
                  </a:cubicBezTo>
                  <a:cubicBezTo>
                    <a:pt x="22932" y="49379"/>
                    <a:pt x="23015" y="49391"/>
                    <a:pt x="23111" y="49403"/>
                  </a:cubicBezTo>
                  <a:cubicBezTo>
                    <a:pt x="23242" y="49439"/>
                    <a:pt x="23372" y="49486"/>
                    <a:pt x="23503" y="49546"/>
                  </a:cubicBezTo>
                  <a:cubicBezTo>
                    <a:pt x="24004" y="49796"/>
                    <a:pt x="24385" y="50296"/>
                    <a:pt x="24385" y="50832"/>
                  </a:cubicBezTo>
                  <a:cubicBezTo>
                    <a:pt x="24385" y="50879"/>
                    <a:pt x="24373" y="50915"/>
                    <a:pt x="24373" y="50963"/>
                  </a:cubicBezTo>
                  <a:cubicBezTo>
                    <a:pt x="24265" y="51701"/>
                    <a:pt x="23468" y="52367"/>
                    <a:pt x="23623" y="53034"/>
                  </a:cubicBezTo>
                  <a:cubicBezTo>
                    <a:pt x="23634" y="53094"/>
                    <a:pt x="23658" y="53141"/>
                    <a:pt x="23682" y="53201"/>
                  </a:cubicBezTo>
                  <a:cubicBezTo>
                    <a:pt x="23832" y="53510"/>
                    <a:pt x="24178" y="53661"/>
                    <a:pt x="24526" y="53661"/>
                  </a:cubicBezTo>
                  <a:cubicBezTo>
                    <a:pt x="24648" y="53661"/>
                    <a:pt x="24770" y="53643"/>
                    <a:pt x="24885" y="53606"/>
                  </a:cubicBezTo>
                  <a:cubicBezTo>
                    <a:pt x="25218" y="53487"/>
                    <a:pt x="25480" y="53260"/>
                    <a:pt x="25718" y="52998"/>
                  </a:cubicBezTo>
                  <a:cubicBezTo>
                    <a:pt x="25789" y="52903"/>
                    <a:pt x="25861" y="52808"/>
                    <a:pt x="25932" y="52725"/>
                  </a:cubicBezTo>
                  <a:cubicBezTo>
                    <a:pt x="26028" y="52594"/>
                    <a:pt x="26111" y="52475"/>
                    <a:pt x="26194" y="52344"/>
                  </a:cubicBezTo>
                  <a:cubicBezTo>
                    <a:pt x="26540" y="51832"/>
                    <a:pt x="26813" y="51284"/>
                    <a:pt x="27028" y="50701"/>
                  </a:cubicBezTo>
                  <a:cubicBezTo>
                    <a:pt x="27194" y="50272"/>
                    <a:pt x="27313" y="49831"/>
                    <a:pt x="27397" y="49379"/>
                  </a:cubicBezTo>
                  <a:cubicBezTo>
                    <a:pt x="27599" y="48343"/>
                    <a:pt x="27218" y="47010"/>
                    <a:pt x="27754" y="46105"/>
                  </a:cubicBezTo>
                  <a:cubicBezTo>
                    <a:pt x="29504" y="43128"/>
                    <a:pt x="35243" y="44200"/>
                    <a:pt x="36243" y="40890"/>
                  </a:cubicBezTo>
                  <a:cubicBezTo>
                    <a:pt x="36696" y="39378"/>
                    <a:pt x="35767" y="37687"/>
                    <a:pt x="36267" y="36187"/>
                  </a:cubicBezTo>
                  <a:cubicBezTo>
                    <a:pt x="36303" y="36104"/>
                    <a:pt x="36326" y="36020"/>
                    <a:pt x="36374" y="35949"/>
                  </a:cubicBezTo>
                  <a:cubicBezTo>
                    <a:pt x="36588" y="35473"/>
                    <a:pt x="36981" y="35080"/>
                    <a:pt x="37434" y="34818"/>
                  </a:cubicBezTo>
                  <a:cubicBezTo>
                    <a:pt x="37851" y="34580"/>
                    <a:pt x="38330" y="34444"/>
                    <a:pt x="38810" y="34444"/>
                  </a:cubicBezTo>
                  <a:cubicBezTo>
                    <a:pt x="39028" y="34444"/>
                    <a:pt x="39246" y="34472"/>
                    <a:pt x="39458" y="34532"/>
                  </a:cubicBezTo>
                  <a:cubicBezTo>
                    <a:pt x="39541" y="34544"/>
                    <a:pt x="39625" y="34580"/>
                    <a:pt x="39696" y="34615"/>
                  </a:cubicBezTo>
                  <a:cubicBezTo>
                    <a:pt x="40756" y="35044"/>
                    <a:pt x="41399" y="36246"/>
                    <a:pt x="41279" y="37366"/>
                  </a:cubicBezTo>
                  <a:cubicBezTo>
                    <a:pt x="41268" y="37461"/>
                    <a:pt x="41256" y="37544"/>
                    <a:pt x="41232" y="37639"/>
                  </a:cubicBezTo>
                  <a:cubicBezTo>
                    <a:pt x="41196" y="37806"/>
                    <a:pt x="41137" y="37973"/>
                    <a:pt x="41065" y="38128"/>
                  </a:cubicBezTo>
                  <a:cubicBezTo>
                    <a:pt x="41089" y="38175"/>
                    <a:pt x="41125" y="38211"/>
                    <a:pt x="41149" y="38247"/>
                  </a:cubicBezTo>
                  <a:cubicBezTo>
                    <a:pt x="41399" y="38549"/>
                    <a:pt x="41731" y="38679"/>
                    <a:pt x="42091" y="38679"/>
                  </a:cubicBezTo>
                  <a:cubicBezTo>
                    <a:pt x="43050" y="38679"/>
                    <a:pt x="44208" y="37758"/>
                    <a:pt x="44554" y="36711"/>
                  </a:cubicBezTo>
                  <a:cubicBezTo>
                    <a:pt x="44732" y="36175"/>
                    <a:pt x="44839" y="35603"/>
                    <a:pt x="44947" y="35032"/>
                  </a:cubicBezTo>
                  <a:cubicBezTo>
                    <a:pt x="44994" y="34806"/>
                    <a:pt x="45030" y="34591"/>
                    <a:pt x="45089" y="34377"/>
                  </a:cubicBezTo>
                  <a:cubicBezTo>
                    <a:pt x="45089" y="34365"/>
                    <a:pt x="45089" y="34365"/>
                    <a:pt x="45089" y="34353"/>
                  </a:cubicBezTo>
                  <a:cubicBezTo>
                    <a:pt x="45137" y="34163"/>
                    <a:pt x="45185" y="33984"/>
                    <a:pt x="45244" y="33818"/>
                  </a:cubicBezTo>
                  <a:cubicBezTo>
                    <a:pt x="45244" y="33794"/>
                    <a:pt x="45256" y="33782"/>
                    <a:pt x="45256" y="33758"/>
                  </a:cubicBezTo>
                  <a:cubicBezTo>
                    <a:pt x="45316" y="33591"/>
                    <a:pt x="45375" y="33437"/>
                    <a:pt x="45447" y="33282"/>
                  </a:cubicBezTo>
                  <a:cubicBezTo>
                    <a:pt x="45578" y="33032"/>
                    <a:pt x="45721" y="32782"/>
                    <a:pt x="45911" y="32567"/>
                  </a:cubicBezTo>
                  <a:cubicBezTo>
                    <a:pt x="45971" y="32496"/>
                    <a:pt x="46042" y="32425"/>
                    <a:pt x="46113" y="32365"/>
                  </a:cubicBezTo>
                  <a:cubicBezTo>
                    <a:pt x="47542" y="31043"/>
                    <a:pt x="50066" y="31698"/>
                    <a:pt x="51555" y="30424"/>
                  </a:cubicBezTo>
                  <a:cubicBezTo>
                    <a:pt x="52007" y="30031"/>
                    <a:pt x="52293" y="29531"/>
                    <a:pt x="52448" y="28972"/>
                  </a:cubicBezTo>
                  <a:cubicBezTo>
                    <a:pt x="52495" y="28769"/>
                    <a:pt x="52531" y="28555"/>
                    <a:pt x="52555" y="28341"/>
                  </a:cubicBezTo>
                  <a:cubicBezTo>
                    <a:pt x="52567" y="28281"/>
                    <a:pt x="52567" y="28234"/>
                    <a:pt x="52579" y="28174"/>
                  </a:cubicBezTo>
                  <a:cubicBezTo>
                    <a:pt x="52579" y="28067"/>
                    <a:pt x="52590" y="27948"/>
                    <a:pt x="52590" y="27841"/>
                  </a:cubicBezTo>
                  <a:cubicBezTo>
                    <a:pt x="52590" y="27067"/>
                    <a:pt x="52436" y="26245"/>
                    <a:pt x="52221" y="25519"/>
                  </a:cubicBezTo>
                  <a:cubicBezTo>
                    <a:pt x="51983" y="24757"/>
                    <a:pt x="51697" y="23995"/>
                    <a:pt x="51316" y="23292"/>
                  </a:cubicBezTo>
                  <a:cubicBezTo>
                    <a:pt x="51281" y="23245"/>
                    <a:pt x="51245" y="23185"/>
                    <a:pt x="51221" y="23126"/>
                  </a:cubicBezTo>
                  <a:cubicBezTo>
                    <a:pt x="51090" y="22911"/>
                    <a:pt x="50959" y="22697"/>
                    <a:pt x="50816" y="22495"/>
                  </a:cubicBezTo>
                  <a:cubicBezTo>
                    <a:pt x="50495" y="22042"/>
                    <a:pt x="50114" y="21626"/>
                    <a:pt x="49685" y="21280"/>
                  </a:cubicBezTo>
                  <a:cubicBezTo>
                    <a:pt x="48884" y="20632"/>
                    <a:pt x="47841" y="20242"/>
                    <a:pt x="46830" y="20242"/>
                  </a:cubicBezTo>
                  <a:cubicBezTo>
                    <a:pt x="46190" y="20242"/>
                    <a:pt x="45563" y="20398"/>
                    <a:pt x="45018" y="20745"/>
                  </a:cubicBezTo>
                  <a:cubicBezTo>
                    <a:pt x="44554" y="21042"/>
                    <a:pt x="44197" y="21423"/>
                    <a:pt x="43899" y="21864"/>
                  </a:cubicBezTo>
                  <a:cubicBezTo>
                    <a:pt x="43161" y="23007"/>
                    <a:pt x="42875" y="24543"/>
                    <a:pt x="42470" y="25900"/>
                  </a:cubicBezTo>
                  <a:cubicBezTo>
                    <a:pt x="42351" y="26317"/>
                    <a:pt x="42172" y="26733"/>
                    <a:pt x="41970" y="27138"/>
                  </a:cubicBezTo>
                  <a:cubicBezTo>
                    <a:pt x="41307" y="28393"/>
                    <a:pt x="40255" y="29460"/>
                    <a:pt x="39002" y="29460"/>
                  </a:cubicBezTo>
                  <a:cubicBezTo>
                    <a:pt x="38995" y="29460"/>
                    <a:pt x="38989" y="29460"/>
                    <a:pt x="38982" y="29460"/>
                  </a:cubicBezTo>
                  <a:cubicBezTo>
                    <a:pt x="38803" y="29460"/>
                    <a:pt x="38624" y="29436"/>
                    <a:pt x="38446" y="29388"/>
                  </a:cubicBezTo>
                  <a:cubicBezTo>
                    <a:pt x="38172" y="29317"/>
                    <a:pt x="37934" y="29210"/>
                    <a:pt x="37720" y="29067"/>
                  </a:cubicBezTo>
                  <a:cubicBezTo>
                    <a:pt x="36588" y="28317"/>
                    <a:pt x="36148" y="26650"/>
                    <a:pt x="35910" y="25221"/>
                  </a:cubicBezTo>
                  <a:cubicBezTo>
                    <a:pt x="35898" y="25138"/>
                    <a:pt x="35886" y="25043"/>
                    <a:pt x="35874" y="24947"/>
                  </a:cubicBezTo>
                  <a:cubicBezTo>
                    <a:pt x="35564" y="23114"/>
                    <a:pt x="35291" y="21245"/>
                    <a:pt x="35541" y="19411"/>
                  </a:cubicBezTo>
                  <a:cubicBezTo>
                    <a:pt x="35553" y="19280"/>
                    <a:pt x="35576" y="19149"/>
                    <a:pt x="35600" y="19018"/>
                  </a:cubicBezTo>
                  <a:cubicBezTo>
                    <a:pt x="35815" y="17839"/>
                    <a:pt x="36303" y="16684"/>
                    <a:pt x="37053" y="15756"/>
                  </a:cubicBezTo>
                  <a:cubicBezTo>
                    <a:pt x="37517" y="15172"/>
                    <a:pt x="38089" y="14684"/>
                    <a:pt x="38767" y="14351"/>
                  </a:cubicBezTo>
                  <a:cubicBezTo>
                    <a:pt x="38886" y="14291"/>
                    <a:pt x="38993" y="14244"/>
                    <a:pt x="39124" y="14196"/>
                  </a:cubicBezTo>
                  <a:cubicBezTo>
                    <a:pt x="39934" y="13887"/>
                    <a:pt x="40791" y="13803"/>
                    <a:pt x="41672" y="13767"/>
                  </a:cubicBezTo>
                  <a:cubicBezTo>
                    <a:pt x="42792" y="13720"/>
                    <a:pt x="43935" y="13744"/>
                    <a:pt x="44994" y="13410"/>
                  </a:cubicBezTo>
                  <a:cubicBezTo>
                    <a:pt x="47006" y="12767"/>
                    <a:pt x="48399" y="10993"/>
                    <a:pt x="49661" y="9303"/>
                  </a:cubicBezTo>
                  <a:cubicBezTo>
                    <a:pt x="50269" y="8493"/>
                    <a:pt x="51769" y="6933"/>
                    <a:pt x="52912" y="5326"/>
                  </a:cubicBezTo>
                  <a:cubicBezTo>
                    <a:pt x="52948" y="5278"/>
                    <a:pt x="52983" y="5219"/>
                    <a:pt x="53031" y="5159"/>
                  </a:cubicBezTo>
                  <a:cubicBezTo>
                    <a:pt x="53102" y="5052"/>
                    <a:pt x="53174" y="4945"/>
                    <a:pt x="53257" y="4826"/>
                  </a:cubicBezTo>
                  <a:cubicBezTo>
                    <a:pt x="53305" y="4743"/>
                    <a:pt x="53364" y="4647"/>
                    <a:pt x="53424" y="4564"/>
                  </a:cubicBezTo>
                  <a:cubicBezTo>
                    <a:pt x="53448" y="4516"/>
                    <a:pt x="53471" y="4481"/>
                    <a:pt x="53507" y="4433"/>
                  </a:cubicBezTo>
                  <a:cubicBezTo>
                    <a:pt x="53555" y="4350"/>
                    <a:pt x="53602" y="4254"/>
                    <a:pt x="53662" y="4171"/>
                  </a:cubicBezTo>
                  <a:cubicBezTo>
                    <a:pt x="53686" y="4112"/>
                    <a:pt x="53722" y="4064"/>
                    <a:pt x="53745" y="4004"/>
                  </a:cubicBezTo>
                  <a:cubicBezTo>
                    <a:pt x="53972" y="3588"/>
                    <a:pt x="54138" y="3195"/>
                    <a:pt x="54245" y="2814"/>
                  </a:cubicBezTo>
                  <a:cubicBezTo>
                    <a:pt x="54257" y="2754"/>
                    <a:pt x="54269" y="2707"/>
                    <a:pt x="54281" y="2659"/>
                  </a:cubicBezTo>
                  <a:cubicBezTo>
                    <a:pt x="54329" y="2445"/>
                    <a:pt x="54364" y="2230"/>
                    <a:pt x="54353" y="2028"/>
                  </a:cubicBezTo>
                  <a:cubicBezTo>
                    <a:pt x="54341" y="1385"/>
                    <a:pt x="54031" y="849"/>
                    <a:pt x="53281" y="504"/>
                  </a:cubicBezTo>
                  <a:cubicBezTo>
                    <a:pt x="52769" y="254"/>
                    <a:pt x="52126" y="111"/>
                    <a:pt x="51412" y="52"/>
                  </a:cubicBezTo>
                  <a:cubicBezTo>
                    <a:pt x="51185" y="28"/>
                    <a:pt x="50935" y="16"/>
                    <a:pt x="50685" y="4"/>
                  </a:cubicBezTo>
                  <a:cubicBezTo>
                    <a:pt x="50582" y="1"/>
                    <a:pt x="50477" y="0"/>
                    <a:pt x="50372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7"/>
            <p:cNvSpPr/>
            <p:nvPr/>
          </p:nvSpPr>
          <p:spPr>
            <a:xfrm>
              <a:off x="7928037" y="2658856"/>
              <a:ext cx="537407" cy="863069"/>
            </a:xfrm>
            <a:custGeom>
              <a:rect b="b" l="l" r="r" t="t"/>
              <a:pathLst>
                <a:path extrusionOk="0" h="44534" w="27730">
                  <a:moveTo>
                    <a:pt x="10737" y="1"/>
                  </a:moveTo>
                  <a:cubicBezTo>
                    <a:pt x="10425" y="1"/>
                    <a:pt x="10118" y="69"/>
                    <a:pt x="9823" y="231"/>
                  </a:cubicBezTo>
                  <a:cubicBezTo>
                    <a:pt x="9275" y="529"/>
                    <a:pt x="8930" y="1088"/>
                    <a:pt x="8608" y="1636"/>
                  </a:cubicBezTo>
                  <a:cubicBezTo>
                    <a:pt x="6346" y="5481"/>
                    <a:pt x="4072" y="9327"/>
                    <a:pt x="1810" y="13161"/>
                  </a:cubicBezTo>
                  <a:cubicBezTo>
                    <a:pt x="1096" y="14364"/>
                    <a:pt x="381" y="15602"/>
                    <a:pt x="191" y="16971"/>
                  </a:cubicBezTo>
                  <a:cubicBezTo>
                    <a:pt x="0" y="18352"/>
                    <a:pt x="464" y="19912"/>
                    <a:pt x="1667" y="20614"/>
                  </a:cubicBezTo>
                  <a:cubicBezTo>
                    <a:pt x="536" y="21555"/>
                    <a:pt x="1417" y="23508"/>
                    <a:pt x="2739" y="24127"/>
                  </a:cubicBezTo>
                  <a:cubicBezTo>
                    <a:pt x="4060" y="24758"/>
                    <a:pt x="5608" y="24639"/>
                    <a:pt x="7001" y="25079"/>
                  </a:cubicBezTo>
                  <a:cubicBezTo>
                    <a:pt x="8394" y="25532"/>
                    <a:pt x="9692" y="27067"/>
                    <a:pt x="9013" y="28353"/>
                  </a:cubicBezTo>
                  <a:cubicBezTo>
                    <a:pt x="8442" y="29413"/>
                    <a:pt x="6870" y="29627"/>
                    <a:pt x="6334" y="30699"/>
                  </a:cubicBezTo>
                  <a:cubicBezTo>
                    <a:pt x="6084" y="31199"/>
                    <a:pt x="6108" y="31794"/>
                    <a:pt x="6144" y="32354"/>
                  </a:cubicBezTo>
                  <a:cubicBezTo>
                    <a:pt x="6406" y="36414"/>
                    <a:pt x="6668" y="40474"/>
                    <a:pt x="6918" y="44534"/>
                  </a:cubicBezTo>
                  <a:cubicBezTo>
                    <a:pt x="19800" y="34473"/>
                    <a:pt x="27670" y="16769"/>
                    <a:pt x="27730" y="433"/>
                  </a:cubicBezTo>
                  <a:lnTo>
                    <a:pt x="27730" y="433"/>
                  </a:lnTo>
                  <a:cubicBezTo>
                    <a:pt x="25585" y="2169"/>
                    <a:pt x="22826" y="3056"/>
                    <a:pt x="20073" y="3056"/>
                  </a:cubicBezTo>
                  <a:cubicBezTo>
                    <a:pt x="17859" y="3056"/>
                    <a:pt x="15648" y="2482"/>
                    <a:pt x="13764" y="1314"/>
                  </a:cubicBezTo>
                  <a:cubicBezTo>
                    <a:pt x="12834" y="731"/>
                    <a:pt x="11757" y="1"/>
                    <a:pt x="10737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7"/>
            <p:cNvSpPr/>
            <p:nvPr/>
          </p:nvSpPr>
          <p:spPr>
            <a:xfrm>
              <a:off x="8020557" y="1956776"/>
              <a:ext cx="427813" cy="617505"/>
            </a:xfrm>
            <a:custGeom>
              <a:rect b="b" l="l" r="r" t="t"/>
              <a:pathLst>
                <a:path extrusionOk="0" h="31863" w="22075">
                  <a:moveTo>
                    <a:pt x="9073" y="1"/>
                  </a:moveTo>
                  <a:cubicBezTo>
                    <a:pt x="8490" y="882"/>
                    <a:pt x="8228" y="1692"/>
                    <a:pt x="7656" y="2573"/>
                  </a:cubicBezTo>
                  <a:cubicBezTo>
                    <a:pt x="7811" y="4025"/>
                    <a:pt x="8049" y="5645"/>
                    <a:pt x="9204" y="6526"/>
                  </a:cubicBezTo>
                  <a:cubicBezTo>
                    <a:pt x="9811" y="7002"/>
                    <a:pt x="10573" y="7180"/>
                    <a:pt x="11288" y="7454"/>
                  </a:cubicBezTo>
                  <a:cubicBezTo>
                    <a:pt x="13800" y="8419"/>
                    <a:pt x="15883" y="10800"/>
                    <a:pt x="15872" y="13491"/>
                  </a:cubicBezTo>
                  <a:cubicBezTo>
                    <a:pt x="15860" y="14146"/>
                    <a:pt x="15717" y="14836"/>
                    <a:pt x="15252" y="15300"/>
                  </a:cubicBezTo>
                  <a:cubicBezTo>
                    <a:pt x="14946" y="15599"/>
                    <a:pt x="14625" y="15794"/>
                    <a:pt x="14293" y="15794"/>
                  </a:cubicBezTo>
                  <a:cubicBezTo>
                    <a:pt x="14108" y="15794"/>
                    <a:pt x="13920" y="15734"/>
                    <a:pt x="13728" y="15598"/>
                  </a:cubicBezTo>
                  <a:cubicBezTo>
                    <a:pt x="13109" y="15146"/>
                    <a:pt x="12800" y="14384"/>
                    <a:pt x="12550" y="13657"/>
                  </a:cubicBezTo>
                  <a:cubicBezTo>
                    <a:pt x="12300" y="12931"/>
                    <a:pt x="12050" y="12157"/>
                    <a:pt x="11490" y="11633"/>
                  </a:cubicBezTo>
                  <a:cubicBezTo>
                    <a:pt x="11179" y="11348"/>
                    <a:pt x="10740" y="11179"/>
                    <a:pt x="10324" y="11179"/>
                  </a:cubicBezTo>
                  <a:cubicBezTo>
                    <a:pt x="9977" y="11179"/>
                    <a:pt x="9646" y="11297"/>
                    <a:pt x="9418" y="11562"/>
                  </a:cubicBezTo>
                  <a:cubicBezTo>
                    <a:pt x="9835" y="12455"/>
                    <a:pt x="10252" y="13431"/>
                    <a:pt x="10073" y="14396"/>
                  </a:cubicBezTo>
                  <a:cubicBezTo>
                    <a:pt x="9919" y="15174"/>
                    <a:pt x="9176" y="15868"/>
                    <a:pt x="8437" y="15868"/>
                  </a:cubicBezTo>
                  <a:cubicBezTo>
                    <a:pt x="8261" y="15868"/>
                    <a:pt x="8086" y="15828"/>
                    <a:pt x="7918" y="15741"/>
                  </a:cubicBezTo>
                  <a:cubicBezTo>
                    <a:pt x="7763" y="16443"/>
                    <a:pt x="7597" y="17146"/>
                    <a:pt x="7430" y="17860"/>
                  </a:cubicBezTo>
                  <a:cubicBezTo>
                    <a:pt x="6798" y="17416"/>
                    <a:pt x="6025" y="17190"/>
                    <a:pt x="5251" y="17190"/>
                  </a:cubicBezTo>
                  <a:cubicBezTo>
                    <a:pt x="4698" y="17190"/>
                    <a:pt x="4145" y="17306"/>
                    <a:pt x="3644" y="17539"/>
                  </a:cubicBezTo>
                  <a:cubicBezTo>
                    <a:pt x="2441" y="18098"/>
                    <a:pt x="1584" y="18980"/>
                    <a:pt x="1489" y="20301"/>
                  </a:cubicBezTo>
                  <a:cubicBezTo>
                    <a:pt x="1382" y="21670"/>
                    <a:pt x="1" y="22790"/>
                    <a:pt x="167" y="24159"/>
                  </a:cubicBezTo>
                  <a:cubicBezTo>
                    <a:pt x="251" y="24849"/>
                    <a:pt x="751" y="25457"/>
                    <a:pt x="1370" y="25778"/>
                  </a:cubicBezTo>
                  <a:cubicBezTo>
                    <a:pt x="1854" y="26029"/>
                    <a:pt x="2404" y="26135"/>
                    <a:pt x="2956" y="26135"/>
                  </a:cubicBezTo>
                  <a:cubicBezTo>
                    <a:pt x="3110" y="26135"/>
                    <a:pt x="3265" y="26127"/>
                    <a:pt x="3418" y="26111"/>
                  </a:cubicBezTo>
                  <a:cubicBezTo>
                    <a:pt x="4561" y="26016"/>
                    <a:pt x="5680" y="25552"/>
                    <a:pt x="6478" y="24742"/>
                  </a:cubicBezTo>
                  <a:cubicBezTo>
                    <a:pt x="7275" y="23921"/>
                    <a:pt x="7740" y="22754"/>
                    <a:pt x="7597" y="21623"/>
                  </a:cubicBezTo>
                  <a:cubicBezTo>
                    <a:pt x="7823" y="21551"/>
                    <a:pt x="8037" y="21480"/>
                    <a:pt x="8263" y="21396"/>
                  </a:cubicBezTo>
                  <a:cubicBezTo>
                    <a:pt x="8629" y="20782"/>
                    <a:pt x="9160" y="20548"/>
                    <a:pt x="9766" y="20548"/>
                  </a:cubicBezTo>
                  <a:cubicBezTo>
                    <a:pt x="10205" y="20548"/>
                    <a:pt x="10683" y="20671"/>
                    <a:pt x="11169" y="20861"/>
                  </a:cubicBezTo>
                  <a:cubicBezTo>
                    <a:pt x="12335" y="21301"/>
                    <a:pt x="13157" y="22397"/>
                    <a:pt x="13526" y="23587"/>
                  </a:cubicBezTo>
                  <a:cubicBezTo>
                    <a:pt x="14014" y="25171"/>
                    <a:pt x="13645" y="27135"/>
                    <a:pt x="12264" y="28052"/>
                  </a:cubicBezTo>
                  <a:cubicBezTo>
                    <a:pt x="13288" y="28016"/>
                    <a:pt x="14312" y="27969"/>
                    <a:pt x="15324" y="27933"/>
                  </a:cubicBezTo>
                  <a:cubicBezTo>
                    <a:pt x="15459" y="27516"/>
                    <a:pt x="15872" y="27216"/>
                    <a:pt x="16310" y="27216"/>
                  </a:cubicBezTo>
                  <a:cubicBezTo>
                    <a:pt x="16335" y="27216"/>
                    <a:pt x="16359" y="27217"/>
                    <a:pt x="16384" y="27219"/>
                  </a:cubicBezTo>
                  <a:cubicBezTo>
                    <a:pt x="16431" y="27373"/>
                    <a:pt x="16491" y="27540"/>
                    <a:pt x="16550" y="27695"/>
                  </a:cubicBezTo>
                  <a:lnTo>
                    <a:pt x="17586" y="27016"/>
                  </a:lnTo>
                  <a:cubicBezTo>
                    <a:pt x="16360" y="25516"/>
                    <a:pt x="15717" y="23552"/>
                    <a:pt x="15824" y="21611"/>
                  </a:cubicBezTo>
                  <a:cubicBezTo>
                    <a:pt x="15838" y="21284"/>
                    <a:pt x="16057" y="21161"/>
                    <a:pt x="16339" y="21161"/>
                  </a:cubicBezTo>
                  <a:cubicBezTo>
                    <a:pt x="16519" y="21161"/>
                    <a:pt x="16725" y="21211"/>
                    <a:pt x="16919" y="21289"/>
                  </a:cubicBezTo>
                  <a:cubicBezTo>
                    <a:pt x="17419" y="21480"/>
                    <a:pt x="17777" y="21908"/>
                    <a:pt x="18074" y="22361"/>
                  </a:cubicBezTo>
                  <a:cubicBezTo>
                    <a:pt x="19539" y="24659"/>
                    <a:pt x="19563" y="27790"/>
                    <a:pt x="18134" y="30100"/>
                  </a:cubicBezTo>
                  <a:cubicBezTo>
                    <a:pt x="17872" y="30529"/>
                    <a:pt x="17634" y="31219"/>
                    <a:pt x="18086" y="31422"/>
                  </a:cubicBezTo>
                  <a:cubicBezTo>
                    <a:pt x="18149" y="31450"/>
                    <a:pt x="18208" y="31462"/>
                    <a:pt x="18265" y="31462"/>
                  </a:cubicBezTo>
                  <a:cubicBezTo>
                    <a:pt x="18820" y="31462"/>
                    <a:pt x="19144" y="30262"/>
                    <a:pt x="19783" y="30262"/>
                  </a:cubicBezTo>
                  <a:cubicBezTo>
                    <a:pt x="19804" y="30262"/>
                    <a:pt x="19826" y="30264"/>
                    <a:pt x="19848" y="30267"/>
                  </a:cubicBezTo>
                  <a:cubicBezTo>
                    <a:pt x="20134" y="30588"/>
                    <a:pt x="20420" y="30921"/>
                    <a:pt x="20717" y="31243"/>
                  </a:cubicBezTo>
                  <a:cubicBezTo>
                    <a:pt x="20967" y="31517"/>
                    <a:pt x="21110" y="31600"/>
                    <a:pt x="21384" y="31862"/>
                  </a:cubicBezTo>
                  <a:cubicBezTo>
                    <a:pt x="21610" y="31612"/>
                    <a:pt x="21849" y="31350"/>
                    <a:pt x="22075" y="31100"/>
                  </a:cubicBezTo>
                  <a:cubicBezTo>
                    <a:pt x="21515" y="19349"/>
                    <a:pt x="16800" y="8871"/>
                    <a:pt x="9073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7"/>
            <p:cNvSpPr/>
            <p:nvPr/>
          </p:nvSpPr>
          <p:spPr>
            <a:xfrm>
              <a:off x="7538537" y="1697511"/>
              <a:ext cx="537427" cy="392658"/>
            </a:xfrm>
            <a:custGeom>
              <a:rect b="b" l="l" r="r" t="t"/>
              <a:pathLst>
                <a:path extrusionOk="0" h="20261" w="27731">
                  <a:moveTo>
                    <a:pt x="7262" y="0"/>
                  </a:moveTo>
                  <a:cubicBezTo>
                    <a:pt x="4011" y="0"/>
                    <a:pt x="1538" y="1348"/>
                    <a:pt x="1060" y="4628"/>
                  </a:cubicBezTo>
                  <a:cubicBezTo>
                    <a:pt x="0" y="11867"/>
                    <a:pt x="13383" y="14748"/>
                    <a:pt x="17657" y="18380"/>
                  </a:cubicBezTo>
                  <a:cubicBezTo>
                    <a:pt x="18995" y="19523"/>
                    <a:pt x="20895" y="20261"/>
                    <a:pt x="22659" y="20261"/>
                  </a:cubicBezTo>
                  <a:cubicBezTo>
                    <a:pt x="24678" y="20261"/>
                    <a:pt x="26518" y="19295"/>
                    <a:pt x="27135" y="16868"/>
                  </a:cubicBezTo>
                  <a:cubicBezTo>
                    <a:pt x="27730" y="14522"/>
                    <a:pt x="26980" y="12093"/>
                    <a:pt x="25396" y="9831"/>
                  </a:cubicBezTo>
                  <a:cubicBezTo>
                    <a:pt x="21620" y="4436"/>
                    <a:pt x="13160" y="0"/>
                    <a:pt x="7262" y="0"/>
                  </a:cubicBezTo>
                  <a:close/>
                </a:path>
              </a:pathLst>
            </a:custGeom>
            <a:solidFill>
              <a:srgbClr val="7DBD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7"/>
            <p:cNvSpPr/>
            <p:nvPr/>
          </p:nvSpPr>
          <p:spPr>
            <a:xfrm>
              <a:off x="7356714" y="1634797"/>
              <a:ext cx="171920" cy="174284"/>
            </a:xfrm>
            <a:custGeom>
              <a:rect b="b" l="l" r="r" t="t"/>
              <a:pathLst>
                <a:path extrusionOk="0" h="8993" w="8871">
                  <a:moveTo>
                    <a:pt x="5344" y="1"/>
                  </a:moveTo>
                  <a:cubicBezTo>
                    <a:pt x="4979" y="1"/>
                    <a:pt x="4613" y="44"/>
                    <a:pt x="4263" y="125"/>
                  </a:cubicBezTo>
                  <a:cubicBezTo>
                    <a:pt x="2227" y="589"/>
                    <a:pt x="477" y="2316"/>
                    <a:pt x="238" y="4387"/>
                  </a:cubicBezTo>
                  <a:cubicBezTo>
                    <a:pt x="0" y="6447"/>
                    <a:pt x="1489" y="8650"/>
                    <a:pt x="3548" y="8959"/>
                  </a:cubicBezTo>
                  <a:cubicBezTo>
                    <a:pt x="3698" y="8982"/>
                    <a:pt x="3848" y="8993"/>
                    <a:pt x="3998" y="8993"/>
                  </a:cubicBezTo>
                  <a:cubicBezTo>
                    <a:pt x="5910" y="8993"/>
                    <a:pt x="7757" y="7226"/>
                    <a:pt x="7525" y="5316"/>
                  </a:cubicBezTo>
                  <a:lnTo>
                    <a:pt x="8001" y="4125"/>
                  </a:lnTo>
                  <a:cubicBezTo>
                    <a:pt x="8870" y="3256"/>
                    <a:pt x="8644" y="1661"/>
                    <a:pt x="7727" y="839"/>
                  </a:cubicBezTo>
                  <a:cubicBezTo>
                    <a:pt x="7089" y="251"/>
                    <a:pt x="6219" y="1"/>
                    <a:pt x="5344" y="1"/>
                  </a:cubicBezTo>
                  <a:close/>
                </a:path>
              </a:pathLst>
            </a:custGeom>
            <a:solidFill>
              <a:srgbClr val="7DBD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7"/>
            <p:cNvSpPr/>
            <p:nvPr/>
          </p:nvSpPr>
          <p:spPr>
            <a:xfrm>
              <a:off x="7750981" y="2829070"/>
              <a:ext cx="118005" cy="201668"/>
            </a:xfrm>
            <a:custGeom>
              <a:rect b="b" l="l" r="r" t="t"/>
              <a:pathLst>
                <a:path extrusionOk="0" h="10406" w="6089">
                  <a:moveTo>
                    <a:pt x="2948" y="0"/>
                  </a:moveTo>
                  <a:cubicBezTo>
                    <a:pt x="2274" y="0"/>
                    <a:pt x="1598" y="215"/>
                    <a:pt x="1076" y="639"/>
                  </a:cubicBezTo>
                  <a:cubicBezTo>
                    <a:pt x="376" y="1216"/>
                    <a:pt x="0" y="2134"/>
                    <a:pt x="28" y="3035"/>
                  </a:cubicBezTo>
                  <a:lnTo>
                    <a:pt x="28" y="3035"/>
                  </a:lnTo>
                  <a:lnTo>
                    <a:pt x="28" y="3033"/>
                  </a:lnTo>
                  <a:lnTo>
                    <a:pt x="28" y="3033"/>
                  </a:lnTo>
                  <a:cubicBezTo>
                    <a:pt x="28" y="3034"/>
                    <a:pt x="28" y="3036"/>
                    <a:pt x="28" y="3037"/>
                  </a:cubicBezTo>
                  <a:lnTo>
                    <a:pt x="28" y="3037"/>
                  </a:lnTo>
                  <a:cubicBezTo>
                    <a:pt x="35" y="3243"/>
                    <a:pt x="62" y="3447"/>
                    <a:pt x="112" y="3646"/>
                  </a:cubicBezTo>
                  <a:lnTo>
                    <a:pt x="112" y="3646"/>
                  </a:lnTo>
                  <a:cubicBezTo>
                    <a:pt x="310" y="5094"/>
                    <a:pt x="508" y="6534"/>
                    <a:pt x="707" y="7974"/>
                  </a:cubicBezTo>
                  <a:cubicBezTo>
                    <a:pt x="814" y="8783"/>
                    <a:pt x="980" y="9688"/>
                    <a:pt x="1659" y="10141"/>
                  </a:cubicBezTo>
                  <a:cubicBezTo>
                    <a:pt x="1922" y="10324"/>
                    <a:pt x="2225" y="10405"/>
                    <a:pt x="2536" y="10405"/>
                  </a:cubicBezTo>
                  <a:cubicBezTo>
                    <a:pt x="3114" y="10405"/>
                    <a:pt x="3718" y="10126"/>
                    <a:pt x="4136" y="9700"/>
                  </a:cubicBezTo>
                  <a:cubicBezTo>
                    <a:pt x="4778" y="9045"/>
                    <a:pt x="5076" y="8152"/>
                    <a:pt x="5350" y="7283"/>
                  </a:cubicBezTo>
                  <a:cubicBezTo>
                    <a:pt x="5719" y="6140"/>
                    <a:pt x="6088" y="4973"/>
                    <a:pt x="6088" y="3771"/>
                  </a:cubicBezTo>
                  <a:cubicBezTo>
                    <a:pt x="6088" y="2568"/>
                    <a:pt x="5671" y="1306"/>
                    <a:pt x="4707" y="568"/>
                  </a:cubicBezTo>
                  <a:cubicBezTo>
                    <a:pt x="4206" y="188"/>
                    <a:pt x="3578" y="0"/>
                    <a:pt x="2948" y="0"/>
                  </a:cubicBezTo>
                  <a:close/>
                </a:path>
              </a:pathLst>
            </a:custGeom>
            <a:solidFill>
              <a:srgbClr val="7DBD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7"/>
            <p:cNvSpPr/>
            <p:nvPr/>
          </p:nvSpPr>
          <p:spPr>
            <a:xfrm>
              <a:off x="6208992" y="4120922"/>
              <a:ext cx="336204" cy="79632"/>
            </a:xfrm>
            <a:custGeom>
              <a:rect b="b" l="l" r="r" t="t"/>
              <a:pathLst>
                <a:path extrusionOk="0" h="4109" w="17348">
                  <a:moveTo>
                    <a:pt x="8680" y="0"/>
                  </a:moveTo>
                  <a:cubicBezTo>
                    <a:pt x="3882" y="0"/>
                    <a:pt x="1" y="917"/>
                    <a:pt x="1" y="2048"/>
                  </a:cubicBezTo>
                  <a:cubicBezTo>
                    <a:pt x="1" y="3191"/>
                    <a:pt x="3882" y="4108"/>
                    <a:pt x="8680" y="4108"/>
                  </a:cubicBezTo>
                  <a:cubicBezTo>
                    <a:pt x="13467" y="4108"/>
                    <a:pt x="17348" y="3191"/>
                    <a:pt x="17348" y="2048"/>
                  </a:cubicBezTo>
                  <a:cubicBezTo>
                    <a:pt x="17348" y="917"/>
                    <a:pt x="13467" y="0"/>
                    <a:pt x="8680" y="0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7"/>
            <p:cNvSpPr/>
            <p:nvPr/>
          </p:nvSpPr>
          <p:spPr>
            <a:xfrm>
              <a:off x="8173310" y="3895028"/>
              <a:ext cx="549888" cy="79613"/>
            </a:xfrm>
            <a:custGeom>
              <a:rect b="b" l="l" r="r" t="t"/>
              <a:pathLst>
                <a:path extrusionOk="0" h="4108" w="28374">
                  <a:moveTo>
                    <a:pt x="14193" y="0"/>
                  </a:moveTo>
                  <a:cubicBezTo>
                    <a:pt x="6358" y="0"/>
                    <a:pt x="0" y="917"/>
                    <a:pt x="0" y="2060"/>
                  </a:cubicBezTo>
                  <a:cubicBezTo>
                    <a:pt x="0" y="3191"/>
                    <a:pt x="6358" y="4108"/>
                    <a:pt x="14193" y="4108"/>
                  </a:cubicBezTo>
                  <a:cubicBezTo>
                    <a:pt x="22027" y="4108"/>
                    <a:pt x="28373" y="3191"/>
                    <a:pt x="28373" y="2060"/>
                  </a:cubicBezTo>
                  <a:cubicBezTo>
                    <a:pt x="28373" y="917"/>
                    <a:pt x="22027" y="0"/>
                    <a:pt x="14193" y="0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7"/>
            <p:cNvSpPr/>
            <p:nvPr/>
          </p:nvSpPr>
          <p:spPr>
            <a:xfrm>
              <a:off x="7044289" y="4076154"/>
              <a:ext cx="952294" cy="143548"/>
            </a:xfrm>
            <a:custGeom>
              <a:rect b="b" l="l" r="r" t="t"/>
              <a:pathLst>
                <a:path extrusionOk="0" h="7407" w="49138">
                  <a:moveTo>
                    <a:pt x="24575" y="1"/>
                  </a:moveTo>
                  <a:cubicBezTo>
                    <a:pt x="11002" y="1"/>
                    <a:pt x="0" y="1656"/>
                    <a:pt x="0" y="3704"/>
                  </a:cubicBezTo>
                  <a:cubicBezTo>
                    <a:pt x="0" y="5739"/>
                    <a:pt x="11002" y="7406"/>
                    <a:pt x="24575" y="7406"/>
                  </a:cubicBezTo>
                  <a:cubicBezTo>
                    <a:pt x="38136" y="7406"/>
                    <a:pt x="49137" y="5739"/>
                    <a:pt x="49137" y="3704"/>
                  </a:cubicBezTo>
                  <a:cubicBezTo>
                    <a:pt x="49137" y="1656"/>
                    <a:pt x="38136" y="1"/>
                    <a:pt x="24575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7"/>
            <p:cNvSpPr/>
            <p:nvPr/>
          </p:nvSpPr>
          <p:spPr>
            <a:xfrm>
              <a:off x="7247566" y="3720124"/>
              <a:ext cx="491264" cy="132230"/>
            </a:xfrm>
            <a:custGeom>
              <a:rect b="b" l="l" r="r" t="t"/>
              <a:pathLst>
                <a:path extrusionOk="0" h="6823" w="25349">
                  <a:moveTo>
                    <a:pt x="25349" y="0"/>
                  </a:moveTo>
                  <a:cubicBezTo>
                    <a:pt x="25348" y="0"/>
                    <a:pt x="1" y="512"/>
                    <a:pt x="513" y="512"/>
                  </a:cubicBezTo>
                  <a:cubicBezTo>
                    <a:pt x="584" y="512"/>
                    <a:pt x="5085" y="6823"/>
                    <a:pt x="5085" y="6823"/>
                  </a:cubicBezTo>
                  <a:lnTo>
                    <a:pt x="22003" y="639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7"/>
            <p:cNvSpPr/>
            <p:nvPr/>
          </p:nvSpPr>
          <p:spPr>
            <a:xfrm>
              <a:off x="7250337" y="3721965"/>
              <a:ext cx="390429" cy="61919"/>
            </a:xfrm>
            <a:custGeom>
              <a:rect b="b" l="l" r="r" t="t"/>
              <a:pathLst>
                <a:path extrusionOk="0" h="3195" w="20146">
                  <a:moveTo>
                    <a:pt x="20146" y="1"/>
                  </a:moveTo>
                  <a:lnTo>
                    <a:pt x="20146" y="1"/>
                  </a:lnTo>
                  <a:cubicBezTo>
                    <a:pt x="12788" y="155"/>
                    <a:pt x="0" y="417"/>
                    <a:pt x="370" y="417"/>
                  </a:cubicBezTo>
                  <a:cubicBezTo>
                    <a:pt x="393" y="417"/>
                    <a:pt x="1215" y="1537"/>
                    <a:pt x="2156" y="2834"/>
                  </a:cubicBezTo>
                  <a:cubicBezTo>
                    <a:pt x="3562" y="3078"/>
                    <a:pt x="4992" y="3194"/>
                    <a:pt x="6433" y="3194"/>
                  </a:cubicBezTo>
                  <a:cubicBezTo>
                    <a:pt x="11041" y="3194"/>
                    <a:pt x="15756" y="2005"/>
                    <a:pt x="20146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7"/>
            <p:cNvSpPr/>
            <p:nvPr/>
          </p:nvSpPr>
          <p:spPr>
            <a:xfrm>
              <a:off x="7257489" y="3676519"/>
              <a:ext cx="481341" cy="53547"/>
            </a:xfrm>
            <a:custGeom>
              <a:rect b="b" l="l" r="r" t="t"/>
              <a:pathLst>
                <a:path extrusionOk="0" h="2763" w="24837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24837" y="2250"/>
                  </a:lnTo>
                  <a:lnTo>
                    <a:pt x="21551" y="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7"/>
            <p:cNvSpPr/>
            <p:nvPr/>
          </p:nvSpPr>
          <p:spPr>
            <a:xfrm>
              <a:off x="7257489" y="3676519"/>
              <a:ext cx="421825" cy="53547"/>
            </a:xfrm>
            <a:custGeom>
              <a:rect b="b" l="l" r="r" t="t"/>
              <a:pathLst>
                <a:path extrusionOk="0" h="2763" w="21766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13086" y="2488"/>
                  </a:lnTo>
                  <a:cubicBezTo>
                    <a:pt x="15979" y="1738"/>
                    <a:pt x="18872" y="988"/>
                    <a:pt x="21765" y="155"/>
                  </a:cubicBezTo>
                  <a:lnTo>
                    <a:pt x="21551" y="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7"/>
            <p:cNvSpPr/>
            <p:nvPr/>
          </p:nvSpPr>
          <p:spPr>
            <a:xfrm>
              <a:off x="7672746" y="3568143"/>
              <a:ext cx="120253" cy="154381"/>
            </a:xfrm>
            <a:custGeom>
              <a:rect b="b" l="l" r="r" t="t"/>
              <a:pathLst>
                <a:path extrusionOk="0" h="7966" w="6205">
                  <a:moveTo>
                    <a:pt x="3751" y="822"/>
                  </a:moveTo>
                  <a:lnTo>
                    <a:pt x="5299" y="1357"/>
                  </a:lnTo>
                  <a:lnTo>
                    <a:pt x="5299" y="1369"/>
                  </a:lnTo>
                  <a:lnTo>
                    <a:pt x="3037" y="7346"/>
                  </a:lnTo>
                  <a:lnTo>
                    <a:pt x="1596" y="6406"/>
                  </a:lnTo>
                  <a:lnTo>
                    <a:pt x="525" y="5715"/>
                  </a:lnTo>
                  <a:lnTo>
                    <a:pt x="3751" y="822"/>
                  </a:lnTo>
                  <a:close/>
                  <a:moveTo>
                    <a:pt x="3585" y="0"/>
                  </a:moveTo>
                  <a:lnTo>
                    <a:pt x="1" y="5715"/>
                  </a:lnTo>
                  <a:lnTo>
                    <a:pt x="1442" y="6703"/>
                  </a:lnTo>
                  <a:lnTo>
                    <a:pt x="3287" y="7965"/>
                  </a:lnTo>
                  <a:lnTo>
                    <a:pt x="6204" y="810"/>
                  </a:lnTo>
                  <a:lnTo>
                    <a:pt x="5847" y="703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7"/>
            <p:cNvSpPr/>
            <p:nvPr/>
          </p:nvSpPr>
          <p:spPr>
            <a:xfrm>
              <a:off x="7435397" y="3659658"/>
              <a:ext cx="93005" cy="68566"/>
            </a:xfrm>
            <a:custGeom>
              <a:rect b="b" l="l" r="r" t="t"/>
              <a:pathLst>
                <a:path extrusionOk="0" h="3538" w="4799">
                  <a:moveTo>
                    <a:pt x="0" y="1"/>
                  </a:moveTo>
                  <a:lnTo>
                    <a:pt x="107" y="3537"/>
                  </a:lnTo>
                  <a:lnTo>
                    <a:pt x="4799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7"/>
            <p:cNvSpPr/>
            <p:nvPr/>
          </p:nvSpPr>
          <p:spPr>
            <a:xfrm>
              <a:off x="7407936" y="3371478"/>
              <a:ext cx="123470" cy="232134"/>
            </a:xfrm>
            <a:custGeom>
              <a:rect b="b" l="l" r="r" t="t"/>
              <a:pathLst>
                <a:path extrusionOk="0" h="11978" w="6371">
                  <a:moveTo>
                    <a:pt x="2548" y="0"/>
                  </a:moveTo>
                  <a:cubicBezTo>
                    <a:pt x="1143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43" y="11978"/>
                    <a:pt x="2548" y="11978"/>
                  </a:cubicBezTo>
                  <a:lnTo>
                    <a:pt x="3834" y="11978"/>
                  </a:lnTo>
                  <a:cubicBezTo>
                    <a:pt x="5239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7"/>
            <p:cNvSpPr/>
            <p:nvPr/>
          </p:nvSpPr>
          <p:spPr>
            <a:xfrm>
              <a:off x="7407936" y="3405160"/>
              <a:ext cx="123470" cy="198451"/>
            </a:xfrm>
            <a:custGeom>
              <a:rect b="b" l="l" r="r" t="t"/>
              <a:pathLst>
                <a:path extrusionOk="0" h="10240" w="6371">
                  <a:moveTo>
                    <a:pt x="358" y="0"/>
                  </a:moveTo>
                  <a:cubicBezTo>
                    <a:pt x="131" y="429"/>
                    <a:pt x="0" y="929"/>
                    <a:pt x="0" y="1453"/>
                  </a:cubicBezTo>
                  <a:lnTo>
                    <a:pt x="0" y="7061"/>
                  </a:lnTo>
                  <a:cubicBezTo>
                    <a:pt x="0" y="8811"/>
                    <a:pt x="1429" y="10240"/>
                    <a:pt x="3191" y="10240"/>
                  </a:cubicBezTo>
                  <a:cubicBezTo>
                    <a:pt x="4953" y="10240"/>
                    <a:pt x="6370" y="8811"/>
                    <a:pt x="6370" y="7061"/>
                  </a:cubicBezTo>
                  <a:lnTo>
                    <a:pt x="6370" y="7025"/>
                  </a:lnTo>
                  <a:cubicBezTo>
                    <a:pt x="5989" y="6835"/>
                    <a:pt x="5489" y="6692"/>
                    <a:pt x="4799" y="6596"/>
                  </a:cubicBezTo>
                  <a:cubicBezTo>
                    <a:pt x="3197" y="6193"/>
                    <a:pt x="5982" y="328"/>
                    <a:pt x="3128" y="328"/>
                  </a:cubicBezTo>
                  <a:cubicBezTo>
                    <a:pt x="2863" y="328"/>
                    <a:pt x="2550" y="378"/>
                    <a:pt x="2179" y="489"/>
                  </a:cubicBezTo>
                  <a:cubicBezTo>
                    <a:pt x="1870" y="489"/>
                    <a:pt x="1405" y="608"/>
                    <a:pt x="977" y="846"/>
                  </a:cubicBezTo>
                  <a:cubicBezTo>
                    <a:pt x="786" y="596"/>
                    <a:pt x="584" y="358"/>
                    <a:pt x="441" y="60"/>
                  </a:cubicBezTo>
                  <a:cubicBezTo>
                    <a:pt x="417" y="36"/>
                    <a:pt x="381" y="24"/>
                    <a:pt x="358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7"/>
            <p:cNvSpPr/>
            <p:nvPr/>
          </p:nvSpPr>
          <p:spPr>
            <a:xfrm>
              <a:off x="7414854" y="3371478"/>
              <a:ext cx="116551" cy="169846"/>
            </a:xfrm>
            <a:custGeom>
              <a:rect b="b" l="l" r="r" t="t"/>
              <a:pathLst>
                <a:path extrusionOk="0" h="8764" w="6014">
                  <a:moveTo>
                    <a:pt x="2834" y="0"/>
                  </a:moveTo>
                  <a:cubicBezTo>
                    <a:pt x="1596" y="0"/>
                    <a:pt x="525" y="703"/>
                    <a:pt x="1" y="1738"/>
                  </a:cubicBezTo>
                  <a:cubicBezTo>
                    <a:pt x="24" y="1762"/>
                    <a:pt x="60" y="1774"/>
                    <a:pt x="84" y="1798"/>
                  </a:cubicBezTo>
                  <a:cubicBezTo>
                    <a:pt x="227" y="2096"/>
                    <a:pt x="429" y="2334"/>
                    <a:pt x="620" y="2584"/>
                  </a:cubicBezTo>
                  <a:cubicBezTo>
                    <a:pt x="1048" y="2346"/>
                    <a:pt x="1513" y="2227"/>
                    <a:pt x="1822" y="2227"/>
                  </a:cubicBezTo>
                  <a:cubicBezTo>
                    <a:pt x="2193" y="2116"/>
                    <a:pt x="2506" y="2066"/>
                    <a:pt x="2771" y="2066"/>
                  </a:cubicBezTo>
                  <a:cubicBezTo>
                    <a:pt x="5625" y="2066"/>
                    <a:pt x="2840" y="7931"/>
                    <a:pt x="4442" y="8334"/>
                  </a:cubicBezTo>
                  <a:cubicBezTo>
                    <a:pt x="5132" y="8430"/>
                    <a:pt x="5632" y="8573"/>
                    <a:pt x="6013" y="8763"/>
                  </a:cubicBezTo>
                  <a:lnTo>
                    <a:pt x="6013" y="3191"/>
                  </a:lnTo>
                  <a:cubicBezTo>
                    <a:pt x="6013" y="1429"/>
                    <a:pt x="4596" y="0"/>
                    <a:pt x="283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7"/>
            <p:cNvSpPr/>
            <p:nvPr/>
          </p:nvSpPr>
          <p:spPr>
            <a:xfrm>
              <a:off x="7435397" y="3650201"/>
              <a:ext cx="91842" cy="18954"/>
            </a:xfrm>
            <a:custGeom>
              <a:rect b="b" l="l" r="r" t="t"/>
              <a:pathLst>
                <a:path extrusionOk="0" h="978" w="4739">
                  <a:moveTo>
                    <a:pt x="2370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70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70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7"/>
            <p:cNvSpPr/>
            <p:nvPr/>
          </p:nvSpPr>
          <p:spPr>
            <a:xfrm>
              <a:off x="7448323" y="3521459"/>
              <a:ext cx="34845" cy="137365"/>
            </a:xfrm>
            <a:custGeom>
              <a:rect b="b" l="l" r="r" t="t"/>
              <a:pathLst>
                <a:path extrusionOk="0" h="7088" w="1798">
                  <a:moveTo>
                    <a:pt x="1179" y="0"/>
                  </a:moveTo>
                  <a:lnTo>
                    <a:pt x="1072" y="2477"/>
                  </a:lnTo>
                  <a:lnTo>
                    <a:pt x="381" y="1107"/>
                  </a:lnTo>
                  <a:lnTo>
                    <a:pt x="0" y="1048"/>
                  </a:lnTo>
                  <a:lnTo>
                    <a:pt x="917" y="2977"/>
                  </a:lnTo>
                  <a:lnTo>
                    <a:pt x="1119" y="6906"/>
                  </a:lnTo>
                  <a:cubicBezTo>
                    <a:pt x="1254" y="7040"/>
                    <a:pt x="1370" y="7087"/>
                    <a:pt x="1466" y="7087"/>
                  </a:cubicBezTo>
                  <a:cubicBezTo>
                    <a:pt x="1683" y="7087"/>
                    <a:pt x="1798" y="6846"/>
                    <a:pt x="1798" y="6846"/>
                  </a:cubicBezTo>
                  <a:lnTo>
                    <a:pt x="1679" y="155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7"/>
            <p:cNvSpPr/>
            <p:nvPr/>
          </p:nvSpPr>
          <p:spPr>
            <a:xfrm>
              <a:off x="7300415" y="3659658"/>
              <a:ext cx="92772" cy="68566"/>
            </a:xfrm>
            <a:custGeom>
              <a:rect b="b" l="l" r="r" t="t"/>
              <a:pathLst>
                <a:path extrusionOk="0" h="3538" w="4787">
                  <a:moveTo>
                    <a:pt x="0" y="1"/>
                  </a:moveTo>
                  <a:lnTo>
                    <a:pt x="107" y="3537"/>
                  </a:lnTo>
                  <a:lnTo>
                    <a:pt x="4786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7"/>
            <p:cNvSpPr/>
            <p:nvPr/>
          </p:nvSpPr>
          <p:spPr>
            <a:xfrm>
              <a:off x="7272954" y="3371478"/>
              <a:ext cx="123470" cy="232134"/>
            </a:xfrm>
            <a:custGeom>
              <a:rect b="b" l="l" r="r" t="t"/>
              <a:pathLst>
                <a:path extrusionOk="0" h="11978" w="6371">
                  <a:moveTo>
                    <a:pt x="2536" y="0"/>
                  </a:moveTo>
                  <a:cubicBezTo>
                    <a:pt x="1131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31" y="11978"/>
                    <a:pt x="2536" y="11978"/>
                  </a:cubicBezTo>
                  <a:lnTo>
                    <a:pt x="3834" y="11978"/>
                  </a:lnTo>
                  <a:cubicBezTo>
                    <a:pt x="5227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27" y="0"/>
                    <a:pt x="383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7"/>
            <p:cNvSpPr/>
            <p:nvPr/>
          </p:nvSpPr>
          <p:spPr>
            <a:xfrm>
              <a:off x="7348400" y="3490762"/>
              <a:ext cx="485" cy="3488"/>
            </a:xfrm>
            <a:custGeom>
              <a:rect b="b" l="l" r="r" t="t"/>
              <a:pathLst>
                <a:path extrusionOk="0" h="180" w="25">
                  <a:moveTo>
                    <a:pt x="1" y="179"/>
                  </a:moveTo>
                  <a:cubicBezTo>
                    <a:pt x="13" y="120"/>
                    <a:pt x="24" y="60"/>
                    <a:pt x="24" y="1"/>
                  </a:cubicBezTo>
                  <a:cubicBezTo>
                    <a:pt x="24" y="60"/>
                    <a:pt x="13" y="120"/>
                    <a:pt x="1" y="179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7"/>
            <p:cNvSpPr/>
            <p:nvPr/>
          </p:nvSpPr>
          <p:spPr>
            <a:xfrm>
              <a:off x="7342858" y="3494231"/>
              <a:ext cx="5562" cy="12248"/>
            </a:xfrm>
            <a:custGeom>
              <a:rect b="b" l="l" r="r" t="t"/>
              <a:pathLst>
                <a:path extrusionOk="0" h="632" w="287">
                  <a:moveTo>
                    <a:pt x="287" y="0"/>
                  </a:moveTo>
                  <a:cubicBezTo>
                    <a:pt x="251" y="191"/>
                    <a:pt x="132" y="405"/>
                    <a:pt x="1" y="631"/>
                  </a:cubicBezTo>
                  <a:cubicBezTo>
                    <a:pt x="144" y="465"/>
                    <a:pt x="251" y="250"/>
                    <a:pt x="28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7"/>
            <p:cNvSpPr/>
            <p:nvPr/>
          </p:nvSpPr>
          <p:spPr>
            <a:xfrm>
              <a:off x="7272954" y="3503223"/>
              <a:ext cx="120699" cy="100388"/>
            </a:xfrm>
            <a:custGeom>
              <a:rect b="b" l="l" r="r" t="t"/>
              <a:pathLst>
                <a:path extrusionOk="0" h="5180" w="6228">
                  <a:moveTo>
                    <a:pt x="0" y="1"/>
                  </a:moveTo>
                  <a:lnTo>
                    <a:pt x="0" y="2001"/>
                  </a:lnTo>
                  <a:cubicBezTo>
                    <a:pt x="0" y="3751"/>
                    <a:pt x="1429" y="5180"/>
                    <a:pt x="3179" y="5180"/>
                  </a:cubicBezTo>
                  <a:cubicBezTo>
                    <a:pt x="4620" y="5180"/>
                    <a:pt x="5822" y="4239"/>
                    <a:pt x="6227" y="2941"/>
                  </a:cubicBezTo>
                  <a:lnTo>
                    <a:pt x="6227" y="2941"/>
                  </a:lnTo>
                  <a:cubicBezTo>
                    <a:pt x="5921" y="2999"/>
                    <a:pt x="5612" y="3030"/>
                    <a:pt x="5304" y="3030"/>
                  </a:cubicBezTo>
                  <a:cubicBezTo>
                    <a:pt x="4536" y="3030"/>
                    <a:pt x="3771" y="2839"/>
                    <a:pt x="3048" y="2406"/>
                  </a:cubicBezTo>
                  <a:cubicBezTo>
                    <a:pt x="2417" y="1775"/>
                    <a:pt x="3155" y="917"/>
                    <a:pt x="3608" y="167"/>
                  </a:cubicBezTo>
                  <a:lnTo>
                    <a:pt x="3608" y="167"/>
                  </a:lnTo>
                  <a:cubicBezTo>
                    <a:pt x="3310" y="501"/>
                    <a:pt x="2882" y="667"/>
                    <a:pt x="2608" y="667"/>
                  </a:cubicBezTo>
                  <a:cubicBezTo>
                    <a:pt x="2457" y="678"/>
                    <a:pt x="2311" y="683"/>
                    <a:pt x="2171" y="683"/>
                  </a:cubicBezTo>
                  <a:cubicBezTo>
                    <a:pt x="1209" y="683"/>
                    <a:pt x="510" y="437"/>
                    <a:pt x="0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7"/>
            <p:cNvSpPr/>
            <p:nvPr/>
          </p:nvSpPr>
          <p:spPr>
            <a:xfrm>
              <a:off x="7334563" y="3433300"/>
              <a:ext cx="61861" cy="170311"/>
            </a:xfrm>
            <a:custGeom>
              <a:rect b="b" l="l" r="r" t="t"/>
              <a:pathLst>
                <a:path extrusionOk="0" h="8788" w="3192">
                  <a:moveTo>
                    <a:pt x="3191" y="1"/>
                  </a:moveTo>
                  <a:lnTo>
                    <a:pt x="0" y="8788"/>
                  </a:lnTo>
                  <a:cubicBezTo>
                    <a:pt x="1762" y="8788"/>
                    <a:pt x="3191" y="7359"/>
                    <a:pt x="3191" y="5609"/>
                  </a:cubicBezTo>
                  <a:lnTo>
                    <a:pt x="3191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7"/>
            <p:cNvSpPr/>
            <p:nvPr/>
          </p:nvSpPr>
          <p:spPr>
            <a:xfrm>
              <a:off x="7300415" y="3650201"/>
              <a:ext cx="91842" cy="18954"/>
            </a:xfrm>
            <a:custGeom>
              <a:rect b="b" l="l" r="r" t="t"/>
              <a:pathLst>
                <a:path extrusionOk="0" h="978" w="4739">
                  <a:moveTo>
                    <a:pt x="2369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69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69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7"/>
            <p:cNvSpPr/>
            <p:nvPr/>
          </p:nvSpPr>
          <p:spPr>
            <a:xfrm>
              <a:off x="7313322" y="3468843"/>
              <a:ext cx="34865" cy="189982"/>
            </a:xfrm>
            <a:custGeom>
              <a:rect b="b" l="l" r="r" t="t"/>
              <a:pathLst>
                <a:path extrusionOk="0" h="9803" w="1799">
                  <a:moveTo>
                    <a:pt x="1180" y="0"/>
                  </a:moveTo>
                  <a:lnTo>
                    <a:pt x="1061" y="5192"/>
                  </a:lnTo>
                  <a:lnTo>
                    <a:pt x="370" y="3822"/>
                  </a:lnTo>
                  <a:lnTo>
                    <a:pt x="1" y="3763"/>
                  </a:lnTo>
                  <a:lnTo>
                    <a:pt x="918" y="5692"/>
                  </a:lnTo>
                  <a:lnTo>
                    <a:pt x="1120" y="9621"/>
                  </a:lnTo>
                  <a:cubicBezTo>
                    <a:pt x="1255" y="9755"/>
                    <a:pt x="1371" y="9802"/>
                    <a:pt x="1466" y="9802"/>
                  </a:cubicBezTo>
                  <a:cubicBezTo>
                    <a:pt x="1684" y="9802"/>
                    <a:pt x="1799" y="9561"/>
                    <a:pt x="1799" y="9561"/>
                  </a:cubicBezTo>
                  <a:lnTo>
                    <a:pt x="1680" y="14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7"/>
            <p:cNvSpPr/>
            <p:nvPr/>
          </p:nvSpPr>
          <p:spPr>
            <a:xfrm>
              <a:off x="7572685" y="3659658"/>
              <a:ext cx="92772" cy="68566"/>
            </a:xfrm>
            <a:custGeom>
              <a:rect b="b" l="l" r="r" t="t"/>
              <a:pathLst>
                <a:path extrusionOk="0" h="3538" w="4787">
                  <a:moveTo>
                    <a:pt x="1" y="1"/>
                  </a:moveTo>
                  <a:lnTo>
                    <a:pt x="108" y="3537"/>
                  </a:lnTo>
                  <a:lnTo>
                    <a:pt x="4787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7"/>
            <p:cNvSpPr/>
            <p:nvPr/>
          </p:nvSpPr>
          <p:spPr>
            <a:xfrm>
              <a:off x="7545223" y="3371478"/>
              <a:ext cx="123470" cy="232134"/>
            </a:xfrm>
            <a:custGeom>
              <a:rect b="b" l="l" r="r" t="t"/>
              <a:pathLst>
                <a:path extrusionOk="0" h="11978" w="6371">
                  <a:moveTo>
                    <a:pt x="2537" y="0"/>
                  </a:moveTo>
                  <a:cubicBezTo>
                    <a:pt x="1144" y="0"/>
                    <a:pt x="1" y="1131"/>
                    <a:pt x="1" y="2536"/>
                  </a:cubicBezTo>
                  <a:lnTo>
                    <a:pt x="1" y="9442"/>
                  </a:lnTo>
                  <a:cubicBezTo>
                    <a:pt x="1" y="10847"/>
                    <a:pt x="1144" y="11978"/>
                    <a:pt x="2537" y="11978"/>
                  </a:cubicBezTo>
                  <a:lnTo>
                    <a:pt x="3834" y="11978"/>
                  </a:lnTo>
                  <a:cubicBezTo>
                    <a:pt x="5239" y="11978"/>
                    <a:pt x="6371" y="10847"/>
                    <a:pt x="6371" y="9442"/>
                  </a:cubicBezTo>
                  <a:lnTo>
                    <a:pt x="6371" y="2536"/>
                  </a:lnTo>
                  <a:cubicBezTo>
                    <a:pt x="6371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7"/>
            <p:cNvSpPr/>
            <p:nvPr/>
          </p:nvSpPr>
          <p:spPr>
            <a:xfrm>
              <a:off x="7524002" y="3398009"/>
              <a:ext cx="144691" cy="205602"/>
            </a:xfrm>
            <a:custGeom>
              <a:rect b="b" l="l" r="r" t="t"/>
              <a:pathLst>
                <a:path extrusionOk="0" h="10609" w="7466">
                  <a:moveTo>
                    <a:pt x="1667" y="0"/>
                  </a:moveTo>
                  <a:lnTo>
                    <a:pt x="1667" y="0"/>
                  </a:lnTo>
                  <a:cubicBezTo>
                    <a:pt x="1310" y="512"/>
                    <a:pt x="1096" y="1143"/>
                    <a:pt x="1096" y="1822"/>
                  </a:cubicBezTo>
                  <a:lnTo>
                    <a:pt x="1096" y="7430"/>
                  </a:lnTo>
                  <a:cubicBezTo>
                    <a:pt x="1096" y="9180"/>
                    <a:pt x="2524" y="10609"/>
                    <a:pt x="4287" y="10609"/>
                  </a:cubicBezTo>
                  <a:cubicBezTo>
                    <a:pt x="6037" y="10609"/>
                    <a:pt x="7466" y="9180"/>
                    <a:pt x="7466" y="7430"/>
                  </a:cubicBezTo>
                  <a:lnTo>
                    <a:pt x="7466" y="6156"/>
                  </a:lnTo>
                  <a:cubicBezTo>
                    <a:pt x="6906" y="6001"/>
                    <a:pt x="6608" y="5656"/>
                    <a:pt x="5775" y="5656"/>
                  </a:cubicBezTo>
                  <a:cubicBezTo>
                    <a:pt x="5655" y="5615"/>
                    <a:pt x="5534" y="5597"/>
                    <a:pt x="5414" y="5597"/>
                  </a:cubicBezTo>
                  <a:cubicBezTo>
                    <a:pt x="4355" y="5597"/>
                    <a:pt x="3316" y="7022"/>
                    <a:pt x="2544" y="7022"/>
                  </a:cubicBezTo>
                  <a:cubicBezTo>
                    <a:pt x="2459" y="7022"/>
                    <a:pt x="2377" y="7004"/>
                    <a:pt x="2298" y="6965"/>
                  </a:cubicBezTo>
                  <a:cubicBezTo>
                    <a:pt x="0" y="5811"/>
                    <a:pt x="2751" y="2310"/>
                    <a:pt x="1667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7"/>
            <p:cNvSpPr/>
            <p:nvPr/>
          </p:nvSpPr>
          <p:spPr>
            <a:xfrm>
              <a:off x="7524002" y="3371478"/>
              <a:ext cx="144691" cy="162618"/>
            </a:xfrm>
            <a:custGeom>
              <a:rect b="b" l="l" r="r" t="t"/>
              <a:pathLst>
                <a:path extrusionOk="0" h="8391" w="7466">
                  <a:moveTo>
                    <a:pt x="4287" y="0"/>
                  </a:moveTo>
                  <a:cubicBezTo>
                    <a:pt x="3203" y="0"/>
                    <a:pt x="2239" y="536"/>
                    <a:pt x="1667" y="1369"/>
                  </a:cubicBezTo>
                  <a:cubicBezTo>
                    <a:pt x="2751" y="3679"/>
                    <a:pt x="0" y="7180"/>
                    <a:pt x="2298" y="8334"/>
                  </a:cubicBezTo>
                  <a:cubicBezTo>
                    <a:pt x="2377" y="8373"/>
                    <a:pt x="2459" y="8391"/>
                    <a:pt x="2544" y="8391"/>
                  </a:cubicBezTo>
                  <a:cubicBezTo>
                    <a:pt x="3316" y="8391"/>
                    <a:pt x="4355" y="6966"/>
                    <a:pt x="5414" y="6966"/>
                  </a:cubicBezTo>
                  <a:cubicBezTo>
                    <a:pt x="5534" y="6966"/>
                    <a:pt x="5655" y="6984"/>
                    <a:pt x="5775" y="7025"/>
                  </a:cubicBezTo>
                  <a:cubicBezTo>
                    <a:pt x="6608" y="7025"/>
                    <a:pt x="6906" y="7370"/>
                    <a:pt x="7466" y="7525"/>
                  </a:cubicBezTo>
                  <a:lnTo>
                    <a:pt x="7466" y="3191"/>
                  </a:lnTo>
                  <a:cubicBezTo>
                    <a:pt x="7466" y="1429"/>
                    <a:pt x="6037" y="0"/>
                    <a:pt x="428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7"/>
            <p:cNvSpPr/>
            <p:nvPr/>
          </p:nvSpPr>
          <p:spPr>
            <a:xfrm>
              <a:off x="7572685" y="3650201"/>
              <a:ext cx="91861" cy="18954"/>
            </a:xfrm>
            <a:custGeom>
              <a:rect b="b" l="l" r="r" t="t"/>
              <a:pathLst>
                <a:path extrusionOk="0" h="978" w="4740">
                  <a:moveTo>
                    <a:pt x="2370" y="1"/>
                  </a:moveTo>
                  <a:cubicBezTo>
                    <a:pt x="1060" y="1"/>
                    <a:pt x="1" y="215"/>
                    <a:pt x="1" y="489"/>
                  </a:cubicBezTo>
                  <a:cubicBezTo>
                    <a:pt x="1" y="751"/>
                    <a:pt x="1060" y="977"/>
                    <a:pt x="2370" y="977"/>
                  </a:cubicBezTo>
                  <a:cubicBezTo>
                    <a:pt x="3680" y="977"/>
                    <a:pt x="4739" y="751"/>
                    <a:pt x="4739" y="489"/>
                  </a:cubicBezTo>
                  <a:cubicBezTo>
                    <a:pt x="4739" y="215"/>
                    <a:pt x="3680" y="1"/>
                    <a:pt x="2370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7"/>
            <p:cNvSpPr/>
            <p:nvPr/>
          </p:nvSpPr>
          <p:spPr>
            <a:xfrm>
              <a:off x="7566464" y="3502293"/>
              <a:ext cx="54012" cy="156532"/>
            </a:xfrm>
            <a:custGeom>
              <a:rect b="b" l="l" r="r" t="t"/>
              <a:pathLst>
                <a:path extrusionOk="0" h="8077" w="2787">
                  <a:moveTo>
                    <a:pt x="0" y="1"/>
                  </a:moveTo>
                  <a:lnTo>
                    <a:pt x="1905" y="3966"/>
                  </a:lnTo>
                  <a:lnTo>
                    <a:pt x="2107" y="7895"/>
                  </a:lnTo>
                  <a:cubicBezTo>
                    <a:pt x="2242" y="8029"/>
                    <a:pt x="2358" y="8076"/>
                    <a:pt x="2454" y="8076"/>
                  </a:cubicBezTo>
                  <a:cubicBezTo>
                    <a:pt x="2671" y="8076"/>
                    <a:pt x="2786" y="7835"/>
                    <a:pt x="2786" y="7835"/>
                  </a:cubicBezTo>
                  <a:lnTo>
                    <a:pt x="2667" y="1144"/>
                  </a:lnTo>
                  <a:lnTo>
                    <a:pt x="2167" y="989"/>
                  </a:lnTo>
                  <a:lnTo>
                    <a:pt x="1953" y="2620"/>
                  </a:lnTo>
                  <a:lnTo>
                    <a:pt x="369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7"/>
            <p:cNvSpPr/>
            <p:nvPr/>
          </p:nvSpPr>
          <p:spPr>
            <a:xfrm>
              <a:off x="7575456" y="3844040"/>
              <a:ext cx="126241" cy="219672"/>
            </a:xfrm>
            <a:custGeom>
              <a:rect b="b" l="l" r="r" t="t"/>
              <a:pathLst>
                <a:path extrusionOk="0" h="11335" w="6514">
                  <a:moveTo>
                    <a:pt x="5084" y="0"/>
                  </a:moveTo>
                  <a:lnTo>
                    <a:pt x="0" y="71"/>
                  </a:lnTo>
                  <a:lnTo>
                    <a:pt x="5394" y="11335"/>
                  </a:lnTo>
                  <a:lnTo>
                    <a:pt x="6513" y="10894"/>
                  </a:lnTo>
                  <a:lnTo>
                    <a:pt x="5084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7"/>
            <p:cNvSpPr/>
            <p:nvPr/>
          </p:nvSpPr>
          <p:spPr>
            <a:xfrm>
              <a:off x="7186655" y="3868478"/>
              <a:ext cx="332755" cy="304150"/>
            </a:xfrm>
            <a:custGeom>
              <a:rect b="b" l="l" r="r" t="t"/>
              <a:pathLst>
                <a:path extrusionOk="0" h="15694" w="17170">
                  <a:moveTo>
                    <a:pt x="8583" y="1"/>
                  </a:moveTo>
                  <a:cubicBezTo>
                    <a:pt x="8568" y="1"/>
                    <a:pt x="8552" y="1"/>
                    <a:pt x="8537" y="1"/>
                  </a:cubicBezTo>
                  <a:cubicBezTo>
                    <a:pt x="6525" y="13"/>
                    <a:pt x="4596" y="799"/>
                    <a:pt x="3156" y="2192"/>
                  </a:cubicBezTo>
                  <a:lnTo>
                    <a:pt x="3144" y="2192"/>
                  </a:lnTo>
                  <a:cubicBezTo>
                    <a:pt x="3108" y="2228"/>
                    <a:pt x="3072" y="2263"/>
                    <a:pt x="3036" y="2299"/>
                  </a:cubicBezTo>
                  <a:cubicBezTo>
                    <a:pt x="0" y="5347"/>
                    <a:pt x="0" y="10348"/>
                    <a:pt x="3036" y="13396"/>
                  </a:cubicBezTo>
                  <a:cubicBezTo>
                    <a:pt x="3084" y="13443"/>
                    <a:pt x="3132" y="13479"/>
                    <a:pt x="3179" y="13527"/>
                  </a:cubicBezTo>
                  <a:cubicBezTo>
                    <a:pt x="3179" y="13538"/>
                    <a:pt x="3191" y="13538"/>
                    <a:pt x="3191" y="13538"/>
                  </a:cubicBezTo>
                  <a:cubicBezTo>
                    <a:pt x="3191" y="13550"/>
                    <a:pt x="3203" y="13550"/>
                    <a:pt x="3215" y="13562"/>
                  </a:cubicBezTo>
                  <a:cubicBezTo>
                    <a:pt x="4669" y="14934"/>
                    <a:pt x="6596" y="15694"/>
                    <a:pt x="8588" y="15694"/>
                  </a:cubicBezTo>
                  <a:cubicBezTo>
                    <a:pt x="8619" y="15694"/>
                    <a:pt x="8649" y="15694"/>
                    <a:pt x="8680" y="15693"/>
                  </a:cubicBezTo>
                  <a:cubicBezTo>
                    <a:pt x="10728" y="15658"/>
                    <a:pt x="12681" y="14836"/>
                    <a:pt x="14133" y="13396"/>
                  </a:cubicBezTo>
                  <a:cubicBezTo>
                    <a:pt x="17169" y="10348"/>
                    <a:pt x="17169" y="5347"/>
                    <a:pt x="14133" y="2299"/>
                  </a:cubicBezTo>
                  <a:cubicBezTo>
                    <a:pt x="14109" y="2287"/>
                    <a:pt x="14085" y="2263"/>
                    <a:pt x="14074" y="2251"/>
                  </a:cubicBezTo>
                  <a:lnTo>
                    <a:pt x="14074" y="2239"/>
                  </a:lnTo>
                  <a:cubicBezTo>
                    <a:pt x="14062" y="2239"/>
                    <a:pt x="14062" y="2239"/>
                    <a:pt x="14050" y="2228"/>
                  </a:cubicBezTo>
                  <a:cubicBezTo>
                    <a:pt x="14038" y="2216"/>
                    <a:pt x="14014" y="2192"/>
                    <a:pt x="14002" y="2180"/>
                  </a:cubicBezTo>
                  <a:cubicBezTo>
                    <a:pt x="12537" y="785"/>
                    <a:pt x="10602" y="1"/>
                    <a:pt x="858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7"/>
            <p:cNvSpPr/>
            <p:nvPr/>
          </p:nvSpPr>
          <p:spPr>
            <a:xfrm>
              <a:off x="7327644" y="3995165"/>
              <a:ext cx="50776" cy="50776"/>
            </a:xfrm>
            <a:custGeom>
              <a:rect b="b" l="l" r="r" t="t"/>
              <a:pathLst>
                <a:path extrusionOk="0" h="2620" w="2620">
                  <a:moveTo>
                    <a:pt x="1310" y="1"/>
                  </a:moveTo>
                  <a:cubicBezTo>
                    <a:pt x="583" y="1"/>
                    <a:pt x="0" y="584"/>
                    <a:pt x="0" y="1310"/>
                  </a:cubicBezTo>
                  <a:cubicBezTo>
                    <a:pt x="0" y="2037"/>
                    <a:pt x="583" y="2620"/>
                    <a:pt x="1310" y="2620"/>
                  </a:cubicBezTo>
                  <a:cubicBezTo>
                    <a:pt x="2024" y="2620"/>
                    <a:pt x="2619" y="2037"/>
                    <a:pt x="2619" y="1310"/>
                  </a:cubicBezTo>
                  <a:cubicBezTo>
                    <a:pt x="2619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rgbClr val="7A15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7"/>
            <p:cNvSpPr/>
            <p:nvPr/>
          </p:nvSpPr>
          <p:spPr>
            <a:xfrm>
              <a:off x="7306404" y="3761655"/>
              <a:ext cx="276688" cy="302057"/>
            </a:xfrm>
            <a:custGeom>
              <a:rect b="b" l="l" r="r" t="t"/>
              <a:pathLst>
                <a:path extrusionOk="0" h="15586" w="14277">
                  <a:moveTo>
                    <a:pt x="14276" y="0"/>
                  </a:moveTo>
                  <a:lnTo>
                    <a:pt x="9538" y="346"/>
                  </a:lnTo>
                  <a:lnTo>
                    <a:pt x="6049" y="6085"/>
                  </a:lnTo>
                  <a:lnTo>
                    <a:pt x="2870" y="11299"/>
                  </a:lnTo>
                  <a:cubicBezTo>
                    <a:pt x="2668" y="11228"/>
                    <a:pt x="2441" y="11192"/>
                    <a:pt x="2203" y="11192"/>
                  </a:cubicBezTo>
                  <a:cubicBezTo>
                    <a:pt x="989" y="11192"/>
                    <a:pt x="1" y="12181"/>
                    <a:pt x="1" y="13383"/>
                  </a:cubicBezTo>
                  <a:cubicBezTo>
                    <a:pt x="1" y="14598"/>
                    <a:pt x="989" y="15586"/>
                    <a:pt x="2203" y="15586"/>
                  </a:cubicBezTo>
                  <a:cubicBezTo>
                    <a:pt x="3418" y="15586"/>
                    <a:pt x="4406" y="14598"/>
                    <a:pt x="4406" y="13383"/>
                  </a:cubicBezTo>
                  <a:cubicBezTo>
                    <a:pt x="4406" y="13109"/>
                    <a:pt x="4346" y="12835"/>
                    <a:pt x="4251" y="12585"/>
                  </a:cubicBezTo>
                  <a:lnTo>
                    <a:pt x="11883" y="3001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7"/>
            <p:cNvSpPr/>
            <p:nvPr/>
          </p:nvSpPr>
          <p:spPr>
            <a:xfrm>
              <a:off x="7646523" y="4040398"/>
              <a:ext cx="111939" cy="111919"/>
            </a:xfrm>
            <a:custGeom>
              <a:rect b="b" l="l" r="r" t="t"/>
              <a:pathLst>
                <a:path extrusionOk="0" h="5775" w="5776">
                  <a:moveTo>
                    <a:pt x="2882" y="1310"/>
                  </a:moveTo>
                  <a:cubicBezTo>
                    <a:pt x="3763" y="1310"/>
                    <a:pt x="4465" y="2024"/>
                    <a:pt x="4465" y="2893"/>
                  </a:cubicBezTo>
                  <a:cubicBezTo>
                    <a:pt x="4465" y="3763"/>
                    <a:pt x="3763" y="4465"/>
                    <a:pt x="2882" y="4465"/>
                  </a:cubicBezTo>
                  <a:cubicBezTo>
                    <a:pt x="2013" y="4465"/>
                    <a:pt x="1310" y="3763"/>
                    <a:pt x="1310" y="2893"/>
                  </a:cubicBezTo>
                  <a:cubicBezTo>
                    <a:pt x="1310" y="2024"/>
                    <a:pt x="2013" y="1310"/>
                    <a:pt x="2882" y="1310"/>
                  </a:cubicBezTo>
                  <a:close/>
                  <a:moveTo>
                    <a:pt x="2882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89"/>
                    <a:pt x="1298" y="5775"/>
                    <a:pt x="2882" y="5775"/>
                  </a:cubicBezTo>
                  <a:cubicBezTo>
                    <a:pt x="4477" y="5775"/>
                    <a:pt x="5775" y="4489"/>
                    <a:pt x="5775" y="2893"/>
                  </a:cubicBezTo>
                  <a:cubicBezTo>
                    <a:pt x="5775" y="1298"/>
                    <a:pt x="4477" y="0"/>
                    <a:pt x="288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7"/>
            <p:cNvSpPr/>
            <p:nvPr/>
          </p:nvSpPr>
          <p:spPr>
            <a:xfrm>
              <a:off x="6225601" y="4033479"/>
              <a:ext cx="64632" cy="117695"/>
            </a:xfrm>
            <a:custGeom>
              <a:rect b="b" l="l" r="r" t="t"/>
              <a:pathLst>
                <a:path extrusionOk="0" h="6073" w="3335">
                  <a:moveTo>
                    <a:pt x="3061" y="0"/>
                  </a:moveTo>
                  <a:lnTo>
                    <a:pt x="1525" y="2548"/>
                  </a:lnTo>
                  <a:cubicBezTo>
                    <a:pt x="1346" y="2834"/>
                    <a:pt x="1096" y="3060"/>
                    <a:pt x="810" y="3215"/>
                  </a:cubicBezTo>
                  <a:cubicBezTo>
                    <a:pt x="644" y="3310"/>
                    <a:pt x="465" y="3417"/>
                    <a:pt x="334" y="3536"/>
                  </a:cubicBezTo>
                  <a:cubicBezTo>
                    <a:pt x="239" y="3631"/>
                    <a:pt x="120" y="3750"/>
                    <a:pt x="1" y="3858"/>
                  </a:cubicBezTo>
                  <a:cubicBezTo>
                    <a:pt x="656" y="5822"/>
                    <a:pt x="2001" y="6048"/>
                    <a:pt x="2346" y="6072"/>
                  </a:cubicBezTo>
                  <a:cubicBezTo>
                    <a:pt x="2108" y="5751"/>
                    <a:pt x="1977" y="4810"/>
                    <a:pt x="2013" y="4393"/>
                  </a:cubicBezTo>
                  <a:lnTo>
                    <a:pt x="2025" y="4203"/>
                  </a:lnTo>
                  <a:cubicBezTo>
                    <a:pt x="2049" y="3834"/>
                    <a:pt x="2168" y="3465"/>
                    <a:pt x="2382" y="3155"/>
                  </a:cubicBezTo>
                  <a:lnTo>
                    <a:pt x="3335" y="1703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7"/>
            <p:cNvSpPr/>
            <p:nvPr/>
          </p:nvSpPr>
          <p:spPr>
            <a:xfrm>
              <a:off x="6218914" y="4104080"/>
              <a:ext cx="74768" cy="64826"/>
            </a:xfrm>
            <a:custGeom>
              <a:rect b="b" l="l" r="r" t="t"/>
              <a:pathLst>
                <a:path extrusionOk="0" h="3345" w="3858">
                  <a:moveTo>
                    <a:pt x="572" y="0"/>
                  </a:moveTo>
                  <a:cubicBezTo>
                    <a:pt x="429" y="143"/>
                    <a:pt x="262" y="310"/>
                    <a:pt x="132" y="429"/>
                  </a:cubicBezTo>
                  <a:cubicBezTo>
                    <a:pt x="24" y="536"/>
                    <a:pt x="1" y="703"/>
                    <a:pt x="96" y="834"/>
                  </a:cubicBezTo>
                  <a:cubicBezTo>
                    <a:pt x="96" y="834"/>
                    <a:pt x="1560" y="3179"/>
                    <a:pt x="1834" y="3275"/>
                  </a:cubicBezTo>
                  <a:cubicBezTo>
                    <a:pt x="2149" y="3326"/>
                    <a:pt x="2539" y="3345"/>
                    <a:pt x="2900" y="3345"/>
                  </a:cubicBezTo>
                  <a:cubicBezTo>
                    <a:pt x="3291" y="3345"/>
                    <a:pt x="3649" y="3323"/>
                    <a:pt x="3846" y="3298"/>
                  </a:cubicBezTo>
                  <a:cubicBezTo>
                    <a:pt x="3857" y="2738"/>
                    <a:pt x="3214" y="2377"/>
                    <a:pt x="2800" y="2377"/>
                  </a:cubicBezTo>
                  <a:cubicBezTo>
                    <a:pt x="2775" y="2377"/>
                    <a:pt x="2751" y="2379"/>
                    <a:pt x="2727" y="2382"/>
                  </a:cubicBezTo>
                  <a:cubicBezTo>
                    <a:pt x="2695" y="2384"/>
                    <a:pt x="2664" y="2385"/>
                    <a:pt x="2633" y="2385"/>
                  </a:cubicBezTo>
                  <a:cubicBezTo>
                    <a:pt x="1666" y="2385"/>
                    <a:pt x="918" y="1154"/>
                    <a:pt x="572" y="0"/>
                  </a:cubicBezTo>
                  <a:close/>
                </a:path>
              </a:pathLst>
            </a:custGeom>
            <a:solidFill>
              <a:srgbClr val="083603"/>
            </a:solidFill>
            <a:ln cap="flat" cmpd="sng" w="2075">
              <a:solidFill>
                <a:srgbClr val="08360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7"/>
            <p:cNvSpPr/>
            <p:nvPr/>
          </p:nvSpPr>
          <p:spPr>
            <a:xfrm>
              <a:off x="6494653" y="3215255"/>
              <a:ext cx="31163" cy="90233"/>
            </a:xfrm>
            <a:custGeom>
              <a:rect b="b" l="l" r="r" t="t"/>
              <a:pathLst>
                <a:path extrusionOk="0" h="4656" w="1608">
                  <a:moveTo>
                    <a:pt x="1417" y="1"/>
                  </a:moveTo>
                  <a:cubicBezTo>
                    <a:pt x="167" y="322"/>
                    <a:pt x="1" y="2144"/>
                    <a:pt x="262" y="2751"/>
                  </a:cubicBezTo>
                  <a:cubicBezTo>
                    <a:pt x="512" y="3370"/>
                    <a:pt x="667" y="4656"/>
                    <a:pt x="667" y="4656"/>
                  </a:cubicBezTo>
                  <a:cubicBezTo>
                    <a:pt x="1417" y="3834"/>
                    <a:pt x="1608" y="2715"/>
                    <a:pt x="1310" y="1798"/>
                  </a:cubicBezTo>
                  <a:cubicBezTo>
                    <a:pt x="1013" y="894"/>
                    <a:pt x="1417" y="1"/>
                    <a:pt x="1417" y="1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7"/>
            <p:cNvSpPr/>
            <p:nvPr/>
          </p:nvSpPr>
          <p:spPr>
            <a:xfrm>
              <a:off x="6483587" y="3192988"/>
              <a:ext cx="40989" cy="53663"/>
            </a:xfrm>
            <a:custGeom>
              <a:rect b="b" l="l" r="r" t="t"/>
              <a:pathLst>
                <a:path extrusionOk="0" h="2769" w="2115">
                  <a:moveTo>
                    <a:pt x="1706" y="1"/>
                  </a:moveTo>
                  <a:cubicBezTo>
                    <a:pt x="1104" y="1"/>
                    <a:pt x="0" y="757"/>
                    <a:pt x="0" y="757"/>
                  </a:cubicBezTo>
                  <a:cubicBezTo>
                    <a:pt x="0" y="757"/>
                    <a:pt x="1357" y="1614"/>
                    <a:pt x="1191" y="2769"/>
                  </a:cubicBezTo>
                  <a:cubicBezTo>
                    <a:pt x="1191" y="2769"/>
                    <a:pt x="1917" y="2257"/>
                    <a:pt x="2084" y="483"/>
                  </a:cubicBezTo>
                  <a:cubicBezTo>
                    <a:pt x="2115" y="127"/>
                    <a:pt x="1952" y="1"/>
                    <a:pt x="1706" y="1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7"/>
            <p:cNvSpPr/>
            <p:nvPr/>
          </p:nvSpPr>
          <p:spPr>
            <a:xfrm>
              <a:off x="6289516" y="3211573"/>
              <a:ext cx="227541" cy="273898"/>
            </a:xfrm>
            <a:custGeom>
              <a:rect b="b" l="l" r="r" t="t"/>
              <a:pathLst>
                <a:path extrusionOk="0" h="14133" w="11741">
                  <a:moveTo>
                    <a:pt x="7157" y="0"/>
                  </a:moveTo>
                  <a:cubicBezTo>
                    <a:pt x="7157" y="548"/>
                    <a:pt x="6835" y="1024"/>
                    <a:pt x="6335" y="1226"/>
                  </a:cubicBezTo>
                  <a:cubicBezTo>
                    <a:pt x="5335" y="1667"/>
                    <a:pt x="4525" y="2536"/>
                    <a:pt x="4085" y="3655"/>
                  </a:cubicBezTo>
                  <a:cubicBezTo>
                    <a:pt x="3823" y="4346"/>
                    <a:pt x="3251" y="4858"/>
                    <a:pt x="2573" y="5155"/>
                  </a:cubicBezTo>
                  <a:cubicBezTo>
                    <a:pt x="1072" y="5822"/>
                    <a:pt x="1" y="7513"/>
                    <a:pt x="1" y="9489"/>
                  </a:cubicBezTo>
                  <a:cubicBezTo>
                    <a:pt x="1" y="12061"/>
                    <a:pt x="1787" y="14133"/>
                    <a:pt x="4001" y="14133"/>
                  </a:cubicBezTo>
                  <a:cubicBezTo>
                    <a:pt x="6014" y="14133"/>
                    <a:pt x="7668" y="12430"/>
                    <a:pt x="7966" y="10216"/>
                  </a:cubicBezTo>
                  <a:cubicBezTo>
                    <a:pt x="10074" y="10073"/>
                    <a:pt x="11740" y="8061"/>
                    <a:pt x="11740" y="5584"/>
                  </a:cubicBezTo>
                  <a:cubicBezTo>
                    <a:pt x="11740" y="3322"/>
                    <a:pt x="10347" y="1441"/>
                    <a:pt x="8502" y="1024"/>
                  </a:cubicBezTo>
                  <a:lnTo>
                    <a:pt x="8502" y="0"/>
                  </a:ln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7"/>
            <p:cNvSpPr/>
            <p:nvPr/>
          </p:nvSpPr>
          <p:spPr>
            <a:xfrm>
              <a:off x="6474808" y="3314946"/>
              <a:ext cx="267037" cy="120195"/>
            </a:xfrm>
            <a:custGeom>
              <a:rect b="b" l="l" r="r" t="t"/>
              <a:pathLst>
                <a:path extrusionOk="0" h="6202" w="13779">
                  <a:moveTo>
                    <a:pt x="2197" y="0"/>
                  </a:moveTo>
                  <a:cubicBezTo>
                    <a:pt x="1087" y="0"/>
                    <a:pt x="1" y="1162"/>
                    <a:pt x="1477" y="3715"/>
                  </a:cubicBezTo>
                  <a:cubicBezTo>
                    <a:pt x="2500" y="5494"/>
                    <a:pt x="3985" y="6202"/>
                    <a:pt x="5667" y="6202"/>
                  </a:cubicBezTo>
                  <a:cubicBezTo>
                    <a:pt x="8113" y="6202"/>
                    <a:pt x="10975" y="4704"/>
                    <a:pt x="13431" y="2834"/>
                  </a:cubicBezTo>
                  <a:cubicBezTo>
                    <a:pt x="13779" y="2578"/>
                    <a:pt x="13546" y="2076"/>
                    <a:pt x="13179" y="2076"/>
                  </a:cubicBezTo>
                  <a:cubicBezTo>
                    <a:pt x="13119" y="2076"/>
                    <a:pt x="13056" y="2089"/>
                    <a:pt x="12990" y="2119"/>
                  </a:cubicBezTo>
                  <a:cubicBezTo>
                    <a:pt x="10970" y="3072"/>
                    <a:pt x="8521" y="3996"/>
                    <a:pt x="6643" y="3996"/>
                  </a:cubicBezTo>
                  <a:cubicBezTo>
                    <a:pt x="5046" y="3996"/>
                    <a:pt x="3862" y="3328"/>
                    <a:pt x="3703" y="1441"/>
                  </a:cubicBezTo>
                  <a:cubicBezTo>
                    <a:pt x="3693" y="1410"/>
                    <a:pt x="3692" y="1353"/>
                    <a:pt x="3692" y="1353"/>
                  </a:cubicBezTo>
                  <a:cubicBezTo>
                    <a:pt x="3692" y="1353"/>
                    <a:pt x="3692" y="1354"/>
                    <a:pt x="3692" y="1357"/>
                  </a:cubicBezTo>
                  <a:cubicBezTo>
                    <a:pt x="3622" y="472"/>
                    <a:pt x="2905" y="0"/>
                    <a:pt x="21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7"/>
            <p:cNvSpPr/>
            <p:nvPr/>
          </p:nvSpPr>
          <p:spPr>
            <a:xfrm>
              <a:off x="6369361" y="3313318"/>
              <a:ext cx="201688" cy="318917"/>
            </a:xfrm>
            <a:custGeom>
              <a:rect b="b" l="l" r="r" t="t"/>
              <a:pathLst>
                <a:path extrusionOk="0" h="16456" w="10407">
                  <a:moveTo>
                    <a:pt x="2834" y="1"/>
                  </a:moveTo>
                  <a:cubicBezTo>
                    <a:pt x="2048" y="1"/>
                    <a:pt x="1405" y="632"/>
                    <a:pt x="1382" y="1406"/>
                  </a:cubicBezTo>
                  <a:cubicBezTo>
                    <a:pt x="1334" y="3299"/>
                    <a:pt x="2560" y="8549"/>
                    <a:pt x="2560" y="8549"/>
                  </a:cubicBezTo>
                  <a:cubicBezTo>
                    <a:pt x="2560" y="8549"/>
                    <a:pt x="0" y="15824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9073" y="2787"/>
                    <a:pt x="8954" y="1287"/>
                  </a:cubicBezTo>
                  <a:cubicBezTo>
                    <a:pt x="8894" y="560"/>
                    <a:pt x="8287" y="1"/>
                    <a:pt x="75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7"/>
            <p:cNvSpPr/>
            <p:nvPr/>
          </p:nvSpPr>
          <p:spPr>
            <a:xfrm>
              <a:off x="6429808" y="4060727"/>
              <a:ext cx="75718" cy="99943"/>
            </a:xfrm>
            <a:custGeom>
              <a:rect b="b" l="l" r="r" t="t"/>
              <a:pathLst>
                <a:path extrusionOk="0" h="5157" w="3907">
                  <a:moveTo>
                    <a:pt x="835" y="1"/>
                  </a:moveTo>
                  <a:cubicBezTo>
                    <a:pt x="735" y="1"/>
                    <a:pt x="632" y="30"/>
                    <a:pt x="537" y="94"/>
                  </a:cubicBezTo>
                  <a:cubicBezTo>
                    <a:pt x="239" y="297"/>
                    <a:pt x="72" y="630"/>
                    <a:pt x="84" y="987"/>
                  </a:cubicBezTo>
                  <a:lnTo>
                    <a:pt x="203" y="3499"/>
                  </a:lnTo>
                  <a:cubicBezTo>
                    <a:pt x="203" y="3583"/>
                    <a:pt x="191" y="3666"/>
                    <a:pt x="179" y="3738"/>
                  </a:cubicBezTo>
                  <a:lnTo>
                    <a:pt x="1" y="4773"/>
                  </a:lnTo>
                  <a:cubicBezTo>
                    <a:pt x="465" y="4988"/>
                    <a:pt x="894" y="5131"/>
                    <a:pt x="1787" y="5154"/>
                  </a:cubicBezTo>
                  <a:cubicBezTo>
                    <a:pt x="1816" y="5156"/>
                    <a:pt x="1848" y="5156"/>
                    <a:pt x="1881" y="5156"/>
                  </a:cubicBezTo>
                  <a:cubicBezTo>
                    <a:pt x="2403" y="5156"/>
                    <a:pt x="3391" y="4985"/>
                    <a:pt x="3906" y="4761"/>
                  </a:cubicBezTo>
                  <a:cubicBezTo>
                    <a:pt x="3668" y="4702"/>
                    <a:pt x="2275" y="4226"/>
                    <a:pt x="2061" y="4154"/>
                  </a:cubicBezTo>
                  <a:cubicBezTo>
                    <a:pt x="1299" y="3892"/>
                    <a:pt x="1287" y="1856"/>
                    <a:pt x="1370" y="559"/>
                  </a:cubicBezTo>
                  <a:cubicBezTo>
                    <a:pt x="1388" y="240"/>
                    <a:pt x="1123" y="1"/>
                    <a:pt x="83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7"/>
            <p:cNvSpPr/>
            <p:nvPr/>
          </p:nvSpPr>
          <p:spPr>
            <a:xfrm>
              <a:off x="6428199" y="4149759"/>
              <a:ext cx="96706" cy="19031"/>
            </a:xfrm>
            <a:custGeom>
              <a:rect b="b" l="l" r="r" t="t"/>
              <a:pathLst>
                <a:path extrusionOk="0" h="982" w="4990">
                  <a:moveTo>
                    <a:pt x="120" y="1"/>
                  </a:moveTo>
                  <a:lnTo>
                    <a:pt x="36" y="453"/>
                  </a:lnTo>
                  <a:cubicBezTo>
                    <a:pt x="1" y="703"/>
                    <a:pt x="179" y="929"/>
                    <a:pt x="429" y="929"/>
                  </a:cubicBezTo>
                  <a:cubicBezTo>
                    <a:pt x="1109" y="950"/>
                    <a:pt x="2386" y="981"/>
                    <a:pt x="3383" y="981"/>
                  </a:cubicBezTo>
                  <a:cubicBezTo>
                    <a:pt x="4150" y="981"/>
                    <a:pt x="4751" y="963"/>
                    <a:pt x="4787" y="906"/>
                  </a:cubicBezTo>
                  <a:cubicBezTo>
                    <a:pt x="4989" y="572"/>
                    <a:pt x="4596" y="358"/>
                    <a:pt x="4001" y="144"/>
                  </a:cubicBezTo>
                  <a:cubicBezTo>
                    <a:pt x="3959" y="130"/>
                    <a:pt x="3917" y="124"/>
                    <a:pt x="3875" y="124"/>
                  </a:cubicBezTo>
                  <a:cubicBezTo>
                    <a:pt x="3846" y="124"/>
                    <a:pt x="3816" y="127"/>
                    <a:pt x="3787" y="132"/>
                  </a:cubicBezTo>
                  <a:cubicBezTo>
                    <a:pt x="3275" y="227"/>
                    <a:pt x="2739" y="275"/>
                    <a:pt x="2191" y="275"/>
                  </a:cubicBezTo>
                  <a:cubicBezTo>
                    <a:pt x="1489" y="275"/>
                    <a:pt x="798" y="179"/>
                    <a:pt x="120" y="1"/>
                  </a:cubicBezTo>
                  <a:close/>
                </a:path>
              </a:pathLst>
            </a:custGeom>
            <a:solidFill>
              <a:srgbClr val="083603"/>
            </a:solidFill>
            <a:ln cap="flat" cmpd="sng" w="2075">
              <a:solidFill>
                <a:srgbClr val="08360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7"/>
            <p:cNvSpPr/>
            <p:nvPr/>
          </p:nvSpPr>
          <p:spPr>
            <a:xfrm>
              <a:off x="6256531" y="3826074"/>
              <a:ext cx="189924" cy="268549"/>
            </a:xfrm>
            <a:custGeom>
              <a:rect b="b" l="l" r="r" t="t"/>
              <a:pathLst>
                <a:path extrusionOk="0" h="13857" w="9800">
                  <a:moveTo>
                    <a:pt x="8159" y="1"/>
                  </a:moveTo>
                  <a:cubicBezTo>
                    <a:pt x="7455" y="1"/>
                    <a:pt x="6628" y="391"/>
                    <a:pt x="6025" y="1260"/>
                  </a:cubicBezTo>
                  <a:cubicBezTo>
                    <a:pt x="5144" y="2534"/>
                    <a:pt x="0" y="13500"/>
                    <a:pt x="310" y="13845"/>
                  </a:cubicBezTo>
                  <a:cubicBezTo>
                    <a:pt x="317" y="13853"/>
                    <a:pt x="326" y="13857"/>
                    <a:pt x="339" y="13857"/>
                  </a:cubicBezTo>
                  <a:cubicBezTo>
                    <a:pt x="946" y="13857"/>
                    <a:pt x="7876" y="4379"/>
                    <a:pt x="8739" y="3130"/>
                  </a:cubicBezTo>
                  <a:cubicBezTo>
                    <a:pt x="9621" y="1844"/>
                    <a:pt x="9799" y="772"/>
                    <a:pt x="9049" y="260"/>
                  </a:cubicBezTo>
                  <a:cubicBezTo>
                    <a:pt x="8806" y="90"/>
                    <a:pt x="8497" y="1"/>
                    <a:pt x="815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7"/>
            <p:cNvSpPr/>
            <p:nvPr/>
          </p:nvSpPr>
          <p:spPr>
            <a:xfrm>
              <a:off x="6427966" y="3818826"/>
              <a:ext cx="75466" cy="316243"/>
            </a:xfrm>
            <a:custGeom>
              <a:rect b="b" l="l" r="r" t="t"/>
              <a:pathLst>
                <a:path extrusionOk="0" h="16318" w="3894">
                  <a:moveTo>
                    <a:pt x="2333" y="1"/>
                  </a:moveTo>
                  <a:cubicBezTo>
                    <a:pt x="1491" y="1"/>
                    <a:pt x="638" y="1064"/>
                    <a:pt x="382" y="2504"/>
                  </a:cubicBezTo>
                  <a:cubicBezTo>
                    <a:pt x="108" y="4028"/>
                    <a:pt x="1" y="16136"/>
                    <a:pt x="429" y="16315"/>
                  </a:cubicBezTo>
                  <a:cubicBezTo>
                    <a:pt x="434" y="16317"/>
                    <a:pt x="438" y="16318"/>
                    <a:pt x="442" y="16318"/>
                  </a:cubicBezTo>
                  <a:cubicBezTo>
                    <a:pt x="606" y="16318"/>
                    <a:pt x="798" y="15018"/>
                    <a:pt x="1239" y="13255"/>
                  </a:cubicBezTo>
                  <a:cubicBezTo>
                    <a:pt x="2120" y="9671"/>
                    <a:pt x="3442" y="4099"/>
                    <a:pt x="3632" y="3075"/>
                  </a:cubicBezTo>
                  <a:cubicBezTo>
                    <a:pt x="3894" y="1539"/>
                    <a:pt x="3394" y="170"/>
                    <a:pt x="2501" y="15"/>
                  </a:cubicBezTo>
                  <a:cubicBezTo>
                    <a:pt x="2445" y="5"/>
                    <a:pt x="2389" y="1"/>
                    <a:pt x="233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7"/>
            <p:cNvSpPr/>
            <p:nvPr/>
          </p:nvSpPr>
          <p:spPr>
            <a:xfrm>
              <a:off x="6433509" y="3541673"/>
              <a:ext cx="115389" cy="359848"/>
            </a:xfrm>
            <a:custGeom>
              <a:rect b="b" l="l" r="r" t="t"/>
              <a:pathLst>
                <a:path extrusionOk="0" h="18568" w="5954">
                  <a:moveTo>
                    <a:pt x="3055" y="1"/>
                  </a:moveTo>
                  <a:cubicBezTo>
                    <a:pt x="1530" y="1"/>
                    <a:pt x="235" y="1540"/>
                    <a:pt x="119" y="3517"/>
                  </a:cubicBezTo>
                  <a:cubicBezTo>
                    <a:pt x="0" y="5541"/>
                    <a:pt x="739" y="18483"/>
                    <a:pt x="2310" y="18567"/>
                  </a:cubicBezTo>
                  <a:cubicBezTo>
                    <a:pt x="2316" y="18567"/>
                    <a:pt x="2322" y="18567"/>
                    <a:pt x="2328" y="18567"/>
                  </a:cubicBezTo>
                  <a:cubicBezTo>
                    <a:pt x="3907" y="18567"/>
                    <a:pt x="5728" y="5867"/>
                    <a:pt x="5834" y="3839"/>
                  </a:cubicBezTo>
                  <a:cubicBezTo>
                    <a:pt x="5953" y="1815"/>
                    <a:pt x="4775" y="88"/>
                    <a:pt x="3191" y="5"/>
                  </a:cubicBezTo>
                  <a:cubicBezTo>
                    <a:pt x="3146" y="2"/>
                    <a:pt x="3100" y="1"/>
                    <a:pt x="305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7"/>
            <p:cNvSpPr/>
            <p:nvPr/>
          </p:nvSpPr>
          <p:spPr>
            <a:xfrm>
              <a:off x="6428664" y="3541673"/>
              <a:ext cx="119303" cy="540528"/>
            </a:xfrm>
            <a:custGeom>
              <a:rect b="b" l="l" r="r" t="t"/>
              <a:pathLst>
                <a:path extrusionOk="0" h="27891" w="6156">
                  <a:moveTo>
                    <a:pt x="3305" y="1"/>
                  </a:moveTo>
                  <a:cubicBezTo>
                    <a:pt x="1780" y="1"/>
                    <a:pt x="485" y="1540"/>
                    <a:pt x="369" y="3517"/>
                  </a:cubicBezTo>
                  <a:cubicBezTo>
                    <a:pt x="310" y="4541"/>
                    <a:pt x="465" y="8327"/>
                    <a:pt x="834" y="11852"/>
                  </a:cubicBezTo>
                  <a:cubicBezTo>
                    <a:pt x="1000" y="13399"/>
                    <a:pt x="798" y="14947"/>
                    <a:pt x="417" y="16459"/>
                  </a:cubicBezTo>
                  <a:cubicBezTo>
                    <a:pt x="393" y="16578"/>
                    <a:pt x="369" y="16685"/>
                    <a:pt x="346" y="16805"/>
                  </a:cubicBezTo>
                  <a:cubicBezTo>
                    <a:pt x="155" y="17864"/>
                    <a:pt x="0" y="24067"/>
                    <a:pt x="96" y="27782"/>
                  </a:cubicBezTo>
                  <a:cubicBezTo>
                    <a:pt x="183" y="27858"/>
                    <a:pt x="458" y="27891"/>
                    <a:pt x="736" y="27891"/>
                  </a:cubicBezTo>
                  <a:cubicBezTo>
                    <a:pt x="1027" y="27891"/>
                    <a:pt x="1320" y="27855"/>
                    <a:pt x="1405" y="27794"/>
                  </a:cubicBezTo>
                  <a:cubicBezTo>
                    <a:pt x="1417" y="27711"/>
                    <a:pt x="6156" y="8577"/>
                    <a:pt x="6144" y="3672"/>
                  </a:cubicBezTo>
                  <a:cubicBezTo>
                    <a:pt x="6144" y="1636"/>
                    <a:pt x="5025" y="88"/>
                    <a:pt x="3441" y="5"/>
                  </a:cubicBezTo>
                  <a:cubicBezTo>
                    <a:pt x="3396" y="2"/>
                    <a:pt x="3350" y="1"/>
                    <a:pt x="330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7"/>
            <p:cNvSpPr/>
            <p:nvPr/>
          </p:nvSpPr>
          <p:spPr>
            <a:xfrm>
              <a:off x="6434653" y="3541673"/>
              <a:ext cx="113082" cy="214692"/>
            </a:xfrm>
            <a:custGeom>
              <a:rect b="b" l="l" r="r" t="t"/>
              <a:pathLst>
                <a:path extrusionOk="0" h="11078" w="5835">
                  <a:moveTo>
                    <a:pt x="2996" y="1"/>
                  </a:moveTo>
                  <a:cubicBezTo>
                    <a:pt x="1471" y="1"/>
                    <a:pt x="176" y="1540"/>
                    <a:pt x="60" y="3517"/>
                  </a:cubicBezTo>
                  <a:cubicBezTo>
                    <a:pt x="1" y="4458"/>
                    <a:pt x="132" y="7792"/>
                    <a:pt x="453" y="11078"/>
                  </a:cubicBezTo>
                  <a:cubicBezTo>
                    <a:pt x="1168" y="9649"/>
                    <a:pt x="1965" y="8268"/>
                    <a:pt x="2835" y="6934"/>
                  </a:cubicBezTo>
                  <a:cubicBezTo>
                    <a:pt x="2918" y="6815"/>
                    <a:pt x="3013" y="6744"/>
                    <a:pt x="3120" y="6708"/>
                  </a:cubicBezTo>
                  <a:cubicBezTo>
                    <a:pt x="3847" y="5720"/>
                    <a:pt x="4763" y="4875"/>
                    <a:pt x="5811" y="4255"/>
                  </a:cubicBezTo>
                  <a:cubicBezTo>
                    <a:pt x="5823" y="4041"/>
                    <a:pt x="5835" y="3851"/>
                    <a:pt x="5835" y="3672"/>
                  </a:cubicBezTo>
                  <a:cubicBezTo>
                    <a:pt x="5835" y="1636"/>
                    <a:pt x="4716" y="88"/>
                    <a:pt x="3132" y="5"/>
                  </a:cubicBezTo>
                  <a:cubicBezTo>
                    <a:pt x="3087" y="2"/>
                    <a:pt x="3041" y="1"/>
                    <a:pt x="2996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7"/>
            <p:cNvSpPr/>
            <p:nvPr/>
          </p:nvSpPr>
          <p:spPr>
            <a:xfrm>
              <a:off x="6382288" y="3534599"/>
              <a:ext cx="117927" cy="335526"/>
            </a:xfrm>
            <a:custGeom>
              <a:rect b="b" l="l" r="r" t="t"/>
              <a:pathLst>
                <a:path extrusionOk="0" h="17313" w="6085">
                  <a:moveTo>
                    <a:pt x="3198" y="0"/>
                  </a:moveTo>
                  <a:cubicBezTo>
                    <a:pt x="1632" y="0"/>
                    <a:pt x="71" y="1571"/>
                    <a:pt x="36" y="3585"/>
                  </a:cubicBezTo>
                  <a:cubicBezTo>
                    <a:pt x="0" y="5620"/>
                    <a:pt x="572" y="17289"/>
                    <a:pt x="2155" y="17312"/>
                  </a:cubicBezTo>
                  <a:cubicBezTo>
                    <a:pt x="2158" y="17312"/>
                    <a:pt x="2160" y="17312"/>
                    <a:pt x="2163" y="17312"/>
                  </a:cubicBezTo>
                  <a:cubicBezTo>
                    <a:pt x="3746" y="17312"/>
                    <a:pt x="6025" y="5760"/>
                    <a:pt x="6049" y="3727"/>
                  </a:cubicBezTo>
                  <a:cubicBezTo>
                    <a:pt x="6084" y="1691"/>
                    <a:pt x="4834" y="25"/>
                    <a:pt x="3251" y="1"/>
                  </a:cubicBezTo>
                  <a:cubicBezTo>
                    <a:pt x="3233" y="0"/>
                    <a:pt x="3215" y="0"/>
                    <a:pt x="31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7"/>
            <p:cNvSpPr/>
            <p:nvPr/>
          </p:nvSpPr>
          <p:spPr>
            <a:xfrm>
              <a:off x="6267830" y="3534599"/>
              <a:ext cx="236765" cy="539500"/>
            </a:xfrm>
            <a:custGeom>
              <a:rect b="b" l="l" r="r" t="t"/>
              <a:pathLst>
                <a:path extrusionOk="0" h="27838" w="12217">
                  <a:moveTo>
                    <a:pt x="9104" y="0"/>
                  </a:moveTo>
                  <a:cubicBezTo>
                    <a:pt x="7538" y="0"/>
                    <a:pt x="5977" y="1571"/>
                    <a:pt x="5942" y="3585"/>
                  </a:cubicBezTo>
                  <a:cubicBezTo>
                    <a:pt x="5918" y="5061"/>
                    <a:pt x="5882" y="15669"/>
                    <a:pt x="5442" y="16300"/>
                  </a:cubicBezTo>
                  <a:cubicBezTo>
                    <a:pt x="4763" y="17277"/>
                    <a:pt x="1298" y="23861"/>
                    <a:pt x="1" y="27064"/>
                  </a:cubicBezTo>
                  <a:cubicBezTo>
                    <a:pt x="144" y="27421"/>
                    <a:pt x="656" y="27754"/>
                    <a:pt x="894" y="27838"/>
                  </a:cubicBezTo>
                  <a:cubicBezTo>
                    <a:pt x="3061" y="25290"/>
                    <a:pt x="7537" y="19194"/>
                    <a:pt x="8156" y="18170"/>
                  </a:cubicBezTo>
                  <a:cubicBezTo>
                    <a:pt x="10526" y="14264"/>
                    <a:pt x="12157" y="5370"/>
                    <a:pt x="12181" y="3692"/>
                  </a:cubicBezTo>
                  <a:cubicBezTo>
                    <a:pt x="12216" y="1656"/>
                    <a:pt x="10740" y="25"/>
                    <a:pt x="9157" y="1"/>
                  </a:cubicBezTo>
                  <a:cubicBezTo>
                    <a:pt x="9139" y="0"/>
                    <a:pt x="9121" y="0"/>
                    <a:pt x="9104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7"/>
            <p:cNvSpPr/>
            <p:nvPr/>
          </p:nvSpPr>
          <p:spPr>
            <a:xfrm>
              <a:off x="6369361" y="3313318"/>
              <a:ext cx="201688" cy="318917"/>
            </a:xfrm>
            <a:custGeom>
              <a:rect b="b" l="l" r="r" t="t"/>
              <a:pathLst>
                <a:path extrusionOk="0" h="16456" w="10407">
                  <a:moveTo>
                    <a:pt x="2715" y="1"/>
                  </a:moveTo>
                  <a:cubicBezTo>
                    <a:pt x="2001" y="1"/>
                    <a:pt x="1405" y="572"/>
                    <a:pt x="1393" y="1287"/>
                  </a:cubicBezTo>
                  <a:cubicBezTo>
                    <a:pt x="1334" y="3144"/>
                    <a:pt x="2560" y="8549"/>
                    <a:pt x="2560" y="8549"/>
                  </a:cubicBezTo>
                  <a:cubicBezTo>
                    <a:pt x="2560" y="8549"/>
                    <a:pt x="0" y="15657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7739" y="6573"/>
                    <a:pt x="8263" y="4727"/>
                  </a:cubicBezTo>
                  <a:cubicBezTo>
                    <a:pt x="8632" y="1882"/>
                    <a:pt x="6775" y="1537"/>
                    <a:pt x="7489" y="1"/>
                  </a:cubicBezTo>
                  <a:lnTo>
                    <a:pt x="6835" y="1"/>
                  </a:lnTo>
                  <a:cubicBezTo>
                    <a:pt x="6573" y="620"/>
                    <a:pt x="6001" y="1096"/>
                    <a:pt x="5120" y="1096"/>
                  </a:cubicBezTo>
                  <a:cubicBezTo>
                    <a:pt x="4251" y="1096"/>
                    <a:pt x="3679" y="620"/>
                    <a:pt x="3418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7"/>
            <p:cNvSpPr/>
            <p:nvPr/>
          </p:nvSpPr>
          <p:spPr>
            <a:xfrm>
              <a:off x="6442036" y="3269946"/>
              <a:ext cx="41551" cy="49865"/>
            </a:xfrm>
            <a:custGeom>
              <a:rect b="b" l="l" r="r" t="t"/>
              <a:pathLst>
                <a:path extrusionOk="0" h="2573" w="2144">
                  <a:moveTo>
                    <a:pt x="680" y="0"/>
                  </a:moveTo>
                  <a:lnTo>
                    <a:pt x="1" y="2346"/>
                  </a:lnTo>
                  <a:lnTo>
                    <a:pt x="2144" y="2572"/>
                  </a:lnTo>
                  <a:lnTo>
                    <a:pt x="2061" y="167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7"/>
            <p:cNvSpPr/>
            <p:nvPr/>
          </p:nvSpPr>
          <p:spPr>
            <a:xfrm>
              <a:off x="6451048" y="3269946"/>
              <a:ext cx="32093" cy="35543"/>
            </a:xfrm>
            <a:custGeom>
              <a:rect b="b" l="l" r="r" t="t"/>
              <a:pathLst>
                <a:path extrusionOk="0" h="1834" w="1656">
                  <a:moveTo>
                    <a:pt x="215" y="0"/>
                  </a:moveTo>
                  <a:lnTo>
                    <a:pt x="0" y="739"/>
                  </a:lnTo>
                  <a:cubicBezTo>
                    <a:pt x="310" y="1084"/>
                    <a:pt x="703" y="1834"/>
                    <a:pt x="1215" y="1834"/>
                  </a:cubicBezTo>
                  <a:cubicBezTo>
                    <a:pt x="1369" y="1834"/>
                    <a:pt x="1524" y="1786"/>
                    <a:pt x="1655" y="1703"/>
                  </a:cubicBezTo>
                  <a:lnTo>
                    <a:pt x="1596" y="16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7"/>
            <p:cNvSpPr/>
            <p:nvPr/>
          </p:nvSpPr>
          <p:spPr>
            <a:xfrm>
              <a:off x="6436746" y="3207639"/>
              <a:ext cx="73625" cy="87694"/>
            </a:xfrm>
            <a:custGeom>
              <a:rect b="b" l="l" r="r" t="t"/>
              <a:pathLst>
                <a:path extrusionOk="0" h="4525" w="3799">
                  <a:moveTo>
                    <a:pt x="0" y="1"/>
                  </a:moveTo>
                  <a:lnTo>
                    <a:pt x="0" y="2299"/>
                  </a:lnTo>
                  <a:cubicBezTo>
                    <a:pt x="0" y="2703"/>
                    <a:pt x="298" y="3322"/>
                    <a:pt x="703" y="3668"/>
                  </a:cubicBezTo>
                  <a:cubicBezTo>
                    <a:pt x="1405" y="4287"/>
                    <a:pt x="1917" y="4525"/>
                    <a:pt x="2381" y="4525"/>
                  </a:cubicBezTo>
                  <a:cubicBezTo>
                    <a:pt x="2750" y="4525"/>
                    <a:pt x="3346" y="3334"/>
                    <a:pt x="3536" y="2430"/>
                  </a:cubicBezTo>
                  <a:cubicBezTo>
                    <a:pt x="3798" y="1227"/>
                    <a:pt x="3536" y="1"/>
                    <a:pt x="353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7"/>
            <p:cNvSpPr/>
            <p:nvPr/>
          </p:nvSpPr>
          <p:spPr>
            <a:xfrm>
              <a:off x="6433044" y="3224713"/>
              <a:ext cx="12946" cy="5795"/>
            </a:xfrm>
            <a:custGeom>
              <a:rect b="b" l="l" r="r" t="t"/>
              <a:pathLst>
                <a:path extrusionOk="0" h="299" w="668">
                  <a:moveTo>
                    <a:pt x="1" y="1"/>
                  </a:moveTo>
                  <a:lnTo>
                    <a:pt x="1" y="298"/>
                  </a:lnTo>
                  <a:lnTo>
                    <a:pt x="667" y="29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7"/>
            <p:cNvSpPr/>
            <p:nvPr/>
          </p:nvSpPr>
          <p:spPr>
            <a:xfrm>
              <a:off x="6428199" y="3227949"/>
              <a:ext cx="20097" cy="31396"/>
            </a:xfrm>
            <a:custGeom>
              <a:rect b="b" l="l" r="r" t="t"/>
              <a:pathLst>
                <a:path extrusionOk="0" h="1620" w="1037">
                  <a:moveTo>
                    <a:pt x="560" y="0"/>
                  </a:moveTo>
                  <a:cubicBezTo>
                    <a:pt x="298" y="0"/>
                    <a:pt x="1" y="143"/>
                    <a:pt x="1" y="596"/>
                  </a:cubicBezTo>
                  <a:cubicBezTo>
                    <a:pt x="1" y="1036"/>
                    <a:pt x="298" y="1620"/>
                    <a:pt x="560" y="1620"/>
                  </a:cubicBezTo>
                  <a:cubicBezTo>
                    <a:pt x="822" y="1620"/>
                    <a:pt x="1036" y="1262"/>
                    <a:pt x="1036" y="810"/>
                  </a:cubicBezTo>
                  <a:cubicBezTo>
                    <a:pt x="1036" y="369"/>
                    <a:pt x="822" y="0"/>
                    <a:pt x="56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7"/>
            <p:cNvSpPr/>
            <p:nvPr/>
          </p:nvSpPr>
          <p:spPr>
            <a:xfrm>
              <a:off x="6428199" y="3180953"/>
              <a:ext cx="99012" cy="58314"/>
            </a:xfrm>
            <a:custGeom>
              <a:rect b="b" l="l" r="r" t="t"/>
              <a:pathLst>
                <a:path extrusionOk="0" h="3009" w="5109">
                  <a:moveTo>
                    <a:pt x="3963" y="1"/>
                  </a:moveTo>
                  <a:cubicBezTo>
                    <a:pt x="3779" y="1"/>
                    <a:pt x="3591" y="48"/>
                    <a:pt x="3418" y="139"/>
                  </a:cubicBezTo>
                  <a:cubicBezTo>
                    <a:pt x="3132" y="282"/>
                    <a:pt x="2822" y="366"/>
                    <a:pt x="2489" y="366"/>
                  </a:cubicBezTo>
                  <a:lnTo>
                    <a:pt x="1298" y="366"/>
                  </a:lnTo>
                  <a:cubicBezTo>
                    <a:pt x="584" y="366"/>
                    <a:pt x="1" y="949"/>
                    <a:pt x="1" y="1663"/>
                  </a:cubicBezTo>
                  <a:lnTo>
                    <a:pt x="1" y="1937"/>
                  </a:lnTo>
                  <a:lnTo>
                    <a:pt x="596" y="2473"/>
                  </a:lnTo>
                  <a:lnTo>
                    <a:pt x="763" y="3009"/>
                  </a:lnTo>
                  <a:lnTo>
                    <a:pt x="810" y="3009"/>
                  </a:lnTo>
                  <a:cubicBezTo>
                    <a:pt x="1036" y="3009"/>
                    <a:pt x="1215" y="2842"/>
                    <a:pt x="1239" y="2616"/>
                  </a:cubicBezTo>
                  <a:cubicBezTo>
                    <a:pt x="1263" y="2247"/>
                    <a:pt x="1513" y="1937"/>
                    <a:pt x="1882" y="1937"/>
                  </a:cubicBezTo>
                  <a:lnTo>
                    <a:pt x="3013" y="1937"/>
                  </a:lnTo>
                  <a:cubicBezTo>
                    <a:pt x="3085" y="1915"/>
                    <a:pt x="3164" y="1907"/>
                    <a:pt x="3247" y="1907"/>
                  </a:cubicBezTo>
                  <a:cubicBezTo>
                    <a:pt x="3454" y="1907"/>
                    <a:pt x="3689" y="1957"/>
                    <a:pt x="3911" y="1957"/>
                  </a:cubicBezTo>
                  <a:cubicBezTo>
                    <a:pt x="4071" y="1957"/>
                    <a:pt x="4225" y="1931"/>
                    <a:pt x="4358" y="1842"/>
                  </a:cubicBezTo>
                  <a:cubicBezTo>
                    <a:pt x="5108" y="1342"/>
                    <a:pt x="5013" y="794"/>
                    <a:pt x="4727" y="389"/>
                  </a:cubicBezTo>
                  <a:cubicBezTo>
                    <a:pt x="4543" y="125"/>
                    <a:pt x="4260" y="1"/>
                    <a:pt x="3963" y="1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7"/>
            <p:cNvSpPr/>
            <p:nvPr/>
          </p:nvSpPr>
          <p:spPr>
            <a:xfrm>
              <a:off x="6723318" y="3301555"/>
              <a:ext cx="43857" cy="67636"/>
            </a:xfrm>
            <a:custGeom>
              <a:rect b="b" l="l" r="r" t="t"/>
              <a:pathLst>
                <a:path extrusionOk="0" h="3490" w="2263">
                  <a:moveTo>
                    <a:pt x="1761" y="0"/>
                  </a:moveTo>
                  <a:cubicBezTo>
                    <a:pt x="1758" y="0"/>
                    <a:pt x="1754" y="0"/>
                    <a:pt x="1751" y="0"/>
                  </a:cubicBezTo>
                  <a:cubicBezTo>
                    <a:pt x="1632" y="0"/>
                    <a:pt x="870" y="548"/>
                    <a:pt x="596" y="989"/>
                  </a:cubicBezTo>
                  <a:cubicBezTo>
                    <a:pt x="322" y="1429"/>
                    <a:pt x="24" y="2215"/>
                    <a:pt x="13" y="2798"/>
                  </a:cubicBezTo>
                  <a:cubicBezTo>
                    <a:pt x="1" y="3382"/>
                    <a:pt x="263" y="3465"/>
                    <a:pt x="655" y="3489"/>
                  </a:cubicBezTo>
                  <a:cubicBezTo>
                    <a:pt x="660" y="3489"/>
                    <a:pt x="664" y="3489"/>
                    <a:pt x="668" y="3489"/>
                  </a:cubicBezTo>
                  <a:cubicBezTo>
                    <a:pt x="1070" y="3489"/>
                    <a:pt x="1525" y="2370"/>
                    <a:pt x="1525" y="2370"/>
                  </a:cubicBezTo>
                  <a:cubicBezTo>
                    <a:pt x="1525" y="2370"/>
                    <a:pt x="2263" y="1334"/>
                    <a:pt x="1989" y="1322"/>
                  </a:cubicBezTo>
                  <a:cubicBezTo>
                    <a:pt x="1728" y="1322"/>
                    <a:pt x="1303" y="2006"/>
                    <a:pt x="1079" y="2006"/>
                  </a:cubicBezTo>
                  <a:cubicBezTo>
                    <a:pt x="1068" y="2006"/>
                    <a:pt x="1058" y="2004"/>
                    <a:pt x="1048" y="2001"/>
                  </a:cubicBezTo>
                  <a:cubicBezTo>
                    <a:pt x="834" y="1929"/>
                    <a:pt x="1096" y="1477"/>
                    <a:pt x="1358" y="1108"/>
                  </a:cubicBezTo>
                  <a:cubicBezTo>
                    <a:pt x="1618" y="730"/>
                    <a:pt x="2182" y="0"/>
                    <a:pt x="176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7"/>
            <p:cNvSpPr/>
            <p:nvPr/>
          </p:nvSpPr>
          <p:spPr>
            <a:xfrm>
              <a:off x="6414129" y="3194267"/>
              <a:ext cx="90466" cy="54245"/>
            </a:xfrm>
            <a:custGeom>
              <a:rect b="b" l="l" r="r" t="t"/>
              <a:pathLst>
                <a:path extrusionOk="0" h="2799" w="4668">
                  <a:moveTo>
                    <a:pt x="4584" y="0"/>
                  </a:moveTo>
                  <a:lnTo>
                    <a:pt x="4584" y="0"/>
                  </a:lnTo>
                  <a:cubicBezTo>
                    <a:pt x="3882" y="988"/>
                    <a:pt x="2370" y="929"/>
                    <a:pt x="1441" y="1203"/>
                  </a:cubicBezTo>
                  <a:cubicBezTo>
                    <a:pt x="500" y="1465"/>
                    <a:pt x="0" y="2798"/>
                    <a:pt x="0" y="2798"/>
                  </a:cubicBezTo>
                  <a:cubicBezTo>
                    <a:pt x="655" y="2084"/>
                    <a:pt x="1060" y="2536"/>
                    <a:pt x="2727" y="2131"/>
                  </a:cubicBezTo>
                  <a:cubicBezTo>
                    <a:pt x="4406" y="1738"/>
                    <a:pt x="4310" y="1429"/>
                    <a:pt x="4525" y="953"/>
                  </a:cubicBezTo>
                  <a:cubicBezTo>
                    <a:pt x="4667" y="631"/>
                    <a:pt x="4584" y="0"/>
                    <a:pt x="4584" y="0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7"/>
            <p:cNvSpPr/>
            <p:nvPr/>
          </p:nvSpPr>
          <p:spPr>
            <a:xfrm>
              <a:off x="6313528" y="3313221"/>
              <a:ext cx="133722" cy="362173"/>
            </a:xfrm>
            <a:custGeom>
              <a:rect b="b" l="l" r="r" t="t"/>
              <a:pathLst>
                <a:path extrusionOk="0" h="18688" w="6900">
                  <a:moveTo>
                    <a:pt x="4885" y="1"/>
                  </a:moveTo>
                  <a:cubicBezTo>
                    <a:pt x="4420" y="1"/>
                    <a:pt x="3956" y="222"/>
                    <a:pt x="3655" y="756"/>
                  </a:cubicBezTo>
                  <a:cubicBezTo>
                    <a:pt x="1846" y="3923"/>
                    <a:pt x="0" y="10424"/>
                    <a:pt x="119" y="18270"/>
                  </a:cubicBezTo>
                  <a:cubicBezTo>
                    <a:pt x="119" y="18501"/>
                    <a:pt x="310" y="18687"/>
                    <a:pt x="528" y="18687"/>
                  </a:cubicBezTo>
                  <a:cubicBezTo>
                    <a:pt x="534" y="18687"/>
                    <a:pt x="541" y="18687"/>
                    <a:pt x="548" y="18687"/>
                  </a:cubicBezTo>
                  <a:cubicBezTo>
                    <a:pt x="738" y="18687"/>
                    <a:pt x="917" y="18556"/>
                    <a:pt x="965" y="18341"/>
                  </a:cubicBezTo>
                  <a:cubicBezTo>
                    <a:pt x="3203" y="7114"/>
                    <a:pt x="6239" y="2208"/>
                    <a:pt x="6239" y="2208"/>
                  </a:cubicBezTo>
                  <a:cubicBezTo>
                    <a:pt x="6899" y="1043"/>
                    <a:pt x="5892" y="1"/>
                    <a:pt x="48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7"/>
            <p:cNvSpPr/>
            <p:nvPr/>
          </p:nvSpPr>
          <p:spPr>
            <a:xfrm>
              <a:off x="6307985" y="3670840"/>
              <a:ext cx="34148" cy="54167"/>
            </a:xfrm>
            <a:custGeom>
              <a:rect b="b" l="l" r="r" t="t"/>
              <a:pathLst>
                <a:path extrusionOk="0" h="2795" w="1762">
                  <a:moveTo>
                    <a:pt x="707" y="0"/>
                  </a:moveTo>
                  <a:cubicBezTo>
                    <a:pt x="496" y="0"/>
                    <a:pt x="331" y="116"/>
                    <a:pt x="203" y="484"/>
                  </a:cubicBezTo>
                  <a:cubicBezTo>
                    <a:pt x="36" y="948"/>
                    <a:pt x="0" y="1567"/>
                    <a:pt x="60" y="2067"/>
                  </a:cubicBezTo>
                  <a:cubicBezTo>
                    <a:pt x="60" y="2067"/>
                    <a:pt x="750" y="2758"/>
                    <a:pt x="1251" y="2793"/>
                  </a:cubicBezTo>
                  <a:cubicBezTo>
                    <a:pt x="1270" y="2794"/>
                    <a:pt x="1288" y="2795"/>
                    <a:pt x="1305" y="2795"/>
                  </a:cubicBezTo>
                  <a:cubicBezTo>
                    <a:pt x="1715" y="2795"/>
                    <a:pt x="1525" y="2542"/>
                    <a:pt x="1408" y="2542"/>
                  </a:cubicBezTo>
                  <a:cubicBezTo>
                    <a:pt x="1403" y="2542"/>
                    <a:pt x="1398" y="2542"/>
                    <a:pt x="1393" y="2543"/>
                  </a:cubicBezTo>
                  <a:cubicBezTo>
                    <a:pt x="1393" y="2543"/>
                    <a:pt x="1392" y="2543"/>
                    <a:pt x="1391" y="2543"/>
                  </a:cubicBezTo>
                  <a:cubicBezTo>
                    <a:pt x="1280" y="2543"/>
                    <a:pt x="834" y="1627"/>
                    <a:pt x="822" y="1615"/>
                  </a:cubicBezTo>
                  <a:cubicBezTo>
                    <a:pt x="839" y="1606"/>
                    <a:pt x="850" y="1598"/>
                    <a:pt x="863" y="1598"/>
                  </a:cubicBezTo>
                  <a:cubicBezTo>
                    <a:pt x="868" y="1598"/>
                    <a:pt x="874" y="1599"/>
                    <a:pt x="881" y="1603"/>
                  </a:cubicBezTo>
                  <a:cubicBezTo>
                    <a:pt x="1108" y="1603"/>
                    <a:pt x="1262" y="2472"/>
                    <a:pt x="1524" y="2555"/>
                  </a:cubicBezTo>
                  <a:cubicBezTo>
                    <a:pt x="1534" y="2559"/>
                    <a:pt x="1543" y="2561"/>
                    <a:pt x="1551" y="2561"/>
                  </a:cubicBezTo>
                  <a:cubicBezTo>
                    <a:pt x="1762" y="2561"/>
                    <a:pt x="1453" y="1424"/>
                    <a:pt x="1453" y="1424"/>
                  </a:cubicBezTo>
                  <a:cubicBezTo>
                    <a:pt x="1453" y="1424"/>
                    <a:pt x="1429" y="186"/>
                    <a:pt x="1048" y="67"/>
                  </a:cubicBezTo>
                  <a:cubicBezTo>
                    <a:pt x="923" y="28"/>
                    <a:pt x="810" y="0"/>
                    <a:pt x="70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7"/>
            <p:cNvSpPr/>
            <p:nvPr/>
          </p:nvSpPr>
          <p:spPr>
            <a:xfrm>
              <a:off x="6680624" y="3737895"/>
              <a:ext cx="156707" cy="176532"/>
            </a:xfrm>
            <a:custGeom>
              <a:rect b="b" l="l" r="r" t="t"/>
              <a:pathLst>
                <a:path extrusionOk="0" h="9109" w="8086">
                  <a:moveTo>
                    <a:pt x="4037" y="0"/>
                  </a:moveTo>
                  <a:lnTo>
                    <a:pt x="1215" y="1524"/>
                  </a:lnTo>
                  <a:cubicBezTo>
                    <a:pt x="287" y="2024"/>
                    <a:pt x="1" y="3215"/>
                    <a:pt x="596" y="4084"/>
                  </a:cubicBezTo>
                  <a:lnTo>
                    <a:pt x="4037" y="9108"/>
                  </a:lnTo>
                  <a:lnTo>
                    <a:pt x="7490" y="4084"/>
                  </a:lnTo>
                  <a:cubicBezTo>
                    <a:pt x="8085" y="3215"/>
                    <a:pt x="7800" y="2024"/>
                    <a:pt x="6871" y="152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7"/>
            <p:cNvSpPr/>
            <p:nvPr/>
          </p:nvSpPr>
          <p:spPr>
            <a:xfrm>
              <a:off x="6606340" y="2889730"/>
              <a:ext cx="310138" cy="954775"/>
            </a:xfrm>
            <a:custGeom>
              <a:rect b="b" l="l" r="r" t="t"/>
              <a:pathLst>
                <a:path extrusionOk="0" h="49266" w="16003">
                  <a:moveTo>
                    <a:pt x="7870" y="1"/>
                  </a:moveTo>
                  <a:cubicBezTo>
                    <a:pt x="7754" y="1"/>
                    <a:pt x="7638" y="75"/>
                    <a:pt x="7620" y="224"/>
                  </a:cubicBezTo>
                  <a:lnTo>
                    <a:pt x="7299" y="3379"/>
                  </a:lnTo>
                  <a:lnTo>
                    <a:pt x="7299" y="16631"/>
                  </a:lnTo>
                  <a:lnTo>
                    <a:pt x="703" y="5034"/>
                  </a:lnTo>
                  <a:cubicBezTo>
                    <a:pt x="638" y="4921"/>
                    <a:pt x="519" y="4858"/>
                    <a:pt x="398" y="4858"/>
                  </a:cubicBezTo>
                  <a:cubicBezTo>
                    <a:pt x="339" y="4858"/>
                    <a:pt x="280" y="4872"/>
                    <a:pt x="226" y="4903"/>
                  </a:cubicBezTo>
                  <a:cubicBezTo>
                    <a:pt x="60" y="4998"/>
                    <a:pt x="0" y="5213"/>
                    <a:pt x="95" y="5379"/>
                  </a:cubicBezTo>
                  <a:lnTo>
                    <a:pt x="6215" y="16131"/>
                  </a:lnTo>
                  <a:cubicBezTo>
                    <a:pt x="6930" y="17381"/>
                    <a:pt x="7299" y="18798"/>
                    <a:pt x="7299" y="20250"/>
                  </a:cubicBezTo>
                  <a:lnTo>
                    <a:pt x="7299" y="42074"/>
                  </a:lnTo>
                  <a:cubicBezTo>
                    <a:pt x="7299" y="43301"/>
                    <a:pt x="6632" y="44432"/>
                    <a:pt x="5548" y="45015"/>
                  </a:cubicBezTo>
                  <a:cubicBezTo>
                    <a:pt x="5489" y="45075"/>
                    <a:pt x="3679" y="45706"/>
                    <a:pt x="4191" y="47373"/>
                  </a:cubicBezTo>
                  <a:cubicBezTo>
                    <a:pt x="4239" y="47254"/>
                    <a:pt x="4286" y="47135"/>
                    <a:pt x="4346" y="47016"/>
                  </a:cubicBezTo>
                  <a:cubicBezTo>
                    <a:pt x="4572" y="46611"/>
                    <a:pt x="4989" y="46349"/>
                    <a:pt x="5441" y="46242"/>
                  </a:cubicBezTo>
                  <a:lnTo>
                    <a:pt x="6596" y="45944"/>
                  </a:lnTo>
                  <a:cubicBezTo>
                    <a:pt x="6646" y="45933"/>
                    <a:pt x="6696" y="45927"/>
                    <a:pt x="6745" y="45927"/>
                  </a:cubicBezTo>
                  <a:cubicBezTo>
                    <a:pt x="7057" y="45927"/>
                    <a:pt x="7332" y="46147"/>
                    <a:pt x="7394" y="46456"/>
                  </a:cubicBezTo>
                  <a:lnTo>
                    <a:pt x="7870" y="49266"/>
                  </a:lnTo>
                  <a:lnTo>
                    <a:pt x="8406" y="46456"/>
                  </a:lnTo>
                  <a:cubicBezTo>
                    <a:pt x="8467" y="46138"/>
                    <a:pt x="8749" y="45927"/>
                    <a:pt x="9054" y="45927"/>
                  </a:cubicBezTo>
                  <a:cubicBezTo>
                    <a:pt x="9103" y="45927"/>
                    <a:pt x="9154" y="45932"/>
                    <a:pt x="9204" y="45944"/>
                  </a:cubicBezTo>
                  <a:lnTo>
                    <a:pt x="10323" y="46242"/>
                  </a:lnTo>
                  <a:cubicBezTo>
                    <a:pt x="10763" y="46349"/>
                    <a:pt x="11180" y="46623"/>
                    <a:pt x="11406" y="47016"/>
                  </a:cubicBezTo>
                  <a:cubicBezTo>
                    <a:pt x="11466" y="47135"/>
                    <a:pt x="11513" y="47254"/>
                    <a:pt x="11549" y="47373"/>
                  </a:cubicBezTo>
                  <a:cubicBezTo>
                    <a:pt x="11799" y="46587"/>
                    <a:pt x="11466" y="45706"/>
                    <a:pt x="10704" y="45289"/>
                  </a:cubicBezTo>
                  <a:cubicBezTo>
                    <a:pt x="10585" y="45182"/>
                    <a:pt x="8454" y="44444"/>
                    <a:pt x="8454" y="42074"/>
                  </a:cubicBezTo>
                  <a:lnTo>
                    <a:pt x="8454" y="20548"/>
                  </a:lnTo>
                  <a:cubicBezTo>
                    <a:pt x="8454" y="18941"/>
                    <a:pt x="8918" y="17357"/>
                    <a:pt x="9799" y="16012"/>
                  </a:cubicBezTo>
                  <a:lnTo>
                    <a:pt x="15895" y="6618"/>
                  </a:lnTo>
                  <a:cubicBezTo>
                    <a:pt x="16002" y="6451"/>
                    <a:pt x="15955" y="6237"/>
                    <a:pt x="15788" y="6130"/>
                  </a:cubicBezTo>
                  <a:cubicBezTo>
                    <a:pt x="15732" y="6095"/>
                    <a:pt x="15667" y="6078"/>
                    <a:pt x="15603" y="6078"/>
                  </a:cubicBezTo>
                  <a:cubicBezTo>
                    <a:pt x="15491" y="6078"/>
                    <a:pt x="15380" y="6131"/>
                    <a:pt x="15312" y="6237"/>
                  </a:cubicBezTo>
                  <a:lnTo>
                    <a:pt x="8454" y="16798"/>
                  </a:lnTo>
                  <a:lnTo>
                    <a:pt x="8454" y="3379"/>
                  </a:lnTo>
                  <a:lnTo>
                    <a:pt x="8120" y="224"/>
                  </a:lnTo>
                  <a:cubicBezTo>
                    <a:pt x="8102" y="75"/>
                    <a:pt x="7986" y="1"/>
                    <a:pt x="7870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7"/>
            <p:cNvSpPr/>
            <p:nvPr/>
          </p:nvSpPr>
          <p:spPr>
            <a:xfrm>
              <a:off x="6587638" y="2934207"/>
              <a:ext cx="45020" cy="57249"/>
            </a:xfrm>
            <a:custGeom>
              <a:rect b="b" l="l" r="r" t="t"/>
              <a:pathLst>
                <a:path extrusionOk="0" h="2954" w="2323">
                  <a:moveTo>
                    <a:pt x="370" y="1"/>
                  </a:moveTo>
                  <a:cubicBezTo>
                    <a:pt x="370" y="1"/>
                    <a:pt x="1" y="1501"/>
                    <a:pt x="263" y="2061"/>
                  </a:cubicBezTo>
                  <a:cubicBezTo>
                    <a:pt x="537" y="2620"/>
                    <a:pt x="1799" y="2954"/>
                    <a:pt x="1799" y="2954"/>
                  </a:cubicBezTo>
                  <a:cubicBezTo>
                    <a:pt x="1799" y="2954"/>
                    <a:pt x="2322" y="1763"/>
                    <a:pt x="2049" y="1203"/>
                  </a:cubicBezTo>
                  <a:cubicBezTo>
                    <a:pt x="1775" y="644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7"/>
            <p:cNvSpPr/>
            <p:nvPr/>
          </p:nvSpPr>
          <p:spPr>
            <a:xfrm>
              <a:off x="6576805" y="2994556"/>
              <a:ext cx="42229" cy="27888"/>
            </a:xfrm>
            <a:custGeom>
              <a:rect b="b" l="l" r="r" t="t"/>
              <a:pathLst>
                <a:path extrusionOk="0" h="1439" w="2179">
                  <a:moveTo>
                    <a:pt x="1182" y="0"/>
                  </a:moveTo>
                  <a:cubicBezTo>
                    <a:pt x="1074" y="0"/>
                    <a:pt x="974" y="16"/>
                    <a:pt x="893" y="54"/>
                  </a:cubicBezTo>
                  <a:cubicBezTo>
                    <a:pt x="476" y="256"/>
                    <a:pt x="0" y="1292"/>
                    <a:pt x="0" y="1292"/>
                  </a:cubicBezTo>
                  <a:cubicBezTo>
                    <a:pt x="0" y="1292"/>
                    <a:pt x="597" y="1438"/>
                    <a:pt x="1076" y="1438"/>
                  </a:cubicBezTo>
                  <a:cubicBezTo>
                    <a:pt x="1254" y="1438"/>
                    <a:pt x="1415" y="1418"/>
                    <a:pt x="1524" y="1364"/>
                  </a:cubicBezTo>
                  <a:cubicBezTo>
                    <a:pt x="1941" y="1173"/>
                    <a:pt x="2179" y="244"/>
                    <a:pt x="2179" y="244"/>
                  </a:cubicBezTo>
                  <a:cubicBezTo>
                    <a:pt x="2179" y="244"/>
                    <a:pt x="1615" y="0"/>
                    <a:pt x="118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7"/>
            <p:cNvSpPr/>
            <p:nvPr/>
          </p:nvSpPr>
          <p:spPr>
            <a:xfrm>
              <a:off x="6761632" y="3019983"/>
              <a:ext cx="42229" cy="28004"/>
            </a:xfrm>
            <a:custGeom>
              <a:rect b="b" l="l" r="r" t="t"/>
              <a:pathLst>
                <a:path extrusionOk="0" h="1445" w="2179">
                  <a:moveTo>
                    <a:pt x="1108" y="1"/>
                  </a:moveTo>
                  <a:cubicBezTo>
                    <a:pt x="930" y="1"/>
                    <a:pt x="767" y="21"/>
                    <a:pt x="655" y="75"/>
                  </a:cubicBezTo>
                  <a:cubicBezTo>
                    <a:pt x="238" y="278"/>
                    <a:pt x="0" y="1206"/>
                    <a:pt x="0" y="1206"/>
                  </a:cubicBezTo>
                  <a:cubicBezTo>
                    <a:pt x="0" y="1206"/>
                    <a:pt x="550" y="1444"/>
                    <a:pt x="981" y="1444"/>
                  </a:cubicBezTo>
                  <a:cubicBezTo>
                    <a:pt x="1095" y="1444"/>
                    <a:pt x="1201" y="1427"/>
                    <a:pt x="1286" y="1385"/>
                  </a:cubicBezTo>
                  <a:cubicBezTo>
                    <a:pt x="1703" y="1194"/>
                    <a:pt x="2179" y="147"/>
                    <a:pt x="2179" y="147"/>
                  </a:cubicBezTo>
                  <a:cubicBezTo>
                    <a:pt x="2179" y="147"/>
                    <a:pt x="1589" y="1"/>
                    <a:pt x="1108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7"/>
            <p:cNvSpPr/>
            <p:nvPr/>
          </p:nvSpPr>
          <p:spPr>
            <a:xfrm>
              <a:off x="6609790" y="3055894"/>
              <a:ext cx="44555" cy="27907"/>
            </a:xfrm>
            <a:custGeom>
              <a:rect b="b" l="l" r="r" t="t"/>
              <a:pathLst>
                <a:path extrusionOk="0" h="1440" w="2299">
                  <a:moveTo>
                    <a:pt x="1275" y="1"/>
                  </a:moveTo>
                  <a:cubicBezTo>
                    <a:pt x="776" y="1"/>
                    <a:pt x="1" y="282"/>
                    <a:pt x="1" y="282"/>
                  </a:cubicBezTo>
                  <a:cubicBezTo>
                    <a:pt x="1" y="282"/>
                    <a:pt x="596" y="1258"/>
                    <a:pt x="1037" y="1413"/>
                  </a:cubicBezTo>
                  <a:cubicBezTo>
                    <a:pt x="1092" y="1432"/>
                    <a:pt x="1155" y="1440"/>
                    <a:pt x="1222" y="1440"/>
                  </a:cubicBezTo>
                  <a:cubicBezTo>
                    <a:pt x="1668" y="1440"/>
                    <a:pt x="2299" y="1080"/>
                    <a:pt x="2299" y="1080"/>
                  </a:cubicBezTo>
                  <a:cubicBezTo>
                    <a:pt x="2299" y="1080"/>
                    <a:pt x="1941" y="187"/>
                    <a:pt x="1513" y="32"/>
                  </a:cubicBezTo>
                  <a:cubicBezTo>
                    <a:pt x="1447" y="10"/>
                    <a:pt x="1365" y="1"/>
                    <a:pt x="127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7"/>
            <p:cNvSpPr/>
            <p:nvPr/>
          </p:nvSpPr>
          <p:spPr>
            <a:xfrm>
              <a:off x="6665643" y="3039440"/>
              <a:ext cx="32539" cy="44303"/>
            </a:xfrm>
            <a:custGeom>
              <a:rect b="b" l="l" r="r" t="t"/>
              <a:pathLst>
                <a:path extrusionOk="0" h="2286" w="1679">
                  <a:moveTo>
                    <a:pt x="1286" y="0"/>
                  </a:moveTo>
                  <a:cubicBezTo>
                    <a:pt x="1286" y="0"/>
                    <a:pt x="298" y="595"/>
                    <a:pt x="155" y="1024"/>
                  </a:cubicBezTo>
                  <a:cubicBezTo>
                    <a:pt x="0" y="1453"/>
                    <a:pt x="488" y="2286"/>
                    <a:pt x="488" y="2286"/>
                  </a:cubicBezTo>
                  <a:cubicBezTo>
                    <a:pt x="488" y="2286"/>
                    <a:pt x="1381" y="1941"/>
                    <a:pt x="1536" y="1512"/>
                  </a:cubicBezTo>
                  <a:cubicBezTo>
                    <a:pt x="1679" y="1072"/>
                    <a:pt x="1286" y="0"/>
                    <a:pt x="1286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7"/>
            <p:cNvSpPr/>
            <p:nvPr/>
          </p:nvSpPr>
          <p:spPr>
            <a:xfrm>
              <a:off x="6619015" y="2957521"/>
              <a:ext cx="44109" cy="60000"/>
            </a:xfrm>
            <a:custGeom>
              <a:rect b="b" l="l" r="r" t="t"/>
              <a:pathLst>
                <a:path extrusionOk="0" h="3096" w="2276">
                  <a:moveTo>
                    <a:pt x="1739" y="0"/>
                  </a:moveTo>
                  <a:cubicBezTo>
                    <a:pt x="1739" y="0"/>
                    <a:pt x="406" y="810"/>
                    <a:pt x="203" y="1393"/>
                  </a:cubicBezTo>
                  <a:cubicBezTo>
                    <a:pt x="1" y="1977"/>
                    <a:pt x="656" y="3096"/>
                    <a:pt x="656" y="3096"/>
                  </a:cubicBezTo>
                  <a:cubicBezTo>
                    <a:pt x="656" y="3096"/>
                    <a:pt x="1870" y="2620"/>
                    <a:pt x="2073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7"/>
            <p:cNvSpPr/>
            <p:nvPr/>
          </p:nvSpPr>
          <p:spPr>
            <a:xfrm>
              <a:off x="6904676" y="2959594"/>
              <a:ext cx="45252" cy="55388"/>
            </a:xfrm>
            <a:custGeom>
              <a:rect b="b" l="l" r="r" t="t"/>
              <a:pathLst>
                <a:path extrusionOk="0" h="2858" w="2335">
                  <a:moveTo>
                    <a:pt x="2049" y="0"/>
                  </a:moveTo>
                  <a:cubicBezTo>
                    <a:pt x="2049" y="1"/>
                    <a:pt x="608" y="560"/>
                    <a:pt x="299" y="1096"/>
                  </a:cubicBezTo>
                  <a:cubicBezTo>
                    <a:pt x="1" y="1644"/>
                    <a:pt x="441" y="2858"/>
                    <a:pt x="441" y="2858"/>
                  </a:cubicBezTo>
                  <a:cubicBezTo>
                    <a:pt x="441" y="2858"/>
                    <a:pt x="1727" y="2608"/>
                    <a:pt x="2025" y="2060"/>
                  </a:cubicBezTo>
                  <a:cubicBezTo>
                    <a:pt x="2335" y="1524"/>
                    <a:pt x="2049" y="1"/>
                    <a:pt x="2049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7"/>
            <p:cNvSpPr/>
            <p:nvPr/>
          </p:nvSpPr>
          <p:spPr>
            <a:xfrm>
              <a:off x="6848609" y="3098588"/>
              <a:ext cx="45252" cy="28023"/>
            </a:xfrm>
            <a:custGeom>
              <a:rect b="b" l="l" r="r" t="t"/>
              <a:pathLst>
                <a:path extrusionOk="0" h="1446" w="2335">
                  <a:moveTo>
                    <a:pt x="1017" y="0"/>
                  </a:moveTo>
                  <a:cubicBezTo>
                    <a:pt x="954" y="0"/>
                    <a:pt x="896" y="6"/>
                    <a:pt x="846" y="20"/>
                  </a:cubicBezTo>
                  <a:cubicBezTo>
                    <a:pt x="406" y="151"/>
                    <a:pt x="1" y="1020"/>
                    <a:pt x="1" y="1020"/>
                  </a:cubicBezTo>
                  <a:cubicBezTo>
                    <a:pt x="1" y="1020"/>
                    <a:pt x="634" y="1445"/>
                    <a:pt x="1084" y="1445"/>
                  </a:cubicBezTo>
                  <a:cubicBezTo>
                    <a:pt x="1139" y="1445"/>
                    <a:pt x="1191" y="1439"/>
                    <a:pt x="1239" y="1425"/>
                  </a:cubicBezTo>
                  <a:cubicBezTo>
                    <a:pt x="1679" y="1306"/>
                    <a:pt x="2334" y="365"/>
                    <a:pt x="2334" y="365"/>
                  </a:cubicBezTo>
                  <a:cubicBezTo>
                    <a:pt x="2334" y="365"/>
                    <a:pt x="1511" y="0"/>
                    <a:pt x="1017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7"/>
            <p:cNvSpPr/>
            <p:nvPr/>
          </p:nvSpPr>
          <p:spPr>
            <a:xfrm>
              <a:off x="6847466" y="3016824"/>
              <a:ext cx="32093" cy="45233"/>
            </a:xfrm>
            <a:custGeom>
              <a:rect b="b" l="l" r="r" t="t"/>
              <a:pathLst>
                <a:path extrusionOk="0" h="2334" w="1656">
                  <a:moveTo>
                    <a:pt x="465" y="0"/>
                  </a:moveTo>
                  <a:cubicBezTo>
                    <a:pt x="465" y="0"/>
                    <a:pt x="0" y="1048"/>
                    <a:pt x="131" y="1488"/>
                  </a:cubicBezTo>
                  <a:cubicBezTo>
                    <a:pt x="250" y="1929"/>
                    <a:pt x="1131" y="2334"/>
                    <a:pt x="1131" y="2334"/>
                  </a:cubicBezTo>
                  <a:cubicBezTo>
                    <a:pt x="1131" y="2334"/>
                    <a:pt x="1655" y="1536"/>
                    <a:pt x="1536" y="1096"/>
                  </a:cubicBezTo>
                  <a:cubicBezTo>
                    <a:pt x="1405" y="655"/>
                    <a:pt x="465" y="0"/>
                    <a:pt x="46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7"/>
            <p:cNvSpPr/>
            <p:nvPr/>
          </p:nvSpPr>
          <p:spPr>
            <a:xfrm>
              <a:off x="6897292" y="3010951"/>
              <a:ext cx="61183" cy="37752"/>
            </a:xfrm>
            <a:custGeom>
              <a:rect b="b" l="l" r="r" t="t"/>
              <a:pathLst>
                <a:path extrusionOk="0" h="1948" w="3157">
                  <a:moveTo>
                    <a:pt x="1387" y="1"/>
                  </a:moveTo>
                  <a:cubicBezTo>
                    <a:pt x="1297" y="1"/>
                    <a:pt x="1215" y="10"/>
                    <a:pt x="1144" y="29"/>
                  </a:cubicBezTo>
                  <a:cubicBezTo>
                    <a:pt x="549" y="196"/>
                    <a:pt x="1" y="1375"/>
                    <a:pt x="1" y="1375"/>
                  </a:cubicBezTo>
                  <a:cubicBezTo>
                    <a:pt x="1" y="1375"/>
                    <a:pt x="870" y="1948"/>
                    <a:pt x="1479" y="1948"/>
                  </a:cubicBezTo>
                  <a:cubicBezTo>
                    <a:pt x="1550" y="1948"/>
                    <a:pt x="1617" y="1940"/>
                    <a:pt x="1680" y="1922"/>
                  </a:cubicBezTo>
                  <a:cubicBezTo>
                    <a:pt x="2275" y="1756"/>
                    <a:pt x="3156" y="482"/>
                    <a:pt x="3156" y="482"/>
                  </a:cubicBezTo>
                  <a:cubicBezTo>
                    <a:pt x="3156" y="482"/>
                    <a:pt x="2055" y="1"/>
                    <a:pt x="1387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7"/>
            <p:cNvSpPr/>
            <p:nvPr/>
          </p:nvSpPr>
          <p:spPr>
            <a:xfrm>
              <a:off x="6755392" y="2874226"/>
              <a:ext cx="44090" cy="60000"/>
            </a:xfrm>
            <a:custGeom>
              <a:rect b="b" l="l" r="r" t="t"/>
              <a:pathLst>
                <a:path extrusionOk="0" h="3096" w="2275">
                  <a:moveTo>
                    <a:pt x="1739" y="0"/>
                  </a:moveTo>
                  <a:cubicBezTo>
                    <a:pt x="1739" y="0"/>
                    <a:pt x="405" y="798"/>
                    <a:pt x="203" y="1381"/>
                  </a:cubicBezTo>
                  <a:cubicBezTo>
                    <a:pt x="1" y="1965"/>
                    <a:pt x="655" y="3096"/>
                    <a:pt x="655" y="3096"/>
                  </a:cubicBezTo>
                  <a:cubicBezTo>
                    <a:pt x="655" y="3096"/>
                    <a:pt x="1870" y="2620"/>
                    <a:pt x="2072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7"/>
            <p:cNvSpPr/>
            <p:nvPr/>
          </p:nvSpPr>
          <p:spPr>
            <a:xfrm>
              <a:off x="6767620" y="2901706"/>
              <a:ext cx="57481" cy="37869"/>
            </a:xfrm>
            <a:custGeom>
              <a:rect b="b" l="l" r="r" t="t"/>
              <a:pathLst>
                <a:path extrusionOk="0" h="1954" w="2966">
                  <a:moveTo>
                    <a:pt x="1485" y="0"/>
                  </a:moveTo>
                  <a:cubicBezTo>
                    <a:pt x="1252" y="0"/>
                    <a:pt x="1040" y="26"/>
                    <a:pt x="894" y="94"/>
                  </a:cubicBezTo>
                  <a:cubicBezTo>
                    <a:pt x="346" y="368"/>
                    <a:pt x="1" y="1618"/>
                    <a:pt x="1" y="1618"/>
                  </a:cubicBezTo>
                  <a:cubicBezTo>
                    <a:pt x="1" y="1618"/>
                    <a:pt x="770" y="1954"/>
                    <a:pt x="1365" y="1954"/>
                  </a:cubicBezTo>
                  <a:cubicBezTo>
                    <a:pt x="1513" y="1954"/>
                    <a:pt x="1651" y="1933"/>
                    <a:pt x="1763" y="1880"/>
                  </a:cubicBezTo>
                  <a:cubicBezTo>
                    <a:pt x="2310" y="1606"/>
                    <a:pt x="2965" y="201"/>
                    <a:pt x="2965" y="201"/>
                  </a:cubicBezTo>
                  <a:cubicBezTo>
                    <a:pt x="2965" y="201"/>
                    <a:pt x="2141" y="0"/>
                    <a:pt x="14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7"/>
            <p:cNvSpPr/>
            <p:nvPr/>
          </p:nvSpPr>
          <p:spPr>
            <a:xfrm>
              <a:off x="6707620" y="2967502"/>
              <a:ext cx="51493" cy="40000"/>
            </a:xfrm>
            <a:custGeom>
              <a:rect b="b" l="l" r="r" t="t"/>
              <a:pathLst>
                <a:path extrusionOk="0" h="2064" w="2657">
                  <a:moveTo>
                    <a:pt x="387" y="1"/>
                  </a:moveTo>
                  <a:cubicBezTo>
                    <a:pt x="158" y="1"/>
                    <a:pt x="1" y="9"/>
                    <a:pt x="1" y="9"/>
                  </a:cubicBezTo>
                  <a:cubicBezTo>
                    <a:pt x="1" y="9"/>
                    <a:pt x="382" y="1521"/>
                    <a:pt x="882" y="1878"/>
                  </a:cubicBezTo>
                  <a:cubicBezTo>
                    <a:pt x="1073" y="2020"/>
                    <a:pt x="1378" y="2063"/>
                    <a:pt x="1681" y="2063"/>
                  </a:cubicBezTo>
                  <a:cubicBezTo>
                    <a:pt x="2171" y="2063"/>
                    <a:pt x="2656" y="1950"/>
                    <a:pt x="2656" y="1950"/>
                  </a:cubicBezTo>
                  <a:cubicBezTo>
                    <a:pt x="2656" y="1950"/>
                    <a:pt x="2549" y="652"/>
                    <a:pt x="2049" y="283"/>
                  </a:cubicBezTo>
                  <a:cubicBezTo>
                    <a:pt x="1708" y="39"/>
                    <a:pt x="880" y="1"/>
                    <a:pt x="387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7"/>
            <p:cNvSpPr/>
            <p:nvPr/>
          </p:nvSpPr>
          <p:spPr>
            <a:xfrm>
              <a:off x="6735546" y="3323822"/>
              <a:ext cx="33702" cy="34981"/>
            </a:xfrm>
            <a:custGeom>
              <a:rect b="b" l="l" r="r" t="t"/>
              <a:pathLst>
                <a:path extrusionOk="0" h="1805" w="1739">
                  <a:moveTo>
                    <a:pt x="1448" y="0"/>
                  </a:moveTo>
                  <a:cubicBezTo>
                    <a:pt x="1284" y="0"/>
                    <a:pt x="58" y="716"/>
                    <a:pt x="24" y="1066"/>
                  </a:cubicBezTo>
                  <a:cubicBezTo>
                    <a:pt x="1" y="1423"/>
                    <a:pt x="608" y="1804"/>
                    <a:pt x="608" y="1804"/>
                  </a:cubicBezTo>
                  <a:cubicBezTo>
                    <a:pt x="608" y="1804"/>
                    <a:pt x="1739" y="506"/>
                    <a:pt x="1465" y="6"/>
                  </a:cubicBezTo>
                  <a:cubicBezTo>
                    <a:pt x="1463" y="2"/>
                    <a:pt x="1457" y="0"/>
                    <a:pt x="144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7"/>
            <p:cNvSpPr/>
            <p:nvPr/>
          </p:nvSpPr>
          <p:spPr>
            <a:xfrm>
              <a:off x="8268369" y="2517265"/>
              <a:ext cx="141474" cy="99458"/>
            </a:xfrm>
            <a:custGeom>
              <a:rect b="b" l="l" r="r" t="t"/>
              <a:pathLst>
                <a:path extrusionOk="0" h="5132" w="7300">
                  <a:moveTo>
                    <a:pt x="6776" y="0"/>
                  </a:moveTo>
                  <a:cubicBezTo>
                    <a:pt x="6776" y="0"/>
                    <a:pt x="4490" y="2227"/>
                    <a:pt x="3442" y="2977"/>
                  </a:cubicBezTo>
                  <a:cubicBezTo>
                    <a:pt x="3442" y="2977"/>
                    <a:pt x="2787" y="2822"/>
                    <a:pt x="1418" y="2441"/>
                  </a:cubicBezTo>
                  <a:lnTo>
                    <a:pt x="1" y="3870"/>
                  </a:lnTo>
                  <a:cubicBezTo>
                    <a:pt x="882" y="4227"/>
                    <a:pt x="3168" y="5108"/>
                    <a:pt x="3739" y="5132"/>
                  </a:cubicBezTo>
                  <a:cubicBezTo>
                    <a:pt x="3739" y="5132"/>
                    <a:pt x="5775" y="3905"/>
                    <a:pt x="7299" y="2298"/>
                  </a:cubicBezTo>
                  <a:lnTo>
                    <a:pt x="6776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7"/>
            <p:cNvSpPr/>
            <p:nvPr/>
          </p:nvSpPr>
          <p:spPr>
            <a:xfrm>
              <a:off x="8356974" y="2765543"/>
              <a:ext cx="103625" cy="453434"/>
            </a:xfrm>
            <a:custGeom>
              <a:rect b="b" l="l" r="r" t="t"/>
              <a:pathLst>
                <a:path extrusionOk="0" h="23397" w="5347">
                  <a:moveTo>
                    <a:pt x="5347" y="0"/>
                  </a:moveTo>
                  <a:lnTo>
                    <a:pt x="1132" y="393"/>
                  </a:lnTo>
                  <a:lnTo>
                    <a:pt x="1" y="11395"/>
                  </a:lnTo>
                  <a:lnTo>
                    <a:pt x="989" y="23396"/>
                  </a:lnTo>
                  <a:lnTo>
                    <a:pt x="2549" y="23396"/>
                  </a:lnTo>
                  <a:cubicBezTo>
                    <a:pt x="2918" y="19146"/>
                    <a:pt x="3525" y="15443"/>
                    <a:pt x="2811" y="12538"/>
                  </a:cubicBezTo>
                  <a:lnTo>
                    <a:pt x="5347" y="0"/>
                  </a:ln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7"/>
            <p:cNvSpPr/>
            <p:nvPr/>
          </p:nvSpPr>
          <p:spPr>
            <a:xfrm>
              <a:off x="8319823" y="3215255"/>
              <a:ext cx="89322" cy="33024"/>
            </a:xfrm>
            <a:custGeom>
              <a:rect b="b" l="l" r="r" t="t"/>
              <a:pathLst>
                <a:path extrusionOk="0" h="1704" w="4609">
                  <a:moveTo>
                    <a:pt x="2894" y="1"/>
                  </a:moveTo>
                  <a:cubicBezTo>
                    <a:pt x="2049" y="608"/>
                    <a:pt x="1156" y="227"/>
                    <a:pt x="572" y="608"/>
                  </a:cubicBezTo>
                  <a:cubicBezTo>
                    <a:pt x="1" y="989"/>
                    <a:pt x="13" y="1703"/>
                    <a:pt x="13" y="1703"/>
                  </a:cubicBezTo>
                  <a:lnTo>
                    <a:pt x="4585" y="1703"/>
                  </a:lnTo>
                  <a:cubicBezTo>
                    <a:pt x="4585" y="1703"/>
                    <a:pt x="4609" y="763"/>
                    <a:pt x="4609" y="501"/>
                  </a:cubicBezTo>
                  <a:cubicBezTo>
                    <a:pt x="4609" y="227"/>
                    <a:pt x="4513" y="96"/>
                    <a:pt x="4513" y="96"/>
                  </a:cubicBezTo>
                  <a:cubicBezTo>
                    <a:pt x="4199" y="123"/>
                    <a:pt x="3944" y="133"/>
                    <a:pt x="3737" y="133"/>
                  </a:cubicBezTo>
                  <a:cubicBezTo>
                    <a:pt x="3030" y="133"/>
                    <a:pt x="2894" y="10"/>
                    <a:pt x="2894" y="1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7"/>
            <p:cNvSpPr/>
            <p:nvPr/>
          </p:nvSpPr>
          <p:spPr>
            <a:xfrm>
              <a:off x="8441432" y="2762074"/>
              <a:ext cx="130621" cy="457135"/>
            </a:xfrm>
            <a:custGeom>
              <a:rect b="b" l="l" r="r" t="t"/>
              <a:pathLst>
                <a:path extrusionOk="0" h="23588" w="6740">
                  <a:moveTo>
                    <a:pt x="4120" y="1"/>
                  </a:moveTo>
                  <a:lnTo>
                    <a:pt x="1" y="977"/>
                  </a:lnTo>
                  <a:lnTo>
                    <a:pt x="1227" y="12300"/>
                  </a:lnTo>
                  <a:lnTo>
                    <a:pt x="5156" y="23396"/>
                  </a:lnTo>
                  <a:cubicBezTo>
                    <a:pt x="5409" y="23536"/>
                    <a:pt x="5683" y="23588"/>
                    <a:pt x="5968" y="23588"/>
                  </a:cubicBezTo>
                  <a:cubicBezTo>
                    <a:pt x="6218" y="23588"/>
                    <a:pt x="6478" y="23547"/>
                    <a:pt x="6739" y="23492"/>
                  </a:cubicBezTo>
                  <a:cubicBezTo>
                    <a:pt x="6442" y="20229"/>
                    <a:pt x="5025" y="13693"/>
                    <a:pt x="4120" y="12276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7"/>
            <p:cNvSpPr/>
            <p:nvPr/>
          </p:nvSpPr>
          <p:spPr>
            <a:xfrm>
              <a:off x="8485270" y="3215488"/>
              <a:ext cx="88857" cy="32791"/>
            </a:xfrm>
            <a:custGeom>
              <a:rect b="b" l="l" r="r" t="t"/>
              <a:pathLst>
                <a:path extrusionOk="0" h="1692" w="4585">
                  <a:moveTo>
                    <a:pt x="2894" y="0"/>
                  </a:moveTo>
                  <a:cubicBezTo>
                    <a:pt x="2049" y="596"/>
                    <a:pt x="1156" y="227"/>
                    <a:pt x="584" y="608"/>
                  </a:cubicBezTo>
                  <a:cubicBezTo>
                    <a:pt x="1" y="977"/>
                    <a:pt x="13" y="1691"/>
                    <a:pt x="13" y="1691"/>
                  </a:cubicBezTo>
                  <a:lnTo>
                    <a:pt x="4585" y="1691"/>
                  </a:lnTo>
                  <a:cubicBezTo>
                    <a:pt x="4585" y="1691"/>
                    <a:pt x="4585" y="774"/>
                    <a:pt x="4585" y="501"/>
                  </a:cubicBezTo>
                  <a:cubicBezTo>
                    <a:pt x="4585" y="227"/>
                    <a:pt x="4477" y="96"/>
                    <a:pt x="4477" y="96"/>
                  </a:cubicBezTo>
                  <a:cubicBezTo>
                    <a:pt x="4175" y="122"/>
                    <a:pt x="3929" y="132"/>
                    <a:pt x="3729" y="132"/>
                  </a:cubicBezTo>
                  <a:cubicBezTo>
                    <a:pt x="3011" y="132"/>
                    <a:pt x="2894" y="0"/>
                    <a:pt x="2894" y="0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7"/>
            <p:cNvSpPr/>
            <p:nvPr/>
          </p:nvSpPr>
          <p:spPr>
            <a:xfrm>
              <a:off x="8369203" y="2505037"/>
              <a:ext cx="174246" cy="296088"/>
            </a:xfrm>
            <a:custGeom>
              <a:rect b="b" l="l" r="r" t="t"/>
              <a:pathLst>
                <a:path extrusionOk="0" h="15278" w="8991">
                  <a:moveTo>
                    <a:pt x="5740" y="0"/>
                  </a:moveTo>
                  <a:lnTo>
                    <a:pt x="3668" y="357"/>
                  </a:lnTo>
                  <a:lnTo>
                    <a:pt x="3299" y="405"/>
                  </a:lnTo>
                  <a:lnTo>
                    <a:pt x="3168" y="417"/>
                  </a:lnTo>
                  <a:lnTo>
                    <a:pt x="1561" y="631"/>
                  </a:lnTo>
                  <a:lnTo>
                    <a:pt x="1" y="14216"/>
                  </a:lnTo>
                  <a:cubicBezTo>
                    <a:pt x="203" y="14561"/>
                    <a:pt x="894" y="14823"/>
                    <a:pt x="1489" y="14966"/>
                  </a:cubicBezTo>
                  <a:cubicBezTo>
                    <a:pt x="1525" y="14978"/>
                    <a:pt x="1561" y="14978"/>
                    <a:pt x="1608" y="14990"/>
                  </a:cubicBezTo>
                  <a:cubicBezTo>
                    <a:pt x="1703" y="15014"/>
                    <a:pt x="1811" y="15038"/>
                    <a:pt x="1894" y="15050"/>
                  </a:cubicBezTo>
                  <a:cubicBezTo>
                    <a:pt x="2801" y="15204"/>
                    <a:pt x="3708" y="15277"/>
                    <a:pt x="4615" y="15277"/>
                  </a:cubicBezTo>
                  <a:cubicBezTo>
                    <a:pt x="4684" y="15277"/>
                    <a:pt x="4754" y="15277"/>
                    <a:pt x="4823" y="15276"/>
                  </a:cubicBezTo>
                  <a:cubicBezTo>
                    <a:pt x="5002" y="15276"/>
                    <a:pt x="5192" y="15264"/>
                    <a:pt x="5394" y="15240"/>
                  </a:cubicBezTo>
                  <a:cubicBezTo>
                    <a:pt x="5430" y="15240"/>
                    <a:pt x="5478" y="15228"/>
                    <a:pt x="5513" y="15228"/>
                  </a:cubicBezTo>
                  <a:cubicBezTo>
                    <a:pt x="6537" y="15073"/>
                    <a:pt x="7669" y="14633"/>
                    <a:pt x="8240" y="14061"/>
                  </a:cubicBezTo>
                  <a:lnTo>
                    <a:pt x="7407" y="10347"/>
                  </a:lnTo>
                  <a:lnTo>
                    <a:pt x="8990" y="1107"/>
                  </a:lnTo>
                  <a:lnTo>
                    <a:pt x="6871" y="381"/>
                  </a:lnTo>
                  <a:lnTo>
                    <a:pt x="6764" y="345"/>
                  </a:lnTo>
                  <a:lnTo>
                    <a:pt x="6287" y="179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rgbClr val="7DBD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7"/>
            <p:cNvSpPr/>
            <p:nvPr/>
          </p:nvSpPr>
          <p:spPr>
            <a:xfrm>
              <a:off x="8400366" y="2384357"/>
              <a:ext cx="25155" cy="45233"/>
            </a:xfrm>
            <a:custGeom>
              <a:rect b="b" l="l" r="r" t="t"/>
              <a:pathLst>
                <a:path extrusionOk="0" h="2334" w="1298">
                  <a:moveTo>
                    <a:pt x="560" y="0"/>
                  </a:moveTo>
                  <a:lnTo>
                    <a:pt x="560" y="0"/>
                  </a:lnTo>
                  <a:cubicBezTo>
                    <a:pt x="560" y="0"/>
                    <a:pt x="0" y="274"/>
                    <a:pt x="72" y="1238"/>
                  </a:cubicBezTo>
                  <a:cubicBezTo>
                    <a:pt x="131" y="2191"/>
                    <a:pt x="488" y="2334"/>
                    <a:pt x="488" y="2334"/>
                  </a:cubicBezTo>
                  <a:cubicBezTo>
                    <a:pt x="488" y="2334"/>
                    <a:pt x="1298" y="346"/>
                    <a:pt x="560" y="0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7"/>
            <p:cNvSpPr/>
            <p:nvPr/>
          </p:nvSpPr>
          <p:spPr>
            <a:xfrm>
              <a:off x="8444669" y="2472110"/>
              <a:ext cx="41551" cy="44070"/>
            </a:xfrm>
            <a:custGeom>
              <a:rect b="b" l="l" r="r" t="t"/>
              <a:pathLst>
                <a:path extrusionOk="0" h="2274" w="2144">
                  <a:moveTo>
                    <a:pt x="1361" y="1"/>
                  </a:moveTo>
                  <a:cubicBezTo>
                    <a:pt x="1070" y="1"/>
                    <a:pt x="760" y="34"/>
                    <a:pt x="524" y="68"/>
                  </a:cubicBezTo>
                  <a:cubicBezTo>
                    <a:pt x="286" y="104"/>
                    <a:pt x="119" y="139"/>
                    <a:pt x="119" y="139"/>
                  </a:cubicBezTo>
                  <a:lnTo>
                    <a:pt x="36" y="1330"/>
                  </a:lnTo>
                  <a:lnTo>
                    <a:pt x="0" y="2044"/>
                  </a:lnTo>
                  <a:cubicBezTo>
                    <a:pt x="176" y="2214"/>
                    <a:pt x="402" y="2274"/>
                    <a:pt x="635" y="2274"/>
                  </a:cubicBezTo>
                  <a:cubicBezTo>
                    <a:pt x="1204" y="2274"/>
                    <a:pt x="1810" y="1913"/>
                    <a:pt x="1810" y="1913"/>
                  </a:cubicBezTo>
                  <a:lnTo>
                    <a:pt x="2143" y="175"/>
                  </a:lnTo>
                  <a:cubicBezTo>
                    <a:pt x="1992" y="43"/>
                    <a:pt x="1688" y="1"/>
                    <a:pt x="13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7"/>
            <p:cNvSpPr/>
            <p:nvPr/>
          </p:nvSpPr>
          <p:spPr>
            <a:xfrm>
              <a:off x="8445347" y="2473428"/>
              <a:ext cx="31648" cy="24477"/>
            </a:xfrm>
            <a:custGeom>
              <a:rect b="b" l="l" r="r" t="t"/>
              <a:pathLst>
                <a:path extrusionOk="0" h="1263" w="1633">
                  <a:moveTo>
                    <a:pt x="489" y="0"/>
                  </a:moveTo>
                  <a:cubicBezTo>
                    <a:pt x="251" y="36"/>
                    <a:pt x="84" y="71"/>
                    <a:pt x="84" y="71"/>
                  </a:cubicBezTo>
                  <a:lnTo>
                    <a:pt x="1" y="1262"/>
                  </a:lnTo>
                  <a:cubicBezTo>
                    <a:pt x="822" y="1179"/>
                    <a:pt x="1632" y="155"/>
                    <a:pt x="1632" y="15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7"/>
            <p:cNvSpPr/>
            <p:nvPr/>
          </p:nvSpPr>
          <p:spPr>
            <a:xfrm>
              <a:off x="8389048" y="2351159"/>
              <a:ext cx="127404" cy="128315"/>
            </a:xfrm>
            <a:custGeom>
              <a:rect b="b" l="l" r="r" t="t"/>
              <a:pathLst>
                <a:path extrusionOk="0" h="6621" w="6574">
                  <a:moveTo>
                    <a:pt x="1282" y="1"/>
                  </a:moveTo>
                  <a:cubicBezTo>
                    <a:pt x="942" y="1"/>
                    <a:pt x="671" y="119"/>
                    <a:pt x="501" y="451"/>
                  </a:cubicBezTo>
                  <a:cubicBezTo>
                    <a:pt x="1" y="1451"/>
                    <a:pt x="1191" y="2201"/>
                    <a:pt x="1191" y="2201"/>
                  </a:cubicBezTo>
                  <a:cubicBezTo>
                    <a:pt x="1242" y="2195"/>
                    <a:pt x="1292" y="2192"/>
                    <a:pt x="1342" y="2192"/>
                  </a:cubicBezTo>
                  <a:cubicBezTo>
                    <a:pt x="2764" y="2192"/>
                    <a:pt x="4103" y="4562"/>
                    <a:pt x="4287" y="5321"/>
                  </a:cubicBezTo>
                  <a:cubicBezTo>
                    <a:pt x="4428" y="5933"/>
                    <a:pt x="4622" y="6621"/>
                    <a:pt x="5004" y="6621"/>
                  </a:cubicBezTo>
                  <a:cubicBezTo>
                    <a:pt x="5104" y="6621"/>
                    <a:pt x="5218" y="6573"/>
                    <a:pt x="5347" y="6464"/>
                  </a:cubicBezTo>
                  <a:cubicBezTo>
                    <a:pt x="5966" y="5940"/>
                    <a:pt x="6156" y="4333"/>
                    <a:pt x="6371" y="3142"/>
                  </a:cubicBezTo>
                  <a:cubicBezTo>
                    <a:pt x="6573" y="1951"/>
                    <a:pt x="6085" y="1058"/>
                    <a:pt x="3894" y="654"/>
                  </a:cubicBezTo>
                  <a:cubicBezTo>
                    <a:pt x="2924" y="479"/>
                    <a:pt x="1964" y="1"/>
                    <a:pt x="1282" y="1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7"/>
            <p:cNvSpPr/>
            <p:nvPr/>
          </p:nvSpPr>
          <p:spPr>
            <a:xfrm>
              <a:off x="8405676" y="2378815"/>
              <a:ext cx="98993" cy="109904"/>
            </a:xfrm>
            <a:custGeom>
              <a:rect b="b" l="l" r="r" t="t"/>
              <a:pathLst>
                <a:path extrusionOk="0" h="5671" w="5108">
                  <a:moveTo>
                    <a:pt x="2442" y="0"/>
                  </a:moveTo>
                  <a:cubicBezTo>
                    <a:pt x="1515" y="0"/>
                    <a:pt x="655" y="272"/>
                    <a:pt x="369" y="727"/>
                  </a:cubicBezTo>
                  <a:cubicBezTo>
                    <a:pt x="226" y="941"/>
                    <a:pt x="143" y="1322"/>
                    <a:pt x="95" y="1775"/>
                  </a:cubicBezTo>
                  <a:cubicBezTo>
                    <a:pt x="83" y="1822"/>
                    <a:pt x="83" y="1858"/>
                    <a:pt x="83" y="1905"/>
                  </a:cubicBezTo>
                  <a:cubicBezTo>
                    <a:pt x="0" y="2644"/>
                    <a:pt x="24" y="3560"/>
                    <a:pt x="48" y="4311"/>
                  </a:cubicBezTo>
                  <a:cubicBezTo>
                    <a:pt x="82" y="5079"/>
                    <a:pt x="724" y="5670"/>
                    <a:pt x="1473" y="5670"/>
                  </a:cubicBezTo>
                  <a:cubicBezTo>
                    <a:pt x="1502" y="5670"/>
                    <a:pt x="1531" y="5670"/>
                    <a:pt x="1560" y="5668"/>
                  </a:cubicBezTo>
                  <a:cubicBezTo>
                    <a:pt x="2524" y="5596"/>
                    <a:pt x="3703" y="5454"/>
                    <a:pt x="4274" y="5180"/>
                  </a:cubicBezTo>
                  <a:cubicBezTo>
                    <a:pt x="4441" y="5096"/>
                    <a:pt x="4560" y="4989"/>
                    <a:pt x="4596" y="4882"/>
                  </a:cubicBezTo>
                  <a:cubicBezTo>
                    <a:pt x="4679" y="4620"/>
                    <a:pt x="4751" y="4263"/>
                    <a:pt x="4810" y="3858"/>
                  </a:cubicBezTo>
                  <a:cubicBezTo>
                    <a:pt x="5001" y="2667"/>
                    <a:pt x="5108" y="1155"/>
                    <a:pt x="5108" y="1155"/>
                  </a:cubicBezTo>
                  <a:cubicBezTo>
                    <a:pt x="4610" y="343"/>
                    <a:pt x="3484" y="0"/>
                    <a:pt x="244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7"/>
            <p:cNvSpPr/>
            <p:nvPr/>
          </p:nvSpPr>
          <p:spPr>
            <a:xfrm>
              <a:off x="8397905" y="2370074"/>
              <a:ext cx="115776" cy="65059"/>
            </a:xfrm>
            <a:custGeom>
              <a:rect b="b" l="l" r="r" t="t"/>
              <a:pathLst>
                <a:path extrusionOk="0" h="3357" w="5974">
                  <a:moveTo>
                    <a:pt x="3116" y="0"/>
                  </a:moveTo>
                  <a:cubicBezTo>
                    <a:pt x="1634" y="0"/>
                    <a:pt x="0" y="841"/>
                    <a:pt x="734" y="1225"/>
                  </a:cubicBezTo>
                  <a:cubicBezTo>
                    <a:pt x="1137" y="1439"/>
                    <a:pt x="1625" y="1503"/>
                    <a:pt x="2067" y="1503"/>
                  </a:cubicBezTo>
                  <a:cubicBezTo>
                    <a:pt x="2734" y="1503"/>
                    <a:pt x="3294" y="1356"/>
                    <a:pt x="3294" y="1356"/>
                  </a:cubicBezTo>
                  <a:cubicBezTo>
                    <a:pt x="3330" y="1797"/>
                    <a:pt x="3961" y="1868"/>
                    <a:pt x="4068" y="2261"/>
                  </a:cubicBezTo>
                  <a:cubicBezTo>
                    <a:pt x="4187" y="2642"/>
                    <a:pt x="4080" y="3309"/>
                    <a:pt x="4080" y="3309"/>
                  </a:cubicBezTo>
                  <a:lnTo>
                    <a:pt x="4413" y="3357"/>
                  </a:lnTo>
                  <a:cubicBezTo>
                    <a:pt x="4611" y="3139"/>
                    <a:pt x="4805" y="3075"/>
                    <a:pt x="4966" y="3075"/>
                  </a:cubicBezTo>
                  <a:cubicBezTo>
                    <a:pt x="5202" y="3075"/>
                    <a:pt x="5366" y="3214"/>
                    <a:pt x="5366" y="3214"/>
                  </a:cubicBezTo>
                  <a:cubicBezTo>
                    <a:pt x="5747" y="2106"/>
                    <a:pt x="5973" y="1440"/>
                    <a:pt x="4544" y="392"/>
                  </a:cubicBezTo>
                  <a:cubicBezTo>
                    <a:pt x="4168" y="110"/>
                    <a:pt x="3652" y="0"/>
                    <a:pt x="3116" y="0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7"/>
            <p:cNvSpPr/>
            <p:nvPr/>
          </p:nvSpPr>
          <p:spPr>
            <a:xfrm>
              <a:off x="8479960" y="2453583"/>
              <a:ext cx="18954" cy="25620"/>
            </a:xfrm>
            <a:custGeom>
              <a:rect b="b" l="l" r="r" t="t"/>
              <a:pathLst>
                <a:path extrusionOk="0" h="1322" w="978">
                  <a:moveTo>
                    <a:pt x="977" y="0"/>
                  </a:moveTo>
                  <a:lnTo>
                    <a:pt x="84" y="464"/>
                  </a:lnTo>
                  <a:cubicBezTo>
                    <a:pt x="84" y="464"/>
                    <a:pt x="1" y="1048"/>
                    <a:pt x="441" y="1322"/>
                  </a:cubicBezTo>
                  <a:cubicBezTo>
                    <a:pt x="620" y="1238"/>
                    <a:pt x="727" y="1131"/>
                    <a:pt x="763" y="1024"/>
                  </a:cubicBezTo>
                  <a:cubicBezTo>
                    <a:pt x="846" y="762"/>
                    <a:pt x="918" y="405"/>
                    <a:pt x="977" y="0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7"/>
            <p:cNvSpPr/>
            <p:nvPr/>
          </p:nvSpPr>
          <p:spPr>
            <a:xfrm>
              <a:off x="8481588" y="2429455"/>
              <a:ext cx="27713" cy="33392"/>
            </a:xfrm>
            <a:custGeom>
              <a:rect b="b" l="l" r="r" t="t"/>
              <a:pathLst>
                <a:path extrusionOk="0" h="1723" w="1430">
                  <a:moveTo>
                    <a:pt x="713" y="1"/>
                  </a:moveTo>
                  <a:cubicBezTo>
                    <a:pt x="400" y="1"/>
                    <a:pt x="95" y="293"/>
                    <a:pt x="95" y="293"/>
                  </a:cubicBezTo>
                  <a:lnTo>
                    <a:pt x="0" y="1709"/>
                  </a:lnTo>
                  <a:cubicBezTo>
                    <a:pt x="53" y="1718"/>
                    <a:pt x="104" y="1722"/>
                    <a:pt x="154" y="1722"/>
                  </a:cubicBezTo>
                  <a:cubicBezTo>
                    <a:pt x="985" y="1722"/>
                    <a:pt x="1430" y="565"/>
                    <a:pt x="1048" y="150"/>
                  </a:cubicBezTo>
                  <a:cubicBezTo>
                    <a:pt x="945" y="40"/>
                    <a:pt x="828" y="1"/>
                    <a:pt x="7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7"/>
            <p:cNvSpPr/>
            <p:nvPr/>
          </p:nvSpPr>
          <p:spPr>
            <a:xfrm>
              <a:off x="8228233" y="2639786"/>
              <a:ext cx="81474" cy="60233"/>
            </a:xfrm>
            <a:custGeom>
              <a:rect b="b" l="l" r="r" t="t"/>
              <a:pathLst>
                <a:path extrusionOk="0" h="3108" w="4204">
                  <a:moveTo>
                    <a:pt x="0" y="0"/>
                  </a:moveTo>
                  <a:lnTo>
                    <a:pt x="95" y="3108"/>
                  </a:lnTo>
                  <a:lnTo>
                    <a:pt x="4203" y="3013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7"/>
            <p:cNvSpPr/>
            <p:nvPr/>
          </p:nvSpPr>
          <p:spPr>
            <a:xfrm>
              <a:off x="8204221" y="2386896"/>
              <a:ext cx="108237" cy="203761"/>
            </a:xfrm>
            <a:custGeom>
              <a:rect b="b" l="l" r="r" t="t"/>
              <a:pathLst>
                <a:path extrusionOk="0" h="10514" w="5585">
                  <a:moveTo>
                    <a:pt x="2227" y="0"/>
                  </a:moveTo>
                  <a:cubicBezTo>
                    <a:pt x="1001" y="0"/>
                    <a:pt x="1" y="1000"/>
                    <a:pt x="1" y="2227"/>
                  </a:cubicBezTo>
                  <a:lnTo>
                    <a:pt x="1" y="8287"/>
                  </a:lnTo>
                  <a:cubicBezTo>
                    <a:pt x="1" y="9513"/>
                    <a:pt x="1001" y="10513"/>
                    <a:pt x="2227" y="10513"/>
                  </a:cubicBezTo>
                  <a:lnTo>
                    <a:pt x="3358" y="10513"/>
                  </a:lnTo>
                  <a:cubicBezTo>
                    <a:pt x="4585" y="10513"/>
                    <a:pt x="5585" y="9513"/>
                    <a:pt x="5585" y="8287"/>
                  </a:cubicBezTo>
                  <a:lnTo>
                    <a:pt x="5585" y="2227"/>
                  </a:lnTo>
                  <a:cubicBezTo>
                    <a:pt x="5585" y="1000"/>
                    <a:pt x="4585" y="0"/>
                    <a:pt x="335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7"/>
            <p:cNvSpPr/>
            <p:nvPr/>
          </p:nvSpPr>
          <p:spPr>
            <a:xfrm>
              <a:off x="8185539" y="2410191"/>
              <a:ext cx="126920" cy="180467"/>
            </a:xfrm>
            <a:custGeom>
              <a:rect b="b" l="l" r="r" t="t"/>
              <a:pathLst>
                <a:path extrusionOk="0" h="9312" w="6549">
                  <a:moveTo>
                    <a:pt x="1465" y="1"/>
                  </a:moveTo>
                  <a:lnTo>
                    <a:pt x="1465" y="1"/>
                  </a:lnTo>
                  <a:cubicBezTo>
                    <a:pt x="1144" y="453"/>
                    <a:pt x="965" y="1001"/>
                    <a:pt x="965" y="1596"/>
                  </a:cubicBezTo>
                  <a:lnTo>
                    <a:pt x="965" y="6513"/>
                  </a:lnTo>
                  <a:cubicBezTo>
                    <a:pt x="965" y="8061"/>
                    <a:pt x="2215" y="9311"/>
                    <a:pt x="3751" y="9311"/>
                  </a:cubicBezTo>
                  <a:cubicBezTo>
                    <a:pt x="5299" y="9311"/>
                    <a:pt x="6549" y="8061"/>
                    <a:pt x="6549" y="6513"/>
                  </a:cubicBezTo>
                  <a:lnTo>
                    <a:pt x="6549" y="5394"/>
                  </a:lnTo>
                  <a:cubicBezTo>
                    <a:pt x="6061" y="5275"/>
                    <a:pt x="5799" y="4966"/>
                    <a:pt x="5073" y="4966"/>
                  </a:cubicBezTo>
                  <a:cubicBezTo>
                    <a:pt x="4968" y="4931"/>
                    <a:pt x="4863" y="4915"/>
                    <a:pt x="4758" y="4915"/>
                  </a:cubicBezTo>
                  <a:cubicBezTo>
                    <a:pt x="3826" y="4915"/>
                    <a:pt x="2910" y="6159"/>
                    <a:pt x="2232" y="6159"/>
                  </a:cubicBezTo>
                  <a:cubicBezTo>
                    <a:pt x="2156" y="6159"/>
                    <a:pt x="2083" y="6144"/>
                    <a:pt x="2013" y="6109"/>
                  </a:cubicBezTo>
                  <a:cubicBezTo>
                    <a:pt x="1" y="5097"/>
                    <a:pt x="2406" y="2025"/>
                    <a:pt x="146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7"/>
            <p:cNvSpPr/>
            <p:nvPr/>
          </p:nvSpPr>
          <p:spPr>
            <a:xfrm>
              <a:off x="8185539" y="2386896"/>
              <a:ext cx="126920" cy="142676"/>
            </a:xfrm>
            <a:custGeom>
              <a:rect b="b" l="l" r="r" t="t"/>
              <a:pathLst>
                <a:path extrusionOk="0" h="7362" w="6549">
                  <a:moveTo>
                    <a:pt x="3763" y="0"/>
                  </a:moveTo>
                  <a:cubicBezTo>
                    <a:pt x="2810" y="0"/>
                    <a:pt x="1965" y="476"/>
                    <a:pt x="1465" y="1203"/>
                  </a:cubicBezTo>
                  <a:cubicBezTo>
                    <a:pt x="2406" y="3227"/>
                    <a:pt x="1" y="6299"/>
                    <a:pt x="2013" y="7311"/>
                  </a:cubicBezTo>
                  <a:cubicBezTo>
                    <a:pt x="2083" y="7346"/>
                    <a:pt x="2156" y="7361"/>
                    <a:pt x="2232" y="7361"/>
                  </a:cubicBezTo>
                  <a:cubicBezTo>
                    <a:pt x="2910" y="7361"/>
                    <a:pt x="3826" y="6117"/>
                    <a:pt x="4758" y="6117"/>
                  </a:cubicBezTo>
                  <a:cubicBezTo>
                    <a:pt x="4863" y="6117"/>
                    <a:pt x="4968" y="6133"/>
                    <a:pt x="5073" y="6168"/>
                  </a:cubicBezTo>
                  <a:cubicBezTo>
                    <a:pt x="5799" y="6168"/>
                    <a:pt x="6061" y="6477"/>
                    <a:pt x="6549" y="6596"/>
                  </a:cubicBezTo>
                  <a:lnTo>
                    <a:pt x="6549" y="2798"/>
                  </a:lnTo>
                  <a:cubicBezTo>
                    <a:pt x="6549" y="1250"/>
                    <a:pt x="5299" y="0"/>
                    <a:pt x="376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7"/>
            <p:cNvSpPr/>
            <p:nvPr/>
          </p:nvSpPr>
          <p:spPr>
            <a:xfrm>
              <a:off x="8228233" y="2631472"/>
              <a:ext cx="80543" cy="16647"/>
            </a:xfrm>
            <a:custGeom>
              <a:rect b="b" l="l" r="r" t="t"/>
              <a:pathLst>
                <a:path extrusionOk="0" h="859" w="4156">
                  <a:moveTo>
                    <a:pt x="2084" y="1"/>
                  </a:moveTo>
                  <a:cubicBezTo>
                    <a:pt x="929" y="1"/>
                    <a:pt x="0" y="191"/>
                    <a:pt x="0" y="429"/>
                  </a:cubicBezTo>
                  <a:cubicBezTo>
                    <a:pt x="0" y="668"/>
                    <a:pt x="929" y="858"/>
                    <a:pt x="2084" y="858"/>
                  </a:cubicBezTo>
                  <a:cubicBezTo>
                    <a:pt x="3227" y="858"/>
                    <a:pt x="4155" y="668"/>
                    <a:pt x="4155" y="429"/>
                  </a:cubicBezTo>
                  <a:cubicBezTo>
                    <a:pt x="4155" y="191"/>
                    <a:pt x="3227" y="1"/>
                    <a:pt x="2084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7"/>
            <p:cNvSpPr/>
            <p:nvPr/>
          </p:nvSpPr>
          <p:spPr>
            <a:xfrm>
              <a:off x="8222690" y="2501568"/>
              <a:ext cx="47481" cy="137482"/>
            </a:xfrm>
            <a:custGeom>
              <a:rect b="b" l="l" r="r" t="t"/>
              <a:pathLst>
                <a:path extrusionOk="0" h="7094" w="2450">
                  <a:moveTo>
                    <a:pt x="0" y="1"/>
                  </a:moveTo>
                  <a:lnTo>
                    <a:pt x="1679" y="3489"/>
                  </a:lnTo>
                  <a:lnTo>
                    <a:pt x="1858" y="6930"/>
                  </a:lnTo>
                  <a:cubicBezTo>
                    <a:pt x="1975" y="7051"/>
                    <a:pt x="2077" y="7093"/>
                    <a:pt x="2161" y="7093"/>
                  </a:cubicBezTo>
                  <a:cubicBezTo>
                    <a:pt x="2349" y="7093"/>
                    <a:pt x="2449" y="6882"/>
                    <a:pt x="2441" y="6882"/>
                  </a:cubicBezTo>
                  <a:lnTo>
                    <a:pt x="2346" y="1013"/>
                  </a:lnTo>
                  <a:lnTo>
                    <a:pt x="1905" y="882"/>
                  </a:lnTo>
                  <a:lnTo>
                    <a:pt x="1715" y="2298"/>
                  </a:lnTo>
                  <a:lnTo>
                    <a:pt x="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7"/>
            <p:cNvSpPr/>
            <p:nvPr/>
          </p:nvSpPr>
          <p:spPr>
            <a:xfrm>
              <a:off x="8308757" y="2526490"/>
              <a:ext cx="252444" cy="157385"/>
            </a:xfrm>
            <a:custGeom>
              <a:rect b="b" l="l" r="r" t="t"/>
              <a:pathLst>
                <a:path extrusionOk="0" h="8121" w="13026">
                  <a:moveTo>
                    <a:pt x="12109" y="0"/>
                  </a:moveTo>
                  <a:cubicBezTo>
                    <a:pt x="10430" y="1191"/>
                    <a:pt x="6978" y="5275"/>
                    <a:pt x="6978" y="5275"/>
                  </a:cubicBezTo>
                  <a:cubicBezTo>
                    <a:pt x="5692" y="5430"/>
                    <a:pt x="3882" y="5918"/>
                    <a:pt x="3120" y="6073"/>
                  </a:cubicBezTo>
                  <a:cubicBezTo>
                    <a:pt x="2370" y="6227"/>
                    <a:pt x="0" y="6823"/>
                    <a:pt x="0" y="6823"/>
                  </a:cubicBezTo>
                  <a:lnTo>
                    <a:pt x="310" y="8121"/>
                  </a:lnTo>
                  <a:lnTo>
                    <a:pt x="7620" y="7299"/>
                  </a:lnTo>
                  <a:cubicBezTo>
                    <a:pt x="7620" y="7299"/>
                    <a:pt x="11454" y="4894"/>
                    <a:pt x="12240" y="3191"/>
                  </a:cubicBezTo>
                  <a:cubicBezTo>
                    <a:pt x="13026" y="1501"/>
                    <a:pt x="12109" y="0"/>
                    <a:pt x="1210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7"/>
            <p:cNvSpPr/>
            <p:nvPr/>
          </p:nvSpPr>
          <p:spPr>
            <a:xfrm>
              <a:off x="8240403" y="2647402"/>
              <a:ext cx="74361" cy="51725"/>
            </a:xfrm>
            <a:custGeom>
              <a:rect b="b" l="l" r="r" t="t"/>
              <a:pathLst>
                <a:path extrusionOk="0" h="2669" w="3837">
                  <a:moveTo>
                    <a:pt x="2247" y="1"/>
                  </a:moveTo>
                  <a:cubicBezTo>
                    <a:pt x="1998" y="1"/>
                    <a:pt x="1749" y="41"/>
                    <a:pt x="1503" y="48"/>
                  </a:cubicBezTo>
                  <a:cubicBezTo>
                    <a:pt x="1122" y="60"/>
                    <a:pt x="1241" y="369"/>
                    <a:pt x="1599" y="441"/>
                  </a:cubicBezTo>
                  <a:cubicBezTo>
                    <a:pt x="1956" y="524"/>
                    <a:pt x="2337" y="560"/>
                    <a:pt x="2253" y="667"/>
                  </a:cubicBezTo>
                  <a:cubicBezTo>
                    <a:pt x="2170" y="786"/>
                    <a:pt x="587" y="1000"/>
                    <a:pt x="289" y="1310"/>
                  </a:cubicBezTo>
                  <a:cubicBezTo>
                    <a:pt x="172" y="1436"/>
                    <a:pt x="315" y="1474"/>
                    <a:pt x="531" y="1474"/>
                  </a:cubicBezTo>
                  <a:cubicBezTo>
                    <a:pt x="868" y="1474"/>
                    <a:pt x="1384" y="1381"/>
                    <a:pt x="1384" y="1381"/>
                  </a:cubicBezTo>
                  <a:lnTo>
                    <a:pt x="1384" y="1381"/>
                  </a:lnTo>
                  <a:cubicBezTo>
                    <a:pt x="1384" y="1382"/>
                    <a:pt x="75" y="1739"/>
                    <a:pt x="15" y="1989"/>
                  </a:cubicBezTo>
                  <a:cubicBezTo>
                    <a:pt x="1" y="2049"/>
                    <a:pt x="70" y="2072"/>
                    <a:pt x="182" y="2072"/>
                  </a:cubicBezTo>
                  <a:cubicBezTo>
                    <a:pt x="537" y="2072"/>
                    <a:pt x="1324" y="1846"/>
                    <a:pt x="1325" y="1846"/>
                  </a:cubicBezTo>
                  <a:lnTo>
                    <a:pt x="1325" y="1846"/>
                  </a:lnTo>
                  <a:cubicBezTo>
                    <a:pt x="1324" y="1846"/>
                    <a:pt x="337" y="2144"/>
                    <a:pt x="420" y="2358"/>
                  </a:cubicBezTo>
                  <a:cubicBezTo>
                    <a:pt x="432" y="2396"/>
                    <a:pt x="491" y="2412"/>
                    <a:pt x="579" y="2412"/>
                  </a:cubicBezTo>
                  <a:cubicBezTo>
                    <a:pt x="844" y="2412"/>
                    <a:pt x="1375" y="2269"/>
                    <a:pt x="1670" y="2179"/>
                  </a:cubicBezTo>
                  <a:lnTo>
                    <a:pt x="1670" y="2179"/>
                  </a:lnTo>
                  <a:cubicBezTo>
                    <a:pt x="1670" y="2179"/>
                    <a:pt x="706" y="2501"/>
                    <a:pt x="849" y="2620"/>
                  </a:cubicBezTo>
                  <a:cubicBezTo>
                    <a:pt x="884" y="2652"/>
                    <a:pt x="982" y="2669"/>
                    <a:pt x="1124" y="2669"/>
                  </a:cubicBezTo>
                  <a:cubicBezTo>
                    <a:pt x="1707" y="2669"/>
                    <a:pt x="3033" y="2398"/>
                    <a:pt x="3837" y="1882"/>
                  </a:cubicBezTo>
                  <a:cubicBezTo>
                    <a:pt x="3801" y="1441"/>
                    <a:pt x="3647" y="1036"/>
                    <a:pt x="3527" y="584"/>
                  </a:cubicBezTo>
                  <a:cubicBezTo>
                    <a:pt x="3527" y="584"/>
                    <a:pt x="3087" y="179"/>
                    <a:pt x="2694" y="60"/>
                  </a:cubicBezTo>
                  <a:cubicBezTo>
                    <a:pt x="2546" y="15"/>
                    <a:pt x="2397" y="1"/>
                    <a:pt x="224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7"/>
            <p:cNvSpPr/>
            <p:nvPr/>
          </p:nvSpPr>
          <p:spPr>
            <a:xfrm>
              <a:off x="8363215" y="3268783"/>
              <a:ext cx="95776" cy="673784"/>
            </a:xfrm>
            <a:custGeom>
              <a:rect b="b" l="l" r="r" t="t"/>
              <a:pathLst>
                <a:path extrusionOk="0" h="34767" w="4942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8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7"/>
            <p:cNvSpPr/>
            <p:nvPr/>
          </p:nvSpPr>
          <p:spPr>
            <a:xfrm>
              <a:off x="8224996" y="3268783"/>
              <a:ext cx="95776" cy="673784"/>
            </a:xfrm>
            <a:custGeom>
              <a:rect b="b" l="l" r="r" t="t"/>
              <a:pathLst>
                <a:path extrusionOk="0" h="34767" w="4942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9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2" y="1"/>
                  </a:ln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7"/>
            <p:cNvSpPr/>
            <p:nvPr/>
          </p:nvSpPr>
          <p:spPr>
            <a:xfrm>
              <a:off x="8291450" y="3400780"/>
              <a:ext cx="150001" cy="21240"/>
            </a:xfrm>
            <a:custGeom>
              <a:rect b="b" l="l" r="r" t="t"/>
              <a:pathLst>
                <a:path extrusionOk="0" h="1096" w="774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5"/>
                    <a:pt x="96" y="1096"/>
                    <a:pt x="239" y="1096"/>
                  </a:cubicBezTo>
                  <a:lnTo>
                    <a:pt x="7370" y="1096"/>
                  </a:lnTo>
                  <a:cubicBezTo>
                    <a:pt x="7513" y="1096"/>
                    <a:pt x="7668" y="845"/>
                    <a:pt x="7704" y="548"/>
                  </a:cubicBezTo>
                  <a:cubicBezTo>
                    <a:pt x="7740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7"/>
            <p:cNvSpPr/>
            <p:nvPr/>
          </p:nvSpPr>
          <p:spPr>
            <a:xfrm>
              <a:off x="8274609" y="3532991"/>
              <a:ext cx="150001" cy="21240"/>
            </a:xfrm>
            <a:custGeom>
              <a:rect b="b" l="l" r="r" t="t"/>
              <a:pathLst>
                <a:path extrusionOk="0" h="1096" w="774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6"/>
                    <a:pt x="96" y="1096"/>
                    <a:pt x="238" y="1096"/>
                  </a:cubicBezTo>
                  <a:lnTo>
                    <a:pt x="7370" y="1096"/>
                  </a:lnTo>
                  <a:cubicBezTo>
                    <a:pt x="7513" y="1096"/>
                    <a:pt x="7668" y="846"/>
                    <a:pt x="7704" y="548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7"/>
            <p:cNvSpPr/>
            <p:nvPr/>
          </p:nvSpPr>
          <p:spPr>
            <a:xfrm>
              <a:off x="8257768" y="3664290"/>
              <a:ext cx="150001" cy="21706"/>
            </a:xfrm>
            <a:custGeom>
              <a:rect b="b" l="l" r="r" t="t"/>
              <a:pathLst>
                <a:path extrusionOk="0" h="1120" w="7740">
                  <a:moveTo>
                    <a:pt x="381" y="0"/>
                  </a:moveTo>
                  <a:cubicBezTo>
                    <a:pt x="226" y="0"/>
                    <a:pt x="72" y="250"/>
                    <a:pt x="36" y="560"/>
                  </a:cubicBezTo>
                  <a:cubicBezTo>
                    <a:pt x="0" y="869"/>
                    <a:pt x="84" y="1119"/>
                    <a:pt x="238" y="1119"/>
                  </a:cubicBezTo>
                  <a:lnTo>
                    <a:pt x="7358" y="1119"/>
                  </a:lnTo>
                  <a:cubicBezTo>
                    <a:pt x="7513" y="1119"/>
                    <a:pt x="7668" y="869"/>
                    <a:pt x="7704" y="560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7"/>
            <p:cNvSpPr/>
            <p:nvPr/>
          </p:nvSpPr>
          <p:spPr>
            <a:xfrm>
              <a:off x="8240927" y="3797411"/>
              <a:ext cx="150001" cy="21260"/>
            </a:xfrm>
            <a:custGeom>
              <a:rect b="b" l="l" r="r" t="t"/>
              <a:pathLst>
                <a:path extrusionOk="0" h="1097" w="7740">
                  <a:moveTo>
                    <a:pt x="381" y="1"/>
                  </a:moveTo>
                  <a:cubicBezTo>
                    <a:pt x="226" y="1"/>
                    <a:pt x="71" y="251"/>
                    <a:pt x="36" y="549"/>
                  </a:cubicBezTo>
                  <a:cubicBezTo>
                    <a:pt x="0" y="846"/>
                    <a:pt x="83" y="1096"/>
                    <a:pt x="238" y="1096"/>
                  </a:cubicBezTo>
                  <a:lnTo>
                    <a:pt x="7358" y="1096"/>
                  </a:lnTo>
                  <a:cubicBezTo>
                    <a:pt x="7513" y="1096"/>
                    <a:pt x="7668" y="846"/>
                    <a:pt x="7703" y="549"/>
                  </a:cubicBezTo>
                  <a:cubicBezTo>
                    <a:pt x="7739" y="251"/>
                    <a:pt x="7656" y="1"/>
                    <a:pt x="7501" y="1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7"/>
            <p:cNvSpPr/>
            <p:nvPr/>
          </p:nvSpPr>
          <p:spPr>
            <a:xfrm>
              <a:off x="8440502" y="3268783"/>
              <a:ext cx="95776" cy="673784"/>
            </a:xfrm>
            <a:custGeom>
              <a:rect b="b" l="l" r="r" t="t"/>
              <a:pathLst>
                <a:path extrusionOk="0" h="34767" w="4942">
                  <a:moveTo>
                    <a:pt x="1" y="1"/>
                  </a:moveTo>
                  <a:lnTo>
                    <a:pt x="4371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7"/>
            <p:cNvSpPr/>
            <p:nvPr/>
          </p:nvSpPr>
          <p:spPr>
            <a:xfrm>
              <a:off x="8578720" y="3268783"/>
              <a:ext cx="95776" cy="673784"/>
            </a:xfrm>
            <a:custGeom>
              <a:rect b="b" l="l" r="r" t="t"/>
              <a:pathLst>
                <a:path extrusionOk="0" h="34767" w="4942">
                  <a:moveTo>
                    <a:pt x="1" y="1"/>
                  </a:moveTo>
                  <a:lnTo>
                    <a:pt x="4370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7"/>
            <p:cNvSpPr/>
            <p:nvPr/>
          </p:nvSpPr>
          <p:spPr>
            <a:xfrm>
              <a:off x="8300210" y="3247562"/>
              <a:ext cx="295371" cy="42016"/>
            </a:xfrm>
            <a:custGeom>
              <a:rect b="b" l="l" r="r" t="t"/>
              <a:pathLst>
                <a:path extrusionOk="0" h="2168" w="15241">
                  <a:moveTo>
                    <a:pt x="156" y="0"/>
                  </a:moveTo>
                  <a:cubicBezTo>
                    <a:pt x="72" y="0"/>
                    <a:pt x="1" y="143"/>
                    <a:pt x="1" y="322"/>
                  </a:cubicBezTo>
                  <a:lnTo>
                    <a:pt x="1" y="1858"/>
                  </a:lnTo>
                  <a:cubicBezTo>
                    <a:pt x="1" y="2036"/>
                    <a:pt x="72" y="2167"/>
                    <a:pt x="156" y="2167"/>
                  </a:cubicBezTo>
                  <a:lnTo>
                    <a:pt x="15074" y="2167"/>
                  </a:lnTo>
                  <a:cubicBezTo>
                    <a:pt x="15169" y="2167"/>
                    <a:pt x="15241" y="2036"/>
                    <a:pt x="15241" y="1858"/>
                  </a:cubicBezTo>
                  <a:lnTo>
                    <a:pt x="15241" y="322"/>
                  </a:lnTo>
                  <a:cubicBezTo>
                    <a:pt x="15241" y="143"/>
                    <a:pt x="15169" y="0"/>
                    <a:pt x="15074" y="0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7"/>
            <p:cNvSpPr/>
            <p:nvPr/>
          </p:nvSpPr>
          <p:spPr>
            <a:xfrm>
              <a:off x="8458041" y="3400780"/>
              <a:ext cx="150001" cy="21240"/>
            </a:xfrm>
            <a:custGeom>
              <a:rect b="b" l="l" r="r" t="t"/>
              <a:pathLst>
                <a:path extrusionOk="0" h="1096" w="774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5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5"/>
                    <a:pt x="7704" y="548"/>
                  </a:cubicBezTo>
                  <a:cubicBezTo>
                    <a:pt x="7668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7"/>
            <p:cNvSpPr/>
            <p:nvPr/>
          </p:nvSpPr>
          <p:spPr>
            <a:xfrm>
              <a:off x="8474882" y="3532991"/>
              <a:ext cx="150001" cy="21240"/>
            </a:xfrm>
            <a:custGeom>
              <a:rect b="b" l="l" r="r" t="t"/>
              <a:pathLst>
                <a:path extrusionOk="0" h="1096" w="774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6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6"/>
                    <a:pt x="7704" y="548"/>
                  </a:cubicBezTo>
                  <a:cubicBezTo>
                    <a:pt x="7669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7"/>
            <p:cNvSpPr/>
            <p:nvPr/>
          </p:nvSpPr>
          <p:spPr>
            <a:xfrm>
              <a:off x="8491743" y="3664290"/>
              <a:ext cx="150001" cy="21706"/>
            </a:xfrm>
            <a:custGeom>
              <a:rect b="b" l="l" r="r" t="t"/>
              <a:pathLst>
                <a:path extrusionOk="0" h="1120" w="7740">
                  <a:moveTo>
                    <a:pt x="238" y="0"/>
                  </a:moveTo>
                  <a:cubicBezTo>
                    <a:pt x="83" y="0"/>
                    <a:pt x="0" y="250"/>
                    <a:pt x="36" y="560"/>
                  </a:cubicBezTo>
                  <a:cubicBezTo>
                    <a:pt x="72" y="869"/>
                    <a:pt x="226" y="1119"/>
                    <a:pt x="381" y="1119"/>
                  </a:cubicBezTo>
                  <a:lnTo>
                    <a:pt x="7501" y="1119"/>
                  </a:lnTo>
                  <a:cubicBezTo>
                    <a:pt x="7656" y="1119"/>
                    <a:pt x="7739" y="869"/>
                    <a:pt x="7703" y="560"/>
                  </a:cubicBezTo>
                  <a:cubicBezTo>
                    <a:pt x="7668" y="250"/>
                    <a:pt x="7513" y="0"/>
                    <a:pt x="7358" y="0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7"/>
            <p:cNvSpPr/>
            <p:nvPr/>
          </p:nvSpPr>
          <p:spPr>
            <a:xfrm>
              <a:off x="8508584" y="3797411"/>
              <a:ext cx="150001" cy="21260"/>
            </a:xfrm>
            <a:custGeom>
              <a:rect b="b" l="l" r="r" t="t"/>
              <a:pathLst>
                <a:path extrusionOk="0" h="1097" w="7740">
                  <a:moveTo>
                    <a:pt x="238" y="1"/>
                  </a:moveTo>
                  <a:cubicBezTo>
                    <a:pt x="96" y="1"/>
                    <a:pt x="0" y="251"/>
                    <a:pt x="36" y="549"/>
                  </a:cubicBezTo>
                  <a:cubicBezTo>
                    <a:pt x="72" y="846"/>
                    <a:pt x="226" y="1096"/>
                    <a:pt x="381" y="1096"/>
                  </a:cubicBezTo>
                  <a:lnTo>
                    <a:pt x="7501" y="1096"/>
                  </a:lnTo>
                  <a:cubicBezTo>
                    <a:pt x="7656" y="1096"/>
                    <a:pt x="7739" y="846"/>
                    <a:pt x="7704" y="549"/>
                  </a:cubicBezTo>
                  <a:cubicBezTo>
                    <a:pt x="7668" y="251"/>
                    <a:pt x="7513" y="1"/>
                    <a:pt x="7370" y="1"/>
                  </a:cubicBezTo>
                  <a:close/>
                </a:path>
              </a:pathLst>
            </a:custGeom>
            <a:solidFill>
              <a:srgbClr val="0836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 txBox="1"/>
          <p:nvPr>
            <p:ph type="title"/>
          </p:nvPr>
        </p:nvSpPr>
        <p:spPr>
          <a:xfrm>
            <a:off x="598925" y="216125"/>
            <a:ext cx="3316800" cy="10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536" name="Google Shape;536;p44"/>
          <p:cNvPicPr preferRelativeResize="0"/>
          <p:nvPr/>
        </p:nvPicPr>
        <p:blipFill rotWithShape="1">
          <a:blip r:embed="rId3">
            <a:alphaModFix/>
          </a:blip>
          <a:srcRect b="891" l="17171" r="17086" t="15760"/>
          <a:stretch/>
        </p:blipFill>
        <p:spPr>
          <a:xfrm flipH="1" rot="5400000">
            <a:off x="4395024" y="396462"/>
            <a:ext cx="5147388" cy="4350564"/>
          </a:xfrm>
          <a:prstGeom prst="flowChartDocument">
            <a:avLst/>
          </a:prstGeom>
          <a:noFill/>
          <a:ln>
            <a:noFill/>
          </a:ln>
        </p:spPr>
      </p:pic>
      <p:grpSp>
        <p:nvGrpSpPr>
          <p:cNvPr id="537" name="Google Shape;537;p44"/>
          <p:cNvGrpSpPr/>
          <p:nvPr/>
        </p:nvGrpSpPr>
        <p:grpSpPr>
          <a:xfrm flipH="1">
            <a:off x="816814" y="1359118"/>
            <a:ext cx="446222" cy="77476"/>
            <a:chOff x="6146875" y="1767300"/>
            <a:chExt cx="331025" cy="57475"/>
          </a:xfrm>
        </p:grpSpPr>
        <p:sp>
          <p:nvSpPr>
            <p:cNvPr id="538" name="Google Shape;538;p4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44"/>
          <p:cNvSpPr txBox="1"/>
          <p:nvPr>
            <p:ph type="title"/>
          </p:nvPr>
        </p:nvSpPr>
        <p:spPr>
          <a:xfrm>
            <a:off x="598925" y="1587000"/>
            <a:ext cx="4038000" cy="27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our personal lives we like to make eco conscious choices, so we were curious about the </a:t>
            </a:r>
            <a:r>
              <a:rPr lang="en" sz="2200"/>
              <a:t>accessibility</a:t>
            </a:r>
            <a:r>
              <a:rPr lang="en" sz="2200"/>
              <a:t> of vegan options in the USA.  We also had </a:t>
            </a:r>
            <a:r>
              <a:rPr lang="en" sz="2200"/>
              <a:t>preconceived</a:t>
            </a:r>
            <a:r>
              <a:rPr lang="en" sz="2200"/>
              <a:t> notions about this dietary popularity and wanted to test our biased opinion.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5"/>
          <p:cNvSpPr txBox="1"/>
          <p:nvPr>
            <p:ph idx="2" type="title"/>
          </p:nvPr>
        </p:nvSpPr>
        <p:spPr>
          <a:xfrm>
            <a:off x="-277075" y="0"/>
            <a:ext cx="54024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General </a:t>
            </a:r>
            <a:r>
              <a:rPr lang="en" sz="3100"/>
              <a:t>Hypothesis</a:t>
            </a:r>
            <a:r>
              <a:rPr lang="en" sz="3100"/>
              <a:t> </a:t>
            </a:r>
            <a:endParaRPr sz="3100"/>
          </a:p>
        </p:txBody>
      </p:sp>
      <p:sp>
        <p:nvSpPr>
          <p:cNvPr id="547" name="Google Shape;547;p45"/>
          <p:cNvSpPr txBox="1"/>
          <p:nvPr>
            <p:ph idx="1" type="subTitle"/>
          </p:nvPr>
        </p:nvSpPr>
        <p:spPr>
          <a:xfrm>
            <a:off x="863077" y="1389950"/>
            <a:ext cx="73320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number of vegan restaurants in urban(50,000+ people) areas will be greater  than rural areas (less than 50,000 people)</a:t>
            </a:r>
            <a:endParaRPr sz="1800"/>
          </a:p>
        </p:txBody>
      </p:sp>
      <p:sp>
        <p:nvSpPr>
          <p:cNvPr id="548" name="Google Shape;548;p45"/>
          <p:cNvSpPr txBox="1"/>
          <p:nvPr>
            <p:ph idx="7" type="title"/>
          </p:nvPr>
        </p:nvSpPr>
        <p:spPr>
          <a:xfrm>
            <a:off x="280825" y="1915338"/>
            <a:ext cx="33858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Alternative</a:t>
            </a:r>
            <a:r>
              <a:rPr lang="en"/>
              <a:t> </a:t>
            </a:r>
            <a:endParaRPr/>
          </a:p>
        </p:txBody>
      </p:sp>
      <p:sp>
        <p:nvSpPr>
          <p:cNvPr id="549" name="Google Shape;549;p45"/>
          <p:cNvSpPr txBox="1"/>
          <p:nvPr>
            <p:ph idx="8" type="subTitle"/>
          </p:nvPr>
        </p:nvSpPr>
        <p:spPr>
          <a:xfrm>
            <a:off x="107900" y="3533750"/>
            <a:ext cx="42702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city population is larger t</a:t>
            </a:r>
            <a:r>
              <a:rPr lang="en"/>
              <a:t>han 50,0</a:t>
            </a:r>
            <a:r>
              <a:rPr lang="en"/>
              <a:t>00 (urban area) then the percentage of vegan restaurants will be higher than in cities with populations less than 50,000 (rural area).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0" name="Google Shape;550;p45"/>
          <p:cNvCxnSpPr/>
          <p:nvPr/>
        </p:nvCxnSpPr>
        <p:spPr>
          <a:xfrm>
            <a:off x="4572240" y="3027856"/>
            <a:ext cx="0" cy="119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45"/>
          <p:cNvSpPr txBox="1"/>
          <p:nvPr>
            <p:ph idx="7" type="title"/>
          </p:nvPr>
        </p:nvSpPr>
        <p:spPr>
          <a:xfrm>
            <a:off x="4918975" y="1915338"/>
            <a:ext cx="33858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Null</a:t>
            </a:r>
            <a:endParaRPr sz="4100"/>
          </a:p>
        </p:txBody>
      </p:sp>
      <p:sp>
        <p:nvSpPr>
          <p:cNvPr id="552" name="Google Shape;552;p45"/>
          <p:cNvSpPr txBox="1"/>
          <p:nvPr/>
        </p:nvSpPr>
        <p:spPr>
          <a:xfrm>
            <a:off x="4843475" y="3138350"/>
            <a:ext cx="42051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 city population is larger than 50,000 (urban area) then the percentage of vegan restaurants will </a:t>
            </a:r>
            <a:r>
              <a:rPr b="1"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 higher than in cities with populations</a:t>
            </a:r>
            <a:r>
              <a:rPr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less than 50,000 (rural area).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Tidying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6"/>
          <p:cNvSpPr txBox="1"/>
          <p:nvPr>
            <p:ph idx="1" type="body"/>
          </p:nvPr>
        </p:nvSpPr>
        <p:spPr>
          <a:xfrm>
            <a:off x="717450" y="1121450"/>
            <a:ext cx="77091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/>
              <a:t>Data Cleanup: </a:t>
            </a:r>
            <a:endParaRPr b="1"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	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/>
              <a:t>Census Data Issues: </a:t>
            </a:r>
            <a:endParaRPr b="1"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Excel file provided by the US Census data this file contained all cities and unincorporated towns for the </a:t>
            </a:r>
            <a:r>
              <a:rPr lang="en" sz="1150"/>
              <a:t>entire</a:t>
            </a:r>
            <a:r>
              <a:rPr lang="en" sz="1150"/>
              <a:t> USA and at some points summed geographical locations </a:t>
            </a:r>
            <a:endParaRPr sz="1150"/>
          </a:p>
          <a:p>
            <a:pPr indent="-301625" lvl="1" marL="13716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We only incorporated locations with population over 1,000 (people)</a:t>
            </a:r>
            <a:endParaRPr sz="1150"/>
          </a:p>
          <a:p>
            <a:pPr indent="-301625" lvl="1" marL="13716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Removed counties</a:t>
            </a:r>
            <a:endParaRPr sz="11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50"/>
              <a:t>Yelp Data Issues:</a:t>
            </a:r>
            <a:endParaRPr b="1"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Data was provided as a dictionary of lists</a:t>
            </a:r>
            <a:endParaRPr sz="115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Had to create a loop to parse out the data to be provided as columns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Category field resulted in a list</a:t>
            </a:r>
            <a:endParaRPr sz="115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Created new </a:t>
            </a:r>
            <a:r>
              <a:rPr lang="en" sz="1150"/>
              <a:t>dataframe</a:t>
            </a:r>
            <a:r>
              <a:rPr lang="en" sz="1150"/>
              <a:t> to separate these values out into columns and then re- incorporated this back into dataframe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Only had 5,000 calls a day </a:t>
            </a:r>
            <a:endParaRPr sz="115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Created a rate limit to prevent over calling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Search radius parameter  </a:t>
            </a:r>
            <a:endParaRPr sz="115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Used a 5 mile after testing smaller search areas we wanted to provide a large enough area for results and show similar outcomes to real life scenarios. </a:t>
            </a:r>
            <a:endParaRPr sz="11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/>
              <a:t>	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grpSp>
        <p:nvGrpSpPr>
          <p:cNvPr id="559" name="Google Shape;559;p46"/>
          <p:cNvGrpSpPr/>
          <p:nvPr/>
        </p:nvGrpSpPr>
        <p:grpSpPr>
          <a:xfrm flipH="1">
            <a:off x="809989" y="1172656"/>
            <a:ext cx="446222" cy="77476"/>
            <a:chOff x="6146875" y="1767300"/>
            <a:chExt cx="331025" cy="57475"/>
          </a:xfrm>
        </p:grpSpPr>
        <p:sp>
          <p:nvSpPr>
            <p:cNvPr id="560" name="Google Shape;560;p46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/>
          <p:cNvSpPr txBox="1"/>
          <p:nvPr>
            <p:ph type="title"/>
          </p:nvPr>
        </p:nvSpPr>
        <p:spPr>
          <a:xfrm>
            <a:off x="1489925" y="2573725"/>
            <a:ext cx="28881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grpSp>
        <p:nvGrpSpPr>
          <p:cNvPr id="568" name="Google Shape;568;p47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569" name="Google Shape;569;p47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7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7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7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7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7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chemeClr val="dk1">
                <a:alpha val="34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7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603" name="Google Shape;603;p47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7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8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endParaRPr/>
          </a:p>
        </p:txBody>
      </p:sp>
      <p:sp>
        <p:nvSpPr>
          <p:cNvPr id="611" name="Google Shape;611;p48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 sources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API from Yelp business search: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https://api.yelp.com/v3/businesses/search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https://www2.census.gov/programs-surveys/popest/datasets/2010-2019/cities/totals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Definitions: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Rural &gt;1000 &amp; &lt; 50,000 </a:t>
            </a:r>
            <a:r>
              <a:rPr lang="en"/>
              <a:t>population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Urban &gt; 50,00 population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Used a 5 mile radius in our location search results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the </a:t>
            </a:r>
            <a:r>
              <a:rPr lang="en"/>
              <a:t>typical</a:t>
            </a:r>
            <a:r>
              <a:rPr lang="en"/>
              <a:t> delivery radius and would reflect real life scenarios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Process: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a </a:t>
            </a:r>
            <a:r>
              <a:rPr lang="en"/>
              <a:t>randomized</a:t>
            </a:r>
            <a:r>
              <a:rPr lang="en"/>
              <a:t> sample of 100 urban areas and 100 rural areas from census using </a:t>
            </a:r>
            <a:r>
              <a:rPr lang="en"/>
              <a:t>population</a:t>
            </a:r>
            <a:r>
              <a:rPr lang="en"/>
              <a:t> estimate for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From this randomized sample an API call was created to yelp that merged the city and state to pull location, business name, and </a:t>
            </a:r>
            <a:r>
              <a:rPr lang="en"/>
              <a:t>categories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9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endParaRPr/>
          </a:p>
        </p:txBody>
      </p:sp>
      <p:sp>
        <p:nvSpPr>
          <p:cNvPr id="617" name="Google Shape;617;p49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8" name="Google Shape;618;p49"/>
          <p:cNvSpPr txBox="1"/>
          <p:nvPr>
            <p:ph idx="1" type="body"/>
          </p:nvPr>
        </p:nvSpPr>
        <p:spPr>
          <a:xfrm>
            <a:off x="393225" y="1273650"/>
            <a:ext cx="27786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Created a for loop to parse out API response 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Received </a:t>
            </a:r>
            <a:r>
              <a:rPr i="1" lang="en"/>
              <a:t>key errors </a:t>
            </a:r>
            <a:r>
              <a:rPr lang="en"/>
              <a:t>in order to circumvent the error an except and try were added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Once the response data was collected we merged this with the population data from the census.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was our final dataframe used to create the graphs and values.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Received</a:t>
            </a:r>
            <a:r>
              <a:rPr lang="en"/>
              <a:t> duplicative results when </a:t>
            </a:r>
            <a:r>
              <a:rPr lang="en"/>
              <a:t>merging</a:t>
            </a:r>
            <a:r>
              <a:rPr lang="en"/>
              <a:t> </a:t>
            </a:r>
            <a:r>
              <a:rPr lang="en"/>
              <a:t>data frames</a:t>
            </a:r>
            <a:r>
              <a:rPr lang="en"/>
              <a:t> these </a:t>
            </a:r>
            <a:r>
              <a:rPr lang="en"/>
              <a:t>values</a:t>
            </a:r>
            <a:r>
              <a:rPr lang="en"/>
              <a:t> were dropped.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19" name="Google Shape;6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76325"/>
            <a:ext cx="5457425" cy="500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0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Dora the Explorer</a:t>
            </a:r>
            <a:endParaRPr/>
          </a:p>
        </p:txBody>
      </p:sp>
      <p:sp>
        <p:nvSpPr>
          <p:cNvPr id="625" name="Google Shape;625;p50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</a:t>
            </a:r>
            <a:r>
              <a:rPr lang="en" sz="1500"/>
              <a:t>Exploration</a:t>
            </a:r>
            <a:r>
              <a:rPr lang="en" sz="1500"/>
              <a:t> 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Examined for null values 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Investigate the validity of the data and relevance to reporting 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Used the .describe () for central tendency 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Used min/max to </a:t>
            </a:r>
            <a:r>
              <a:rPr lang="en" sz="1500"/>
              <a:t>understand</a:t>
            </a:r>
            <a:r>
              <a:rPr lang="en" sz="1500"/>
              <a:t> outliers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Insights from logic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That not all of the locations pulled from yelp had Latitude/Longitude values 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Notice outliers and realizing the census used summed data for </a:t>
            </a:r>
            <a:r>
              <a:rPr lang="en" sz="1500"/>
              <a:t>large</a:t>
            </a:r>
            <a:r>
              <a:rPr lang="en" sz="1500"/>
              <a:t> </a:t>
            </a:r>
            <a:r>
              <a:rPr lang="en" sz="1500"/>
              <a:t>geographical</a:t>
            </a:r>
            <a:r>
              <a:rPr lang="en" sz="1500"/>
              <a:t> areas. </a:t>
            </a:r>
            <a:endParaRPr sz="1500"/>
          </a:p>
          <a:p>
            <a:pPr indent="-323850" lvl="2" marL="18288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This resulted in further data cleaning  </a:t>
            </a:r>
            <a:endParaRPr sz="15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vironmental Consulting by Slidesgo">
  <a:themeElements>
    <a:clrScheme name="Simple Light">
      <a:dk1>
        <a:srgbClr val="083603"/>
      </a:dk1>
      <a:lt1>
        <a:srgbClr val="FFFFFF"/>
      </a:lt1>
      <a:dk2>
        <a:srgbClr val="B6D7A8"/>
      </a:dk2>
      <a:lt2>
        <a:srgbClr val="7DBD61"/>
      </a:lt2>
      <a:accent1>
        <a:srgbClr val="E6B8AF"/>
      </a:accent1>
      <a:accent2>
        <a:srgbClr val="F9CB9C"/>
      </a:accent2>
      <a:accent3>
        <a:srgbClr val="F6B26B"/>
      </a:accent3>
      <a:accent4>
        <a:srgbClr val="E69138"/>
      </a:accent4>
      <a:accent5>
        <a:srgbClr val="083603"/>
      </a:accent5>
      <a:accent6>
        <a:srgbClr val="083603"/>
      </a:accent6>
      <a:hlink>
        <a:srgbClr val="08360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