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8" r:id="rId21"/>
    <p:sldId id="275" r:id="rId22"/>
    <p:sldId id="276" r:id="rId23"/>
    <p:sldId id="281" r:id="rId24"/>
    <p:sldId id="278" r:id="rId25"/>
    <p:sldId id="279" r:id="rId26"/>
    <p:sldId id="280" r:id="rId27"/>
    <p:sldId id="277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94660"/>
  </p:normalViewPr>
  <p:slideViewPr>
    <p:cSldViewPr>
      <p:cViewPr varScale="1">
        <p:scale>
          <a:sx n="86" d="100"/>
          <a:sy n="86" d="100"/>
        </p:scale>
        <p:origin x="924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15.wmf"/><Relationship Id="rId4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17.wmf"/><Relationship Id="rId4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9.wmf"/><Relationship Id="rId1" Type="http://schemas.openxmlformats.org/officeDocument/2006/relationships/image" Target="../media/image23.wmf"/><Relationship Id="rId4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10.wmf"/><Relationship Id="rId16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2.wmf"/><Relationship Id="rId2" Type="http://schemas.openxmlformats.org/officeDocument/2006/relationships/image" Target="../media/image10.wmf"/><Relationship Id="rId16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46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30.wmf"/><Relationship Id="rId2" Type="http://schemas.openxmlformats.org/officeDocument/2006/relationships/image" Target="../media/image10.wmf"/><Relationship Id="rId16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45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FE164E-EF78-46E3-AC2B-24C2AACFE5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E97A92-44EC-482B-B11D-654CF77F3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03552C-8F23-4D07-A8BB-74CACD7C9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A0E2-6429-4801-8FC2-CCF8FBF16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62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FBE5DE-7E9B-434C-8543-C70B4327D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80FBCC-3493-4B25-B0D1-14F01D92C5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C1F094-E791-41A8-B46E-BDEB3C208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32B7-B24C-4FA9-80A9-4E45CA1BA2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406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FD7774-73C9-4A1C-84B9-09CABA55F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F3D720-B5F4-4471-8323-24CA86208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EF5B99-E86C-49AC-AE23-08B44B6FE8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FA9A0-095B-47A8-86A1-94DC0EA557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53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2A652-11FE-4623-9B6F-3F755E1225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09BA2-517D-4DCF-A6AC-DB8B0510F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59385-9878-4D80-A26B-E224F6220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B9DE1-D44B-4750-96A2-4BED73BD21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898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60226A8-A869-4B1E-801A-8615DE501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69486CC-FA32-4BA8-85A7-B61F390FE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D14314A-B0C4-42A6-B341-041E006C17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29D5F-18F1-4ED7-AB38-B7451BC53B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71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E70E22-DF3C-46D8-B80E-2CC3A1A5D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F2A682-CD36-4FBB-9883-61F4421F5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BCBA06-1201-4FA4-ABED-1D066FE15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11BE0-91F3-4436-B52F-BD99B5ED00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173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A9D4DC-3961-405A-A4AB-6D598C741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6E0CE5-3AE3-4A4C-8F3D-E22293786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58D2B4-9918-4C7C-B85C-2BE76AA4CF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55564-B1A0-423E-8E29-096D9EA1F1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94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FC3A6-1B22-49D7-B605-FA68B87ED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13085-1461-434C-B2DC-135344851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F156A-A688-462A-9178-F8F4475D4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34D8A-933B-4718-9CA0-33AF8A2C63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7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D419FB-0AF2-4D37-BE74-5552C13E8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C31295-4517-449F-A8BD-653E271586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81299F-BDD4-4FD8-86D5-FBA067472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A90E1-007E-4A67-A4D0-9CBF49D2A1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65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CB78E8-F5A4-4073-A827-03C2C4831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05DECB-0CBC-4E80-A7C0-66B46713E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65545B-BCBE-4067-B5FF-957CFE734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1D9E0-4B73-4657-B163-6111404A4B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433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409B6BE-DD8C-4B07-BD93-528BAC1499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BD647E-B7D8-49A7-8E80-60AB113BE4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B0A4A5-9527-4AB4-8EB6-05EF6BC24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C727B-2EA1-4A10-A0C2-73E9C27C8C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381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5D3816-E514-42C1-8086-723EA985AA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4AD6E-3D13-4F8D-A8FE-24188A0CC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98E1B-F49F-4E60-BEDE-EF1EA828F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DB4AC-CA27-4D62-877D-2314F7AE93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121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DBD059-BAF9-4434-B1AE-FFA9CFDAA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B31FA-410A-45B7-A6B8-98E2C2EF5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EB009-DCB9-495C-A226-91A0C2DF7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86FA-CC67-419A-9A9D-9C18553FA0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020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CF884-5AA5-4610-863F-FF9FA7D68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E3DDC12-562D-45E8-A5E0-A8493885A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7D0FC6-3F9D-4057-A9B8-ACF35B5453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504435-20F5-4617-B24F-CDC5576B64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ED934B1-548C-4F37-8C0C-F4A4D21FBD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9BEBFFA-2BC6-4779-BC14-1E5CC08AB1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18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oleObject" Target="../embeddings/oleObject68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35.wmf"/><Relationship Id="rId32" Type="http://schemas.openxmlformats.org/officeDocument/2006/relationships/image" Target="../media/image39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37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38.wmf"/><Relationship Id="rId35" Type="http://schemas.openxmlformats.org/officeDocument/2006/relationships/image" Target="../media/image26.wmf"/><Relationship Id="rId8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9" Type="http://schemas.openxmlformats.org/officeDocument/2006/relationships/oleObject" Target="../embeddings/oleObject91.bin"/><Relationship Id="rId21" Type="http://schemas.openxmlformats.org/officeDocument/2006/relationships/oleObject" Target="../embeddings/oleObject80.bin"/><Relationship Id="rId34" Type="http://schemas.openxmlformats.org/officeDocument/2006/relationships/oleObject" Target="../embeddings/oleObject87.bin"/><Relationship Id="rId42" Type="http://schemas.openxmlformats.org/officeDocument/2006/relationships/oleObject" Target="../embeddings/oleObject94.bin"/><Relationship Id="rId47" Type="http://schemas.openxmlformats.org/officeDocument/2006/relationships/oleObject" Target="../embeddings/oleObject98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35.wmf"/><Relationship Id="rId32" Type="http://schemas.openxmlformats.org/officeDocument/2006/relationships/image" Target="../media/image39.wmf"/><Relationship Id="rId37" Type="http://schemas.openxmlformats.org/officeDocument/2006/relationships/oleObject" Target="../embeddings/oleObject89.bin"/><Relationship Id="rId40" Type="http://schemas.openxmlformats.org/officeDocument/2006/relationships/oleObject" Target="../embeddings/oleObject92.bin"/><Relationship Id="rId45" Type="http://schemas.openxmlformats.org/officeDocument/2006/relationships/oleObject" Target="../embeddings/oleObject96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37.wmf"/><Relationship Id="rId36" Type="http://schemas.openxmlformats.org/officeDocument/2006/relationships/oleObject" Target="../embeddings/oleObject88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4" Type="http://schemas.openxmlformats.org/officeDocument/2006/relationships/image" Target="../media/image42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38.wmf"/><Relationship Id="rId35" Type="http://schemas.openxmlformats.org/officeDocument/2006/relationships/image" Target="../media/image26.wmf"/><Relationship Id="rId43" Type="http://schemas.openxmlformats.org/officeDocument/2006/relationships/oleObject" Target="../embeddings/oleObject95.bin"/><Relationship Id="rId48" Type="http://schemas.openxmlformats.org/officeDocument/2006/relationships/oleObject" Target="../embeddings/oleObject99.bin"/><Relationship Id="rId8" Type="http://schemas.openxmlformats.org/officeDocument/2006/relationships/image" Target="../media/image27.wmf"/><Relationship Id="rId3" Type="http://schemas.openxmlformats.org/officeDocument/2006/relationships/oleObject" Target="../embeddings/oleObject71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oleObject" Target="../embeddings/oleObject90.bin"/><Relationship Id="rId46" Type="http://schemas.openxmlformats.org/officeDocument/2006/relationships/oleObject" Target="../embeddings/oleObject97.bin"/><Relationship Id="rId20" Type="http://schemas.openxmlformats.org/officeDocument/2006/relationships/image" Target="../media/image33.wmf"/><Relationship Id="rId41" Type="http://schemas.openxmlformats.org/officeDocument/2006/relationships/oleObject" Target="../embeddings/oleObject9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43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9" Type="http://schemas.openxmlformats.org/officeDocument/2006/relationships/oleObject" Target="../embeddings/oleObject121.bin"/><Relationship Id="rId21" Type="http://schemas.openxmlformats.org/officeDocument/2006/relationships/oleObject" Target="../embeddings/oleObject111.bin"/><Relationship Id="rId34" Type="http://schemas.openxmlformats.org/officeDocument/2006/relationships/oleObject" Target="../embeddings/oleObject118.bin"/><Relationship Id="rId42" Type="http://schemas.openxmlformats.org/officeDocument/2006/relationships/oleObject" Target="../embeddings/oleObject123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35.wmf"/><Relationship Id="rId32" Type="http://schemas.openxmlformats.org/officeDocument/2006/relationships/image" Target="../media/image39.wmf"/><Relationship Id="rId37" Type="http://schemas.openxmlformats.org/officeDocument/2006/relationships/image" Target="../media/image30.wmf"/><Relationship Id="rId40" Type="http://schemas.openxmlformats.org/officeDocument/2006/relationships/image" Target="../media/image46.wmf"/><Relationship Id="rId45" Type="http://schemas.openxmlformats.org/officeDocument/2006/relationships/oleObject" Target="../embeddings/oleObject12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37.wmf"/><Relationship Id="rId36" Type="http://schemas.openxmlformats.org/officeDocument/2006/relationships/oleObject" Target="../embeddings/oleObject119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4" Type="http://schemas.openxmlformats.org/officeDocument/2006/relationships/oleObject" Target="../embeddings/oleObject12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45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38.wmf"/><Relationship Id="rId35" Type="http://schemas.openxmlformats.org/officeDocument/2006/relationships/image" Target="../media/image26.wmf"/><Relationship Id="rId43" Type="http://schemas.openxmlformats.org/officeDocument/2006/relationships/oleObject" Target="../embeddings/oleObject124.bin"/><Relationship Id="rId8" Type="http://schemas.openxmlformats.org/officeDocument/2006/relationships/image" Target="../media/image27.wmf"/><Relationship Id="rId3" Type="http://schemas.openxmlformats.org/officeDocument/2006/relationships/oleObject" Target="../embeddings/oleObject10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oleObject" Target="../embeddings/oleObject120.bin"/><Relationship Id="rId20" Type="http://schemas.openxmlformats.org/officeDocument/2006/relationships/image" Target="../media/image33.wmf"/><Relationship Id="rId41" Type="http://schemas.openxmlformats.org/officeDocument/2006/relationships/oleObject" Target="../embeddings/oleObject12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375A26B-1A4B-48BB-830F-6C1A84A8A9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Lecture Pushdown Automata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6937101-350D-4166-9CA0-1C10F4B7DA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790B0-59CC-40CE-9E68-B2CCD47464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1910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(q, a, v) </a:t>
            </a:r>
            <a:r>
              <a:rPr lang="en-US" altLang="zh-TW" sz="2800">
                <a:ea typeface="新細明體" panose="02020500000000000000" pitchFamily="18" charset="-120"/>
              </a:rPr>
              <a:t> means that a pop operation performs at stack</a:t>
            </a:r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A94D3868-5014-44E7-AC0A-FC0058E907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95F008AE-7B7E-4090-8A59-3E2F4236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536C2E05-1614-4C4F-B51E-3218CE41C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BF01EB8E-F44F-4CA8-B06A-F0B4D0944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214D8B0C-5C18-495E-9247-A91203EA2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47788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F560D147-E640-4856-9178-FB95F8C17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6A997CBA-0623-4CBA-99EB-4C090A5C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00DB3C42-2554-4EA4-A072-EE82AB87A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D1B6382A-5BFC-4F80-9752-AA9316DC5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098B8D4F-33C1-4E9F-AA13-D61EC66A8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F271C4C8-4A4A-4E28-BAA4-7D597C25A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374775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BDE13AB4-30BF-4EDF-B54A-640EE36FB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CE70F69F-673F-4A53-8470-CFCF615CF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DDF783E5-49E7-48AC-A148-212A8282D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8D9080A9-BE30-4ED5-BAC0-7EAB3DF1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FB172376-C5DD-447E-9D15-26764B0B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q</a:t>
            </a:r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842291AE-FD0F-4C3D-AE59-011559E46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590A25F0-F3AF-4503-B7AD-77290E809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90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graphicFrame>
        <p:nvGraphicFramePr>
          <p:cNvPr id="11285" name="Object 21">
            <a:extLst>
              <a:ext uri="{FF2B5EF4-FFF2-40B4-BE49-F238E27FC236}">
                <a16:creationId xmlns:a16="http://schemas.microsoft.com/office/drawing/2014/main" id="{A541D648-BC61-4F94-AEED-175D9957C49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05000" y="4267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Rectangle 22">
            <a:extLst>
              <a:ext uri="{FF2B5EF4-FFF2-40B4-BE49-F238E27FC236}">
                <a16:creationId xmlns:a16="http://schemas.microsoft.com/office/drawing/2014/main" id="{03971996-6B1B-45EA-B776-18B040D6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E0EDF943-153E-43E4-98F7-C6569D482E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5071BBC5-AE9B-4511-BDC6-1A08204186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33AC7A91-4075-49AD-AF4D-D2DB15CCA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0" name="Line 26">
            <a:extLst>
              <a:ext uri="{FF2B5EF4-FFF2-40B4-BE49-F238E27FC236}">
                <a16:creationId xmlns:a16="http://schemas.microsoft.com/office/drawing/2014/main" id="{3F0EC75D-65FA-4341-9ABF-C29ED76303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6151F777-40D3-43F8-A298-327F4A052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2" name="Line 28">
            <a:extLst>
              <a:ext uri="{FF2B5EF4-FFF2-40B4-BE49-F238E27FC236}">
                <a16:creationId xmlns:a16="http://schemas.microsoft.com/office/drawing/2014/main" id="{510A748B-24AA-43D1-BCD4-2D7786087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E584FED2-A1BC-4541-9025-ED9D8583B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4" name="Rectangle 31">
            <a:extLst>
              <a:ext uri="{FF2B5EF4-FFF2-40B4-BE49-F238E27FC236}">
                <a16:creationId xmlns:a16="http://schemas.microsoft.com/office/drawing/2014/main" id="{003B4867-04DD-4E92-BC60-4892CD09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1295" name="Line 32">
            <a:extLst>
              <a:ext uri="{FF2B5EF4-FFF2-40B4-BE49-F238E27FC236}">
                <a16:creationId xmlns:a16="http://schemas.microsoft.com/office/drawing/2014/main" id="{924F1A4E-96E5-4094-882E-6D637C1DFB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6" name="Line 33">
            <a:extLst>
              <a:ext uri="{FF2B5EF4-FFF2-40B4-BE49-F238E27FC236}">
                <a16:creationId xmlns:a16="http://schemas.microsoft.com/office/drawing/2014/main" id="{7C795723-FE01-46DC-BAB7-23AF9FA644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7" name="Line 34">
            <a:extLst>
              <a:ext uri="{FF2B5EF4-FFF2-40B4-BE49-F238E27FC236}">
                <a16:creationId xmlns:a16="http://schemas.microsoft.com/office/drawing/2014/main" id="{DFB747EE-0407-4D25-A8F5-580C99EA9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8" name="Line 35">
            <a:extLst>
              <a:ext uri="{FF2B5EF4-FFF2-40B4-BE49-F238E27FC236}">
                <a16:creationId xmlns:a16="http://schemas.microsoft.com/office/drawing/2014/main" id="{C77F635F-6FBA-42CB-81DB-EDDCAEBAF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9" name="Line 36">
            <a:extLst>
              <a:ext uri="{FF2B5EF4-FFF2-40B4-BE49-F238E27FC236}">
                <a16:creationId xmlns:a16="http://schemas.microsoft.com/office/drawing/2014/main" id="{4FE8A8FD-AAB2-449C-AAB2-86A785A379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00" name="Line 37">
            <a:extLst>
              <a:ext uri="{FF2B5EF4-FFF2-40B4-BE49-F238E27FC236}">
                <a16:creationId xmlns:a16="http://schemas.microsoft.com/office/drawing/2014/main" id="{499D0197-4CD9-4431-AAFD-EDAEE8364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01" name="Line 38">
            <a:extLst>
              <a:ext uri="{FF2B5EF4-FFF2-40B4-BE49-F238E27FC236}">
                <a16:creationId xmlns:a16="http://schemas.microsoft.com/office/drawing/2014/main" id="{E348551E-ADBF-42D6-A99D-DD783863E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02" name="Text Box 40">
            <a:extLst>
              <a:ext uri="{FF2B5EF4-FFF2-40B4-BE49-F238E27FC236}">
                <a16:creationId xmlns:a16="http://schemas.microsoft.com/office/drawing/2014/main" id="{F547F697-C4D0-4CC8-9BFE-1532E77D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017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11303" name="Rectangle 41">
            <a:extLst>
              <a:ext uri="{FF2B5EF4-FFF2-40B4-BE49-F238E27FC236}">
                <a16:creationId xmlns:a16="http://schemas.microsoft.com/office/drawing/2014/main" id="{015EEF3E-6FD0-4442-A4C3-8292A13E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458FA8F-6EF6-455F-8C56-169FA5C13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0019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There are some special states: an initial state 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and a final set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of final states. 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Initially, the PDA is in the initial state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and the head scans the leftmost cell. The tape holds an input string.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The stack is empty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11BEEC0A-224A-4EE1-B165-711636FA8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762000"/>
            <a:ext cx="1752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EDD58F66-62EF-4A8F-857B-57B544702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762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00A496A9-E2BB-4068-B2E1-F489A97E4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295400"/>
            <a:ext cx="1676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3B2F08B6-E34C-42F6-A4C8-5190047A5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762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28CC86EE-A2A4-4A58-82C5-1A402F7FC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762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0D531E54-3F6B-41D3-8325-882C6E0F8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CEC719A2-884A-4C07-955E-8EAE5709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7B8B9D14-C5EE-4C3C-A3C3-1C194803B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C53100D2-8057-4327-A326-FE8BB2684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C74BD028-A735-4F19-86D4-DA4672855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E8C84837-D8BF-4100-84B8-F9426B11D8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9DDC7C38-B5FC-40CA-A75D-E1E3EDE5F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2639B070-FDDB-4E9D-8FB0-42738FEC3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600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4459707B-49F8-4C1D-AB1B-3AF5B7F05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0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CCE91643-8105-4A86-8CC9-34008435D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DEFFFAC-833F-4673-8949-D65CDA6A6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458200" cy="30019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When the head gets off the tape, the PDA stops. An input string 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is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accepted</a:t>
            </a:r>
            <a:r>
              <a:rPr lang="en-US" altLang="zh-TW">
                <a:ea typeface="新細明體" panose="02020500000000000000" pitchFamily="18" charset="-120"/>
              </a:rPr>
              <a:t> by the PDA if the PDA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stops at a final state</a:t>
            </a:r>
            <a:r>
              <a:rPr lang="en-US" altLang="zh-TW">
                <a:ea typeface="新細明體" panose="02020500000000000000" pitchFamily="18" charset="-120"/>
              </a:rPr>
              <a:t> and the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stack is empty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Otherwise, the input string is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rejected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E06B18E2-883D-4721-B781-883BE3021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762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95E6B669-32F1-404B-B10E-10AEF811B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76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06B4DCE6-98C9-466F-86D8-19AE09FE6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FC1F4B9E-94CB-4F2C-8DB1-26F42337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828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5C49C4AC-29A7-4A5C-AE9F-7C099FF9C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762000"/>
            <a:ext cx="206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64B0BA58-9B59-42E7-8835-23CE5FC5A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76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1" name="Line 10">
            <a:extLst>
              <a:ext uri="{FF2B5EF4-FFF2-40B4-BE49-F238E27FC236}">
                <a16:creationId xmlns:a16="http://schemas.microsoft.com/office/drawing/2014/main" id="{D802B14E-5C8E-405C-A9DD-F4AD84E99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F05304F7-1D67-4FC9-9EB9-E92CCDFB4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3" name="Line 12">
            <a:extLst>
              <a:ext uri="{FF2B5EF4-FFF2-40B4-BE49-F238E27FC236}">
                <a16:creationId xmlns:a16="http://schemas.microsoft.com/office/drawing/2014/main" id="{44682C74-B4B7-4B59-8E02-DA9CE078E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4" name="Line 13">
            <a:extLst>
              <a:ext uri="{FF2B5EF4-FFF2-40B4-BE49-F238E27FC236}">
                <a16:creationId xmlns:a16="http://schemas.microsoft.com/office/drawing/2014/main" id="{AECA904A-60DC-444D-8332-8F2BF5801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5" name="Line 15">
            <a:extLst>
              <a:ext uri="{FF2B5EF4-FFF2-40B4-BE49-F238E27FC236}">
                <a16:creationId xmlns:a16="http://schemas.microsoft.com/office/drawing/2014/main" id="{8AC21114-71EB-4645-AC60-96599E164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6" name="Line 16">
            <a:extLst>
              <a:ext uri="{FF2B5EF4-FFF2-40B4-BE49-F238E27FC236}">
                <a16:creationId xmlns:a16="http://schemas.microsoft.com/office/drawing/2014/main" id="{0F6C7835-3A0A-4F7C-929F-EA8E2893D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1752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7" name="Line 17">
            <a:extLst>
              <a:ext uri="{FF2B5EF4-FFF2-40B4-BE49-F238E27FC236}">
                <a16:creationId xmlns:a16="http://schemas.microsoft.com/office/drawing/2014/main" id="{5A526A76-6A7A-4D86-82D6-028A6C470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8" name="Line 18">
            <a:extLst>
              <a:ext uri="{FF2B5EF4-FFF2-40B4-BE49-F238E27FC236}">
                <a16:creationId xmlns:a16="http://schemas.microsoft.com/office/drawing/2014/main" id="{C6E80A5F-FF75-4269-9636-DD146EF1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752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9" name="Line 19">
            <a:extLst>
              <a:ext uri="{FF2B5EF4-FFF2-40B4-BE49-F238E27FC236}">
                <a16:creationId xmlns:a16="http://schemas.microsoft.com/office/drawing/2014/main" id="{B36ECC0F-7703-47E7-A520-F7395D3AA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219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4EDBF72-9793-412C-90F8-07BE2CB74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PDA can be represented by </a:t>
            </a:r>
          </a:p>
          <a:p>
            <a:pPr eaLnBrk="1" hangingPunct="1">
              <a:buFontTx/>
              <a:buNone/>
            </a:pPr>
            <a:r>
              <a:rPr lang="en-US" altLang="zh-TW" i="1">
                <a:ea typeface="新細明體" panose="02020500000000000000" pitchFamily="18" charset="-120"/>
              </a:rPr>
              <a:t>            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M = (Q, </a:t>
            </a:r>
            <a:r>
              <a:rPr lang="el-GR" altLang="zh-TW" i="1">
                <a:solidFill>
                  <a:schemeClr val="hlink"/>
                </a:solidFill>
              </a:rPr>
              <a:t>Σ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, </a:t>
            </a:r>
            <a:r>
              <a:rPr lang="el-GR" altLang="zh-TW" i="1">
                <a:solidFill>
                  <a:schemeClr val="hlink"/>
                </a:solidFill>
              </a:rPr>
              <a:t>Γ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, </a:t>
            </a:r>
            <a:r>
              <a:rPr lang="el-GR" altLang="zh-TW" i="1">
                <a:solidFill>
                  <a:schemeClr val="hlink"/>
                </a:solidFill>
              </a:rPr>
              <a:t>δ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, s, F)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where </a:t>
            </a:r>
            <a:r>
              <a:rPr lang="el-GR" altLang="zh-TW" i="1">
                <a:solidFill>
                  <a:schemeClr val="hlink"/>
                </a:solidFill>
              </a:rPr>
              <a:t>Σ</a:t>
            </a:r>
            <a:r>
              <a:rPr lang="en-US" altLang="zh-TW">
                <a:ea typeface="新細明體" panose="02020500000000000000" pitchFamily="18" charset="-120"/>
              </a:rPr>
              <a:t>  is the alphabet of input symbols and </a:t>
            </a:r>
            <a:r>
              <a:rPr lang="el-GR" altLang="zh-TW" i="1">
                <a:solidFill>
                  <a:schemeClr val="hlink"/>
                </a:solidFill>
              </a:rPr>
              <a:t>Γ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is the alphabet of stack symbols.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set of all strings accepted by a PDA 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>
                <a:ea typeface="新細明體" panose="02020500000000000000" pitchFamily="18" charset="-120"/>
              </a:rPr>
              <a:t> is denoted by 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L(M).</a:t>
            </a:r>
            <a:r>
              <a:rPr lang="en-US" altLang="zh-TW">
                <a:ea typeface="新細明體" panose="02020500000000000000" pitchFamily="18" charset="-120"/>
              </a:rPr>
              <a:t> We also say that the language 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L(M)</a:t>
            </a:r>
            <a:r>
              <a:rPr lang="en-US" altLang="zh-TW">
                <a:ea typeface="新細明體" panose="02020500000000000000" pitchFamily="18" charset="-120"/>
              </a:rPr>
              <a:t> is accepted by 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6242BB5-B5AB-41DC-AFB1-46A205DFDD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The  transition diagram of a PDA is an alternative way to represent the PDA.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For 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M = (Q, </a:t>
            </a:r>
            <a:r>
              <a:rPr lang="el-GR" altLang="zh-TW" sz="2800" i="1">
                <a:solidFill>
                  <a:schemeClr val="hlink"/>
                </a:solidFill>
              </a:rPr>
              <a:t>Σ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, </a:t>
            </a:r>
            <a:r>
              <a:rPr lang="el-GR" altLang="zh-TW" sz="2800" i="1">
                <a:solidFill>
                  <a:schemeClr val="hlink"/>
                </a:solidFill>
              </a:rPr>
              <a:t>Γ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,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, s, F),</a:t>
            </a:r>
            <a:r>
              <a:rPr lang="en-US" altLang="zh-TW" sz="2800">
                <a:ea typeface="新細明體" panose="02020500000000000000" pitchFamily="18" charset="-120"/>
              </a:rPr>
              <a:t> the transition diagram of </a:t>
            </a:r>
            <a:r>
              <a:rPr lang="en-US" altLang="zh-TW" sz="2800" i="1">
                <a:ea typeface="新細明體" panose="02020500000000000000" pitchFamily="18" charset="-120"/>
              </a:rPr>
              <a:t>M</a:t>
            </a:r>
            <a:r>
              <a:rPr lang="en-US" altLang="zh-TW" sz="2800">
                <a:ea typeface="新細明體" panose="02020500000000000000" pitchFamily="18" charset="-120"/>
              </a:rPr>
              <a:t> is an edge-labeled digraph 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G=(V, E)</a:t>
            </a:r>
            <a:r>
              <a:rPr lang="en-US" altLang="zh-TW" sz="2800">
                <a:ea typeface="新細明體" panose="02020500000000000000" pitchFamily="18" charset="-120"/>
              </a:rPr>
              <a:t>  satisfying the following: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i="1">
                <a:ea typeface="新細明體" panose="02020500000000000000" pitchFamily="18" charset="-120"/>
              </a:rPr>
              <a:t>      V = Q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s =</a:t>
            </a:r>
            <a:r>
              <a:rPr lang="en-US" altLang="zh-TW" sz="2800">
                <a:ea typeface="新細明體" panose="02020500000000000000" pitchFamily="18" charset="-120"/>
              </a:rPr>
              <a:t>      , </a:t>
            </a:r>
            <a:r>
              <a:rPr lang="en-US" altLang="zh-TW" sz="2800" i="1">
                <a:ea typeface="新細明體" panose="02020500000000000000" pitchFamily="18" charset="-120"/>
              </a:rPr>
              <a:t>f =</a:t>
            </a:r>
            <a:r>
              <a:rPr lang="en-US" altLang="zh-TW" sz="2800">
                <a:ea typeface="新細明體" panose="02020500000000000000" pitchFamily="18" charset="-120"/>
              </a:rPr>
              <a:t>         for </a:t>
            </a:r>
            <a:r>
              <a:rPr lang="en-US" altLang="zh-TW" sz="2800" i="1">
                <a:ea typeface="新細明體" panose="02020500000000000000" pitchFamily="18" charset="-120"/>
              </a:rPr>
              <a:t>f</a:t>
            </a:r>
            <a:r>
              <a:rPr lang="en-US" altLang="zh-TW" sz="2800">
                <a:ea typeface="新細明體" panose="02020500000000000000" pitchFamily="18" charset="-120"/>
              </a:rPr>
              <a:t>      </a:t>
            </a:r>
            <a:r>
              <a:rPr lang="en-US" altLang="zh-TW" sz="2800" i="1">
                <a:ea typeface="新細明體" panose="02020500000000000000" pitchFamily="18" charset="-120"/>
              </a:rPr>
              <a:t>F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i="1">
                <a:ea typeface="新細明體" panose="02020500000000000000" pitchFamily="18" charset="-120"/>
              </a:rPr>
              <a:t>      E =</a:t>
            </a:r>
            <a:r>
              <a:rPr lang="en-US" altLang="zh-TW" sz="2800">
                <a:ea typeface="新細明體" panose="02020500000000000000" pitchFamily="18" charset="-120"/>
              </a:rPr>
              <a:t> {</a:t>
            </a:r>
            <a:r>
              <a:rPr lang="en-US" altLang="zh-TW" sz="2800" i="1">
                <a:ea typeface="新細明體" panose="02020500000000000000" pitchFamily="18" charset="-120"/>
              </a:rPr>
              <a:t> q               p |  (p,u)   </a:t>
            </a:r>
            <a:r>
              <a:rPr lang="el-GR" altLang="zh-TW" sz="2800" i="1"/>
              <a:t>δ</a:t>
            </a:r>
            <a:r>
              <a:rPr lang="en-US" altLang="zh-TW" sz="2800" i="1">
                <a:ea typeface="新細明體" panose="02020500000000000000" pitchFamily="18" charset="-120"/>
              </a:rPr>
              <a:t>(q, a, v) </a:t>
            </a:r>
            <a:r>
              <a:rPr lang="en-US" altLang="zh-TW" sz="2800">
                <a:ea typeface="新細明體" panose="02020500000000000000" pitchFamily="18" charset="-120"/>
              </a:rPr>
              <a:t>}</a:t>
            </a:r>
            <a:r>
              <a:rPr lang="en-US" altLang="zh-TW" sz="2800" i="1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15363" name="Object 9">
            <a:extLst>
              <a:ext uri="{FF2B5EF4-FFF2-40B4-BE49-F238E27FC236}">
                <a16:creationId xmlns:a16="http://schemas.microsoft.com/office/drawing/2014/main" id="{EBB1171F-A9A6-4B0E-917E-4D3FA909A7FF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5181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81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Oval 3">
            <a:extLst>
              <a:ext uri="{FF2B5EF4-FFF2-40B4-BE49-F238E27FC236}">
                <a16:creationId xmlns:a16="http://schemas.microsoft.com/office/drawing/2014/main" id="{CC0426FE-5E3C-40CE-BAD4-3A0B4E826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5365" name="Oval 4">
            <a:extLst>
              <a:ext uri="{FF2B5EF4-FFF2-40B4-BE49-F238E27FC236}">
                <a16:creationId xmlns:a16="http://schemas.microsoft.com/office/drawing/2014/main" id="{F8A7F983-5722-4613-B672-76637220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5366" name="Oval 5">
            <a:extLst>
              <a:ext uri="{FF2B5EF4-FFF2-40B4-BE49-F238E27FC236}">
                <a16:creationId xmlns:a16="http://schemas.microsoft.com/office/drawing/2014/main" id="{38C3D58B-3E30-436E-96BF-EA8C1FF5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5367" name="Line 6">
            <a:extLst>
              <a:ext uri="{FF2B5EF4-FFF2-40B4-BE49-F238E27FC236}">
                <a16:creationId xmlns:a16="http://schemas.microsoft.com/office/drawing/2014/main" id="{6A5FBF61-D8B9-485D-80DC-C53C8CB13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1D1EA4E9-F011-4752-89F7-F513C131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9895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a, v/u</a:t>
            </a:r>
          </a:p>
        </p:txBody>
      </p:sp>
      <p:graphicFrame>
        <p:nvGraphicFramePr>
          <p:cNvPr id="15369" name="Object 12">
            <a:extLst>
              <a:ext uri="{FF2B5EF4-FFF2-40B4-BE49-F238E27FC236}">
                <a16:creationId xmlns:a16="http://schemas.microsoft.com/office/drawing/2014/main" id="{C47F0EF4-2E84-431D-BB68-FF3375A6E80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638800" y="4191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910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Line 15">
            <a:extLst>
              <a:ext uri="{FF2B5EF4-FFF2-40B4-BE49-F238E27FC236}">
                <a16:creationId xmlns:a16="http://schemas.microsoft.com/office/drawing/2014/main" id="{B8629C88-E751-4CB2-926A-10E1BCAFF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18248A31-B5C5-49C8-9E1E-B021557CD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96875"/>
            <a:ext cx="68849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Example 1. Construct PDA to accept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                   L= {0 1  | n </a:t>
            </a:r>
            <a:r>
              <a:rPr lang="en-US" altLang="zh-TW" u="sng">
                <a:solidFill>
                  <a:schemeClr val="hlink"/>
                </a:solidFill>
                <a:ea typeface="新細明體" panose="02020500000000000000" pitchFamily="18" charset="-120"/>
              </a:rPr>
              <a:t>&gt;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 0}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E8C01B4B-C41C-460E-B980-C410CF522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83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CD299673-4A0A-4A87-B09A-172FE0F4A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83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16389" name="Text Box 7">
            <a:extLst>
              <a:ext uri="{FF2B5EF4-FFF2-40B4-BE49-F238E27FC236}">
                <a16:creationId xmlns:a16="http://schemas.microsoft.com/office/drawing/2014/main" id="{EC268549-C7CE-4831-84A1-7FBF6F60A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020888"/>
            <a:ext cx="170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Solution 1. </a:t>
            </a:r>
          </a:p>
        </p:txBody>
      </p:sp>
      <p:sp>
        <p:nvSpPr>
          <p:cNvPr id="16390" name="Oval 8">
            <a:extLst>
              <a:ext uri="{FF2B5EF4-FFF2-40B4-BE49-F238E27FC236}">
                <a16:creationId xmlns:a16="http://schemas.microsoft.com/office/drawing/2014/main" id="{87598312-56C2-4BA2-875E-A03946C3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6391" name="Line 9">
            <a:extLst>
              <a:ext uri="{FF2B5EF4-FFF2-40B4-BE49-F238E27FC236}">
                <a16:creationId xmlns:a16="http://schemas.microsoft.com/office/drawing/2014/main" id="{0F009193-86AE-4198-A4BC-576907E6B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Oval 11">
            <a:extLst>
              <a:ext uri="{FF2B5EF4-FFF2-40B4-BE49-F238E27FC236}">
                <a16:creationId xmlns:a16="http://schemas.microsoft.com/office/drawing/2014/main" id="{7F33A392-8760-43BE-83EA-CF0AE16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cxnSp>
        <p:nvCxnSpPr>
          <p:cNvPr id="16393" name="AutoShape 12">
            <a:extLst>
              <a:ext uri="{FF2B5EF4-FFF2-40B4-BE49-F238E27FC236}">
                <a16:creationId xmlns:a16="http://schemas.microsoft.com/office/drawing/2014/main" id="{850A8968-EB02-4847-B836-FEB6420F065C}"/>
              </a:ext>
            </a:extLst>
          </p:cNvPr>
          <p:cNvCxnSpPr>
            <a:cxnSpLocks noChangeShapeType="1"/>
            <a:stCxn id="16390" idx="5"/>
            <a:endCxn id="16390" idx="3"/>
          </p:cNvCxnSpPr>
          <p:nvPr/>
        </p:nvCxnSpPr>
        <p:spPr bwMode="auto">
          <a:xfrm rot="5400000">
            <a:off x="2628107" y="3391694"/>
            <a:ext cx="1587" cy="269875"/>
          </a:xfrm>
          <a:prstGeom prst="curvedConnector3">
            <a:avLst>
              <a:gd name="adj1" fmla="val 179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Line 13">
            <a:extLst>
              <a:ext uri="{FF2B5EF4-FFF2-40B4-BE49-F238E27FC236}">
                <a16:creationId xmlns:a16="http://schemas.microsoft.com/office/drawing/2014/main" id="{F3865A1C-CDBA-4F3D-A23B-599F8EA2A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6395" name="AutoShape 14">
            <a:extLst>
              <a:ext uri="{FF2B5EF4-FFF2-40B4-BE49-F238E27FC236}">
                <a16:creationId xmlns:a16="http://schemas.microsoft.com/office/drawing/2014/main" id="{8642D759-1903-418D-B10C-6EA7E07C971C}"/>
              </a:ext>
            </a:extLst>
          </p:cNvPr>
          <p:cNvCxnSpPr>
            <a:cxnSpLocks noChangeShapeType="1"/>
            <a:stCxn id="16392" idx="5"/>
            <a:endCxn id="16392" idx="3"/>
          </p:cNvCxnSpPr>
          <p:nvPr/>
        </p:nvCxnSpPr>
        <p:spPr bwMode="auto">
          <a:xfrm rot="5400000">
            <a:off x="4380707" y="3391694"/>
            <a:ext cx="1587" cy="269875"/>
          </a:xfrm>
          <a:prstGeom prst="curvedConnector3">
            <a:avLst>
              <a:gd name="adj1" fmla="val 179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 Box 15">
            <a:extLst>
              <a:ext uri="{FF2B5EF4-FFF2-40B4-BE49-F238E27FC236}">
                <a16:creationId xmlns:a16="http://schemas.microsoft.com/office/drawing/2014/main" id="{29CE4075-CC86-4ED5-B28A-78651D199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773488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0, </a:t>
            </a:r>
            <a:r>
              <a:rPr lang="el-GR" altLang="zh-TW" sz="2400"/>
              <a:t>ε</a:t>
            </a:r>
            <a:r>
              <a:rPr lang="en-US" altLang="zh-TW" sz="2400">
                <a:ea typeface="新細明體" panose="02020500000000000000" pitchFamily="18" charset="-120"/>
              </a:rPr>
              <a:t>/0</a:t>
            </a:r>
            <a:endParaRPr lang="el-GR" altLang="zh-TW" sz="2400"/>
          </a:p>
        </p:txBody>
      </p:sp>
      <p:sp>
        <p:nvSpPr>
          <p:cNvPr id="16397" name="Text Box 16">
            <a:extLst>
              <a:ext uri="{FF2B5EF4-FFF2-40B4-BE49-F238E27FC236}">
                <a16:creationId xmlns:a16="http://schemas.microsoft.com/office/drawing/2014/main" id="{BF987A43-BEBC-4CA3-9626-C3BC2047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2782888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1, 0/</a:t>
            </a:r>
            <a:r>
              <a:rPr lang="el-GR" altLang="zh-TW" sz="2400"/>
              <a:t>ε</a:t>
            </a:r>
          </a:p>
        </p:txBody>
      </p:sp>
      <p:sp>
        <p:nvSpPr>
          <p:cNvPr id="16398" name="Text Box 17">
            <a:extLst>
              <a:ext uri="{FF2B5EF4-FFF2-40B4-BE49-F238E27FC236}">
                <a16:creationId xmlns:a16="http://schemas.microsoft.com/office/drawing/2014/main" id="{1AAB8C89-01FB-43A8-8C3D-D51B9A80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773488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1, 0/</a:t>
            </a:r>
            <a:r>
              <a:rPr lang="el-GR" altLang="zh-TW" sz="2400"/>
              <a:t>ε</a:t>
            </a:r>
          </a:p>
        </p:txBody>
      </p:sp>
      <p:sp>
        <p:nvSpPr>
          <p:cNvPr id="16399" name="Oval 18">
            <a:extLst>
              <a:ext uri="{FF2B5EF4-FFF2-40B4-BE49-F238E27FC236}">
                <a16:creationId xmlns:a16="http://schemas.microsoft.com/office/drawing/2014/main" id="{57C5FE02-E67C-478F-B125-2BE1D5861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6400" name="Oval 19">
            <a:extLst>
              <a:ext uri="{FF2B5EF4-FFF2-40B4-BE49-F238E27FC236}">
                <a16:creationId xmlns:a16="http://schemas.microsoft.com/office/drawing/2014/main" id="{8D8DBDDE-483F-4E02-B5C0-5369FD2B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4C16F55F-3251-4F94-88E1-64508E97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725488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Solution 2.</a:t>
            </a:r>
          </a:p>
        </p:txBody>
      </p:sp>
      <p:sp>
        <p:nvSpPr>
          <p:cNvPr id="17411" name="Text Box 5">
            <a:extLst>
              <a:ext uri="{FF2B5EF4-FFF2-40B4-BE49-F238E27FC236}">
                <a16:creationId xmlns:a16="http://schemas.microsoft.com/office/drawing/2014/main" id="{E54CCCBB-FB68-4F00-94D2-8572B6D6C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1335088"/>
            <a:ext cx="4770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 Consider a CFG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 G = ({S}, {0,1}, {S → </a:t>
            </a:r>
            <a:r>
              <a:rPr lang="el-GR" altLang="zh-TW" sz="2400"/>
              <a:t>ε</a:t>
            </a:r>
            <a:r>
              <a:rPr lang="en-US" altLang="zh-TW" sz="2400">
                <a:ea typeface="新細明體" panose="02020500000000000000" pitchFamily="18" charset="-120"/>
              </a:rPr>
              <a:t> | 0S1}, S). </a:t>
            </a:r>
          </a:p>
        </p:txBody>
      </p:sp>
      <p:sp>
        <p:nvSpPr>
          <p:cNvPr id="17412" name="Oval 6">
            <a:extLst>
              <a:ext uri="{FF2B5EF4-FFF2-40B4-BE49-F238E27FC236}">
                <a16:creationId xmlns:a16="http://schemas.microsoft.com/office/drawing/2014/main" id="{CB4DE735-4944-4D70-B334-9E4F45363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7413" name="Line 7">
            <a:extLst>
              <a:ext uri="{FF2B5EF4-FFF2-40B4-BE49-F238E27FC236}">
                <a16:creationId xmlns:a16="http://schemas.microsoft.com/office/drawing/2014/main" id="{8CA29999-40AB-4B5F-9C45-887CA9C37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4" name="Oval 8">
            <a:extLst>
              <a:ext uri="{FF2B5EF4-FFF2-40B4-BE49-F238E27FC236}">
                <a16:creationId xmlns:a16="http://schemas.microsoft.com/office/drawing/2014/main" id="{57C19080-10B6-4C28-B0B4-2ABF6603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7415" name="Line 9">
            <a:extLst>
              <a:ext uri="{FF2B5EF4-FFF2-40B4-BE49-F238E27FC236}">
                <a16:creationId xmlns:a16="http://schemas.microsoft.com/office/drawing/2014/main" id="{F9BBFB74-3973-4435-A24C-A3324BEF4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19E691E6-419B-4113-9684-54C6FF8C4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316288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1800"/>
              <a:t>ε</a:t>
            </a:r>
            <a:r>
              <a:rPr lang="en-US" altLang="zh-TW" sz="1800">
                <a:ea typeface="新細明體" panose="02020500000000000000" pitchFamily="18" charset="-120"/>
              </a:rPr>
              <a:t>,  </a:t>
            </a:r>
            <a:r>
              <a:rPr lang="el-GR" altLang="zh-TW" sz="1800"/>
              <a:t>ε</a:t>
            </a:r>
            <a:r>
              <a:rPr lang="en-US" altLang="zh-TW" sz="1800">
                <a:ea typeface="新細明體" panose="02020500000000000000" pitchFamily="18" charset="-120"/>
              </a:rPr>
              <a:t>/S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endParaRPr lang="el-GR" altLang="zh-TW" sz="2400"/>
          </a:p>
        </p:txBody>
      </p:sp>
      <p:sp>
        <p:nvSpPr>
          <p:cNvPr id="17417" name="Oval 13">
            <a:extLst>
              <a:ext uri="{FF2B5EF4-FFF2-40B4-BE49-F238E27FC236}">
                <a16:creationId xmlns:a16="http://schemas.microsoft.com/office/drawing/2014/main" id="{4F16A552-81B4-4D9E-B22F-C0CB1D3F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19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7418" name="Oval 14">
            <a:extLst>
              <a:ext uri="{FF2B5EF4-FFF2-40B4-BE49-F238E27FC236}">
                <a16:creationId xmlns:a16="http://schemas.microsoft.com/office/drawing/2014/main" id="{EC02BEF3-5D64-4F5B-8387-C7E237D2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48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7419" name="Line 15">
            <a:extLst>
              <a:ext uri="{FF2B5EF4-FFF2-40B4-BE49-F238E27FC236}">
                <a16:creationId xmlns:a16="http://schemas.microsoft.com/office/drawing/2014/main" id="{FE85DC9D-DA20-467A-B63A-08DE4B7D20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276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0" name="Line 16">
            <a:extLst>
              <a:ext uri="{FF2B5EF4-FFF2-40B4-BE49-F238E27FC236}">
                <a16:creationId xmlns:a16="http://schemas.microsoft.com/office/drawing/2014/main" id="{47A58EF6-52D6-4DE5-BAFD-CD8F0253E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1" name="Line 17">
            <a:extLst>
              <a:ext uri="{FF2B5EF4-FFF2-40B4-BE49-F238E27FC236}">
                <a16:creationId xmlns:a16="http://schemas.microsoft.com/office/drawing/2014/main" id="{24BD1448-911F-4D70-BCEA-9254949029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3962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7422" name="AutoShape 18">
            <a:extLst>
              <a:ext uri="{FF2B5EF4-FFF2-40B4-BE49-F238E27FC236}">
                <a16:creationId xmlns:a16="http://schemas.microsoft.com/office/drawing/2014/main" id="{72BA371C-4188-4582-BABF-93063B9247F0}"/>
              </a:ext>
            </a:extLst>
          </p:cNvPr>
          <p:cNvCxnSpPr>
            <a:cxnSpLocks noChangeShapeType="1"/>
            <a:stCxn id="17414" idx="5"/>
            <a:endCxn id="17414" idx="3"/>
          </p:cNvCxnSpPr>
          <p:nvPr/>
        </p:nvCxnSpPr>
        <p:spPr bwMode="auto">
          <a:xfrm rot="5400000">
            <a:off x="3771107" y="3848894"/>
            <a:ext cx="1587" cy="269875"/>
          </a:xfrm>
          <a:prstGeom prst="curvedConnector3">
            <a:avLst>
              <a:gd name="adj1" fmla="val 179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Text Box 19">
            <a:extLst>
              <a:ext uri="{FF2B5EF4-FFF2-40B4-BE49-F238E27FC236}">
                <a16:creationId xmlns:a16="http://schemas.microsoft.com/office/drawing/2014/main" id="{74CF9953-54F7-4908-B51B-DC533420F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61791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1800"/>
              <a:t>ε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l-GR" altLang="zh-TW" sz="1800"/>
              <a:t>ε</a:t>
            </a:r>
            <a:r>
              <a:rPr lang="en-US" altLang="zh-TW" sz="1800">
                <a:ea typeface="新細明體" panose="02020500000000000000" pitchFamily="18" charset="-120"/>
              </a:rPr>
              <a:t>/S</a:t>
            </a:r>
            <a:endParaRPr lang="el-GR" altLang="zh-TW" sz="1800"/>
          </a:p>
        </p:txBody>
      </p:sp>
      <p:sp>
        <p:nvSpPr>
          <p:cNvPr id="17424" name="Text Box 20">
            <a:extLst>
              <a:ext uri="{FF2B5EF4-FFF2-40B4-BE49-F238E27FC236}">
                <a16:creationId xmlns:a16="http://schemas.microsoft.com/office/drawing/2014/main" id="{2DF7D19B-1186-4CB9-AECF-8CE016B0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22751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1800"/>
              <a:t>ε</a:t>
            </a:r>
            <a:r>
              <a:rPr lang="en-US" altLang="zh-TW" sz="1800">
                <a:ea typeface="新細明體" panose="02020500000000000000" pitchFamily="18" charset="-120"/>
              </a:rPr>
              <a:t>, S/</a:t>
            </a:r>
            <a:r>
              <a:rPr lang="el-GR" altLang="zh-TW" sz="1800"/>
              <a:t>ε</a:t>
            </a:r>
          </a:p>
        </p:txBody>
      </p:sp>
      <p:sp>
        <p:nvSpPr>
          <p:cNvPr id="17425" name="Text Box 21">
            <a:extLst>
              <a:ext uri="{FF2B5EF4-FFF2-40B4-BE49-F238E27FC236}">
                <a16:creationId xmlns:a16="http://schemas.microsoft.com/office/drawing/2014/main" id="{EA1EA833-6D8B-4FEA-9B9C-6F6DD1748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38465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1800"/>
              <a:t>ε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l-GR" altLang="zh-TW" sz="1800"/>
              <a:t>ε</a:t>
            </a:r>
            <a:r>
              <a:rPr lang="en-US" altLang="zh-TW" sz="1800">
                <a:ea typeface="新細明體" panose="02020500000000000000" pitchFamily="18" charset="-120"/>
              </a:rPr>
              <a:t>/0</a:t>
            </a:r>
            <a:endParaRPr lang="el-GR" altLang="zh-TW" sz="1800"/>
          </a:p>
        </p:txBody>
      </p:sp>
      <p:sp>
        <p:nvSpPr>
          <p:cNvPr id="17426" name="Text Box 22">
            <a:extLst>
              <a:ext uri="{FF2B5EF4-FFF2-40B4-BE49-F238E27FC236}">
                <a16:creationId xmlns:a16="http://schemas.microsoft.com/office/drawing/2014/main" id="{66774FB2-0EBD-4F0A-97AC-70F6DAAC1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242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1800"/>
              <a:t>ε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l-GR" altLang="zh-TW" sz="1800"/>
              <a:t>ε </a:t>
            </a:r>
            <a:r>
              <a:rPr lang="en-US" altLang="zh-TW" sz="1800">
                <a:ea typeface="新細明體" panose="02020500000000000000" pitchFamily="18" charset="-120"/>
              </a:rPr>
              <a:t>/1</a:t>
            </a:r>
          </a:p>
        </p:txBody>
      </p:sp>
      <p:sp>
        <p:nvSpPr>
          <p:cNvPr id="17427" name="Text Box 23">
            <a:extLst>
              <a:ext uri="{FF2B5EF4-FFF2-40B4-BE49-F238E27FC236}">
                <a16:creationId xmlns:a16="http://schemas.microsoft.com/office/drawing/2014/main" id="{99CA8CF0-5C6E-4459-965D-8D61CFEB5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468471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0, 0/</a:t>
            </a:r>
            <a:r>
              <a:rPr lang="el-GR" altLang="zh-TW" sz="1800"/>
              <a:t>ε</a:t>
            </a:r>
          </a:p>
        </p:txBody>
      </p:sp>
      <p:sp>
        <p:nvSpPr>
          <p:cNvPr id="17428" name="Text Box 24">
            <a:extLst>
              <a:ext uri="{FF2B5EF4-FFF2-40B4-BE49-F238E27FC236}">
                <a16:creationId xmlns:a16="http://schemas.microsoft.com/office/drawing/2014/main" id="{C9C02F2B-7CC4-426D-A5B1-03FBE7D56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06571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1, 1/</a:t>
            </a:r>
            <a:r>
              <a:rPr lang="el-GR" altLang="zh-TW" sz="1800"/>
              <a:t>ε</a:t>
            </a:r>
          </a:p>
        </p:txBody>
      </p:sp>
      <p:sp>
        <p:nvSpPr>
          <p:cNvPr id="17429" name="Oval 25">
            <a:extLst>
              <a:ext uri="{FF2B5EF4-FFF2-40B4-BE49-F238E27FC236}">
                <a16:creationId xmlns:a16="http://schemas.microsoft.com/office/drawing/2014/main" id="{48C68FD1-67A3-4079-BCE5-EAC2226D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6CB473D9-61F8-446C-ACFC-9484C032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7802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3300"/>
                </a:solidFill>
                <a:ea typeface="新細明體" panose="02020500000000000000" pitchFamily="18" charset="-120"/>
              </a:rPr>
              <a:t>Theorem</a:t>
            </a:r>
            <a:r>
              <a:rPr lang="en-US" altLang="zh-TW" sz="2800">
                <a:ea typeface="新細明體" panose="02020500000000000000" pitchFamily="18" charset="-120"/>
              </a:rPr>
              <a:t> Every CFL can be accepted by a PDA.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2E283D6E-1D15-44E9-A399-10FED3E91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639888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Proof</a:t>
            </a:r>
            <a:r>
              <a:rPr lang="en-US" altLang="zh-TW" sz="240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DD49C7EA-0790-49D6-AF9D-46319EF3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639888"/>
            <a:ext cx="5035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Consider a CFL L = L(G) for a CFG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G = (V, </a:t>
            </a:r>
            <a:r>
              <a:rPr lang="el-GR" altLang="zh-TW" sz="2400"/>
              <a:t>Σ</a:t>
            </a:r>
            <a:r>
              <a:rPr lang="en-US" altLang="zh-TW" sz="2400">
                <a:ea typeface="新細明體" panose="02020500000000000000" pitchFamily="18" charset="-120"/>
              </a:rPr>
              <a:t>, R, S).</a:t>
            </a:r>
            <a:endParaRPr lang="el-GR" altLang="zh-TW" sz="2400"/>
          </a:p>
        </p:txBody>
      </p:sp>
      <p:sp>
        <p:nvSpPr>
          <p:cNvPr id="18437" name="Oval 7">
            <a:extLst>
              <a:ext uri="{FF2B5EF4-FFF2-40B4-BE49-F238E27FC236}">
                <a16:creationId xmlns:a16="http://schemas.microsoft.com/office/drawing/2014/main" id="{D895747C-B6D1-447A-8FF4-1D62FFF2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8438" name="Oval 8">
            <a:extLst>
              <a:ext uri="{FF2B5EF4-FFF2-40B4-BE49-F238E27FC236}">
                <a16:creationId xmlns:a16="http://schemas.microsoft.com/office/drawing/2014/main" id="{3375E6A6-9CD4-42E4-BAAD-FFA559C0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8439" name="Line 9">
            <a:extLst>
              <a:ext uri="{FF2B5EF4-FFF2-40B4-BE49-F238E27FC236}">
                <a16:creationId xmlns:a16="http://schemas.microsoft.com/office/drawing/2014/main" id="{37E72335-70BB-4026-A268-ACF055D20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Line 10">
            <a:extLst>
              <a:ext uri="{FF2B5EF4-FFF2-40B4-BE49-F238E27FC236}">
                <a16:creationId xmlns:a16="http://schemas.microsoft.com/office/drawing/2014/main" id="{D5815FAC-2235-4856-8D64-AC990950A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8C5ACBB8-ACA2-4539-A489-11285F50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240088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2400"/>
              <a:t>ε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l-GR" altLang="zh-TW" sz="2400"/>
              <a:t>ε</a:t>
            </a:r>
            <a:r>
              <a:rPr lang="en-US" altLang="zh-TW" sz="2400">
                <a:ea typeface="新細明體" panose="02020500000000000000" pitchFamily="18" charset="-120"/>
              </a:rPr>
              <a:t>/S</a:t>
            </a:r>
            <a:endParaRPr lang="el-GR" altLang="zh-TW" sz="2400"/>
          </a:p>
        </p:txBody>
      </p:sp>
      <p:cxnSp>
        <p:nvCxnSpPr>
          <p:cNvPr id="18442" name="AutoShape 12">
            <a:extLst>
              <a:ext uri="{FF2B5EF4-FFF2-40B4-BE49-F238E27FC236}">
                <a16:creationId xmlns:a16="http://schemas.microsoft.com/office/drawing/2014/main" id="{808B4C68-2AAA-4C59-A933-0691CFCBD5D6}"/>
              </a:ext>
            </a:extLst>
          </p:cNvPr>
          <p:cNvCxnSpPr>
            <a:cxnSpLocks noChangeShapeType="1"/>
            <a:stCxn id="18438" idx="5"/>
            <a:endCxn id="18438" idx="3"/>
          </p:cNvCxnSpPr>
          <p:nvPr/>
        </p:nvCxnSpPr>
        <p:spPr bwMode="auto">
          <a:xfrm rot="5400000">
            <a:off x="3466307" y="3772694"/>
            <a:ext cx="1587" cy="269875"/>
          </a:xfrm>
          <a:prstGeom prst="curvedConnector3">
            <a:avLst>
              <a:gd name="adj1" fmla="val 179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Text Box 13">
            <a:extLst>
              <a:ext uri="{FF2B5EF4-FFF2-40B4-BE49-F238E27FC236}">
                <a16:creationId xmlns:a16="http://schemas.microsoft.com/office/drawing/2014/main" id="{5BD2F615-A015-4E32-B05D-2B1565C3A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43400"/>
            <a:ext cx="2201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a, a/</a:t>
            </a:r>
            <a:r>
              <a:rPr lang="el-GR" altLang="zh-TW" sz="2400"/>
              <a:t>ε</a:t>
            </a:r>
            <a:r>
              <a:rPr lang="en-US" altLang="zh-TW" sz="2400">
                <a:ea typeface="新細明體" panose="02020500000000000000" pitchFamily="18" charset="-120"/>
              </a:rPr>
              <a:t> for a in </a:t>
            </a:r>
            <a:r>
              <a:rPr lang="el-GR" altLang="zh-TW" sz="2400"/>
              <a:t>Σ</a:t>
            </a:r>
          </a:p>
        </p:txBody>
      </p:sp>
      <p:sp>
        <p:nvSpPr>
          <p:cNvPr id="18444" name="Oval 14">
            <a:extLst>
              <a:ext uri="{FF2B5EF4-FFF2-40B4-BE49-F238E27FC236}">
                <a16:creationId xmlns:a16="http://schemas.microsoft.com/office/drawing/2014/main" id="{2BE3A24E-5323-4EAC-936B-D70E6484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8445" name="Oval 15">
            <a:extLst>
              <a:ext uri="{FF2B5EF4-FFF2-40B4-BE49-F238E27FC236}">
                <a16:creationId xmlns:a16="http://schemas.microsoft.com/office/drawing/2014/main" id="{3C634F73-EA09-4484-A271-23EC2D438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19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8446" name="Oval 16">
            <a:extLst>
              <a:ext uri="{FF2B5EF4-FFF2-40B4-BE49-F238E27FC236}">
                <a16:creationId xmlns:a16="http://schemas.microsoft.com/office/drawing/2014/main" id="{5C2E5FBE-1383-4564-9EC1-C745D722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8447" name="Line 17">
            <a:extLst>
              <a:ext uri="{FF2B5EF4-FFF2-40B4-BE49-F238E27FC236}">
                <a16:creationId xmlns:a16="http://schemas.microsoft.com/office/drawing/2014/main" id="{9A964C62-8930-419B-A297-DDE42A688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124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8" name="Line 18">
            <a:extLst>
              <a:ext uri="{FF2B5EF4-FFF2-40B4-BE49-F238E27FC236}">
                <a16:creationId xmlns:a16="http://schemas.microsoft.com/office/drawing/2014/main" id="{F9D83643-7740-4C32-86C0-E84C154986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3810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9" name="Line 19">
            <a:extLst>
              <a:ext uri="{FF2B5EF4-FFF2-40B4-BE49-F238E27FC236}">
                <a16:creationId xmlns:a16="http://schemas.microsoft.com/office/drawing/2014/main" id="{07FAD4EE-4176-424D-A3F3-AC90B1072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505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0" name="Line 21">
            <a:extLst>
              <a:ext uri="{FF2B5EF4-FFF2-40B4-BE49-F238E27FC236}">
                <a16:creationId xmlns:a16="http://schemas.microsoft.com/office/drawing/2014/main" id="{1BE466FF-A632-479C-ADE2-4C5B1BDE9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124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1" name="Text Box 22">
            <a:extLst>
              <a:ext uri="{FF2B5EF4-FFF2-40B4-BE49-F238E27FC236}">
                <a16:creationId xmlns:a16="http://schemas.microsoft.com/office/drawing/2014/main" id="{8C5E881F-FEF2-4EB8-9719-201D68B55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859088"/>
            <a:ext cx="99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2400"/>
              <a:t>ε</a:t>
            </a:r>
            <a:r>
              <a:rPr lang="en-US" altLang="zh-TW" sz="2400">
                <a:ea typeface="新細明體" panose="02020500000000000000" pitchFamily="18" charset="-120"/>
              </a:rPr>
              <a:t>, A/x</a:t>
            </a:r>
            <a:r>
              <a:rPr lang="en-US" altLang="zh-TW" sz="1000">
                <a:ea typeface="新細明體" panose="02020500000000000000" pitchFamily="18" charset="-120"/>
              </a:rPr>
              <a:t>n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8452" name="Text Box 23">
            <a:extLst>
              <a:ext uri="{FF2B5EF4-FFF2-40B4-BE49-F238E27FC236}">
                <a16:creationId xmlns:a16="http://schemas.microsoft.com/office/drawing/2014/main" id="{404222E8-E5ED-4F33-8635-A9B3F7638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011488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A → x</a:t>
            </a:r>
            <a:r>
              <a:rPr lang="en-US" altLang="zh-TW" sz="1200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 x</a:t>
            </a:r>
            <a:r>
              <a:rPr lang="en-US" altLang="zh-TW" sz="12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 …x</a:t>
            </a:r>
            <a:r>
              <a:rPr lang="en-US" altLang="zh-TW" sz="1200">
                <a:ea typeface="新細明體" panose="02020500000000000000" pitchFamily="18" charset="-120"/>
              </a:rPr>
              <a:t>n</a:t>
            </a:r>
            <a:r>
              <a:rPr lang="en-US" altLang="zh-TW" sz="2400">
                <a:ea typeface="新細明體" panose="02020500000000000000" pitchFamily="18" charset="-120"/>
              </a:rPr>
              <a:t> in R</a:t>
            </a:r>
          </a:p>
        </p:txBody>
      </p:sp>
      <p:sp>
        <p:nvSpPr>
          <p:cNvPr id="18453" name="Text Box 24">
            <a:extLst>
              <a:ext uri="{FF2B5EF4-FFF2-40B4-BE49-F238E27FC236}">
                <a16:creationId xmlns:a16="http://schemas.microsoft.com/office/drawing/2014/main" id="{DE8B654B-2892-4F74-B8D4-AB38C75A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3849688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2400"/>
              <a:t>ε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l-GR" altLang="zh-TW" sz="2400"/>
              <a:t>ε</a:t>
            </a:r>
            <a:r>
              <a:rPr lang="en-US" altLang="zh-TW" sz="2400">
                <a:ea typeface="新細明體" panose="02020500000000000000" pitchFamily="18" charset="-120"/>
              </a:rPr>
              <a:t>/x</a:t>
            </a:r>
            <a:r>
              <a:rPr lang="en-US" altLang="zh-TW" sz="1200">
                <a:ea typeface="新細明體" panose="02020500000000000000" pitchFamily="18" charset="-120"/>
              </a:rPr>
              <a:t>1</a:t>
            </a:r>
            <a:endParaRPr lang="el-GR" altLang="zh-TW" sz="2400"/>
          </a:p>
        </p:txBody>
      </p:sp>
      <p:graphicFrame>
        <p:nvGraphicFramePr>
          <p:cNvPr id="18454" name="Object 25">
            <a:extLst>
              <a:ext uri="{FF2B5EF4-FFF2-40B4-BE49-F238E27FC236}">
                <a16:creationId xmlns:a16="http://schemas.microsoft.com/office/drawing/2014/main" id="{97FE1D8D-CCB5-4E05-BA12-8E159073C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715000"/>
          <a:ext cx="7258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3" imgW="3225800" imgH="203200" progId="Equation.3">
                  <p:embed/>
                </p:oleObj>
              </mc:Choice>
              <mc:Fallback>
                <p:oleObj name="Equation" r:id="rId3" imgW="3225800" imgH="203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7258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TextBox 25">
            <a:extLst>
              <a:ext uri="{FF2B5EF4-FFF2-40B4-BE49-F238E27FC236}">
                <a16:creationId xmlns:a16="http://schemas.microsoft.com/office/drawing/2014/main" id="{13EE97D8-3E0A-4612-8529-4CC9847CF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162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Theorem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>
            <a:extLst>
              <a:ext uri="{FF2B5EF4-FFF2-40B4-BE49-F238E27FC236}">
                <a16:creationId xmlns:a16="http://schemas.microsoft.com/office/drawing/2014/main" id="{E0DC6F8F-B67F-4718-B2E8-C7DBB00B3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8800"/>
            <a:ext cx="687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Sometimes, constructing the PDA is easier than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constructing CFG.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780ECE44-3A19-4700-8432-0D74C5A99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90600"/>
          <a:ext cx="74310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3429000" imgH="228600" progId="Equation.3">
                  <p:embed/>
                </p:oleObj>
              </mc:Choice>
              <mc:Fallback>
                <p:oleObj name="Equation" r:id="rId3" imgW="3429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74310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Box 2">
            <a:extLst>
              <a:ext uri="{FF2B5EF4-FFF2-40B4-BE49-F238E27FC236}">
                <a16:creationId xmlns:a16="http://schemas.microsoft.com/office/drawing/2014/main" id="{80B995F7-3447-4D40-855B-CA97EBF3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3981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Construct a PDA or a CFG?</a:t>
            </a:r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72B79760-8F83-4553-9A7B-222E8431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00400"/>
            <a:ext cx="107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B050"/>
                </a:solidFill>
                <a:ea typeface="新細明體" panose="02020500000000000000" pitchFamily="18" charset="-120"/>
              </a:rPr>
              <a:t>PDA!!!</a:t>
            </a:r>
          </a:p>
        </p:txBody>
      </p:sp>
      <p:sp>
        <p:nvSpPr>
          <p:cNvPr id="20485" name="TextBox 1">
            <a:extLst>
              <a:ext uri="{FF2B5EF4-FFF2-40B4-BE49-F238E27FC236}">
                <a16:creationId xmlns:a16="http://schemas.microsoft.com/office/drawing/2014/main" id="{01A6624C-B6E3-4E29-AC51-FD34D55D6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687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Sometimes, constructing the PDA is easier than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constructing CFG. </a:t>
            </a:r>
          </a:p>
        </p:txBody>
      </p:sp>
      <p:sp>
        <p:nvSpPr>
          <p:cNvPr id="20486" name="TextBox 3">
            <a:extLst>
              <a:ext uri="{FF2B5EF4-FFF2-40B4-BE49-F238E27FC236}">
                <a16:creationId xmlns:a16="http://schemas.microsoft.com/office/drawing/2014/main" id="{E9AB8E28-0E9E-4D96-9658-EE51CDDE8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4800"/>
            <a:ext cx="163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B050"/>
                </a:solidFill>
                <a:ea typeface="新細明體" panose="02020500000000000000" pitchFamily="18" charset="-120"/>
              </a:rPr>
              <a:t>Example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D5A06525-FF3F-4F7F-9624-5292A854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0"/>
            <a:ext cx="32004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075" name="Line 5">
            <a:extLst>
              <a:ext uri="{FF2B5EF4-FFF2-40B4-BE49-F238E27FC236}">
                <a16:creationId xmlns:a16="http://schemas.microsoft.com/office/drawing/2014/main" id="{3E233EFE-05AD-4E42-8F70-A26728206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" name="Line 6">
            <a:extLst>
              <a:ext uri="{FF2B5EF4-FFF2-40B4-BE49-F238E27FC236}">
                <a16:creationId xmlns:a16="http://schemas.microsoft.com/office/drawing/2014/main" id="{24F2C5F1-A773-4DA6-A8CF-D021DDB56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71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7" name="Line 7">
            <a:extLst>
              <a:ext uri="{FF2B5EF4-FFF2-40B4-BE49-F238E27FC236}">
                <a16:creationId xmlns:a16="http://schemas.microsoft.com/office/drawing/2014/main" id="{CEB68E24-AE1F-4211-A2BC-A91A491CE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371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8" name="Line 8">
            <a:extLst>
              <a:ext uri="{FF2B5EF4-FFF2-40B4-BE49-F238E27FC236}">
                <a16:creationId xmlns:a16="http://schemas.microsoft.com/office/drawing/2014/main" id="{498AE74D-6E59-4AB8-A714-0CE48AA17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371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9" name="Line 9">
            <a:extLst>
              <a:ext uri="{FF2B5EF4-FFF2-40B4-BE49-F238E27FC236}">
                <a16:creationId xmlns:a16="http://schemas.microsoft.com/office/drawing/2014/main" id="{53F822D1-0326-464E-9A77-0742C6E78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371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10">
            <a:extLst>
              <a:ext uri="{FF2B5EF4-FFF2-40B4-BE49-F238E27FC236}">
                <a16:creationId xmlns:a16="http://schemas.microsoft.com/office/drawing/2014/main" id="{54AF9793-4365-4FC4-820B-F265B7C47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371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1" name="Rectangle 11">
            <a:extLst>
              <a:ext uri="{FF2B5EF4-FFF2-40B4-BE49-F238E27FC236}">
                <a16:creationId xmlns:a16="http://schemas.microsoft.com/office/drawing/2014/main" id="{284EEA68-AB8D-483A-B4D4-9BCC67A5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1676400" cy="1219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082" name="Line 12">
            <a:extLst>
              <a:ext uri="{FF2B5EF4-FFF2-40B4-BE49-F238E27FC236}">
                <a16:creationId xmlns:a16="http://schemas.microsoft.com/office/drawing/2014/main" id="{2E6E5D0C-FE39-4EF4-B5C7-AC418B06EC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1905000"/>
            <a:ext cx="1447800" cy="175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3" name="Rectangle 13">
            <a:extLst>
              <a:ext uri="{FF2B5EF4-FFF2-40B4-BE49-F238E27FC236}">
                <a16:creationId xmlns:a16="http://schemas.microsoft.com/office/drawing/2014/main" id="{3F61BFC3-0F8C-4BA2-90BC-C8E297C3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7600"/>
            <a:ext cx="457200" cy="1447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zh-TW" sz="1800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  <p:sp>
        <p:nvSpPr>
          <p:cNvPr id="3084" name="Line 14">
            <a:extLst>
              <a:ext uri="{FF2B5EF4-FFF2-40B4-BE49-F238E27FC236}">
                <a16:creationId xmlns:a16="http://schemas.microsoft.com/office/drawing/2014/main" id="{99DC926E-73BE-412E-A0D4-6A8708A1C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6482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5" name="Line 15">
            <a:extLst>
              <a:ext uri="{FF2B5EF4-FFF2-40B4-BE49-F238E27FC236}">
                <a16:creationId xmlns:a16="http://schemas.microsoft.com/office/drawing/2014/main" id="{B6E5CB43-23EA-41A3-BE03-95D545BA6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910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6" name="Line 16">
            <a:extLst>
              <a:ext uri="{FF2B5EF4-FFF2-40B4-BE49-F238E27FC236}">
                <a16:creationId xmlns:a16="http://schemas.microsoft.com/office/drawing/2014/main" id="{76081F02-DDCE-4B1D-87F4-D2E3E4025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4290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7" name="Line 17">
            <a:extLst>
              <a:ext uri="{FF2B5EF4-FFF2-40B4-BE49-F238E27FC236}">
                <a16:creationId xmlns:a16="http://schemas.microsoft.com/office/drawing/2014/main" id="{1565EC2B-3247-4528-9A96-4CE0DD89E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429000"/>
            <a:ext cx="152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8" name="Line 18">
            <a:extLst>
              <a:ext uri="{FF2B5EF4-FFF2-40B4-BE49-F238E27FC236}">
                <a16:creationId xmlns:a16="http://schemas.microsoft.com/office/drawing/2014/main" id="{E4673B2D-1A74-44B1-A433-BD849F919B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4290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9" name="Line 19">
            <a:extLst>
              <a:ext uri="{FF2B5EF4-FFF2-40B4-BE49-F238E27FC236}">
                <a16:creationId xmlns:a16="http://schemas.microsoft.com/office/drawing/2014/main" id="{2824A1E0-70CF-49AD-BF88-06B0BB747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429000"/>
            <a:ext cx="152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0" name="Line 20">
            <a:extLst>
              <a:ext uri="{FF2B5EF4-FFF2-40B4-BE49-F238E27FC236}">
                <a16:creationId xmlns:a16="http://schemas.microsoft.com/office/drawing/2014/main" id="{72ECB90E-7428-4452-B314-C6FFE02F2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048000"/>
            <a:ext cx="60960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1" name="Line 21">
            <a:extLst>
              <a:ext uri="{FF2B5EF4-FFF2-40B4-BE49-F238E27FC236}">
                <a16:creationId xmlns:a16="http://schemas.microsoft.com/office/drawing/2014/main" id="{F83213A6-8260-4620-9385-05D6791A04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971800"/>
            <a:ext cx="990600" cy="7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2" name="Line 22">
            <a:extLst>
              <a:ext uri="{FF2B5EF4-FFF2-40B4-BE49-F238E27FC236}">
                <a16:creationId xmlns:a16="http://schemas.microsoft.com/office/drawing/2014/main" id="{BDB6A65A-B47D-462F-8787-AA7A9BEFC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71800"/>
            <a:ext cx="1524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3" name="Text Box 23">
            <a:extLst>
              <a:ext uri="{FF2B5EF4-FFF2-40B4-BE49-F238E27FC236}">
                <a16:creationId xmlns:a16="http://schemas.microsoft.com/office/drawing/2014/main" id="{D1C08CF1-2D98-4E32-8418-AB85AB60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392271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stack</a:t>
            </a:r>
          </a:p>
        </p:txBody>
      </p:sp>
      <p:sp>
        <p:nvSpPr>
          <p:cNvPr id="3094" name="Text Box 24">
            <a:extLst>
              <a:ext uri="{FF2B5EF4-FFF2-40B4-BE49-F238E27FC236}">
                <a16:creationId xmlns:a16="http://schemas.microsoft.com/office/drawing/2014/main" id="{FD1E0EF3-73CE-43AF-B1A3-16B2B14CB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255111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stack head</a:t>
            </a:r>
          </a:p>
        </p:txBody>
      </p:sp>
      <p:sp>
        <p:nvSpPr>
          <p:cNvPr id="3095" name="Text Box 25">
            <a:extLst>
              <a:ext uri="{FF2B5EF4-FFF2-40B4-BE49-F238E27FC236}">
                <a16:creationId xmlns:a16="http://schemas.microsoft.com/office/drawing/2014/main" id="{C7AAC02F-2778-47D3-A131-A969EFB4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770313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finite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control</a:t>
            </a:r>
          </a:p>
        </p:txBody>
      </p:sp>
      <p:sp>
        <p:nvSpPr>
          <p:cNvPr id="3096" name="Text Box 26">
            <a:extLst>
              <a:ext uri="{FF2B5EF4-FFF2-40B4-BE49-F238E27FC236}">
                <a16:creationId xmlns:a16="http://schemas.microsoft.com/office/drawing/2014/main" id="{819DB8ED-C32E-4D74-989A-071FDE9FC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2463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tape head</a:t>
            </a:r>
          </a:p>
        </p:txBody>
      </p:sp>
      <p:sp>
        <p:nvSpPr>
          <p:cNvPr id="3097" name="Text Box 27">
            <a:extLst>
              <a:ext uri="{FF2B5EF4-FFF2-40B4-BE49-F238E27FC236}">
                <a16:creationId xmlns:a16="http://schemas.microsoft.com/office/drawing/2014/main" id="{E538D80C-9621-46DF-B463-6C303CC5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7223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tape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6414827F-C185-4BFB-83F3-BDE85CFD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"/>
            <a:ext cx="1182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>
                <a:solidFill>
                  <a:srgbClr val="00B050"/>
                </a:solidFill>
                <a:ea typeface="新細明體" panose="02020500000000000000" pitchFamily="18" charset="-120"/>
              </a:rPr>
              <a:t>Idea</a:t>
            </a:r>
          </a:p>
        </p:txBody>
      </p:sp>
      <p:graphicFrame>
        <p:nvGraphicFramePr>
          <p:cNvPr id="21507" name="Object 2">
            <a:extLst>
              <a:ext uri="{FF2B5EF4-FFF2-40B4-BE49-F238E27FC236}">
                <a16:creationId xmlns:a16="http://schemas.microsoft.com/office/drawing/2014/main" id="{3BDD91B4-A3BB-47BC-B70B-1B95DDBB3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524000"/>
          <a:ext cx="79883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3886200" imgH="1371600" progId="Equation.3">
                  <p:embed/>
                </p:oleObj>
              </mc:Choice>
              <mc:Fallback>
                <p:oleObj name="Equation" r:id="rId3" imgW="38862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9883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4AA3C5-D4F2-4226-9A43-D90609DF2265}"/>
              </a:ext>
            </a:extLst>
          </p:cNvPr>
          <p:cNvCxnSpPr/>
          <p:nvPr/>
        </p:nvCxnSpPr>
        <p:spPr>
          <a:xfrm>
            <a:off x="4876800" y="3352800"/>
            <a:ext cx="3657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7B2716C-6946-42E8-B5B0-E6183383FF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743200"/>
            <a:ext cx="4114800" cy="8382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s)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(s,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4F806AE2-5EF5-4169-A83D-DEFCCA669B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FE672470-DAFB-4C00-9DD6-0FE1A1F1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174AFDF8-59E4-4D23-94F7-B4DCE19CA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9092A377-88E3-40EF-A5E0-8876EB40D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F6BF9EA4-1527-43C5-B8F9-7E34CC55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934B858C-E05A-4DCA-8ADD-A3F03747D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2022DE89-A026-4F1A-A25F-8B3289933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98672D2B-B409-42B7-8A56-E9EBAF889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4B359837-708A-47B7-B641-A0D52F8C5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C3519956-1157-4E7D-8389-8159AFD16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D0967F88-FD87-4A7D-AD56-3038F398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C1FCDC32-C73A-4412-83B5-02254E551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507BBD94-12DE-4293-B817-0CED276B1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4" name="Line 16">
            <a:extLst>
              <a:ext uri="{FF2B5EF4-FFF2-40B4-BE49-F238E27FC236}">
                <a16:creationId xmlns:a16="http://schemas.microsoft.com/office/drawing/2014/main" id="{ED01AFBE-D8E2-4AA6-8A1C-96EDA8BD1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3F09A488-3F59-468E-921E-E138E11B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18A0DFC3-637A-4AA1-89B6-96DCD2E8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F70F3FC5-3045-40B3-ADE5-BD798DD26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graphicFrame>
        <p:nvGraphicFramePr>
          <p:cNvPr id="22548" name="Object 21">
            <a:extLst>
              <a:ext uri="{FF2B5EF4-FFF2-40B4-BE49-F238E27FC236}">
                <a16:creationId xmlns:a16="http://schemas.microsoft.com/office/drawing/2014/main" id="{048A222C-E031-4BAB-8376-332426A78FB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2819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Line 23">
            <a:extLst>
              <a:ext uri="{FF2B5EF4-FFF2-40B4-BE49-F238E27FC236}">
                <a16:creationId xmlns:a16="http://schemas.microsoft.com/office/drawing/2014/main" id="{95A3914A-9F54-403F-8CF1-A12CF85FB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0" name="Line 24">
            <a:extLst>
              <a:ext uri="{FF2B5EF4-FFF2-40B4-BE49-F238E27FC236}">
                <a16:creationId xmlns:a16="http://schemas.microsoft.com/office/drawing/2014/main" id="{1424DE69-6FF2-4AE7-A506-C98B307F8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1" name="Line 25">
            <a:extLst>
              <a:ext uri="{FF2B5EF4-FFF2-40B4-BE49-F238E27FC236}">
                <a16:creationId xmlns:a16="http://schemas.microsoft.com/office/drawing/2014/main" id="{F7ECDBDA-5A29-424F-AA64-852643204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2" name="Line 26">
            <a:extLst>
              <a:ext uri="{FF2B5EF4-FFF2-40B4-BE49-F238E27FC236}">
                <a16:creationId xmlns:a16="http://schemas.microsoft.com/office/drawing/2014/main" id="{48BF1C40-6D15-412E-8D11-EE757E9C9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3" name="Line 27">
            <a:extLst>
              <a:ext uri="{FF2B5EF4-FFF2-40B4-BE49-F238E27FC236}">
                <a16:creationId xmlns:a16="http://schemas.microsoft.com/office/drawing/2014/main" id="{F6C42A1E-F2B6-4730-9274-2FBA5DE045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4" name="Line 28">
            <a:extLst>
              <a:ext uri="{FF2B5EF4-FFF2-40B4-BE49-F238E27FC236}">
                <a16:creationId xmlns:a16="http://schemas.microsoft.com/office/drawing/2014/main" id="{B32484FC-AAD3-4BD3-B7DB-A56D30410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5" name="Line 29">
            <a:extLst>
              <a:ext uri="{FF2B5EF4-FFF2-40B4-BE49-F238E27FC236}">
                <a16:creationId xmlns:a16="http://schemas.microsoft.com/office/drawing/2014/main" id="{BACDBD7B-F4D2-44A1-B1A4-64B08FB96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6" name="Rectangle 31">
            <a:extLst>
              <a:ext uri="{FF2B5EF4-FFF2-40B4-BE49-F238E27FC236}">
                <a16:creationId xmlns:a16="http://schemas.microsoft.com/office/drawing/2014/main" id="{074E8765-0060-4B0F-839C-D5A3CBB8E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2557" name="Line 32">
            <a:extLst>
              <a:ext uri="{FF2B5EF4-FFF2-40B4-BE49-F238E27FC236}">
                <a16:creationId xmlns:a16="http://schemas.microsoft.com/office/drawing/2014/main" id="{7566FA5A-0706-4872-8C18-F20A29629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8" name="Line 33">
            <a:extLst>
              <a:ext uri="{FF2B5EF4-FFF2-40B4-BE49-F238E27FC236}">
                <a16:creationId xmlns:a16="http://schemas.microsoft.com/office/drawing/2014/main" id="{21111BE3-C259-4317-90A7-3C9B029EEF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9" name="Line 34">
            <a:extLst>
              <a:ext uri="{FF2B5EF4-FFF2-40B4-BE49-F238E27FC236}">
                <a16:creationId xmlns:a16="http://schemas.microsoft.com/office/drawing/2014/main" id="{248F2C86-6504-429F-9E1A-49D49474D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0" name="Line 35">
            <a:extLst>
              <a:ext uri="{FF2B5EF4-FFF2-40B4-BE49-F238E27FC236}">
                <a16:creationId xmlns:a16="http://schemas.microsoft.com/office/drawing/2014/main" id="{A386C7AB-AE1E-4EFE-A801-349EBE5EC3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1" name="Line 36">
            <a:extLst>
              <a:ext uri="{FF2B5EF4-FFF2-40B4-BE49-F238E27FC236}">
                <a16:creationId xmlns:a16="http://schemas.microsoft.com/office/drawing/2014/main" id="{E5155484-5C85-4B80-89B4-75802F88E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2" name="Line 37">
            <a:extLst>
              <a:ext uri="{FF2B5EF4-FFF2-40B4-BE49-F238E27FC236}">
                <a16:creationId xmlns:a16="http://schemas.microsoft.com/office/drawing/2014/main" id="{029C37D3-620C-4EA6-A667-EB5A8E3AB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3" name="Line 38">
            <a:extLst>
              <a:ext uri="{FF2B5EF4-FFF2-40B4-BE49-F238E27FC236}">
                <a16:creationId xmlns:a16="http://schemas.microsoft.com/office/drawing/2014/main" id="{BE08D560-AE45-45E4-BEF8-E15FE0D6A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4" name="Text Box 39">
            <a:extLst>
              <a:ext uri="{FF2B5EF4-FFF2-40B4-BE49-F238E27FC236}">
                <a16:creationId xmlns:a16="http://schemas.microsoft.com/office/drawing/2014/main" id="{EE4F42BE-166A-4E09-AA76-5B99E6DB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415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22565" name="Text Box 40">
            <a:extLst>
              <a:ext uri="{FF2B5EF4-FFF2-40B4-BE49-F238E27FC236}">
                <a16:creationId xmlns:a16="http://schemas.microsoft.com/office/drawing/2014/main" id="{6F777335-CA82-4C7E-B869-17159D8A5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EE2D3F-9A1E-43AE-898D-DC19D5374783}"/>
              </a:ext>
            </a:extLst>
          </p:cNvPr>
          <p:cNvCxnSpPr>
            <a:endCxn id="22550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95200D9-D79A-4B82-A6C2-6221D9A104EB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A449E7-2520-461C-BE6F-55FCCAC1A1D0}"/>
              </a:ext>
            </a:extLst>
          </p:cNvPr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410A0A-7441-4727-904E-2171255B226E}"/>
              </a:ext>
            </a:extLst>
          </p:cNvPr>
          <p:cNvCxnSpPr/>
          <p:nvPr/>
        </p:nvCxnSpPr>
        <p:spPr>
          <a:xfrm>
            <a:off x="2057400" y="4419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3182E5-1ECA-48BD-B640-AFEA62880AF2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590800" y="4419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67DF386-CACC-4BE7-B10B-BB5497B8114C}"/>
              </a:ext>
            </a:extLst>
          </p:cNvPr>
          <p:cNvSpPr/>
          <p:nvPr/>
        </p:nvSpPr>
        <p:spPr>
          <a:xfrm>
            <a:off x="3886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22572" name="Object 3">
            <a:extLst>
              <a:ext uri="{FF2B5EF4-FFF2-40B4-BE49-F238E27FC236}">
                <a16:creationId xmlns:a16="http://schemas.microsoft.com/office/drawing/2014/main" id="{09FC6599-CD61-4660-9BD2-C4789DF50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0386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5" imgW="418918" imgH="203112" progId="Equation.3">
                  <p:embed/>
                </p:oleObj>
              </mc:Choice>
              <mc:Fallback>
                <p:oleObj name="Equation" r:id="rId5" imgW="41891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0B9E345-C40F-44EC-8E68-C93973F61A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667000"/>
            <a:ext cx="320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(q, s)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a, s)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823F1303-ED8F-4122-88A3-DE417295A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23556" name="Line 5">
            <a:extLst>
              <a:ext uri="{FF2B5EF4-FFF2-40B4-BE49-F238E27FC236}">
                <a16:creationId xmlns:a16="http://schemas.microsoft.com/office/drawing/2014/main" id="{51D23703-B668-4643-B538-E04A47C92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7" name="Line 6">
            <a:extLst>
              <a:ext uri="{FF2B5EF4-FFF2-40B4-BE49-F238E27FC236}">
                <a16:creationId xmlns:a16="http://schemas.microsoft.com/office/drawing/2014/main" id="{5D00BD35-67E5-4017-9C25-C321ADB71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8" name="Line 7">
            <a:extLst>
              <a:ext uri="{FF2B5EF4-FFF2-40B4-BE49-F238E27FC236}">
                <a16:creationId xmlns:a16="http://schemas.microsoft.com/office/drawing/2014/main" id="{0FB14A95-3D8F-4E9F-B7B3-57E769818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9" name="Line 8">
            <a:extLst>
              <a:ext uri="{FF2B5EF4-FFF2-40B4-BE49-F238E27FC236}">
                <a16:creationId xmlns:a16="http://schemas.microsoft.com/office/drawing/2014/main" id="{13F45C6D-1847-471E-8A73-64FC92A52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0" name="Line 9">
            <a:extLst>
              <a:ext uri="{FF2B5EF4-FFF2-40B4-BE49-F238E27FC236}">
                <a16:creationId xmlns:a16="http://schemas.microsoft.com/office/drawing/2014/main" id="{684A1D92-29A6-4E7A-BFFC-FC4C75B64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E587A2E4-606D-449D-99D9-2D59CC4CB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8738365A-E363-4A74-9AB4-6E60FDAA11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3" name="Line 12">
            <a:extLst>
              <a:ext uri="{FF2B5EF4-FFF2-40B4-BE49-F238E27FC236}">
                <a16:creationId xmlns:a16="http://schemas.microsoft.com/office/drawing/2014/main" id="{F087F4C6-499C-4860-86D0-E74BEEC00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84338F04-BF51-4B74-98EE-62E378C64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5" name="Line 14">
            <a:extLst>
              <a:ext uri="{FF2B5EF4-FFF2-40B4-BE49-F238E27FC236}">
                <a16:creationId xmlns:a16="http://schemas.microsoft.com/office/drawing/2014/main" id="{EFD2A290-2249-4FAB-B271-B993CFACC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29014AEB-CC7E-41BD-87AE-33F02EA38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7" name="Line 16">
            <a:extLst>
              <a:ext uri="{FF2B5EF4-FFF2-40B4-BE49-F238E27FC236}">
                <a16:creationId xmlns:a16="http://schemas.microsoft.com/office/drawing/2014/main" id="{0C7911E4-6511-4CB8-9899-368CC5C0B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8" name="Rectangle 17">
            <a:extLst>
              <a:ext uri="{FF2B5EF4-FFF2-40B4-BE49-F238E27FC236}">
                <a16:creationId xmlns:a16="http://schemas.microsoft.com/office/drawing/2014/main" id="{50B44593-6A31-4A38-B2A4-74BFD59BC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3569" name="Rectangle 18">
            <a:extLst>
              <a:ext uri="{FF2B5EF4-FFF2-40B4-BE49-F238E27FC236}">
                <a16:creationId xmlns:a16="http://schemas.microsoft.com/office/drawing/2014/main" id="{DE49DAD7-478A-4BEE-8E32-080B9180F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3570" name="Text Box 19">
            <a:extLst>
              <a:ext uri="{FF2B5EF4-FFF2-40B4-BE49-F238E27FC236}">
                <a16:creationId xmlns:a16="http://schemas.microsoft.com/office/drawing/2014/main" id="{0D13266B-FA06-4A0B-81A4-52B7D1E0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sp>
        <p:nvSpPr>
          <p:cNvPr id="23571" name="Line 23">
            <a:extLst>
              <a:ext uri="{FF2B5EF4-FFF2-40B4-BE49-F238E27FC236}">
                <a16:creationId xmlns:a16="http://schemas.microsoft.com/office/drawing/2014/main" id="{BCEAD48C-6A99-42F6-976C-6C5DD4AE5A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2" name="Line 24">
            <a:extLst>
              <a:ext uri="{FF2B5EF4-FFF2-40B4-BE49-F238E27FC236}">
                <a16:creationId xmlns:a16="http://schemas.microsoft.com/office/drawing/2014/main" id="{9C0E9E70-368C-4C78-B097-50651B8B4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3" name="Line 25">
            <a:extLst>
              <a:ext uri="{FF2B5EF4-FFF2-40B4-BE49-F238E27FC236}">
                <a16:creationId xmlns:a16="http://schemas.microsoft.com/office/drawing/2014/main" id="{D9B766CA-5951-4A54-A9F3-F80AA13B4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4" name="Line 26">
            <a:extLst>
              <a:ext uri="{FF2B5EF4-FFF2-40B4-BE49-F238E27FC236}">
                <a16:creationId xmlns:a16="http://schemas.microsoft.com/office/drawing/2014/main" id="{57ECEA46-891D-4922-94BE-6DCE0527F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5" name="Line 27">
            <a:extLst>
              <a:ext uri="{FF2B5EF4-FFF2-40B4-BE49-F238E27FC236}">
                <a16:creationId xmlns:a16="http://schemas.microsoft.com/office/drawing/2014/main" id="{8F9B5DE3-A049-48B0-AB64-E4D2148F9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6" name="Line 28">
            <a:extLst>
              <a:ext uri="{FF2B5EF4-FFF2-40B4-BE49-F238E27FC236}">
                <a16:creationId xmlns:a16="http://schemas.microsoft.com/office/drawing/2014/main" id="{54BA5128-51FF-48B5-87AC-25C869013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7" name="Line 29">
            <a:extLst>
              <a:ext uri="{FF2B5EF4-FFF2-40B4-BE49-F238E27FC236}">
                <a16:creationId xmlns:a16="http://schemas.microsoft.com/office/drawing/2014/main" id="{06918E5F-E583-463F-8815-55FDE0657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8" name="Rectangle 31">
            <a:extLst>
              <a:ext uri="{FF2B5EF4-FFF2-40B4-BE49-F238E27FC236}">
                <a16:creationId xmlns:a16="http://schemas.microsoft.com/office/drawing/2014/main" id="{38FD932C-1B0C-468F-B6CB-E3C634429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3579" name="Line 32">
            <a:extLst>
              <a:ext uri="{FF2B5EF4-FFF2-40B4-BE49-F238E27FC236}">
                <a16:creationId xmlns:a16="http://schemas.microsoft.com/office/drawing/2014/main" id="{507D8857-EB48-4747-A08F-1EE7A4389E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0" name="Line 33">
            <a:extLst>
              <a:ext uri="{FF2B5EF4-FFF2-40B4-BE49-F238E27FC236}">
                <a16:creationId xmlns:a16="http://schemas.microsoft.com/office/drawing/2014/main" id="{5D6FF20C-AB76-404E-8C74-9DF32CE4A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1" name="Line 34">
            <a:extLst>
              <a:ext uri="{FF2B5EF4-FFF2-40B4-BE49-F238E27FC236}">
                <a16:creationId xmlns:a16="http://schemas.microsoft.com/office/drawing/2014/main" id="{565BDEE3-48E1-4B29-A331-AE5B7210D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2" name="Line 35">
            <a:extLst>
              <a:ext uri="{FF2B5EF4-FFF2-40B4-BE49-F238E27FC236}">
                <a16:creationId xmlns:a16="http://schemas.microsoft.com/office/drawing/2014/main" id="{CE47D4F6-DEAE-4A03-9654-45A6E9D9B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3" name="Line 36">
            <a:extLst>
              <a:ext uri="{FF2B5EF4-FFF2-40B4-BE49-F238E27FC236}">
                <a16:creationId xmlns:a16="http://schemas.microsoft.com/office/drawing/2014/main" id="{91DBCFB7-D761-409E-8666-E759DCFD4C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4" name="Line 37">
            <a:extLst>
              <a:ext uri="{FF2B5EF4-FFF2-40B4-BE49-F238E27FC236}">
                <a16:creationId xmlns:a16="http://schemas.microsoft.com/office/drawing/2014/main" id="{F0A3E9A2-5A76-4ED3-886B-9599DB177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5" name="Line 38">
            <a:extLst>
              <a:ext uri="{FF2B5EF4-FFF2-40B4-BE49-F238E27FC236}">
                <a16:creationId xmlns:a16="http://schemas.microsoft.com/office/drawing/2014/main" id="{902DEABC-F972-4143-AA34-90AEC0DA9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6" name="Text Box 39">
            <a:extLst>
              <a:ext uri="{FF2B5EF4-FFF2-40B4-BE49-F238E27FC236}">
                <a16:creationId xmlns:a16="http://schemas.microsoft.com/office/drawing/2014/main" id="{C01B10BE-2922-4D8A-B994-7F07A3C9E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41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3587" name="Text Box 40">
            <a:extLst>
              <a:ext uri="{FF2B5EF4-FFF2-40B4-BE49-F238E27FC236}">
                <a16:creationId xmlns:a16="http://schemas.microsoft.com/office/drawing/2014/main" id="{5BC6A1D3-E96B-4B52-9DEC-7CBF4FB6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7ED0EF-D9FA-4023-A787-F147CC648C2F}"/>
              </a:ext>
            </a:extLst>
          </p:cNvPr>
          <p:cNvCxnSpPr>
            <a:endCxn id="23572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FFA02C0-E378-442C-AF1B-5B4686568924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A2B64A-0B7C-4AFA-ABE7-CB110E4033AC}"/>
              </a:ext>
            </a:extLst>
          </p:cNvPr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9BB5AB-36F7-4153-A2FD-1496D2727A69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590800" y="4419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E135222-47AC-4F2C-A678-A76033D060D8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23593" name="Object 3">
            <a:extLst>
              <a:ext uri="{FF2B5EF4-FFF2-40B4-BE49-F238E27FC236}">
                <a16:creationId xmlns:a16="http://schemas.microsoft.com/office/drawing/2014/main" id="{A24B199E-50F8-4699-8C6E-9708AE6CF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6713" y="4038600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3" imgW="406048" imgH="203024" progId="Equation.3">
                  <p:embed/>
                </p:oleObj>
              </mc:Choice>
              <mc:Fallback>
                <p:oleObj name="Equation" r:id="rId3" imgW="406048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4038600"/>
                        <a:ext cx="71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4" name="Rectangle 31">
            <a:extLst>
              <a:ext uri="{FF2B5EF4-FFF2-40B4-BE49-F238E27FC236}">
                <a16:creationId xmlns:a16="http://schemas.microsoft.com/office/drawing/2014/main" id="{F3EF09F0-860B-435C-B5A1-6FC2B4E4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3595" name="Text Box 39">
            <a:extLst>
              <a:ext uri="{FF2B5EF4-FFF2-40B4-BE49-F238E27FC236}">
                <a16:creationId xmlns:a16="http://schemas.microsoft.com/office/drawing/2014/main" id="{1F0A8FF1-CD20-418D-8F4D-576E809C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68CA88-CD09-47C2-9282-A4F79F8C85EE}"/>
              </a:ext>
            </a:extLst>
          </p:cNvPr>
          <p:cNvCxnSpPr>
            <a:stCxn id="23568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7" name="Rectangle 31">
            <a:extLst>
              <a:ext uri="{FF2B5EF4-FFF2-40B4-BE49-F238E27FC236}">
                <a16:creationId xmlns:a16="http://schemas.microsoft.com/office/drawing/2014/main" id="{B451A17B-A8F5-438E-B197-5924B74DB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3598" name="Text Box 39">
            <a:extLst>
              <a:ext uri="{FF2B5EF4-FFF2-40B4-BE49-F238E27FC236}">
                <a16:creationId xmlns:a16="http://schemas.microsoft.com/office/drawing/2014/main" id="{EBE2632F-41A7-4488-BAB2-9FA519CEE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23599" name="Rectangle 2">
            <a:extLst>
              <a:ext uri="{FF2B5EF4-FFF2-40B4-BE49-F238E27FC236}">
                <a16:creationId xmlns:a16="http://schemas.microsoft.com/office/drawing/2014/main" id="{86A4FB23-2069-4958-A089-702B83D2F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a)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(q, ε, ε)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graphicFrame>
        <p:nvGraphicFramePr>
          <p:cNvPr id="23600" name="Object 21">
            <a:extLst>
              <a:ext uri="{FF2B5EF4-FFF2-40B4-BE49-F238E27FC236}">
                <a16:creationId xmlns:a16="http://schemas.microsoft.com/office/drawing/2014/main" id="{82458DA1-A837-4C76-868F-8FE3AF190F7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28194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1" name="Object 10">
            <a:extLst>
              <a:ext uri="{FF2B5EF4-FFF2-40B4-BE49-F238E27FC236}">
                <a16:creationId xmlns:a16="http://schemas.microsoft.com/office/drawing/2014/main" id="{D65C9F69-B4F3-4C8D-A1CC-DE715C56A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4290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7" imgW="126725" imgH="126725" progId="Equation.3">
                  <p:embed/>
                </p:oleObj>
              </mc:Choice>
              <mc:Fallback>
                <p:oleObj name="Equation" r:id="rId7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2A8CC83B-4455-4AA6-A155-3577BAFE6062}"/>
              </a:ext>
            </a:extLst>
          </p:cNvPr>
          <p:cNvCxnSpPr>
            <a:stCxn id="43" idx="4"/>
            <a:endCxn id="42" idx="4"/>
          </p:cNvCxnSpPr>
          <p:nvPr/>
        </p:nvCxnSpPr>
        <p:spPr>
          <a:xfrm rot="5400000">
            <a:off x="3200400" y="3810001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603" name="Object 11">
            <a:extLst>
              <a:ext uri="{FF2B5EF4-FFF2-40B4-BE49-F238E27FC236}">
                <a16:creationId xmlns:a16="http://schemas.microsoft.com/office/drawing/2014/main" id="{8FF17F05-8020-4FB4-8C7A-C8BCD6DD2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4800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9" imgW="431613" imgH="203112" progId="Equation.3">
                  <p:embed/>
                </p:oleObj>
              </mc:Choice>
              <mc:Fallback>
                <p:oleObj name="Equation" r:id="rId9" imgW="43161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800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144E4F0-5ABE-4B2E-8CE3-27F33B7E3B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667000"/>
            <a:ext cx="320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(q1, a)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a, a)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3216555A-14B9-47B0-80A6-DC20A8222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0D534284-E6E6-4ED0-A65C-16A818004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1" name="Line 6">
            <a:extLst>
              <a:ext uri="{FF2B5EF4-FFF2-40B4-BE49-F238E27FC236}">
                <a16:creationId xmlns:a16="http://schemas.microsoft.com/office/drawing/2014/main" id="{5DDC1F8A-048A-47E5-AE44-FBBE003AD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BE83985C-5EF7-4D4D-BB17-801D6FE32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3" name="Line 8">
            <a:extLst>
              <a:ext uri="{FF2B5EF4-FFF2-40B4-BE49-F238E27FC236}">
                <a16:creationId xmlns:a16="http://schemas.microsoft.com/office/drawing/2014/main" id="{B4C02F66-684A-4F89-B6D5-079E2E34A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A7879053-F53E-4CD8-A37B-8CE6E6648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AF0E4BAC-7C6D-4825-A68E-D89632D6D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3B86E23B-FFDD-440A-82AF-C94E03D043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7" name="Line 12">
            <a:extLst>
              <a:ext uri="{FF2B5EF4-FFF2-40B4-BE49-F238E27FC236}">
                <a16:creationId xmlns:a16="http://schemas.microsoft.com/office/drawing/2014/main" id="{FFADC2DA-ABEF-4020-934B-D50DF4FA7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91439F4D-42E3-4282-9703-2D9C6E469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9" name="Line 14">
            <a:extLst>
              <a:ext uri="{FF2B5EF4-FFF2-40B4-BE49-F238E27FC236}">
                <a16:creationId xmlns:a16="http://schemas.microsoft.com/office/drawing/2014/main" id="{6C3EBE32-1C32-4740-8FAE-C701F81B2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387D9848-1348-4024-BBF8-CB530A1EE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1" name="Line 16">
            <a:extLst>
              <a:ext uri="{FF2B5EF4-FFF2-40B4-BE49-F238E27FC236}">
                <a16:creationId xmlns:a16="http://schemas.microsoft.com/office/drawing/2014/main" id="{DC3105F0-8185-40A0-94DF-E263BF49D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Rectangle 17">
            <a:extLst>
              <a:ext uri="{FF2B5EF4-FFF2-40B4-BE49-F238E27FC236}">
                <a16:creationId xmlns:a16="http://schemas.microsoft.com/office/drawing/2014/main" id="{F9569666-C534-4AF7-8063-D8CB7DCED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4593" name="Rectangle 18">
            <a:extLst>
              <a:ext uri="{FF2B5EF4-FFF2-40B4-BE49-F238E27FC236}">
                <a16:creationId xmlns:a16="http://schemas.microsoft.com/office/drawing/2014/main" id="{5035BB24-536C-4A0A-9E70-F7C010B7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4594" name="Text Box 19">
            <a:extLst>
              <a:ext uri="{FF2B5EF4-FFF2-40B4-BE49-F238E27FC236}">
                <a16:creationId xmlns:a16="http://schemas.microsoft.com/office/drawing/2014/main" id="{B2ACA1AD-2F64-486C-91E8-C5F4C9E9D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sp>
        <p:nvSpPr>
          <p:cNvPr id="24595" name="Line 23">
            <a:extLst>
              <a:ext uri="{FF2B5EF4-FFF2-40B4-BE49-F238E27FC236}">
                <a16:creationId xmlns:a16="http://schemas.microsoft.com/office/drawing/2014/main" id="{99620B6A-59F9-4C20-9B80-E02BE9877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6" name="Line 24">
            <a:extLst>
              <a:ext uri="{FF2B5EF4-FFF2-40B4-BE49-F238E27FC236}">
                <a16:creationId xmlns:a16="http://schemas.microsoft.com/office/drawing/2014/main" id="{4DE70F0A-889D-461F-B657-59AE04A8D5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7" name="Line 25">
            <a:extLst>
              <a:ext uri="{FF2B5EF4-FFF2-40B4-BE49-F238E27FC236}">
                <a16:creationId xmlns:a16="http://schemas.microsoft.com/office/drawing/2014/main" id="{36A6ADB1-3DDA-498E-9AFA-C9EE99D04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8" name="Line 26">
            <a:extLst>
              <a:ext uri="{FF2B5EF4-FFF2-40B4-BE49-F238E27FC236}">
                <a16:creationId xmlns:a16="http://schemas.microsoft.com/office/drawing/2014/main" id="{D970FFEE-56D7-4A6C-BB8B-C66D5018A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9" name="Line 27">
            <a:extLst>
              <a:ext uri="{FF2B5EF4-FFF2-40B4-BE49-F238E27FC236}">
                <a16:creationId xmlns:a16="http://schemas.microsoft.com/office/drawing/2014/main" id="{B8F0A1FC-6573-417F-BCD1-C8A9C0EC6D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0" name="Line 28">
            <a:extLst>
              <a:ext uri="{FF2B5EF4-FFF2-40B4-BE49-F238E27FC236}">
                <a16:creationId xmlns:a16="http://schemas.microsoft.com/office/drawing/2014/main" id="{A1A03034-70C5-47F1-A0B3-3BFADCAD0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1" name="Line 29">
            <a:extLst>
              <a:ext uri="{FF2B5EF4-FFF2-40B4-BE49-F238E27FC236}">
                <a16:creationId xmlns:a16="http://schemas.microsoft.com/office/drawing/2014/main" id="{7B762E8A-BC26-45EE-B7D4-E50E0A608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2" name="Rectangle 31">
            <a:extLst>
              <a:ext uri="{FF2B5EF4-FFF2-40B4-BE49-F238E27FC236}">
                <a16:creationId xmlns:a16="http://schemas.microsoft.com/office/drawing/2014/main" id="{073F6FCA-CE8A-48C9-BCFB-31DE8C21B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4603" name="Line 32">
            <a:extLst>
              <a:ext uri="{FF2B5EF4-FFF2-40B4-BE49-F238E27FC236}">
                <a16:creationId xmlns:a16="http://schemas.microsoft.com/office/drawing/2014/main" id="{AC078762-A5FC-4EA8-8DED-36D729E703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4" name="Line 33">
            <a:extLst>
              <a:ext uri="{FF2B5EF4-FFF2-40B4-BE49-F238E27FC236}">
                <a16:creationId xmlns:a16="http://schemas.microsoft.com/office/drawing/2014/main" id="{4109E12A-79CF-4A1C-9274-50C587099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5" name="Line 34">
            <a:extLst>
              <a:ext uri="{FF2B5EF4-FFF2-40B4-BE49-F238E27FC236}">
                <a16:creationId xmlns:a16="http://schemas.microsoft.com/office/drawing/2014/main" id="{D5D1819A-B14A-49B7-BEE5-C6AA33198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6" name="Line 35">
            <a:extLst>
              <a:ext uri="{FF2B5EF4-FFF2-40B4-BE49-F238E27FC236}">
                <a16:creationId xmlns:a16="http://schemas.microsoft.com/office/drawing/2014/main" id="{5623D5B0-85A4-49FF-A52C-48F72C411C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7" name="Line 36">
            <a:extLst>
              <a:ext uri="{FF2B5EF4-FFF2-40B4-BE49-F238E27FC236}">
                <a16:creationId xmlns:a16="http://schemas.microsoft.com/office/drawing/2014/main" id="{D6AC018B-B52F-4F59-9B8C-5D65323BB3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8" name="Line 37">
            <a:extLst>
              <a:ext uri="{FF2B5EF4-FFF2-40B4-BE49-F238E27FC236}">
                <a16:creationId xmlns:a16="http://schemas.microsoft.com/office/drawing/2014/main" id="{18BD6191-CD8B-4E1B-8735-A8583B4F3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9" name="Line 38">
            <a:extLst>
              <a:ext uri="{FF2B5EF4-FFF2-40B4-BE49-F238E27FC236}">
                <a16:creationId xmlns:a16="http://schemas.microsoft.com/office/drawing/2014/main" id="{DEAFB9F4-0D72-4EE0-B2F6-C6D5AE613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10" name="Text Box 39">
            <a:extLst>
              <a:ext uri="{FF2B5EF4-FFF2-40B4-BE49-F238E27FC236}">
                <a16:creationId xmlns:a16="http://schemas.microsoft.com/office/drawing/2014/main" id="{2C8CF000-3EDA-46D9-AD1A-68D552779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41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4611" name="Text Box 40">
            <a:extLst>
              <a:ext uri="{FF2B5EF4-FFF2-40B4-BE49-F238E27FC236}">
                <a16:creationId xmlns:a16="http://schemas.microsoft.com/office/drawing/2014/main" id="{389470DC-4067-4A82-B74C-7523E5FE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283020-E319-4BAC-A703-949C8C2E998B}"/>
              </a:ext>
            </a:extLst>
          </p:cNvPr>
          <p:cNvCxnSpPr>
            <a:endCxn id="24596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B842F9F-86B3-40BA-8762-0B0AFC5D4ABF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8443E8-8FC1-42B9-B5D4-85EADE13D763}"/>
              </a:ext>
            </a:extLst>
          </p:cNvPr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DFCAC7-23E2-4879-8BD2-AEAED68A35F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590800" y="4419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ACAD063-ACC3-4390-922E-3ED9053F0CD2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24617" name="Object 3">
            <a:extLst>
              <a:ext uri="{FF2B5EF4-FFF2-40B4-BE49-F238E27FC236}">
                <a16:creationId xmlns:a16="http://schemas.microsoft.com/office/drawing/2014/main" id="{EB44540B-97E6-47AA-A1FE-CEB9B5DC7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8" y="4038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3" imgW="431613" imgH="203112" progId="Equation.3">
                  <p:embed/>
                </p:oleObj>
              </mc:Choice>
              <mc:Fallback>
                <p:oleObj name="Equation" r:id="rId3" imgW="43161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038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8" name="Rectangle 31">
            <a:extLst>
              <a:ext uri="{FF2B5EF4-FFF2-40B4-BE49-F238E27FC236}">
                <a16:creationId xmlns:a16="http://schemas.microsoft.com/office/drawing/2014/main" id="{78B60FF2-4AEC-4B69-A613-A588DBDBD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4619" name="Text Box 39">
            <a:extLst>
              <a:ext uri="{FF2B5EF4-FFF2-40B4-BE49-F238E27FC236}">
                <a16:creationId xmlns:a16="http://schemas.microsoft.com/office/drawing/2014/main" id="{CF3EB9E3-4E7C-415C-AA9C-55E3114B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60FBC4-E343-4671-B4AB-67D568250973}"/>
              </a:ext>
            </a:extLst>
          </p:cNvPr>
          <p:cNvCxnSpPr>
            <a:stCxn id="24592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21" name="Rectangle 31">
            <a:extLst>
              <a:ext uri="{FF2B5EF4-FFF2-40B4-BE49-F238E27FC236}">
                <a16:creationId xmlns:a16="http://schemas.microsoft.com/office/drawing/2014/main" id="{39F3BFFB-6935-4116-B585-1F2C51B85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4622" name="Text Box 39">
            <a:extLst>
              <a:ext uri="{FF2B5EF4-FFF2-40B4-BE49-F238E27FC236}">
                <a16:creationId xmlns:a16="http://schemas.microsoft.com/office/drawing/2014/main" id="{D282C6E0-EC3C-4204-8A73-67EB6AF6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4623" name="Rectangle 2">
            <a:extLst>
              <a:ext uri="{FF2B5EF4-FFF2-40B4-BE49-F238E27FC236}">
                <a16:creationId xmlns:a16="http://schemas.microsoft.com/office/drawing/2014/main" id="{EF7759C3-F24D-4E6E-AC75-28EA0817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a)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(q1, ε, ε)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graphicFrame>
        <p:nvGraphicFramePr>
          <p:cNvPr id="24624" name="Object 21">
            <a:extLst>
              <a:ext uri="{FF2B5EF4-FFF2-40B4-BE49-F238E27FC236}">
                <a16:creationId xmlns:a16="http://schemas.microsoft.com/office/drawing/2014/main" id="{84EBD38C-6B40-4674-B7A5-14FB7421D67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28194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10">
            <a:extLst>
              <a:ext uri="{FF2B5EF4-FFF2-40B4-BE49-F238E27FC236}">
                <a16:creationId xmlns:a16="http://schemas.microsoft.com/office/drawing/2014/main" id="{CF2E3A09-3E45-4BFB-BF52-53BA0F1C9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4290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7" imgW="126725" imgH="126725" progId="Equation.3">
                  <p:embed/>
                </p:oleObj>
              </mc:Choice>
              <mc:Fallback>
                <p:oleObj name="Equation" r:id="rId7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7F3901E7-EEAF-40B6-BB87-3B5660BD9D36}"/>
              </a:ext>
            </a:extLst>
          </p:cNvPr>
          <p:cNvCxnSpPr>
            <a:stCxn id="43" idx="4"/>
            <a:endCxn id="42" idx="4"/>
          </p:cNvCxnSpPr>
          <p:nvPr/>
        </p:nvCxnSpPr>
        <p:spPr>
          <a:xfrm rot="5400000">
            <a:off x="3200400" y="3810001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27" name="Object 11">
            <a:extLst>
              <a:ext uri="{FF2B5EF4-FFF2-40B4-BE49-F238E27FC236}">
                <a16:creationId xmlns:a16="http://schemas.microsoft.com/office/drawing/2014/main" id="{919505B3-0C52-4198-B211-864675A6F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4800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9" imgW="431613" imgH="203112" progId="Equation.3">
                  <p:embed/>
                </p:oleObj>
              </mc:Choice>
              <mc:Fallback>
                <p:oleObj name="Equation" r:id="rId9" imgW="43161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800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8B6FD4C-E9A7-462F-8203-6C34B34BBE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3200400"/>
            <a:ext cx="320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a, b)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5EA2ED47-C0DF-44A6-A8E2-23DCA7D4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25604" name="Line 5">
            <a:extLst>
              <a:ext uri="{FF2B5EF4-FFF2-40B4-BE49-F238E27FC236}">
                <a16:creationId xmlns:a16="http://schemas.microsoft.com/office/drawing/2014/main" id="{CE25245D-6B84-4F17-B41F-9DA9E7C28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5" name="Line 6">
            <a:extLst>
              <a:ext uri="{FF2B5EF4-FFF2-40B4-BE49-F238E27FC236}">
                <a16:creationId xmlns:a16="http://schemas.microsoft.com/office/drawing/2014/main" id="{D78D3696-961A-48E6-ADEA-47C4F1F08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6" name="Line 7">
            <a:extLst>
              <a:ext uri="{FF2B5EF4-FFF2-40B4-BE49-F238E27FC236}">
                <a16:creationId xmlns:a16="http://schemas.microsoft.com/office/drawing/2014/main" id="{7E816053-A98C-430C-A912-3340860F6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7" name="Line 8">
            <a:extLst>
              <a:ext uri="{FF2B5EF4-FFF2-40B4-BE49-F238E27FC236}">
                <a16:creationId xmlns:a16="http://schemas.microsoft.com/office/drawing/2014/main" id="{4717877A-02F4-438C-8261-4410B2BA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Line 9">
            <a:extLst>
              <a:ext uri="{FF2B5EF4-FFF2-40B4-BE49-F238E27FC236}">
                <a16:creationId xmlns:a16="http://schemas.microsoft.com/office/drawing/2014/main" id="{BDFEA6D9-C719-42EC-8A24-A6E6FC32B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Line 10">
            <a:extLst>
              <a:ext uri="{FF2B5EF4-FFF2-40B4-BE49-F238E27FC236}">
                <a16:creationId xmlns:a16="http://schemas.microsoft.com/office/drawing/2014/main" id="{81B3ECB3-C5EB-460A-ACC7-3EFC93C14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30E8E674-F528-421A-A2AB-FE85297CED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1" name="Line 12">
            <a:extLst>
              <a:ext uri="{FF2B5EF4-FFF2-40B4-BE49-F238E27FC236}">
                <a16:creationId xmlns:a16="http://schemas.microsoft.com/office/drawing/2014/main" id="{F56961CE-1123-4FE4-B15C-4F979A2C2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2" name="Line 13">
            <a:extLst>
              <a:ext uri="{FF2B5EF4-FFF2-40B4-BE49-F238E27FC236}">
                <a16:creationId xmlns:a16="http://schemas.microsoft.com/office/drawing/2014/main" id="{405A8B0A-D1EE-4F02-9DA8-BB3D33161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3" name="Line 14">
            <a:extLst>
              <a:ext uri="{FF2B5EF4-FFF2-40B4-BE49-F238E27FC236}">
                <a16:creationId xmlns:a16="http://schemas.microsoft.com/office/drawing/2014/main" id="{306B33CE-15B1-43DE-8110-69FF2A3C0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4" name="Line 15">
            <a:extLst>
              <a:ext uri="{FF2B5EF4-FFF2-40B4-BE49-F238E27FC236}">
                <a16:creationId xmlns:a16="http://schemas.microsoft.com/office/drawing/2014/main" id="{46D517A3-365E-4AD4-A175-19F3E47A7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5" name="Line 16">
            <a:extLst>
              <a:ext uri="{FF2B5EF4-FFF2-40B4-BE49-F238E27FC236}">
                <a16:creationId xmlns:a16="http://schemas.microsoft.com/office/drawing/2014/main" id="{25992C04-FFD2-45FA-94F7-6CD4B543E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6" name="Rectangle 17">
            <a:extLst>
              <a:ext uri="{FF2B5EF4-FFF2-40B4-BE49-F238E27FC236}">
                <a16:creationId xmlns:a16="http://schemas.microsoft.com/office/drawing/2014/main" id="{5DF01DFA-E07E-4FF3-B238-1C8A1006A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5617" name="Rectangle 18">
            <a:extLst>
              <a:ext uri="{FF2B5EF4-FFF2-40B4-BE49-F238E27FC236}">
                <a16:creationId xmlns:a16="http://schemas.microsoft.com/office/drawing/2014/main" id="{1AA46E43-735C-46A5-A903-FD8D7028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5618" name="Text Box 19">
            <a:extLst>
              <a:ext uri="{FF2B5EF4-FFF2-40B4-BE49-F238E27FC236}">
                <a16:creationId xmlns:a16="http://schemas.microsoft.com/office/drawing/2014/main" id="{BB8B4455-8D1C-488E-9F4C-9F699EC38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sp>
        <p:nvSpPr>
          <p:cNvPr id="25619" name="Line 23">
            <a:extLst>
              <a:ext uri="{FF2B5EF4-FFF2-40B4-BE49-F238E27FC236}">
                <a16:creationId xmlns:a16="http://schemas.microsoft.com/office/drawing/2014/main" id="{88C92EDB-D067-4003-8E87-466083E4DE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0" name="Line 24">
            <a:extLst>
              <a:ext uri="{FF2B5EF4-FFF2-40B4-BE49-F238E27FC236}">
                <a16:creationId xmlns:a16="http://schemas.microsoft.com/office/drawing/2014/main" id="{58BD2A65-417A-4625-B145-71381CD3E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1" name="Line 25">
            <a:extLst>
              <a:ext uri="{FF2B5EF4-FFF2-40B4-BE49-F238E27FC236}">
                <a16:creationId xmlns:a16="http://schemas.microsoft.com/office/drawing/2014/main" id="{E690B1EE-6328-4032-8BD9-EC30CEF67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2" name="Line 26">
            <a:extLst>
              <a:ext uri="{FF2B5EF4-FFF2-40B4-BE49-F238E27FC236}">
                <a16:creationId xmlns:a16="http://schemas.microsoft.com/office/drawing/2014/main" id="{DDB49250-A145-40AF-82D7-B5F486A5E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3" name="Line 27">
            <a:extLst>
              <a:ext uri="{FF2B5EF4-FFF2-40B4-BE49-F238E27FC236}">
                <a16:creationId xmlns:a16="http://schemas.microsoft.com/office/drawing/2014/main" id="{FE471694-922C-4D18-82AF-4F2182922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4" name="Line 28">
            <a:extLst>
              <a:ext uri="{FF2B5EF4-FFF2-40B4-BE49-F238E27FC236}">
                <a16:creationId xmlns:a16="http://schemas.microsoft.com/office/drawing/2014/main" id="{7CB7E07B-7964-4B89-948D-D15623D46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5" name="Line 29">
            <a:extLst>
              <a:ext uri="{FF2B5EF4-FFF2-40B4-BE49-F238E27FC236}">
                <a16:creationId xmlns:a16="http://schemas.microsoft.com/office/drawing/2014/main" id="{B3A88BF3-8D44-4AF8-980B-A5AF6F5C0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6" name="Rectangle 31">
            <a:extLst>
              <a:ext uri="{FF2B5EF4-FFF2-40B4-BE49-F238E27FC236}">
                <a16:creationId xmlns:a16="http://schemas.microsoft.com/office/drawing/2014/main" id="{0004806D-7A68-4E45-A069-3883D8B7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5627" name="Line 32">
            <a:extLst>
              <a:ext uri="{FF2B5EF4-FFF2-40B4-BE49-F238E27FC236}">
                <a16:creationId xmlns:a16="http://schemas.microsoft.com/office/drawing/2014/main" id="{C7670D9D-2A8E-4D46-AC2B-482A66B6DD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8" name="Line 33">
            <a:extLst>
              <a:ext uri="{FF2B5EF4-FFF2-40B4-BE49-F238E27FC236}">
                <a16:creationId xmlns:a16="http://schemas.microsoft.com/office/drawing/2014/main" id="{F39716C0-FD9E-4735-9575-B71EE7F20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9" name="Line 34">
            <a:extLst>
              <a:ext uri="{FF2B5EF4-FFF2-40B4-BE49-F238E27FC236}">
                <a16:creationId xmlns:a16="http://schemas.microsoft.com/office/drawing/2014/main" id="{0D1568D1-2390-4EEA-B98A-C31FAB3F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0" name="Line 35">
            <a:extLst>
              <a:ext uri="{FF2B5EF4-FFF2-40B4-BE49-F238E27FC236}">
                <a16:creationId xmlns:a16="http://schemas.microsoft.com/office/drawing/2014/main" id="{8406D299-B86A-4EF4-A9AA-1147124CE0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1" name="Line 36">
            <a:extLst>
              <a:ext uri="{FF2B5EF4-FFF2-40B4-BE49-F238E27FC236}">
                <a16:creationId xmlns:a16="http://schemas.microsoft.com/office/drawing/2014/main" id="{392F1360-1BC1-444D-933A-0B1EA1D3C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2" name="Line 37">
            <a:extLst>
              <a:ext uri="{FF2B5EF4-FFF2-40B4-BE49-F238E27FC236}">
                <a16:creationId xmlns:a16="http://schemas.microsoft.com/office/drawing/2014/main" id="{B740C010-99D1-4357-A58F-D6BDB9B96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3" name="Line 38">
            <a:extLst>
              <a:ext uri="{FF2B5EF4-FFF2-40B4-BE49-F238E27FC236}">
                <a16:creationId xmlns:a16="http://schemas.microsoft.com/office/drawing/2014/main" id="{8A1865B0-EF6E-4CF4-9DC1-008433134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4" name="Text Box 40">
            <a:extLst>
              <a:ext uri="{FF2B5EF4-FFF2-40B4-BE49-F238E27FC236}">
                <a16:creationId xmlns:a16="http://schemas.microsoft.com/office/drawing/2014/main" id="{7EC0715E-1557-4A92-939B-CCC3FB2C3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27115A-0CB2-4F2F-9ABE-B363B67205FC}"/>
              </a:ext>
            </a:extLst>
          </p:cNvPr>
          <p:cNvCxnSpPr>
            <a:endCxn id="25620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DA73B8D-17FA-458E-9499-5CE39B5C4750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661273-6AF0-444C-B14B-895F66600FC9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5638" name="Rectangle 31">
            <a:extLst>
              <a:ext uri="{FF2B5EF4-FFF2-40B4-BE49-F238E27FC236}">
                <a16:creationId xmlns:a16="http://schemas.microsoft.com/office/drawing/2014/main" id="{07AD1469-9BB9-4693-A6C9-D89BB7C8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5639" name="Text Box 39">
            <a:extLst>
              <a:ext uri="{FF2B5EF4-FFF2-40B4-BE49-F238E27FC236}">
                <a16:creationId xmlns:a16="http://schemas.microsoft.com/office/drawing/2014/main" id="{7CEF57BB-17E4-4884-AE12-EBA46954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8C8342-ADC1-4345-9CD5-2C5C2B4A72A9}"/>
              </a:ext>
            </a:extLst>
          </p:cNvPr>
          <p:cNvCxnSpPr>
            <a:stCxn id="25616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1" name="Rectangle 31">
            <a:extLst>
              <a:ext uri="{FF2B5EF4-FFF2-40B4-BE49-F238E27FC236}">
                <a16:creationId xmlns:a16="http://schemas.microsoft.com/office/drawing/2014/main" id="{7C0DA73C-5D58-437A-B714-6924D99EA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graphicFrame>
        <p:nvGraphicFramePr>
          <p:cNvPr id="25642" name="Object 21">
            <a:extLst>
              <a:ext uri="{FF2B5EF4-FFF2-40B4-BE49-F238E27FC236}">
                <a16:creationId xmlns:a16="http://schemas.microsoft.com/office/drawing/2014/main" id="{AC443EBA-7CD9-4A2F-8ADF-75AD0DAC786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105400" y="33528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3" name="Object 5">
            <a:extLst>
              <a:ext uri="{FF2B5EF4-FFF2-40B4-BE49-F238E27FC236}">
                <a16:creationId xmlns:a16="http://schemas.microsoft.com/office/drawing/2014/main" id="{F862F99F-8521-4A06-B514-38CE5E7D7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2672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5" imgW="431613" imgH="203112" progId="Equation.3">
                  <p:embed/>
                </p:oleObj>
              </mc:Choice>
              <mc:Fallback>
                <p:oleObj name="Equation" r:id="rId5" imgW="431613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hape 58">
            <a:extLst>
              <a:ext uri="{FF2B5EF4-FFF2-40B4-BE49-F238E27FC236}">
                <a16:creationId xmlns:a16="http://schemas.microsoft.com/office/drawing/2014/main" id="{40ED0F24-11A3-4B37-9CDB-96182DB37BFE}"/>
              </a:ext>
            </a:extLst>
          </p:cNvPr>
          <p:cNvCxnSpPr>
            <a:stCxn id="42" idx="0"/>
            <a:endCxn id="42" idx="5"/>
          </p:cNvCxnSpPr>
          <p:nvPr/>
        </p:nvCxnSpPr>
        <p:spPr>
          <a:xfrm rot="16200000" flipH="1">
            <a:off x="2362200" y="4343400"/>
            <a:ext cx="260350" cy="107950"/>
          </a:xfrm>
          <a:prstGeom prst="curvedConnector5">
            <a:avLst>
              <a:gd name="adj1" fmla="val -87868"/>
              <a:gd name="adj2" fmla="val 353554"/>
              <a:gd name="adj3" fmla="val 187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C46B5FE-2729-4D74-914D-C293C4A78B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3200400"/>
            <a:ext cx="320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b’)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a, b)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9EC034D7-26A7-43FA-BCBA-0AC1C865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26628" name="Line 5">
            <a:extLst>
              <a:ext uri="{FF2B5EF4-FFF2-40B4-BE49-F238E27FC236}">
                <a16:creationId xmlns:a16="http://schemas.microsoft.com/office/drawing/2014/main" id="{75652107-97C1-4A1A-9CDA-6A7794F6E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9" name="Line 6">
            <a:extLst>
              <a:ext uri="{FF2B5EF4-FFF2-40B4-BE49-F238E27FC236}">
                <a16:creationId xmlns:a16="http://schemas.microsoft.com/office/drawing/2014/main" id="{07754497-DD3D-4D6E-96CB-85BE99ABD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619B2D22-972E-4ABD-8E37-33A00FB4E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6E2DD6F9-8AA0-49EE-A198-88985CF50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99FE56AA-F8A1-4CBB-8311-BE64E2107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334FB776-4B04-4D57-B093-FBA0EB89E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8A660326-5319-4BBB-98F5-B9A0D0881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Line 12">
            <a:extLst>
              <a:ext uri="{FF2B5EF4-FFF2-40B4-BE49-F238E27FC236}">
                <a16:creationId xmlns:a16="http://schemas.microsoft.com/office/drawing/2014/main" id="{38F06652-2D3A-4D1B-942F-37F2C412E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Line 13">
            <a:extLst>
              <a:ext uri="{FF2B5EF4-FFF2-40B4-BE49-F238E27FC236}">
                <a16:creationId xmlns:a16="http://schemas.microsoft.com/office/drawing/2014/main" id="{F89D1BDA-F340-4F78-B226-C4E614521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7" name="Line 14">
            <a:extLst>
              <a:ext uri="{FF2B5EF4-FFF2-40B4-BE49-F238E27FC236}">
                <a16:creationId xmlns:a16="http://schemas.microsoft.com/office/drawing/2014/main" id="{9A7B2CC3-E617-4C8F-9F86-C785BB567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Line 15">
            <a:extLst>
              <a:ext uri="{FF2B5EF4-FFF2-40B4-BE49-F238E27FC236}">
                <a16:creationId xmlns:a16="http://schemas.microsoft.com/office/drawing/2014/main" id="{48975393-6D71-4FC7-9431-C21E011E9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9" name="Line 16">
            <a:extLst>
              <a:ext uri="{FF2B5EF4-FFF2-40B4-BE49-F238E27FC236}">
                <a16:creationId xmlns:a16="http://schemas.microsoft.com/office/drawing/2014/main" id="{5F1E5473-AF8B-4134-884E-E30A4B4B3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3E500A64-4D11-476A-9787-6D5788D9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6641" name="Rectangle 18">
            <a:extLst>
              <a:ext uri="{FF2B5EF4-FFF2-40B4-BE49-F238E27FC236}">
                <a16:creationId xmlns:a16="http://schemas.microsoft.com/office/drawing/2014/main" id="{DDA9306A-1D6C-4EC2-912C-3B0A3DFDE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6642" name="Text Box 19">
            <a:extLst>
              <a:ext uri="{FF2B5EF4-FFF2-40B4-BE49-F238E27FC236}">
                <a16:creationId xmlns:a16="http://schemas.microsoft.com/office/drawing/2014/main" id="{E6F220FC-9A81-441A-92D2-69B00FE5C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sp>
        <p:nvSpPr>
          <p:cNvPr id="26643" name="Line 23">
            <a:extLst>
              <a:ext uri="{FF2B5EF4-FFF2-40B4-BE49-F238E27FC236}">
                <a16:creationId xmlns:a16="http://schemas.microsoft.com/office/drawing/2014/main" id="{81D4CBDA-EB10-467F-BDEC-3750F139ED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4" name="Line 24">
            <a:extLst>
              <a:ext uri="{FF2B5EF4-FFF2-40B4-BE49-F238E27FC236}">
                <a16:creationId xmlns:a16="http://schemas.microsoft.com/office/drawing/2014/main" id="{ED531F2A-8613-4290-923A-AA9672962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5" name="Line 25">
            <a:extLst>
              <a:ext uri="{FF2B5EF4-FFF2-40B4-BE49-F238E27FC236}">
                <a16:creationId xmlns:a16="http://schemas.microsoft.com/office/drawing/2014/main" id="{234A5602-72F1-42ED-82F2-5F85D0123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6" name="Line 26">
            <a:extLst>
              <a:ext uri="{FF2B5EF4-FFF2-40B4-BE49-F238E27FC236}">
                <a16:creationId xmlns:a16="http://schemas.microsoft.com/office/drawing/2014/main" id="{10F4E1FD-525B-4B00-A57B-E81950A5E8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7" name="Line 27">
            <a:extLst>
              <a:ext uri="{FF2B5EF4-FFF2-40B4-BE49-F238E27FC236}">
                <a16:creationId xmlns:a16="http://schemas.microsoft.com/office/drawing/2014/main" id="{96FA4CD8-15E4-4A29-8A14-7593C50C3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8" name="Line 28">
            <a:extLst>
              <a:ext uri="{FF2B5EF4-FFF2-40B4-BE49-F238E27FC236}">
                <a16:creationId xmlns:a16="http://schemas.microsoft.com/office/drawing/2014/main" id="{4FC8FBED-1A88-49EE-9330-419203319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9" name="Line 29">
            <a:extLst>
              <a:ext uri="{FF2B5EF4-FFF2-40B4-BE49-F238E27FC236}">
                <a16:creationId xmlns:a16="http://schemas.microsoft.com/office/drawing/2014/main" id="{95333801-2971-4319-8A34-FBA9E525A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0" name="Rectangle 31">
            <a:extLst>
              <a:ext uri="{FF2B5EF4-FFF2-40B4-BE49-F238E27FC236}">
                <a16:creationId xmlns:a16="http://schemas.microsoft.com/office/drawing/2014/main" id="{0E411B30-AE7C-4665-8647-C8D50B02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6651" name="Line 32">
            <a:extLst>
              <a:ext uri="{FF2B5EF4-FFF2-40B4-BE49-F238E27FC236}">
                <a16:creationId xmlns:a16="http://schemas.microsoft.com/office/drawing/2014/main" id="{B4F098F7-3958-4ABC-904D-98D4A4313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2" name="Line 33">
            <a:extLst>
              <a:ext uri="{FF2B5EF4-FFF2-40B4-BE49-F238E27FC236}">
                <a16:creationId xmlns:a16="http://schemas.microsoft.com/office/drawing/2014/main" id="{0D1A6423-D7CA-4ABD-8753-FA8EC426B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3" name="Line 34">
            <a:extLst>
              <a:ext uri="{FF2B5EF4-FFF2-40B4-BE49-F238E27FC236}">
                <a16:creationId xmlns:a16="http://schemas.microsoft.com/office/drawing/2014/main" id="{8DC38974-A483-4143-BF21-CCE793BB5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4" name="Line 35">
            <a:extLst>
              <a:ext uri="{FF2B5EF4-FFF2-40B4-BE49-F238E27FC236}">
                <a16:creationId xmlns:a16="http://schemas.microsoft.com/office/drawing/2014/main" id="{B4337DE0-0071-48DD-98EF-142FA339DD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5" name="Line 36">
            <a:extLst>
              <a:ext uri="{FF2B5EF4-FFF2-40B4-BE49-F238E27FC236}">
                <a16:creationId xmlns:a16="http://schemas.microsoft.com/office/drawing/2014/main" id="{1B9E5BD2-A5EB-4CA7-8AF7-7E04ED774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6" name="Line 37">
            <a:extLst>
              <a:ext uri="{FF2B5EF4-FFF2-40B4-BE49-F238E27FC236}">
                <a16:creationId xmlns:a16="http://schemas.microsoft.com/office/drawing/2014/main" id="{48052885-35F8-4389-8B7A-D96253BC0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7" name="Line 38">
            <a:extLst>
              <a:ext uri="{FF2B5EF4-FFF2-40B4-BE49-F238E27FC236}">
                <a16:creationId xmlns:a16="http://schemas.microsoft.com/office/drawing/2014/main" id="{C27F1A4B-16B6-4D41-B4D3-32490D20E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8" name="Text Box 40">
            <a:extLst>
              <a:ext uri="{FF2B5EF4-FFF2-40B4-BE49-F238E27FC236}">
                <a16:creationId xmlns:a16="http://schemas.microsoft.com/office/drawing/2014/main" id="{B9FC5080-66DE-4C37-BDBF-CF86C6A6C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1710B6-C7D2-4749-A787-40022EE1FC33}"/>
              </a:ext>
            </a:extLst>
          </p:cNvPr>
          <p:cNvCxnSpPr>
            <a:endCxn id="26644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BB5E758-062F-4B4B-80FF-0C4C6FF95DFA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DDCC15-4D40-4754-AB2F-2662829E51AC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6662" name="Rectangle 31">
            <a:extLst>
              <a:ext uri="{FF2B5EF4-FFF2-40B4-BE49-F238E27FC236}">
                <a16:creationId xmlns:a16="http://schemas.microsoft.com/office/drawing/2014/main" id="{117E783A-0C42-4905-B7CC-0CCE4177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6663" name="Text Box 39">
            <a:extLst>
              <a:ext uri="{FF2B5EF4-FFF2-40B4-BE49-F238E27FC236}">
                <a16:creationId xmlns:a16="http://schemas.microsoft.com/office/drawing/2014/main" id="{DE36D932-7266-4AB7-BA48-587E4785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4DE7F3-E579-4B87-B843-D3A4F464D6DC}"/>
              </a:ext>
            </a:extLst>
          </p:cNvPr>
          <p:cNvCxnSpPr>
            <a:stCxn id="26640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5" name="Rectangle 31">
            <a:extLst>
              <a:ext uri="{FF2B5EF4-FFF2-40B4-BE49-F238E27FC236}">
                <a16:creationId xmlns:a16="http://schemas.microsoft.com/office/drawing/2014/main" id="{43838899-545E-4E0A-A85A-605C8742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graphicFrame>
        <p:nvGraphicFramePr>
          <p:cNvPr id="26666" name="Object 21">
            <a:extLst>
              <a:ext uri="{FF2B5EF4-FFF2-40B4-BE49-F238E27FC236}">
                <a16:creationId xmlns:a16="http://schemas.microsoft.com/office/drawing/2014/main" id="{0A4868E8-FF8C-4C0F-BDEB-F4957221E1A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105400" y="33528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7" name="Object 5">
            <a:extLst>
              <a:ext uri="{FF2B5EF4-FFF2-40B4-BE49-F238E27FC236}">
                <a16:creationId xmlns:a16="http://schemas.microsoft.com/office/drawing/2014/main" id="{47058164-ED36-45D0-9254-F9137554D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8" y="4267200"/>
          <a:ext cx="777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5" imgW="444307" imgH="203112" progId="Equation.3">
                  <p:embed/>
                </p:oleObj>
              </mc:Choice>
              <mc:Fallback>
                <p:oleObj name="Equation" r:id="rId5" imgW="44430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4267200"/>
                        <a:ext cx="7778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hape 58">
            <a:extLst>
              <a:ext uri="{FF2B5EF4-FFF2-40B4-BE49-F238E27FC236}">
                <a16:creationId xmlns:a16="http://schemas.microsoft.com/office/drawing/2014/main" id="{1C56F68E-B950-412C-B858-75469EF7FCFB}"/>
              </a:ext>
            </a:extLst>
          </p:cNvPr>
          <p:cNvCxnSpPr>
            <a:stCxn id="42" idx="0"/>
            <a:endCxn id="42" idx="5"/>
          </p:cNvCxnSpPr>
          <p:nvPr/>
        </p:nvCxnSpPr>
        <p:spPr>
          <a:xfrm rot="16200000" flipH="1">
            <a:off x="2362200" y="4343400"/>
            <a:ext cx="260350" cy="107950"/>
          </a:xfrm>
          <a:prstGeom prst="curvedConnector5">
            <a:avLst>
              <a:gd name="adj1" fmla="val -87868"/>
              <a:gd name="adj2" fmla="val 353554"/>
              <a:gd name="adj3" fmla="val 187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9" name="Rectangle 31">
            <a:extLst>
              <a:ext uri="{FF2B5EF4-FFF2-40B4-BE49-F238E27FC236}">
                <a16:creationId xmlns:a16="http://schemas.microsoft.com/office/drawing/2014/main" id="{9FC67C9E-ECC2-4DDB-A019-427949B1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6670" name="Text Box 39">
            <a:extLst>
              <a:ext uri="{FF2B5EF4-FFF2-40B4-BE49-F238E27FC236}">
                <a16:creationId xmlns:a16="http://schemas.microsoft.com/office/drawing/2014/main" id="{8C08D09E-C977-413C-9999-F4AD26E7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812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7759A01-57DC-4D97-9B97-9A0770E73A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3200400"/>
            <a:ext cx="320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a, b’)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93FC9667-E14C-4FD1-9CCC-15C4376A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27652" name="Line 5">
            <a:extLst>
              <a:ext uri="{FF2B5EF4-FFF2-40B4-BE49-F238E27FC236}">
                <a16:creationId xmlns:a16="http://schemas.microsoft.com/office/drawing/2014/main" id="{159B0380-361C-4080-9AB2-4AAB92DBF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3" name="Line 6">
            <a:extLst>
              <a:ext uri="{FF2B5EF4-FFF2-40B4-BE49-F238E27FC236}">
                <a16:creationId xmlns:a16="http://schemas.microsoft.com/office/drawing/2014/main" id="{D21DD20C-8705-4FAF-9F55-810F28B01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Line 7">
            <a:extLst>
              <a:ext uri="{FF2B5EF4-FFF2-40B4-BE49-F238E27FC236}">
                <a16:creationId xmlns:a16="http://schemas.microsoft.com/office/drawing/2014/main" id="{4752EA05-8EAC-447D-955E-B0B2FDAEC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5" name="Line 8">
            <a:extLst>
              <a:ext uri="{FF2B5EF4-FFF2-40B4-BE49-F238E27FC236}">
                <a16:creationId xmlns:a16="http://schemas.microsoft.com/office/drawing/2014/main" id="{5E8362F0-6ECE-4883-9DDE-95E249C48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Line 9">
            <a:extLst>
              <a:ext uri="{FF2B5EF4-FFF2-40B4-BE49-F238E27FC236}">
                <a16:creationId xmlns:a16="http://schemas.microsoft.com/office/drawing/2014/main" id="{28F1ECE4-9582-45CB-B952-9AD8C127E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99156645-1BD9-477C-87B4-7AEFE094E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17C9D44B-C439-45F3-908D-18DA6BBA2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9" name="Line 12">
            <a:extLst>
              <a:ext uri="{FF2B5EF4-FFF2-40B4-BE49-F238E27FC236}">
                <a16:creationId xmlns:a16="http://schemas.microsoft.com/office/drawing/2014/main" id="{D4691064-38FD-42A5-AC09-D6421FCF8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0" name="Line 13">
            <a:extLst>
              <a:ext uri="{FF2B5EF4-FFF2-40B4-BE49-F238E27FC236}">
                <a16:creationId xmlns:a16="http://schemas.microsoft.com/office/drawing/2014/main" id="{7540ABE3-4750-4318-BDE8-BF0AE75FA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1" name="Line 14">
            <a:extLst>
              <a:ext uri="{FF2B5EF4-FFF2-40B4-BE49-F238E27FC236}">
                <a16:creationId xmlns:a16="http://schemas.microsoft.com/office/drawing/2014/main" id="{08D4B77C-0052-45DD-91EF-FFB5D3FF6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2" name="Line 15">
            <a:extLst>
              <a:ext uri="{FF2B5EF4-FFF2-40B4-BE49-F238E27FC236}">
                <a16:creationId xmlns:a16="http://schemas.microsoft.com/office/drawing/2014/main" id="{42142EA4-C047-4A25-9938-A40DABE4E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3" name="Line 16">
            <a:extLst>
              <a:ext uri="{FF2B5EF4-FFF2-40B4-BE49-F238E27FC236}">
                <a16:creationId xmlns:a16="http://schemas.microsoft.com/office/drawing/2014/main" id="{BFE9DB86-42C2-41F5-9988-8701AC9BE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4" name="Rectangle 17">
            <a:extLst>
              <a:ext uri="{FF2B5EF4-FFF2-40B4-BE49-F238E27FC236}">
                <a16:creationId xmlns:a16="http://schemas.microsoft.com/office/drawing/2014/main" id="{33719999-E33A-45C1-8ABD-BB2B4F51A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7665" name="Rectangle 18">
            <a:extLst>
              <a:ext uri="{FF2B5EF4-FFF2-40B4-BE49-F238E27FC236}">
                <a16:creationId xmlns:a16="http://schemas.microsoft.com/office/drawing/2014/main" id="{DFA78437-8A07-4211-A591-D16305FE2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7666" name="Text Box 19">
            <a:extLst>
              <a:ext uri="{FF2B5EF4-FFF2-40B4-BE49-F238E27FC236}">
                <a16:creationId xmlns:a16="http://schemas.microsoft.com/office/drawing/2014/main" id="{814AD911-984C-4664-841F-7801FC3B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sp>
        <p:nvSpPr>
          <p:cNvPr id="27667" name="Line 23">
            <a:extLst>
              <a:ext uri="{FF2B5EF4-FFF2-40B4-BE49-F238E27FC236}">
                <a16:creationId xmlns:a16="http://schemas.microsoft.com/office/drawing/2014/main" id="{1742A20D-7B44-4FF9-BE87-236F59BBC0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8" name="Line 24">
            <a:extLst>
              <a:ext uri="{FF2B5EF4-FFF2-40B4-BE49-F238E27FC236}">
                <a16:creationId xmlns:a16="http://schemas.microsoft.com/office/drawing/2014/main" id="{26268A0E-2198-405D-BB8E-CAB2C2BE46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9" name="Line 25">
            <a:extLst>
              <a:ext uri="{FF2B5EF4-FFF2-40B4-BE49-F238E27FC236}">
                <a16:creationId xmlns:a16="http://schemas.microsoft.com/office/drawing/2014/main" id="{3D74537E-75EC-410F-AA69-FC9563C17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0" name="Line 26">
            <a:extLst>
              <a:ext uri="{FF2B5EF4-FFF2-40B4-BE49-F238E27FC236}">
                <a16:creationId xmlns:a16="http://schemas.microsoft.com/office/drawing/2014/main" id="{BC304E6C-A99A-42C8-92F2-F95A044552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1" name="Line 27">
            <a:extLst>
              <a:ext uri="{FF2B5EF4-FFF2-40B4-BE49-F238E27FC236}">
                <a16:creationId xmlns:a16="http://schemas.microsoft.com/office/drawing/2014/main" id="{3196DA1A-C46C-4643-BD3D-05A296AAB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2" name="Line 28">
            <a:extLst>
              <a:ext uri="{FF2B5EF4-FFF2-40B4-BE49-F238E27FC236}">
                <a16:creationId xmlns:a16="http://schemas.microsoft.com/office/drawing/2014/main" id="{3C2C33BD-F117-4227-9307-82D285EBC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3" name="Line 29">
            <a:extLst>
              <a:ext uri="{FF2B5EF4-FFF2-40B4-BE49-F238E27FC236}">
                <a16:creationId xmlns:a16="http://schemas.microsoft.com/office/drawing/2014/main" id="{DDB076CD-2D3E-4E13-9D9D-10260FC4D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4" name="Rectangle 31">
            <a:extLst>
              <a:ext uri="{FF2B5EF4-FFF2-40B4-BE49-F238E27FC236}">
                <a16:creationId xmlns:a16="http://schemas.microsoft.com/office/drawing/2014/main" id="{5A25CD0F-11C8-4749-BED4-78F7CD10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7675" name="Line 32">
            <a:extLst>
              <a:ext uri="{FF2B5EF4-FFF2-40B4-BE49-F238E27FC236}">
                <a16:creationId xmlns:a16="http://schemas.microsoft.com/office/drawing/2014/main" id="{1741B34B-E6E6-4D7E-90FA-64A28A6BC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6" name="Line 33">
            <a:extLst>
              <a:ext uri="{FF2B5EF4-FFF2-40B4-BE49-F238E27FC236}">
                <a16:creationId xmlns:a16="http://schemas.microsoft.com/office/drawing/2014/main" id="{2227F4AC-568C-436C-9DBC-9662E378A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7" name="Line 34">
            <a:extLst>
              <a:ext uri="{FF2B5EF4-FFF2-40B4-BE49-F238E27FC236}">
                <a16:creationId xmlns:a16="http://schemas.microsoft.com/office/drawing/2014/main" id="{9D20BF07-CB4E-43A9-9088-64703A0D7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8" name="Line 35">
            <a:extLst>
              <a:ext uri="{FF2B5EF4-FFF2-40B4-BE49-F238E27FC236}">
                <a16:creationId xmlns:a16="http://schemas.microsoft.com/office/drawing/2014/main" id="{F168A65B-FCBC-4BDB-A4E6-B83A067263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9" name="Line 36">
            <a:extLst>
              <a:ext uri="{FF2B5EF4-FFF2-40B4-BE49-F238E27FC236}">
                <a16:creationId xmlns:a16="http://schemas.microsoft.com/office/drawing/2014/main" id="{12425736-9A62-4F4B-9AE3-F594CCCB06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0" name="Line 37">
            <a:extLst>
              <a:ext uri="{FF2B5EF4-FFF2-40B4-BE49-F238E27FC236}">
                <a16:creationId xmlns:a16="http://schemas.microsoft.com/office/drawing/2014/main" id="{EFB71B02-3C0D-4A34-BE8C-17BF5BAB4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1" name="Line 38">
            <a:extLst>
              <a:ext uri="{FF2B5EF4-FFF2-40B4-BE49-F238E27FC236}">
                <a16:creationId xmlns:a16="http://schemas.microsoft.com/office/drawing/2014/main" id="{00E19950-F121-4FB2-B64D-98E9ADF7D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2" name="Text Box 40">
            <a:extLst>
              <a:ext uri="{FF2B5EF4-FFF2-40B4-BE49-F238E27FC236}">
                <a16:creationId xmlns:a16="http://schemas.microsoft.com/office/drawing/2014/main" id="{4C70F7FE-8401-4677-A66B-C828D9726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EF4BAF-B67E-41D0-87AB-14280E88EAF1}"/>
              </a:ext>
            </a:extLst>
          </p:cNvPr>
          <p:cNvCxnSpPr>
            <a:endCxn id="27668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E6BDCA7-4DFD-4DCB-87F4-FD212AF322A4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ECAAD9A-43C0-4D26-B2AE-9A6EE747DE2E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7686" name="Rectangle 31">
            <a:extLst>
              <a:ext uri="{FF2B5EF4-FFF2-40B4-BE49-F238E27FC236}">
                <a16:creationId xmlns:a16="http://schemas.microsoft.com/office/drawing/2014/main" id="{F27DFE17-5957-4E0D-AEF5-50010BCD3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7687" name="Text Box 39">
            <a:extLst>
              <a:ext uri="{FF2B5EF4-FFF2-40B4-BE49-F238E27FC236}">
                <a16:creationId xmlns:a16="http://schemas.microsoft.com/office/drawing/2014/main" id="{29C0FDC0-C08B-4B35-9522-AEC31F7A7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b’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1C6DC6-18E2-40A2-BB2E-69E210ABAC45}"/>
              </a:ext>
            </a:extLst>
          </p:cNvPr>
          <p:cNvCxnSpPr>
            <a:stCxn id="27664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89" name="Rectangle 31">
            <a:extLst>
              <a:ext uri="{FF2B5EF4-FFF2-40B4-BE49-F238E27FC236}">
                <a16:creationId xmlns:a16="http://schemas.microsoft.com/office/drawing/2014/main" id="{4393F5D1-672A-4925-979F-98AB759F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graphicFrame>
        <p:nvGraphicFramePr>
          <p:cNvPr id="27690" name="Object 21">
            <a:extLst>
              <a:ext uri="{FF2B5EF4-FFF2-40B4-BE49-F238E27FC236}">
                <a16:creationId xmlns:a16="http://schemas.microsoft.com/office/drawing/2014/main" id="{3FADF78F-149F-4559-AEE1-2C6EB112656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105400" y="33528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5">
            <a:extLst>
              <a:ext uri="{FF2B5EF4-FFF2-40B4-BE49-F238E27FC236}">
                <a16:creationId xmlns:a16="http://schemas.microsoft.com/office/drawing/2014/main" id="{D74165FB-787F-4DCD-B371-F5F59658D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9575" y="42672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5" imgW="457002" imgH="203112" progId="Equation.3">
                  <p:embed/>
                </p:oleObj>
              </mc:Choice>
              <mc:Fallback>
                <p:oleObj name="Equation" r:id="rId5" imgW="457002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42672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hape 58">
            <a:extLst>
              <a:ext uri="{FF2B5EF4-FFF2-40B4-BE49-F238E27FC236}">
                <a16:creationId xmlns:a16="http://schemas.microsoft.com/office/drawing/2014/main" id="{45466782-E4F6-45B0-A1D7-51C2E7735815}"/>
              </a:ext>
            </a:extLst>
          </p:cNvPr>
          <p:cNvCxnSpPr>
            <a:stCxn id="42" idx="0"/>
            <a:endCxn id="42" idx="5"/>
          </p:cNvCxnSpPr>
          <p:nvPr/>
        </p:nvCxnSpPr>
        <p:spPr>
          <a:xfrm rot="16200000" flipH="1">
            <a:off x="2362200" y="4343400"/>
            <a:ext cx="260350" cy="107950"/>
          </a:xfrm>
          <a:prstGeom prst="curvedConnector5">
            <a:avLst>
              <a:gd name="adj1" fmla="val -87868"/>
              <a:gd name="adj2" fmla="val 353554"/>
              <a:gd name="adj3" fmla="val 187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871F0A4-3B38-442A-BE17-FA793B51A8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667000"/>
            <a:ext cx="320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(r1, s)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b, s)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B227C096-5896-4574-9949-5463A6FCE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173B121D-4BB6-4C12-BE5B-CCC9C8BCA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A537B347-2AC0-4F43-83E0-FBFA5C329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0C477EC9-54E9-478C-85C4-1A225F062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B10BCFA4-F6B3-4168-B721-264A07F66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865531B4-A8FC-4490-8C4D-3A04EA8EA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3727B178-1A52-43E4-9E09-5F966DF13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01CE5769-4BFE-4FEB-8A07-B700E1824B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BDB77CDD-64DA-412F-83A3-CF21A0CB8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4" name="Line 13">
            <a:extLst>
              <a:ext uri="{FF2B5EF4-FFF2-40B4-BE49-F238E27FC236}">
                <a16:creationId xmlns:a16="http://schemas.microsoft.com/office/drawing/2014/main" id="{65007E5A-4C14-46FA-89F3-601ACEFA1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5" name="Line 14">
            <a:extLst>
              <a:ext uri="{FF2B5EF4-FFF2-40B4-BE49-F238E27FC236}">
                <a16:creationId xmlns:a16="http://schemas.microsoft.com/office/drawing/2014/main" id="{648D3537-35DE-416C-B496-54A20D9A2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6" name="Line 15">
            <a:extLst>
              <a:ext uri="{FF2B5EF4-FFF2-40B4-BE49-F238E27FC236}">
                <a16:creationId xmlns:a16="http://schemas.microsoft.com/office/drawing/2014/main" id="{0EDEF1EA-AA03-41B9-A73F-AE4FCDFB1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7" name="Line 16">
            <a:extLst>
              <a:ext uri="{FF2B5EF4-FFF2-40B4-BE49-F238E27FC236}">
                <a16:creationId xmlns:a16="http://schemas.microsoft.com/office/drawing/2014/main" id="{C51A113E-17D4-4099-8ADC-53E2A6031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8" name="Rectangle 17">
            <a:extLst>
              <a:ext uri="{FF2B5EF4-FFF2-40B4-BE49-F238E27FC236}">
                <a16:creationId xmlns:a16="http://schemas.microsoft.com/office/drawing/2014/main" id="{3D8D1A99-12BF-483F-8085-45248A12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8689" name="Rectangle 18">
            <a:extLst>
              <a:ext uri="{FF2B5EF4-FFF2-40B4-BE49-F238E27FC236}">
                <a16:creationId xmlns:a16="http://schemas.microsoft.com/office/drawing/2014/main" id="{07C1F219-6BAD-49CD-8551-6F914BB4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8690" name="Text Box 19">
            <a:extLst>
              <a:ext uri="{FF2B5EF4-FFF2-40B4-BE49-F238E27FC236}">
                <a16:creationId xmlns:a16="http://schemas.microsoft.com/office/drawing/2014/main" id="{25C20732-EF07-417B-80D2-D5BF7C2EB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b</a:t>
            </a:r>
          </a:p>
        </p:txBody>
      </p:sp>
      <p:sp>
        <p:nvSpPr>
          <p:cNvPr id="28691" name="Line 23">
            <a:extLst>
              <a:ext uri="{FF2B5EF4-FFF2-40B4-BE49-F238E27FC236}">
                <a16:creationId xmlns:a16="http://schemas.microsoft.com/office/drawing/2014/main" id="{65143F58-2248-4018-BB0C-E3B34062AB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2" name="Line 24">
            <a:extLst>
              <a:ext uri="{FF2B5EF4-FFF2-40B4-BE49-F238E27FC236}">
                <a16:creationId xmlns:a16="http://schemas.microsoft.com/office/drawing/2014/main" id="{9A834E81-5AD0-4531-A6C1-BCD26C800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3" name="Line 25">
            <a:extLst>
              <a:ext uri="{FF2B5EF4-FFF2-40B4-BE49-F238E27FC236}">
                <a16:creationId xmlns:a16="http://schemas.microsoft.com/office/drawing/2014/main" id="{C2A868CD-5607-43DA-80A7-AF944ACC4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4" name="Line 26">
            <a:extLst>
              <a:ext uri="{FF2B5EF4-FFF2-40B4-BE49-F238E27FC236}">
                <a16:creationId xmlns:a16="http://schemas.microsoft.com/office/drawing/2014/main" id="{9527F8C5-26FB-4FB8-8F10-7D1C10BCC9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5" name="Line 27">
            <a:extLst>
              <a:ext uri="{FF2B5EF4-FFF2-40B4-BE49-F238E27FC236}">
                <a16:creationId xmlns:a16="http://schemas.microsoft.com/office/drawing/2014/main" id="{E222A474-05FA-4C9F-8B95-D24CA9B80D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6" name="Line 28">
            <a:extLst>
              <a:ext uri="{FF2B5EF4-FFF2-40B4-BE49-F238E27FC236}">
                <a16:creationId xmlns:a16="http://schemas.microsoft.com/office/drawing/2014/main" id="{C3A952FE-3D16-4585-8987-6827D977A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7" name="Line 29">
            <a:extLst>
              <a:ext uri="{FF2B5EF4-FFF2-40B4-BE49-F238E27FC236}">
                <a16:creationId xmlns:a16="http://schemas.microsoft.com/office/drawing/2014/main" id="{8F2FEB7F-63D9-4588-B784-6F70D2D5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8" name="Rectangle 31">
            <a:extLst>
              <a:ext uri="{FF2B5EF4-FFF2-40B4-BE49-F238E27FC236}">
                <a16:creationId xmlns:a16="http://schemas.microsoft.com/office/drawing/2014/main" id="{58B2A54A-5FDC-48A9-B54E-270B14B9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8699" name="Line 32">
            <a:extLst>
              <a:ext uri="{FF2B5EF4-FFF2-40B4-BE49-F238E27FC236}">
                <a16:creationId xmlns:a16="http://schemas.microsoft.com/office/drawing/2014/main" id="{CD4AFD38-5540-42CB-8428-412DB3FA22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0" name="Line 33">
            <a:extLst>
              <a:ext uri="{FF2B5EF4-FFF2-40B4-BE49-F238E27FC236}">
                <a16:creationId xmlns:a16="http://schemas.microsoft.com/office/drawing/2014/main" id="{546FBDAB-0224-4B82-B498-70652241B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1" name="Line 34">
            <a:extLst>
              <a:ext uri="{FF2B5EF4-FFF2-40B4-BE49-F238E27FC236}">
                <a16:creationId xmlns:a16="http://schemas.microsoft.com/office/drawing/2014/main" id="{A74FABA9-2A2A-4D8A-B322-FB799CDCE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2" name="Line 35">
            <a:extLst>
              <a:ext uri="{FF2B5EF4-FFF2-40B4-BE49-F238E27FC236}">
                <a16:creationId xmlns:a16="http://schemas.microsoft.com/office/drawing/2014/main" id="{F1DFBE1B-D140-44F7-938E-653148D0C3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3" name="Line 36">
            <a:extLst>
              <a:ext uri="{FF2B5EF4-FFF2-40B4-BE49-F238E27FC236}">
                <a16:creationId xmlns:a16="http://schemas.microsoft.com/office/drawing/2014/main" id="{BC85E60B-C1A6-4F36-9A27-EB4A1D2FE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4" name="Line 37">
            <a:extLst>
              <a:ext uri="{FF2B5EF4-FFF2-40B4-BE49-F238E27FC236}">
                <a16:creationId xmlns:a16="http://schemas.microsoft.com/office/drawing/2014/main" id="{CF1F51EF-571D-4F66-B84F-7737829F1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5" name="Line 38">
            <a:extLst>
              <a:ext uri="{FF2B5EF4-FFF2-40B4-BE49-F238E27FC236}">
                <a16:creationId xmlns:a16="http://schemas.microsoft.com/office/drawing/2014/main" id="{4D9309A4-F13D-45B3-B771-6C9199D5B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6" name="Text Box 39">
            <a:extLst>
              <a:ext uri="{FF2B5EF4-FFF2-40B4-BE49-F238E27FC236}">
                <a16:creationId xmlns:a16="http://schemas.microsoft.com/office/drawing/2014/main" id="{263C755C-4504-469D-A74B-67C8374F3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41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8707" name="Text Box 40">
            <a:extLst>
              <a:ext uri="{FF2B5EF4-FFF2-40B4-BE49-F238E27FC236}">
                <a16:creationId xmlns:a16="http://schemas.microsoft.com/office/drawing/2014/main" id="{F9BBE019-C745-4474-AC82-7D7A07A4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144C9-002D-4570-B6B7-553F288F1675}"/>
              </a:ext>
            </a:extLst>
          </p:cNvPr>
          <p:cNvCxnSpPr>
            <a:endCxn id="28692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3595965-6171-4739-896D-136766EB7259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AA659A-8B63-46BD-BEE4-D21134AFFD83}"/>
              </a:ext>
            </a:extLst>
          </p:cNvPr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B4EC53-D281-4DB8-9133-12DC0CFABCB1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590800" y="4419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283E648-C7B0-4FD2-B9DF-350CCA35ECF5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28713" name="Object 3">
            <a:extLst>
              <a:ext uri="{FF2B5EF4-FFF2-40B4-BE49-F238E27FC236}">
                <a16:creationId xmlns:a16="http://schemas.microsoft.com/office/drawing/2014/main" id="{71D25121-D71C-4B68-ABD1-D18F9566C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4038600"/>
          <a:ext cx="688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3" imgW="393529" imgH="203112" progId="Equation.3">
                  <p:embed/>
                </p:oleObj>
              </mc:Choice>
              <mc:Fallback>
                <p:oleObj name="Equation" r:id="rId3" imgW="39352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4038600"/>
                        <a:ext cx="688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4" name="Rectangle 31">
            <a:extLst>
              <a:ext uri="{FF2B5EF4-FFF2-40B4-BE49-F238E27FC236}">
                <a16:creationId xmlns:a16="http://schemas.microsoft.com/office/drawing/2014/main" id="{6CF05892-5487-4B9D-895D-C3691A3BB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8715" name="Text Box 39">
            <a:extLst>
              <a:ext uri="{FF2B5EF4-FFF2-40B4-BE49-F238E27FC236}">
                <a16:creationId xmlns:a16="http://schemas.microsoft.com/office/drawing/2014/main" id="{38CAD567-1A8D-4225-8259-47FC047E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C57D9C-F3BB-444F-B637-C8AB0A861DDB}"/>
              </a:ext>
            </a:extLst>
          </p:cNvPr>
          <p:cNvCxnSpPr>
            <a:stCxn id="28688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17" name="Rectangle 31">
            <a:extLst>
              <a:ext uri="{FF2B5EF4-FFF2-40B4-BE49-F238E27FC236}">
                <a16:creationId xmlns:a16="http://schemas.microsoft.com/office/drawing/2014/main" id="{A4CF388A-210F-41C0-9005-C1EC279E0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8718" name="Text Box 39">
            <a:extLst>
              <a:ext uri="{FF2B5EF4-FFF2-40B4-BE49-F238E27FC236}">
                <a16:creationId xmlns:a16="http://schemas.microsoft.com/office/drawing/2014/main" id="{DDAF1C9F-2769-401A-AB2C-AAB174609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28719" name="Rectangle 2">
            <a:extLst>
              <a:ext uri="{FF2B5EF4-FFF2-40B4-BE49-F238E27FC236}">
                <a16:creationId xmlns:a16="http://schemas.microsoft.com/office/drawing/2014/main" id="{2AA9D324-F713-4772-BAE5-ACF370D9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(r1, ε, ε)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graphicFrame>
        <p:nvGraphicFramePr>
          <p:cNvPr id="28720" name="Object 21">
            <a:extLst>
              <a:ext uri="{FF2B5EF4-FFF2-40B4-BE49-F238E27FC236}">
                <a16:creationId xmlns:a16="http://schemas.microsoft.com/office/drawing/2014/main" id="{368D4EA3-AAF9-4370-A42F-D095FEFEC2D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28194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1" name="Object 10">
            <a:extLst>
              <a:ext uri="{FF2B5EF4-FFF2-40B4-BE49-F238E27FC236}">
                <a16:creationId xmlns:a16="http://schemas.microsoft.com/office/drawing/2014/main" id="{1B9BD212-7AB6-4D89-9EDD-5CDF95D81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4290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7" imgW="126725" imgH="126725" progId="Equation.3">
                  <p:embed/>
                </p:oleObj>
              </mc:Choice>
              <mc:Fallback>
                <p:oleObj name="Equation" r:id="rId7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B1303F22-A21A-4763-9732-0C46895628A9}"/>
              </a:ext>
            </a:extLst>
          </p:cNvPr>
          <p:cNvCxnSpPr>
            <a:stCxn id="43" idx="4"/>
            <a:endCxn id="42" idx="4"/>
          </p:cNvCxnSpPr>
          <p:nvPr/>
        </p:nvCxnSpPr>
        <p:spPr>
          <a:xfrm rot="5400000">
            <a:off x="3200400" y="3810001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723" name="Object 5">
            <a:extLst>
              <a:ext uri="{FF2B5EF4-FFF2-40B4-BE49-F238E27FC236}">
                <a16:creationId xmlns:a16="http://schemas.microsoft.com/office/drawing/2014/main" id="{1F5C42FD-BCF1-4CB5-8CF1-23EDCC87E5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4800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9" imgW="431613" imgH="203112" progId="Equation.3">
                  <p:embed/>
                </p:oleObj>
              </mc:Choice>
              <mc:Fallback>
                <p:oleObj name="Equation" r:id="rId9" imgW="431613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800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9099F6F-CA47-4459-871E-DFD43CC69D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667000"/>
            <a:ext cx="320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(r2, b)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b, b)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526A9701-D738-4287-8E66-C98599D1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29700" name="Line 5">
            <a:extLst>
              <a:ext uri="{FF2B5EF4-FFF2-40B4-BE49-F238E27FC236}">
                <a16:creationId xmlns:a16="http://schemas.microsoft.com/office/drawing/2014/main" id="{6D5A66A3-5C7C-456F-8C13-E4419867B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1" name="Line 6">
            <a:extLst>
              <a:ext uri="{FF2B5EF4-FFF2-40B4-BE49-F238E27FC236}">
                <a16:creationId xmlns:a16="http://schemas.microsoft.com/office/drawing/2014/main" id="{61A17CA6-1630-49CA-B037-2123AF2A5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2" name="Line 7">
            <a:extLst>
              <a:ext uri="{FF2B5EF4-FFF2-40B4-BE49-F238E27FC236}">
                <a16:creationId xmlns:a16="http://schemas.microsoft.com/office/drawing/2014/main" id="{4B24190A-3DE9-4E5A-AE6E-9CC74E42A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Line 8">
            <a:extLst>
              <a:ext uri="{FF2B5EF4-FFF2-40B4-BE49-F238E27FC236}">
                <a16:creationId xmlns:a16="http://schemas.microsoft.com/office/drawing/2014/main" id="{46B8E11E-A42D-4EA8-AE20-5A0259436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4" name="Line 9">
            <a:extLst>
              <a:ext uri="{FF2B5EF4-FFF2-40B4-BE49-F238E27FC236}">
                <a16:creationId xmlns:a16="http://schemas.microsoft.com/office/drawing/2014/main" id="{B3BB0749-4233-4825-A0A3-2FF0D3560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5" name="Line 10">
            <a:extLst>
              <a:ext uri="{FF2B5EF4-FFF2-40B4-BE49-F238E27FC236}">
                <a16:creationId xmlns:a16="http://schemas.microsoft.com/office/drawing/2014/main" id="{299502AF-6B7C-4DA9-A87E-08349C367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6" name="Line 11">
            <a:extLst>
              <a:ext uri="{FF2B5EF4-FFF2-40B4-BE49-F238E27FC236}">
                <a16:creationId xmlns:a16="http://schemas.microsoft.com/office/drawing/2014/main" id="{5DF75884-6F74-4DFC-A5EF-D22A7B8228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7" name="Line 12">
            <a:extLst>
              <a:ext uri="{FF2B5EF4-FFF2-40B4-BE49-F238E27FC236}">
                <a16:creationId xmlns:a16="http://schemas.microsoft.com/office/drawing/2014/main" id="{3D682C32-3072-4914-B1D5-82B5FF1F1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8" name="Line 13">
            <a:extLst>
              <a:ext uri="{FF2B5EF4-FFF2-40B4-BE49-F238E27FC236}">
                <a16:creationId xmlns:a16="http://schemas.microsoft.com/office/drawing/2014/main" id="{3BF129D8-1F0C-4293-BD66-99F5BC13B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9" name="Line 14">
            <a:extLst>
              <a:ext uri="{FF2B5EF4-FFF2-40B4-BE49-F238E27FC236}">
                <a16:creationId xmlns:a16="http://schemas.microsoft.com/office/drawing/2014/main" id="{EFE4E003-3249-4C6E-BC6C-77CA32088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0" name="Line 15">
            <a:extLst>
              <a:ext uri="{FF2B5EF4-FFF2-40B4-BE49-F238E27FC236}">
                <a16:creationId xmlns:a16="http://schemas.microsoft.com/office/drawing/2014/main" id="{A506A81A-FC6D-43BE-87AF-02E447BFB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1" name="Line 16">
            <a:extLst>
              <a:ext uri="{FF2B5EF4-FFF2-40B4-BE49-F238E27FC236}">
                <a16:creationId xmlns:a16="http://schemas.microsoft.com/office/drawing/2014/main" id="{03E2741D-FCF9-4EE3-88E7-0F4EAAB95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2" name="Rectangle 17">
            <a:extLst>
              <a:ext uri="{FF2B5EF4-FFF2-40B4-BE49-F238E27FC236}">
                <a16:creationId xmlns:a16="http://schemas.microsoft.com/office/drawing/2014/main" id="{047113BF-6A5F-47E6-AB24-103C69166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9713" name="Rectangle 18">
            <a:extLst>
              <a:ext uri="{FF2B5EF4-FFF2-40B4-BE49-F238E27FC236}">
                <a16:creationId xmlns:a16="http://schemas.microsoft.com/office/drawing/2014/main" id="{4210B36F-5C3B-43D6-B34C-AB96938C7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29714" name="Text Box 19">
            <a:extLst>
              <a:ext uri="{FF2B5EF4-FFF2-40B4-BE49-F238E27FC236}">
                <a16:creationId xmlns:a16="http://schemas.microsoft.com/office/drawing/2014/main" id="{1FE9157C-9E46-4B13-911B-61A9DC61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b</a:t>
            </a:r>
          </a:p>
        </p:txBody>
      </p:sp>
      <p:sp>
        <p:nvSpPr>
          <p:cNvPr id="29715" name="Line 23">
            <a:extLst>
              <a:ext uri="{FF2B5EF4-FFF2-40B4-BE49-F238E27FC236}">
                <a16:creationId xmlns:a16="http://schemas.microsoft.com/office/drawing/2014/main" id="{C7B37291-BC9F-4BCD-AD70-254C71C50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6" name="Line 24">
            <a:extLst>
              <a:ext uri="{FF2B5EF4-FFF2-40B4-BE49-F238E27FC236}">
                <a16:creationId xmlns:a16="http://schemas.microsoft.com/office/drawing/2014/main" id="{A78128A7-ABCE-42E9-9457-CCA9C13DE4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7" name="Line 25">
            <a:extLst>
              <a:ext uri="{FF2B5EF4-FFF2-40B4-BE49-F238E27FC236}">
                <a16:creationId xmlns:a16="http://schemas.microsoft.com/office/drawing/2014/main" id="{8B04CE53-E42D-4D9A-B398-DF65F3AD0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8" name="Line 26">
            <a:extLst>
              <a:ext uri="{FF2B5EF4-FFF2-40B4-BE49-F238E27FC236}">
                <a16:creationId xmlns:a16="http://schemas.microsoft.com/office/drawing/2014/main" id="{08F5A22E-8D2F-443F-B6D4-0FF661868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9" name="Line 27">
            <a:extLst>
              <a:ext uri="{FF2B5EF4-FFF2-40B4-BE49-F238E27FC236}">
                <a16:creationId xmlns:a16="http://schemas.microsoft.com/office/drawing/2014/main" id="{7E8F34FA-7A54-4C27-8259-2659C390F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0" name="Line 28">
            <a:extLst>
              <a:ext uri="{FF2B5EF4-FFF2-40B4-BE49-F238E27FC236}">
                <a16:creationId xmlns:a16="http://schemas.microsoft.com/office/drawing/2014/main" id="{23A3E43D-B3D1-4041-9C97-80F43A2D7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1" name="Line 29">
            <a:extLst>
              <a:ext uri="{FF2B5EF4-FFF2-40B4-BE49-F238E27FC236}">
                <a16:creationId xmlns:a16="http://schemas.microsoft.com/office/drawing/2014/main" id="{B7AAF3AC-1C22-4A7B-9B9C-0EBA9533F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2" name="Rectangle 31">
            <a:extLst>
              <a:ext uri="{FF2B5EF4-FFF2-40B4-BE49-F238E27FC236}">
                <a16:creationId xmlns:a16="http://schemas.microsoft.com/office/drawing/2014/main" id="{1BB26AD1-42D6-469F-86BD-49A230DE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9723" name="Line 32">
            <a:extLst>
              <a:ext uri="{FF2B5EF4-FFF2-40B4-BE49-F238E27FC236}">
                <a16:creationId xmlns:a16="http://schemas.microsoft.com/office/drawing/2014/main" id="{C728A950-D8D5-4811-9CF7-AF45C8BF6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4" name="Line 33">
            <a:extLst>
              <a:ext uri="{FF2B5EF4-FFF2-40B4-BE49-F238E27FC236}">
                <a16:creationId xmlns:a16="http://schemas.microsoft.com/office/drawing/2014/main" id="{DD3048D5-8F93-44D5-8EA6-331A73EA8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5" name="Line 34">
            <a:extLst>
              <a:ext uri="{FF2B5EF4-FFF2-40B4-BE49-F238E27FC236}">
                <a16:creationId xmlns:a16="http://schemas.microsoft.com/office/drawing/2014/main" id="{956C2016-91D5-4367-BA67-F5ABF8E98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6" name="Line 35">
            <a:extLst>
              <a:ext uri="{FF2B5EF4-FFF2-40B4-BE49-F238E27FC236}">
                <a16:creationId xmlns:a16="http://schemas.microsoft.com/office/drawing/2014/main" id="{23144AE2-2D87-44B8-81DC-3FFB13ED25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7" name="Line 36">
            <a:extLst>
              <a:ext uri="{FF2B5EF4-FFF2-40B4-BE49-F238E27FC236}">
                <a16:creationId xmlns:a16="http://schemas.microsoft.com/office/drawing/2014/main" id="{D9943ADE-7872-4193-A00A-28FEE56C3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8" name="Line 37">
            <a:extLst>
              <a:ext uri="{FF2B5EF4-FFF2-40B4-BE49-F238E27FC236}">
                <a16:creationId xmlns:a16="http://schemas.microsoft.com/office/drawing/2014/main" id="{853C5595-6737-43A1-A0DB-F5BB13B5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9" name="Line 38">
            <a:extLst>
              <a:ext uri="{FF2B5EF4-FFF2-40B4-BE49-F238E27FC236}">
                <a16:creationId xmlns:a16="http://schemas.microsoft.com/office/drawing/2014/main" id="{E660E262-BE66-438F-A7DD-AC55F055B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0" name="Text Box 39">
            <a:extLst>
              <a:ext uri="{FF2B5EF4-FFF2-40B4-BE49-F238E27FC236}">
                <a16:creationId xmlns:a16="http://schemas.microsoft.com/office/drawing/2014/main" id="{976C8C52-05FC-4FB7-B78A-C8A136C33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41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9731" name="Text Box 40">
            <a:extLst>
              <a:ext uri="{FF2B5EF4-FFF2-40B4-BE49-F238E27FC236}">
                <a16:creationId xmlns:a16="http://schemas.microsoft.com/office/drawing/2014/main" id="{7143FADC-378C-4174-9CE1-17BEBEB8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681C32-C63F-4B28-8BB0-AE70B57739FC}"/>
              </a:ext>
            </a:extLst>
          </p:cNvPr>
          <p:cNvCxnSpPr>
            <a:endCxn id="29716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DE7D443-832E-47B6-B9BD-5BDE46664138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B18C52E-EF04-40C1-BE07-CB568DFF30DB}"/>
              </a:ext>
            </a:extLst>
          </p:cNvPr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0F6C51-7631-4013-B3E0-5F9F426BDEE2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590800" y="4419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0724996-0933-4EFF-B0F3-7C3E93B0FCD3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29737" name="Object 3">
            <a:extLst>
              <a:ext uri="{FF2B5EF4-FFF2-40B4-BE49-F238E27FC236}">
                <a16:creationId xmlns:a16="http://schemas.microsoft.com/office/drawing/2014/main" id="{F1F05C1E-F92F-4010-89D6-949D46954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0386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3" imgW="418918" imgH="203112" progId="Equation.3">
                  <p:embed/>
                </p:oleObj>
              </mc:Choice>
              <mc:Fallback>
                <p:oleObj name="Equation" r:id="rId3" imgW="41891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8" name="Rectangle 31">
            <a:extLst>
              <a:ext uri="{FF2B5EF4-FFF2-40B4-BE49-F238E27FC236}">
                <a16:creationId xmlns:a16="http://schemas.microsoft.com/office/drawing/2014/main" id="{CF6E7A46-8EBB-4D50-8287-DA89CA1C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9739" name="Text Box 39">
            <a:extLst>
              <a:ext uri="{FF2B5EF4-FFF2-40B4-BE49-F238E27FC236}">
                <a16:creationId xmlns:a16="http://schemas.microsoft.com/office/drawing/2014/main" id="{373DC86C-6E18-495E-9482-E9B474D93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36F7EB-845C-46AF-B349-B52FC354C2DB}"/>
              </a:ext>
            </a:extLst>
          </p:cNvPr>
          <p:cNvCxnSpPr>
            <a:stCxn id="29712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1" name="Rectangle 31">
            <a:extLst>
              <a:ext uri="{FF2B5EF4-FFF2-40B4-BE49-F238E27FC236}">
                <a16:creationId xmlns:a16="http://schemas.microsoft.com/office/drawing/2014/main" id="{93C46B37-6CD0-4599-AAC0-2D8B77F1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29742" name="Text Box 39">
            <a:extLst>
              <a:ext uri="{FF2B5EF4-FFF2-40B4-BE49-F238E27FC236}">
                <a16:creationId xmlns:a16="http://schemas.microsoft.com/office/drawing/2014/main" id="{5749ACA1-393D-4E70-A210-C849402B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9743" name="Rectangle 2">
            <a:extLst>
              <a:ext uri="{FF2B5EF4-FFF2-40B4-BE49-F238E27FC236}">
                <a16:creationId xmlns:a16="http://schemas.microsoft.com/office/drawing/2014/main" id="{6E957A79-8646-4312-8FD0-EC56C7EB4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(r2, ε, ε)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graphicFrame>
        <p:nvGraphicFramePr>
          <p:cNvPr id="29744" name="Object 21">
            <a:extLst>
              <a:ext uri="{FF2B5EF4-FFF2-40B4-BE49-F238E27FC236}">
                <a16:creationId xmlns:a16="http://schemas.microsoft.com/office/drawing/2014/main" id="{1B2DE2BB-5D5E-4A16-860C-14D8D3D8186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28194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5" name="Object 10">
            <a:extLst>
              <a:ext uri="{FF2B5EF4-FFF2-40B4-BE49-F238E27FC236}">
                <a16:creationId xmlns:a16="http://schemas.microsoft.com/office/drawing/2014/main" id="{5D12E0D5-8ACE-421D-9B58-13505E70D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4290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7" imgW="126725" imgH="126725" progId="Equation.3">
                  <p:embed/>
                </p:oleObj>
              </mc:Choice>
              <mc:Fallback>
                <p:oleObj name="Equation" r:id="rId7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056590A1-480E-465A-A5D3-55BC02D52500}"/>
              </a:ext>
            </a:extLst>
          </p:cNvPr>
          <p:cNvCxnSpPr>
            <a:stCxn id="43" idx="4"/>
            <a:endCxn id="42" idx="4"/>
          </p:cNvCxnSpPr>
          <p:nvPr/>
        </p:nvCxnSpPr>
        <p:spPr>
          <a:xfrm rot="5400000">
            <a:off x="3200400" y="3810001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747" name="Object 5">
            <a:extLst>
              <a:ext uri="{FF2B5EF4-FFF2-40B4-BE49-F238E27FC236}">
                <a16:creationId xmlns:a16="http://schemas.microsoft.com/office/drawing/2014/main" id="{D1362319-6225-43FE-9F44-988D5D30E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4800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9" imgW="431613" imgH="203112" progId="Equation.3">
                  <p:embed/>
                </p:oleObj>
              </mc:Choice>
              <mc:Fallback>
                <p:oleObj name="Equation" r:id="rId9" imgW="431613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800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7319219-E8AC-46B2-9ADC-A103B1B74A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667000"/>
            <a:ext cx="3352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(r3, b’)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b, b’)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F987293D-EC03-4CF6-8C16-3606A3A7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245DA8B8-60D0-4DB3-B7A5-8595D2096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69E7F362-AE61-44AE-BFC6-EC14FFCDB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6" name="Line 7">
            <a:extLst>
              <a:ext uri="{FF2B5EF4-FFF2-40B4-BE49-F238E27FC236}">
                <a16:creationId xmlns:a16="http://schemas.microsoft.com/office/drawing/2014/main" id="{9E31DDCB-FF09-430E-9FAF-96F578AE9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7" name="Line 8">
            <a:extLst>
              <a:ext uri="{FF2B5EF4-FFF2-40B4-BE49-F238E27FC236}">
                <a16:creationId xmlns:a16="http://schemas.microsoft.com/office/drawing/2014/main" id="{407E08CD-3CD1-4211-8B1F-8C7757F3F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8" name="Line 9">
            <a:extLst>
              <a:ext uri="{FF2B5EF4-FFF2-40B4-BE49-F238E27FC236}">
                <a16:creationId xmlns:a16="http://schemas.microsoft.com/office/drawing/2014/main" id="{62AF3123-C236-4F8D-BBF9-F64CAB0A9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Line 10">
            <a:extLst>
              <a:ext uri="{FF2B5EF4-FFF2-40B4-BE49-F238E27FC236}">
                <a16:creationId xmlns:a16="http://schemas.microsoft.com/office/drawing/2014/main" id="{910AD31B-6958-4CC3-BEB5-FC8D4F98B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F9707E61-BB56-4B47-B19C-B24D58E49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7423F0E4-EDB7-4E3B-8268-A6B879837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2" name="Line 13">
            <a:extLst>
              <a:ext uri="{FF2B5EF4-FFF2-40B4-BE49-F238E27FC236}">
                <a16:creationId xmlns:a16="http://schemas.microsoft.com/office/drawing/2014/main" id="{43C416DD-8DCA-4FDD-87C9-606257F17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3" name="Line 14">
            <a:extLst>
              <a:ext uri="{FF2B5EF4-FFF2-40B4-BE49-F238E27FC236}">
                <a16:creationId xmlns:a16="http://schemas.microsoft.com/office/drawing/2014/main" id="{31E45A7A-6F64-4585-8486-85E97B7DD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4" name="Line 15">
            <a:extLst>
              <a:ext uri="{FF2B5EF4-FFF2-40B4-BE49-F238E27FC236}">
                <a16:creationId xmlns:a16="http://schemas.microsoft.com/office/drawing/2014/main" id="{B033D303-9597-4D1F-97B8-8440BECDD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5" name="Line 16">
            <a:extLst>
              <a:ext uri="{FF2B5EF4-FFF2-40B4-BE49-F238E27FC236}">
                <a16:creationId xmlns:a16="http://schemas.microsoft.com/office/drawing/2014/main" id="{4EE4D09F-1A73-4507-905F-E54BE3A37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6" name="Rectangle 17">
            <a:extLst>
              <a:ext uri="{FF2B5EF4-FFF2-40B4-BE49-F238E27FC236}">
                <a16:creationId xmlns:a16="http://schemas.microsoft.com/office/drawing/2014/main" id="{F7372CEC-8E28-400D-805D-61769A5B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0737" name="Rectangle 18">
            <a:extLst>
              <a:ext uri="{FF2B5EF4-FFF2-40B4-BE49-F238E27FC236}">
                <a16:creationId xmlns:a16="http://schemas.microsoft.com/office/drawing/2014/main" id="{234E908F-CC68-463B-903E-D05987951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0738" name="Text Box 19">
            <a:extLst>
              <a:ext uri="{FF2B5EF4-FFF2-40B4-BE49-F238E27FC236}">
                <a16:creationId xmlns:a16="http://schemas.microsoft.com/office/drawing/2014/main" id="{2DEF9D6A-3B45-43E9-978E-8BF26616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b</a:t>
            </a:r>
          </a:p>
        </p:txBody>
      </p:sp>
      <p:sp>
        <p:nvSpPr>
          <p:cNvPr id="30739" name="Line 23">
            <a:extLst>
              <a:ext uri="{FF2B5EF4-FFF2-40B4-BE49-F238E27FC236}">
                <a16:creationId xmlns:a16="http://schemas.microsoft.com/office/drawing/2014/main" id="{7A23B709-ACED-44B4-B7CE-F0B2EF700A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0" name="Line 24">
            <a:extLst>
              <a:ext uri="{FF2B5EF4-FFF2-40B4-BE49-F238E27FC236}">
                <a16:creationId xmlns:a16="http://schemas.microsoft.com/office/drawing/2014/main" id="{D230DE53-8FDE-451E-B93B-98E8FA7C8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1" name="Line 25">
            <a:extLst>
              <a:ext uri="{FF2B5EF4-FFF2-40B4-BE49-F238E27FC236}">
                <a16:creationId xmlns:a16="http://schemas.microsoft.com/office/drawing/2014/main" id="{2551CAFA-7A34-4259-8697-26E9B9B78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2" name="Line 26">
            <a:extLst>
              <a:ext uri="{FF2B5EF4-FFF2-40B4-BE49-F238E27FC236}">
                <a16:creationId xmlns:a16="http://schemas.microsoft.com/office/drawing/2014/main" id="{16D949AE-8E1B-4E7C-8BBA-0BCEE8C8D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3" name="Line 27">
            <a:extLst>
              <a:ext uri="{FF2B5EF4-FFF2-40B4-BE49-F238E27FC236}">
                <a16:creationId xmlns:a16="http://schemas.microsoft.com/office/drawing/2014/main" id="{3A3253D6-5A42-48C5-9BB9-63BAFDF39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4" name="Line 28">
            <a:extLst>
              <a:ext uri="{FF2B5EF4-FFF2-40B4-BE49-F238E27FC236}">
                <a16:creationId xmlns:a16="http://schemas.microsoft.com/office/drawing/2014/main" id="{D166D4B7-14AE-446C-8524-C8FAF13B8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5" name="Line 29">
            <a:extLst>
              <a:ext uri="{FF2B5EF4-FFF2-40B4-BE49-F238E27FC236}">
                <a16:creationId xmlns:a16="http://schemas.microsoft.com/office/drawing/2014/main" id="{5F83105C-E9FC-4647-9A47-AF78D19EB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6" name="Rectangle 31">
            <a:extLst>
              <a:ext uri="{FF2B5EF4-FFF2-40B4-BE49-F238E27FC236}">
                <a16:creationId xmlns:a16="http://schemas.microsoft.com/office/drawing/2014/main" id="{C10A05AB-7984-4E70-BD86-21C0C2E02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0747" name="Line 32">
            <a:extLst>
              <a:ext uri="{FF2B5EF4-FFF2-40B4-BE49-F238E27FC236}">
                <a16:creationId xmlns:a16="http://schemas.microsoft.com/office/drawing/2014/main" id="{9C5D6DD0-B34F-440A-A83A-0480577B6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8" name="Line 33">
            <a:extLst>
              <a:ext uri="{FF2B5EF4-FFF2-40B4-BE49-F238E27FC236}">
                <a16:creationId xmlns:a16="http://schemas.microsoft.com/office/drawing/2014/main" id="{270E8689-DA9A-438F-97DD-243F0AA74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9" name="Line 34">
            <a:extLst>
              <a:ext uri="{FF2B5EF4-FFF2-40B4-BE49-F238E27FC236}">
                <a16:creationId xmlns:a16="http://schemas.microsoft.com/office/drawing/2014/main" id="{D2A4EBD2-0C50-4554-BD19-10CD372C0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0" name="Line 35">
            <a:extLst>
              <a:ext uri="{FF2B5EF4-FFF2-40B4-BE49-F238E27FC236}">
                <a16:creationId xmlns:a16="http://schemas.microsoft.com/office/drawing/2014/main" id="{F1CF11BF-076A-44FB-AACE-F2188CC95B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1" name="Line 36">
            <a:extLst>
              <a:ext uri="{FF2B5EF4-FFF2-40B4-BE49-F238E27FC236}">
                <a16:creationId xmlns:a16="http://schemas.microsoft.com/office/drawing/2014/main" id="{AA132D24-2021-4A1B-820C-7142132A9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2" name="Line 37">
            <a:extLst>
              <a:ext uri="{FF2B5EF4-FFF2-40B4-BE49-F238E27FC236}">
                <a16:creationId xmlns:a16="http://schemas.microsoft.com/office/drawing/2014/main" id="{3BEDE30A-E080-48FB-AF60-BBA21F9E1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3" name="Line 38">
            <a:extLst>
              <a:ext uri="{FF2B5EF4-FFF2-40B4-BE49-F238E27FC236}">
                <a16:creationId xmlns:a16="http://schemas.microsoft.com/office/drawing/2014/main" id="{79461A6F-44CD-4AAB-9497-CD3E316B7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4" name="Text Box 39">
            <a:extLst>
              <a:ext uri="{FF2B5EF4-FFF2-40B4-BE49-F238E27FC236}">
                <a16:creationId xmlns:a16="http://schemas.microsoft.com/office/drawing/2014/main" id="{276D1D71-23A1-4C96-86AE-FC6A1272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41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30755" name="Text Box 40">
            <a:extLst>
              <a:ext uri="{FF2B5EF4-FFF2-40B4-BE49-F238E27FC236}">
                <a16:creationId xmlns:a16="http://schemas.microsoft.com/office/drawing/2014/main" id="{A614EA14-43F1-47D0-9960-CB119DAB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90B4AE-E3AA-4FA7-B7A1-1A6FE054D850}"/>
              </a:ext>
            </a:extLst>
          </p:cNvPr>
          <p:cNvCxnSpPr>
            <a:endCxn id="30740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5F62F0-76A1-4192-9582-B0E039F92423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2D58DE-2BE9-458D-887A-2A2D871FB6AD}"/>
              </a:ext>
            </a:extLst>
          </p:cNvPr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4A5345-D9BD-4441-9D35-742FD0CA012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590800" y="4419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5012621-CCEF-4C4E-AF7B-685ED5FA178A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30761" name="Object 3">
            <a:extLst>
              <a:ext uri="{FF2B5EF4-FFF2-40B4-BE49-F238E27FC236}">
                <a16:creationId xmlns:a16="http://schemas.microsoft.com/office/drawing/2014/main" id="{9718608D-1C45-4B0F-8DBB-13219E88C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2263" y="40386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3" imgW="457002" imgH="203112" progId="Equation.3">
                  <p:embed/>
                </p:oleObj>
              </mc:Choice>
              <mc:Fallback>
                <p:oleObj name="Equation" r:id="rId3" imgW="457002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40386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2" name="Rectangle 31">
            <a:extLst>
              <a:ext uri="{FF2B5EF4-FFF2-40B4-BE49-F238E27FC236}">
                <a16:creationId xmlns:a16="http://schemas.microsoft.com/office/drawing/2014/main" id="{D6002B86-257E-4D5D-8300-3B0AF7898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0763" name="Text Box 39">
            <a:extLst>
              <a:ext uri="{FF2B5EF4-FFF2-40B4-BE49-F238E27FC236}">
                <a16:creationId xmlns:a16="http://schemas.microsoft.com/office/drawing/2014/main" id="{9F687F7D-253E-44A4-A81F-8D420D877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b’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9AE1B9-1EB9-4121-AD3D-8E014051F82A}"/>
              </a:ext>
            </a:extLst>
          </p:cNvPr>
          <p:cNvCxnSpPr>
            <a:stCxn id="30736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5" name="Rectangle 31">
            <a:extLst>
              <a:ext uri="{FF2B5EF4-FFF2-40B4-BE49-F238E27FC236}">
                <a16:creationId xmlns:a16="http://schemas.microsoft.com/office/drawing/2014/main" id="{379A033C-E191-4D07-8E42-229C6DAD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0766" name="Text Box 39">
            <a:extLst>
              <a:ext uri="{FF2B5EF4-FFF2-40B4-BE49-F238E27FC236}">
                <a16:creationId xmlns:a16="http://schemas.microsoft.com/office/drawing/2014/main" id="{4BAF8557-AAC7-4D63-BCDA-08B4F7A8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b’</a:t>
            </a:r>
          </a:p>
        </p:txBody>
      </p:sp>
      <p:sp>
        <p:nvSpPr>
          <p:cNvPr id="30767" name="Rectangle 2">
            <a:extLst>
              <a:ext uri="{FF2B5EF4-FFF2-40B4-BE49-F238E27FC236}">
                <a16:creationId xmlns:a16="http://schemas.microsoft.com/office/drawing/2014/main" id="{4F195A50-3F2F-46D0-953B-2BF7986F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(r3, ε, ε)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graphicFrame>
        <p:nvGraphicFramePr>
          <p:cNvPr id="30768" name="Object 21">
            <a:extLst>
              <a:ext uri="{FF2B5EF4-FFF2-40B4-BE49-F238E27FC236}">
                <a16:creationId xmlns:a16="http://schemas.microsoft.com/office/drawing/2014/main" id="{1202BE7F-1861-4977-9172-154917E9CB3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57400" y="28194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9" name="Object 10">
            <a:extLst>
              <a:ext uri="{FF2B5EF4-FFF2-40B4-BE49-F238E27FC236}">
                <a16:creationId xmlns:a16="http://schemas.microsoft.com/office/drawing/2014/main" id="{AFEF258E-0A57-4E4F-B755-E10B30F82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4290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7" imgW="126725" imgH="126725" progId="Equation.3">
                  <p:embed/>
                </p:oleObj>
              </mc:Choice>
              <mc:Fallback>
                <p:oleObj name="Equation" r:id="rId7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1BA4282E-B24B-49F3-A4CD-41A26A3C61C6}"/>
              </a:ext>
            </a:extLst>
          </p:cNvPr>
          <p:cNvCxnSpPr>
            <a:stCxn id="43" idx="4"/>
            <a:endCxn id="42" idx="4"/>
          </p:cNvCxnSpPr>
          <p:nvPr/>
        </p:nvCxnSpPr>
        <p:spPr>
          <a:xfrm rot="5400000">
            <a:off x="3200400" y="3810001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71" name="Object 5">
            <a:extLst>
              <a:ext uri="{FF2B5EF4-FFF2-40B4-BE49-F238E27FC236}">
                <a16:creationId xmlns:a16="http://schemas.microsoft.com/office/drawing/2014/main" id="{249A335E-EEB8-438B-9C1D-D0124F85C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4800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9" imgW="431613" imgH="203112" progId="Equation.3">
                  <p:embed/>
                </p:oleObj>
              </mc:Choice>
              <mc:Fallback>
                <p:oleObj name="Equation" r:id="rId9" imgW="431613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800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E6E13CA-DEA2-4B0E-AC6C-0C8A0B585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3687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The tape is divided into finitely many cells. Each cell contains a symbol in an alphabet </a:t>
            </a:r>
            <a:r>
              <a:rPr lang="el-GR" altLang="zh-TW">
                <a:solidFill>
                  <a:srgbClr val="FF3300"/>
                </a:solidFill>
              </a:rPr>
              <a:t>Σ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CA400B32-5382-4911-A97B-B5DF14F38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"/>
            <a:ext cx="3657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D26898FF-8D75-4580-B31C-ED7E53736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5B5E0FBC-C81D-4329-B7BF-ECF797F6F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143000"/>
            <a:ext cx="3657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A9A5F2AD-1296-4409-A0F3-05480231E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7AA06DAB-A5B8-4EB0-A42F-F06BBF2C3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84E03815-4301-49C8-83CA-3094E572C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5" name="Line 9">
            <a:extLst>
              <a:ext uri="{FF2B5EF4-FFF2-40B4-BE49-F238E27FC236}">
                <a16:creationId xmlns:a16="http://schemas.microsoft.com/office/drawing/2014/main" id="{608433CE-4307-4829-A52D-F8AAD7EEA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609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6539735A-AAC5-49BA-9D54-E5C7D751A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609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97CFF4A6-2C3E-4E82-807F-51861F725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534AB16D-3A0D-4CCF-86C1-30BF4D230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722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549A6347-6172-4A60-BB7E-84804F9FF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722313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CF790910-CE66-4357-B1C1-264FC63F2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646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2CC43DDB-9F97-4BB9-8339-CE7BDBE3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646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6B71B90F-E518-45F6-9A02-F13500ED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722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CC5D11DE-090D-4487-B5E4-D95E440F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646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6DB5C12F-6B26-469C-B0BC-542747381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096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6074C926-9627-4C8A-B7FB-8B9BF18F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9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FD643569-70DC-4BD8-AF82-25F7EBA70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609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id="{7085ADF1-D9B0-4D87-BFB8-514349549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143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8" name="Line 22">
            <a:extLst>
              <a:ext uri="{FF2B5EF4-FFF2-40B4-BE49-F238E27FC236}">
                <a16:creationId xmlns:a16="http://schemas.microsoft.com/office/drawing/2014/main" id="{BD0FFFDB-2C1E-41B2-9332-63B74DF11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6096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9" name="Text Box 23">
            <a:extLst>
              <a:ext uri="{FF2B5EF4-FFF2-40B4-BE49-F238E27FC236}">
                <a16:creationId xmlns:a16="http://schemas.microsoft.com/office/drawing/2014/main" id="{E162A699-176F-4A93-9D26-A3389631C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6461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3416EAD-AB56-4B53-A063-112C146A51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3200400"/>
            <a:ext cx="320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b, a)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63889377-6874-4773-8590-A7A84FC6B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31748" name="Line 5">
            <a:extLst>
              <a:ext uri="{FF2B5EF4-FFF2-40B4-BE49-F238E27FC236}">
                <a16:creationId xmlns:a16="http://schemas.microsoft.com/office/drawing/2014/main" id="{77434ECF-C6DA-4326-A3F1-E920717AF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9" name="Line 6">
            <a:extLst>
              <a:ext uri="{FF2B5EF4-FFF2-40B4-BE49-F238E27FC236}">
                <a16:creationId xmlns:a16="http://schemas.microsoft.com/office/drawing/2014/main" id="{2CB91D6A-30DD-46AF-B9EB-EF56CCAA8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0" name="Line 7">
            <a:extLst>
              <a:ext uri="{FF2B5EF4-FFF2-40B4-BE49-F238E27FC236}">
                <a16:creationId xmlns:a16="http://schemas.microsoft.com/office/drawing/2014/main" id="{6DF07885-A02E-4A32-B224-A6A8F89B9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1" name="Line 8">
            <a:extLst>
              <a:ext uri="{FF2B5EF4-FFF2-40B4-BE49-F238E27FC236}">
                <a16:creationId xmlns:a16="http://schemas.microsoft.com/office/drawing/2014/main" id="{70BFCD98-0472-438F-9AA7-8C9BCDF1D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Line 9">
            <a:extLst>
              <a:ext uri="{FF2B5EF4-FFF2-40B4-BE49-F238E27FC236}">
                <a16:creationId xmlns:a16="http://schemas.microsoft.com/office/drawing/2014/main" id="{1EABDF45-C459-45C3-8FBA-D63C725AC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3" name="Line 10">
            <a:extLst>
              <a:ext uri="{FF2B5EF4-FFF2-40B4-BE49-F238E27FC236}">
                <a16:creationId xmlns:a16="http://schemas.microsoft.com/office/drawing/2014/main" id="{58E631DA-FA11-4956-8D59-27376085D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4" name="Line 11">
            <a:extLst>
              <a:ext uri="{FF2B5EF4-FFF2-40B4-BE49-F238E27FC236}">
                <a16:creationId xmlns:a16="http://schemas.microsoft.com/office/drawing/2014/main" id="{9BC0A7D2-C915-4F4E-AD3D-813956C80E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5" name="Line 12">
            <a:extLst>
              <a:ext uri="{FF2B5EF4-FFF2-40B4-BE49-F238E27FC236}">
                <a16:creationId xmlns:a16="http://schemas.microsoft.com/office/drawing/2014/main" id="{E8E39116-7FC3-4054-8D4B-848D141D3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6" name="Line 13">
            <a:extLst>
              <a:ext uri="{FF2B5EF4-FFF2-40B4-BE49-F238E27FC236}">
                <a16:creationId xmlns:a16="http://schemas.microsoft.com/office/drawing/2014/main" id="{1DFE5A96-6802-4AF3-B577-DE2336283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7" name="Line 14">
            <a:extLst>
              <a:ext uri="{FF2B5EF4-FFF2-40B4-BE49-F238E27FC236}">
                <a16:creationId xmlns:a16="http://schemas.microsoft.com/office/drawing/2014/main" id="{1C16A1D3-C409-495B-ACB8-A3F7D4DD3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8" name="Line 15">
            <a:extLst>
              <a:ext uri="{FF2B5EF4-FFF2-40B4-BE49-F238E27FC236}">
                <a16:creationId xmlns:a16="http://schemas.microsoft.com/office/drawing/2014/main" id="{013F1A03-212F-4E7B-9FFC-9C061D80D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9" name="Line 16">
            <a:extLst>
              <a:ext uri="{FF2B5EF4-FFF2-40B4-BE49-F238E27FC236}">
                <a16:creationId xmlns:a16="http://schemas.microsoft.com/office/drawing/2014/main" id="{4C6F4E96-76B6-4C90-A8AD-B82316A5C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0" name="Rectangle 17">
            <a:extLst>
              <a:ext uri="{FF2B5EF4-FFF2-40B4-BE49-F238E27FC236}">
                <a16:creationId xmlns:a16="http://schemas.microsoft.com/office/drawing/2014/main" id="{3C80C646-1AED-4F7D-82C0-5BC2CC6D9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1761" name="Rectangle 18">
            <a:extLst>
              <a:ext uri="{FF2B5EF4-FFF2-40B4-BE49-F238E27FC236}">
                <a16:creationId xmlns:a16="http://schemas.microsoft.com/office/drawing/2014/main" id="{A8A1D4EB-D6D8-4352-AE7F-CF108C4A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1762" name="Text Box 19">
            <a:extLst>
              <a:ext uri="{FF2B5EF4-FFF2-40B4-BE49-F238E27FC236}">
                <a16:creationId xmlns:a16="http://schemas.microsoft.com/office/drawing/2014/main" id="{B8125363-E47F-45C3-9F19-E479F75B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b</a:t>
            </a:r>
          </a:p>
        </p:txBody>
      </p:sp>
      <p:sp>
        <p:nvSpPr>
          <p:cNvPr id="31763" name="Line 23">
            <a:extLst>
              <a:ext uri="{FF2B5EF4-FFF2-40B4-BE49-F238E27FC236}">
                <a16:creationId xmlns:a16="http://schemas.microsoft.com/office/drawing/2014/main" id="{2DAE66FF-38FF-4E18-BA11-21558BF695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4" name="Line 24">
            <a:extLst>
              <a:ext uri="{FF2B5EF4-FFF2-40B4-BE49-F238E27FC236}">
                <a16:creationId xmlns:a16="http://schemas.microsoft.com/office/drawing/2014/main" id="{37E7C81A-445C-43F0-B60D-CEC7F45971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5" name="Line 25">
            <a:extLst>
              <a:ext uri="{FF2B5EF4-FFF2-40B4-BE49-F238E27FC236}">
                <a16:creationId xmlns:a16="http://schemas.microsoft.com/office/drawing/2014/main" id="{020AF263-1B58-43EA-9455-35DD900CF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6" name="Line 26">
            <a:extLst>
              <a:ext uri="{FF2B5EF4-FFF2-40B4-BE49-F238E27FC236}">
                <a16:creationId xmlns:a16="http://schemas.microsoft.com/office/drawing/2014/main" id="{CD249E19-BB94-4E63-AE92-7B52CF894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7" name="Line 27">
            <a:extLst>
              <a:ext uri="{FF2B5EF4-FFF2-40B4-BE49-F238E27FC236}">
                <a16:creationId xmlns:a16="http://schemas.microsoft.com/office/drawing/2014/main" id="{3586D197-BEE8-4663-B288-87621970C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8" name="Line 28">
            <a:extLst>
              <a:ext uri="{FF2B5EF4-FFF2-40B4-BE49-F238E27FC236}">
                <a16:creationId xmlns:a16="http://schemas.microsoft.com/office/drawing/2014/main" id="{F2F5BBCF-B590-419E-A476-91CEA153B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9" name="Line 29">
            <a:extLst>
              <a:ext uri="{FF2B5EF4-FFF2-40B4-BE49-F238E27FC236}">
                <a16:creationId xmlns:a16="http://schemas.microsoft.com/office/drawing/2014/main" id="{FF1E027C-D26C-49DE-B4D6-08A3D4939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0" name="Rectangle 31">
            <a:extLst>
              <a:ext uri="{FF2B5EF4-FFF2-40B4-BE49-F238E27FC236}">
                <a16:creationId xmlns:a16="http://schemas.microsoft.com/office/drawing/2014/main" id="{CFEFC6BA-2855-4203-BEBD-0A13A5D8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1771" name="Line 32">
            <a:extLst>
              <a:ext uri="{FF2B5EF4-FFF2-40B4-BE49-F238E27FC236}">
                <a16:creationId xmlns:a16="http://schemas.microsoft.com/office/drawing/2014/main" id="{B39DFE32-DE7D-4DBE-A4BE-3D2C5F3F9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2" name="Line 33">
            <a:extLst>
              <a:ext uri="{FF2B5EF4-FFF2-40B4-BE49-F238E27FC236}">
                <a16:creationId xmlns:a16="http://schemas.microsoft.com/office/drawing/2014/main" id="{D35F19CE-2534-4AA9-A170-E63E57C97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3" name="Line 34">
            <a:extLst>
              <a:ext uri="{FF2B5EF4-FFF2-40B4-BE49-F238E27FC236}">
                <a16:creationId xmlns:a16="http://schemas.microsoft.com/office/drawing/2014/main" id="{20987392-3EEB-474E-8A54-0E7655AD7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4" name="Line 35">
            <a:extLst>
              <a:ext uri="{FF2B5EF4-FFF2-40B4-BE49-F238E27FC236}">
                <a16:creationId xmlns:a16="http://schemas.microsoft.com/office/drawing/2014/main" id="{065CFC87-63E7-4316-B413-2A3EA49E4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5" name="Line 36">
            <a:extLst>
              <a:ext uri="{FF2B5EF4-FFF2-40B4-BE49-F238E27FC236}">
                <a16:creationId xmlns:a16="http://schemas.microsoft.com/office/drawing/2014/main" id="{638B16C1-70ED-4DC5-80F5-0E44B1D0C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6" name="Line 37">
            <a:extLst>
              <a:ext uri="{FF2B5EF4-FFF2-40B4-BE49-F238E27FC236}">
                <a16:creationId xmlns:a16="http://schemas.microsoft.com/office/drawing/2014/main" id="{E83600D1-BCF7-4778-B8BF-8D543631A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7" name="Line 38">
            <a:extLst>
              <a:ext uri="{FF2B5EF4-FFF2-40B4-BE49-F238E27FC236}">
                <a16:creationId xmlns:a16="http://schemas.microsoft.com/office/drawing/2014/main" id="{C986408A-EE32-48C4-B6CE-BF7CD4AD8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8" name="Text Box 40">
            <a:extLst>
              <a:ext uri="{FF2B5EF4-FFF2-40B4-BE49-F238E27FC236}">
                <a16:creationId xmlns:a16="http://schemas.microsoft.com/office/drawing/2014/main" id="{E02A9CE4-36F1-4E8C-9958-3A90CFDD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F0658F-C0A5-4EF1-92D0-D165E249684B}"/>
              </a:ext>
            </a:extLst>
          </p:cNvPr>
          <p:cNvCxnSpPr>
            <a:endCxn id="31764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555E915-47A3-4D5B-99D0-94D494CFDF63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67B0D7C-CFEC-42F9-8E5F-309A5F77C798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82" name="Rectangle 31">
            <a:extLst>
              <a:ext uri="{FF2B5EF4-FFF2-40B4-BE49-F238E27FC236}">
                <a16:creationId xmlns:a16="http://schemas.microsoft.com/office/drawing/2014/main" id="{44247712-6DF5-46E8-BB90-6A85F61F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1783" name="Text Box 39">
            <a:extLst>
              <a:ext uri="{FF2B5EF4-FFF2-40B4-BE49-F238E27FC236}">
                <a16:creationId xmlns:a16="http://schemas.microsoft.com/office/drawing/2014/main" id="{00B02EDD-F299-4E32-8841-B0596CACC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732C8B-B43E-49D1-9451-84371E1DE97A}"/>
              </a:ext>
            </a:extLst>
          </p:cNvPr>
          <p:cNvCxnSpPr>
            <a:stCxn id="31760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5" name="Rectangle 31">
            <a:extLst>
              <a:ext uri="{FF2B5EF4-FFF2-40B4-BE49-F238E27FC236}">
                <a16:creationId xmlns:a16="http://schemas.microsoft.com/office/drawing/2014/main" id="{AC276EB8-3B1C-45C0-A343-44F60F0F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graphicFrame>
        <p:nvGraphicFramePr>
          <p:cNvPr id="31786" name="Object 21">
            <a:extLst>
              <a:ext uri="{FF2B5EF4-FFF2-40B4-BE49-F238E27FC236}">
                <a16:creationId xmlns:a16="http://schemas.microsoft.com/office/drawing/2014/main" id="{A5CDDFEB-9F84-4183-A8BB-4E7A8495CD4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105400" y="33528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7" name="Object 5">
            <a:extLst>
              <a:ext uri="{FF2B5EF4-FFF2-40B4-BE49-F238E27FC236}">
                <a16:creationId xmlns:a16="http://schemas.microsoft.com/office/drawing/2014/main" id="{BBF75EDF-04EA-48AB-9EE0-8F9799731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2672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5" imgW="431613" imgH="203112" progId="Equation.3">
                  <p:embed/>
                </p:oleObj>
              </mc:Choice>
              <mc:Fallback>
                <p:oleObj name="Equation" r:id="rId5" imgW="431613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hape 58">
            <a:extLst>
              <a:ext uri="{FF2B5EF4-FFF2-40B4-BE49-F238E27FC236}">
                <a16:creationId xmlns:a16="http://schemas.microsoft.com/office/drawing/2014/main" id="{69134785-F2B0-46BC-B7A8-6AD0BF4D0D12}"/>
              </a:ext>
            </a:extLst>
          </p:cNvPr>
          <p:cNvCxnSpPr>
            <a:stCxn id="42" idx="0"/>
            <a:endCxn id="42" idx="5"/>
          </p:cNvCxnSpPr>
          <p:nvPr/>
        </p:nvCxnSpPr>
        <p:spPr>
          <a:xfrm rot="16200000" flipH="1">
            <a:off x="2362200" y="4343400"/>
            <a:ext cx="260350" cy="107950"/>
          </a:xfrm>
          <a:prstGeom prst="curvedConnector5">
            <a:avLst>
              <a:gd name="adj1" fmla="val -87868"/>
              <a:gd name="adj2" fmla="val 353554"/>
              <a:gd name="adj3" fmla="val 187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94F793A-2E32-465A-B7E3-554043D6DF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352800"/>
            <a:ext cx="3352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(t,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b, a)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0C057193-9EEC-4578-896E-E267C61E5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32772" name="Line 5">
            <a:extLst>
              <a:ext uri="{FF2B5EF4-FFF2-40B4-BE49-F238E27FC236}">
                <a16:creationId xmlns:a16="http://schemas.microsoft.com/office/drawing/2014/main" id="{A4B633AC-C6EF-416C-9A2D-2BAD24FDE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3" name="Line 6">
            <a:extLst>
              <a:ext uri="{FF2B5EF4-FFF2-40B4-BE49-F238E27FC236}">
                <a16:creationId xmlns:a16="http://schemas.microsoft.com/office/drawing/2014/main" id="{0B6D86AC-82DE-40AB-961A-AC6FBE9C5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4" name="Line 7">
            <a:extLst>
              <a:ext uri="{FF2B5EF4-FFF2-40B4-BE49-F238E27FC236}">
                <a16:creationId xmlns:a16="http://schemas.microsoft.com/office/drawing/2014/main" id="{FA4FE9C6-912A-486D-8267-5F9076581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5" name="Line 8">
            <a:extLst>
              <a:ext uri="{FF2B5EF4-FFF2-40B4-BE49-F238E27FC236}">
                <a16:creationId xmlns:a16="http://schemas.microsoft.com/office/drawing/2014/main" id="{53B37800-0F9D-4968-9D7B-5EAB84BD1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6" name="Line 9">
            <a:extLst>
              <a:ext uri="{FF2B5EF4-FFF2-40B4-BE49-F238E27FC236}">
                <a16:creationId xmlns:a16="http://schemas.microsoft.com/office/drawing/2014/main" id="{C8606B36-1E4B-47DC-8191-8C6AE4166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7" name="Line 10">
            <a:extLst>
              <a:ext uri="{FF2B5EF4-FFF2-40B4-BE49-F238E27FC236}">
                <a16:creationId xmlns:a16="http://schemas.microsoft.com/office/drawing/2014/main" id="{E8445BDD-A3BC-4F0B-ABD5-F26F8BF61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8" name="Line 11">
            <a:extLst>
              <a:ext uri="{FF2B5EF4-FFF2-40B4-BE49-F238E27FC236}">
                <a16:creationId xmlns:a16="http://schemas.microsoft.com/office/drawing/2014/main" id="{882876BE-F48F-4885-8F51-F384E8B239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9" name="Line 12">
            <a:extLst>
              <a:ext uri="{FF2B5EF4-FFF2-40B4-BE49-F238E27FC236}">
                <a16:creationId xmlns:a16="http://schemas.microsoft.com/office/drawing/2014/main" id="{A83D34D6-D864-42B4-ACD5-9FBF7224E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0" name="Line 13">
            <a:extLst>
              <a:ext uri="{FF2B5EF4-FFF2-40B4-BE49-F238E27FC236}">
                <a16:creationId xmlns:a16="http://schemas.microsoft.com/office/drawing/2014/main" id="{3538AF9A-0A89-43CA-BC34-60EAA6618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1" name="Line 14">
            <a:extLst>
              <a:ext uri="{FF2B5EF4-FFF2-40B4-BE49-F238E27FC236}">
                <a16:creationId xmlns:a16="http://schemas.microsoft.com/office/drawing/2014/main" id="{C59C2531-DA2F-4496-9952-F97074731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2" name="Line 15">
            <a:extLst>
              <a:ext uri="{FF2B5EF4-FFF2-40B4-BE49-F238E27FC236}">
                <a16:creationId xmlns:a16="http://schemas.microsoft.com/office/drawing/2014/main" id="{B8260176-CDEC-4DD7-8D59-FA75346DE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3" name="Line 16">
            <a:extLst>
              <a:ext uri="{FF2B5EF4-FFF2-40B4-BE49-F238E27FC236}">
                <a16:creationId xmlns:a16="http://schemas.microsoft.com/office/drawing/2014/main" id="{3B73022B-A87E-4238-95E7-077BBEB5E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4" name="Rectangle 17">
            <a:extLst>
              <a:ext uri="{FF2B5EF4-FFF2-40B4-BE49-F238E27FC236}">
                <a16:creationId xmlns:a16="http://schemas.microsoft.com/office/drawing/2014/main" id="{6E8D15CE-75FB-4122-A075-EDC92673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2785" name="Rectangle 18">
            <a:extLst>
              <a:ext uri="{FF2B5EF4-FFF2-40B4-BE49-F238E27FC236}">
                <a16:creationId xmlns:a16="http://schemas.microsoft.com/office/drawing/2014/main" id="{585551CC-A37A-445A-A015-AF5C4F0B6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2786" name="Text Box 19">
            <a:extLst>
              <a:ext uri="{FF2B5EF4-FFF2-40B4-BE49-F238E27FC236}">
                <a16:creationId xmlns:a16="http://schemas.microsoft.com/office/drawing/2014/main" id="{0F61CFB3-C9E4-42CF-A303-7C0BCC64D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b</a:t>
            </a:r>
          </a:p>
        </p:txBody>
      </p:sp>
      <p:sp>
        <p:nvSpPr>
          <p:cNvPr id="32787" name="Line 23">
            <a:extLst>
              <a:ext uri="{FF2B5EF4-FFF2-40B4-BE49-F238E27FC236}">
                <a16:creationId xmlns:a16="http://schemas.microsoft.com/office/drawing/2014/main" id="{AFDF2CFD-460F-4547-AB8A-E2779FB1A2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8" name="Line 24">
            <a:extLst>
              <a:ext uri="{FF2B5EF4-FFF2-40B4-BE49-F238E27FC236}">
                <a16:creationId xmlns:a16="http://schemas.microsoft.com/office/drawing/2014/main" id="{08616432-BBA7-4234-B4AC-1EE7B8F094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9" name="Line 25">
            <a:extLst>
              <a:ext uri="{FF2B5EF4-FFF2-40B4-BE49-F238E27FC236}">
                <a16:creationId xmlns:a16="http://schemas.microsoft.com/office/drawing/2014/main" id="{3C82AC0E-E5C8-4E39-999D-E1BE93CF5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0" name="Line 26">
            <a:extLst>
              <a:ext uri="{FF2B5EF4-FFF2-40B4-BE49-F238E27FC236}">
                <a16:creationId xmlns:a16="http://schemas.microsoft.com/office/drawing/2014/main" id="{F7A1F62D-D6E0-4C55-8CA1-34F3B6E67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1" name="Line 27">
            <a:extLst>
              <a:ext uri="{FF2B5EF4-FFF2-40B4-BE49-F238E27FC236}">
                <a16:creationId xmlns:a16="http://schemas.microsoft.com/office/drawing/2014/main" id="{9A8B5EFB-5176-4FAA-9212-A4890B94C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2" name="Line 28">
            <a:extLst>
              <a:ext uri="{FF2B5EF4-FFF2-40B4-BE49-F238E27FC236}">
                <a16:creationId xmlns:a16="http://schemas.microsoft.com/office/drawing/2014/main" id="{09CC19B5-BFDB-4848-9342-00CFCFBBC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3" name="Line 29">
            <a:extLst>
              <a:ext uri="{FF2B5EF4-FFF2-40B4-BE49-F238E27FC236}">
                <a16:creationId xmlns:a16="http://schemas.microsoft.com/office/drawing/2014/main" id="{951C27E2-DB36-449E-B2C7-2B0271F5C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4" name="Rectangle 31">
            <a:extLst>
              <a:ext uri="{FF2B5EF4-FFF2-40B4-BE49-F238E27FC236}">
                <a16:creationId xmlns:a16="http://schemas.microsoft.com/office/drawing/2014/main" id="{01010180-A67E-4C12-A003-D549D99F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2795" name="Line 32">
            <a:extLst>
              <a:ext uri="{FF2B5EF4-FFF2-40B4-BE49-F238E27FC236}">
                <a16:creationId xmlns:a16="http://schemas.microsoft.com/office/drawing/2014/main" id="{D81C762E-70FA-41CA-A9C8-306703ED0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6" name="Line 33">
            <a:extLst>
              <a:ext uri="{FF2B5EF4-FFF2-40B4-BE49-F238E27FC236}">
                <a16:creationId xmlns:a16="http://schemas.microsoft.com/office/drawing/2014/main" id="{1A11D73C-6E96-4A9C-81D6-2D6A3AA94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7" name="Line 34">
            <a:extLst>
              <a:ext uri="{FF2B5EF4-FFF2-40B4-BE49-F238E27FC236}">
                <a16:creationId xmlns:a16="http://schemas.microsoft.com/office/drawing/2014/main" id="{AA9F4467-CD01-4DA6-9822-BAF2483C9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8" name="Line 35">
            <a:extLst>
              <a:ext uri="{FF2B5EF4-FFF2-40B4-BE49-F238E27FC236}">
                <a16:creationId xmlns:a16="http://schemas.microsoft.com/office/drawing/2014/main" id="{0172E388-A160-4B44-89D0-1053ACDC81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9" name="Line 36">
            <a:extLst>
              <a:ext uri="{FF2B5EF4-FFF2-40B4-BE49-F238E27FC236}">
                <a16:creationId xmlns:a16="http://schemas.microsoft.com/office/drawing/2014/main" id="{E626F181-2709-41BD-9434-BCEAD0767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00" name="Line 37">
            <a:extLst>
              <a:ext uri="{FF2B5EF4-FFF2-40B4-BE49-F238E27FC236}">
                <a16:creationId xmlns:a16="http://schemas.microsoft.com/office/drawing/2014/main" id="{390C0666-7FAA-48DF-8B55-07C9024A4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01" name="Line 38">
            <a:extLst>
              <a:ext uri="{FF2B5EF4-FFF2-40B4-BE49-F238E27FC236}">
                <a16:creationId xmlns:a16="http://schemas.microsoft.com/office/drawing/2014/main" id="{D7DF5FF5-2928-4BD2-AC67-56937C3FE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02" name="Text Box 40">
            <a:extLst>
              <a:ext uri="{FF2B5EF4-FFF2-40B4-BE49-F238E27FC236}">
                <a16:creationId xmlns:a16="http://schemas.microsoft.com/office/drawing/2014/main" id="{F0C6E832-75E7-441A-AC44-0D86809C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CE31BD-7372-4F19-9318-91E5F53E4128}"/>
              </a:ext>
            </a:extLst>
          </p:cNvPr>
          <p:cNvCxnSpPr>
            <a:endCxn id="32788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60F20F6-3FE8-4E8E-BF8A-2CF2732B91C7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C101B3-4F9D-4579-88F5-099F53CD4613}"/>
              </a:ext>
            </a:extLst>
          </p:cNvPr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7C797E-822E-4663-B2B3-A6304FDED466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590800" y="4419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B2560CD-9A8B-4CCA-82F4-12469C2F186E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32808" name="Object 3">
            <a:extLst>
              <a:ext uri="{FF2B5EF4-FFF2-40B4-BE49-F238E27FC236}">
                <a16:creationId xmlns:a16="http://schemas.microsoft.com/office/drawing/2014/main" id="{A3826E6B-5E2F-4CAC-A7E0-57EDEC1F4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8" y="4038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3" imgW="431613" imgH="203112" progId="Equation.3">
                  <p:embed/>
                </p:oleObj>
              </mc:Choice>
              <mc:Fallback>
                <p:oleObj name="Equation" r:id="rId3" imgW="43161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038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9" name="Rectangle 31">
            <a:extLst>
              <a:ext uri="{FF2B5EF4-FFF2-40B4-BE49-F238E27FC236}">
                <a16:creationId xmlns:a16="http://schemas.microsoft.com/office/drawing/2014/main" id="{2F02300F-9944-4F6A-B8B4-433BD74B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2810" name="Text Box 39">
            <a:extLst>
              <a:ext uri="{FF2B5EF4-FFF2-40B4-BE49-F238E27FC236}">
                <a16:creationId xmlns:a16="http://schemas.microsoft.com/office/drawing/2014/main" id="{4DC7FCEA-1660-4844-BE26-5F653187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AC4204-E603-4F06-AD15-D4BDE9F88C21}"/>
              </a:ext>
            </a:extLst>
          </p:cNvPr>
          <p:cNvCxnSpPr>
            <a:stCxn id="32784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2" name="Rectangle 31">
            <a:extLst>
              <a:ext uri="{FF2B5EF4-FFF2-40B4-BE49-F238E27FC236}">
                <a16:creationId xmlns:a16="http://schemas.microsoft.com/office/drawing/2014/main" id="{D074298F-F04C-4F85-B504-E73E256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2813" name="Rectangle 2">
            <a:extLst>
              <a:ext uri="{FF2B5EF4-FFF2-40B4-BE49-F238E27FC236}">
                <a16:creationId xmlns:a16="http://schemas.microsoft.com/office/drawing/2014/main" id="{6C44E4D9-B2F8-48B6-B44D-22218BF07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(t, ε, a)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graphicFrame>
        <p:nvGraphicFramePr>
          <p:cNvPr id="32814" name="Object 21">
            <a:extLst>
              <a:ext uri="{FF2B5EF4-FFF2-40B4-BE49-F238E27FC236}">
                <a16:creationId xmlns:a16="http://schemas.microsoft.com/office/drawing/2014/main" id="{86BA6DD1-CE1B-4178-B865-45D89E9C110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257800" y="34290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4290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5" name="Object 10">
            <a:extLst>
              <a:ext uri="{FF2B5EF4-FFF2-40B4-BE49-F238E27FC236}">
                <a16:creationId xmlns:a16="http://schemas.microsoft.com/office/drawing/2014/main" id="{79CFC257-9576-42A3-9ECA-520A3BAF1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4290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7" imgW="126725" imgH="126725" progId="Equation.3">
                  <p:embed/>
                </p:oleObj>
              </mc:Choice>
              <mc:Fallback>
                <p:oleObj name="Equation" r:id="rId7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B8FC92A0-3C2A-47D2-AC33-08D7392AE1A5}"/>
              </a:ext>
            </a:extLst>
          </p:cNvPr>
          <p:cNvCxnSpPr>
            <a:stCxn id="43" idx="4"/>
            <a:endCxn id="42" idx="4"/>
          </p:cNvCxnSpPr>
          <p:nvPr/>
        </p:nvCxnSpPr>
        <p:spPr>
          <a:xfrm rot="5400000">
            <a:off x="3200400" y="3810001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817" name="Object 5">
            <a:extLst>
              <a:ext uri="{FF2B5EF4-FFF2-40B4-BE49-F238E27FC236}">
                <a16:creationId xmlns:a16="http://schemas.microsoft.com/office/drawing/2014/main" id="{2350720A-0CCE-4053-A5D9-03AD02D2A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4800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Equation" r:id="rId9" imgW="431613" imgH="203112" progId="Equation.3">
                  <p:embed/>
                </p:oleObj>
              </mc:Choice>
              <mc:Fallback>
                <p:oleObj name="Equation" r:id="rId9" imgW="431613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800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8" name="Rectangle 31">
            <a:extLst>
              <a:ext uri="{FF2B5EF4-FFF2-40B4-BE49-F238E27FC236}">
                <a16:creationId xmlns:a16="http://schemas.microsoft.com/office/drawing/2014/main" id="{EB690DD0-71D4-479B-84CD-DB8D671C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2819" name="Text Box 39">
            <a:extLst>
              <a:ext uri="{FF2B5EF4-FFF2-40B4-BE49-F238E27FC236}">
                <a16:creationId xmlns:a16="http://schemas.microsoft.com/office/drawing/2014/main" id="{38AB6D3C-49C3-4356-A26A-A3304B9D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667337D-10E6-4BC3-90B6-2E93B20C71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200400"/>
            <a:ext cx="3352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(t,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b, a)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2AAE6C3D-A120-4BEE-B7FF-1AEDF587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A87CB9F5-22E5-4203-98E2-B1765D4D8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7" name="Line 6">
            <a:extLst>
              <a:ext uri="{FF2B5EF4-FFF2-40B4-BE49-F238E27FC236}">
                <a16:creationId xmlns:a16="http://schemas.microsoft.com/office/drawing/2014/main" id="{BA90BFBF-1FB9-42B0-9C7A-AE67A4A99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8" name="Line 7">
            <a:extLst>
              <a:ext uri="{FF2B5EF4-FFF2-40B4-BE49-F238E27FC236}">
                <a16:creationId xmlns:a16="http://schemas.microsoft.com/office/drawing/2014/main" id="{1B8AF99E-1B5D-4ABC-9B07-997F18D12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9" name="Line 8">
            <a:extLst>
              <a:ext uri="{FF2B5EF4-FFF2-40B4-BE49-F238E27FC236}">
                <a16:creationId xmlns:a16="http://schemas.microsoft.com/office/drawing/2014/main" id="{7C35EA75-3D61-44CB-9331-571381661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0" name="Line 9">
            <a:extLst>
              <a:ext uri="{FF2B5EF4-FFF2-40B4-BE49-F238E27FC236}">
                <a16:creationId xmlns:a16="http://schemas.microsoft.com/office/drawing/2014/main" id="{BE5EA0E9-7652-45C0-A44D-1147727D2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1" name="Line 10">
            <a:extLst>
              <a:ext uri="{FF2B5EF4-FFF2-40B4-BE49-F238E27FC236}">
                <a16:creationId xmlns:a16="http://schemas.microsoft.com/office/drawing/2014/main" id="{E0AE2DA7-2155-49A0-BFE7-30FD5FFCD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2" name="Line 11">
            <a:extLst>
              <a:ext uri="{FF2B5EF4-FFF2-40B4-BE49-F238E27FC236}">
                <a16:creationId xmlns:a16="http://schemas.microsoft.com/office/drawing/2014/main" id="{DAC9B032-7501-411A-A613-E643DE81F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3" name="Line 12">
            <a:extLst>
              <a:ext uri="{FF2B5EF4-FFF2-40B4-BE49-F238E27FC236}">
                <a16:creationId xmlns:a16="http://schemas.microsoft.com/office/drawing/2014/main" id="{7A6BCFF0-3254-450E-9255-0A44C8BB7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4" name="Line 13">
            <a:extLst>
              <a:ext uri="{FF2B5EF4-FFF2-40B4-BE49-F238E27FC236}">
                <a16:creationId xmlns:a16="http://schemas.microsoft.com/office/drawing/2014/main" id="{A7C5EB45-BD42-4175-9DE4-9A6102796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5" name="Line 14">
            <a:extLst>
              <a:ext uri="{FF2B5EF4-FFF2-40B4-BE49-F238E27FC236}">
                <a16:creationId xmlns:a16="http://schemas.microsoft.com/office/drawing/2014/main" id="{44E2B009-5086-4826-86A0-D6F271510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6" name="Line 15">
            <a:extLst>
              <a:ext uri="{FF2B5EF4-FFF2-40B4-BE49-F238E27FC236}">
                <a16:creationId xmlns:a16="http://schemas.microsoft.com/office/drawing/2014/main" id="{B5B3F524-F1DC-4DBE-ADA7-CC6802412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7" name="Line 16">
            <a:extLst>
              <a:ext uri="{FF2B5EF4-FFF2-40B4-BE49-F238E27FC236}">
                <a16:creationId xmlns:a16="http://schemas.microsoft.com/office/drawing/2014/main" id="{90CF35E6-AB95-40F0-89C2-C8498AC34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8" name="Rectangle 17">
            <a:extLst>
              <a:ext uri="{FF2B5EF4-FFF2-40B4-BE49-F238E27FC236}">
                <a16:creationId xmlns:a16="http://schemas.microsoft.com/office/drawing/2014/main" id="{79DFEC36-B442-4D80-BE33-DB1A2E323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3809" name="Rectangle 18">
            <a:extLst>
              <a:ext uri="{FF2B5EF4-FFF2-40B4-BE49-F238E27FC236}">
                <a16:creationId xmlns:a16="http://schemas.microsoft.com/office/drawing/2014/main" id="{DA9F84BB-C28F-4827-9C2C-DDDEC9DB5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3810" name="Text Box 19">
            <a:extLst>
              <a:ext uri="{FF2B5EF4-FFF2-40B4-BE49-F238E27FC236}">
                <a16:creationId xmlns:a16="http://schemas.microsoft.com/office/drawing/2014/main" id="{FDD01EA5-1611-47C8-9F32-84350F339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b</a:t>
            </a:r>
          </a:p>
        </p:txBody>
      </p:sp>
      <p:sp>
        <p:nvSpPr>
          <p:cNvPr id="33811" name="Line 23">
            <a:extLst>
              <a:ext uri="{FF2B5EF4-FFF2-40B4-BE49-F238E27FC236}">
                <a16:creationId xmlns:a16="http://schemas.microsoft.com/office/drawing/2014/main" id="{A9022C1E-54B4-4BDD-8D00-BA11F7298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2" name="Line 24">
            <a:extLst>
              <a:ext uri="{FF2B5EF4-FFF2-40B4-BE49-F238E27FC236}">
                <a16:creationId xmlns:a16="http://schemas.microsoft.com/office/drawing/2014/main" id="{F3BDF548-FC36-4B94-9115-EDD9CE0049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3" name="Line 25">
            <a:extLst>
              <a:ext uri="{FF2B5EF4-FFF2-40B4-BE49-F238E27FC236}">
                <a16:creationId xmlns:a16="http://schemas.microsoft.com/office/drawing/2014/main" id="{0614583C-A964-4E0E-9898-5812AF805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4" name="Line 26">
            <a:extLst>
              <a:ext uri="{FF2B5EF4-FFF2-40B4-BE49-F238E27FC236}">
                <a16:creationId xmlns:a16="http://schemas.microsoft.com/office/drawing/2014/main" id="{F49EF524-EA81-4BD0-827E-B4D048102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5" name="Line 27">
            <a:extLst>
              <a:ext uri="{FF2B5EF4-FFF2-40B4-BE49-F238E27FC236}">
                <a16:creationId xmlns:a16="http://schemas.microsoft.com/office/drawing/2014/main" id="{13BBABBA-5422-4ABA-88B7-EF108091E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6" name="Line 28">
            <a:extLst>
              <a:ext uri="{FF2B5EF4-FFF2-40B4-BE49-F238E27FC236}">
                <a16:creationId xmlns:a16="http://schemas.microsoft.com/office/drawing/2014/main" id="{6FBCDF0A-76DE-41B9-885E-A1649A70F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7" name="Line 29">
            <a:extLst>
              <a:ext uri="{FF2B5EF4-FFF2-40B4-BE49-F238E27FC236}">
                <a16:creationId xmlns:a16="http://schemas.microsoft.com/office/drawing/2014/main" id="{C15120F0-009F-4003-9369-A542FA1A0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8" name="Line 32">
            <a:extLst>
              <a:ext uri="{FF2B5EF4-FFF2-40B4-BE49-F238E27FC236}">
                <a16:creationId xmlns:a16="http://schemas.microsoft.com/office/drawing/2014/main" id="{730FD5B8-FF84-4C72-8882-F2FBD6215A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9" name="Line 33">
            <a:extLst>
              <a:ext uri="{FF2B5EF4-FFF2-40B4-BE49-F238E27FC236}">
                <a16:creationId xmlns:a16="http://schemas.microsoft.com/office/drawing/2014/main" id="{C18F7107-D314-4858-AA73-7A939F8676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0" name="Line 34">
            <a:extLst>
              <a:ext uri="{FF2B5EF4-FFF2-40B4-BE49-F238E27FC236}">
                <a16:creationId xmlns:a16="http://schemas.microsoft.com/office/drawing/2014/main" id="{3A2BF019-26E0-43E1-ABF0-880444CA9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1" name="Line 35">
            <a:extLst>
              <a:ext uri="{FF2B5EF4-FFF2-40B4-BE49-F238E27FC236}">
                <a16:creationId xmlns:a16="http://schemas.microsoft.com/office/drawing/2014/main" id="{0CCA0788-44F6-4149-9B2E-87CBD7AA8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2" name="Line 36">
            <a:extLst>
              <a:ext uri="{FF2B5EF4-FFF2-40B4-BE49-F238E27FC236}">
                <a16:creationId xmlns:a16="http://schemas.microsoft.com/office/drawing/2014/main" id="{FAC8F03F-FA2B-4072-BC53-A9CCC6891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3" name="Line 37">
            <a:extLst>
              <a:ext uri="{FF2B5EF4-FFF2-40B4-BE49-F238E27FC236}">
                <a16:creationId xmlns:a16="http://schemas.microsoft.com/office/drawing/2014/main" id="{BAB3360F-CA65-4A0F-BBD3-1FD8271FB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4" name="Line 38">
            <a:extLst>
              <a:ext uri="{FF2B5EF4-FFF2-40B4-BE49-F238E27FC236}">
                <a16:creationId xmlns:a16="http://schemas.microsoft.com/office/drawing/2014/main" id="{6A790AC2-7DE6-498B-A11E-15EBA5B71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5" name="Text Box 40">
            <a:extLst>
              <a:ext uri="{FF2B5EF4-FFF2-40B4-BE49-F238E27FC236}">
                <a16:creationId xmlns:a16="http://schemas.microsoft.com/office/drawing/2014/main" id="{D9461FD6-F4FB-4B7F-A554-2018B5CF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9344AB-B594-4D4D-B339-BD750DC1834C}"/>
              </a:ext>
            </a:extLst>
          </p:cNvPr>
          <p:cNvCxnSpPr>
            <a:endCxn id="33812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13DF0A2-93FA-4093-A165-AE55F2561A7C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6E91AE-6C5A-4EF2-A2A3-0556AE6D149B}"/>
              </a:ext>
            </a:extLst>
          </p:cNvPr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4ED6EE-E8DF-4972-BE4E-023154FF1473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590800" y="4419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E1E4E36-8215-477C-A7BB-74881098DC8A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33831" name="Object 3">
            <a:extLst>
              <a:ext uri="{FF2B5EF4-FFF2-40B4-BE49-F238E27FC236}">
                <a16:creationId xmlns:a16="http://schemas.microsoft.com/office/drawing/2014/main" id="{3375AD63-8403-4116-8942-FDB6D8CF6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8" y="4038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3" imgW="431613" imgH="203112" progId="Equation.3">
                  <p:embed/>
                </p:oleObj>
              </mc:Choice>
              <mc:Fallback>
                <p:oleObj name="Equation" r:id="rId3" imgW="43161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038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Rectangle 31">
            <a:extLst>
              <a:ext uri="{FF2B5EF4-FFF2-40B4-BE49-F238E27FC236}">
                <a16:creationId xmlns:a16="http://schemas.microsoft.com/office/drawing/2014/main" id="{8ADA83C8-7EAF-4FEE-BE92-0676796D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3833" name="Text Box 39">
            <a:extLst>
              <a:ext uri="{FF2B5EF4-FFF2-40B4-BE49-F238E27FC236}">
                <a16:creationId xmlns:a16="http://schemas.microsoft.com/office/drawing/2014/main" id="{FBBE4972-8D36-4B48-86C8-DDCE38605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71FB88-26CB-4DB9-A24D-924C34BD8B37}"/>
              </a:ext>
            </a:extLst>
          </p:cNvPr>
          <p:cNvCxnSpPr>
            <a:stCxn id="33808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35" name="Rectangle 31">
            <a:extLst>
              <a:ext uri="{FF2B5EF4-FFF2-40B4-BE49-F238E27FC236}">
                <a16:creationId xmlns:a16="http://schemas.microsoft.com/office/drawing/2014/main" id="{DE38B508-B753-43C1-BB8A-C3E7E0D8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3836" name="Rectangle 2">
            <a:extLst>
              <a:ext uri="{FF2B5EF4-FFF2-40B4-BE49-F238E27FC236}">
                <a16:creationId xmlns:a16="http://schemas.microsoft.com/office/drawing/2014/main" id="{C612B643-E464-4E23-B89B-9884C3A9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004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(u, x)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(t, ε, x)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graphicFrame>
        <p:nvGraphicFramePr>
          <p:cNvPr id="33837" name="Object 10">
            <a:extLst>
              <a:ext uri="{FF2B5EF4-FFF2-40B4-BE49-F238E27FC236}">
                <a16:creationId xmlns:a16="http://schemas.microsoft.com/office/drawing/2014/main" id="{E30C4AFB-41E3-4CF1-A67A-4975DB00F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76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Object 5">
            <a:extLst>
              <a:ext uri="{FF2B5EF4-FFF2-40B4-BE49-F238E27FC236}">
                <a16:creationId xmlns:a16="http://schemas.microsoft.com/office/drawing/2014/main" id="{9E4853D6-EF4E-4F37-9615-5FA7B28FB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0292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7" imgW="457002" imgH="203112" progId="Equation.3">
                  <p:embed/>
                </p:oleObj>
              </mc:Choice>
              <mc:Fallback>
                <p:oleObj name="Equation" r:id="rId7" imgW="457002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292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9" name="Rectangle 31">
            <a:extLst>
              <a:ext uri="{FF2B5EF4-FFF2-40B4-BE49-F238E27FC236}">
                <a16:creationId xmlns:a16="http://schemas.microsoft.com/office/drawing/2014/main" id="{1471AD3F-9CEC-4ABB-B88D-4C039D997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3840" name="Text Box 39">
            <a:extLst>
              <a:ext uri="{FF2B5EF4-FFF2-40B4-BE49-F238E27FC236}">
                <a16:creationId xmlns:a16="http://schemas.microsoft.com/office/drawing/2014/main" id="{8C93F4CB-5608-42A2-9EB1-6CC4C18D0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z</a:t>
            </a:r>
          </a:p>
        </p:txBody>
      </p:sp>
      <p:sp>
        <p:nvSpPr>
          <p:cNvPr id="33841" name="TextBox 53">
            <a:extLst>
              <a:ext uri="{FF2B5EF4-FFF2-40B4-BE49-F238E27FC236}">
                <a16:creationId xmlns:a16="http://schemas.microsoft.com/office/drawing/2014/main" id="{B04DBFCA-73FE-44BB-9B8F-D3AEE88A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4384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z≠a</a:t>
            </a:r>
          </a:p>
        </p:txBody>
      </p:sp>
      <p:sp>
        <p:nvSpPr>
          <p:cNvPr id="33842" name="Rectangle 31">
            <a:extLst>
              <a:ext uri="{FF2B5EF4-FFF2-40B4-BE49-F238E27FC236}">
                <a16:creationId xmlns:a16="http://schemas.microsoft.com/office/drawing/2014/main" id="{99FBC79B-5389-4034-95C7-6A84BE7D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3843" name="Text Box 39">
            <a:extLst>
              <a:ext uri="{FF2B5EF4-FFF2-40B4-BE49-F238E27FC236}">
                <a16:creationId xmlns:a16="http://schemas.microsoft.com/office/drawing/2014/main" id="{013C57E4-0433-44B9-BD0B-7F507D340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z</a:t>
            </a:r>
          </a:p>
        </p:txBody>
      </p:sp>
      <p:sp>
        <p:nvSpPr>
          <p:cNvPr id="33844" name="Text Box 39">
            <a:extLst>
              <a:ext uri="{FF2B5EF4-FFF2-40B4-BE49-F238E27FC236}">
                <a16:creationId xmlns:a16="http://schemas.microsoft.com/office/drawing/2014/main" id="{E99C668C-BAC0-4E6C-814A-B8EBD1D6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812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b’</a:t>
            </a:r>
          </a:p>
        </p:txBody>
      </p:sp>
      <p:sp>
        <p:nvSpPr>
          <p:cNvPr id="33845" name="Rectangle 2">
            <a:extLst>
              <a:ext uri="{FF2B5EF4-FFF2-40B4-BE49-F238E27FC236}">
                <a16:creationId xmlns:a16="http://schemas.microsoft.com/office/drawing/2014/main" id="{6A32CF74-2A59-4EA3-AE5B-7FC202B74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b’)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(u, ε,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graphicFrame>
        <p:nvGraphicFramePr>
          <p:cNvPr id="33846" name="Object 8">
            <a:extLst>
              <a:ext uri="{FF2B5EF4-FFF2-40B4-BE49-F238E27FC236}">
                <a16:creationId xmlns:a16="http://schemas.microsoft.com/office/drawing/2014/main" id="{689EAFBA-D83B-4687-B877-778AFB41A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76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9" imgW="126725" imgH="126725" progId="Equation.3">
                  <p:embed/>
                </p:oleObj>
              </mc:Choice>
              <mc:Fallback>
                <p:oleObj name="Equation" r:id="rId9" imgW="126725" imgH="126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7" name="Object 9">
            <a:extLst>
              <a:ext uri="{FF2B5EF4-FFF2-40B4-BE49-F238E27FC236}">
                <a16:creationId xmlns:a16="http://schemas.microsoft.com/office/drawing/2014/main" id="{B091AB45-3E68-4DA0-8344-028EB5F7E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3276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10" imgW="126725" imgH="126725" progId="Equation.3">
                  <p:embed/>
                </p:oleObj>
              </mc:Choice>
              <mc:Fallback>
                <p:oleObj name="Equation" r:id="rId10" imgW="126725" imgH="1267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76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>
            <a:extLst>
              <a:ext uri="{FF2B5EF4-FFF2-40B4-BE49-F238E27FC236}">
                <a16:creationId xmlns:a16="http://schemas.microsoft.com/office/drawing/2014/main" id="{E6933DF3-6C55-4C54-AA86-4602791F8F0C}"/>
              </a:ext>
            </a:extLst>
          </p:cNvPr>
          <p:cNvSpPr/>
          <p:nvPr/>
        </p:nvSpPr>
        <p:spPr>
          <a:xfrm>
            <a:off x="3810000" y="5334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33849" name="Object 7">
            <a:extLst>
              <a:ext uri="{FF2B5EF4-FFF2-40B4-BE49-F238E27FC236}">
                <a16:creationId xmlns:a16="http://schemas.microsoft.com/office/drawing/2014/main" id="{76894A58-2B6A-4F33-A651-774AEE2E6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572000"/>
          <a:ext cx="733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11" imgW="418918" imgH="406224" progId="Equation.3">
                  <p:embed/>
                </p:oleObj>
              </mc:Choice>
              <mc:Fallback>
                <p:oleObj name="Equation" r:id="rId11" imgW="418918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0"/>
                        <a:ext cx="7334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C46EF3-24E5-4224-B2C9-48EC1CA24944}"/>
              </a:ext>
            </a:extLst>
          </p:cNvPr>
          <p:cNvCxnSpPr>
            <a:stCxn id="43" idx="4"/>
            <a:endCxn id="64" idx="0"/>
          </p:cNvCxnSpPr>
          <p:nvPr/>
        </p:nvCxnSpPr>
        <p:spPr>
          <a:xfrm rot="5400000">
            <a:off x="3581401" y="4953000"/>
            <a:ext cx="762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188D33-DFE0-4E92-B71D-496D2A7E9702}"/>
              </a:ext>
            </a:extLst>
          </p:cNvPr>
          <p:cNvCxnSpPr>
            <a:stCxn id="64" idx="2"/>
            <a:endCxn id="42" idx="4"/>
          </p:cNvCxnSpPr>
          <p:nvPr/>
        </p:nvCxnSpPr>
        <p:spPr>
          <a:xfrm rot="10800000">
            <a:off x="2438400" y="45720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AB28132-0E07-42AB-A33D-3E11010DAE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3200400"/>
            <a:ext cx="320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, s)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l-GR" altLang="zh-TW" sz="2800"/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F5466F17-D334-4DDC-8B7A-EC99A825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2A754B55-929E-45DC-BD78-04478AA09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E6D26942-D449-4DA9-AB03-6635E97C6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EF87D178-478C-49A9-93E2-9D4CD66AA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3716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A34436B8-5093-4675-A10F-0B53C7E57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BF84F231-C82F-4544-A203-27028E597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6ACC2C40-5B76-4A76-893B-DD8EB1E7F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6" name="Line 12">
            <a:extLst>
              <a:ext uri="{FF2B5EF4-FFF2-40B4-BE49-F238E27FC236}">
                <a16:creationId xmlns:a16="http://schemas.microsoft.com/office/drawing/2014/main" id="{A354785E-BF05-4B78-95DD-7A8F97873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7" name="Line 13">
            <a:extLst>
              <a:ext uri="{FF2B5EF4-FFF2-40B4-BE49-F238E27FC236}">
                <a16:creationId xmlns:a16="http://schemas.microsoft.com/office/drawing/2014/main" id="{94031380-E7C2-4208-9784-8F596D965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8" name="Line 14">
            <a:extLst>
              <a:ext uri="{FF2B5EF4-FFF2-40B4-BE49-F238E27FC236}">
                <a16:creationId xmlns:a16="http://schemas.microsoft.com/office/drawing/2014/main" id="{36854DB8-F70A-407D-8CA1-02F267246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9" name="Line 15">
            <a:extLst>
              <a:ext uri="{FF2B5EF4-FFF2-40B4-BE49-F238E27FC236}">
                <a16:creationId xmlns:a16="http://schemas.microsoft.com/office/drawing/2014/main" id="{89CF546A-CDFF-4F5F-8651-C1772C14C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0" name="Line 16">
            <a:extLst>
              <a:ext uri="{FF2B5EF4-FFF2-40B4-BE49-F238E27FC236}">
                <a16:creationId xmlns:a16="http://schemas.microsoft.com/office/drawing/2014/main" id="{743EAB94-0791-4101-B9F9-835D405EF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1" name="Rectangle 17">
            <a:extLst>
              <a:ext uri="{FF2B5EF4-FFF2-40B4-BE49-F238E27FC236}">
                <a16:creationId xmlns:a16="http://schemas.microsoft.com/office/drawing/2014/main" id="{6835F703-7A17-43D7-BE42-C55439D2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4832" name="Rectangle 18">
            <a:extLst>
              <a:ext uri="{FF2B5EF4-FFF2-40B4-BE49-F238E27FC236}">
                <a16:creationId xmlns:a16="http://schemas.microsoft.com/office/drawing/2014/main" id="{5F2FD1D5-D035-4BDD-8F4D-3E79CB8C4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34833" name="Text Box 19">
            <a:extLst>
              <a:ext uri="{FF2B5EF4-FFF2-40B4-BE49-F238E27FC236}">
                <a16:creationId xmlns:a16="http://schemas.microsoft.com/office/drawing/2014/main" id="{A758180E-78A0-42FF-A8D7-702D5B68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34834" name="Line 23">
            <a:extLst>
              <a:ext uri="{FF2B5EF4-FFF2-40B4-BE49-F238E27FC236}">
                <a16:creationId xmlns:a16="http://schemas.microsoft.com/office/drawing/2014/main" id="{373C7F5A-7BC2-4DFD-98D7-85B349D8F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5" name="Line 24">
            <a:extLst>
              <a:ext uri="{FF2B5EF4-FFF2-40B4-BE49-F238E27FC236}">
                <a16:creationId xmlns:a16="http://schemas.microsoft.com/office/drawing/2014/main" id="{5785E518-175C-4C53-980C-9BF8FB9A9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6" name="Line 25">
            <a:extLst>
              <a:ext uri="{FF2B5EF4-FFF2-40B4-BE49-F238E27FC236}">
                <a16:creationId xmlns:a16="http://schemas.microsoft.com/office/drawing/2014/main" id="{B0C76737-7D70-417A-8EB5-B13A3A110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7" name="Line 26">
            <a:extLst>
              <a:ext uri="{FF2B5EF4-FFF2-40B4-BE49-F238E27FC236}">
                <a16:creationId xmlns:a16="http://schemas.microsoft.com/office/drawing/2014/main" id="{1E289F39-2EE4-48D4-A503-47F2D4EC1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8" name="Line 27">
            <a:extLst>
              <a:ext uri="{FF2B5EF4-FFF2-40B4-BE49-F238E27FC236}">
                <a16:creationId xmlns:a16="http://schemas.microsoft.com/office/drawing/2014/main" id="{52769136-93D8-4AE9-868A-3C6978DF3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9" name="Line 28">
            <a:extLst>
              <a:ext uri="{FF2B5EF4-FFF2-40B4-BE49-F238E27FC236}">
                <a16:creationId xmlns:a16="http://schemas.microsoft.com/office/drawing/2014/main" id="{0FCB246C-C100-4D0E-BE3B-9BD86B926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0" name="Line 29">
            <a:extLst>
              <a:ext uri="{FF2B5EF4-FFF2-40B4-BE49-F238E27FC236}">
                <a16:creationId xmlns:a16="http://schemas.microsoft.com/office/drawing/2014/main" id="{6D4DB7B5-27BD-411E-BF2D-8CC506832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1" name="Line 32">
            <a:extLst>
              <a:ext uri="{FF2B5EF4-FFF2-40B4-BE49-F238E27FC236}">
                <a16:creationId xmlns:a16="http://schemas.microsoft.com/office/drawing/2014/main" id="{D3905662-E7BD-406E-82DE-89E48886F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2" name="Line 33">
            <a:extLst>
              <a:ext uri="{FF2B5EF4-FFF2-40B4-BE49-F238E27FC236}">
                <a16:creationId xmlns:a16="http://schemas.microsoft.com/office/drawing/2014/main" id="{EF065DEB-604A-497F-9EA8-25030E626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3" name="Line 34">
            <a:extLst>
              <a:ext uri="{FF2B5EF4-FFF2-40B4-BE49-F238E27FC236}">
                <a16:creationId xmlns:a16="http://schemas.microsoft.com/office/drawing/2014/main" id="{7A450EDF-81D7-44D3-8E3B-225BFA78B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4" name="Line 35">
            <a:extLst>
              <a:ext uri="{FF2B5EF4-FFF2-40B4-BE49-F238E27FC236}">
                <a16:creationId xmlns:a16="http://schemas.microsoft.com/office/drawing/2014/main" id="{F0E5EF23-A50B-45F6-8734-ECC0A919E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5" name="Line 36">
            <a:extLst>
              <a:ext uri="{FF2B5EF4-FFF2-40B4-BE49-F238E27FC236}">
                <a16:creationId xmlns:a16="http://schemas.microsoft.com/office/drawing/2014/main" id="{FE9F1E88-30BC-4227-BF56-B748C58C5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6" name="Line 37">
            <a:extLst>
              <a:ext uri="{FF2B5EF4-FFF2-40B4-BE49-F238E27FC236}">
                <a16:creationId xmlns:a16="http://schemas.microsoft.com/office/drawing/2014/main" id="{B38E368C-3404-4E74-B3E5-06D912064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7" name="Line 38">
            <a:extLst>
              <a:ext uri="{FF2B5EF4-FFF2-40B4-BE49-F238E27FC236}">
                <a16:creationId xmlns:a16="http://schemas.microsoft.com/office/drawing/2014/main" id="{4FD3D658-910A-4783-8A43-A28C46B4E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AC3F15-367F-4185-975D-F7D30D48F4F9}"/>
              </a:ext>
            </a:extLst>
          </p:cNvPr>
          <p:cNvCxnSpPr>
            <a:endCxn id="34835" idx="0"/>
          </p:cNvCxnSpPr>
          <p:nvPr/>
        </p:nvCxnSpPr>
        <p:spPr>
          <a:xfrm>
            <a:off x="2667000" y="2057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7A04C2E-55A5-4A15-903C-7A60050BAA5D}"/>
              </a:ext>
            </a:extLst>
          </p:cNvPr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41D3EF-E28F-4446-90A6-D2BCD0AF9384}"/>
              </a:ext>
            </a:extLst>
          </p:cNvPr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4851" name="Rectangle 31">
            <a:extLst>
              <a:ext uri="{FF2B5EF4-FFF2-40B4-BE49-F238E27FC236}">
                <a16:creationId xmlns:a16="http://schemas.microsoft.com/office/drawing/2014/main" id="{3A3BBACD-A195-4A2A-AF1C-089266E07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34852" name="Text Box 39">
            <a:extLst>
              <a:ext uri="{FF2B5EF4-FFF2-40B4-BE49-F238E27FC236}">
                <a16:creationId xmlns:a16="http://schemas.microsoft.com/office/drawing/2014/main" id="{0DA9C7CB-D693-4420-8753-4775B95E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22F82D-E578-4C79-B676-9B3CF14D2638}"/>
              </a:ext>
            </a:extLst>
          </p:cNvPr>
          <p:cNvCxnSpPr>
            <a:stCxn id="34831" idx="0"/>
          </p:cNvCxnSpPr>
          <p:nvPr/>
        </p:nvCxnSpPr>
        <p:spPr>
          <a:xfrm rot="5400000" flipH="1" flipV="1">
            <a:off x="5465763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854" name="Object 21">
            <a:extLst>
              <a:ext uri="{FF2B5EF4-FFF2-40B4-BE49-F238E27FC236}">
                <a16:creationId xmlns:a16="http://schemas.microsoft.com/office/drawing/2014/main" id="{40D245C3-CE5D-4A23-BABE-12CD060FA57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105400" y="33528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5" name="Object 5">
            <a:extLst>
              <a:ext uri="{FF2B5EF4-FFF2-40B4-BE49-F238E27FC236}">
                <a16:creationId xmlns:a16="http://schemas.microsoft.com/office/drawing/2014/main" id="{CA5D481E-7A6E-4D8A-8907-0520380D0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2913" y="42672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5" imgW="418918" imgH="203112" progId="Equation.3">
                  <p:embed/>
                </p:oleObj>
              </mc:Choice>
              <mc:Fallback>
                <p:oleObj name="Equation" r:id="rId5" imgW="41891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42672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hape 58">
            <a:extLst>
              <a:ext uri="{FF2B5EF4-FFF2-40B4-BE49-F238E27FC236}">
                <a16:creationId xmlns:a16="http://schemas.microsoft.com/office/drawing/2014/main" id="{5239BFB2-3237-4AC7-A933-4B7BC13DC8EF}"/>
              </a:ext>
            </a:extLst>
          </p:cNvPr>
          <p:cNvCxnSpPr>
            <a:stCxn id="42" idx="0"/>
            <a:endCxn id="42" idx="5"/>
          </p:cNvCxnSpPr>
          <p:nvPr/>
        </p:nvCxnSpPr>
        <p:spPr>
          <a:xfrm rot="16200000" flipH="1">
            <a:off x="2362200" y="4343400"/>
            <a:ext cx="260350" cy="107950"/>
          </a:xfrm>
          <a:prstGeom prst="curvedConnector5">
            <a:avLst>
              <a:gd name="adj1" fmla="val -87868"/>
              <a:gd name="adj2" fmla="val 353554"/>
              <a:gd name="adj3" fmla="val 187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87ABAA-32DA-4116-8108-6DB5EE11103C}"/>
              </a:ext>
            </a:extLst>
          </p:cNvPr>
          <p:cNvCxnSpPr/>
          <p:nvPr/>
        </p:nvCxnSpPr>
        <p:spPr>
          <a:xfrm rot="5400000" flipH="1" flipV="1">
            <a:off x="1462088" y="1433512"/>
            <a:ext cx="463550" cy="339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0DE61D-8EC7-44BF-99AD-938084378FE4}"/>
              </a:ext>
            </a:extLst>
          </p:cNvPr>
          <p:cNvCxnSpPr/>
          <p:nvPr/>
        </p:nvCxnSpPr>
        <p:spPr>
          <a:xfrm>
            <a:off x="6553200" y="19812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C2E052-E3AE-4551-868B-A258C9433751}"/>
              </a:ext>
            </a:extLst>
          </p:cNvPr>
          <p:cNvSpPr/>
          <p:nvPr/>
        </p:nvSpPr>
        <p:spPr>
          <a:xfrm>
            <a:off x="2362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9D6AA9-ABAE-49F4-B293-CA8F5F61F6EB}"/>
              </a:ext>
            </a:extLst>
          </p:cNvPr>
          <p:cNvSpPr/>
          <p:nvPr/>
        </p:nvSpPr>
        <p:spPr>
          <a:xfrm>
            <a:off x="3886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7A8C5-66BF-4B69-8BF2-2F3B4A6AB883}"/>
              </a:ext>
            </a:extLst>
          </p:cNvPr>
          <p:cNvCxnSpPr/>
          <p:nvPr/>
        </p:nvCxnSpPr>
        <p:spPr>
          <a:xfrm>
            <a:off x="2667000" y="2133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0CECA-C8F0-4702-951B-32EFF26B2123}"/>
              </a:ext>
            </a:extLst>
          </p:cNvPr>
          <p:cNvCxnSpPr/>
          <p:nvPr/>
        </p:nvCxnSpPr>
        <p:spPr>
          <a:xfrm>
            <a:off x="2133600" y="2133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46" name="Object 3">
            <a:extLst>
              <a:ext uri="{FF2B5EF4-FFF2-40B4-BE49-F238E27FC236}">
                <a16:creationId xmlns:a16="http://schemas.microsoft.com/office/drawing/2014/main" id="{05542D24-2DF2-4EFF-9559-9E7F5051A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764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3" imgW="418918" imgH="203112" progId="Equation.3">
                  <p:embed/>
                </p:oleObj>
              </mc:Choice>
              <mc:Fallback>
                <p:oleObj name="Equation" r:id="rId3" imgW="41891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15B8A-3EF0-4FAF-97C9-63B657D898CD}"/>
              </a:ext>
            </a:extLst>
          </p:cNvPr>
          <p:cNvCxnSpPr/>
          <p:nvPr/>
        </p:nvCxnSpPr>
        <p:spPr>
          <a:xfrm>
            <a:off x="4191000" y="2133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E465D6B-F24F-42C2-99E4-9DB7730800ED}"/>
              </a:ext>
            </a:extLst>
          </p:cNvPr>
          <p:cNvSpPr/>
          <p:nvPr/>
        </p:nvSpPr>
        <p:spPr>
          <a:xfrm>
            <a:off x="5410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AD5A97C-5DA0-47EB-A908-7437B4CD7CC1}"/>
              </a:ext>
            </a:extLst>
          </p:cNvPr>
          <p:cNvCxnSpPr/>
          <p:nvPr/>
        </p:nvCxnSpPr>
        <p:spPr>
          <a:xfrm rot="5400000">
            <a:off x="4799012" y="15255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50" name="Object 11">
            <a:extLst>
              <a:ext uri="{FF2B5EF4-FFF2-40B4-BE49-F238E27FC236}">
                <a16:creationId xmlns:a16="http://schemas.microsoft.com/office/drawing/2014/main" id="{360A4225-CC0C-492F-9B31-41B98240E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194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5" imgW="431613" imgH="203112" progId="Equation.3">
                  <p:embed/>
                </p:oleObj>
              </mc:Choice>
              <mc:Fallback>
                <p:oleObj name="Equation" r:id="rId5" imgW="43161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194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4">
            <a:extLst>
              <a:ext uri="{FF2B5EF4-FFF2-40B4-BE49-F238E27FC236}">
                <a16:creationId xmlns:a16="http://schemas.microsoft.com/office/drawing/2014/main" id="{836E17C5-928C-4695-8645-A9DBBC293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8488" y="16764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7" imgW="418918" imgH="203112" progId="Equation.3">
                  <p:embed/>
                </p:oleObj>
              </mc:Choice>
              <mc:Fallback>
                <p:oleObj name="Equation" r:id="rId7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16764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5">
            <a:extLst>
              <a:ext uri="{FF2B5EF4-FFF2-40B4-BE49-F238E27FC236}">
                <a16:creationId xmlns:a16="http://schemas.microsoft.com/office/drawing/2014/main" id="{F10BF7AD-0AF6-43D9-956A-7BCC645EF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133600"/>
          <a:ext cx="889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9" imgW="507780" imgH="203112" progId="Equation.3">
                  <p:embed/>
                </p:oleObj>
              </mc:Choice>
              <mc:Fallback>
                <p:oleObj name="Equation" r:id="rId9" imgW="50778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889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CFC54918-FF37-46CC-B8EA-2ED4FDFBEA64}"/>
              </a:ext>
            </a:extLst>
          </p:cNvPr>
          <p:cNvSpPr/>
          <p:nvPr/>
        </p:nvSpPr>
        <p:spPr>
          <a:xfrm>
            <a:off x="3962400" y="205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E2B892A-7E82-47B6-896A-A8D95ACC9CBD}"/>
              </a:ext>
            </a:extLst>
          </p:cNvPr>
          <p:cNvCxnSpPr>
            <a:stCxn id="6" idx="7"/>
            <a:endCxn id="6" idx="1"/>
          </p:cNvCxnSpPr>
          <p:nvPr/>
        </p:nvCxnSpPr>
        <p:spPr>
          <a:xfrm rot="16200000" flipV="1">
            <a:off x="4038600" y="1919288"/>
            <a:ext cx="1588" cy="214312"/>
          </a:xfrm>
          <a:prstGeom prst="curvedConnector3">
            <a:avLst>
              <a:gd name="adj1" fmla="val 172063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55" name="Object 6">
            <a:extLst>
              <a:ext uri="{FF2B5EF4-FFF2-40B4-BE49-F238E27FC236}">
                <a16:creationId xmlns:a16="http://schemas.microsoft.com/office/drawing/2014/main" id="{24DB0859-3B22-476D-8275-00718FC1B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1575" y="13716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11" imgW="457002" imgH="203112" progId="Equation.3">
                  <p:embed/>
                </p:oleObj>
              </mc:Choice>
              <mc:Fallback>
                <p:oleObj name="Equation" r:id="rId11" imgW="457002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3716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7">
            <a:extLst>
              <a:ext uri="{FF2B5EF4-FFF2-40B4-BE49-F238E27FC236}">
                <a16:creationId xmlns:a16="http://schemas.microsoft.com/office/drawing/2014/main" id="{AA618D2B-8748-42B8-A5EF-F48DCBBE0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914400"/>
          <a:ext cx="777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13" imgW="444307" imgH="203112" progId="Equation.3">
                  <p:embed/>
                </p:oleObj>
              </mc:Choice>
              <mc:Fallback>
                <p:oleObj name="Equation" r:id="rId13" imgW="444307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914400"/>
                        <a:ext cx="7778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8">
            <a:extLst>
              <a:ext uri="{FF2B5EF4-FFF2-40B4-BE49-F238E27FC236}">
                <a16:creationId xmlns:a16="http://schemas.microsoft.com/office/drawing/2014/main" id="{9565664C-70FC-45DF-ADF7-3DB645300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572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15" imgW="431613" imgH="203112" progId="Equation.3">
                  <p:embed/>
                </p:oleObj>
              </mc:Choice>
              <mc:Fallback>
                <p:oleObj name="Equation" r:id="rId15" imgW="43161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572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43F0C933-79D3-4DBB-8C00-4BAA9B9823A4}"/>
              </a:ext>
            </a:extLst>
          </p:cNvPr>
          <p:cNvSpPr/>
          <p:nvPr/>
        </p:nvSpPr>
        <p:spPr>
          <a:xfrm>
            <a:off x="5410200" y="4038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7938D7-BD02-48CD-B12B-0615949EDFB4}"/>
              </a:ext>
            </a:extLst>
          </p:cNvPr>
          <p:cNvSpPr/>
          <p:nvPr/>
        </p:nvSpPr>
        <p:spPr>
          <a:xfrm>
            <a:off x="3886200" y="4038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B6EED6-CC29-4C40-ABC9-E53978FFFDB0}"/>
              </a:ext>
            </a:extLst>
          </p:cNvPr>
          <p:cNvSpPr/>
          <p:nvPr/>
        </p:nvSpPr>
        <p:spPr>
          <a:xfrm>
            <a:off x="3962400" y="4114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5A3563-AAB3-474D-BD66-F447D1243664}"/>
              </a:ext>
            </a:extLst>
          </p:cNvPr>
          <p:cNvCxnSpPr/>
          <p:nvPr/>
        </p:nvCxnSpPr>
        <p:spPr>
          <a:xfrm>
            <a:off x="4191000" y="41910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8E14AF6-BB67-42E4-BC82-18E61DC60C19}"/>
              </a:ext>
            </a:extLst>
          </p:cNvPr>
          <p:cNvCxnSpPr/>
          <p:nvPr/>
        </p:nvCxnSpPr>
        <p:spPr>
          <a:xfrm rot="5400000">
            <a:off x="4799012" y="35829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63" name="Object 9">
            <a:extLst>
              <a:ext uri="{FF2B5EF4-FFF2-40B4-BE49-F238E27FC236}">
                <a16:creationId xmlns:a16="http://schemas.microsoft.com/office/drawing/2014/main" id="{457020A8-32CD-4596-B45D-9728F0F8D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8768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17" imgW="431613" imgH="203112" progId="Equation.3">
                  <p:embed/>
                </p:oleObj>
              </mc:Choice>
              <mc:Fallback>
                <p:oleObj name="Equation" r:id="rId17" imgW="431613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768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10">
            <a:extLst>
              <a:ext uri="{FF2B5EF4-FFF2-40B4-BE49-F238E27FC236}">
                <a16:creationId xmlns:a16="http://schemas.microsoft.com/office/drawing/2014/main" id="{0E608E73-C227-438C-895D-92B18BA52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267200"/>
          <a:ext cx="62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Equation" r:id="rId19" imgW="355292" imgH="152268" progId="Equation.3">
                  <p:embed/>
                </p:oleObj>
              </mc:Choice>
              <mc:Fallback>
                <p:oleObj name="Equation" r:id="rId19" imgW="355292" imgH="1522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67200"/>
                        <a:ext cx="622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11">
            <a:extLst>
              <a:ext uri="{FF2B5EF4-FFF2-40B4-BE49-F238E27FC236}">
                <a16:creationId xmlns:a16="http://schemas.microsoft.com/office/drawing/2014/main" id="{0E34234E-08CC-4345-AAA7-46A6EE1BD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8100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Equation" r:id="rId21" imgW="418918" imgH="203112" progId="Equation.3">
                  <p:embed/>
                </p:oleObj>
              </mc:Choice>
              <mc:Fallback>
                <p:oleObj name="Equation" r:id="rId21" imgW="418918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23945C-2BC5-4FE7-894A-3068A0461ABD}"/>
              </a:ext>
            </a:extLst>
          </p:cNvPr>
          <p:cNvCxnSpPr>
            <a:stCxn id="23" idx="2"/>
          </p:cNvCxnSpPr>
          <p:nvPr/>
        </p:nvCxnSpPr>
        <p:spPr>
          <a:xfrm rot="10800000">
            <a:off x="2514600" y="41910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87CB3F0-9BB1-41D0-8812-44E02B721961}"/>
              </a:ext>
            </a:extLst>
          </p:cNvPr>
          <p:cNvSpPr/>
          <p:nvPr/>
        </p:nvSpPr>
        <p:spPr>
          <a:xfrm>
            <a:off x="2209800" y="4038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1B51B7-9538-478B-9408-55B6899C9EFC}"/>
              </a:ext>
            </a:extLst>
          </p:cNvPr>
          <p:cNvCxnSpPr/>
          <p:nvPr/>
        </p:nvCxnSpPr>
        <p:spPr>
          <a:xfrm rot="5400000">
            <a:off x="3429001" y="3276600"/>
            <a:ext cx="1219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>
            <a:extLst>
              <a:ext uri="{FF2B5EF4-FFF2-40B4-BE49-F238E27FC236}">
                <a16:creationId xmlns:a16="http://schemas.microsoft.com/office/drawing/2014/main" id="{E03A8233-AD39-4E7E-9531-EA47610664A9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 rot="16200000" flipH="1" flipV="1">
            <a:off x="3886200" y="403860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70" name="Object 12">
            <a:extLst>
              <a:ext uri="{FF2B5EF4-FFF2-40B4-BE49-F238E27FC236}">
                <a16:creationId xmlns:a16="http://schemas.microsoft.com/office/drawing/2014/main" id="{625E237A-883B-46CD-A093-7661940C8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3528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Equation" r:id="rId23" imgW="431613" imgH="203112" progId="Equation.3">
                  <p:embed/>
                </p:oleObj>
              </mc:Choice>
              <mc:Fallback>
                <p:oleObj name="Equation" r:id="rId23" imgW="43161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13">
            <a:extLst>
              <a:ext uri="{FF2B5EF4-FFF2-40B4-BE49-F238E27FC236}">
                <a16:creationId xmlns:a16="http://schemas.microsoft.com/office/drawing/2014/main" id="{38C88C68-0AA3-4E5D-B5ED-8EF4984AD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100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25" imgW="431613" imgH="203112" progId="Equation.3">
                  <p:embed/>
                </p:oleObj>
              </mc:Choice>
              <mc:Fallback>
                <p:oleObj name="Equation" r:id="rId25" imgW="431613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1C8DC574-6D6B-4281-9B9D-7ECEB3198941}"/>
              </a:ext>
            </a:extLst>
          </p:cNvPr>
          <p:cNvCxnSpPr>
            <a:stCxn id="32" idx="5"/>
            <a:endCxn id="23" idx="3"/>
          </p:cNvCxnSpPr>
          <p:nvPr/>
        </p:nvCxnSpPr>
        <p:spPr>
          <a:xfrm rot="16200000" flipH="1">
            <a:off x="3200400" y="3567113"/>
            <a:ext cx="1587" cy="1462088"/>
          </a:xfrm>
          <a:prstGeom prst="curvedConnector3">
            <a:avLst>
              <a:gd name="adj1" fmla="val 172063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73" name="Object 14">
            <a:extLst>
              <a:ext uri="{FF2B5EF4-FFF2-40B4-BE49-F238E27FC236}">
                <a16:creationId xmlns:a16="http://schemas.microsoft.com/office/drawing/2014/main" id="{3FB255A4-FF4F-4165-81DE-F477264AD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20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27" imgW="431613" imgH="203112" progId="Equation.3">
                  <p:embed/>
                </p:oleObj>
              </mc:Choice>
              <mc:Fallback>
                <p:oleObj name="Equation" r:id="rId27" imgW="431613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682F86E7-E838-415B-9C8C-DC19E7BA46B5}"/>
              </a:ext>
            </a:extLst>
          </p:cNvPr>
          <p:cNvSpPr/>
          <p:nvPr/>
        </p:nvSpPr>
        <p:spPr>
          <a:xfrm>
            <a:off x="3048000" y="5486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738C48-D162-4D71-BB8D-71DF93B6EEA2}"/>
              </a:ext>
            </a:extLst>
          </p:cNvPr>
          <p:cNvCxnSpPr>
            <a:stCxn id="45" idx="6"/>
            <a:endCxn id="23" idx="4"/>
          </p:cNvCxnSpPr>
          <p:nvPr/>
        </p:nvCxnSpPr>
        <p:spPr>
          <a:xfrm flipV="1">
            <a:off x="3352800" y="4343400"/>
            <a:ext cx="685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603A69-2765-40A4-A8A7-01503B754E19}"/>
              </a:ext>
            </a:extLst>
          </p:cNvPr>
          <p:cNvCxnSpPr>
            <a:stCxn id="32" idx="4"/>
            <a:endCxn id="45" idx="1"/>
          </p:cNvCxnSpPr>
          <p:nvPr/>
        </p:nvCxnSpPr>
        <p:spPr>
          <a:xfrm rot="16200000" flipH="1">
            <a:off x="2133600" y="4572000"/>
            <a:ext cx="1187450" cy="730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77" name="Object 15">
            <a:extLst>
              <a:ext uri="{FF2B5EF4-FFF2-40B4-BE49-F238E27FC236}">
                <a16:creationId xmlns:a16="http://schemas.microsoft.com/office/drawing/2014/main" id="{5135849A-A874-44D8-A356-449848E92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8768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Equation" r:id="rId29" imgW="418918" imgH="203112" progId="Equation.3">
                  <p:embed/>
                </p:oleObj>
              </mc:Choice>
              <mc:Fallback>
                <p:oleObj name="Equation" r:id="rId29" imgW="418918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8" name="Object 16">
            <a:extLst>
              <a:ext uri="{FF2B5EF4-FFF2-40B4-BE49-F238E27FC236}">
                <a16:creationId xmlns:a16="http://schemas.microsoft.com/office/drawing/2014/main" id="{BE2F1777-CAFB-4AEC-87A5-8A017D9A3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52578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Equation" r:id="rId31" imgW="457002" imgH="203112" progId="Equation.3">
                  <p:embed/>
                </p:oleObj>
              </mc:Choice>
              <mc:Fallback>
                <p:oleObj name="Equation" r:id="rId31" imgW="457002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52578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9" name="Object 17">
            <a:extLst>
              <a:ext uri="{FF2B5EF4-FFF2-40B4-BE49-F238E27FC236}">
                <a16:creationId xmlns:a16="http://schemas.microsoft.com/office/drawing/2014/main" id="{8503AD55-6B6E-40A8-9159-28551C463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81600"/>
          <a:ext cx="62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33" imgW="355292" imgH="152268" progId="Equation.3">
                  <p:embed/>
                </p:oleObj>
              </mc:Choice>
              <mc:Fallback>
                <p:oleObj name="Equation" r:id="rId33" imgW="355292" imgH="15226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622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5571ABAB-F34B-4698-B23A-A6BD9B385A61}"/>
              </a:ext>
            </a:extLst>
          </p:cNvPr>
          <p:cNvSpPr/>
          <p:nvPr/>
        </p:nvSpPr>
        <p:spPr>
          <a:xfrm>
            <a:off x="6629400" y="3124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5EA108-7AA6-4F6F-8423-8BB2A3AEB205}"/>
              </a:ext>
            </a:extLst>
          </p:cNvPr>
          <p:cNvSpPr/>
          <p:nvPr/>
        </p:nvSpPr>
        <p:spPr>
          <a:xfrm>
            <a:off x="6705600" y="3200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55" name="Shape 54">
            <a:extLst>
              <a:ext uri="{FF2B5EF4-FFF2-40B4-BE49-F238E27FC236}">
                <a16:creationId xmlns:a16="http://schemas.microsoft.com/office/drawing/2014/main" id="{FCAF0EF7-717F-4090-AC23-AC6233827F4A}"/>
              </a:ext>
            </a:extLst>
          </p:cNvPr>
          <p:cNvCxnSpPr/>
          <p:nvPr/>
        </p:nvCxnSpPr>
        <p:spPr>
          <a:xfrm rot="16200000" flipH="1">
            <a:off x="6629400" y="3200400"/>
            <a:ext cx="260350" cy="107950"/>
          </a:xfrm>
          <a:prstGeom prst="curvedConnector5">
            <a:avLst>
              <a:gd name="adj1" fmla="val -87868"/>
              <a:gd name="adj2" fmla="val 353554"/>
              <a:gd name="adj3" fmla="val 187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83" name="Object 5">
            <a:extLst>
              <a:ext uri="{FF2B5EF4-FFF2-40B4-BE49-F238E27FC236}">
                <a16:creationId xmlns:a16="http://schemas.microsoft.com/office/drawing/2014/main" id="{31A75F6F-CC0F-49D3-AFD4-D92AD9F72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1242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34" imgW="418918" imgH="203112" progId="Equation.3">
                  <p:embed/>
                </p:oleObj>
              </mc:Choice>
              <mc:Fallback>
                <p:oleObj name="Equation" r:id="rId34" imgW="41891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959E2A4A-A4A8-4CEE-BF86-5F27EDC5C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66800"/>
          <a:ext cx="8448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3" imgW="3898900" imgH="228600" progId="Equation.3">
                  <p:embed/>
                </p:oleObj>
              </mc:Choice>
              <mc:Fallback>
                <p:oleObj name="Equation" r:id="rId3" imgW="3898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4486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F5807DB1-8B5C-45AE-819C-8620C99B4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259138"/>
          <a:ext cx="8393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5" imgW="3873500" imgH="457200" progId="Equation.3">
                  <p:embed/>
                </p:oleObj>
              </mc:Choice>
              <mc:Fallback>
                <p:oleObj name="Equation" r:id="rId5" imgW="3873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59138"/>
                        <a:ext cx="8393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Box 6">
            <a:extLst>
              <a:ext uri="{FF2B5EF4-FFF2-40B4-BE49-F238E27FC236}">
                <a16:creationId xmlns:a16="http://schemas.microsoft.com/office/drawing/2014/main" id="{5DC4FC72-3221-49E5-BA73-649B4288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121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B050"/>
                </a:solidFill>
                <a:ea typeface="新細明體" panose="02020500000000000000" pitchFamily="18" charset="-120"/>
              </a:rPr>
              <a:t>Idea </a:t>
            </a:r>
          </a:p>
        </p:txBody>
      </p:sp>
      <p:sp>
        <p:nvSpPr>
          <p:cNvPr id="36869" name="TextBox 3">
            <a:extLst>
              <a:ext uri="{FF2B5EF4-FFF2-40B4-BE49-F238E27FC236}">
                <a16:creationId xmlns:a16="http://schemas.microsoft.com/office/drawing/2014/main" id="{5FF06929-8DC7-4242-A4EC-BD706F5C8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4800"/>
            <a:ext cx="236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B050"/>
                </a:solidFill>
                <a:ea typeface="新細明體" panose="02020500000000000000" pitchFamily="18" charset="-120"/>
              </a:rPr>
              <a:t>Example 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939829E-673F-499C-99E6-AF244ABB710A}"/>
              </a:ext>
            </a:extLst>
          </p:cNvPr>
          <p:cNvSpPr/>
          <p:nvPr/>
        </p:nvSpPr>
        <p:spPr>
          <a:xfrm>
            <a:off x="2362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D44D01-92BC-42AA-9A22-F4CAFEB2B7ED}"/>
              </a:ext>
            </a:extLst>
          </p:cNvPr>
          <p:cNvSpPr/>
          <p:nvPr/>
        </p:nvSpPr>
        <p:spPr>
          <a:xfrm>
            <a:off x="3886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18C85F-139D-431E-B21F-BD8E36120EA1}"/>
              </a:ext>
            </a:extLst>
          </p:cNvPr>
          <p:cNvCxnSpPr/>
          <p:nvPr/>
        </p:nvCxnSpPr>
        <p:spPr>
          <a:xfrm>
            <a:off x="1143000" y="2133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E2F98B-814F-40A9-B3AB-785D3D23956B}"/>
              </a:ext>
            </a:extLst>
          </p:cNvPr>
          <p:cNvCxnSpPr/>
          <p:nvPr/>
        </p:nvCxnSpPr>
        <p:spPr>
          <a:xfrm>
            <a:off x="609600" y="2133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894" name="Object 3">
            <a:extLst>
              <a:ext uri="{FF2B5EF4-FFF2-40B4-BE49-F238E27FC236}">
                <a16:creationId xmlns:a16="http://schemas.microsoft.com/office/drawing/2014/main" id="{695FB1DD-DFC1-4C50-88C0-5E7E6BE32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7526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Equation" r:id="rId3" imgW="418918" imgH="203112" progId="Equation.3">
                  <p:embed/>
                </p:oleObj>
              </mc:Choice>
              <mc:Fallback>
                <p:oleObj name="Equation" r:id="rId3" imgW="41891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241E8-3873-4A81-AAAF-C4B4BCAD50DF}"/>
              </a:ext>
            </a:extLst>
          </p:cNvPr>
          <p:cNvCxnSpPr/>
          <p:nvPr/>
        </p:nvCxnSpPr>
        <p:spPr>
          <a:xfrm>
            <a:off x="4191000" y="2133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F9EA47-646B-4DE8-B91B-E0ED71D46B51}"/>
              </a:ext>
            </a:extLst>
          </p:cNvPr>
          <p:cNvSpPr/>
          <p:nvPr/>
        </p:nvSpPr>
        <p:spPr>
          <a:xfrm>
            <a:off x="5410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9AB3960-D5E2-49EC-93D2-CAA00A919448}"/>
              </a:ext>
            </a:extLst>
          </p:cNvPr>
          <p:cNvCxnSpPr/>
          <p:nvPr/>
        </p:nvCxnSpPr>
        <p:spPr>
          <a:xfrm rot="5400000">
            <a:off x="4799012" y="15255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898" name="Object 11">
            <a:extLst>
              <a:ext uri="{FF2B5EF4-FFF2-40B4-BE49-F238E27FC236}">
                <a16:creationId xmlns:a16="http://schemas.microsoft.com/office/drawing/2014/main" id="{D9DD06B8-2F3F-45C6-9FED-9D6223F96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194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Equation" r:id="rId5" imgW="431613" imgH="203112" progId="Equation.3">
                  <p:embed/>
                </p:oleObj>
              </mc:Choice>
              <mc:Fallback>
                <p:oleObj name="Equation" r:id="rId5" imgW="43161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194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4">
            <a:extLst>
              <a:ext uri="{FF2B5EF4-FFF2-40B4-BE49-F238E27FC236}">
                <a16:creationId xmlns:a16="http://schemas.microsoft.com/office/drawing/2014/main" id="{4FCCB924-0430-43E8-87DB-7EC520375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8488" y="16764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Equation" r:id="rId7" imgW="418918" imgH="203112" progId="Equation.3">
                  <p:embed/>
                </p:oleObj>
              </mc:Choice>
              <mc:Fallback>
                <p:oleObj name="Equation" r:id="rId7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16764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5">
            <a:extLst>
              <a:ext uri="{FF2B5EF4-FFF2-40B4-BE49-F238E27FC236}">
                <a16:creationId xmlns:a16="http://schemas.microsoft.com/office/drawing/2014/main" id="{CC8B33E7-78AC-4019-9F00-3C4B22F83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133600"/>
          <a:ext cx="889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9" imgW="507780" imgH="203112" progId="Equation.3">
                  <p:embed/>
                </p:oleObj>
              </mc:Choice>
              <mc:Fallback>
                <p:oleObj name="Equation" r:id="rId9" imgW="50778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889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3B9720B1-8B09-4B54-8620-4ECD9FCE5436}"/>
              </a:ext>
            </a:extLst>
          </p:cNvPr>
          <p:cNvSpPr/>
          <p:nvPr/>
        </p:nvSpPr>
        <p:spPr>
          <a:xfrm>
            <a:off x="3962400" y="205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9DEF4F3-E7BA-477E-9D3B-63911FF0DDEA}"/>
              </a:ext>
            </a:extLst>
          </p:cNvPr>
          <p:cNvCxnSpPr>
            <a:stCxn id="6" idx="7"/>
            <a:endCxn id="6" idx="1"/>
          </p:cNvCxnSpPr>
          <p:nvPr/>
        </p:nvCxnSpPr>
        <p:spPr>
          <a:xfrm rot="16200000" flipV="1">
            <a:off x="4038600" y="1919288"/>
            <a:ext cx="1588" cy="214312"/>
          </a:xfrm>
          <a:prstGeom prst="curvedConnector3">
            <a:avLst>
              <a:gd name="adj1" fmla="val 172063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03" name="Object 6">
            <a:extLst>
              <a:ext uri="{FF2B5EF4-FFF2-40B4-BE49-F238E27FC236}">
                <a16:creationId xmlns:a16="http://schemas.microsoft.com/office/drawing/2014/main" id="{AAECD9DC-83A9-4769-99B2-40078BA86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1575" y="13716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11" imgW="457002" imgH="203112" progId="Equation.3">
                  <p:embed/>
                </p:oleObj>
              </mc:Choice>
              <mc:Fallback>
                <p:oleObj name="Equation" r:id="rId11" imgW="457002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3716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7">
            <a:extLst>
              <a:ext uri="{FF2B5EF4-FFF2-40B4-BE49-F238E27FC236}">
                <a16:creationId xmlns:a16="http://schemas.microsoft.com/office/drawing/2014/main" id="{6FF5BB0E-54DB-4796-94AE-584B6600D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752600"/>
          <a:ext cx="777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Equation" r:id="rId13" imgW="444307" imgH="203112" progId="Equation.3">
                  <p:embed/>
                </p:oleObj>
              </mc:Choice>
              <mc:Fallback>
                <p:oleObj name="Equation" r:id="rId13" imgW="444307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7778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8">
            <a:extLst>
              <a:ext uri="{FF2B5EF4-FFF2-40B4-BE49-F238E27FC236}">
                <a16:creationId xmlns:a16="http://schemas.microsoft.com/office/drawing/2014/main" id="{69420B2D-9285-4E17-B339-7EB1720B0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572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15" imgW="431613" imgH="203112" progId="Equation.3">
                  <p:embed/>
                </p:oleObj>
              </mc:Choice>
              <mc:Fallback>
                <p:oleObj name="Equation" r:id="rId15" imgW="43161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572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9FD4971D-A81F-4075-8253-087A4DEAC48A}"/>
              </a:ext>
            </a:extLst>
          </p:cNvPr>
          <p:cNvSpPr/>
          <p:nvPr/>
        </p:nvSpPr>
        <p:spPr>
          <a:xfrm>
            <a:off x="5410200" y="4038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D00761-451D-4FE0-9B6E-3A0D4B9666DF}"/>
              </a:ext>
            </a:extLst>
          </p:cNvPr>
          <p:cNvSpPr/>
          <p:nvPr/>
        </p:nvSpPr>
        <p:spPr>
          <a:xfrm>
            <a:off x="3886200" y="4038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66B154-7B27-41D1-AAB9-9B718C6BD848}"/>
              </a:ext>
            </a:extLst>
          </p:cNvPr>
          <p:cNvSpPr/>
          <p:nvPr/>
        </p:nvSpPr>
        <p:spPr>
          <a:xfrm>
            <a:off x="3962400" y="4114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25C8A-1031-4E19-A246-998946F0C622}"/>
              </a:ext>
            </a:extLst>
          </p:cNvPr>
          <p:cNvCxnSpPr/>
          <p:nvPr/>
        </p:nvCxnSpPr>
        <p:spPr>
          <a:xfrm>
            <a:off x="4191000" y="41910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B96895F-44EF-4BAE-81B3-CF1F7A52F272}"/>
              </a:ext>
            </a:extLst>
          </p:cNvPr>
          <p:cNvCxnSpPr/>
          <p:nvPr/>
        </p:nvCxnSpPr>
        <p:spPr>
          <a:xfrm rot="5400000">
            <a:off x="4799012" y="35829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11" name="Object 9">
            <a:extLst>
              <a:ext uri="{FF2B5EF4-FFF2-40B4-BE49-F238E27FC236}">
                <a16:creationId xmlns:a16="http://schemas.microsoft.com/office/drawing/2014/main" id="{2A360CBC-EAF4-4D1C-AB7D-C96C48BC3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8768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17" imgW="431613" imgH="203112" progId="Equation.3">
                  <p:embed/>
                </p:oleObj>
              </mc:Choice>
              <mc:Fallback>
                <p:oleObj name="Equation" r:id="rId17" imgW="431613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768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10">
            <a:extLst>
              <a:ext uri="{FF2B5EF4-FFF2-40B4-BE49-F238E27FC236}">
                <a16:creationId xmlns:a16="http://schemas.microsoft.com/office/drawing/2014/main" id="{0D0BACA0-11CD-4206-8875-E854B0F7B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267200"/>
          <a:ext cx="62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19" imgW="355292" imgH="152268" progId="Equation.3">
                  <p:embed/>
                </p:oleObj>
              </mc:Choice>
              <mc:Fallback>
                <p:oleObj name="Equation" r:id="rId19" imgW="355292" imgH="1522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67200"/>
                        <a:ext cx="622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11">
            <a:extLst>
              <a:ext uri="{FF2B5EF4-FFF2-40B4-BE49-F238E27FC236}">
                <a16:creationId xmlns:a16="http://schemas.microsoft.com/office/drawing/2014/main" id="{2E64C85D-35D7-474D-9D1E-37D19CC7E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8100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21" imgW="418918" imgH="203112" progId="Equation.3">
                  <p:embed/>
                </p:oleObj>
              </mc:Choice>
              <mc:Fallback>
                <p:oleObj name="Equation" r:id="rId21" imgW="418918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3042D-C667-4CC2-8EF0-6745F10F3A3C}"/>
              </a:ext>
            </a:extLst>
          </p:cNvPr>
          <p:cNvCxnSpPr>
            <a:stCxn id="23" idx="2"/>
          </p:cNvCxnSpPr>
          <p:nvPr/>
        </p:nvCxnSpPr>
        <p:spPr>
          <a:xfrm rot="10800000">
            <a:off x="2514600" y="41910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98DA84-DD8E-4D86-A6B3-AB45FBC7ED75}"/>
              </a:ext>
            </a:extLst>
          </p:cNvPr>
          <p:cNvSpPr/>
          <p:nvPr/>
        </p:nvSpPr>
        <p:spPr>
          <a:xfrm>
            <a:off x="2209800" y="4038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080F54-ADEB-49D7-9BE8-1D96588E2B5E}"/>
              </a:ext>
            </a:extLst>
          </p:cNvPr>
          <p:cNvCxnSpPr/>
          <p:nvPr/>
        </p:nvCxnSpPr>
        <p:spPr>
          <a:xfrm rot="5400000">
            <a:off x="3429001" y="3276600"/>
            <a:ext cx="1219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>
            <a:extLst>
              <a:ext uri="{FF2B5EF4-FFF2-40B4-BE49-F238E27FC236}">
                <a16:creationId xmlns:a16="http://schemas.microsoft.com/office/drawing/2014/main" id="{35E446CF-A166-4BDF-9946-CFCF4BA72644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 rot="16200000" flipH="1" flipV="1">
            <a:off x="3886200" y="403860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18" name="Object 12">
            <a:extLst>
              <a:ext uri="{FF2B5EF4-FFF2-40B4-BE49-F238E27FC236}">
                <a16:creationId xmlns:a16="http://schemas.microsoft.com/office/drawing/2014/main" id="{293AC24E-BD2E-4CC3-BE09-B526E3351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290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23" imgW="431613" imgH="203112" progId="Equation.3">
                  <p:embed/>
                </p:oleObj>
              </mc:Choice>
              <mc:Fallback>
                <p:oleObj name="Equation" r:id="rId23" imgW="43161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290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13">
            <a:extLst>
              <a:ext uri="{FF2B5EF4-FFF2-40B4-BE49-F238E27FC236}">
                <a16:creationId xmlns:a16="http://schemas.microsoft.com/office/drawing/2014/main" id="{A06E9F01-DF76-4021-8DD8-8C5477D55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100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25" imgW="431613" imgH="203112" progId="Equation.3">
                  <p:embed/>
                </p:oleObj>
              </mc:Choice>
              <mc:Fallback>
                <p:oleObj name="Equation" r:id="rId25" imgW="431613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BC0F522-3B61-4835-AA21-7751344258F5}"/>
              </a:ext>
            </a:extLst>
          </p:cNvPr>
          <p:cNvCxnSpPr>
            <a:stCxn id="32" idx="5"/>
            <a:endCxn id="23" idx="3"/>
          </p:cNvCxnSpPr>
          <p:nvPr/>
        </p:nvCxnSpPr>
        <p:spPr>
          <a:xfrm rot="16200000" flipH="1">
            <a:off x="3200400" y="3567113"/>
            <a:ext cx="1587" cy="1462088"/>
          </a:xfrm>
          <a:prstGeom prst="curvedConnector3">
            <a:avLst>
              <a:gd name="adj1" fmla="val 172063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21" name="Object 14">
            <a:extLst>
              <a:ext uri="{FF2B5EF4-FFF2-40B4-BE49-F238E27FC236}">
                <a16:creationId xmlns:a16="http://schemas.microsoft.com/office/drawing/2014/main" id="{0F3305C4-8F77-4B00-8E50-339CA9E17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20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27" imgW="431613" imgH="203112" progId="Equation.3">
                  <p:embed/>
                </p:oleObj>
              </mc:Choice>
              <mc:Fallback>
                <p:oleObj name="Equation" r:id="rId27" imgW="431613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F3A7F681-51BA-4356-B79F-BD5F74D2620A}"/>
              </a:ext>
            </a:extLst>
          </p:cNvPr>
          <p:cNvSpPr/>
          <p:nvPr/>
        </p:nvSpPr>
        <p:spPr>
          <a:xfrm>
            <a:off x="3048000" y="5486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D283BD-2B67-4C44-B0D6-A85B61D87E0B}"/>
              </a:ext>
            </a:extLst>
          </p:cNvPr>
          <p:cNvCxnSpPr>
            <a:stCxn id="45" idx="6"/>
            <a:endCxn id="23" idx="4"/>
          </p:cNvCxnSpPr>
          <p:nvPr/>
        </p:nvCxnSpPr>
        <p:spPr>
          <a:xfrm flipV="1">
            <a:off x="3352800" y="4343400"/>
            <a:ext cx="685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46DBD1-04ED-4E00-8EB1-77BD547E8FEB}"/>
              </a:ext>
            </a:extLst>
          </p:cNvPr>
          <p:cNvCxnSpPr>
            <a:stCxn id="32" idx="4"/>
            <a:endCxn id="45" idx="1"/>
          </p:cNvCxnSpPr>
          <p:nvPr/>
        </p:nvCxnSpPr>
        <p:spPr>
          <a:xfrm rot="16200000" flipH="1">
            <a:off x="2133600" y="4572000"/>
            <a:ext cx="1187450" cy="730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25" name="Object 15">
            <a:extLst>
              <a:ext uri="{FF2B5EF4-FFF2-40B4-BE49-F238E27FC236}">
                <a16:creationId xmlns:a16="http://schemas.microsoft.com/office/drawing/2014/main" id="{93CE407C-285D-4759-A621-EDD3A8BAE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8768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29" imgW="418918" imgH="203112" progId="Equation.3">
                  <p:embed/>
                </p:oleObj>
              </mc:Choice>
              <mc:Fallback>
                <p:oleObj name="Equation" r:id="rId29" imgW="418918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6" name="Object 16">
            <a:extLst>
              <a:ext uri="{FF2B5EF4-FFF2-40B4-BE49-F238E27FC236}">
                <a16:creationId xmlns:a16="http://schemas.microsoft.com/office/drawing/2014/main" id="{6B664B8A-9F2D-4E8B-8874-A7D701DD1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52578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31" imgW="457002" imgH="203112" progId="Equation.3">
                  <p:embed/>
                </p:oleObj>
              </mc:Choice>
              <mc:Fallback>
                <p:oleObj name="Equation" r:id="rId31" imgW="457002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52578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7" name="Object 17">
            <a:extLst>
              <a:ext uri="{FF2B5EF4-FFF2-40B4-BE49-F238E27FC236}">
                <a16:creationId xmlns:a16="http://schemas.microsoft.com/office/drawing/2014/main" id="{5194ED4D-2A96-4FBD-88B9-02A612B6D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81600"/>
          <a:ext cx="62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33" imgW="355292" imgH="152268" progId="Equation.3">
                  <p:embed/>
                </p:oleObj>
              </mc:Choice>
              <mc:Fallback>
                <p:oleObj name="Equation" r:id="rId33" imgW="355292" imgH="15226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622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D920A09D-8C3E-4F40-8C6F-985D984F4515}"/>
              </a:ext>
            </a:extLst>
          </p:cNvPr>
          <p:cNvSpPr/>
          <p:nvPr/>
        </p:nvSpPr>
        <p:spPr>
          <a:xfrm>
            <a:off x="6629400" y="3124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423B45-FE92-477A-A995-812B072729FE}"/>
              </a:ext>
            </a:extLst>
          </p:cNvPr>
          <p:cNvSpPr/>
          <p:nvPr/>
        </p:nvSpPr>
        <p:spPr>
          <a:xfrm>
            <a:off x="6705600" y="3200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55" name="Shape 54">
            <a:extLst>
              <a:ext uri="{FF2B5EF4-FFF2-40B4-BE49-F238E27FC236}">
                <a16:creationId xmlns:a16="http://schemas.microsoft.com/office/drawing/2014/main" id="{409D5F28-1783-4E75-8464-9DFAD12192DC}"/>
              </a:ext>
            </a:extLst>
          </p:cNvPr>
          <p:cNvCxnSpPr/>
          <p:nvPr/>
        </p:nvCxnSpPr>
        <p:spPr>
          <a:xfrm rot="16200000" flipH="1">
            <a:off x="6629400" y="3200400"/>
            <a:ext cx="260350" cy="107950"/>
          </a:xfrm>
          <a:prstGeom prst="curvedConnector5">
            <a:avLst>
              <a:gd name="adj1" fmla="val -87868"/>
              <a:gd name="adj2" fmla="val 353554"/>
              <a:gd name="adj3" fmla="val 187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31" name="Object 18">
            <a:extLst>
              <a:ext uri="{FF2B5EF4-FFF2-40B4-BE49-F238E27FC236}">
                <a16:creationId xmlns:a16="http://schemas.microsoft.com/office/drawing/2014/main" id="{43B1B378-E977-4914-8DE5-44924E56B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1242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Equation" r:id="rId34" imgW="418918" imgH="203112" progId="Equation.3">
                  <p:embed/>
                </p:oleObj>
              </mc:Choice>
              <mc:Fallback>
                <p:oleObj name="Equation" r:id="rId34" imgW="418918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2" name="TextBox 3">
            <a:extLst>
              <a:ext uri="{FF2B5EF4-FFF2-40B4-BE49-F238E27FC236}">
                <a16:creationId xmlns:a16="http://schemas.microsoft.com/office/drawing/2014/main" id="{7578965E-C9EB-4F2A-BBD8-657E49CA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1851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B050"/>
                </a:solidFill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D092E8-377F-478B-9D5E-B96DC2C12DEA}"/>
              </a:ext>
            </a:extLst>
          </p:cNvPr>
          <p:cNvSpPr/>
          <p:nvPr/>
        </p:nvSpPr>
        <p:spPr>
          <a:xfrm>
            <a:off x="838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939505-A2B8-4D5F-9F1C-6F602046B4ED}"/>
              </a:ext>
            </a:extLst>
          </p:cNvPr>
          <p:cNvCxnSpPr/>
          <p:nvPr/>
        </p:nvCxnSpPr>
        <p:spPr>
          <a:xfrm>
            <a:off x="2667000" y="2133600"/>
            <a:ext cx="12192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35" name="Object 19">
            <a:extLst>
              <a:ext uri="{FF2B5EF4-FFF2-40B4-BE49-F238E27FC236}">
                <a16:creationId xmlns:a16="http://schemas.microsoft.com/office/drawing/2014/main" id="{19C21125-18BC-4A9F-AE1A-8AECC8E28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990600"/>
          <a:ext cx="777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Equation" r:id="rId36" imgW="444307" imgH="203112" progId="Equation.3">
                  <p:embed/>
                </p:oleObj>
              </mc:Choice>
              <mc:Fallback>
                <p:oleObj name="Equation" r:id="rId36" imgW="444307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990600"/>
                        <a:ext cx="7778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49">
            <a:extLst>
              <a:ext uri="{FF2B5EF4-FFF2-40B4-BE49-F238E27FC236}">
                <a16:creationId xmlns:a16="http://schemas.microsoft.com/office/drawing/2014/main" id="{194F4F52-A303-4B8D-958D-FD09CB98B9C5}"/>
              </a:ext>
            </a:extLst>
          </p:cNvPr>
          <p:cNvSpPr/>
          <p:nvPr/>
        </p:nvSpPr>
        <p:spPr>
          <a:xfrm>
            <a:off x="1600200" y="3048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FB6FF3-2122-4007-A1E7-5D168CF33D0D}"/>
              </a:ext>
            </a:extLst>
          </p:cNvPr>
          <p:cNvSpPr/>
          <p:nvPr/>
        </p:nvSpPr>
        <p:spPr>
          <a:xfrm>
            <a:off x="2971800" y="3048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57BAFC-8B29-410E-A8B1-BEC3BB9677B8}"/>
              </a:ext>
            </a:extLst>
          </p:cNvPr>
          <p:cNvCxnSpPr>
            <a:stCxn id="5" idx="3"/>
            <a:endCxn id="50" idx="0"/>
          </p:cNvCxnSpPr>
          <p:nvPr/>
        </p:nvCxnSpPr>
        <p:spPr>
          <a:xfrm rot="5400000">
            <a:off x="1676400" y="2317750"/>
            <a:ext cx="806450" cy="654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5D6F94-C12D-423C-89E6-13F1FA786B61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1905000" y="3200400"/>
            <a:ext cx="1066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74D3B8-5C92-4E30-87B5-7D5F00DB450A}"/>
              </a:ext>
            </a:extLst>
          </p:cNvPr>
          <p:cNvCxnSpPr>
            <a:stCxn id="51" idx="7"/>
            <a:endCxn id="6" idx="3"/>
          </p:cNvCxnSpPr>
          <p:nvPr/>
        </p:nvCxnSpPr>
        <p:spPr>
          <a:xfrm rot="5400000" flipH="1" flipV="1">
            <a:off x="3155950" y="2317750"/>
            <a:ext cx="850900" cy="69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41" name="Object 20">
            <a:extLst>
              <a:ext uri="{FF2B5EF4-FFF2-40B4-BE49-F238E27FC236}">
                <a16:creationId xmlns:a16="http://schemas.microsoft.com/office/drawing/2014/main" id="{B8FB6EEA-DFD1-4BED-BB56-1B1CE5AE2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4384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Equation" r:id="rId37" imgW="431613" imgH="203112" progId="Equation.3">
                  <p:embed/>
                </p:oleObj>
              </mc:Choice>
              <mc:Fallback>
                <p:oleObj name="Equation" r:id="rId37" imgW="431613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BABEDC3-B170-4E38-8C16-BB9B64C22018}"/>
              </a:ext>
            </a:extLst>
          </p:cNvPr>
          <p:cNvCxnSpPr>
            <a:stCxn id="50" idx="7"/>
          </p:cNvCxnSpPr>
          <p:nvPr/>
        </p:nvCxnSpPr>
        <p:spPr>
          <a:xfrm rot="5400000" flipH="1" flipV="1">
            <a:off x="2393950" y="1676400"/>
            <a:ext cx="882650" cy="1949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43" name="Object 21">
            <a:extLst>
              <a:ext uri="{FF2B5EF4-FFF2-40B4-BE49-F238E27FC236}">
                <a16:creationId xmlns:a16="http://schemas.microsoft.com/office/drawing/2014/main" id="{954DB5E0-E471-41A6-A86F-E154E1BBB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4384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Equation" r:id="rId38" imgW="431613" imgH="203112" progId="Equation.3">
                  <p:embed/>
                </p:oleObj>
              </mc:Choice>
              <mc:Fallback>
                <p:oleObj name="Equation" r:id="rId38" imgW="431613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4" name="Object 22">
            <a:extLst>
              <a:ext uri="{FF2B5EF4-FFF2-40B4-BE49-F238E27FC236}">
                <a16:creationId xmlns:a16="http://schemas.microsoft.com/office/drawing/2014/main" id="{63946524-D29B-4F02-846F-BF3EF22C1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6670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Equation" r:id="rId39" imgW="457002" imgH="203112" progId="Equation.3">
                  <p:embed/>
                </p:oleObj>
              </mc:Choice>
              <mc:Fallback>
                <p:oleObj name="Equation" r:id="rId39" imgW="457002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5" name="Object 23">
            <a:extLst>
              <a:ext uri="{FF2B5EF4-FFF2-40B4-BE49-F238E27FC236}">
                <a16:creationId xmlns:a16="http://schemas.microsoft.com/office/drawing/2014/main" id="{35960C9C-7471-4520-8A58-D36DDA5EB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9718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Equation" r:id="rId40" imgW="418918" imgH="203112" progId="Equation.3">
                  <p:embed/>
                </p:oleObj>
              </mc:Choice>
              <mc:Fallback>
                <p:oleObj name="Equation" r:id="rId40" imgW="418918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6" name="Object 24">
            <a:extLst>
              <a:ext uri="{FF2B5EF4-FFF2-40B4-BE49-F238E27FC236}">
                <a16:creationId xmlns:a16="http://schemas.microsoft.com/office/drawing/2014/main" id="{74E05978-0B58-4A94-B671-4566C3E65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276600"/>
          <a:ext cx="62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Equation" r:id="rId41" imgW="355292" imgH="152268" progId="Equation.3">
                  <p:embed/>
                </p:oleObj>
              </mc:Choice>
              <mc:Fallback>
                <p:oleObj name="Equation" r:id="rId41" imgW="355292" imgH="15226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622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47" name="TextBox 62">
            <a:extLst>
              <a:ext uri="{FF2B5EF4-FFF2-40B4-BE49-F238E27FC236}">
                <a16:creationId xmlns:a16="http://schemas.microsoft.com/office/drawing/2014/main" id="{0B41F5FE-72A5-4605-B6E3-5F1A7BFA5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36C58D1-1E69-4858-994B-EAFB3B4140CA}"/>
              </a:ext>
            </a:extLst>
          </p:cNvPr>
          <p:cNvSpPr/>
          <p:nvPr/>
        </p:nvSpPr>
        <p:spPr>
          <a:xfrm>
            <a:off x="6477000" y="1295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0445B2-42F1-4839-8032-C042C605774B}"/>
              </a:ext>
            </a:extLst>
          </p:cNvPr>
          <p:cNvCxnSpPr/>
          <p:nvPr/>
        </p:nvCxnSpPr>
        <p:spPr>
          <a:xfrm>
            <a:off x="6781800" y="14478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B975317-85EF-4FC8-A201-C05B36BDA295}"/>
              </a:ext>
            </a:extLst>
          </p:cNvPr>
          <p:cNvSpPr/>
          <p:nvPr/>
        </p:nvSpPr>
        <p:spPr>
          <a:xfrm>
            <a:off x="8001000" y="1295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C3472255-73FE-40B8-AC09-DB6DFFC4E5C4}"/>
              </a:ext>
            </a:extLst>
          </p:cNvPr>
          <p:cNvCxnSpPr/>
          <p:nvPr/>
        </p:nvCxnSpPr>
        <p:spPr>
          <a:xfrm rot="5400000">
            <a:off x="7389812" y="8397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52" name="TextBox 67">
            <a:extLst>
              <a:ext uri="{FF2B5EF4-FFF2-40B4-BE49-F238E27FC236}">
                <a16:creationId xmlns:a16="http://schemas.microsoft.com/office/drawing/2014/main" id="{0F0CF894-354A-4F81-A1E6-C36FD854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954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1</a:t>
            </a:r>
          </a:p>
        </p:txBody>
      </p:sp>
      <p:graphicFrame>
        <p:nvGraphicFramePr>
          <p:cNvPr id="37953" name="Object 25">
            <a:extLst>
              <a:ext uri="{FF2B5EF4-FFF2-40B4-BE49-F238E27FC236}">
                <a16:creationId xmlns:a16="http://schemas.microsoft.com/office/drawing/2014/main" id="{DAFF60A1-0A9A-4039-A6B1-79039E11F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0668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7" name="Equation" r:id="rId42" imgW="418918" imgH="203112" progId="Equation.3">
                  <p:embed/>
                </p:oleObj>
              </mc:Choice>
              <mc:Fallback>
                <p:oleObj name="Equation" r:id="rId42" imgW="418918" imgH="2031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0668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54" name="Object 26">
            <a:extLst>
              <a:ext uri="{FF2B5EF4-FFF2-40B4-BE49-F238E27FC236}">
                <a16:creationId xmlns:a16="http://schemas.microsoft.com/office/drawing/2014/main" id="{00D7CA78-42B8-4AF6-B3E1-4C104F713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447800"/>
          <a:ext cx="889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8" name="Equation" r:id="rId43" imgW="507780" imgH="203112" progId="Equation.3">
                  <p:embed/>
                </p:oleObj>
              </mc:Choice>
              <mc:Fallback>
                <p:oleObj name="Equation" r:id="rId43" imgW="507780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447800"/>
                        <a:ext cx="889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55" name="Object 27">
            <a:extLst>
              <a:ext uri="{FF2B5EF4-FFF2-40B4-BE49-F238E27FC236}">
                <a16:creationId xmlns:a16="http://schemas.microsoft.com/office/drawing/2014/main" id="{05876A5B-B99C-4114-B528-52ED0E6FF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0574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9" name="Equation" r:id="rId45" imgW="431613" imgH="203112" progId="Equation.3">
                  <p:embed/>
                </p:oleObj>
              </mc:Choice>
              <mc:Fallback>
                <p:oleObj name="Equation" r:id="rId45" imgW="431613" imgH="20311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574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6" name="TextBox 71">
            <a:extLst>
              <a:ext uri="{FF2B5EF4-FFF2-40B4-BE49-F238E27FC236}">
                <a16:creationId xmlns:a16="http://schemas.microsoft.com/office/drawing/2014/main" id="{7CA93809-008E-4999-9570-E9AB7CA8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6482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ED08310-1F5B-4EA3-9F07-0AC9EC69EFF5}"/>
              </a:ext>
            </a:extLst>
          </p:cNvPr>
          <p:cNvSpPr/>
          <p:nvPr/>
        </p:nvSpPr>
        <p:spPr>
          <a:xfrm>
            <a:off x="7924800" y="4648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F0AD4CA-E529-4DB7-AA83-256E60325D10}"/>
              </a:ext>
            </a:extLst>
          </p:cNvPr>
          <p:cNvSpPr/>
          <p:nvPr/>
        </p:nvSpPr>
        <p:spPr>
          <a:xfrm>
            <a:off x="6400800" y="4648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89AD2F7-6E72-40D3-A6C7-95043F71F526}"/>
              </a:ext>
            </a:extLst>
          </p:cNvPr>
          <p:cNvCxnSpPr/>
          <p:nvPr/>
        </p:nvCxnSpPr>
        <p:spPr>
          <a:xfrm>
            <a:off x="6705600" y="4800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60" name="Object 28">
            <a:extLst>
              <a:ext uri="{FF2B5EF4-FFF2-40B4-BE49-F238E27FC236}">
                <a16:creationId xmlns:a16="http://schemas.microsoft.com/office/drawing/2014/main" id="{AD918B1B-BF27-42DA-8A4C-5F7F7B1F3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4196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" name="Equation" r:id="rId46" imgW="418918" imgH="203112" progId="Equation.3">
                  <p:embed/>
                </p:oleObj>
              </mc:Choice>
              <mc:Fallback>
                <p:oleObj name="Equation" r:id="rId46" imgW="418918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4196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61" name="Object 29">
            <a:extLst>
              <a:ext uri="{FF2B5EF4-FFF2-40B4-BE49-F238E27FC236}">
                <a16:creationId xmlns:a16="http://schemas.microsoft.com/office/drawing/2014/main" id="{56307FBF-61AC-400C-913E-396379709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800600"/>
          <a:ext cx="62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" name="Equation" r:id="rId47" imgW="355292" imgH="152268" progId="Equation.3">
                  <p:embed/>
                </p:oleObj>
              </mc:Choice>
              <mc:Fallback>
                <p:oleObj name="Equation" r:id="rId47" imgW="355292" imgH="15226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00600"/>
                        <a:ext cx="622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E0D9B19-637B-4633-8AC8-765AE6C3043B}"/>
              </a:ext>
            </a:extLst>
          </p:cNvPr>
          <p:cNvCxnSpPr/>
          <p:nvPr/>
        </p:nvCxnSpPr>
        <p:spPr>
          <a:xfrm rot="5400000">
            <a:off x="7313612" y="41925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63" name="Object 30">
            <a:extLst>
              <a:ext uri="{FF2B5EF4-FFF2-40B4-BE49-F238E27FC236}">
                <a16:creationId xmlns:a16="http://schemas.microsoft.com/office/drawing/2014/main" id="{1EEF6817-B893-4DED-A98B-E41243AF6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4102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" name="Equation" r:id="rId48" imgW="431613" imgH="203112" progId="Equation.3">
                  <p:embed/>
                </p:oleObj>
              </mc:Choice>
              <mc:Fallback>
                <p:oleObj name="Equation" r:id="rId48" imgW="431613" imgH="2031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102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1080796A-E613-40B9-9385-C6456B9AC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66800"/>
          <a:ext cx="8448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3" imgW="3898900" imgH="228600" progId="Equation.3">
                  <p:embed/>
                </p:oleObj>
              </mc:Choice>
              <mc:Fallback>
                <p:oleObj name="Equation" r:id="rId3" imgW="3898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4486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DCEBDE9C-2014-4524-8A95-14975FC06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" y="3259138"/>
          <a:ext cx="8366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5" imgW="3860800" imgH="457200" progId="Equation.3">
                  <p:embed/>
                </p:oleObj>
              </mc:Choice>
              <mc:Fallback>
                <p:oleObj name="Equation" r:id="rId5" imgW="3860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259138"/>
                        <a:ext cx="83661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Box 6">
            <a:extLst>
              <a:ext uri="{FF2B5EF4-FFF2-40B4-BE49-F238E27FC236}">
                <a16:creationId xmlns:a16="http://schemas.microsoft.com/office/drawing/2014/main" id="{FB664F9A-E9DC-49A0-AF15-CE76385A6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121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B050"/>
                </a:solidFill>
                <a:ea typeface="新細明體" panose="02020500000000000000" pitchFamily="18" charset="-120"/>
              </a:rPr>
              <a:t>Idea </a:t>
            </a:r>
          </a:p>
        </p:txBody>
      </p:sp>
      <p:sp>
        <p:nvSpPr>
          <p:cNvPr id="38917" name="TextBox 3">
            <a:extLst>
              <a:ext uri="{FF2B5EF4-FFF2-40B4-BE49-F238E27FC236}">
                <a16:creationId xmlns:a16="http://schemas.microsoft.com/office/drawing/2014/main" id="{F5F68DAA-C3AA-4CC2-AFC8-8D4F4121D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4800"/>
            <a:ext cx="236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B050"/>
                </a:solidFill>
                <a:ea typeface="新細明體" panose="02020500000000000000" pitchFamily="18" charset="-120"/>
              </a:rPr>
              <a:t>Example 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B7ED6B1-9711-4FEC-B690-C9C34CBDCED1}"/>
              </a:ext>
            </a:extLst>
          </p:cNvPr>
          <p:cNvSpPr/>
          <p:nvPr/>
        </p:nvSpPr>
        <p:spPr>
          <a:xfrm>
            <a:off x="2362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FEFD33-837C-4886-9F89-816709AD8436}"/>
              </a:ext>
            </a:extLst>
          </p:cNvPr>
          <p:cNvSpPr/>
          <p:nvPr/>
        </p:nvSpPr>
        <p:spPr>
          <a:xfrm>
            <a:off x="3886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4228CB-9FE0-406D-A6EA-F5A3A81C3950}"/>
              </a:ext>
            </a:extLst>
          </p:cNvPr>
          <p:cNvCxnSpPr/>
          <p:nvPr/>
        </p:nvCxnSpPr>
        <p:spPr>
          <a:xfrm>
            <a:off x="1143000" y="2133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DB3C53-A983-4F7E-ADEC-CECCA00EDA2E}"/>
              </a:ext>
            </a:extLst>
          </p:cNvPr>
          <p:cNvCxnSpPr/>
          <p:nvPr/>
        </p:nvCxnSpPr>
        <p:spPr>
          <a:xfrm>
            <a:off x="609600" y="2133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42" name="Object 3">
            <a:extLst>
              <a:ext uri="{FF2B5EF4-FFF2-40B4-BE49-F238E27FC236}">
                <a16:creationId xmlns:a16="http://schemas.microsoft.com/office/drawing/2014/main" id="{5C86020F-7662-4E22-B03C-A1F1B7569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7526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3" imgW="418918" imgH="203112" progId="Equation.3">
                  <p:embed/>
                </p:oleObj>
              </mc:Choice>
              <mc:Fallback>
                <p:oleObj name="Equation" r:id="rId3" imgW="41891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5558C-6ED7-4C68-AADF-AA403E56B6D4}"/>
              </a:ext>
            </a:extLst>
          </p:cNvPr>
          <p:cNvCxnSpPr/>
          <p:nvPr/>
        </p:nvCxnSpPr>
        <p:spPr>
          <a:xfrm>
            <a:off x="4191000" y="2133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9C1F69-AA4D-41C3-8FFF-1AE4E080F0AA}"/>
              </a:ext>
            </a:extLst>
          </p:cNvPr>
          <p:cNvSpPr/>
          <p:nvPr/>
        </p:nvSpPr>
        <p:spPr>
          <a:xfrm>
            <a:off x="5410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37CC4A8-3CF6-498C-8257-8236803DD7F3}"/>
              </a:ext>
            </a:extLst>
          </p:cNvPr>
          <p:cNvCxnSpPr/>
          <p:nvPr/>
        </p:nvCxnSpPr>
        <p:spPr>
          <a:xfrm rot="5400000">
            <a:off x="4799012" y="15255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46" name="Object 11">
            <a:extLst>
              <a:ext uri="{FF2B5EF4-FFF2-40B4-BE49-F238E27FC236}">
                <a16:creationId xmlns:a16="http://schemas.microsoft.com/office/drawing/2014/main" id="{7516BFB2-EC0F-43F0-8A7E-3A452FF93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194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Equation" r:id="rId5" imgW="431613" imgH="203112" progId="Equation.3">
                  <p:embed/>
                </p:oleObj>
              </mc:Choice>
              <mc:Fallback>
                <p:oleObj name="Equation" r:id="rId5" imgW="43161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194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4">
            <a:extLst>
              <a:ext uri="{FF2B5EF4-FFF2-40B4-BE49-F238E27FC236}">
                <a16:creationId xmlns:a16="http://schemas.microsoft.com/office/drawing/2014/main" id="{50D7D48C-BEE1-459C-826A-889CD89BC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8488" y="16764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7" imgW="418918" imgH="203112" progId="Equation.3">
                  <p:embed/>
                </p:oleObj>
              </mc:Choice>
              <mc:Fallback>
                <p:oleObj name="Equation" r:id="rId7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16764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5">
            <a:extLst>
              <a:ext uri="{FF2B5EF4-FFF2-40B4-BE49-F238E27FC236}">
                <a16:creationId xmlns:a16="http://schemas.microsoft.com/office/drawing/2014/main" id="{58AF647A-D9D8-431D-94DD-08065CD06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133600"/>
          <a:ext cx="889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Equation" r:id="rId9" imgW="507780" imgH="203112" progId="Equation.3">
                  <p:embed/>
                </p:oleObj>
              </mc:Choice>
              <mc:Fallback>
                <p:oleObj name="Equation" r:id="rId9" imgW="50778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889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C8A6A516-685C-4CCB-8FBF-146D82E0E550}"/>
              </a:ext>
            </a:extLst>
          </p:cNvPr>
          <p:cNvSpPr/>
          <p:nvPr/>
        </p:nvSpPr>
        <p:spPr>
          <a:xfrm>
            <a:off x="3962400" y="205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9EBED01-4F9D-441D-84FE-412B0BABD32E}"/>
              </a:ext>
            </a:extLst>
          </p:cNvPr>
          <p:cNvCxnSpPr>
            <a:stCxn id="6" idx="7"/>
            <a:endCxn id="6" idx="1"/>
          </p:cNvCxnSpPr>
          <p:nvPr/>
        </p:nvCxnSpPr>
        <p:spPr>
          <a:xfrm rot="16200000" flipV="1">
            <a:off x="4038600" y="1919288"/>
            <a:ext cx="1588" cy="214312"/>
          </a:xfrm>
          <a:prstGeom prst="curvedConnector3">
            <a:avLst>
              <a:gd name="adj1" fmla="val 172063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51" name="Object 6">
            <a:extLst>
              <a:ext uri="{FF2B5EF4-FFF2-40B4-BE49-F238E27FC236}">
                <a16:creationId xmlns:a16="http://schemas.microsoft.com/office/drawing/2014/main" id="{8DF1A0A1-9366-4D47-B969-2EA05928D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1575" y="13716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Equation" r:id="rId11" imgW="457002" imgH="203112" progId="Equation.3">
                  <p:embed/>
                </p:oleObj>
              </mc:Choice>
              <mc:Fallback>
                <p:oleObj name="Equation" r:id="rId11" imgW="457002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3716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7">
            <a:extLst>
              <a:ext uri="{FF2B5EF4-FFF2-40B4-BE49-F238E27FC236}">
                <a16:creationId xmlns:a16="http://schemas.microsoft.com/office/drawing/2014/main" id="{33C31537-0D7A-4149-8F31-FC88E1BB5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0513" y="1752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13" imgW="431613" imgH="203112" progId="Equation.3">
                  <p:embed/>
                </p:oleObj>
              </mc:Choice>
              <mc:Fallback>
                <p:oleObj name="Equation" r:id="rId13" imgW="43161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1752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8">
            <a:extLst>
              <a:ext uri="{FF2B5EF4-FFF2-40B4-BE49-F238E27FC236}">
                <a16:creationId xmlns:a16="http://schemas.microsoft.com/office/drawing/2014/main" id="{61C088C2-80D0-4844-ABBA-6A02B1025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572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Equation" r:id="rId15" imgW="431613" imgH="203112" progId="Equation.3">
                  <p:embed/>
                </p:oleObj>
              </mc:Choice>
              <mc:Fallback>
                <p:oleObj name="Equation" r:id="rId15" imgW="43161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572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7835A58-FDE1-4A5B-A534-ADE68113829C}"/>
              </a:ext>
            </a:extLst>
          </p:cNvPr>
          <p:cNvSpPr/>
          <p:nvPr/>
        </p:nvSpPr>
        <p:spPr>
          <a:xfrm>
            <a:off x="5410200" y="4038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728BED-95E8-4BC9-93DF-D91AD9DDE900}"/>
              </a:ext>
            </a:extLst>
          </p:cNvPr>
          <p:cNvSpPr/>
          <p:nvPr/>
        </p:nvSpPr>
        <p:spPr>
          <a:xfrm>
            <a:off x="3886200" y="4038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09DD1F-F08A-4347-8FE3-7FEE799A4F42}"/>
              </a:ext>
            </a:extLst>
          </p:cNvPr>
          <p:cNvSpPr/>
          <p:nvPr/>
        </p:nvSpPr>
        <p:spPr>
          <a:xfrm>
            <a:off x="3962400" y="4114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F6A990-8A53-4D5B-AF21-6527BF7084C4}"/>
              </a:ext>
            </a:extLst>
          </p:cNvPr>
          <p:cNvCxnSpPr/>
          <p:nvPr/>
        </p:nvCxnSpPr>
        <p:spPr>
          <a:xfrm>
            <a:off x="4191000" y="41910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88F5C0E-2AD3-424D-9DB3-7CCBADF842D8}"/>
              </a:ext>
            </a:extLst>
          </p:cNvPr>
          <p:cNvCxnSpPr/>
          <p:nvPr/>
        </p:nvCxnSpPr>
        <p:spPr>
          <a:xfrm rot="5400000">
            <a:off x="4799012" y="35829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59" name="Object 9">
            <a:extLst>
              <a:ext uri="{FF2B5EF4-FFF2-40B4-BE49-F238E27FC236}">
                <a16:creationId xmlns:a16="http://schemas.microsoft.com/office/drawing/2014/main" id="{0C11E7AE-6269-4A49-9321-6FFF7A204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8768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17" imgW="431613" imgH="203112" progId="Equation.3">
                  <p:embed/>
                </p:oleObj>
              </mc:Choice>
              <mc:Fallback>
                <p:oleObj name="Equation" r:id="rId17" imgW="431613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768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10">
            <a:extLst>
              <a:ext uri="{FF2B5EF4-FFF2-40B4-BE49-F238E27FC236}">
                <a16:creationId xmlns:a16="http://schemas.microsoft.com/office/drawing/2014/main" id="{C1D024B6-AC02-403D-878B-7EB8D6C0C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267200"/>
          <a:ext cx="62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tion" r:id="rId19" imgW="355292" imgH="152268" progId="Equation.3">
                  <p:embed/>
                </p:oleObj>
              </mc:Choice>
              <mc:Fallback>
                <p:oleObj name="Equation" r:id="rId19" imgW="355292" imgH="1522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67200"/>
                        <a:ext cx="622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11">
            <a:extLst>
              <a:ext uri="{FF2B5EF4-FFF2-40B4-BE49-F238E27FC236}">
                <a16:creationId xmlns:a16="http://schemas.microsoft.com/office/drawing/2014/main" id="{862596ED-9B47-4286-95AD-046C5BF0B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8100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21" imgW="418918" imgH="203112" progId="Equation.3">
                  <p:embed/>
                </p:oleObj>
              </mc:Choice>
              <mc:Fallback>
                <p:oleObj name="Equation" r:id="rId21" imgW="418918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E2BD59-A714-4D3B-97CD-9316C38925B2}"/>
              </a:ext>
            </a:extLst>
          </p:cNvPr>
          <p:cNvCxnSpPr>
            <a:stCxn id="23" idx="2"/>
          </p:cNvCxnSpPr>
          <p:nvPr/>
        </p:nvCxnSpPr>
        <p:spPr>
          <a:xfrm rot="10800000">
            <a:off x="2514600" y="41910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4933EFB-B759-4651-BE3B-9318ADEDC68E}"/>
              </a:ext>
            </a:extLst>
          </p:cNvPr>
          <p:cNvSpPr/>
          <p:nvPr/>
        </p:nvSpPr>
        <p:spPr>
          <a:xfrm>
            <a:off x="2209800" y="4038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C40FA0-DB4C-4FAB-ABF7-5B0D84801DBD}"/>
              </a:ext>
            </a:extLst>
          </p:cNvPr>
          <p:cNvCxnSpPr/>
          <p:nvPr/>
        </p:nvCxnSpPr>
        <p:spPr>
          <a:xfrm rot="5400000">
            <a:off x="3429001" y="3276600"/>
            <a:ext cx="1219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>
            <a:extLst>
              <a:ext uri="{FF2B5EF4-FFF2-40B4-BE49-F238E27FC236}">
                <a16:creationId xmlns:a16="http://schemas.microsoft.com/office/drawing/2014/main" id="{55C3924C-2A07-48A0-895D-6149E53942FF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 rot="16200000" flipH="1" flipV="1">
            <a:off x="3886200" y="403860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66" name="Object 12">
            <a:extLst>
              <a:ext uri="{FF2B5EF4-FFF2-40B4-BE49-F238E27FC236}">
                <a16:creationId xmlns:a16="http://schemas.microsoft.com/office/drawing/2014/main" id="{1C338739-4E92-41ED-8761-D6792A9B3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290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tion" r:id="rId23" imgW="431613" imgH="203112" progId="Equation.3">
                  <p:embed/>
                </p:oleObj>
              </mc:Choice>
              <mc:Fallback>
                <p:oleObj name="Equation" r:id="rId23" imgW="43161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290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13">
            <a:extLst>
              <a:ext uri="{FF2B5EF4-FFF2-40B4-BE49-F238E27FC236}">
                <a16:creationId xmlns:a16="http://schemas.microsoft.com/office/drawing/2014/main" id="{1A63BD88-827C-4004-AD2F-B95C421AD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100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Equation" r:id="rId25" imgW="431613" imgH="203112" progId="Equation.3">
                  <p:embed/>
                </p:oleObj>
              </mc:Choice>
              <mc:Fallback>
                <p:oleObj name="Equation" r:id="rId25" imgW="431613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3591EEC9-BF97-474F-9D2A-88D3FFFCA1F3}"/>
              </a:ext>
            </a:extLst>
          </p:cNvPr>
          <p:cNvCxnSpPr>
            <a:stCxn id="32" idx="5"/>
            <a:endCxn id="23" idx="3"/>
          </p:cNvCxnSpPr>
          <p:nvPr/>
        </p:nvCxnSpPr>
        <p:spPr>
          <a:xfrm rot="16200000" flipH="1">
            <a:off x="3200400" y="3567113"/>
            <a:ext cx="1587" cy="1462088"/>
          </a:xfrm>
          <a:prstGeom prst="curvedConnector3">
            <a:avLst>
              <a:gd name="adj1" fmla="val 172063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69" name="Object 14">
            <a:extLst>
              <a:ext uri="{FF2B5EF4-FFF2-40B4-BE49-F238E27FC236}">
                <a16:creationId xmlns:a16="http://schemas.microsoft.com/office/drawing/2014/main" id="{1133AC05-D794-4992-8658-DF790610C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20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Equation" r:id="rId27" imgW="431613" imgH="203112" progId="Equation.3">
                  <p:embed/>
                </p:oleObj>
              </mc:Choice>
              <mc:Fallback>
                <p:oleObj name="Equation" r:id="rId27" imgW="431613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A62365B4-354B-4041-B3A1-A6F178A21161}"/>
              </a:ext>
            </a:extLst>
          </p:cNvPr>
          <p:cNvSpPr/>
          <p:nvPr/>
        </p:nvSpPr>
        <p:spPr>
          <a:xfrm>
            <a:off x="3048000" y="5486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F28947-8139-4FE0-B573-C50CB364EC15}"/>
              </a:ext>
            </a:extLst>
          </p:cNvPr>
          <p:cNvCxnSpPr>
            <a:stCxn id="45" idx="6"/>
            <a:endCxn id="23" idx="4"/>
          </p:cNvCxnSpPr>
          <p:nvPr/>
        </p:nvCxnSpPr>
        <p:spPr>
          <a:xfrm flipV="1">
            <a:off x="3352800" y="4343400"/>
            <a:ext cx="685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42CB9D-841E-4873-9C85-529B49746E44}"/>
              </a:ext>
            </a:extLst>
          </p:cNvPr>
          <p:cNvCxnSpPr>
            <a:stCxn id="32" idx="4"/>
            <a:endCxn id="45" idx="1"/>
          </p:cNvCxnSpPr>
          <p:nvPr/>
        </p:nvCxnSpPr>
        <p:spPr>
          <a:xfrm rot="16200000" flipH="1">
            <a:off x="2133600" y="4572000"/>
            <a:ext cx="1187450" cy="730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73" name="Object 15">
            <a:extLst>
              <a:ext uri="{FF2B5EF4-FFF2-40B4-BE49-F238E27FC236}">
                <a16:creationId xmlns:a16="http://schemas.microsoft.com/office/drawing/2014/main" id="{26AAF61C-CB0D-4910-8BD9-4A561F937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8768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tion" r:id="rId29" imgW="418918" imgH="203112" progId="Equation.3">
                  <p:embed/>
                </p:oleObj>
              </mc:Choice>
              <mc:Fallback>
                <p:oleObj name="Equation" r:id="rId29" imgW="418918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4" name="Object 16">
            <a:extLst>
              <a:ext uri="{FF2B5EF4-FFF2-40B4-BE49-F238E27FC236}">
                <a16:creationId xmlns:a16="http://schemas.microsoft.com/office/drawing/2014/main" id="{C4C12140-272D-4B26-9DED-27AC64421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5257800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Equation" r:id="rId31" imgW="457002" imgH="203112" progId="Equation.3">
                  <p:embed/>
                </p:oleObj>
              </mc:Choice>
              <mc:Fallback>
                <p:oleObj name="Equation" r:id="rId31" imgW="457002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5257800"/>
                        <a:ext cx="80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5" name="Object 17">
            <a:extLst>
              <a:ext uri="{FF2B5EF4-FFF2-40B4-BE49-F238E27FC236}">
                <a16:creationId xmlns:a16="http://schemas.microsoft.com/office/drawing/2014/main" id="{71343AE7-3382-420B-A6EF-F5F8DCF33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81600"/>
          <a:ext cx="62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tion" r:id="rId33" imgW="355292" imgH="152268" progId="Equation.3">
                  <p:embed/>
                </p:oleObj>
              </mc:Choice>
              <mc:Fallback>
                <p:oleObj name="Equation" r:id="rId33" imgW="355292" imgH="15226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622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399E0CCE-D6ED-4320-9B00-47273B941274}"/>
              </a:ext>
            </a:extLst>
          </p:cNvPr>
          <p:cNvSpPr/>
          <p:nvPr/>
        </p:nvSpPr>
        <p:spPr>
          <a:xfrm>
            <a:off x="6629400" y="3124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4576E2-38EF-4AE6-B6A7-C39820D04E02}"/>
              </a:ext>
            </a:extLst>
          </p:cNvPr>
          <p:cNvSpPr/>
          <p:nvPr/>
        </p:nvSpPr>
        <p:spPr>
          <a:xfrm>
            <a:off x="6705600" y="3200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55" name="Shape 54">
            <a:extLst>
              <a:ext uri="{FF2B5EF4-FFF2-40B4-BE49-F238E27FC236}">
                <a16:creationId xmlns:a16="http://schemas.microsoft.com/office/drawing/2014/main" id="{C31DF5AB-4E94-43EE-BDAF-69995B734576}"/>
              </a:ext>
            </a:extLst>
          </p:cNvPr>
          <p:cNvCxnSpPr/>
          <p:nvPr/>
        </p:nvCxnSpPr>
        <p:spPr>
          <a:xfrm rot="16200000" flipH="1">
            <a:off x="6629400" y="3200400"/>
            <a:ext cx="260350" cy="107950"/>
          </a:xfrm>
          <a:prstGeom prst="curvedConnector5">
            <a:avLst>
              <a:gd name="adj1" fmla="val -87868"/>
              <a:gd name="adj2" fmla="val 353554"/>
              <a:gd name="adj3" fmla="val 187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79" name="Object 18">
            <a:extLst>
              <a:ext uri="{FF2B5EF4-FFF2-40B4-BE49-F238E27FC236}">
                <a16:creationId xmlns:a16="http://schemas.microsoft.com/office/drawing/2014/main" id="{BB169EF8-CFBE-48CA-BDD8-633CB3BA4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1242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Equation" r:id="rId34" imgW="418918" imgH="203112" progId="Equation.3">
                  <p:embed/>
                </p:oleObj>
              </mc:Choice>
              <mc:Fallback>
                <p:oleObj name="Equation" r:id="rId34" imgW="418918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0" name="TextBox 3">
            <a:extLst>
              <a:ext uri="{FF2B5EF4-FFF2-40B4-BE49-F238E27FC236}">
                <a16:creationId xmlns:a16="http://schemas.microsoft.com/office/drawing/2014/main" id="{624F2BAB-4B77-4761-A29A-AD5964CE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1851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B050"/>
                </a:solidFill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3770CC-982F-4388-922E-4797BC76B07D}"/>
              </a:ext>
            </a:extLst>
          </p:cNvPr>
          <p:cNvSpPr/>
          <p:nvPr/>
        </p:nvSpPr>
        <p:spPr>
          <a:xfrm>
            <a:off x="838200" y="1981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E002AE-99BB-4C18-88BF-D3AB07EDAE27}"/>
              </a:ext>
            </a:extLst>
          </p:cNvPr>
          <p:cNvCxnSpPr/>
          <p:nvPr/>
        </p:nvCxnSpPr>
        <p:spPr>
          <a:xfrm>
            <a:off x="2667000" y="2133600"/>
            <a:ext cx="12192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83" name="Object 19">
            <a:extLst>
              <a:ext uri="{FF2B5EF4-FFF2-40B4-BE49-F238E27FC236}">
                <a16:creationId xmlns:a16="http://schemas.microsoft.com/office/drawing/2014/main" id="{EBE67DB2-492A-40EA-911B-E6ED130264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990600"/>
          <a:ext cx="777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Equation" r:id="rId36" imgW="444307" imgH="203112" progId="Equation.3">
                  <p:embed/>
                </p:oleObj>
              </mc:Choice>
              <mc:Fallback>
                <p:oleObj name="Equation" r:id="rId36" imgW="444307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990600"/>
                        <a:ext cx="7778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4" name="TextBox 62">
            <a:extLst>
              <a:ext uri="{FF2B5EF4-FFF2-40B4-BE49-F238E27FC236}">
                <a16:creationId xmlns:a16="http://schemas.microsoft.com/office/drawing/2014/main" id="{34531799-7DB1-4B60-A58B-F7089CEA2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0E48C71-D25D-424A-BF67-6C8EF807A347}"/>
              </a:ext>
            </a:extLst>
          </p:cNvPr>
          <p:cNvSpPr/>
          <p:nvPr/>
        </p:nvSpPr>
        <p:spPr>
          <a:xfrm>
            <a:off x="6477000" y="1295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083121-EA3D-42D5-80A2-BCA30A2D8805}"/>
              </a:ext>
            </a:extLst>
          </p:cNvPr>
          <p:cNvCxnSpPr/>
          <p:nvPr/>
        </p:nvCxnSpPr>
        <p:spPr>
          <a:xfrm>
            <a:off x="6781800" y="14478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C765224-04D9-44E4-B308-37BC21FD771B}"/>
              </a:ext>
            </a:extLst>
          </p:cNvPr>
          <p:cNvSpPr/>
          <p:nvPr/>
        </p:nvSpPr>
        <p:spPr>
          <a:xfrm>
            <a:off x="8001000" y="1295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DFBCD113-18E8-4BAA-895A-752C04E0C338}"/>
              </a:ext>
            </a:extLst>
          </p:cNvPr>
          <p:cNvCxnSpPr/>
          <p:nvPr/>
        </p:nvCxnSpPr>
        <p:spPr>
          <a:xfrm rot="5400000">
            <a:off x="7389812" y="8397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89" name="TextBox 67">
            <a:extLst>
              <a:ext uri="{FF2B5EF4-FFF2-40B4-BE49-F238E27FC236}">
                <a16:creationId xmlns:a16="http://schemas.microsoft.com/office/drawing/2014/main" id="{4F5C4EAF-5AFC-41F5-96D9-2E2FD68F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954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1</a:t>
            </a:r>
          </a:p>
        </p:txBody>
      </p:sp>
      <p:graphicFrame>
        <p:nvGraphicFramePr>
          <p:cNvPr id="39990" name="Object 25">
            <a:extLst>
              <a:ext uri="{FF2B5EF4-FFF2-40B4-BE49-F238E27FC236}">
                <a16:creationId xmlns:a16="http://schemas.microsoft.com/office/drawing/2014/main" id="{337F8256-E21F-48FA-905C-40C589D3E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0668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Equation" r:id="rId38" imgW="418918" imgH="203112" progId="Equation.3">
                  <p:embed/>
                </p:oleObj>
              </mc:Choice>
              <mc:Fallback>
                <p:oleObj name="Equation" r:id="rId38" imgW="418918" imgH="2031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0668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1" name="Object 26">
            <a:extLst>
              <a:ext uri="{FF2B5EF4-FFF2-40B4-BE49-F238E27FC236}">
                <a16:creationId xmlns:a16="http://schemas.microsoft.com/office/drawing/2014/main" id="{7450AA24-001B-4EBF-8EB7-273C06813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447800"/>
          <a:ext cx="889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2" name="Equation" r:id="rId39" imgW="507780" imgH="203112" progId="Equation.3">
                  <p:embed/>
                </p:oleObj>
              </mc:Choice>
              <mc:Fallback>
                <p:oleObj name="Equation" r:id="rId39" imgW="507780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447800"/>
                        <a:ext cx="889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2" name="Object 27">
            <a:extLst>
              <a:ext uri="{FF2B5EF4-FFF2-40B4-BE49-F238E27FC236}">
                <a16:creationId xmlns:a16="http://schemas.microsoft.com/office/drawing/2014/main" id="{273C0310-3E96-4AEA-AD1B-13C0364E1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0574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Equation" r:id="rId41" imgW="431613" imgH="203112" progId="Equation.3">
                  <p:embed/>
                </p:oleObj>
              </mc:Choice>
              <mc:Fallback>
                <p:oleObj name="Equation" r:id="rId41" imgW="431613" imgH="20311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574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3" name="TextBox 71">
            <a:extLst>
              <a:ext uri="{FF2B5EF4-FFF2-40B4-BE49-F238E27FC236}">
                <a16:creationId xmlns:a16="http://schemas.microsoft.com/office/drawing/2014/main" id="{0C65B018-895E-4D4D-BBF4-C5E67A993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6482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DCB131-AA07-4580-9FD1-0143B71B81BB}"/>
              </a:ext>
            </a:extLst>
          </p:cNvPr>
          <p:cNvSpPr/>
          <p:nvPr/>
        </p:nvSpPr>
        <p:spPr>
          <a:xfrm>
            <a:off x="7924800" y="4648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04104-46D2-4885-A1D3-7C4E33E8B909}"/>
              </a:ext>
            </a:extLst>
          </p:cNvPr>
          <p:cNvSpPr/>
          <p:nvPr/>
        </p:nvSpPr>
        <p:spPr>
          <a:xfrm>
            <a:off x="6400800" y="4648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zh-TW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EB2DC2-9DF7-4267-86D0-6F7163907930}"/>
              </a:ext>
            </a:extLst>
          </p:cNvPr>
          <p:cNvCxnSpPr/>
          <p:nvPr/>
        </p:nvCxnSpPr>
        <p:spPr>
          <a:xfrm>
            <a:off x="6705600" y="4800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97" name="Object 28">
            <a:extLst>
              <a:ext uri="{FF2B5EF4-FFF2-40B4-BE49-F238E27FC236}">
                <a16:creationId xmlns:a16="http://schemas.microsoft.com/office/drawing/2014/main" id="{17048A34-95E1-430F-A405-D58FEDEE0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419600"/>
          <a:ext cx="733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Equation" r:id="rId42" imgW="418918" imgH="203112" progId="Equation.3">
                  <p:embed/>
                </p:oleObj>
              </mc:Choice>
              <mc:Fallback>
                <p:oleObj name="Equation" r:id="rId42" imgW="418918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419600"/>
                        <a:ext cx="733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8" name="Object 29">
            <a:extLst>
              <a:ext uri="{FF2B5EF4-FFF2-40B4-BE49-F238E27FC236}">
                <a16:creationId xmlns:a16="http://schemas.microsoft.com/office/drawing/2014/main" id="{8B882300-8ED3-4E96-AE86-93B179340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800600"/>
          <a:ext cx="622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5" name="Equation" r:id="rId43" imgW="355292" imgH="152268" progId="Equation.3">
                  <p:embed/>
                </p:oleObj>
              </mc:Choice>
              <mc:Fallback>
                <p:oleObj name="Equation" r:id="rId43" imgW="355292" imgH="15226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00600"/>
                        <a:ext cx="622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B29D72-4843-4730-A893-7DB42BCD680A}"/>
              </a:ext>
            </a:extLst>
          </p:cNvPr>
          <p:cNvCxnSpPr/>
          <p:nvPr/>
        </p:nvCxnSpPr>
        <p:spPr>
          <a:xfrm rot="5400000">
            <a:off x="7313612" y="4192588"/>
            <a:ext cx="3175" cy="15240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000" name="Object 30">
            <a:extLst>
              <a:ext uri="{FF2B5EF4-FFF2-40B4-BE49-F238E27FC236}">
                <a16:creationId xmlns:a16="http://schemas.microsoft.com/office/drawing/2014/main" id="{CC839B34-061C-4374-BA47-B12EE46DC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4102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6" name="Equation" r:id="rId44" imgW="431613" imgH="203112" progId="Equation.3">
                  <p:embed/>
                </p:oleObj>
              </mc:Choice>
              <mc:Fallback>
                <p:oleObj name="Equation" r:id="rId44" imgW="431613" imgH="2031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102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40A12151-DE87-4626-A923-3EDBCD27105E}"/>
              </a:ext>
            </a:extLst>
          </p:cNvPr>
          <p:cNvCxnSpPr>
            <a:stCxn id="39984" idx="2"/>
            <a:endCxn id="6" idx="3"/>
          </p:cNvCxnSpPr>
          <p:nvPr/>
        </p:nvCxnSpPr>
        <p:spPr>
          <a:xfrm rot="5400000" flipH="1" flipV="1">
            <a:off x="3193256" y="1551782"/>
            <a:ext cx="47625" cy="1427162"/>
          </a:xfrm>
          <a:prstGeom prst="curvedConnector3">
            <a:avLst>
              <a:gd name="adj1" fmla="val -48011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002" name="Object 31">
            <a:extLst>
              <a:ext uri="{FF2B5EF4-FFF2-40B4-BE49-F238E27FC236}">
                <a16:creationId xmlns:a16="http://schemas.microsoft.com/office/drawing/2014/main" id="{B168EC37-5B02-4319-8420-373E2DF74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14600"/>
          <a:ext cx="755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Equation" r:id="rId45" imgW="431613" imgH="203112" progId="Equation.3">
                  <p:embed/>
                </p:oleObj>
              </mc:Choice>
              <mc:Fallback>
                <p:oleObj name="Equation" r:id="rId45" imgW="431613" imgH="20311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755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69DC1F5-D222-4A28-A4B0-A753D0979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38400"/>
            <a:ext cx="457200" cy="182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5123" name="Line 5">
            <a:extLst>
              <a:ext uri="{FF2B5EF4-FFF2-40B4-BE49-F238E27FC236}">
                <a16:creationId xmlns:a16="http://schemas.microsoft.com/office/drawing/2014/main" id="{6143BA7C-9895-4729-9541-5F9C4A820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100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" name="Line 6">
            <a:extLst>
              <a:ext uri="{FF2B5EF4-FFF2-40B4-BE49-F238E27FC236}">
                <a16:creationId xmlns:a16="http://schemas.microsoft.com/office/drawing/2014/main" id="{5C43A1AA-3367-4D48-BD6C-1A5E1B38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5" name="Line 7">
            <a:extLst>
              <a:ext uri="{FF2B5EF4-FFF2-40B4-BE49-F238E27FC236}">
                <a16:creationId xmlns:a16="http://schemas.microsoft.com/office/drawing/2014/main" id="{AEC5846F-02EB-4B78-A4DE-FAE95059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8956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6" name="Line 8">
            <a:extLst>
              <a:ext uri="{FF2B5EF4-FFF2-40B4-BE49-F238E27FC236}">
                <a16:creationId xmlns:a16="http://schemas.microsoft.com/office/drawing/2014/main" id="{113B93DC-8E03-4ACF-ADE5-95BA051FF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28600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7" name="Line 9">
            <a:extLst>
              <a:ext uri="{FF2B5EF4-FFF2-40B4-BE49-F238E27FC236}">
                <a16:creationId xmlns:a16="http://schemas.microsoft.com/office/drawing/2014/main" id="{CD89B9C0-CCEA-4E78-B25B-BD2622025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8600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8" name="Line 10">
            <a:extLst>
              <a:ext uri="{FF2B5EF4-FFF2-40B4-BE49-F238E27FC236}">
                <a16:creationId xmlns:a16="http://schemas.microsoft.com/office/drawing/2014/main" id="{73A04869-D9B3-4404-AF12-B5EFAF5BC9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286000"/>
            <a:ext cx="76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9" name="Line 11">
            <a:extLst>
              <a:ext uri="{FF2B5EF4-FFF2-40B4-BE49-F238E27FC236}">
                <a16:creationId xmlns:a16="http://schemas.microsoft.com/office/drawing/2014/main" id="{5E1863D6-863C-4E40-A43E-13BB31372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286000"/>
            <a:ext cx="76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0" name="Line 12">
            <a:extLst>
              <a:ext uri="{FF2B5EF4-FFF2-40B4-BE49-F238E27FC236}">
                <a16:creationId xmlns:a16="http://schemas.microsoft.com/office/drawing/2014/main" id="{F8A62B5B-070D-4CA4-AA46-D3775470F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676400"/>
            <a:ext cx="15240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1" name="Text Box 13">
            <a:extLst>
              <a:ext uri="{FF2B5EF4-FFF2-40B4-BE49-F238E27FC236}">
                <a16:creationId xmlns:a16="http://schemas.microsoft.com/office/drawing/2014/main" id="{103ACDBE-E724-4B7C-BCCF-BE6407F72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106488"/>
            <a:ext cx="51831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The stack head always scans the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symbol of the stack. It performs two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basic operations:</a:t>
            </a:r>
          </a:p>
        </p:txBody>
      </p:sp>
      <p:sp>
        <p:nvSpPr>
          <p:cNvPr id="5132" name="Text Box 14">
            <a:extLst>
              <a:ext uri="{FF2B5EF4-FFF2-40B4-BE49-F238E27FC236}">
                <a16:creationId xmlns:a16="http://schemas.microsoft.com/office/drawing/2014/main" id="{9C979926-E6B7-44E0-B603-E4F5C66B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554288"/>
            <a:ext cx="494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ea typeface="新細明體" panose="02020500000000000000" pitchFamily="18" charset="-120"/>
              </a:rPr>
              <a:t>Push</a:t>
            </a:r>
            <a:r>
              <a:rPr lang="en-US" altLang="zh-TW" sz="2400">
                <a:ea typeface="新細明體" panose="02020500000000000000" pitchFamily="18" charset="-120"/>
              </a:rPr>
              <a:t>: 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add</a:t>
            </a:r>
            <a:r>
              <a:rPr lang="en-US" altLang="zh-TW" sz="2400">
                <a:ea typeface="新細明體" panose="02020500000000000000" pitchFamily="18" charset="-120"/>
              </a:rPr>
              <a:t> a new symbol at the top.</a:t>
            </a:r>
          </a:p>
        </p:txBody>
      </p:sp>
      <p:sp>
        <p:nvSpPr>
          <p:cNvPr id="5133" name="Text Box 15">
            <a:extLst>
              <a:ext uri="{FF2B5EF4-FFF2-40B4-BE49-F238E27FC236}">
                <a16:creationId xmlns:a16="http://schemas.microsoft.com/office/drawing/2014/main" id="{DE26217B-003F-49CA-A6D0-7614E713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240088"/>
            <a:ext cx="535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ea typeface="新細明體" panose="02020500000000000000" pitchFamily="18" charset="-120"/>
              </a:rPr>
              <a:t>Pop</a:t>
            </a:r>
            <a:r>
              <a:rPr lang="en-US" altLang="zh-TW" sz="2400">
                <a:ea typeface="新細明體" panose="02020500000000000000" pitchFamily="18" charset="-120"/>
              </a:rPr>
              <a:t>: 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read</a:t>
            </a:r>
            <a:r>
              <a:rPr lang="en-US" altLang="zh-TW" sz="2400">
                <a:ea typeface="新細明體" panose="02020500000000000000" pitchFamily="18" charset="-120"/>
              </a:rPr>
              <a:t> and 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remove</a:t>
            </a:r>
            <a:r>
              <a:rPr lang="en-US" altLang="zh-TW" sz="2400">
                <a:ea typeface="新細明體" panose="02020500000000000000" pitchFamily="18" charset="-120"/>
              </a:rPr>
              <a:t> the top symbol.</a:t>
            </a:r>
          </a:p>
        </p:txBody>
      </p:sp>
      <p:sp>
        <p:nvSpPr>
          <p:cNvPr id="5134" name="Text Box 16">
            <a:extLst>
              <a:ext uri="{FF2B5EF4-FFF2-40B4-BE49-F238E27FC236}">
                <a16:creationId xmlns:a16="http://schemas.microsoft.com/office/drawing/2014/main" id="{D16C8DDA-0232-4EA9-ACD9-A2B1DE39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306888"/>
            <a:ext cx="406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Alphabet of stack symbols: </a:t>
            </a:r>
            <a:r>
              <a:rPr lang="el-GR" altLang="zh-TW" sz="2400">
                <a:solidFill>
                  <a:srgbClr val="FF3300"/>
                </a:solidFill>
              </a:rPr>
              <a:t>Γ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3817589-DFCE-4FD3-BA1D-D115AF6A3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head scans at a cell on the tape and can </a:t>
            </a:r>
            <a:r>
              <a:rPr lang="en-US" altLang="zh-TW" i="1">
                <a:solidFill>
                  <a:srgbClr val="FF3300"/>
                </a:solidFill>
                <a:ea typeface="新細明體" panose="02020500000000000000" pitchFamily="18" charset="-120"/>
              </a:rPr>
              <a:t>read</a:t>
            </a:r>
            <a:r>
              <a:rPr lang="en-US" altLang="zh-TW">
                <a:ea typeface="新細明體" panose="02020500000000000000" pitchFamily="18" charset="-120"/>
              </a:rPr>
              <a:t> a symbol on the cell. In each move, the head can move to the right cell.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A3443653-B514-429A-9A1C-151130EAD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"/>
            <a:ext cx="3886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FE1B5300-25B9-4993-897C-70533E250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2033B7C2-4D35-4ECC-B795-D875A389A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990600"/>
            <a:ext cx="3886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ED6B15C2-93E2-4C5E-B731-1258DAC48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D4978C6C-1419-42C5-8124-4BA071D15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CB87C3F8-199E-41AF-B490-F2ADFE39F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2A145746-95B2-4F54-8EF4-E1A002604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60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A9331A87-7F10-45D6-A8B7-2B5B758CF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24CD6948-C524-4569-BD48-3B92529A8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F2354224-10D8-459B-B523-4717D44F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DF4C8487-8C28-49AD-8A96-2722D37FF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8" name="Line 14">
            <a:extLst>
              <a:ext uri="{FF2B5EF4-FFF2-40B4-BE49-F238E27FC236}">
                <a16:creationId xmlns:a16="http://schemas.microsoft.com/office/drawing/2014/main" id="{5FBF8C30-78F7-4B71-8066-1375BB66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9" name="Line 15">
            <a:extLst>
              <a:ext uri="{FF2B5EF4-FFF2-40B4-BE49-F238E27FC236}">
                <a16:creationId xmlns:a16="http://schemas.microsoft.com/office/drawing/2014/main" id="{992382B8-D1EA-4A49-AA26-28D17E0398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9906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992286A4-A2D8-438F-8519-FF464FBA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569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6161" name="Line 17">
            <a:extLst>
              <a:ext uri="{FF2B5EF4-FFF2-40B4-BE49-F238E27FC236}">
                <a16:creationId xmlns:a16="http://schemas.microsoft.com/office/drawing/2014/main" id="{1C1D5860-199E-45C3-836E-8756CCD38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609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6345C30-3141-4D4E-BE0B-0783E3374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82000" cy="36877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finite control has finitely many states which form a set Q. For each move, the state is changed according to the evaluation of a </a:t>
            </a:r>
            <a:r>
              <a:rPr lang="en-US" altLang="zh-TW" i="1">
                <a:ea typeface="新細明體" panose="02020500000000000000" pitchFamily="18" charset="-120"/>
              </a:rPr>
              <a:t>transition function </a:t>
            </a:r>
          </a:p>
          <a:p>
            <a:pPr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</a:t>
            </a:r>
            <a:r>
              <a:rPr lang="el-GR" altLang="zh-TW">
                <a:solidFill>
                  <a:srgbClr val="0000FF"/>
                </a:solidFill>
              </a:rPr>
              <a:t>δ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 : Q x (</a:t>
            </a:r>
            <a:r>
              <a:rPr lang="el-GR" altLang="zh-TW">
                <a:solidFill>
                  <a:srgbClr val="0000FF"/>
                </a:solidFill>
              </a:rPr>
              <a:t>Σ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 U {</a:t>
            </a:r>
            <a:r>
              <a:rPr lang="el-GR" altLang="zh-TW">
                <a:solidFill>
                  <a:srgbClr val="0000FF"/>
                </a:solidFill>
              </a:rPr>
              <a:t>ε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}) x (</a:t>
            </a:r>
            <a:r>
              <a:rPr lang="el-GR" altLang="zh-TW">
                <a:solidFill>
                  <a:srgbClr val="0000FF"/>
                </a:solidFill>
              </a:rPr>
              <a:t>Γ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 U {</a:t>
            </a:r>
            <a:r>
              <a:rPr lang="el-GR" altLang="zh-TW">
                <a:solidFill>
                  <a:srgbClr val="0000FF"/>
                </a:solidFill>
              </a:rPr>
              <a:t>ε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})  →  2</a:t>
            </a:r>
            <a:r>
              <a:rPr lang="en-US" altLang="zh-TW">
                <a:ea typeface="新細明體" panose="02020500000000000000" pitchFamily="18" charset="-120"/>
              </a:rPr>
              <a:t>   .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750D18C-30D1-4D03-9A6F-4E7663E1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38200"/>
            <a:ext cx="1143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808E046-2A32-4BDC-BDDC-DCA26D53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838200"/>
            <a:ext cx="1143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B48FC012-F47D-4BB2-8FA3-0ADC2981E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5343C1D2-AC12-4AE4-8E59-0EA3D720A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7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AA3CD682-AE45-4545-9F89-452FBFC16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99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F4A742EC-61FA-4E6F-B937-221147B2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77" name="Oval 9">
            <a:extLst>
              <a:ext uri="{FF2B5EF4-FFF2-40B4-BE49-F238E27FC236}">
                <a16:creationId xmlns:a16="http://schemas.microsoft.com/office/drawing/2014/main" id="{27AB4EF6-EB37-4F5C-B9E1-63EE3828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37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78" name="Oval 10">
            <a:extLst>
              <a:ext uri="{FF2B5EF4-FFF2-40B4-BE49-F238E27FC236}">
                <a16:creationId xmlns:a16="http://schemas.microsoft.com/office/drawing/2014/main" id="{21B87BB2-60F4-45CC-B08C-9FE6877A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79" name="Oval 11">
            <a:extLst>
              <a:ext uri="{FF2B5EF4-FFF2-40B4-BE49-F238E27FC236}">
                <a16:creationId xmlns:a16="http://schemas.microsoft.com/office/drawing/2014/main" id="{8A462F76-562B-4777-9608-4F0D32575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14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0" name="Oval 12">
            <a:extLst>
              <a:ext uri="{FF2B5EF4-FFF2-40B4-BE49-F238E27FC236}">
                <a16:creationId xmlns:a16="http://schemas.microsoft.com/office/drawing/2014/main" id="{2F25FEC1-FBE3-490A-9423-712136D9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14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1" name="Oval 13">
            <a:extLst>
              <a:ext uri="{FF2B5EF4-FFF2-40B4-BE49-F238E27FC236}">
                <a16:creationId xmlns:a16="http://schemas.microsoft.com/office/drawing/2014/main" id="{3AD97A3E-2EB1-42F8-94BB-AF0A0946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2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2" name="Oval 14">
            <a:extLst>
              <a:ext uri="{FF2B5EF4-FFF2-40B4-BE49-F238E27FC236}">
                <a16:creationId xmlns:a16="http://schemas.microsoft.com/office/drawing/2014/main" id="{8519F5A9-9AC8-41A5-BCD8-F37FB644D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52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3" name="Oval 15">
            <a:extLst>
              <a:ext uri="{FF2B5EF4-FFF2-40B4-BE49-F238E27FC236}">
                <a16:creationId xmlns:a16="http://schemas.microsoft.com/office/drawing/2014/main" id="{27774790-A101-4EC4-98E6-9566E3BB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4" name="Oval 16">
            <a:extLst>
              <a:ext uri="{FF2B5EF4-FFF2-40B4-BE49-F238E27FC236}">
                <a16:creationId xmlns:a16="http://schemas.microsoft.com/office/drawing/2014/main" id="{0EEED926-C7F5-4835-A290-F7C783AFD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99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5" name="Oval 17">
            <a:extLst>
              <a:ext uri="{FF2B5EF4-FFF2-40B4-BE49-F238E27FC236}">
                <a16:creationId xmlns:a16="http://schemas.microsoft.com/office/drawing/2014/main" id="{442AE7B0-9525-4F0E-B38A-18DE12A5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29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6" name="Oval 18">
            <a:extLst>
              <a:ext uri="{FF2B5EF4-FFF2-40B4-BE49-F238E27FC236}">
                <a16:creationId xmlns:a16="http://schemas.microsoft.com/office/drawing/2014/main" id="{700FBAD8-2614-4BEF-809C-9DFC3920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7" name="Oval 19">
            <a:extLst>
              <a:ext uri="{FF2B5EF4-FFF2-40B4-BE49-F238E27FC236}">
                <a16:creationId xmlns:a16="http://schemas.microsoft.com/office/drawing/2014/main" id="{21E0D583-97B1-444C-812E-92610CA1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52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8" name="Oval 20">
            <a:extLst>
              <a:ext uri="{FF2B5EF4-FFF2-40B4-BE49-F238E27FC236}">
                <a16:creationId xmlns:a16="http://schemas.microsoft.com/office/drawing/2014/main" id="{70B9026F-FE97-4C12-9BE2-2AF4821B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89" name="Oval 21">
            <a:extLst>
              <a:ext uri="{FF2B5EF4-FFF2-40B4-BE49-F238E27FC236}">
                <a16:creationId xmlns:a16="http://schemas.microsoft.com/office/drawing/2014/main" id="{6D3348C5-FDB7-4FCD-A1E4-8BABBE21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06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90" name="Oval 22">
            <a:extLst>
              <a:ext uri="{FF2B5EF4-FFF2-40B4-BE49-F238E27FC236}">
                <a16:creationId xmlns:a16="http://schemas.microsoft.com/office/drawing/2014/main" id="{5814317B-689E-4360-9CD9-DB8186FE4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06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FD04822D-333D-4CF2-BFA7-BAF3DAD3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37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8922EA6F-F069-48C0-98F0-79652EB9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456113"/>
            <a:ext cx="1427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Q x (</a:t>
            </a:r>
            <a:r>
              <a:rPr lang="el-GR" altLang="zh-TW" sz="1800">
                <a:solidFill>
                  <a:srgbClr val="0000FF"/>
                </a:solidFill>
              </a:rPr>
              <a:t>Γ</a:t>
            </a:r>
            <a:r>
              <a:rPr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 U {</a:t>
            </a:r>
            <a:r>
              <a:rPr lang="el-GR" altLang="zh-TW" sz="1800">
                <a:solidFill>
                  <a:srgbClr val="0000FF"/>
                </a:solidFill>
              </a:rPr>
              <a:t>ε</a:t>
            </a:r>
            <a:r>
              <a:rPr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})</a:t>
            </a:r>
            <a:endParaRPr lang="el-GR" altLang="zh-TW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77E03D97-D712-4EBD-A8E8-9D34180262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743200"/>
            <a:ext cx="8153400" cy="3535363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u)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(q, a, v) </a:t>
            </a:r>
            <a:r>
              <a:rPr lang="en-US" altLang="zh-TW" sz="2800">
                <a:ea typeface="新細明體" panose="02020500000000000000" pitchFamily="18" charset="-120"/>
              </a:rPr>
              <a:t> means that if the tape head reads 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a, </a:t>
            </a:r>
            <a:r>
              <a:rPr lang="en-US" altLang="zh-TW" sz="2800">
                <a:ea typeface="新細明體" panose="02020500000000000000" pitchFamily="18" charset="-120"/>
              </a:rPr>
              <a:t> the stack head read 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800">
                <a:ea typeface="新細明體" panose="02020500000000000000" pitchFamily="18" charset="-120"/>
              </a:rPr>
              <a:t>, and the finite control is in the state 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 sz="2800">
                <a:ea typeface="新細明體" panose="02020500000000000000" pitchFamily="18" charset="-120"/>
              </a:rPr>
              <a:t>, then one of possible moves is that the next state is 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800">
                <a:ea typeface="新細明體" panose="02020500000000000000" pitchFamily="18" charset="-120"/>
              </a:rPr>
              <a:t>, 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800">
                <a:ea typeface="新細明體" panose="02020500000000000000" pitchFamily="18" charset="-120"/>
              </a:rPr>
              <a:t> is replaced by 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2800">
                <a:ea typeface="新細明體" panose="02020500000000000000" pitchFamily="18" charset="-120"/>
              </a:rPr>
              <a:t> at stack, and the tape head moves one cell to the right.</a:t>
            </a:r>
          </a:p>
          <a:p>
            <a:pPr eaLnBrk="1" hangingPunct="1"/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8195" name="Line 4">
            <a:extLst>
              <a:ext uri="{FF2B5EF4-FFF2-40B4-BE49-F238E27FC236}">
                <a16:creationId xmlns:a16="http://schemas.microsoft.com/office/drawing/2014/main" id="{FD2D2B09-DBAF-4C5F-B7AD-75615D8D92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F5081BFE-A502-430E-943B-803C4D58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A0EC357E-0199-458E-8BA0-A9C308AFE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C9A07605-A8FD-4B03-8EBC-7D40BBB14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9" name="Line 8">
            <a:extLst>
              <a:ext uri="{FF2B5EF4-FFF2-40B4-BE49-F238E27FC236}">
                <a16:creationId xmlns:a16="http://schemas.microsoft.com/office/drawing/2014/main" id="{A033D5AD-D14D-46F1-AB9D-243C65222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47788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Line 9">
            <a:extLst>
              <a:ext uri="{FF2B5EF4-FFF2-40B4-BE49-F238E27FC236}">
                <a16:creationId xmlns:a16="http://schemas.microsoft.com/office/drawing/2014/main" id="{646F6A75-7773-4CF3-A4D5-681BBF685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1" name="Line 10">
            <a:extLst>
              <a:ext uri="{FF2B5EF4-FFF2-40B4-BE49-F238E27FC236}">
                <a16:creationId xmlns:a16="http://schemas.microsoft.com/office/drawing/2014/main" id="{F1CB902F-9886-4CFE-B31F-0D0AD8717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2" name="Line 11">
            <a:extLst>
              <a:ext uri="{FF2B5EF4-FFF2-40B4-BE49-F238E27FC236}">
                <a16:creationId xmlns:a16="http://schemas.microsoft.com/office/drawing/2014/main" id="{264F7507-8E9B-4F8C-BDD4-F9DF1C87D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3" name="Line 12">
            <a:extLst>
              <a:ext uri="{FF2B5EF4-FFF2-40B4-BE49-F238E27FC236}">
                <a16:creationId xmlns:a16="http://schemas.microsoft.com/office/drawing/2014/main" id="{109FAA91-86B7-4172-BD55-5924648BB7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4" name="Line 13">
            <a:extLst>
              <a:ext uri="{FF2B5EF4-FFF2-40B4-BE49-F238E27FC236}">
                <a16:creationId xmlns:a16="http://schemas.microsoft.com/office/drawing/2014/main" id="{5DB0B451-8D4C-4557-A967-222DDF43C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5" name="Line 14">
            <a:extLst>
              <a:ext uri="{FF2B5EF4-FFF2-40B4-BE49-F238E27FC236}">
                <a16:creationId xmlns:a16="http://schemas.microsoft.com/office/drawing/2014/main" id="{BF079B1B-E5AE-4FCD-9AF9-A02F6CB3E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374775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6" name="Line 15">
            <a:extLst>
              <a:ext uri="{FF2B5EF4-FFF2-40B4-BE49-F238E27FC236}">
                <a16:creationId xmlns:a16="http://schemas.microsoft.com/office/drawing/2014/main" id="{998DFFFA-2461-4D1D-879A-C3905DB95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7" name="Line 16">
            <a:extLst>
              <a:ext uri="{FF2B5EF4-FFF2-40B4-BE49-F238E27FC236}">
                <a16:creationId xmlns:a16="http://schemas.microsoft.com/office/drawing/2014/main" id="{1DAEB528-A624-4C2E-BA3C-62B60ACEA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8" name="Line 17">
            <a:extLst>
              <a:ext uri="{FF2B5EF4-FFF2-40B4-BE49-F238E27FC236}">
                <a16:creationId xmlns:a16="http://schemas.microsoft.com/office/drawing/2014/main" id="{3EA907D0-F2BF-41C9-AED6-E1D7523EF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9" name="Rectangle 18">
            <a:extLst>
              <a:ext uri="{FF2B5EF4-FFF2-40B4-BE49-F238E27FC236}">
                <a16:creationId xmlns:a16="http://schemas.microsoft.com/office/drawing/2014/main" id="{B9ED2BE6-6F64-45D7-9B51-D2E91724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8210" name="Rectangle 19">
            <a:extLst>
              <a:ext uri="{FF2B5EF4-FFF2-40B4-BE49-F238E27FC236}">
                <a16:creationId xmlns:a16="http://schemas.microsoft.com/office/drawing/2014/main" id="{2F1FA46D-00F3-4C69-AE03-7E3B7747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q</a:t>
            </a:r>
          </a:p>
        </p:txBody>
      </p:sp>
      <p:sp>
        <p:nvSpPr>
          <p:cNvPr id="8211" name="Text Box 20">
            <a:extLst>
              <a:ext uri="{FF2B5EF4-FFF2-40B4-BE49-F238E27FC236}">
                <a16:creationId xmlns:a16="http://schemas.microsoft.com/office/drawing/2014/main" id="{91197710-774E-4C37-B56C-465371BA0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sp>
        <p:nvSpPr>
          <p:cNvPr id="8212" name="Text Box 21">
            <a:extLst>
              <a:ext uri="{FF2B5EF4-FFF2-40B4-BE49-F238E27FC236}">
                <a16:creationId xmlns:a16="http://schemas.microsoft.com/office/drawing/2014/main" id="{A52A43C3-6F6D-4B08-AC32-A078E39A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90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graphicFrame>
        <p:nvGraphicFramePr>
          <p:cNvPr id="8213" name="Object 23">
            <a:extLst>
              <a:ext uri="{FF2B5EF4-FFF2-40B4-BE49-F238E27FC236}">
                <a16:creationId xmlns:a16="http://schemas.microsoft.com/office/drawing/2014/main" id="{255D6A11-5DF4-4291-B085-3B66955BCF1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2819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Rectangle 25">
            <a:extLst>
              <a:ext uri="{FF2B5EF4-FFF2-40B4-BE49-F238E27FC236}">
                <a16:creationId xmlns:a16="http://schemas.microsoft.com/office/drawing/2014/main" id="{3ABBA9B1-9BAB-4DE8-9AFC-A859044A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8215" name="Line 26">
            <a:extLst>
              <a:ext uri="{FF2B5EF4-FFF2-40B4-BE49-F238E27FC236}">
                <a16:creationId xmlns:a16="http://schemas.microsoft.com/office/drawing/2014/main" id="{22F77D7D-CE5E-453E-9619-570625D765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6" name="Line 27">
            <a:extLst>
              <a:ext uri="{FF2B5EF4-FFF2-40B4-BE49-F238E27FC236}">
                <a16:creationId xmlns:a16="http://schemas.microsoft.com/office/drawing/2014/main" id="{5418F824-FAD4-4503-A776-CDB0401D40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7" name="Line 28">
            <a:extLst>
              <a:ext uri="{FF2B5EF4-FFF2-40B4-BE49-F238E27FC236}">
                <a16:creationId xmlns:a16="http://schemas.microsoft.com/office/drawing/2014/main" id="{2599C393-3B56-44A6-8C9B-EA651668D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8" name="Line 29">
            <a:extLst>
              <a:ext uri="{FF2B5EF4-FFF2-40B4-BE49-F238E27FC236}">
                <a16:creationId xmlns:a16="http://schemas.microsoft.com/office/drawing/2014/main" id="{8BC8FE84-86FE-4BDA-AF55-364C9EA27B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9" name="Line 30">
            <a:extLst>
              <a:ext uri="{FF2B5EF4-FFF2-40B4-BE49-F238E27FC236}">
                <a16:creationId xmlns:a16="http://schemas.microsoft.com/office/drawing/2014/main" id="{E5EB8E49-42E8-4759-9063-EE18DB90D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0" name="Line 31">
            <a:extLst>
              <a:ext uri="{FF2B5EF4-FFF2-40B4-BE49-F238E27FC236}">
                <a16:creationId xmlns:a16="http://schemas.microsoft.com/office/drawing/2014/main" id="{DCC09727-1168-4708-A5FA-E838F8B6E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1" name="Line 32">
            <a:extLst>
              <a:ext uri="{FF2B5EF4-FFF2-40B4-BE49-F238E27FC236}">
                <a16:creationId xmlns:a16="http://schemas.microsoft.com/office/drawing/2014/main" id="{F61FC19B-D27A-4F09-B84B-C7DD3D2BB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2" name="Text Box 34">
            <a:extLst>
              <a:ext uri="{FF2B5EF4-FFF2-40B4-BE49-F238E27FC236}">
                <a16:creationId xmlns:a16="http://schemas.microsoft.com/office/drawing/2014/main" id="{40A5EE27-3712-49B6-8E4D-4E4149FC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017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8223" name="Rectangle 35">
            <a:extLst>
              <a:ext uri="{FF2B5EF4-FFF2-40B4-BE49-F238E27FC236}">
                <a16:creationId xmlns:a16="http://schemas.microsoft.com/office/drawing/2014/main" id="{41830F34-7E91-4EE7-8AE7-F8D248EE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8224" name="Line 36">
            <a:extLst>
              <a:ext uri="{FF2B5EF4-FFF2-40B4-BE49-F238E27FC236}">
                <a16:creationId xmlns:a16="http://schemas.microsoft.com/office/drawing/2014/main" id="{E141A99E-9E0A-4BD3-8456-AD2A3A475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5" name="Line 38">
            <a:extLst>
              <a:ext uri="{FF2B5EF4-FFF2-40B4-BE49-F238E27FC236}">
                <a16:creationId xmlns:a16="http://schemas.microsoft.com/office/drawing/2014/main" id="{DD425356-6A76-48E8-A493-6962D1C35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6" name="Line 39">
            <a:extLst>
              <a:ext uri="{FF2B5EF4-FFF2-40B4-BE49-F238E27FC236}">
                <a16:creationId xmlns:a16="http://schemas.microsoft.com/office/drawing/2014/main" id="{9B6A32AA-E9C3-4B82-AF98-AB4C739D0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7" name="Line 40">
            <a:extLst>
              <a:ext uri="{FF2B5EF4-FFF2-40B4-BE49-F238E27FC236}">
                <a16:creationId xmlns:a16="http://schemas.microsoft.com/office/drawing/2014/main" id="{F1CB6E08-1B38-478C-B742-920DAA2A8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8" name="Line 41">
            <a:extLst>
              <a:ext uri="{FF2B5EF4-FFF2-40B4-BE49-F238E27FC236}">
                <a16:creationId xmlns:a16="http://schemas.microsoft.com/office/drawing/2014/main" id="{0662ABDD-76C4-45D3-8605-F8FE309E8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9" name="Line 42">
            <a:extLst>
              <a:ext uri="{FF2B5EF4-FFF2-40B4-BE49-F238E27FC236}">
                <a16:creationId xmlns:a16="http://schemas.microsoft.com/office/drawing/2014/main" id="{641EAA94-293A-42BB-BF12-A92BC7B14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30" name="Line 43">
            <a:extLst>
              <a:ext uri="{FF2B5EF4-FFF2-40B4-BE49-F238E27FC236}">
                <a16:creationId xmlns:a16="http://schemas.microsoft.com/office/drawing/2014/main" id="{4D06B24B-9F40-47E4-89CF-1EF07692B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31" name="Text Box 44">
            <a:extLst>
              <a:ext uri="{FF2B5EF4-FFF2-40B4-BE49-F238E27FC236}">
                <a16:creationId xmlns:a16="http://schemas.microsoft.com/office/drawing/2014/main" id="{44ACB809-A271-40BD-836E-2F4EA90EB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41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948FC3-D686-4E51-A9A9-1096572527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743200"/>
            <a:ext cx="8153400" cy="3535363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u)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(q,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, v) </a:t>
            </a:r>
            <a:r>
              <a:rPr lang="en-US" altLang="zh-TW" sz="2800">
                <a:ea typeface="新細明體" panose="02020500000000000000" pitchFamily="18" charset="-120"/>
              </a:rPr>
              <a:t> means that this a </a:t>
            </a:r>
            <a:r>
              <a:rPr lang="el-GR" altLang="zh-TW" sz="2800"/>
              <a:t>ε</a:t>
            </a:r>
            <a:r>
              <a:rPr lang="en-US" altLang="zh-TW" sz="2800">
                <a:ea typeface="新細明體" panose="02020500000000000000" pitchFamily="18" charset="-120"/>
              </a:rPr>
              <a:t>-move.</a:t>
            </a:r>
            <a:endParaRPr lang="el-GR" altLang="zh-TW" sz="2800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5767E9CB-E767-47F2-9B84-54FCDC0EC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BD31DCCE-E1EB-44E9-A723-87CDCC0F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27AFFACF-7407-4AAA-890E-69C3AA94B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B9D7E7BD-A670-41F0-835F-43B484BCE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7C408C1B-4FEB-426C-AD2E-2E357D158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47788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158B4F80-8E6C-4623-BECF-1D1CA9D46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E8E90B6A-FED9-458A-B67D-ED3CD954C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200AEFD1-7CFD-4F85-91CA-BCE9D6AA5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EBA62136-4041-45CD-A577-44E359B2D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5761BC6E-351A-4FDD-AB25-F66923570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3AF39964-490C-4964-B0C6-C3ADA33D7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EA9AE42F-5162-4AFB-9796-46853A6E3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46E6AFA8-5976-403C-AC10-C2BC2C956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CEDA4ED8-B57E-41B7-8CBA-80789A33F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692CD2F4-CA27-4868-98A1-43BFC2FE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ED32D7FF-DB46-44E0-9E97-E57421FD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q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599CF516-7626-42DA-9688-C70350368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graphicFrame>
        <p:nvGraphicFramePr>
          <p:cNvPr id="9236" name="Object 21">
            <a:extLst>
              <a:ext uri="{FF2B5EF4-FFF2-40B4-BE49-F238E27FC236}">
                <a16:creationId xmlns:a16="http://schemas.microsoft.com/office/drawing/2014/main" id="{3290A116-E74D-4519-8603-CED88CAF719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2819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Rectangle 22">
            <a:extLst>
              <a:ext uri="{FF2B5EF4-FFF2-40B4-BE49-F238E27FC236}">
                <a16:creationId xmlns:a16="http://schemas.microsoft.com/office/drawing/2014/main" id="{5163058A-B7AE-4E10-A327-6BD9CB76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9238" name="Line 23">
            <a:extLst>
              <a:ext uri="{FF2B5EF4-FFF2-40B4-BE49-F238E27FC236}">
                <a16:creationId xmlns:a16="http://schemas.microsoft.com/office/drawing/2014/main" id="{1D3AF712-D3DE-4A27-ACEF-06CF4F617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9" name="Line 24">
            <a:extLst>
              <a:ext uri="{FF2B5EF4-FFF2-40B4-BE49-F238E27FC236}">
                <a16:creationId xmlns:a16="http://schemas.microsoft.com/office/drawing/2014/main" id="{4D2A69FD-6D98-4D4E-BC45-03D0A39A7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0" name="Line 25">
            <a:extLst>
              <a:ext uri="{FF2B5EF4-FFF2-40B4-BE49-F238E27FC236}">
                <a16:creationId xmlns:a16="http://schemas.microsoft.com/office/drawing/2014/main" id="{D870F6AD-CFCE-419E-BE25-37BCC79DF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1" name="Line 26">
            <a:extLst>
              <a:ext uri="{FF2B5EF4-FFF2-40B4-BE49-F238E27FC236}">
                <a16:creationId xmlns:a16="http://schemas.microsoft.com/office/drawing/2014/main" id="{7385D750-6EC5-4545-9C6F-0EEBEEF889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2" name="Line 27">
            <a:extLst>
              <a:ext uri="{FF2B5EF4-FFF2-40B4-BE49-F238E27FC236}">
                <a16:creationId xmlns:a16="http://schemas.microsoft.com/office/drawing/2014/main" id="{86D25D65-A604-40A1-A76F-9C2F1C12A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3" name="Line 28">
            <a:extLst>
              <a:ext uri="{FF2B5EF4-FFF2-40B4-BE49-F238E27FC236}">
                <a16:creationId xmlns:a16="http://schemas.microsoft.com/office/drawing/2014/main" id="{67C7C1EA-09AD-4041-9113-9569FC021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4" name="Line 29">
            <a:extLst>
              <a:ext uri="{FF2B5EF4-FFF2-40B4-BE49-F238E27FC236}">
                <a16:creationId xmlns:a16="http://schemas.microsoft.com/office/drawing/2014/main" id="{7CF51116-4149-4EAF-A137-A930E6C41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5" name="Text Box 30">
            <a:extLst>
              <a:ext uri="{FF2B5EF4-FFF2-40B4-BE49-F238E27FC236}">
                <a16:creationId xmlns:a16="http://schemas.microsoft.com/office/drawing/2014/main" id="{AE55A72C-FB3F-40C2-AFD1-7539E752C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017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9246" name="Rectangle 31">
            <a:extLst>
              <a:ext uri="{FF2B5EF4-FFF2-40B4-BE49-F238E27FC236}">
                <a16:creationId xmlns:a16="http://schemas.microsoft.com/office/drawing/2014/main" id="{0C298F17-98CE-4E27-B69A-B4254D98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9247" name="Line 32">
            <a:extLst>
              <a:ext uri="{FF2B5EF4-FFF2-40B4-BE49-F238E27FC236}">
                <a16:creationId xmlns:a16="http://schemas.microsoft.com/office/drawing/2014/main" id="{4697EA24-8B48-4C33-98C1-2A44B3421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8" name="Line 33">
            <a:extLst>
              <a:ext uri="{FF2B5EF4-FFF2-40B4-BE49-F238E27FC236}">
                <a16:creationId xmlns:a16="http://schemas.microsoft.com/office/drawing/2014/main" id="{B85FE77D-FA6F-43A5-914B-7AEE67C21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9" name="Line 34">
            <a:extLst>
              <a:ext uri="{FF2B5EF4-FFF2-40B4-BE49-F238E27FC236}">
                <a16:creationId xmlns:a16="http://schemas.microsoft.com/office/drawing/2014/main" id="{9149DE69-B339-4875-BD61-513235D59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0" name="Line 35">
            <a:extLst>
              <a:ext uri="{FF2B5EF4-FFF2-40B4-BE49-F238E27FC236}">
                <a16:creationId xmlns:a16="http://schemas.microsoft.com/office/drawing/2014/main" id="{E7876378-BA43-4391-B69D-CA43351E3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1" name="Line 36">
            <a:extLst>
              <a:ext uri="{FF2B5EF4-FFF2-40B4-BE49-F238E27FC236}">
                <a16:creationId xmlns:a16="http://schemas.microsoft.com/office/drawing/2014/main" id="{57B73733-0304-4A48-9301-EE0404173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2" name="Line 37">
            <a:extLst>
              <a:ext uri="{FF2B5EF4-FFF2-40B4-BE49-F238E27FC236}">
                <a16:creationId xmlns:a16="http://schemas.microsoft.com/office/drawing/2014/main" id="{79AEB21E-53F3-4D1C-8280-E2B32F623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3" name="Line 38">
            <a:extLst>
              <a:ext uri="{FF2B5EF4-FFF2-40B4-BE49-F238E27FC236}">
                <a16:creationId xmlns:a16="http://schemas.microsoft.com/office/drawing/2014/main" id="{71C5EF6D-3F77-4B20-9933-21198FF0B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4" name="Text Box 39">
            <a:extLst>
              <a:ext uri="{FF2B5EF4-FFF2-40B4-BE49-F238E27FC236}">
                <a16:creationId xmlns:a16="http://schemas.microsoft.com/office/drawing/2014/main" id="{46AEFB75-5C13-469D-A3B5-B5FBBD821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41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9255" name="Text Box 40">
            <a:extLst>
              <a:ext uri="{FF2B5EF4-FFF2-40B4-BE49-F238E27FC236}">
                <a16:creationId xmlns:a16="http://schemas.microsoft.com/office/drawing/2014/main" id="{DEAC1977-032B-477C-B839-05689D5B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822F07F-3B0B-4B64-B615-9F223079E3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0"/>
            <a:ext cx="8153400" cy="2468563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(p, u)     </a:t>
            </a:r>
            <a:r>
              <a:rPr lang="el-GR" altLang="zh-TW" sz="2800" i="1">
                <a:solidFill>
                  <a:schemeClr val="hlink"/>
                </a:solidFill>
              </a:rPr>
              <a:t>δ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(q, a, </a:t>
            </a:r>
            <a:r>
              <a:rPr lang="el-GR" altLang="zh-TW" sz="2800" i="1">
                <a:solidFill>
                  <a:schemeClr val="hlink"/>
                </a:solidFill>
              </a:rPr>
              <a:t>ε</a:t>
            </a:r>
            <a:r>
              <a:rPr lang="en-US" altLang="zh-TW" sz="2800" i="1">
                <a:solidFill>
                  <a:schemeClr val="hlink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800">
                <a:ea typeface="新細明體" panose="02020500000000000000" pitchFamily="18" charset="-120"/>
              </a:rPr>
              <a:t> means that a push operation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   performs at stack.</a:t>
            </a:r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8109C7AD-7B9F-474B-A540-50908C4A00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57AAAF05-2F82-43C0-8C44-E1F487514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211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AB78D5E8-3694-48B5-BAB7-D58B270D2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4376F92A-6F13-4DD0-8570-C87844920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838200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B5E213E4-9C6B-499B-BE85-3C91BB5A9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47788"/>
            <a:ext cx="1360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2607D00A-4010-46B1-A8EF-6820B150D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83C6D7B2-BE39-4886-B645-546CC425B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4C0A57DF-97D1-43BA-8B7B-C58B61CE2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838200"/>
            <a:ext cx="0" cy="474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03C794EC-8546-4D7C-BE1A-1E140666E3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13477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68D0848E-3C70-480A-845F-DC504C7F2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914400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FC8506B9-B39D-4106-B302-8BD73DD02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374775"/>
            <a:ext cx="129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02B61645-CCA0-4A2F-9CCA-63415940D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BC45F99C-3624-4B19-A12E-8103E7442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2F89F3C1-34D0-4A38-AD07-8963C9D04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914400"/>
            <a:ext cx="0" cy="460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404ADC0A-8CA9-4EEC-B5AD-A03E102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835150"/>
            <a:ext cx="493713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7B967644-53BE-45E0-8014-2DDCD26C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q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38766C6F-5A19-484D-8226-A35EE1A01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a</a:t>
            </a:r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B5FBF331-2959-4147-9C04-08B2C1BD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90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graphicFrame>
        <p:nvGraphicFramePr>
          <p:cNvPr id="10261" name="Object 21">
            <a:extLst>
              <a:ext uri="{FF2B5EF4-FFF2-40B4-BE49-F238E27FC236}">
                <a16:creationId xmlns:a16="http://schemas.microsoft.com/office/drawing/2014/main" id="{14BCB68E-A1DC-4CAD-B20B-09D564D2E8E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Rectangle 22">
            <a:extLst>
              <a:ext uri="{FF2B5EF4-FFF2-40B4-BE49-F238E27FC236}">
                <a16:creationId xmlns:a16="http://schemas.microsoft.com/office/drawing/2014/main" id="{76904863-B6C1-4930-B377-170FECDD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0263" name="Line 23">
            <a:extLst>
              <a:ext uri="{FF2B5EF4-FFF2-40B4-BE49-F238E27FC236}">
                <a16:creationId xmlns:a16="http://schemas.microsoft.com/office/drawing/2014/main" id="{2CC6C07B-DDEF-4C10-8864-D261EDEDB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66A4D7F1-0076-40D0-9319-8D6EE66AB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5" name="Line 25">
            <a:extLst>
              <a:ext uri="{FF2B5EF4-FFF2-40B4-BE49-F238E27FC236}">
                <a16:creationId xmlns:a16="http://schemas.microsoft.com/office/drawing/2014/main" id="{2F7831EC-B0BD-4BB1-958A-16E91FA76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6" name="Line 26">
            <a:extLst>
              <a:ext uri="{FF2B5EF4-FFF2-40B4-BE49-F238E27FC236}">
                <a16:creationId xmlns:a16="http://schemas.microsoft.com/office/drawing/2014/main" id="{E0E392C4-CE7C-4499-B438-DBA9221217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0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7" name="Line 27">
            <a:extLst>
              <a:ext uri="{FF2B5EF4-FFF2-40B4-BE49-F238E27FC236}">
                <a16:creationId xmlns:a16="http://schemas.microsoft.com/office/drawing/2014/main" id="{3D79039C-86D3-4242-A9C0-AB2C1B30F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8" name="Line 28">
            <a:extLst>
              <a:ext uri="{FF2B5EF4-FFF2-40B4-BE49-F238E27FC236}">
                <a16:creationId xmlns:a16="http://schemas.microsoft.com/office/drawing/2014/main" id="{2B5ED906-FA83-46B8-B09D-F900BB113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9" name="Line 29">
            <a:extLst>
              <a:ext uri="{FF2B5EF4-FFF2-40B4-BE49-F238E27FC236}">
                <a16:creationId xmlns:a16="http://schemas.microsoft.com/office/drawing/2014/main" id="{3C7DE675-DC70-4D03-A388-DECCBAE3A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0" name="Rectangle 31">
            <a:extLst>
              <a:ext uri="{FF2B5EF4-FFF2-40B4-BE49-F238E27FC236}">
                <a16:creationId xmlns:a16="http://schemas.microsoft.com/office/drawing/2014/main" id="{E913D4EE-BFAE-4AEF-9EB4-604E3E4F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  <p:sp>
        <p:nvSpPr>
          <p:cNvPr id="10271" name="Line 32">
            <a:extLst>
              <a:ext uri="{FF2B5EF4-FFF2-40B4-BE49-F238E27FC236}">
                <a16:creationId xmlns:a16="http://schemas.microsoft.com/office/drawing/2014/main" id="{718CB38D-09BB-481F-AD43-BDFC3F464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2" name="Line 33">
            <a:extLst>
              <a:ext uri="{FF2B5EF4-FFF2-40B4-BE49-F238E27FC236}">
                <a16:creationId xmlns:a16="http://schemas.microsoft.com/office/drawing/2014/main" id="{EDA646E8-58D9-4FBC-9752-B2CBB62CB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3" name="Line 34">
            <a:extLst>
              <a:ext uri="{FF2B5EF4-FFF2-40B4-BE49-F238E27FC236}">
                <a16:creationId xmlns:a16="http://schemas.microsoft.com/office/drawing/2014/main" id="{897700B0-E6B3-4012-807C-6811336CF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4" name="Line 35">
            <a:extLst>
              <a:ext uri="{FF2B5EF4-FFF2-40B4-BE49-F238E27FC236}">
                <a16:creationId xmlns:a16="http://schemas.microsoft.com/office/drawing/2014/main" id="{BE8699D0-EE2E-4B64-BF90-E0AC348173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5" name="Line 36">
            <a:extLst>
              <a:ext uri="{FF2B5EF4-FFF2-40B4-BE49-F238E27FC236}">
                <a16:creationId xmlns:a16="http://schemas.microsoft.com/office/drawing/2014/main" id="{000C737F-1547-4886-9A38-ADF9E77D4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6" name="Line 37">
            <a:extLst>
              <a:ext uri="{FF2B5EF4-FFF2-40B4-BE49-F238E27FC236}">
                <a16:creationId xmlns:a16="http://schemas.microsoft.com/office/drawing/2014/main" id="{410D19AC-A693-4618-8892-DD14A6CDC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7" name="Line 38">
            <a:extLst>
              <a:ext uri="{FF2B5EF4-FFF2-40B4-BE49-F238E27FC236}">
                <a16:creationId xmlns:a16="http://schemas.microsoft.com/office/drawing/2014/main" id="{8B73C235-6480-4DFC-93CC-71757E1AC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8" name="Text Box 39">
            <a:extLst>
              <a:ext uri="{FF2B5EF4-FFF2-40B4-BE49-F238E27FC236}">
                <a16:creationId xmlns:a16="http://schemas.microsoft.com/office/drawing/2014/main" id="{D364FC7D-1796-4018-8A4D-CE2E438B0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41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10279" name="Rectangle 41">
            <a:extLst>
              <a:ext uri="{FF2B5EF4-FFF2-40B4-BE49-F238E27FC236}">
                <a16:creationId xmlns:a16="http://schemas.microsoft.com/office/drawing/2014/main" id="{C0A4BC14-07BA-43D6-A42C-57F7BFE9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1180</Words>
  <Application>Microsoft Office PowerPoint</Application>
  <PresentationFormat>如螢幕大小 (4:3)</PresentationFormat>
  <Paragraphs>224</Paragraphs>
  <Slides>38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Arial</vt:lpstr>
      <vt:lpstr>Calibri</vt:lpstr>
      <vt:lpstr>新細明體</vt:lpstr>
      <vt:lpstr>Default Design</vt:lpstr>
      <vt:lpstr>Microsoft Equation 3.0</vt:lpstr>
      <vt:lpstr>Lecture Pushdown Automata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The 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Pushdown Automata</dc:title>
  <dc:creator>Ding Z Du</dc:creator>
  <cp:lastModifiedBy>謝瑄 (108502205)</cp:lastModifiedBy>
  <cp:revision>50</cp:revision>
  <dcterms:created xsi:type="dcterms:W3CDTF">2007-03-14T02:14:41Z</dcterms:created>
  <dcterms:modified xsi:type="dcterms:W3CDTF">2021-11-11T05:51:43Z</dcterms:modified>
</cp:coreProperties>
</file>