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7" r:id="rId2"/>
    <p:sldId id="258" r:id="rId3"/>
    <p:sldId id="264" r:id="rId4"/>
    <p:sldId id="279" r:id="rId5"/>
    <p:sldId id="266" r:id="rId6"/>
    <p:sldId id="268" r:id="rId7"/>
    <p:sldId id="269" r:id="rId8"/>
    <p:sldId id="270" r:id="rId9"/>
    <p:sldId id="278" r:id="rId10"/>
    <p:sldId id="298" r:id="rId11"/>
    <p:sldId id="260" r:id="rId12"/>
    <p:sldId id="267" r:id="rId13"/>
    <p:sldId id="271" r:id="rId14"/>
    <p:sldId id="296" r:id="rId15"/>
    <p:sldId id="272" r:id="rId16"/>
    <p:sldId id="297" r:id="rId17"/>
    <p:sldId id="274" r:id="rId18"/>
    <p:sldId id="275" r:id="rId19"/>
    <p:sldId id="291" r:id="rId20"/>
    <p:sldId id="276" r:id="rId21"/>
    <p:sldId id="293" r:id="rId22"/>
    <p:sldId id="294" r:id="rId23"/>
    <p:sldId id="295" r:id="rId24"/>
    <p:sldId id="292" r:id="rId25"/>
    <p:sldId id="284" r:id="rId26"/>
    <p:sldId id="281" r:id="rId27"/>
    <p:sldId id="285" r:id="rId28"/>
    <p:sldId id="282" r:id="rId29"/>
    <p:sldId id="286" r:id="rId30"/>
    <p:sldId id="28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3"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4-02-09T07:21:16.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3034 9543 0,'35'0'16,"18"-18"-16,53 0 15,53 1-15,70-1 16,106-35-16,106 0 15,-35-17-15,35 17 16,0 17-16,53 1 16,194-35-16,-195 52 15,1-17-15,0 35 16,-70 0-16,-54-36 16,0 36-16,124-17 15,-123 17-15,-54 0 16,-35 0-16,-17 0 15,0 0-15,34 0 16,-16 0-16,-19 0 16,36 0-16,-18 0 15,-17 0-15,-1 0 16,36 0-16,-17 0 16,-54 0-16,18 0 15,-53 0-15,-18 0 16,1 0-16,-19 0 15,-17 0 1,-17 0-16,-1 0 16,-34 0-16,-1 0 15,0 0-15,-17 0 16,-1 0-16,1 0 16,-18 0-16,17 17 15,1-17-15,-1 0 16,-34 0-16,34 0 15,1 0-15,17 0 16,35 0-16,-17 0 16,18 0-16,34 0 15,-17 0-15,36 0 16,-36 0-16,18 0 16,-18 0-16,-18 0 15,36 0-15,17 0 16,18 0-16,-17 0 15,17 18-15,-53 0 16,-35-1-16,-53-17 16,0 18-16,-18 0 15,-17-18-15,-1 0 16,19 17 0,16 19-16,37-1 0,16 0 15,-16 18 1,16-18-16,-34 1 15,-18-1-15,-18-17 16,0-1-16,1 1 16,-1 17-16,0 0 15,-35 1-15,36-1 16,-19-17-16,1 17 16,0 0-16,-18 0 15,0 1-15,0-1 16,0 0-16,0 0 15,0 18-15,-18-35 16,-17 17-16,-1-17 16,1 0-16,-36-1 15,-34 1-15,-19 0 16,-17-1-16,-18-17 16,-17 0-16,35 0 15,0 0-15,-36 0 16,19 18-16,16-18 15,-16 0-15,17 0 16,-36 0-16,1 0 16,-71 35-16,-18-35 15,1 0 1,-1 18-16,36-18 0,-36 35 16,1-17-1,-1-1-15,36 19 16,-18-19-16,53-17 15,-18 18-15,0-18 16,1 0-16,-19 35 16,19-35-16,17 0 15,-18 0-15,0 18 16,1-1-16,-36-17 16,-53 0-16,35 36 15,1-19-15,17 1 16,53-18-16,17 35 15,1-35-15,0 0 16,17 0-16,18 0 16,-18 0-16,18 0 15,-35 0-15,-54 0 16,19 0-16,34 0 16,1 0-16,-36 0 15,36 0-15,-1 0 16,1 0-1,0 18-15,52-18 0,1 0 16,34 0 0,1 0-16,0 0 15,0 0-15,17 0 16,18 0-16,36 0 16,-19 0-16,19 0 15,-1 0-15,1 0 16,-19 0 46,-17 0-62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4-02-09T07:21:21.965"/>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1" timeString="2014-02-09T07:21:33.690"/>
    </inkml:context>
  </inkml:definitions>
  <inkml:trace contextRef="#ctx0" brushRef="#br0">5080 10583 0,'-123'18'16,"-36"0"-16,-18-1 16,1 19-16,-36-36 15,18 0-15,-88 17 16,53-17-16,52 0 16,36 0-16,18 0 15,17-17-15,35-1 16,36 0-16,0-17 15,0 0-15,-1 17 16,19-17-16,-19-1 16,1 1-16,0 18 15,0-19 1,17-17-16,-17 18 16,-18-18-16,17 0 15,19 18-15,-1-18 16,1 0-16,-1 18 15,18-18-15,0 0 16,0 18-16,0-1 16,0-16-16,0 34 15,0-35-15,0 0 16,0 35-16,0-17 16,18 0-16,17 0 15,0-1-15,0 1 16,1-18-16,17 18 15,17-18-15,18 0 16,-17-18-16,-18 54 16,17-18-16,-17-1 15,0 19-15,18-1 16,-1-17 0,1 17-16,35 0 15,-36-17-15,54 0 16,-1 17-16,1-17 15,-1 17-15,1 1 16,-1-19-16,36 19 16,-36-1-16,18 1 15,18-19-15,0 19 16,17-1-16,-35 0 16,-17 1-16,-1-19 15,-17 36-15,-18 0 16,1-17-16,-1 17 15,0 0-15,18 0 16,0 0-16,52 0 16,-34 0-16,-36 0 15,0 0-15,0 0 16,1 0-16,-1 0 16,35 0-16,1 0 15,-1 0-15,-17 0 16,18 0-16,34 0 15,36 0-15,-17 0 16,17 17 0,-18 1-16,-35-18 15,-35 18-15,-18-1 16,0 1-16,-17 0 16,0 17-16,17 0 15,-18 18-15,36 18 16,18-1-16,-19-17 15,1 18-15,-35-18 16,-18-18-16,-18 0 16,-17-17-16,17 17 15,-17 18-15,-1-18 16,18 1-16,-17 16 16,0 1-16,-1 18 15,1-1-15,0-34 16,-1 34-16,-17 1 15,0-1-15,-17-34 16,-36 52-16,-35-18 16,17 19-16,-17-19 15,0 18-15,17-17 16,-35 17-16,0 0 16,18-17-16,-18 17 15,36-35-15,-36 18 16,35-19-16,1-16 15,-1-19-15,-35 1 16,18-18-16,0 0 16,0 0-1,0 0-15,17 0 16,18 0-16,36 0 16,-19 0-16,19 0 15</inkml:trace>
  <inkml:trace contextRef="#ctx0" brushRef="#br0" timeOffset="2092.4345">11236 10583 0,'-18'0'0,"-17"0"16,-18 0-16,18-17 16,-53 17-16,-36-36 15,1 19-15,17-1 16,18 0-16,-18-17 15,35 0-15,1 0 16,17-1 0,0 1-16,0-18 15,18 0-15,17 36 16,-35-36-16,0-35 16,18 52-16,0-34 15,-1 17-15,1-18 16,17 1-16,1-1 15,-1 1-15,1-1 16,17 18-16,0 0 16,0 0-16,0 18 15,0-36-15,0 18 16,0 1-16,0 16 16,17 1-16,-17 0 15,35 17-15,-17-17 16,17 0-16,1 17 15,17-17-15,17-1 16,1 1-16,-1 17 16,18-17-16,18 18 15,-18-1-15,71-35 16,-35 35-16,17 1 16,18-1-16,17 0 15,0-17-15,36 17 16,0 18-16,17 0 15,18-17 1,-18 17-16,36 0 16,-1 0-16,19 0 15,-19-35-15,1 35 16,-36 0-16,18 0 16,-18 0-16,71 0 15,-70 0-15,-1 0 16,0 0-16,-52 0 15,34 0-15,-34 0 16,34 0-16,-34 0 16,-1 0-16,0 0 15,1 0-15,-1 0 16,36 0-16,-18 0 16,-18 0-16,1 0 15,-19 0-15,-16 0 16,16 0-16,-52 0 15,18 0-15,-1 0 16,-35 0-16,18 17 16,53 36-16,-36-18 15,1 18-15,-1-35 16,1 17-16,-1 18 16,36-18-16,-36 36 15,19-36-15,-54 18 16,18 0-1,-1-18-15,-34 36 16,35-18-16,-36 0 16,-17-18-16,0 18 15,0-18-15,-18 18 16,1 0-16,-19-35 16,1 17-16,0 18 15,-1 0-15,1-18 16,-18 36-16,17-1 15,1 18-15,-18-17 16,0 17-16,0 0 16,0 18-16,-35-18 15,-36 1-15,-17-37 16,-18 19-16,0 0 16,-35-1-16,18 1 15,-36 17-15,0 0 16,-35-17-16,-17 17 15,-1-18-15,-17-17 16,-54 0-16,-87 0 16,53-35-16,-1 17 15,53-17-15,1-18 16,17 0 0,18 0-16,-1 0 15,19 0-15,-1-53 16,36 35-16,-36-35 15,0 36-15,1-1 16,-19-17-16,-17 17 16,18 18-16,17-18 15,36 18-15,0 0 16,34-35-16,-16 35 16,17-18-16,17 1 15,36 17-15,-18-18 16,18 1-16,17-1 15,-34 0-15,16-17 16,-34-18-16,17 18 16,35 17-16,1-17 15,-1 17-15,1 1 16,-1-1-16,36-17 16,-36 17-16,1-17 15,-1 17-15,1-17 16,-1 17-16,36 1 15,0-1-15,17 0 16,-17 18 0,17 0-16,0-17 15,1 17 1,-1-18-16,1 18 16,-19 0-16,19-18 15,-19 18-15,1 0 16,17 0-1,1 0-15</inkml:trace>
  <inkml:trace contextRef="#ctx0" brushRef="#br0" timeOffset="4101.4221">23495 4480 0,'71'71'0,"17"-1"16,-18 19-16,18 16 16,-35-34-16,-17 0 15,-19-19-15,1 1 16,-18 0 0,0 18-16,0-1 15,0 1-15,0 17 16,-18 53-16,18 18 15,0-53-15,0 17 16,0 1-16,0-36 16,0-17-16,18-1 15,0-17-15,17-18 16,0 1-16,-17 16 16,17-16-16,0-1 15,-17-35 1,-18 18 31,0-1-47,0 1 15,0 17 1,-18-17-16,-17 35 16,0 0-16,0 17 15,-1 1-15,1-1 16,0 36-16,-1 0 15,-17-18-15,36 18 16,-1 18-16,1-36 16,-1 35-16,18 36 15,0-53 1,0 17-16,0-35 16,0 36-16,0-36 15,0 0-15,0 0 16,0-17-16,0 0 15,0-1-15,0 1 16,0-18-16,18 0 16,-18 17-16,0-35 15,17 36-15,-17-1 16,0 19-16,0-19 16,18 18-16,-18 1 15,0-1-15,0-18 16,0 1-16,0-18 15,0 17-15,0 1 16,0 0-16,0-19 16,0 19-16,0-18 15,0 0-15,0-36 16,-18 19-16,1-1 16,17-17-16,-18 17 15,0 0-15,18-17 16,-17 35-16,17 0 15,-18-18 1,0 18-16,1 0 16,-19 0-16,19-18 15,-1 0-15,1-17 16,17 0 15,-18-18-15,0 0-1,1 17 17</inkml:trace>
  <inkml:trace contextRef="#ctx1" brushRef="#br0">3666 8119 134 0,'145'-50'0'16</inkml:trace>
  <inkml:trace contextRef="#ctx1" brushRef="#br0" timeOffset="457.9456">3655 11132 108 0,'-195'119'123'16,"10"-28"-119"-16,21-25-8 15,19-23 4-15,20-12-47 16,12-12-59-16</inkml:trace>
  <inkml:trace contextRef="#ctx1" brushRef="#br0" timeOffset="2700.0116">17231 7692 203 0,'-21'-20'0'16,"8"-2"-1"-16,-1 4 0 15,12-1 1-15,0 3 0 16,11 1 11-16,-5-4 18 15,6 2-2-15,-4 0 7 16,3 5-12-16,-5 2-22 0,0 5 0 16,2 2-11-1,-4 6-8-15,0 5 19 0,0 7 2 16,5 17 16-16,-7 17-7 16,-5 15-9-16,1 16 2 15,-12 13-4-15,-6 7 1 16,0 2-1-16,-3-4-3 15,7-10-1-15,3-16-1 16,4-18 0-16,1-17-4 16,6-15-5-16,4-8-10 15,-2-4-10-15,0-6-41 16</inkml:trace>
  <inkml:trace contextRef="#ctx1" brushRef="#br0" timeOffset="3051.2242">16972 7841 375 0,'0'-19'0'16,"3"1"-13"-16,18-2-2 16,21 8-6-16,23-10-5 15,20-6-5-15,15 0 23 16,5 2 8-16,-5 8 11 15,-13 6-3-15,-12 12-3 0,-11 4-5 16,-18 10 0 0,-8 6-3-16,-16 4-4 0,-9 4 7 15,-17 4 0-15,-9 1 6 16,-16-2 4-16,-9-1 7 16,-5-3 0-16,-1-8-10 15,-1-2-6-15,1-6-1 16,2-1-1-16,-1-4-7 15,5-1-7-15,7-5-16 16,9-5-1-16,2-1-12 16,11-4-35-16</inkml:trace>
  <inkml:trace contextRef="#ctx1" brushRef="#br0" timeOffset="3352.6248">17809 7422 111 0,'23'-36'144'0,"-9"11"-121"16,-10 2-23-16,-4 13-1 15,2 6-6-15,-2 4-4 16,-2 4 11-16,4 4 1 16,0 9 16-16,-2 11-7 15,-2 13 3-15,0 11-3 16,-2 9-3-16,-8 10-5 0,3-3-1 15,5-6-1 1,-6-5 0-16,6-12 0 16,2-11-3-16,4-9-1 0,-2-8-16 15,10-4-4-15,-4-8-12 16,9-1 0-16,6-4-6 16,3-1-10-16</inkml:trace>
  <inkml:trace contextRef="#ctx1" brushRef="#br0" timeOffset="3981.8362">18164 7858 67 0,'42'-20'78'0,"-1"0"-43"16,-10-4 1-16,-12 6-5 15,-3-1-13-15,-7 2-5 16,-9 1-2-16,-11 2-6 16,-7 3 5-16,-11 2-7 0,-12 9 5 15,-5 9 2 1,-9 3 2-16,-3 13 0 0,6 0-8 15,8 8-4-15,10-3-1 16,19-1 0-16,13-1 0 16,12-2-1-16,15-6-1 15,15-4 0-15,6-9-3 16,9-8-2-16,2-13-5 16,-1-11-5-16,-7-4 9 15,-5-2 9-15,-8 8 3 16,-18 4 5-16,-7 11 2 15,-11 7-10-15,0 5 0 0,-2 4 0 16,2 11 10 0,-2 7-4-16,2 6-5 0,4 2-2 15,8-2-1-15,5-5 2 16,10-9 4-16,6-12-1 16,12-12-3-16,6-17-8 15,7-12-11-15,-2-15-14 16,-5-13 4-16,0-8 3 15,-8-2 13-15,-14-4 13 16,-4 3 12-16,-10 7 9 16,-13 10 23-16,-2 13-10 15,-11 14-24-15,-3 14-3 16,-3 10-7-16,1 8 0 16,-6 8 1-16,2 14 6 15,-7 13-3-15,0 16 2 0,5 11-1 16,0 8 1-1,10 5 2-15,8-1-7 0,8-1 0 16,6-10-1-16,7-5 0 16,1-12-3-16,5-11-1 15,-4-14-1-15,2-6-2 16,-8-9 0-16,1-6-14 16,-8-8-24-16,3-6-40 15</inkml:trace>
  <inkml:trace contextRef="#ctx1" brushRef="#br0" timeOffset="4162.1379">18449 7703 199 0,'-27'-4'174'0,"12"4"-168"16,6-3-4-16,18 1-4 15,22 4 2-15,13 1-8 16,21-6-18-16,11 1-11 15,11-2-17-15,-1-2 6 16,-3 6-36-16</inkml:trace>
  <inkml:trace contextRef="#ctx1" brushRef="#br0" timeOffset="4372.0117">19010 7760 427 0,'-2'6'0'16,"2"-4"-11"-16,16-4-23 15,11 4 20-15,15-6-37 16,16 0 9-16,4-2 40 16,1 2 2-16,-5 3 0 15,-7 1-9-15,0 0-80 16</inkml:trace>
  <inkml:trace contextRef="#ctx1" brushRef="#br0" timeOffset="4701.3854">19623 7445 350 0,'-36'-32'12'15,"7"1"-12"-15,7 2-8 16,5 11-18-16,6 4-18 15,-3 4 26-15,1 6 18 16,-3 4 8-16,1 4 3 16,-1 10 4-16,-9 8-3 15,8 12-2-15,-6 13-5 16,5 8-5-16,3 8 2 16,2 2 0-16,-1 6 5 15,5-3-7-15,3 2 7 0,4-2-6 16,2 1-1-16,0-5-1 15,2-9-4-15,0-7-1 16,0-15-8-16,5-11-3 16,-3-10 1-16,-4-10-2 15,4-9-17-15,6-4-58 16</inkml:trace>
  <inkml:trace contextRef="#ctx1" brushRef="#br0" timeOffset="5317.3397">19901 7760 173 0,'8'-7'238'0,"-21"3"-238"16,-3 5-6-16,-13 6-6 16,-10 18-3-16,-3 9 7 15,2 8 3-15,5 3 3 16,6 1 2-16,21-4 2 15,16-7-1-15,5 0-1 16,5-8-8-16,11-6-4 16,2-6-13-16,9-14 9 15,0-11 3-15,-9-12 1 16,-4-12 1-16,-9-10 10 16,-11-4 1-16,-16 3 11 0,-11 4 14 15,-18 10-15-15,-104-20 1 16,132 49 1-16,4-1-7 15,4 3-5-15,2-1-15 16,2-2-22-16,13 3 31 16,18 0 6-16,19 0-4 15,10-2 4-15,11 2-3 16,10 0 1-16,0 0 1 16,-6 5 1-16,-6 1 1 15,-5 1-1-15,-18 1 5 16,-10 2-5-16,-11 4 2 15,-11 6-2-15,-16 8 11 0,-10 8-7 16,-9 9 2 0,-8 3-1-16,-2-2-4 0,2-4 0 15,10-10-1-15,7-8-1 16,10-9 1-16,8-10 3 16,-2-5 13-16,7-5-3 15,10-12-3-15,-3-8-10 16,10-12-2-16,11-11-10 15,1-5 4-15,5 2 2 16,-5 5 6-16,-4 9-5 16,-5 9-7-16,-4 6-39 15,-6 11-112-15</inkml:trace>
  <inkml:trace contextRef="#ctx1" brushRef="#br0" timeOffset="6246.7817">20946 7816 403 0,'21'-2'0'0,"-8"-2"-39"15,1 0 17-15,-10 6 10 16,7 1-12-16,-7 4 24 16,1 5 1-16,-13 12 23 15,-4 13-8-15,-4 8-3 16,-10 7-9-16,-3 3-3 15,2-12 0-15,9-10 3 0,3-16 6 16,7-8 4-16,6-9-9 16,10-13-5-16,-2-6-22 15,9-15 6-15,10-14 13 16,15-11 3-16,5 4 0 16,-1 5 6-16,1 11 0 15,-5 15-3-15,-11 14 0 16,-2 10-2-16,-7 12 5 15,-3 16 7-15,-3 15-6 16,-7 8 0-16,-9 12-6 16,-10-1 1-16,1-10-1 15,7-16 0-15,-3-14-1 16,7-13 0-16,7-12-2 16,1-9 1-16,13-19-12 15,8-14-2-15,15-15 15 0,10-4 0 16,-6 7 17-16,-3 17-11 15,-14 21-2-15,-12 16-2 16,-15 14 10-16,5 12 8 16,-7 9-14-16,0 13 3 15,0 7-7-15,-2 4-1 16,2-4-1-16,0-8-4 16,6-11-7-16,5-10-5 15,0-7-36-15,1-8-89 16</inkml:trace>
  <inkml:trace contextRef="#ctx1" brushRef="#br0" timeOffset="6937.531">21938 8857 503 0,'7'-12'0'0,"2"8"-95"16,-7 8 38-16,2 22 51 15,-10 10 6-15,-3 19 8 0,-9 11 1 16,-5 6 1-16,2 0-8 15,5-10-2-15,3-9-11 16,5-18-21-16,14-11-36 16,-4-12-3-16,4-16 5 15</inkml:trace>
  <inkml:trace contextRef="#ctx1" brushRef="#br0" timeOffset="7132.0192">22105 8340 480 0,'-2'-8'0'0,"4"1"-72"15,5 7 46-15,10 17-7 16,8 4-28-16,9 8-7 16,4 9 32-16,-3 4 16 15,1-2 7-15,-7-1-11 16,0 3-17-16</inkml:trace>
  <inkml:trace contextRef="#ctx1" brushRef="#br0" timeOffset="7498.7073">22502 8869 143 0,'9'16'47'16,"-5"-6"-9"-16,-2 4-4 16,-6 6-7-16,-5 6-1 0,-5 11-15 15,-5 4-11 1,-6 4 0-16,-4-5 1 0,7-7 1 15,0-8 0-15,6-11 1 16,12-8-1-16,-3-6 1 16,5-4-3-16,2-6-26 15,2-9 4-15,7-11 5 16,11-6 2-16,11-8 15 16,9 1 3-16,12 2 1 15,-8 11 1-15,1 10 2 16,-5 10 1-16,-11 6 1 15,-2 11-7-15,-12 2 14 16,-1 11 1-16,-10 8 0 0,-4 13-2 16,-12 5-4-16,-1 5-8 15,-7-2-2-15,5-9-1 16,1-12-3-16,10-12-1 16,-3-10-10-16,8-6-14 15,7-2-44-15,-4-6-41 16</inkml:trace>
  <inkml:trace contextRef="#ctx1" brushRef="#br0" timeOffset="8864.3953">23113 9006 364 0,'15'-30'3'15,"-4"3"-2"-15,-16 3-2 0,-3 2-2 16,-5 4 1-16,-8 4 4 15,-10 4 2-15,-4 10 9 16,-17 8 3-16,2 12 1 16,0 9-7-16,5 10-5 15,12 10-5-15,11 1-2 16,15-2-6-16,9-2 7 16,14-8-1-16,11-10 0 15,8-10-3-15,7-14-2 16,10-16-12-16,-3-20-19 15,4-20-25-15,5-22-7 16,-2-19 0-16,-2-17 55 0,-8-8 15 16,-5 6 85-16,-12 14-21 15,-10 21-23-15,-10 24-24 16,0 24-4-16,-9 17-6 16,-2 8-7-16,0 8-2 15,0 12 2-15,-8 20 12 16,-5 22-1-16,-1 22-8 15,-3 21 0-15,-6 7-2 16,7-2 1-16,5-9 1 16,3-14-2-16,10-12 4 15,10-15-4-15,5-12 2 16,12-12-1-16,4-6 1 16,16-7-3-16,11-14-3 0,11-13-3 15,2-10-1 1,3-16 2-16,-7-10-5 0,-11-6 10 15,-14-4 0-15,-20 1 2 16,-13 5-1-16,-20 6 6 16,-9 10-2-16,-16 8-2 15,-9 12 3-15,-4 8-5 16,0 8 9-16,-2 8-7 16,11 9 1-16,9 0-4 15,16 9 4-15,5 2-4 16,14 5 0-16,12 3 0 15,16-5 0-15,3 1-3 0,17-11-5 16,5-9 1-16,8-14-12 16,8-10 11-16,6-14-11 15,-6-14-8-15,-2-2 26 16,-13 0 1-16,-15 4 9 16,-16 11 11-16,-16 13 6 15,-11 6-18-15,-9 6-4 16,4 9-4-16,-8 3 0 15,-2 8 0-15,-6 6 0 16,7-2-4-16,6-2-8 16,3-8-3-16,10-10-4 15,3-10 17-15,8-13-10 16,9-12-27-16,6-14 5 16,7-9 34-16,2 0 14 15,-11 8 8-15,-9 14-1 0,-7 14-9 16,-12 10-4-16,-2 6-8 15,-1 3-2-15,-2 12 2 16,-7 8 10-16,-5 19-5 16,-4 16-1-16,-4 22 0 15,-10 18-3-15,1 16 5 16,2 12-6-16,-6 11 5 16,8 3-1-16,8-1-4 15,5-11-8-15,3-23 8 16,-1-28 1-16,7-22 2 15,1-30 7-15,4-22-10 16,-7-24-35-16,-1-23 16 0,2-20 13 16,-1-24-7-16,9-26-10 15,11-16-7-15,14-9 26 16,8-1 4-16,9 11 14 16,5 15-4-16,5 24-9 15,-6 17-1-15,1 17-3 16,4 17 1-16,3 8 2 15,3 13-3-15,4 8 2 16,-1 10 1-16,-7 9-1 16,-4 8-3-16,-9 7 4 15,-11 6 0-15,-11 5 0 16,-10-3 1-16,-9 0 4 16,-14-2-4-16,-24-2 1 0,-9 0 1 15,-17-4 7 1,1 0 8-16,-6-10 1 0,12-1-11 15,16-7-8-15,13-5 9 16,14-2-9-16,9-2-5 16,16-3 0-16,15-4-3 15,8 0 8-15,13-3-4 16,8 2-1-16,4 1-10 16,-7 4-8-16,-6 4-29 15,-14 2-95-15</inkml:trace>
  <inkml:trace contextRef="#ctx1" brushRef="#br0" timeOffset="29061.326">14876 16427 239 0,'0'6'58'0,"0"-2"-24"15,0-8-17-15,3 6 9 16,-3-2 4-16,5 0-2 16,-5 0-10-16,0 0-4 15,0 0-6-15,0-2-6 16,2 2-2-16,1-2-1 0,-3-2-2 16,0-2-7-1,11-14 4-15,4-16-3 0,10-23 5 16,6-23 3-16,12-15 1 15,-1-8 1-15,2 2 0 16,1 11-2-16,-3 13 2 16,-9 8-2-16,4 21 1 15,-16 14-1-15,2 11-1 16,-12 14-3-16,-4 8-3 16,2 12 8-16,-3 14 10 15,7 17-5-15,1 17 2 16,1 16-6-16,-1 10 2 15,-5 7-2-15,-5-5 0 16,-4-7 2-16,4-14-2 0,4-16-1 16,-2-14-4-16,5-12-8 15,3-13-1-15,-1-8 13 16,3-13 0-16,3-14 0 16,8-16-8-16,11-22-1 15,3-14 2-15,1-10 7 16,0 3 4-16,-4 10 1 15,-2 12-3-15,-7 17-2 16,-2 12-1-16,-6 8-5 16,6 6 0-16,4 8 0 15,0 10-1-15,3 4 4 16,-3 16 3-16,-4 12 8 16,0 14 1-16,-9 16 11 0,-7 16-6 15,-9 17-3-15,-9 9-2 16,-1-2-4-16,-5-8-5 15,5-10-3-15,4-20 1 16,4-21-10-16,0-20-8 16,0-12-31-16,0-18-70 15</inkml:trace>
  <inkml:trace contextRef="#ctx1" brushRef="#br0" timeOffset="29647.1876">16932 16271 220 0,'20'5'35'15,"-7"-5"-17"-15,-6-5-11 16,-12-4-7-16,1-6-4 16,-5-9-7-16,-5-5 9 15,-6-1 2-15,-6-3 1 16,-3 10 8-16,-4 2-8 16,-8 7-1-16,-3 3 0 15,-12 7 9-15,-2 10 5 0,-2 4 3 16,-9 8 7-16,0 13-4 15,-2 2 1-15,13 7-2 16,0 0-3-16,11 3-9 16,13-4-2-16,17-1-3 15,19-3-2-15,13-1-2 16,19-4 2-16,11-8-7 16,13-10-10-16,1-6-23 15,11-20-15-15,-8-18 1 16,1-18 0-16,-15-12 38 15,-3-10 16-15,-14 3 39 16,-8 9 20-16,-19 14-9 0,-6 16-6 16,-5 12-7-16,-6 10-15 15,0 11-19-15,-1 10-2 16,1 11 1-16,-1 16 3 16,5 17-5-16,5 2-4 15,8 8-6-15,11-8-12 16,10-10-24-16,11-15-32 15,2-14-85-15</inkml:trace>
  <inkml:trace contextRef="#ctx1" brushRef="#br0" timeOffset="29909.4824">17148 16066 421 0,'-9'-2'0'0,"-9"2"-33"0,-7 2 21 15,1 12 8-15,-14 8 4 16,-2 12 0-16,-5 7 16 16,1 5-1-16,2-1 3 15,11 2-9-15,6-6 0 16,21 4-8-16,6-5-1 16,15 0-2-16,20-6-3 15,7-6-3-15,12-16-10 16,8-16-19-16,9-22-5 15,8-16-8-15,-4-23-10 0,4-10-48 16</inkml:trace>
  <inkml:trace contextRef="#ctx1" brushRef="#br0" timeOffset="30443.2212">17620 15641 311 0,'-9'-40'64'0,"1"16"-46"15,-6 8-7-15,5 16-11 16,5 5-8-16,-5 13 8 15,2 22 0-15,-13 25 8 16,0 21-8-16,-7 26 5 16,0 13-4-16,6-6 2 15,-4-2-1-15,7-10 0 16,0-21 2-16,9-26-3 0,0-19 4 16,7-22-5-1,4-19-8-15,0-13-4 0,12-24-21 16,12-19 12-16,15-18 13 15,3-9 8-15,12-3 0 16,2 20 3-16,-16 12-1 16,-9 26 3-16,-8 12 0 15,-13 14 1-15,3 8 8 16,-11 16 7-16,3 14-3 16,-3 12-8-16,3 15-4 15,0 3-6-15,6-2 0 16,47 96-6-16,-46-154-1 0,-1-2-13 15,5-6-13 1,4-11 3-16,21-8-17 0,5-19 9 16,8-18 26-16,0-12 12 15,-12 1 12-15,-1 15 13 16,-16 14 10-16,-12 16 11 16,-11 14-4-16,-4 8-17 15,0 4-13-15,-2 7-8 16,2-1-2-16,0 13 1 15,2 9-2-15,6 6-1 16,0 2-5-16,12-2-6 16,-2-5-3-16,11-13-37 15,9-4-54-15</inkml:trace>
  <inkml:trace contextRef="#ctx1" brushRef="#br0" timeOffset="30642.9325">18648 15752 531 0,'-29'2'0'0,"3"-2"-16"16,13-2-63-16,11 6 43 16,7 5 30-16,2 5 0 15,-4 5 5-15,2 4-2 16,4 5-2-16,-5-4-48 15,6-1-68-15</inkml:trace>
  <inkml:trace contextRef="#ctx1" brushRef="#br0" timeOffset="31283.0961">18513 16131 351 0,'12'-2'64'0,"-1"0"-64"15,-11 2-39-15,0 3 33 0,2 7 6 16,0 8 9-16,-2 5 2 15,-2 8-4-15,2 1-4 16,-2-2-3-16,2-7 0 16,0-9-1-16,0-8-17 15,2-8-27-15,9-8-9 16,5-12-11-16,11-13 2 16,8-7 63-16,9-4 1 15,6 0 16-15,-6 16 6 16,-17 12 9-16,-7 12 10 15,-11 6-7-15,-9 8-10 16,-7 10-1-16,1 10-5 0,-3 14-10 16,2 6-7-16,0 0-2 15,14-2-3-15,5-10 0 16,11-9 0-16,16-14-2 16,14-8-6-16,7-16-14 15,14-10-36-15,8-17 9 16,-6-9 26-16,-7-7 22 15,-13 4 4-15,-21 6 21 16,-19 4 4-16,-16 12 7 16,-16 6 16-16,-15 8-34 15,-13 6 17-15,-1 8 11 16,-6 8-9-16,8 6-16 16,14 8-10-16,16 11 5 0,11 8-4 15,15 7-8-15,13 7 0 16,15 2-10-16,8-4-32 15,16-12-66-15,6-10-40 16</inkml:trace>
  <inkml:trace contextRef="#ctx1" brushRef="#br0" timeOffset="31926.82">20067 15637 359 0,'0'-19'31'15,"0"10"-31"-15,0 1-2 16,2 4 0-16,-2 8 2 0,-2-3 1 16,2 3 2-16,-2 6-3 15,-6 15 7-15,2 15 2 16,-7 14-8-16,-3 22 1 16,-6 12-2-16,2 0 0 15,2-11-1-15,4-18-4 16,6-24 0-16,6-16 4 15,4-17 0-15,-2-13-14 16,-2-13-64-16,2-18-20 16,0-18 26-16</inkml:trace>
  <inkml:trace contextRef="#ctx1" brushRef="#br0" timeOffset="32158.969">19951 15783 93 0,'15'-78'44'0,"3"14"-24"16,5 16-2-16,-1 12 6 0,16 9-11 15,6 13 2 1,12 9-7-16,13 9-1 0,-3 14-3 15,4 14-2-15,-5 15-2 16,-15 14-1-16,-9 11 1 16,-17 4 0-16,-19-1 2 15,-21-9 6-15,-15-10 8 16,-27-12-8-16,-20-14 0 16,-11-8 11-16,-4-12 3 15,-3-7-5-15,7-7-12 16,12-5-5-16,25-1-8 15,11-2-24-15,14 1-37 0,25 3-31 16</inkml:trace>
  <inkml:trace contextRef="#ctx1" brushRef="#br0" timeOffset="32467.3815">20412 16002 139 0,'71'4'72'15,"-9"2"-46"-15,-8 0-16 16,2-2 1-16,0 0-4 15,-1-6-6-15,-4-10-2 16,1-1-1-16,-12-10 2 16,-9 1-1-16,-13 4 1 15,-11 0-11-15,-19 4 11 16,-5 3 2-16,-17 8 0 16,-9 5 7-16,-5 10 1 15,-6 6 8-15,3 8 0 0,0 6 0 16,10 4-7-16,8 4 1 15,9 0-2-15,10 0-3 16,14-3-1-16,12-2-6 16,7 0 0-16,17-7-3 15,9-11-7-15,11-3-19 16,15-15-42-16,2-17-54 16</inkml:trace>
  <inkml:trace contextRef="#ctx1" brushRef="#br0" timeOffset="32767.0016">21258 15912 371 0,'-15'-8'17'0,"-1"3"-17"15,1 2-6-15,6 3 0 16,2 8-3-16,0 7 7 16,-1 14 2-16,-3 9 3 15,-5 10 2-15,3 14 4 16,-1 9 3-16,-1 10 1 15,1 22 3-15,-1 19-7 16,-2 16-6-16,3 11-3 16,0-5-2-16,3-14-4 15,9-29 1-15,4-32-3 16,0-30 6-16,5-26 2 16,-5-13-3-16,-2-7-1 0,0-15-39 15,0-24-37-15,9-17 31 16,4-25-9-16,8-24-64 15</inkml:trace>
  <inkml:trace contextRef="#ctx1" brushRef="#br0" timeOffset="33778.8204">21258 16006 190 0,'25'-44'4'0,"4"16"1"16,11 7 4-16,16 16-7 15,6 6-2-15,14 8-3 16,2 9-1-16,-6 9-5 15,-15 14-8-15,-14 5 3 0,-28 8 2 16,-22 2 12 0,-26-4 8-16,-23-2 13 0,-19-14 14 15,-19-7 5-15,1-11-9 16,1-7 2-16,14-6-15 16,20-4-8-16,16-2-2 15,24-4-8-15,9 0-11 16,20-8-9-16,18-4 14 15,16-7 1-15,22-6 0 16,15-3-5-16,12 3 1 16,4 5 2-16,2-4 6 15,-13 8 1-15,-14-4-1 16,-11 2 1-16,-12 6-3 16,-21 3 3-16,-17 6 12 15,-4 0-7-15,-17 5-3 0,-16 6 8 16,-6 3 1-16,-19 6 5 15,-7 10-1-15,-3 6 5 16,2 6-3-16,12 3-10 16,9-2 2-16,18 5-2 15,17 0-4-15,10 1-2 16,19-2 0-16,11-1-1 16,9-9-3-16,6-15-9 15,9-9-2-15,4-22-6 16,-4-16-10-16,0-20 9 15,-7-5 11-15,-5-1 10 16,-19 9 29-16,-13 16-4 0,-9 15-7 16,-9 15-2-16,-9 6-15 15,4 0 0-15,5 17-1 16,-3 8 0-16,6 4 0 16,0 13-1-16,8 1-5 15,2-5-10-15,5-10-6 16,9-12-5-16,-6-12-5 15,6-10-7-15,0-16-4 16,-2-9 27-16,-5-4 16 16,-5-1 22-16,-3 10 6 15,-8 7 2-15,1 16-10 16,-10 2-10-16,5 9-1 16,0 6 7-16,5 8-6 0,-1 2-8 15,5 2-2-15,0-1-4 16,5-3-7-16,8-10-7 15,-3-7 7-15,12-7-3 16,6-11-10-16,5-7 1 16,0-8 10-16,2-2 6 15,1-7 7-15,-5 9 1 16,-9 0 8-16,-4 7 5 16,-11 4 10-16,-10 3-4 15,-6 1-13-15,-6-1-5 16,-8-1 3-16,-3-4-3 15,-12 3 3-15,-7 1 1 0,1 5 11 16,-8 2-3-16,12 6-1 16,-3 4-4-16,12 0-6 15,9 6-1-15,0 7 0 16,10 8 1-16,6 0-3 16,3 6 0-16,9 4-2 15,12-8-9-15,7-4-16 16,3-9-29-16,13-4 21 15,-3-14-7-15,8-7-21 16</inkml:trace>
  <inkml:trace contextRef="#ctx1" brushRef="#br0" timeOffset="34866.9953">23076 16127 184 0,'-2'-17'150'0,"-4"-1"-134"0,-7 0-9 16,-3 4 3-16,-2-3-2 15,-2 4-7-15,0 1 0 16,-7 4 5-16,1 4-1 16,-3 8-1-16,0 12-3 15,2 10 5-15,4 12-3 16,6 8-3-16,10 6-1 16,2-4-4-16,12-8-6 15,7-10 3-15,13-12-6 16,4-13 3-16,4-16 7 0,14-19-10 15,-2-20 1 1,10-24-11-16,2-16-6 16,-3-18 15-16,-1-4 15 0,-6 3 22 15,-13 11 35-15,-14 24 7 16,-15 19-43-16,-22 21-3 16,-8 21-10-16,-6 8-5 15,-3 12-1-15,2 13-2 16,1 17 5-16,0 17-3 15,0 21 1-15,2 14-3 16,10 9 0-16,5 5 2 16,5 0-4-16,12-7 0 15,1-10-1-15,12-14-3 16,3-19-5-16,8-21 3 16,2-11-4-16,9-16-3 0,6-18 1 15,8-14 6-15,2-12 0 16,-5-11-2-16,-9 6 7 15,-17 0 3-15,-14 8 8 16,-16 9 0-16,-17 13-7 16,-9 1 3-16,-11 13 7 15,-3 10-6-15,-4 6 4 16,4 4-5-16,14 4 1 16,7 0-5-16,11 2-1 15,13 0-3-15,15-2-3 16,9-3 5-16,17-5-10 15,7-10 0-15,15-12-5 0,1-13-7 16,4-11 0 0,-13-2 24-16,-8 2 16 0,-14 5 7 15,-17 15 11-15,-9 6-13 16,-7 5-7-16,-3 4-11 16,-4 1-3-16,5-1-1 15,4 1 0-15,5 2 0 16,-2 0-5-16,8 3-6 15,7-5-1-15,7-3 4 16,2-5-9-16,5 1 11 16,-5-1 2-16,-12 2 3 15,-3 5 2-15,-8 9 20 16,-4 8 1-16,3 4-17 16,-1 1-1-16,6-5 1 15,-2-8 6-15,5-4-5 0,3-15 6 16,7-10-11-16,10-20-9 15,9-19-7-15,10-12-11 16,-3-18-8-16,6-8-1 16,-8 1 27-16,-9 9 9 15,-9 20 36-15,-16 20-18 16,-7 18-4-16,-6 14-6 16,-6 10-3-16,2 10-5 15,-7 6 2-15,-1 14 2 16,-5 11-2-16,1 15 4 15,1 11 1-15,1 13 8 16,9 7-7-16,10 11-1 0,11 6-4 16,3 9-3-16,8-8-4 15,2-2-4-15,-2-26-3 16,-2-26-4-16,-10-26 10 16,-15-25-43-16,-15-25-51 15,-10-20-18-15</inkml:trace>
  <inkml:trace contextRef="#ctx1" brushRef="#br0" timeOffset="35001.781">23792 16018 360 0,'-49'-28'96'15,"20"10"-55"-15,14 12-41 16,23 6 0-16,28 4 7 16,33 2-7-16,24-1-4 0,32 4-20 15,20-6-41 1,9-3-117-16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09T07:23:10.686"/>
    </inkml:context>
    <inkml:brush xml:id="br0">
      <inkml:brushProperty name="width" value="0.05292" units="cm"/>
      <inkml:brushProperty name="height" value="0.05292" units="cm"/>
      <inkml:brushProperty name="color" value="#FF0000"/>
    </inkml:brush>
  </inkml:definitions>
  <inkml:trace contextRef="#ctx0" brushRef="#br0">3238 8199 159 0,'31'4'2'0,"-2"-4"1"16,12-4 7-16,9 0-6 16,21-2-1-16,16-4 3 15,9-4 16-15,-2-2-4 16,-6-1-3-16,-11 4-9 0,-10 3 0 16,-9 6-5-16,-4 4 1 15,-2 2-2-15,0 6 0 16,4 1 5-16,0-1-5 15,-1 3 3-15,-2-1-1 16,4-2 2-16,-1 0-2 16,3-3 2-16,-1-4-2 15,7 0 2-15,-3 2-1 16,5-1-3-16,2 2 0 16,2 4 1-16,1 2-2 15,5 5 2-15,8-4-2 16,9 3 2-16,6-1-1 15,7-3 1-15,2-4 1 0,0 0-1 16,3-2 0-16,-3-1-1 16,-2 4 0-16,0 4-1 15,-5 4 0-15,-1 3 0 16,-3 2 2-16,2 2-1 16,-2-1 0-16,3-4 1 15,-1-1 2-15,0-4-2 16,0-2 4-16,3-1-5 15,-1 0 0-15,-4 3 1 16,2-2-1-16,-1 2 0 16,-6 0 0-16,7 0 0 15,0-2 0-15,0-1 0 0,1-2 0 16,1 1 0-16,-2-2 0 16,-2 2 0-16,3 1 0 15,-5-2 0-15,-5-1-2 16,9 0 0-16,4-2 2 15,4-4-1-15,1 0 0 16,-2-4 2-16,2 2-3 16,-4 2 3-16,-6 0-1 15,2 2 0-15,-3 2 0 16,-1-1-1-16,-6 1 1 16,-3 1 0-16,7 1 0 15,-5 3-1-15,9-3 1 16,-1 0 0-16,4-2 0 0,12-4 1 15,2-3-1 1,11-1 0-16,-2-1 1 0,4-4-1 16,0 3 0-16,-2-2-1 15,-7 3 1-15,5-2 0 16,-7 2 1-16,-2 5-1 16,-5 0 1-16,-6-1 1 15,-5 0-2-15,0 1 1 16,-4-3 0-16,-7 0-1 15,-4 3 1-15,0 0 4 16,-14-2-3-16,-2 4 0 16,-9-1-1-16,-4 4 0 0,-11-4-1 15,6 3 1 1,-4-4 0-16,-3 2-1 0,8-7 3 16,-3 3 0-16,-3-3 1 15,6-1-1-15,-6-2-3 16,6 2 0-16,-6 0 0 15,8 0-1-15,-5 0 1 16,4 0-1-16,-4-1 2 16,3 2-1-16,-8 1 1 15,-1 2-2-15,-5 4 1 16,-3 2-2-16,3 2 2 16,-3 0-1-16,8 0 1 15,-1 0 0-15,3 2-1 0,6-4 2 16,-2 0-1-1,7-2 0-15,-3-2 1 0,7 0 0 16,5 0 0-16,-1 0-2 16,4 2 2-16,1 3-2 15,-5-4 1-15,3 4-1 16,-7-2 1-16,5 0-1 16,-5-6 1-16,0 1 0 15,-4 1 1-15,4-4-1 16,0 1 0-16,-4 0 0 15,-3-2-1-15,5 0 2 16,-6-2-1-16,-3-2 0 16,-5 0 0-16,6 0-1 15,-11 0 1-15,3 2 0 0,-1 0-1 16,-1-2 1 0,2 0 0-16,-1-4 0 0,-6 0 1 15,5-2-1-15,-9 2 1 16,-4 0-1-16,0-2 2 15,-12 0-2-15,3-1 0 16,-3 1-1-16,6-3 1 16,-3 1-1-16,-1 1 1 15,-1 3 0-15,2 1 0 16,-10 3-1-16,4 1 0 16,-1 0 0-16,-2-3-6 15,0 4 1-15,4-3-4 16,-7 1 10-16,4-1 2 15,-10 4 1-15,2 2-1 16,-6-1 0-16,-8-1 4 0,6 3-5 16,-7-2 1-16,-12 2-2 15,0 0 5-15,-4 2-2 16,-4-3 5-16,-5 0-2 16,1 0-2-16,-11 1 1 15,-1-5-3-15,-4 5-2 16,-7-2 1-16,-2 2-2 15,-10 2 2-15,-4 2 0 16,-2 2-1-16,-6 0 1 16,-7 2-1-16,-3 0 1 0,-4-2 3 15,7-2-2 1,2-2 3-16,-1-2-3 0,8-2 1 16,-3-2-2-16,1-1-1 15,1 2 1-15,7-1-1 16,0-2-1-16,3 2 0 15,-3 2 0-15,-9 1 0 16,-6 2 0-16,-9 0 2 16,-7 0 0-16,-7 0-1 15,-4 2 0-15,-9 0 0 16,-2-2 0-16,0 6-1 16,-5-3 0-16,-4 0 0 15,9 0 2-15,-1-3-1 16,3-5 1-16,9 2 2 15,7-2-1-15,6-3 2 0,-4 4-3 16,9 2-1 0,-1 0-1-16,-1 1-1 0,0 2 1 15,2 2 1-15,1-2-1 16,3 2 2-16,7-2-2 16,-2-1 2-16,-3 2-1 15,3-2 1-15,-2 2-1 16,10-2 1-16,7 2 0 15,5-1-2-15,2 4 0 16,5-1 1-16,-4 2 0 16,8-2 0-16,-8 3 1 15,9-1 0-15,-8-1 1 0,5 0 0 16,-7-2-3-16,5 0 2 16,-8 2-2-16,-6-2-1 15,-2 1 1-15,-5 3-3 16,-1 0 2-16,-6 5 1 15,1-1 2-15,-190 31-3 16,232-35 4-16,5 7-3 16,-4-3 2-16,9 2-1 15,-53 7 0-15,5 2 0 16,-2-1 0-16,0-1 0 16,2 0-1-16,5-1 2 15,1-2-3-15,4 2 4 16,5-4-4-16,3 1 3 0,9-2-1 15,6-1 0 1,6 1 0-16,10-4 2 0,11-1-2 16,7-1 3-16,11-4-3 15,7 2-3-15,6-3-6 16,-2 0 5-16,7 0 4 16,3 1 0-16,3 3 2 15,5 1-2-15,5 0 0 16,5 2 2-16,-1 0-4 15,0 2 2-15,2 0-1 16,3-1 1-16,-3 5 0 16,3-3 1-16,8 0-1 0,2-4 2 15,12 2-1 1,11-5-1-16,9 0 1 0,11-3-2 16,9 0 2-16,2-6-1 15,6-2 0-15,10 2 2 16,2-4 2-16,-3-3-2 15,5 6-1-15,3 0 0 16,-7 0-1-16,0 1 2 16,-1 2-2-16,-2 2 1 15,1-1-1-15,1 2 0 16,3 1 0-16,0-3 2 16,-1 0-2-16,6-1 3 15,-3 1-3-15,7-1 2 16,-7 3-1-16,-2 1-2 15,-2-3 1-15,-14 3 0 0,0-2 0 16,-6 2 1-16,-5 0-2 16,0 0 2-16,-2 0-2 15,-3 0 2-15,1 0-2 16,-4 2 2-16,-2-2-2 16,4 0 1-16,-7 3 0 15,6-2 0-15,3-2 1 16,0-2-2-16,4 3 2 15,5-2-2-15,1 1 2 16,3 1-2-16,0 1 1 16,0-1 0-16,-7 0-1 15,7 2 1-15,-1-2-1 0,1 0 2 16,-3 0-2 0,3-2 2-16,0 1-1 0,-2-2 0 15,-7 3 0-15,-2 0 0 16,-11 3 0-16,2-2-2 15,-7 1 4-15,0 2-4 16,1-1 4-16,6 1-4 16,4 0 4-16,-1-1-4 15,-2 0 3-15,4 1-1 16,-12-4 0-16,3-3 0 16,-3 3 0-16,-4 0 0 15,-3 3-1-15,2-3 2 16,-9 3-1-16,1 0 1 15,-2 0-2-15,-7 2 1 16,2-1 0-16,-4 0 0 0,5 0 1 16,-4 0-1-16,8-2 1 15,2-2-1-15,0 0 1 16,-3-2 1-16,-1-2-2 16,-9-3 3-16,-10 3 0 15,-8-2-3-15,-3 3 1 16,-8-1 1-16,-3 2-4 15,-1-1 4-15,-6 2-3 16,5 1 2-16,-7-3 0 16,-1 6 2-16,-3-3 2 15,-3 1 2-15,1-1-4 0,0 3-3 16,0-1-2-16,-5-1-12 16,5-1-35-16,0 0-59 15,2 9-56-15</inkml:trace>
  <inkml:trace contextRef="#ctx0" brushRef="#br0" timeOffset="7337.8761">6475 9079 132 0,'0'7'17'0,"-2"-5"-17"16,0 0-5-16,2-2-1 15,2 2 6-15,-2-2 7 16,0-2 15-16,2 2-5 16,-2 0 1-16,0 0-12 15,-2 2-6-15,0 7-18 16,-5 18-11-16</inkml:trace>
  <inkml:trace contextRef="#ctx0" brushRef="#br0" timeOffset="7473.2861">6466 9579 165 0,'23'-12'0'16</inkml:trace>
  <inkml:trace contextRef="#ctx0" brushRef="#br0" timeOffset="9602.4047">6694 9387 212 0,'13'1'129'16,"-6"1"-129"-16,-3-4-24 0,-6 2-11 16,4 2 4-1,2-2 31-15,2 3 1 0,2-3 2 16,1 0 5-16,3 1 2 15,-4 1-1-15,7 2-2 16,6 4 2-16,1 1-1 16,2 2 0-16,7 1 3 15,8 1-7-15,3-3 2 16,7-1-1-16,9-5-1 16,13-1 1-16,0-7-3 15,8 0 3-15,-6-2-1 16,-9 2 1-16,-1 0-2 15,-12 4 2-15,-7 1-2 16,4 2 3-16,-11 1-3 16,5-1 0-16,1 1 0 0,6-1-2 15,0-6 1-15,9-2-1 16,0-8 0-16,11 2-1 16,-3-6 1-16,-1 5-1 15,-7 2 0-15,-2 6 0 16,-4 3 0-16,-4 6-1 15,-1 4 3-15,4 0-3 16,3 0 2-16,2-2 0 16,4-2-1-16,13-5 0 15,12-6-1-15,6-5 1 16,11-1-1-16,2 1 3 16,-11 1-4-16,-4 5 4 0,-7 5-3 15,-8 6 2-15,6 3-2 16,-4 2 1-16,8 1 0 15,-1 0 1-15,4-4-1 16,2-4 0-16,9-5 0 16,2-4-1-16,3-2 2 15,-3-4-1-15,0 6 0 16,-6 1 0-16,-9 8 0 16,-8 3-2-16,4 8 2 15,-5 3-1-15,-1 0-1 16,6 0 3-16,-4-7-2 15,8-4 1-15,11-11 0 16,4-8-2-16,5-8 0 0,6-6 0 16,-1-2 2-1,-10 2-2-15,-9 3 3 0,-10 10-2 16,-10 8 2-16,-9 10-1 16,0 4 1-16,1 6-1 15,1-2 0-15,5-3 0 16,7-2-1-16,7-5 3 15,3-7-4-15,10-7 1 16,-5-5 1-16,3-4-5 16,-5 0 2-16,-4-2-2 15,-2 1 2-15,-10 7 3 16,-9 5 0-16,1 5 0 0,-9 8 1 16,-5 2 0-16,0 3-1 15,-2-2 3-15,3-3-2 16,-4-2 1-16,4-2-2 15,6-8-2-15,0-2 0 16,7-4-5-16,-3-4 3 16,7-1 2-16,-9 2 1 15,-2 3 2-15,-5 6-1 16,-8 4 4-16,-10 8-1 16,4 4 0-16,-6 8-1 15,5 0-1-15,2 4 0 16,5 0-1-16,3-4 0 15,6-6 3-15,6-6-3 16,7-8-2-16,6-7-1 16,8-6-4-16,-1-3 0 0,4-4-2 15,-3 4 6-15,-8 3-1 16,-13 12 4-16,-4 8-1 16,-4 5 1-16,-6 7 2 15,10 3 2-15,1-2 0 16,4-2-1-16,11-4 2 15,10-6-3-15,1-6-2 16,-2-4-3-16,11-4 2 16,-4 0-1-16,0 3 2 15,-7 1 1-15,-8 3-1 16,-13 7 1-16,-2 2 0 16,-2 1 1-16,-3 4-2 0,5-5 4 15,4-2-4-15,12-4 0 16,6-6 0-16,5-2-2 15,2-5 1-15,0 0-1 16,-1 1 1-16,-3-1 2 16,-9 4-1-16,-3 5 1 15,-11 4-2-15,-6 6 1 16,-10 6-1-16,-2 2 1 16,-6 5 1-16,2 2-1 15,4 1 1-15,-1-2 0 16,16-6 0-16,7-5-2 15,15-9-2-15,1-9-1 16,11-1 0-16,-4-4 3 0,-13 3 1 16,-5 2-3-16,-13 7 3 15,-10 7 0-15,-3 2 2 16,-5 5-2-16,-1 6 6 16,6 2-4-16,8 4-1 15,9-2 0-15,7 1 0 16,171 4-1-16,-190-29-1 15,-11 2 1-15,5-1 0 16,-2 1 0-16,43 0 0 16,-9 1 1-16,-4 5 0 15,2 4 2-15,-10 3 1 16,5 5-1-16,7 5 0 0,6 4-3 16,7-1 2-1,2-5 0-15,0 0-2 0,7-9 2 16,2-6-2-16,-5-6-1 15,5 0-1-15,-1-2 1 16,-4 1 2-16,-1 1-1 16,-6 3 0-16,-1 2 3 15,0 10-3-15,-8 6 0 16,4 8-3-16,-8 5 1 16,-1 6 1-16,-3 1 2 15,-7-5 1-15,4-2-2 16,7-4 6-16,2-10-4 15,10-8 0-15,13-6-2 0,6-10 0 16,10-8-1 0,0-4 0-16,-1 0 1 0,-14 0-1 15,-20 4 0-15,-14 3 2 16,-9 6 0-16,-11-2 0 16,-1 0 1-16,10 1-1 15,6-6-1-15,9-1 0 16,-3 0 1-16,3-3 1 15,-4-1-2-15,-14 2 4 16,-3 1 0-16,-15-1 3 16,-4 5-6-16,-3 2-1 15,-6 2-1-15,5 3 1 0,2-4 0 16,2 1-1 0,6 2-1-16,7-4 4 0,3 0-2 15,-3-2 1-15,-4 0 2 16,-7 2-1-16,-4 2 0 15,-2 0-1-15,-5 2-1 16,9 2 0-16,7 0 0 16,-8 2 0-16,4-2-3 15,-5 0 1-15,-14 0-7 16,-5 0-3-16,-3-2-27 16,-16-2-106-16</inkml:trace>
  <inkml:trace contextRef="#ctx0" brushRef="#br0" timeOffset="10519.7137">3589 10347 123 0,'14'-44'0'0,"9"-2"-48"15</inkml:trace>
  <inkml:trace contextRef="#ctx0" brushRef="#br0" timeOffset="11292.2198">3784 10122 67 0,'15'-5'51'15,"-1"6"-14"-15,-10 1-8 16,-2 4 1-16,-2 5 1 0,5 2-21 16,-5 5-3-16,1 4-1 15,-1-4-2-15,6-1 2 16,-4-11 8-16,3-3 7 15,-1-5-3-15,2 1 1 16,8-1-10-16,8 2-1 16,11-3-7-16,12 3-1 15,20 3-2-15,8-3 1 16,8 2-2-16,-2 1 3 16,2 3 0-16,-3 1 1 15,-9-1 0-15,-2-1-1 16,-5-2 5-16,3-3-3 15,1-3 3-15,4-2-3 0,-3 1-2 16,-3-1-1-16,-6 8 1 16,-2 4 4-16,-12 8-4 15,6 7 3-15,-4 6-1 16,1-2-4-16,6-2 4 16,7-4-2-16,12-8 1 15,1-12 0-15,12-10 0 16,2-10-1-16,7-6 0 15,-3-2-2-15,3 2 2 16,-8 9-2-16,-10 8 1 16,-3 18-2-16,-6 8 3 15,-7 9 2-15,3 8-2 16,-3 0 1-16,0-1 0 16,0-10 0-16,-2-7 0 0,11-10-1 15,5-10-2-15,6-16-2 16,13-10-3-16,17-10 2 15,8-8 4-15,7 1 1 16,-5 2-1-16,-1 12 2 16,-13 12 0-16,-11 10 0 15,-7 18 1-15,-10 9-2 16,0 5 0-16,0 8 1 16,0-5 0-16,2-4 1 15,14-7-1-15,8-8-2 16,8-13 1-16,7-4-1 15,11-6 1-15,5-3 0 16,-4 3 0-16,0 8 0 0,-4 9 4 16,-13 11-3-16,-10 12 5 15,-4 14-5-15,-4 10 4 16,2 8-5-16,0-2 0 16,-3-7 2-16,5-9-2 15,2-15 1-15,1-15-1 16,1-12-1-16,-2-12-10 15,0-6-13-15,-8-4-52 16,-12 0-93-16</inkml:trace>
  <inkml:trace contextRef="#ctx0" brushRef="#br0" timeOffset="20259.7912">15519 9032 140 0,'9'1'0'15,"-7"4"-13"-15,0-1 13 16,-2 5 6-16,0 3 4 16,-2 0 3-16,0 3 0 15,-5-4 6-15,3 4-5 16,-5-3-3-16,5-2-2 16,-10 2-2-16,3-2-2 15,2-4-2-15,0 0-2 0,-4 0-1 16,9-2-1-16,-6 2-5 15,4 2 3-15,-1 6 3 16,5 6 1-16,-2 7-1 16,2 9 0-16,2 3 0 15,0 3-2-15,2 2 0 16,2-4-2-16,-2-4 0 16,7-5-3-16,-5-5 3 15,4-6-5-15,-4-6-8 16,-4-2-37-16</inkml:trace>
  <inkml:trace contextRef="#ctx0" brushRef="#br0" timeOffset="20814.004">13344 10431 249 0,'2'-10'87'0,"-2"2"-87"15,0 0-23-15,0 2 4 16,10 4 18-16,3 2 1 16,5 2 2-16,13 0 6 15,9 4 0-15,0 2-2 0,3 6-1 16,1 4-5-16,0 6 2 16,-1 4 0-16,-1 4-2 15,-1 2-2-15,-8-2 2 16,-4-1-3-16,-7-8-2 15,-8-2-2-15,-8-5-6 16,-2-5-7-16,-4-4-8 16,-2-4-4-16,-2 0-43 15</inkml:trace>
  <inkml:trace contextRef="#ctx0" brushRef="#br0" timeOffset="21067.6212">13917 10324 323 0,'4'-11'31'16,"-4"7"-31"-16,-4 0-11 16,0 10-8-16,-10 7 19 15,-12 12 1-15,-17 13 4 16,-15 14-3-16,-11 10 5 16,-2 0-5-16,7-3 5 15,8-9-7-15,11-13 0 16,11-8-2-16,15-7-3 15,3-6 0-15,3-3-9 16,1-2-11-16,8-4-12 16,-3 0-14-16,7-3-21 15</inkml:trace>
  <inkml:trace contextRef="#ctx0" brushRef="#br0" timeOffset="22018.6079">14576 10244 167 0,'-2'-40'53'0,"-9"-2"-34"15,-7 2-1-15,-6 6-6 16,-5 3-6-16,-9 12-2 16,-4 7 7-16,-10 6-4 15,4 6-2-15,-2 6-3 16,13 6-1-16,1 6-1 16,3 6 0-16,6 6 0 15,2 9 1-15,10 2 0 16,8 6-1-16,7 0 0 15,7 3-3-15,6-3 3 16,10-3 0-16,-2-1-1 16,6-4 2-16,-7 0-1 15,3-3 1-15,-8-5-1 0,-7-4 0 16,-4-5 1-16,-12-2 9 16,-2-6-2-16,-11 2-2 15,-8-2-4-15,-2-2 3 16,-2-1 1-16,-5-4 6 15,9-7-7-15,2-6 1 16,8-6-4-16,-4-6 1 16,7-2 3-16,3-2-4 15,11 0-3-15,2 2 1 16,11-7-9-16,9 1 2 16,11-4-1-16,11-2 1 15,12-4 4-15,8 4 1 16,9-2-12-16,10 0-18 15,10-4-10-15,7-4-3 0,4-6 17 16,4-2 28-16,-13-1 3 16,-6 3 3-16,-9 6 2 15,-18 8 7-15,-15 6 5 16,-16 10 6-16,-12 4 7 16,-8 5-5-16,-6 5-4 15,-6 4-10-15,3 3-5 16,-13-2-9-16,-2 10-1 15,-12 8 1-15,-16 12 3 16,-13 17 2-16,-6 17-3 16,-7 10 3-16,2 7-5 15,14 0 0-15,13-7-1 16,13-11-2-16,14-8 0 0,17-12-2 16,16-9 2-16,14-11-4 15,10-8 3-15,21-10-9 16,11-8 2-16,6-12-4 15,-4-10 2-15,0-6 3 16,-20 0 10-16,-23 3 20 16,-19 1-11-16,-20 2-2 15,-25 6-1-15,-27 4-5 16,-17 2 1-16,-21 8-3 16,-2 7 1-16,0 4-7 15,9 5-17-15,16 1-35 16,15 0-18-16,16 3-41 0</inkml:trace>
  <inkml:trace contextRef="#ctx0" brushRef="#br0" timeOffset="23001.0426">15962 10684 140 0,'-26'2'87'0,"8"-2"-56"15,5-6-10-15,-1 6 12 16,12-2-3-16,0 2 7 16,2-2-13-16,2 0-8 15,2-3-13-15,19-11-3 16,17-13 0-16,26-16-5 16,35-15 0-16,24-10-1 15,8-3 2-15,6 6-2 16,-14 5 1-16,-21 9-3 15,-15 13 3-15,-20 10 3 16,-15 7 2-16,-23 10 0 16,-16 7 5-16,-5 2 5 15,-8 4-4-15,-4 2-6 0,-4 0 0 16,4 0-8-16,0 1-13 16,0-2-25-16,0 5-25 15,-7 6-14-15</inkml:trace>
  <inkml:trace contextRef="#ctx0" brushRef="#br0" timeOffset="23415.2544">15831 10750 145 0,'-15'-7'162'16,"3"0"-162"-16,3 3-12 15,5 0 2-15,2 4 1 16,6 4 9-16,5 7 0 15,5 3 9-15,3 13 5 16,7 7 1-16,8 10-4 16,3 11 5-16,5 3-7 15,5 1 0-15,7 2-4 16,-4-3-1-16,10-10-1 0,-2-6-1 16,-2-7 0-16,-8-13-2 15,-6-7 0-15,-9-7-1 16,-4-2-3-16,-9-3-11 15,-5-2-15-15,-3-1-33 16,-4-4-6-16</inkml:trace>
  <inkml:trace contextRef="#ctx0" brushRef="#br0" timeOffset="23920.8767">17420 9872 76 0,'-12'-22'151'0,"6"1"-149"16,-5 7 0-16,9 6-2 16,-3 4 0-16,5 4-3 0,0 7 3 15,0 2 5-15,0 8 7 16,0 15 0-16,-5 13 4 15,-1 20-4-15,-12 13-3 16,-2 4-3-16,2 1-4 16,-2-11-2-16,11-14 0 15,0-16 4-15,9-11-3 16,9-12 0-16,0-3 0 16,13-4-2-16,7-4 1 15,7-4-7-15,15-11-13 0,5-6-4 16,4-7 0-16,-4-2 11 15,-8-2 5-15,-7 6-20 16,-12 4-39-16</inkml:trace>
  <inkml:trace contextRef="#ctx0" brushRef="#br0" timeOffset="24113.8816">17877 10275 250 0,'-8'0'38'15,"6"-4"-37"-15,-2 2 5 16,4 4-3-16,0 2 1 16,-2 5 5-16,-5 8 6 0,3 7-5 15,-6 8-10 1,4 2-4-16,4-1-19 0,-3-4-16 16,10-8-25-16,-3-10-23 15</inkml:trace>
  <inkml:trace contextRef="#ctx0" brushRef="#br0" timeOffset="24272.178">18010 9787 406 0,'-6'5'0'0,"-2"-4"-90"16,4 2 32-16,2 8-5 0,4 7-32 15</inkml:trace>
  <inkml:trace contextRef="#ctx0" brushRef="#br0" timeOffset="24691.0662">18062 10050 53 0,'2'7'88'15,"-2"0"-71"-15,-4 1-7 16,-2 0 11-16,4 6-6 15,0 9-2-15,0 6-1 16,-9 6-4-16,1 5 3 16,0-3-7-16,-8-2 1 15,11-11 0-15,-4-7 1 0,9-6-3 16,-2-7 6-16,4-2-1 16,2-4 1-16,0-2-9 15,1-9-19-15,11-4-9 16,9-14 23-16,6-4 5 15,4-3-3-15,8 3 3 16,-10 5 0-16,-3 8 9 16,-5 8 1-16,-15 8 3 15,0 2 0-15,-8 5-7 16,-2 4-1-16,-4 6 3 16,0 3 9-16,-1 9-7 15,1 5-4-15,2 11-6 0,-1-2 0 16,10-1-3-1,1-5 2-15,7-9 0 0,5-10-5 16,11-6-4-16,9-12-20 16,7-16-32-16,17-14-52 15</inkml:trace>
  <inkml:trace contextRef="#ctx0" brushRef="#br0" timeOffset="24867.407">18611 10153 83 0,'54'-36'44'16,"-25"13"-13"-16,-15 16-7 15,-12 7-6-15,-4 3 1 16,-8 7 11-16,2 10-4 15,-5 6-12-15,-3 10-5 16,-3 4-4-16,11 0-5 16,1-8 3-16,12-1-2 15,3-9-2-15,8 0 0 16,9-6-3-16,6-2-7 0,9-8-20 16,12-14-40-16,0-13-35 15</inkml:trace>
  <inkml:trace contextRef="#ctx0" brushRef="#br0" timeOffset="25051.8231">19122 10144 125 0,'0'-12'69'0,"-2"6"-36"16,-9 4-22-16,-5 6-3 15,3 8 2-15,-10 4 3 16,3 10-3-16,2 7 0 16,5 3-6-16,6 0 1 15,14-2-4-15,9-6 5 16,3-6-6-16,10-4 3 0,10-8-3 15,3-10-5-15,4-6-12 16,8-13-35-16,4-17-31 16</inkml:trace>
  <inkml:trace contextRef="#ctx0" brushRef="#br0" timeOffset="25269.5407">19498 10154 69 0,'16'-30'92'0,"-7"7"-45"16,-13 10-16-16,-3 9-1 15,3 0 1-15,1 4-16 16,3 0-6-16,0 4-9 15,3 0 2-15,-3 9 6 16,6 6-1-16,5 10 2 16,3 0 0-16,5 11-1 15,6 0-8-15,2-1 0 0,2 1 1 16,2-6-2-16,0-4-2 16,-2-2 3-16,-2-4-1 15,-3-6-6-15,-4 0-8 16,-1-4-33-16,-13-2-42 15</inkml:trace>
  <inkml:trace contextRef="#ctx0" brushRef="#br0" timeOffset="25450.9608">19795 10221 223 0,'-16'-3'155'15,"9"6"-155"-15,1-2-9 0,3 6 9 16,-3 4 3-1,-1 16 1-15,-15 7 0 0,-13 12-4 16,-21 8-1-16,-16 2-3 16,-8 0-8-16,-12-6-38 15,-1-7-64-15</inkml:trace>
  <inkml:trace contextRef="#ctx0" brushRef="#br0" timeOffset="26761.4377">17221 11141 217 0,'-11'-22'17'0,"5"2"-8"16,-1 2 10-16,7 6-1 15,5 7 16-15,-3 0-3 16,-2 3 2-16,0 2-21 0,0 2-12 16,0 4-6-16,2 4 6 15,-2 12 11-15,2 13-2 16,0 15-3-16,0 11-4 15,3 8-2-15,-5-5 0 16,2-8 0-16,10-14-2 16,-4-13 0-16,5-10-4 15,3-8 3-15,-1-10-3 16,8-11-11-16,8-13-22 16,9-16-24-16,9-15 42 15,3-3 21-15,-10 6 20 16,-13 13 5-16,-16 17-11 0,-8 17-14 15,-8 10 0-15,1 15 13 16,0 12-1-16,4 16-2 16,0 13-6-16,12 8-3 15,11 2 2-15,6-10-3 16,11-14 1-16,5-15 5 16,10-23-1-16,11-20-2 15,-6-23-3-15,5-19-1 16,-11-16-2-16,-10-16-4 15,-13-10 7-15,-10-3 5 16,-10 7 14-16,-11 14 0 16,-11 14-4-16,-6 18 1 15,-3 13-7-15,-2 13-1 0,-2 6-8 16,8 6-2 0,3 5-9-16,5 1-12 0,6 3-28 15,-2 8-1-15,-4 7-30 16,4 6-24-16</inkml:trace>
  <inkml:trace contextRef="#ctx0" brushRef="#br0" timeOffset="27017.954">18255 11401 96 0,'5'21'42'16,"-5"-1"3"-16,0 2-6 16,-5-2-9-16,3 2-6 15,0 0 6-15,0 1-14 16,0-2-7-16,-6 1-9 16,8-2 0-16,0-6-14 15,0-3-23-15,0-6 9 16,8-6-2-16,-6-18-136 15</inkml:trace>
  <inkml:trace contextRef="#ctx0" brushRef="#br0" timeOffset="27533.9169">18266 11131 296 0,'-2'1'0'0,"2"2"-37"16,0-3 3-16,2 4 34 15,10 4 0-15,-1 2 0 16,-1 4 0-16,9 2 1 16,-4 6 4-16,1 6-5 15,-3 4 0-15,3 5 0 16,-1-1-3-16,3 1 0 16,7-4-3-16,0-3 1 15,-4-8 5-15,0-6 3 16,-6-6 6-16,-10-4 12 0,-3-2 6 15,-4-3-3 1,-1 1-7-16,1 1-7 0,-3-3-7 16,5 0-3-16,5-3 0 15,-3 1-6-15,1-2-1 16,6 3-4-16,-5-2 9 16,7-6 0-16,7-5-6 15,0-5-7-15,4 0 15 16,-4-1 9-16,-3 5-4 15,-4 10-5-15,-11 5 0 16,0 2 0-16,-7 1 2 16,3 3 6-16,2 7 5 15,2 5 0-15,0 4-8 0,6 6-5 16,4 4 0 0,3 2-4-16,5-6 0 0,7 0-7 15,8-8 2-15,7-6-22 16,12-8-12-16,-4-8-16 15,6-5 20-15,-10-6-3 16</inkml:trace>
  <inkml:trace contextRef="#ctx0" brushRef="#br0" timeOffset="27752.3777">19064 11570 103 0,'12'-20'43'15,"-18"-4"-4"-15,0-1 23 16,-9 2-12-16,-8-4-30 16,1 6 7-16,-12 0-6 15,1 6-13-15,-5 3-2 16,-5 9-2-16,1 7-3 15,3 7 5-15,1 7-6 0,7 4-1 16,6 6 0-16,13 0-2 16,10 4 1-16,12-3-4 15,7 0-3-15,10-8-5 16,4-8 11-16,11-13-17 16,14-18-21-16,2-20-9 15,11-19-7-15,1-14-19 16</inkml:trace>
  <inkml:trace contextRef="#ctx0" brushRef="#br0" timeOffset="28269.9769">19215 11187 133 0,'36'-62'86'16,"-20"15"-33"-16,-5 20-8 16,-13 15-33-16,-5 7-6 15,3 8-6-15,-6 4-6 16,4 10 6-16,-7 11 2 0,-1 15 2 16,1 16-3-16,-3 9 4 15,9 2-4-15,12 1 0 16,4-7-1-16,13-12 0 15,5-8-1-15,2-10-1 16,2-12-4-16,7-14-5 16,-3-14-12-16,6-15-19 15,1-10 6-15,1-7 36 16,-12 4 16-16,-7 8 10 16,-17 9 4-16,-7 12 1 15,-5 6-18-15,-4 2-11 16,5 0-2-16,4 6 0 0,-2 3 2 15,2 8-2-15,4 2-7 16,7 2 2-16,16-2-1 16,4-8-4-16,12-7-6 15,5-10-16-15,-3-7 5 16,-5-9-3-16,-11 2 23 16,-14 1 7-16,-7 4 27 15,-8 6-6-15,-8 6-7 16,2 1-8-16,4 1-5 15,-3 1-1-15,3 3 0 16,2-4-1-16,0 4-9 16,2 0-2-16,5-4-2 15,-1-2-2-15,2 0 12 16,-4-4 1-16,0-6-22 16,1-1 25-16,-3 2 9 0,-4 1 5 15,2 4-14-15,-5 4-18 16,3 4-23-16,0 3 14 15</inkml:trace>
  <inkml:trace contextRef="#ctx0" brushRef="#br0" timeOffset="30624.0004">20530 10443 155 0,'-16'-11'39'16,"-1"0"-20"-16,-1-1 4 15,-3 0-7-15,6 2 7 16,7-1 10-16,-4 4-16 16,5 1-8-16,7 2-7 15,-2 4-1-15,2 0-1 16,2 0-2-16,3 2-7 16,1 0 6-16,12 0 3 0,18 1 0 15,18-2 0-15,17 1 1 16,9-2-1-16,14-2 1 15,-3 2 0-15,3-1-1 16,-12 1 0-16,-4 1 1 16,-9 1-2-16,-9 1 1 15,-13 2-1-15,-7-3-1 16,-11-1-7-16,-9 4-3 16,-9-1-9-16,-4-4-8 15,-7 4-37-15,-5 2-25 16</inkml:trace>
  <inkml:trace contextRef="#ctx0" brushRef="#br0" timeOffset="31060.0699">20493 11257 353 0,'-27'0'36'0,"11"-8"-30"16,1-2 0-16,3 0-6 15,12 2-1-15,0 6 1 16,4 1-3-16,8-2 3 15,3 0 0-15,16-2 0 16,12 3 1-16,10 2-1 16,19 4 0-16,3 5 0 15,14 4 0-15,5 5 1 16,8 2-2-16,8-2 2 16,-6 1-1-16,6-4 0 15,-8-3 0-15,-1-3 1 16,-17-4-2-16,-12 1 1 15,-22-2-3-15,-12 1-3 0,-18-5-15 16,-9 2-17-16,-8-2-41 16,-3 0-63-16</inkml:trace>
  <inkml:trace contextRef="#ctx0" brushRef="#br0" timeOffset="40541.7015">15278 8976 79 0,'-21'-2'59'16,"-6"-6"-59"-16,-2 4-17 15,-7 4-1-15,-7 4-26 16,-3 4 44-16,-10-1 24 16,-2 1-3-16,0-2-3 15,0-6 0-15,-4-3-7 16,-3-4 12-16,1-2-12 0,-13 1-4 15,4-5 1 1,2 1-4-16,7 0 6 0,1 0-3 16,-67-20 0-16,113 24-7 15,1 3 2-15,3-4 6 16,-3 1 5-16,-10-8 1 16,8 4-3-16,-5-2-8 15,10 2-3-15,5 0-1 16,-2 2-3-16,4 0 1 15,-1 0-3-15,5 2 1 16,-1 2 3-16,3-3 2 16,3 0 0-16,-3-3 1 15,2-9-1-15,7-7 1 16,-5-8 1-16,8-2-2 16,-1-2-1-16,-3 2 0 0,4 6-1 15,1 2 1-15,3 4-3 16,1-1 2-16,8 2 2 15,4 0 0-15,11-1 0 16,5 2 2-16,13 2-2 16,1 3 0-16,11 2 0 15,-3 0-1-15,-1 7 1 16,3-3-3-16,12-1 2 16,2-1 1-16,8-2-1 15,4 1 1-15,-1 0 0 16,2 2 0-16,-7 0 1 15,-2 3-1-15,-1 1 1 16,-1 1-2-16,2-1 2 0,0 2-2 16,3 0 1-16,-4-1-1 15,1 2 1-15,0 1-2 16,4 0 2-16,4-2-1 16,2 0 0-16,-2 2 1 15,2-4 0-15,-1 0 0 16,-7 2 0-16,1 2 0 15,2-1 0-15,-5 6 0 16,0-1 0-16,-2 2-1 16,2 0 2-16,-3 2-2 15,3-1 2-15,-2 2-2 16,2-2 1-16,0 3 0 0,2 1-1 16,5 0-2-16,-1 2-2 15,6 3 1-15,2-1 2 16,-1 0 1-16,8-5 0 15,-4 0 2-15,-1-2 2 16,-1 0-3-16,-2 2 1 16,-2 2-1-16,-2 0 0 15,-5 1 0-15,6 4 1 16,-1-3-2-16,-7 0 2 16,7 1-1-16,-7-1 1 15,1 1-1-15,2 1 0 16,-3 2 0-16,-4 1 0 15,-5 2 0-15,-2-1 0 0,0 3 0 16,2-3-1 0,-2 3 3-16,5-1-3 0,1 4 2 15,3 1 0-15,0-2-1 16,-4 3 0-16,1 1 0 16,-8-4 0-16,4 6-2 15,-8 3 4-15,-8-2-4 16,1 3 4-16,-7 4-3 15,0-5 2-15,0 0-1 16,-3 4 0-16,3-4 0 16,-2 0 0-16,-5 1 1 15,-2 1-2-15,-6-4 2 16,-10-1 1-16,-2 6-2 16,-2-1 0-16,-2 0 0 0,-3 2 0 15,-2-2 1-15,-1 0 0 16,-4-4-1-16,1-2 0 15,-3-2 3-15,-1-2-3 16,-5-1 2-16,-5-1-1 16,4 0-1-16,-8 2 2 15,-8 2 0-15,-3 4 0 16,-11 1 1-16,-14 2-1 16,-15 3 0-16,-18-5 3 15,-4-2-4-15,-14-5 1 16,-1-4 1-16,4-4-1 15,0-2 1-15,1-4-3 0,5 0 0 16,-4-3 0-16,-1-6 0 16,0 0 1-16,-2-8 3 15,3-3-1-15,-2-4 0 16,-8-2-3-16,-1-4-3 16,-9 2 1-16,-17-2-3 15,-12 2 4-15,-10 0-4 16,6 2 3-16,-2 0-6 15,15 1-7-15,9 5-19 16,10 4-16-16</inkml:trace>
  <inkml:trace contextRef="#ctx0" brushRef="#br0" timeOffset="51633.4348">12959 10878 134 0,'-16'-8'233'16,"3"-4"-233"-16,-3-3-1 16,3-2 0-16,9 7-7 15,2 6 5-15,4 2 3 16,0 4-3-16,0-2 2 16,9 2 1-16,3 2 2 0,13 4 0 15,6 3-2-15,18 1 0 16,2 3-1-16,14 5 1 15,3 0 0-15,5 2 0 16,6 1-1-16,3-5 0 16,-2-1 2-16,3-2-3 15,7-6 3-15,-4-2-2 16,0-3 1-16,0-2 0 16,9-2 0-16,-7-4 1 15,7-5-2-15,-1 2 2 16,-5-5-1-16,-7-1 1 15,-1-2 0-15,-7-3-1 16,-5-3 1-16,2-1 0 0,1-2 0 16,-5-1-2-16,0 0 0 15,-11 0 1-15,-4 4 0 16,-12-2 1-16,-10 4-1 16,-2 1 4-16,-7-1 0 15,-8 2 1-15,-8-1-5 16,2-2-2-16,-7-2 2 15,2-2-7-15,3-7-2 16,-3 1 2-16,6-3 1 16,-6-2 6-16,5 1 0 15,-5 2 1-15,2 1 0 16,4 2-2-16,-6-1 2 0,5 3-2 16,-5 4 2-16,4 2 2 15,-6-1-1-15,0 0 6 16,-4-3-5-16,-8-4-1 15,4-3-1-15,-7-6-1 16,-3-1-2-16,-4-4 0 16,0-1-1-16,0 1-5 15,-7 4 4-15,-9 3-2 16,-1 0 4-16,-15 5 1 16,-5 1 1-16,-11 4 1 15,-3 4 0-15,-4 4 0 16,1 2 0-16,1 0 6 15,1 4-6-15,1 2 1 0,-7 2-2 16,4 4 0 0,-1 2 0-16,-8 6 0 0,6 2-1 15,-6 4 3-15,-2 0-1 16,2 4-1-16,-1 0 0 16,-1 2-1-16,7 2 0 15,3 1 1-15,4-2 0 16,6 3-2-16,7 0 3 15,4 3-3-15,7 0 3 16,3 5-1-16,-1 1 0 16,5 0 2-16,2 4-1 15,9 1-1-15,0 4 1 0,5 2-1 16,-3 4 1 0,-1 4-1-16,-7 2 1 0,2 2-1 15,2 1 1-15,-5-1 0 16,5 2-1-16,2 0 0 15,2-1 1-15,8-3-2 16,-4-5 2-16,13-4-2 16,0-5 1-16,8-7-1 15,2-4-2-15,6-4 3 16,8 2 0-16,9-3 0 16,6 2-1-16,4 0-6 15,9 2-12-15,10-4-27 16,0 0-28-16</inkml:trace>
  <inkml:trace contextRef="#ctx0" brushRef="#br0" timeOffset="60218.7418">7638 16359 93 0,'-15'2'23'0,"1"-2"-23"15,-1 1-20-15,-5 4 18 16,5 1-13-16,2-2 3 0</inkml:trace>
  <inkml:trace contextRef="#ctx0" brushRef="#br0" timeOffset="62708.3326">7707 16379 120 0,'-13'-14'44'0,"2"-4"-43"16,0 5 22-16,0 0 9 0,-3-2-4 15,1 2-6-15,-5 0 9 16,-2 1-16-16,0 0-11 16,-7 4 1-16,0 4-4 15,-6 8-2-15,-5 6 2 16,-6 11 1-16,-3 11 2 15,-8 13-1-15,3 8-1 16,7 0-2-16,5 4 5 16,11 1-4-16,10 1 6 15,7-2-5-15,12 4-2 16,9-5 2-16,11-2-3 16,9-8 1-16,13-4-1 0,14-8-1 15,9-8-7-15,8-12-8 16,7-14-24-16,12-15-1 15,1-16-4-15,7-11-4 16,-3-9 39-16,-7-2 11 16,-9 0 5-16,-21 12 5 15,-18 5 16-15,-13 13 10 16,-13 5-3-16,-9 10-14 16,-9 4 15-16,-5 4-6 15,1 0-13-15,-6 3-15 16,-3 5 0-16,-6 6 1 15,-1 6 1-15,-5 6 1 16,3 12-2-16,2 4 3 0,1 4-3 16,15-2 0-16,4-2-1 15,6-3-3-15,5-10-1 16,7-1-1-16,2-10 0 16,6-5-6-16,-2-7-5 15,7-8 1-15,-4-8 6 16,-6-12-13-16,0-9 4 15,-11-3-8-15,-8-3 26 16,-8 6 4-16,-5 10 20 16,-8 2-17-16,-1 11-3 15,1 2 10-15,6 2-10 16,4 4-4-16,9 0-14 16,4-2-15-16,9 2 18 0,4 0 11 15,12 0 4-15,10 0 1 16,5-3 5-16,-5 3-5 15,3 0 0-15,-7 3-4 16,-6-1 3-16,-2 8-2 16,-9-2 4-16,-5 11 6 15,-7-4 6-15,-4 5 8 16,-11 0-5-16,5 0 1 16,-6-6-8-16,-1-2-9 15,9-6-5-15,4-4-7 16,2-6-37-16,1 0-37 15,21-9 65-15,7-10-13 16,13-7 21-16,16-3 8 16,5 2 7-16,-5 5-1 0,-13 14 4 15,-9 8-1-15,-13 6 1 16,-10 6 1-16,-4 4 1 16,-5 4 5-16,-3 2-7 15,-3 8-3-15,0 1-6 16,-3-4-1-16,2-5-8 15,1-6-6-15,1-8-3 16,4-5-9-16,6-5 19 16,12-7-33-16,6-10-42 15,6 0 53-15,9-4 29 16,6 6 7-16,-5 7 3 16,-10 5 6-16,-1 9-2 0,-15 3-2 15,-3-1-10 1,-3 2 0-16,-3-2-1 0,-6 0-1 15,5-2-2-15,-1-2 1 16,11-4 1-16,3-7-4 16,5-4 4-16,-3-5 13 15,-4 2-2-15,-2 4 16 16,-7 4 9-16,-4 7-14 16,-7 2-4-16,0 3-10 15,0 0-4-15,0 2-4 16,-5-1-2-16,3 2-1 15,2 0-5-15,0 2 6 16,-2 3 2-16,2 8 9 16,-2 10-3-16,-8 13-2 15,6 14-2-15,-9 7-1 0,-1 8 2 16,-5 5-1-16,-2 1 4 16,4-4-5-16,-8 6-1 15,3-4 0-15,1-6-1 16,4-7-3-16,3-17 1 15,8-18 3-15,-1-8 7 16,5-16-7-16,-2-10-4 16,2-14-22-16,-6-6 20 15,4-16 5-15,-5-12-3 16,9-9 4-16,2 1 9 0,7 6 4 16,1 4-6-1,-1 10-6-15,13 7-1 0,-3 6-1 16,8 2 0-16,4 5-1 15,10 4 2-15,4 0-2 16,12 4 1-16,1 0 0 16,5 4-1-16,-5 8-9 15,-10 4-1-15,-10 2 3 16,-11 4-1-16,-18 8 10 16,-2-6 3-16,-16 7 16 15,-11 2-3-15,-14 1 2 16,-1 2 0-16,-17 0 1 15,8 1 8-15,8-10-11 16,8-1-16-16,16-4-2 16,5-4-18-16,14-4-39 0,9 0 30 15,8-6 25-15,12-8-5 16,15-4-4-16,9-4 11 16,0-2 2-16,-2 2 2 15,-18 7 6-15,-11 11-2 16,-13 3 5-16,-12 1-2 15,-6 4-5-15,0 6 5 16,-5-2-1-16,-4 8-7 16,0 2 0-16,-3 9-1 15,8 6 0-15,-1 3-2 16,14 1-5-16,1-7 0 16,17-4 0-16,6-10 5 0,12-12-7 15,10-12 2-15,5-15-3 16,2-9 2-16,-2-8 2 15,-2-10 0-15,-4-8 5 16,-8-8 1-16,-7-6 12 16,-3-7 8-16,-14 3 1 15,-7 9 5-15,-11 13-5 16,-6 10-14-16,-7 19-1 16,-5 13 4-16,-1 6-6 15,-4 7-4-15,6 10-6 16,-3 11 4-16,-1 10 1 15,-6 20 1-15,0 14 1 16,3 12 0-16,2 9 1 0,6-3-1 16,10-4-1-1,2-8-1-15,6-10 0 0,9-12-4 16,5-12 1-16,9-6-8 16,9-16 6-16,1-3-1 15,15-20-12-15,6-9 1 16,2-10 5-16,-2-7 3 15,-3-4-6-15,-12 3 12 16,-14 4 4-16,-13 9 13 16,-5 4 10-16,-13 9-10 15,-10 1 1-15,-3 5-10 16,-5 6-3-16,-7 11 4 16,0 1 6-16,-2 14 0 15,3 2-6-15,8 8 4 0,9 2-1 16,7 2 0-16,13 2-3 15,9-1 1-15,9-3-6 16,9-9 0-16,6-7-4 16,3-10-1-16,4-12-8 15,0-17-14-15,3-7 0 16,-3-10 18-16,-8-7 9 16,-13 7 17-16,-10 6 11 15,-8 11 3-15,-12 11-8 16,-4 3-12-16,-4 7-5 15,-5 4-6-15,0 4-8 16,-3 4 1-16,1 4-6 16,1 0-2-16,6 1-21 0,-1-7-9 15,4-6-3-15,0-7-39 16</inkml:trace>
  <inkml:trace contextRef="#ctx0" brushRef="#br0" timeOffset="62909.8633">9461 16796 307 0,'9'-17'71'15,"3"-4"-71"1,14 3-63-16,1 0 58 0,8 0-5 15,9 7-35-15,10-1-59 16</inkml:trace>
  <inkml:trace contextRef="#ctx0" brushRef="#br0" timeOffset="63383.4917">11555 16704 406 0,'-13'4'59'16,"7"-4"-59"-16,-2-4-36 15,9 4 35-15,16 0 1 16,15-2 1-16,7-4-1 16,17-4-2-16,13 4-5 15,5-1-17-15,-3 3-62 16,-6 8-99-16</inkml:trace>
  <inkml:trace contextRef="#ctx0" brushRef="#br0" timeOffset="64357.7678">13329 16274 283 0,'-14'-26'24'16,"-10"8"-4"-16,-7 11 1 15,0 1-14-15,-8 6 2 16,-3 4-4-16,-2 9 4 16,-3 5 1-16,3 18 2 15,-1 13-2-15,7 13-1 16,7 12-3-16,6 8-2 15,17 5-2-15,10-7-1 16,11-6-2-16,9-12 0 16,18-12 0-16,5-12-3 0,11-14 2 15,4-14-3-15,9-16-1 16,0-18-5-16,2-22-9 16,-7-16-7-16,-3-18 0 15,-12-19 16-15,-11 1 11 16,-18 10 38-16,-16 16 1 15,-8 14-17-15,-16 26-3 16,-14 11-10-16,1 10-3 16,-7 2-4-16,-3 6-2 15,8 6-2-15,4 3-1 16,6 2-15-16,8 10-10 16,8 5-29-16,13 13-55 0</inkml:trace>
  <inkml:trace contextRef="#ctx0" brushRef="#br0" timeOffset="64548.4587">13768 16760 62 0,'2'32'323'16,"0"-8"-323"-16,-2-6-28 15,-2-2 27-15,4 8 1 16,-2 6 0-16,2 10-5 15,0-4-10-15,4-1-17 16,-2-7-16-16,0-10-60 16</inkml:trace>
  <inkml:trace contextRef="#ctx0" brushRef="#br0" timeOffset="64987.3092">14447 16467 97 0,'29'-52'110'0,"-6"4"-87"16,-17 5-9-16,-8 16 22 0,-11 6 5 16,-5 6-28-16,-13 2-9 15,-9 9 0-15,-12 4-1 16,-6 8 3-16,-4 7-2 15,-9 6 0-15,2 8-1 16,15-8-2-16,17 0-1 16,14-1-10-16,21-2 9 15,15 2 0-15,16 6 1 16,12 8 1-16,14-5-1 16,17 8 0-16,5-1-1 15,4-2-3-15,-6 4 0 16,-15 3-5-16,-17-2 7 15,-21 2 2-15,-20-1 6 16,-19 0 4-16,-21-5 0 16,-16 1 5-16,-6-3 0 0,-11-9 7 15,3-7-6-15,6-12-13 16,16-5-3-16,3-5-21 16,15-12-45-16,5-1-79 15</inkml:trace>
  <inkml:trace contextRef="#ctx0" brushRef="#br0" timeOffset="65129.9089">14746 16876 165 0,'27'16'149'0,"-16"-4"-149"0,-7-4-53 15,-8-3 39-15,-5 7-44 16</inkml:trace>
  <inkml:trace contextRef="#ctx0" brushRef="#br0" timeOffset="66689.5252">16105 16613 160 0,'4'-20'190'15,"-4"-4"-190"-15,-4-2-21 16,-11-5 20-16,-1 2-9 16,-12 0 6-16,-2-4 4 15,-8 3 12-15,-4 6-4 16,-3 8 8-16,-1 10-10 15,-6 8-3-15,3 13-1 16,-2 14 4-16,4 15-2 16,14 6-1-16,6 4-2 0,14-1-2 15,11-3 2 1,8-11-2-16,17-4 2 0,6-11 0 16,6-8-1-16,16-14-2 15,5-12-3-15,6-16-12 16,5-20-6-16,-5-19-9 15,0-21-5-15,-1-6-6 16,-14-12 4-16,-7-1 39 16,-11 5 15-16,-11 16 26 15,-7 14 1-15,-11 19-7 16,-9 22-21-16,-3 12-3 16,4 16-11-16,-3 2-6 0,-1 12 4 15,1 10 2-15,-4 17 6 16,-1 21-2-16,-1 15 1 15,1 11-5-15,3 8 2 16,8 2-2-16,7-13 1 16,3-4-1-16,8-11 1 15,10-18-1-15,-1-10-4 16,9-11-3-16,7-10 1 16,8-12 0-16,10-13-9 15,11-12-7-15,-5-17 14 16,3-12 5-16,-12-8-1 15,-11-9 4-15,-13 7 18 16,-15 8 4-16,-7 4-15 0,-18 10-7 16,-5 11-2-16,-13 5 2 15,-11 10 2-15,-4 8-1 16,-12 13 4-16,2 9-1 16,3 7 2-16,1 13-1 15,16 3 0-15,7 5-1 16,10 2-1-16,16 1 5 15,9-6-8-15,15-2 0 16,12-7 0-16,13-10-4 16,0-6 3-16,12-8-6 15,5-16-6-15,0-14-34 16,6-16-15-16,0-12 21 0,-4-9 31 16,-11-2 10-1,-16 2 18-15,-22 9 6 0,-14 7 5 16,-10 12-9-16,-5 5-3 15,-5 7 1-15,3 0-6 16,-1 9-5-16,10 2-7 16,-5 4-6-16,9-2-7 15,2 10 13-15,0 2 0 16,5 10 3-16,5 6 4 16,-6 8-1-16,3-2 1 15,-3 2-3-15,1 4 5 16,-2-5-1-16,-3-3-3 15,5-2-5-15,-3-6 0 16,0-7-2-16,5-8-2 16,-7-3 4-16,8-6 4 0,-6-6-4 15,2-6-3-15,8-6-5 16,-1-6 8-16,0-1 3 16,1 6-3-16,-3 5 0 15,-9 5-2-15,-2 9-2 16,-2 0 2-16,2 0-2 15,0 2 3-15,0 1 1 16,0-3 0-16,0 0 1 16,-2 1 1-16,2-2 5 15,-2 1-2-15,-3 1-3 16,3-1-2-16,2 0 0 16,-2 3-1-16,2-1 1 0,0-2 1 15,0 0 1 1,0 0 0-16,0 0-2 0,0 0-1 15,0-2-5-15,2 2-1 16,-4 0-16-16,2 0-33 16,0 0-13-16,0 2-2 15</inkml:trace>
  <inkml:trace contextRef="#ctx0" brushRef="#br0" timeOffset="66796.3738">16954 16642 104 0,'-7'-5'46'15,"-4"-5"-8"-15,5 6-13 16,-4-4-6-16,1 2-4 15,5 2-15-15,2 0-3 16,0-1-45-16,0 2-56 16</inkml:trace>
  <inkml:trace contextRef="#ctx0" brushRef="#br0" timeOffset="68175.8982">16867 16361 139 0,'0'-14'0'0,"9"-4"0"15,2 4 29-15,5 0 12 16,-1 0 6-16,1 1 4 0,-3 6-21 16,-6 1-21-1,2 3-2-15,-9 3-2 0,0 3 2 16,0-3 4-16,0 0 3 15,-2 0-1-15,2 0-8 16,-2-3-1-16,2 6-4 16,0-3 2-16,0 0-2 15,0 0-1-15,-5 0 0 16,10 0-5-16,-5 0 0 16,0 0-3-16,0 0 4 15,0 0-2-15,0 0 5 16,0 0 1-16,0 0 1 15,0 0 3-15,0 0 2 16,0 0 2-16,0 0-2 16,-5-5-2-16,5 1-1 0,-2 0-2 15,2 0 2 1,-3 3-2-16,1 1-11 0,2 1 0 16,-2 7 11-16,-5 16 3 15,3 17 8-15,0 19-6 16,-6 22-1-16,-1 18-2 15,5 4 1-15,-5 7-3 16,-1-11 1-16,6-12-1 16,-3-13-2-16,5-21-2 15,-6-16-5-15,8-18 1 16,0-14 5-16,2-2 2 16,0-8 1-16,-7-10-32 0,1-9-5 15,-8-16 15-15,1-11 10 16,1-21-4-16,6-7 9 15,-1-10 1-15,12-6 6 16,1 1 8-16,6 13 4 16,3 11-6-16,-1 22-6 15,3 12-1-15,8 12 0 16,6 10 0-16,9 4 2 16,9 7-1-16,5 4 0 15,2 7 2-15,-8 12-1 16,0 3-2-16,-13 5-2 15,-6 4 0-15,-7-1 0 16,-13-4 3-16,-4-4 0 0,-16 1 3 16,-5-6 5-1,-13-5-5-15,-13 3 2 0,-12-6 3 16,0 1 9-16,4-3-3 16,7-2-8-16,14-4-6 15,14 0-2-15,8-3-19 16,18 0 14-16,14 0 7 15,8-3 0-15,25-1-5 16,15-11-14-16,14-7-11 16,9-4-4-16,-7-5 8 15,-6-5 26-15,-16 5 1 16,-21 4 14-16,-17 6 11 16,-14 5 13-16,-12 5-19 15,-7 2-7-15,-12-1-4 0,-11 4-3 16,-2 2-3-16,-13 8-2 15,0 2 4-15,-1 16-3 16,5 4 2-16,9 6-3 16,9 6 3-16,9 5 0 15,9-4 0-15,6 1 1 16,5-4-5-16,7-7 0 16,7-8 0-16,-2-8 1 15,6-8-1-15,2-14-4 16,4-5-13-16,3-18-24 15,9-13 6-15,-5-7 27 16,-7 2 8-16,-4 10 14 16,-11 13 1-16,-7 14-3 0,-9 9-3 15,3 14 2-15,-5 6 8 16,4 6-2-16,-1 10-4 16,1 4-5-16,3 2-8 15,-1-1 1-15,3-4-1 16,3-9-3-16,3-8-4 15,1-7 2-15,1-9-5 16,10-10-13-16,6-12-43 16,10-10 30-16,-3 0 36 15,-4 2 16-15,-15 9-4 16,-7 13-3-16,-6 10 6 16,-4 12 2-16,0 8-5 0,7 4-10 15,3 10-2-15,-1 5-10 16,3-3-5-16,3-1-13 15,4-14-12-15,6-9 14 16,0-14-17-16,11-14-24 16</inkml:trace>
  <inkml:trace contextRef="#ctx0" brushRef="#br0" timeOffset="69234.1476">18405 16654 89 0,'17'-45'65'0,"-13"1"-1"16,-4 14-10-16,-4 1-14 15,-11 12-21-15,-3 7-17 16,-7 8 8-16,-4 6-5 15,-7 10 0-15,3 6 4 16,2 8-4-16,4 4-4 16,14 2-1-16,9 0 0 15,6-5-4-15,9-8 2 0,3-2-2 16,3-11 4-16,12-8 0 16,0-11-1-16,8-17-3 15,2-16-3-15,5-18-2 16,4-15-4-16,-11-12 4 15,1-5 5-15,-9 0 4 16,-11 9 30-16,-8 15 5 16,-7 16-23-16,-6 22-6 15,-10 15 7-15,4 8-13 16,3 9-1-16,-5 5-8 0,4 12 9 16,-4 13 0-1,-2 14 4-15,-3 16-1 0,3 14-1 16,1 4 0-16,8 1-1 15,4-5-1-15,4-8 0 16,8-12 0-16,1-14-8 16,0-11-3-16,3-11-10 15,2-13 15-15,6-9 0 16,9-10-7-16,10-16 2 16,6-10 10-16,-2-6 1 15,-5 2 6-15,-11 7 13 16,-13 12 0-16,-9 12-7 15,-7 7-4-15,-4 5 0 16,-7 1 3-16,2 1-7 16,-6 4-4-16,-4 3 1 0,-6 2 1 15,3 8-1 1,-2 4-1-16,6 3 0 0,5 8 0 16,7-3-2-16,10-1-3 15,5-6-7-15,7-7-2 16,9 1 6-16,9-10-9 15,-3-13-10-15,9-3-6 16,3-16 16-16,-7 0 17 16,-9 0 28-16,-10 5 5 15,-9 8-9-15,-10 12-13 16,0 6-10-16,-3-2-1 16,-1 3 3-16,4 10-3 0,7 2 0 15,4-2 0-15,7 7-6 16,1-3-3-16,8-7-3 15,9-9-4-15,-3-5 2 16,8-8-6-16,-8-3 12 16,-4-6 8-16,-13 9 14 15,-3 4-1-15,-11 6-6 16,-4 0-6-16,2 2 3 16,2 0 5-16,5 1-1 15,1-1 2-15,4-2-1 16,8-4 1-16,4-11-10 15,12-14 0-15,9-17-15 16,1-9-12-16,8-19-3 0,0-4-18 16,-8-1-6-1,-1-7 25-15,-5 4 29 0,-9 9 21 16,-4 15 28-16,-14 18-15 16,-11 20-20-16,-4 12-11 15,-5 12 0-15,3 11-1 16,-7 10 10-16,4 18 2 15,-6 19-6-15,2 14 2 16,4 12-2-16,2 3-4 16,5-3 1-16,5 0-2 15,-1-15-2-15,1-13-1 16,-3-21 0-16,2-19-9 16,-4-7-12-16,-4-13-39 15</inkml:trace>
  <inkml:trace contextRef="#ctx0" brushRef="#br0" timeOffset="69436.2892">19292 16200 388 0,'31'6'41'0,"4"-4"-41"16,28-2 0-16,21 0-1 15,25 0-1-15,20 4-7 16,8-4 9-16,-20 0-1 15,-20 0 1-15,-37-4-15 16,-18 4-5-16,-25 0-12 16,-16 0-33-16,-19 0-99 0</inkml:trace>
  <inkml:trace contextRef="#ctx0" brushRef="#br0" timeOffset="71025.2017">15272 16904 115 0,'-69'-10'16'16,"11"-3"-6"-16,2 5-1 15,10-1-7-15,3-1-2 16,1 4 2-16,2-2-1 15,-3-1 4-15,1 2 26 16,9-1 10-16,4 0-3 16,6 2 3-16,7 2-12 15,14-1-13-15,0 5-11 16,4 0-5-16,0 0-8 16,3 3-1-16,4 1 9 15,6 2 4-15,10 6 4 0,8 1-3 16,19 6 3-16,10-1 0 15,27-5 6-15,23 6-3 16,28-7 2-16,30-1-8 16,19-4 2-16,25-1-5 15,15-2-1-15,14 6-1 16,6-2 0-16,5 2-1 16,5 1 2-16,-1-2-2 15,12 1 0-15,0 4-1 16,1 0-3-16,-3-2 5 15,-17 6-4-15,-25 0 1 16,-28 0 1-16,-40 2-3 16,-40-1 2-16,-33-3 2 0,-31-4 1 15,-26-6 7-15,-12-3 13 16,-16-3-3-16,-2 0-4 16,-7-1 3-16,4-4-12 15,-8-2-4-15,0 1-15 16,-3-6-11-16,1 4-31 15,-6-3-71-15</inkml:trace>
  <inkml:trace contextRef="#ctx0" brushRef="#br0" timeOffset="94105.4268">17406 8932 225 0,'-27'11'0'0,"10"-5"-74"16,-6-2 12-16</inkml:trace>
  <inkml:trace contextRef="#ctx0" brushRef="#br0" timeOffset="95731.5158">17108 9122 131 0,'-14'0'69'15,"-1"-3"-69"-15,-1-3-3 16,-3 3 3-16,-8-1 1 0,-2 2 7 16,-7-2 14-1,-5-3-3-15,-3 0 6 0,-5-4-15 16,-9-2-5-16,-11 2-4 15,0 2 1-15,-7 0 4 16,-6 4-2-16,-1 1 0 16,3-2-1-16,-4 0 1 15,1-3-1-15,8-2 4 16,-4-5 0-16,8 2-3 16,-1-3-2-16,-3 3-2 15,2 4-3-15,-8 1-1 16,5 0 1-16,-4 5-2 15,4 4 5-15,2 0 0 16,6 4 1-16,3-2-1 0,1-2 0 16,6-2 1-16,9-4-1 15,-3-4 1-15,10-2-1 16,-2-4 0-16,5 0 0 16,6-1-1-16,-5 0 1 15,7 1 0-15,3-2 0 16,10-2 0-16,-7 0 1 15,9-2-1-15,1 0 0 16,1-2-3-16,10-5 2 16,4-1-6-16,4-8 4 15,10-6-1-15,3-2 3 16,8-2 0-16,4-1-2 16,2 9 3-16,9 4-3 0,5 4 1 15,11 4-1-15,11 3 2 16,8-2-1-16,14 1 2 15,19-2 1-15,0-2-1 16,17 0 0-16,0 0 1 16,-5 4 0-16,-2 2 0 15,3 4 1-15,-5 4-2 16,2 1 0-16,7 6-2 16,6-1 0-16,9 0 1 15,5-1 1-15,4 1-1 16,7-2 2-16,8 1 1 15,-5 1-2-15,1-3 2 0,1 3-1 16,6 0-1-16,-9-2 0 16,3 1-2-16,-3 6 1 15,-4-1-5-15,-7 3 2 16,0 5-1-16,-4-1 5 16,274 17-1-16,-351-16 1 15,1 0 0-15,2 0 0 16,4 1 0-16,70 2 0 15,-2-1 1-15,1 3 0 16,1-1 2-16,-10 3 0 16,1 1 0-16,2 3-2 15,-5 5-1-15,-2 0 0 16,-3 0 0-16,-4 1 0 0,-2-1 1 16,2-4-1-16,3 1 1 15,1-1 2-15,-7 0-3 16,-3 0 2-16,-4 4-2 15,-14 0 0-15,-2 4 0 16,-11 2-2-16,-10 4 2 16,-5 4-2-16,-13 2 1 15,-8 7 2-15,1 5-2 16,-11 2 2-16,8 5 0 16,0 2 2-16,9-3-3 15,6 2 2-15,7-4-2 16,0-4 1-16,-5-3-1 0,-8-7 3 15,-11-5-3 1,-11-6 2-16,-17-5-1 0,-5-1 0 16,-10 2 5-16,-12 2 1 15,-9 7 2-15,-19 3-8 16,-11 5 4-16,-18-2-4 16,-7-4 3-16,1-1-1 15,1-7-2-15,1-6-1 16,2-2 2-16,-2 0-2 15,-5-4 1-15,-2 2 1 16,-2-2-2-16,-5-2 4 16,3-1-2-16,-1 0 1 15,-2-5-2-15,-1 0 0 0,-7-2 0 16,-11-4 0 0,-6 0 1-16,-4-2-1 0,-2 0 8 15,2 2-6-15,-6-3 0 16,2 5-3-16,-4 3 1 15,-11-1-1-15,0 2 0 16,0 0 6-16,-8-2-5 16,-1 0 9-16,-3-4-4 15,-5-2 0-15,1 2-6 16,-7-2 0-16,0 2-1 16,-4 2-1-16,0 2 2 15,-8-2-2-15,8 0 1 16,4-2 2-16,11-2 0 15,3-2-1-15,10-1 3 0,9-4-3 16,17-1 2-16,8-1 2 16,15 0-4-16,16 1 4 15,18 0-3-15,7 2 3 16,9 0-3-16,6 0 3 16,2 0 1-16,8-1 1 15,-6 2 3-15,5-1 0 16,1-3 1-16,-4-1-2 15,8 4-1-15,4 3-7 16,2-2 0-16,5 7-1 16,2 0 0-16,2 2-3 15,-2 0-3-15,5 0-7 16,-3 2-18-16,-2 0-38 16,4 5-39-16,12 4-71 0</inkml:trace>
  <inkml:trace contextRef="#ctx0" brushRef="#br0" timeOffset="98071.6109">5664 10313 72 0,'-4'12'65'0,"-5"-5"-60"16,7-2-4-16,-5-1 7 15,7-2 3-15,0 2 19 16,-2-4 19-16,-3 2 12 15,1-2-29-15,-7-2-31 16,-7 4-1-16,-7 2-7 16,-10 2-14-16,-15 9-12 15,-7 4 13-15,-10 6 5 16,-13 0 15-16,-9 1 0 16,-7 0 9-16,-7 0-3 0,-9 0 4 15,-7 1-4 1,-4 0 2-16,3-2 2 0,4-5-2 15,9-4 2-15,9-6-2 16,13-2 6-16,5-4-4 16,9-6 7-16,2-2-4 15,9-6 4-15,-3-2-3 16,5-8-5-16,9-4-3 16,-2-5-1-16,4-3-5 15,1-4-1-15,1-3-1 16,1 0 2-16,-4-3 0 15,6-4 2-15,-1 0 2 0,-3-3-4 16,-1-1 0-16,1 2 0 16,-2 2-1-16,6 2 0 15,9 4 2-15,4 7 3 16,11-1-4-16,5 7 0 16,6 1 0-16,14-2-5 15,11 0 4-15,11-4-1 16,17-7 2-16,12-1 0 15,18-2-2-15,4 0 2 16,16 5-1-16,6 1-1 16,6 5 0-16,2 4-1 15,10 0 0-15,3 2 2 16,0-1-1-16,2 5 1 0,-1-1 1 16,-3 4-1-16,-5 3 1 15,-2 5 0-15,-3 1 0 16,0 4-1-16,8 3 1 15,3 1 0-15,14-2-1 16,7 0 3-16,8-4-3 16,7-3 2-16,5 0-2 15,-5-1 1-15,0 0 0 16,3-3 0-16,-1 4 1 16,-4-3-2-16,0 2 1 15,0 1-2-15,-2 2 3 16,-5-1-2-16,3 3 2 0,-3 5-2 15,1 1 1-15,-2 4 0 16,-3-1 0-16,5 4 1 16,-11-1-2-16,2 0 3 15,-2 2-4-15,-6-2 3 16,3 4-2-16,0 0 1 16,-5 0 0-16,3 4 0 15,-7 0 1-15,-5 2-1 16,1 4 1-16,-3 0 0 15,-2 5-1-15,1 0 0 16,-10 3 0-16,2 2 0 16,-11 1 1-16,-3-1-1 15,-9-2 2-15,-3 2-1 16,-9 1-1-16,-3-2 2 16,-4 3-4-16,-11 1 4 0,-6 2-4 15,-12 7 2-15,-16 2 0 16,-1 9 2-16,-17 7-1 15,-1 0-2-15,-5 0 3 16,-7-4-4-16,-5-6 4 16,6-10 0-16,-7-9 0 15,-5-9 3-15,-3-6 1 16,-2-3-5-16,-18 2-1 16,-12 2 0-16,-5 2-1 15,-18 4-2-15,-4 0 3 16,-9 1-1-16,-9 0 1 15,-7 0 1-15,-10-4-1 0,-15 0 2 16,-12-2-2-16,-14 0 2 16,-10 2-1-16,-7 3-2 15,-5 2 1-15,-3 1-1 16,0 0 0-16,7-1 1 16,2-6 2-16,13-4-1 15,-2-7 3-15,1-6 0 16,-3-6 2-16,5-2-5 15,-4-3-2-15,-10 6-1 16,-2 0 1-16,-9 3-2 16,-4 3 2-16,-7-2 0 15,7-1 2-15,-4 2 1 16,6-5 0-16,9-2 2 0,7 0-4 16,10 1 3-1,17-4-3-15,13 0 1 0,17 0-1 16,18-1 0-16,21 0 0 15,17-1-2-15,13-1 0 16,14 1-8-16,14 4-10 16,11 2-34-16,6 1-18 15,15-3-27-15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09T07:25:05.09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2059 8017 160 0,'7'-23'210'15,"-7"4"-210"-15,-7 1 0 16,5 2-2-16,2 7 0 15,2 8 0-15,5-3 2 16,-3 2 0-16,0-1 4 16,2 3 5-16,-4-1-3 15,2 1-6-15,-2-3 0 16,7-1-1-16,7-2 0 16,9-2-3-16,17-6 1 15,16-4-2-15,19-3 0 16,17-8 3-16,9-3 2 15,-1 0 0-15,-8 6-1 0,-16 8-1 16,-20 11-2-16,-7 4 2 16,-14 10-2-16,0 6 3 15,-6 1 0-15,2 2 1 16,3 0-2-16,6-2 0 16,5-4 2-16,8-7 1 15,7-8 0-15,6-3 0 16,-1-4-1-16,-5 1 1 15,-6 8-2-15,-8 5 2 16,-5 12-1-16,4 10 2 16,0 9-2-16,1 4 2 15,8 3-2-15,2-3 0 16,7-11 0-16,4-8-1 0,5-17 3 16,5-11-3-1,4-8 1-15,-2-4-1 0,-8-1 1 16,-10 4-3-16,-7 10 2 15,-11 5 0-15,-2 8 0 16,-1 4 2-16,0-1 0 16,3 6-1-16,7-4 3 15,-4-3 1-15,8-3-2 16,0-3 0-16,0-4-2 16,-5-1 0-16,0-3 0 15,-9 2 0-15,1 2-2 16,-3 3 1-16,0 1 1 0,3 0 0 15,3 0-1-15,1-3 3 16,11-3-4-16,-1-7 2 16,11-10 0-16,1-5-4 15,2-2 3-15,0 4-2 16,-1 8 0-16,-6 12 1 16,-4 13-1-16,4 16 3 15,-3 11 0-15,-1 5 1 16,3 1 0-16,-1-2-1 15,-2-11 0-15,7-10 2 16,6-11-2-16,10-12 0 16,6-11 0-16,2-10-1 15,7-7 1-15,-2 1 0 0,-11 10 3 16,-11 4-3 0,-13 17 1-16,-5 12 1 0,-2 10 0 15,-8 8-1-15,8 4 0 16,2 2-1-16,2-3 1 15,4-9 2-15,14-8-3 16,6-12 0-16,16-12 0 16,10-11 0-16,-2-3 0 15,4 1 0-15,-12 2 0 16,-11 11 1-16,-12 13 2 16,-7 8-1-16,-5 12 1 15,-3 4-3-15,7 6 2 16,1-3-2-16,3-2 1 15,7-8 0-15,8-8 0 0,10-10-2 16,3-7 1-16,-1-4-1 16,-5-5 1-16,-8 4-1 15,-10 2 1-15,-8 8 0 16,-9 6 0-16,-6 6 0 16,-6 4 2-16,-1 2-1 15,1 1 1-15,8-2 0 16,2-5 4-16,4-6-6 15,11-4 0-15,2-8-1 16,11-8 1-16,0-3 0 16,-11-4 1-16,-6 5-1 15,-18 4 2-15,-9 12-1 16,-9 6-1-16,-2 10 6 0,7 2-3 16,0 8-1-1,6 0 0-15,10-2-1 0,3-4 1 16,5-6-2-16,2-7 0 15,10-9 0-15,-1-11-1 16,0-3 2-16,-11-4 2 16,-4 2-2-16,-16 6-1 15,-11 6-1-15,-13 8 1 16,-3 8 2-16,1 8 5 16,1 6-2-16,8 8-3 15,1-1-4-15,10-4 0 16,-3-7 2-16,4-5-1 0,5-11 1 15,5-8 6-15,6-11-5 16,-4-3 7-16,-3-1-5 16,-3-2 2-16,-12 7-5 15,-12 7-1-15,2 7 1 16,-9 5 2-16,9 8 0 16,0 2-1-16,12 3 0 15,8 0-1-15,5-5 0 16,5-6-4-16,12-10 3 15,3-10 1-15,3-10 0 16,2-2 3-16,-7 0 1 16,-8 2 5-16,-17 8-8 15,-10 12 3-15,-4 9 0 16,-6 8 5-16,6 9-3 16,12 8-2-16,12 8-2 0,16-2-2 15,8-2 0-15,14-13 1 16,8-12 1-16,18-22-2 15,5-19 4-15,11-10-4 16,-7-3 3-16,-9-3 2 16,-14 11 0-16,-22 12-2 15,-17 10-2-15,-15 12-1 16,-7 10 2-16,-5 9 2 16,0 4-4-16,7 8 2 15,9 0-2-15,6-3 0 16,9-4-2-16,10-10 1 15,15-9 0-15,-1-13 2 0,13-7-1 16,-3-9 0-16,-12-4 6 16,-15 4-4-16,-14 5 2 15,-14 11-4-15,-12 8-2 16,-5 3 2-16,-2 9 0 16,16 4-1-16,7 5 2 15,13-2-2-15,11 4 0 16,4-8 0-16,10-7-3 15,8-9 0-15,5-7 3 16,4-7 1-16,-1-3-2 16,-13 2 2-16,-1 4-1 15,-21 6-3-15,-10 6 3 16,-10 10-3-16,-3 6 2 0,-10 5 1 16,0 0 1-1,7 6 2-15,-5-4-1 0,7 2-1 16,12-3 2-16,4-5-1 15,6-6 0-15,11-9-2 16,8-10 2-16,-6-4-1 16,-1-5 3-16,-14 6-3 15,-13 2 0-15,-14 11 1 16,-13 3-1-16,1 2 0 16,5 8 2-16,7-1-2 15,12 4-1-15,9 0-2 16,-1-7-1-16,-6-3 2 15,-12-6-4-15,-8-6-5 0,-16-6-96 16</inkml:trace>
  <inkml:trace contextRef="#ctx0" brushRef="#br0" timeOffset="7483.8071">3088 7810 75 0,'-29'6'45'16,"3"-6"-7"-16,-3-2-5 15,7-2-8-15,-5-2 0 16,-2-1-9-16,-2 0 2 15,-5-1-14-15,3 4-3 16,-5 0 0-16,-5 0-2 16,1 2 0-16,0 2 1 0,-7 2 2 15,-5 0 1-15,-2-2 11 16,-2 2-5-16,-1-4 5 16,-1 0-8-16,-6-4-1 15,9-4 0-15,-5-1-1 16,4-4 10-16,2-3-9 15,2-4 3-15,6-3-3 16,-2-2 7-16,10-5-8 16,0-6 4-16,2-6-8 15,5-6 0-15,6-7-1 16,4-1-2-16,8 0 2 16,6-3-2-16,5-2 3 0,8-3-8 15,7-9 6 1,2-3 2-16,12 0 0 0,2 2 1 15,6 5-2-15,1 13 1 16,6 7-2-16,0 2-1 16,4 5-1-16,7 1 4 15,10-2 0-15,4-2 0 16,6 1 1-16,7 2-1 16,3 1 1-16,-4 4-1 15,2 5 0-15,-4 5 0 16,1 2 0-16,2-1 0 15,3 3-1-15,2 2 2 0,4-1-1 16,0-2 1 0,7-2-1-16,-1-1 0 0,5-3 1 15,3 1-2-15,-3 2 1 16,0 1 0-16,-2 6-1 16,-11 4 0-16,-6 4 1 15,-5 2-1-15,-7 2 1 16,-5 2 0-16,9-1 0 15,1 0 1-15,-1 0-1 16,8 0 1-16,-2-2-2 16,2 2 2-16,-6 1-1 15,0 2 0-15,1 2-1 16,-3 4 1-16,-2 2 0 16,5 2 0-16,-1 4 1 15,6-1-1-15,1 4 2 0,17-3-4 16,4-1 2-16,3 2 0 15,8 0-1-15,-5 0 0 16,0-1 1-16,-5 2 0 16,3 2-1-16,-4-1 1 15,-6 8-1-15,1 1 2 16,-9 2-2-16,-3 0 2 16,-1 2-1-16,-3 0 0 15,4 0-1-15,-3-2 0 16,-6 0 2-16,-3-1-3 15,-7-4 3-15,-5 3-2 16,-4 1-1-16,-10 3 2 0,-1-1-2 16,-3 4 2-1,-4 2-1-15,2 2-1 16,-4-1 1-16,-5 1 1 0,5-4 0 16,-3-3 0-16,-2 0 1 15,5 1-1-15,-3-2 1 16,-2 4-1-16,5 3-1 15,-3 6 1-15,4 6-1 16,-6 6 0-16,2 6 1 16,-2 8-1-16,-2 2 0 15,5 2 0-15,-3-1 0 16,-2-9 0-16,-8-8 1 16,6-4 1-16,-4-8-1 0,-3-2 1 15,-5-1-1 1,6 3 1-16,-6 0-2 0,-1 3 0 15,-6 4 0-15,3 0-1 16,-9-2-1-16,-2-3 2 16,-2-6 1-16,-9-4 5 15,1-3-1-15,-13-6 3 16,-15 6-5-16,-7-1 0 16,-13 2-2-16,-11 2-1 15,-6 0 1-15,-10 0 0 16,0-4 1-16,-4-3 0 15,-2-2 5-15,-7-5-4 16,-2-2 2-16,2-4 1 16,2-2-2-16,5-2-3 15,-4 0-2-15,7 2 2 0,-11-2-1 16,6 1 0-16,-5-1 2 16,0-2 0-16,0-2 0 15,5-2 1-15,-3-2 0 16,0-3 0-16,7 1 0 15,-2 0-2-15,-3 2 0 16,-2 2-3-16,3 0 3 16,-1 4-4-16,5 0 2 15,4 2 0-15,9-4 2 16,3 2 4-16,5-2-3 16,7-2 0-16,-2-2-1 15,5 0-3-15,9-2-13 0,-2 2-23 16,8-2-50-16,8 0-46 15</inkml:trace>
  <inkml:trace contextRef="#ctx0" brushRef="#br0" timeOffset="11047.6601">6288 4921 130 0,'-9'-4'38'16,"1"4"-14"-16,-2-3 1 15,1 2-14-15,3-3-10 16,-3 2-1-16,4-2-1 15,-4-2 0-15,5 1 1 16,0-1 0-16,-3 1 0 0,5 2-4 16,0 2-20-16,-1-2-11 15,3 3-1 1,0 0 3-16,3 0 26 0,1 0 7 16,1-1 2-16,-3 2 0 15,2 2 5-15,-2-3 3 16,-2 1 3-16,0 2 2 15,0-3 2-15,0 0 7 16,0 0 3-16,0 0-2 16,0-3-3-16,0 3 3 15,2 0-8-15,-2 0-8 16,0 0-9-16,5 0-3 16,-3 0-6-16,10-1 9 0,7 1 0 15,15-3 0 1,17 0 2-16,9-1-2 0,7 0 0 15,-5-5 1-15,-2 6-2 16,-4-1 2-16,-6 4-1 16,-6 0 0-16,-4 1 0 15,-4 2 0-15,-5 0 0 16,-9 2 0-16,-6-1-2 16,-12 1 1-16,-4 4 1 15,0 6 16-15,-8 18-6 16,-13 17-2-16,1 23-2 15,-18 18-5-15,-4 12-2 16,-5-7 1-16,5-17-2 16,9-22-2-16,10-25 2 15,10-18-5-15,1-18-60 0,6-14-71 16</inkml:trace>
  <inkml:trace contextRef="#ctx0" brushRef="#br0" timeOffset="11280.0946">6751 4570 439 0,'0'3'0'0,"-2"0"-25"16,-1-3-15-16,0 10-8 15,-6 15 39-15,-11 17 0 0,-9 12 3 16,-9 13 6-16,-6 6 0 15,2-6 0-15,3-4-2 16,8-9-7-16,4-6-28 16,7-8-31-16,11-6-31 15</inkml:trace>
  <inkml:trace contextRef="#ctx0" brushRef="#br0" timeOffset="11512.4362">7179 4751 329 0,'29'-4'24'16,"-13"8"-24"-16,-16-2-21 15,-4 19 19-15,-8 16 2 16,-7 23-2-16,-6 20 2 0,-8 16-7 16,2 4 5-16,4-5-4 15,6-20 2-15,8-19-6 16,9-19-6-16,1-19 2 15,1-12 7-15,4-8 0 16,1-10-46-16,6-18-64 16</inkml:trace>
  <inkml:trace contextRef="#ctx0" brushRef="#br0" timeOffset="11766.0296">7193 5017 151 0,'31'-58'68'16,"-4"20"-38"-16,-12 15-29 15,-2 14-1-15,-3 6-5 16,3 3 4-16,7 0 0 0,11 6 0 15,7 9 1-15,2 3 0 16,-4 8 0-16,-2 7 1 16,-11 0 1-16,-7 5-2 15,-11 2 9-15,-14 4-4 16,-20 3 0-16,-18 5-1 16,-18-1-1-16,-12 2 0 15,-6-9 4-15,12-13 7 16,13-8-6-16,18-13-8 15,26-7-1-15,12-12-31 16,13-12-28-16,16-12 13 16,22-17-37-16</inkml:trace>
  <inkml:trace contextRef="#ctx0" brushRef="#br0" timeOffset="13388.1606">8024 4478 315 0,'0'7'39'0,"2"-3"-39"16,9 0-80-16,0 5 64 16,7 6-28-16,11 10 8 15,7 3 16-15,-5 0 18 0,-6-3 2 16,-7-6 5-1,-14-7-1-15,-2-5 5 0,-6-2-6 16,-14 2-3-16,-11 6-13 16,-11-1 13-16,-14 6 5 15,-2-2 32-15,8-4 7 16,9-3-19-16,20-5-22 16,9-4-3-16,13-3-5 15,6 3-5-15,1-1 7 16,9 1 2-16,6 4 0 15,8-1 1-15,7-2 0 16,4 2 0-16,-11 1 0 16,-6-4 0-16,-11 2 2 0,-16 0 3 15,-8 4 1-15,-19 4-6 16,-14 6 3-16,-10 8 0 16,-7 4 5-16,9-2-8 15,11-7-2-15,18-7-15 16,18-7 3-16,11-2 13 15,13 3 2-15,4 2-2 16,10 2 0-16,1-2-3 16,-4 2-6-16,-9-4-3 15,-15 0 13-15,-2-4 5 16,-14 2 22-16,-2-4-22 16,-11 3-3-16,-2 2 0 15,-9 3 2-15,-3 2-2 0,3 2-2 16,4 4-3-16,9 2 3 15,7 4 0-15,3 4 0 16,3 2 0-16,5 0 0 16,7 0 0-16,-1-2 0 15,6-3 2-15,5-4-2 16,-4 6 0-16,1-3-1 16,-1 1 1-16,-1 2 0 15,-1-6 0-15,-3-2 0 16,4-3 1-16,-8-3 4 15,3-6 0-15,-5 1 8 16,-2-4-6-16,0-1-4 16,-2 2-3-16,0-6-1 15,2 3 1-15,2 0-5 0,-2-1 4 16,2-4 1 0,2-2 3-16,6-11-3 0,5-20-9 15,10-18-4-15,8-20-10 16,7-17-11-16,5-8 2 15,-1-2 24-15,-2 5 8 16,-8 7 10-16,2 9 8 16,-9 16-6-16,-4 12-9 15,2 13-3-15,2 14 0 16,-2 6-1-16,-3 11 1 16,4 4 0-16,3 5 4 15,10-1 1-15,1 5-1 0,-3 4-2 16,3 5 1-16,-6 6 0 15,-2 4-3-15,-11 6-1 16,-3 4-6-16,0-2-3 16,-12-2-6-16,-6-6 16 15,-11-6 0-15,-6-4 4 16,-14-4-2-16,-16-2 4 16,-14 0 12-16,1 0 7 15,4-4 4-15,12 2-12 16,13-4-14-16,15 0-3 15,12-2-5-15,6 0-13 16,7 0 12-16,9 2 5 16,11 2 1-16,6-2 0 15,17 4-2-15,4 0 1 0,-5 0-7 16,-7 4-5-16,-10-1-8 16,-26 8 21-16,-10 3 6 15,-15 8 3-15,-24 10-1 16,-14 3 8-16,-5 1-2 15,-2-7 6-15,10-6-4 16,19-13-16-16,12-6-4 16,21-6-6-16,12-4 9 15,5-2 0-15,12-2 0 16,11-4-12-16,14-6 0 16,-5-8-3-16,-1-2 6 0,-16 1 10 15,-14 3 3 1,-9 4 7-16,-11 8 7 0,-7 7-7 15,-2-2-10-15,-5 10-3 16,-2 3-2-16,-4 13 0 16,2 14 0-16,-5 11-10 15,4 12 2-15,-1 6 0 16,9 0 3-16,9-6 1 16,-5-8 2-16,3-12 7 15,-4-13 7-15,-3-7-1 16,-5-6-3-16,1-5 10 15,-10 2 2-15,-2-5 12 16,2-1 6-16,2-3-7 16,17 0-9-16,1-3-15 15,14 0-2-15,-1 0-2 0,15-1 1 16,8-2 1-16,13-2 0 16,9-6-3-16,12-2-1 15,-1-1-4-15,-4-1-4 16,-12 3 2-16,-9 2-6 15,-16 8-8-15,-7-2-11 16,-12 7-24-16,-4 0-42 16</inkml:trace>
  <inkml:trace contextRef="#ctx0" brushRef="#br0" timeOffset="14152.0778">6395 5771 224 0,'-74'-6'40'15,"3"-8"-12"-15,11-2 9 16,5 3 7-16,19 2-30 16,13 4-14-16,10 3-2 15,11 2-13-15,6 2 9 16,19 2 6-16,12 1 7 15,32-3-2-15,31 0 0 16,34-11-3-16,28-6 0 16,25-5-2-16,15-7-1 15,12 3 0-15,-9 5 0 0,-3 3 0 16,-15 3 2-16,-27 5-2 16,-15 4 1-16,-27 2 0 15,-24 2 0-15,-28 2-4 16,-24 2-4-16,-20 0 0 15,-9 0 4-15,-11-2-13 16,-2 0-9-16,-2 0-14 16,-7 2-14-16,-7-2-29 15</inkml:trace>
  <inkml:trace contextRef="#ctx0" brushRef="#br0" timeOffset="16273.3381">10020 4445 278 0,'-7'-67'0'16,"5"56"-14"-16,-2 5 14 16,-5 0 3-16,5 4 9 15,-8-5 5-15,-1 7-15 16,-5 7 1-16,-7 9-2 15,4 8 5-15,-8 11 6 16,0 0-2-16,4 4-6 16,10-3 0-16,5-4 4 0,22-4-2 15,5 0-4 1,13 0-2-16,19-6 3 0,3-6-3 16,14-8-7-16,3-10-6 15,-3-8-7-15,1-11-13 16,-11-4-10-16,-16-7 1 15,-11-2 32-15,-15 4 10 16,-14 4 34-16,-10 8-20 16,-7 8-2-16,-6 10-3 15,3 10-7-15,-4 11 5 16,4 20 2-16,-4 18-1 16,4 22-6-16,-3 12-2 0,9 5-1 15,3-2-1-15,7-9 2 16,2-16 1-16,-2-17 0 15,-4-18 14-15,4-15 14 16,-7-11-6-16,-14-10-22 16,-12-3 1-16,-17-7-1 15,-15-5 11-15,-5-5 11 16,3-7-6-16,11 1 3 16,9 4-10-16,22 4 2 15,7 8-5-15,15 2-7 16,7 4-6-16,7 2-3 15,10 2 6-15,19-6 1 16,27-7-11-16,26-8-36 0,22-13-31 16,18-11-46-1</inkml:trace>
  <inkml:trace contextRef="#ctx0" brushRef="#br0" timeOffset="17129.6348">10562 4532 64 0,'-21'-6'285'15,"6"2"-257"-15,4 4-25 16,6-5-6-16,5 5 0 16,2 0-11-16,10 3 9 15,7-1 3-15,20-1-1 16,17-1-4-16,15-1 3 16,5-4-10-16,4-1 7 15,-18 1 4-15,-20-2 3 0,-17 4 15 16,-21-4-15-16,-8 0-2 15,-11-5 2-15,-8-2 0 16,-8-3 0-16,-9 4-1 16,-8 4-4-16,-5 5 3 15,0 10 0-15,4 7 2 16,9 7-4-16,9 10-4 16,11 8 8-16,11 2-6 15,7 4 1-15,2-4-3 16,0-6 5-16,2-12 3 15,-4-8 7-15,-6-8 17 16,2-4-14-16,-9-2-7 16,-6 0 11-16,10-2 17 0,0-1-14 15,4 0-17-15,12 0 0 16,1 2-9-16,6-2 2 16,5 0-2-16,14 2-11 15,12 1-21-15,15 0 4 16,5 4 16-16,-7-1 5 15,-12 1 6-15,-15 2 10 16,-21 0 0-16,-12 0 24 16,-14 4-6-16,-18 2 1 15,-8 4 7-15,-5 5-8 16,-2-3-2-16,10-7-16 16,22 0 0-16,5-8-15 0,14-1-10 15,12 3 14 1,5 1-13-16,12 0-14 0,13-6-18 15,14-6-12-15,2-10 29 16,-4-6 39-16,-17-3 55 16,-12 5 23-16,-23 4-34 15,-6 8-30-15,-19 4-11 16,3 4-3-16,-6 11-3 16,-3 14 3-16,0 14 4 15,-2 18-4-15,2 17 3 16,4 12-3-16,5 3 1 15,9 0-1-15,0-10 0 16,11-12 1-16,0-21 2 0,0-18 8 16,-2-14 15-1,-1-10 18-15,-8-6-33 0,-9-12-11 16,-15-11 0 0,-1-17-2-16,-16-12 4 0,6-5 0 15,2-3 16-15,5 11-10 16,12 7-8-16,14 14-10 15,11 10-31-15,11 0-46 16,18 0-7-16</inkml:trace>
  <inkml:trace contextRef="#ctx0" brushRef="#br0" timeOffset="17850.0624">11239 4523 275 0,'18'-16'65'0,"-7"7"-60"15,-9 4-5-15,-2 8-17 16,-4 4-3-16,1 7 20 16,-3 12 5-16,1 10-1 15,-4 8-3-15,5 5 2 16,-5-10 0-16,7-8-2 16,-2-13 2-16,4-10 3 15,0-6 2-15,2-4-4 16,0-2-4-16,0-3 0 15,11-14-24-15,18-15-9 16,12-8 30-16,12-3 3 16,13 2 0-16,-8 13 0 0,-7 17 0 15,-8 14-1 1,-7 11-3-16,-3 6 4 0,1 6-1 16,-7 6 0-16,-9-3 0 15,-7 6 1-15,-11-1 10 16,-15 1-4-16,-5-2 3 15,-11-1-5-15,-11-2 0 16,7-7 0-16,4-3-4 16,6-9-6-16,15-3-24 15,3-1-4-15,12-2 9 16,-3 8 9-16,10 3-10 16,-1 3 11-16,5 2 10 0,-5 1 5 15,10-2 1-15,-10-3 8 16,-4-4 8-16,-2-1 20 15,-12-2 5-15,-4-4-30 16,-20 2-12-16,-22 6 0 16,-20 4 3-16,-1 4 8 15,-5-2-2-15,12 0-9 16,24-8-2-16,24-2-14 16,15-6-14-16,6-2 14 15,11 4 16-15,10 4 4 16,13 4-3-16,9 4 1 15,4 4-1-15,-2-2 0 16,-9-3 3-16,-11 0 6 16,-13-5 24-16,-14-2-1 15,-4-2-12-15,-10-2-13 0,-5 7-8 16,-12-1-7-16,-11 5 3 16,-1 1-1-16,6 1 0 15,8-9-3-15,12-9-57 16,15-8-63-16</inkml:trace>
  <inkml:trace contextRef="#ctx0" brushRef="#br0" timeOffset="18036.3385">12045 4736 285 0,'16'12'0'15,"-11"6"0"-15,-14 2 0 0,-5 12 6 16,-1 9-6-16,-3 1-2 15,-3-4-6-15,13-10-8 16,1-11 2-16,16-10 7 16,3-7-4-16,5-12-6 15,10-16-66-15</inkml:trace>
  <inkml:trace contextRef="#ctx0" brushRef="#br0" timeOffset="18239.3616">12266 4507 251 0,'5'-22'29'0,"-3"15"-29"15,-4 14 0-15,2 15 0 16,-3 19 18-16,1 20-5 16,-3 22-8-16,1 17-2 0,4 15-1 15,-4 1 0 1,2-5-2-16,4-16 3 0,2-13-2 16,-2-21 0-16,7-16 0 15,-6-14-1-15,-3-9-8 16,-3-6-29-16,-6-4-26 15,3-7-75-15</inkml:trace>
  <inkml:trace contextRef="#ctx0" brushRef="#br0" timeOffset="18681.7143">13040 4367 346 0,'0'-8'0'16,"0"2"-76"-16,-3 2 33 16,6 14 11-16,-6 7 27 15,-2 0 5-15,1 7 3 0,-9 4 3 16,-3-1 4-16,-1-6 2 16,1-4 2-16,5-7-5 15,9-7-9-15,4-3-20 16,13-3 17-16,16-6 1 15,23-6-6-15,21-8 4 16,20-2 0-16,5-2 4 16,-7 5 0-16,-11 9-2 15,-24 9-7-15,-15 7-28 16,-18 10-25-16,-23 2 30 16</inkml:trace>
  <inkml:trace contextRef="#ctx0" brushRef="#br0" timeOffset="18929.0634">13169 4561 109 0,'-127'25'58'15,"4"-7"-14"-15,18-5-23 16,20-2-13-16,28-7 13 16,18 0-13-16,24-4-8 15,22-2-10-15,20 0 10 16,19 0 7-16,26-2-5 16,17 1-1-16,18 2 0 15,2-1-2-15,-7 4 1 16,-10 6 0-16,-28 2-2 15,-20 3-2-15,-19-5-2 16,-13 1 6-16,-22-1 2 16,-9 2-2-16,-22 0-40 15,-16 2-21-15,-15-6 53 16,3-11-41-16</inkml:trace>
  <inkml:trace contextRef="#ctx0" brushRef="#br0" timeOffset="19110.6372">12976 4616 69 0,'-17'-24'83'0,"1"5"-41"16,5 13-35-16,5 12-3 15,-6 17 13-15,-1 17 0 16,-5 22-5-16,-4 14 0 16,2 10-6-16,3 8 0 15,-2 5-1-15,11-9-4 16,-2-7 0-16,4-13-1 16,-1-16-2-16,5-18-2 0,0-12-6 15,2-11-10 1,-2-4 1-16,0-7 5 0,-4-10-18 15</inkml:trace>
  <inkml:trace contextRef="#ctx0" brushRef="#br0" timeOffset="20018.1699">12870 5031 135 0,'31'-62'64'0,"-4"16"-40"16,0 14-11-16,0 9 5 16,2 8-10-16,6-2-6 15,9 1-2-15,8 2 0 16,-4 5-3-16,6-2-1 15,-11 3-10-15,-15 2-9 16,-3 4-20-16,-19 2-3 16,-6 2 46-16,-6 6 12 15,-16 9 2-15,-9 4-2 0,-12 8 9 16,-11 5-6-16,8 2-9 16,4-2-1-16,8-4-4 15,10-6 0-15,12-4-1 16,10-6 0-16,2-5 0 15,2 0 0-15,8-1 0 16,-4 2-3-16,5 1-3 16,-1 0-2-16,3-1-2 15,-7-2 1-15,5-1 6 16,-8-1 3-16,1-3 1 16,1 2 1-16,-1 0 4 15,-2 3 3-15,5 0-2 0,-3 2-1 16,-4 7 0-16,-2 2 7 15,-13 7-1-15,-12 6-6 16,-13 3-4-16,-9-3 2 16,-7-4 5-16,1-11-3 15,5-6-6-15,15-13-13 16,6-8-11-16,4-10-10 16,14-4 13-16,11-8 21 15,11-3 14-15,12 5-5 16,6 6-1-16,4 6 0 15,3 13 6-15,-1 7 3 16,7 15-3-16,1 9-5 16,1 9 0-16,1 5-2 0,6 2-1 15,-2 2 1 1,7-4-6-16,-10-9-1 0,2-4-4 16,-11-6 1-16,-8-12 1 15,-4-7-6-15,-10-12-12 16,1-12-40-16,-5-16 11 15,0-14 27-15,-6-10 22 16,-3-2 30-16,-4 5 27 16,-5 13-19-16,-2 13 4 15,-2 14-10-15,9 9-28 16,-2 8-4-16,1 4-8 16,-4 6 8-16,5 14 3 0,-9 9 1 15,7 6-4 1,-6 5 0-16,8-5-1 0,4-12-3 15,8-9 0-15,1-7 1 16,5-7-4-16,5-13-24 16,15-14-22-16,5-20-5 15,5-10 58-15,-2 0 15 16,-12 9 9-16,-8 18-19 16,-17 20-3-16,-2 18 9 15,-5 11 5-15,2 16-4 16,0 12-6-16,0 8-2 15,7 4-4-15,0-3-7 16,9-12-9-16,6-10-14 16,16-16-35-16</inkml:trace>
  <inkml:trace contextRef="#ctx0" brushRef="#br0" timeOffset="21547.7508">14029 4782 239 0,'-10'-8'18'15,"12"-2"-18"-15,17-3-17 0,10 4 15 16,13 3 2-16,11 2-3 16,12 4-4-16,-9 10-3 15,0 5 6-15,-10 6-2 16,-13 4-3-16,-10-1 7 16,-12 2 2-16,-24-2 4 15,-23-3-3-15,-13-1 2 16,-18-2 11-16,-6-3 0 15,6-5 4-15,5-6-6 16,15-2-10-16,13 0 4 16,16-4-6-16,7 2-2 15,11-2-17-15,9 6 15 16,4 4 4-16,5 10 4 0,5 10-1 16,1 12-2-16,3 8 0 15,-3 4-1-15,-8 1 3 16,-3-5-1-16,-13-10 5 15,0-8 5-15,-12-3 2 16,-5-6-8-16,-5-1-5 16,-7 2-1-16,0-2 0 15,9-6 5-15,7-4 5 16,3-9 8-16,17-4-18 16,-2-15-1-16,12-17-18 15,20-20 9-15,5-19-9 16,16-15 0-16,9-5 2 0,6 4 2 15,-6 8 12-15,0 8 3 16,-7 7 3-16,-9 13 0 16,-18 14 10-16,-6 9 3 15,-11 16-13-15,-9 9-3 16,-7 6-23-16,-5 6 1 16,3 9 22-16,0 14 8 15,0 15-5-15,0 10 1 16,4 11-2-16,0-1 0 15,7-6 0-15,-1-10 0 16,4-14 3-16,-1-12 5 16,-9-12 13-16,2-10 4 15,-4-8-27-15,-2-14-36 0,-2-14-12 16,-5-16 42-16,5-21-14 16,-6-15-18-16,8 2 38 15,2 8 60-15,14-52-34 16,-12 128-26-16,5 2-8 15,1 0 6-15,8 3 2 16,18 3 6-16,1 6-4 16,17 9 1-16,-6 7 1 15,6 4-4-15,-8 5 0 16,-9 0 2-16,-6-1-2 16,-8-2 4-16,-17-3 1 15,-13-2 0-15,-20 2-5 0,-13-4 0 16,-16-1 0-16,-4-3 6 15,0-8 4-15,8-9 5 16,7-6-15-16,11-9-3 16,11-7-17-16,21-10-1 15,8-8 19-15,19-2 2 16,10 1 4-16,10 4-1 16,1 10-1-16,-4 7-2 15,-3 8 0-15,-14 6-5 16,0 4 4-16,-10 12 1 15,-10 10 4-15,-3 12-1 16,-10 12-1-16,0 14 2 16,-9 9-3-16,4 5 1 0,7-4-1 15,0-6 0-15,10-12 0 16,6-12 0-16,-4-15 0 16,0-10-1-16,-4-11 9 15,0-3 6-15,-4-5-15 16,-10-8-4-16,-1-4-4 15,-14-6 8-15,-4-5 7 16,-5 0 13-16,9 1 0 16,11 4-6-16,7 5-14 15,9 7-9-15,4 3-10 16,2 3 6-16,14 8 13 16,2 1 0-16,18 12 0 0,11 0-1 15,9 5-3 1,9-1-2-16,-9-2 1 0,-12-6 4 15,-10-3-5-15,-20-1-16 16,-14-5 22-16,-20 4 4 16,-24 7-1-16,-21 5-1 15,-14 7 9-15,-12-2 5 16,-5-1 9-16,18-4 1 16,18-7-17-16,20-8-9 15,23 0-2-15,15-8 2 16,15 3 2-16,12 1 13 15,8-1-3-15,19 0-7 16,15-4-4-16,7-4-1 16,8-3-2-16,-1 0-8 15,-10-3-6-15,-5 4-31 0,-20 0-123 16</inkml:trace>
  <inkml:trace contextRef="#ctx0" brushRef="#br0" timeOffset="32103.8266">5461 13190 60 0,'-4'0'0'0,"-3"0"-2"15</inkml:trace>
  <inkml:trace contextRef="#ctx0" brushRef="#br0" timeOffset="32832.4555">5492 13236 71 0,'-2'-3'14'16,"4"-2"-1"-16,-4 4 2 16,2-1-7-16,-2-1 0 15,2 2-5-15,0-2-2 0,0 1-1 16,0 0 0 0,2 2-1-16,-2 0-1 0,2 0-1 15,-4 0 1-15,4-2 0 16,-2 2 0-16,0 0 2 15,0 0 0-15,0 0 0 16,0-1 0-16,0-2 0 16,0 3-2-16,6-1 0 15,-6-2 0-15,0 6-2 16,0-3 1-16,0 0-2 16,-6 0-3-16,12 0-4 15,-5-3-4-15</inkml:trace>
  <inkml:trace contextRef="#ctx0" brushRef="#br0" timeOffset="33131.2845">5527 13194 61 0,'-6'0'9'0,"6"-1"-4"0,0 1-3 16,-2 1-2-1,0-1 0-15,0 2 0 0,2-2-1 16,0 0-2-16,0 0-1 15,0 0 0-15,0 0-2 16,0 0 2-16</inkml:trace>
  <inkml:trace contextRef="#ctx0" brushRef="#br0" timeOffset="35267.4624">19157 4511 258 0,'9'-19'21'16,"-6"0"-5"-16,-3 3 14 15,0 8-17-15,0 2-3 16,-3 4 3-16,6 2 2 16,-3 0-10-16,0 2-5 15,0 3-8-15,2 3-2 16,-2 12 10-16,-2 14 3 16,-10 17 2-16,-7 26-3 15,-22 17 0-15,-15 12 2 16,-10 1-3-16,-5-10 1 15,6-20-1-15,18-20-2 16,20-24-2-16,14-14-1 0,13-13-3 16,11-1 7-16,5 4 0 15,9-1 3-15,14-3-3 16,24-6 0-16,12-7-3 16,20-9-4-16,5-2 3 15,-9-4-3-15,-7 9 1 16,-14 2-8-16,-21 6-1 15,-7 4-9-15,-11 4-7 16,-9 0-7-16,-6 2-23 16,-3 2-6-16</inkml:trace>
  <inkml:trace contextRef="#ctx0" brushRef="#br0" timeOffset="35463.5405">19839 5035 302 0,'4'-18'29'16,"2"4"-23"-16,-16 3-6 16,8 11 0-16,-7 5-5 15,5 5 5-15,-10 17 3 16,-1 8-3-16,-10 13 0 16,7 7-9-16,3 1-10 15,4-6-32-15,9-11-33 16</inkml:trace>
  <inkml:trace contextRef="#ctx0" brushRef="#br0" timeOffset="35657.8142">19930 4592 108 0,'-4'-25'245'16,"0"10"-244"-16,-7 1-1 15,9 4-20-15,-6 11-38 16,6 12 41-16,2 6 0 16,-3 10-23-16,6 7-9 15,4 8-2-15</inkml:trace>
  <inkml:trace contextRef="#ctx0" brushRef="#br0" timeOffset="36701.9308">20078 4842 108 0,'33'5'46'0,"5"-1"-11"15,-7-1-5-15,-2 6-6 16,0 6-14-16,-9 5 8 16,-7 7 0-16,-3 5 0 15,-10 6-2-15,-12-2-8 16,-1-2 3-16,-5-4 1 16,3-10 4-16,-1-6-6 15,3-8 0-15,-1-2-6 16,12-7-4-16,4 1-2 15,0-6-22-15,14-11-3 16,11-10 0-16,15-14 7 0,7-3 6 16,16-7 13-16,6 3-4 15,-2 11 4-15,-9 8 0 16,-11 12 2-16,-11 8-1 16,-9 9 0-16,-11 9 0 15,-7 6 0-15,-7 10 8 16,-6 9 1-16,-9 7 3 15,-7 5-8-15,-57 98 4 16,75-127-4-16,-2-3-4 16,-3-1 0-16,10-4-3 15,-3 9 1-15,4-4-1 16,7-3 0-16,12-8-9 0,8-2-7 16,17-12-10-16,8-9-3 15,4-10 6-15,7-6 16 16,-7-6 10-16,-8 2 5 15,-14 2 20-15,-11 9 15 16,-16 9-3-16,-10 8-14 16,-6 6-11-16,-10 4-3 15,0 7-6-15,-3 1 2 16,-7 7-1-16,4 12 3 16,-6 5-4-16,5 12-2 15,5 2-1-15,3 2 0 16,12 0-4-16,2-5 2 15,14-7 1-15,9-7-1 0,4-7-1 16,6-10-1-16,7-9-1 16,6-16-1-16,-2-15-6 15,-1-9 3-15,-3-7 9 16,-2-1 1-16,-11 5 10 16,-7 7 9-16,-3 14-1 15,-15 5-1-15,-6 9-7 16,0 8-11-16,-3 2-1 15,0 2-8-15,5 0 0 16,2 10 9-16,-2 5 0 16,8 6 1-16,-4 6 0 15,9 2-1-15,1 0 1 16,3-4-1-16,10-4 1 16,0-3-1-16,8-11 0 0,8-1-4 15,6-9-6-15,3-14-8 16,16-12-12-16,1-14 8 15,3-8 19-15,-12-4 3 16,-9 5 19-16,-20 10 8 16,-17 9-11-16,-12 7-6 15,-4 7 3-15,-10 5 0 16,10 1 1-16,-7 4-14 16,7 1 0-16,0 6-12 15,6 1-3-15,5 6 15 16,3 13 4-16,5 11 1 15,12 8-4-15,2 11 1 16,9-1-2-16,7-2 0 0,5-6-1 16,-6-4 0-16,-1-11-1 15,-5-12-2-15,-6-6-7 16,-6-8-7-16,-5-10-13 16,-6-11-70-16,-1-11-44 15</inkml:trace>
  <inkml:trace contextRef="#ctx0" brushRef="#br0" timeOffset="36866.2309">22598 4897 154 0,'2'-19'24'0,"0"14"-11"16,-4 5 5-16,0 4-11 15,2 0 4-15,-2 1 4 16,-5 10 22-16,-5 7-1 0,-3 8-16 16,-14 9-7-16,-8 11-5 15,-19 3-4-15,-11 3-4 16,-16 4-7-16,-10 2-38 15,-17 5-71-15</inkml:trace>
  <inkml:trace contextRef="#ctx0" brushRef="#br0" timeOffset="37743.2977">19135 6645 248 0,'-22'-36'51'0,"2"6"-12"15,3 10-9-15,-2 9-24 16,11 11-6-16,-6 11 1 15,-9 15 2-15,-3 17 5 16,-3 15-5-16,-4 19 2 0,2 3-5 16,13 0 0-16,7-11-2 15,11-14-1-15,11-16 2 16,9-11-3-16,18-15-7 16,8-13-11-16,12-17-2 15,14-16-6-15,1-22 3 16,0-14-2-16,-1-12 29 15,-7 5 6-15,-19 11 18 16,-14 23-13-16,-8 22-10 16,-18 23 1-16,-8 18 16 15,-4 21-5-15,-3 15-8 16,3 10 0-16,-4 2-4 0,10-9 0 16,10-14 0-1,-2-16 3-15,15-12 4 0,8-14-7 16,11-10-1-16,7-13-3 15,14-12 2-15,-6-13-2 16,-6-19 0-16,-9-10-1 16,-13-11 4-16,-15-3 7 15,-9 3 13-15,-16 10 4 16,-10 12-17-16,-3 16-7 16,-3 11-3-16,-2 13-9 15,7 8-19-15,8 8-11 16,10 2-9-16,6 8 7 15,9 7-5-15,3 6-28 16</inkml:trace>
  <inkml:trace contextRef="#ctx0" brushRef="#br0" timeOffset="37975.4953">20051 6684 211 0,'4'5'5'15,"-2"-1"-5"-15,-4 0 0 16,-2 8 5-16,-5 10 5 16,-5 8-2-16,1 9-5 15,-2 1 0-15,6 0 0 0,-2-9-1 16,4-4-2-16,5-11 0 16,2-7-3-16,2-5-4 15,3-4-1-15,-5 0-5 16,2-6-61-16</inkml:trace>
  <inkml:trace contextRef="#ctx0" brushRef="#br0" timeOffset="38147.2169">20238 6485 255 0,'-2'0'86'0,"-7"-1"-86"15,5-2-49-15,4 3 15 16,0 8 10-16,2 6-6 0,7 2-20 16,-3 4-11-16</inkml:trace>
  <inkml:trace contextRef="#ctx0" brushRef="#br0" timeOffset="38566.928">20423 6738 209 0,'2'5'42'16,"-4"-3"-42"-16,2-2-8 16,-7 7 8-16,1 4 2 15,-8 5 4-15,1 2 0 16,-3 4 3-16,1-3 5 0,2-7 8 16,-1-3-4-16,5-9-10 15,3-5-8-15,-4-3 0 16,4-4-7-16,4 0-4 15,2-7-10-15,2 0-2 16,14-4 14-16,3-3 3 16,17-2 2-16,2 0 2 15,11 0 2-15,-2 6 5 16,-3 8 0-16,-6 4 2 16,-5 8-5-16,-4 6 7 15,-4 6-6-15,-1 2 0 16,-7 4 1-16,-9 2 2 15,-1 4 6-15,-9 2-2 0,-9 2 0 16,-1 0-8 0,5-2-2-16,-3-6-5 0,10-8-14 15,0-4 1-15,6-3-7 16,15 0 10-16,5-5-19 16,10 1-73-16</inkml:trace>
  <inkml:trace contextRef="#ctx0" brushRef="#br0" timeOffset="39947.7244">21372 6763 117 0,'-11'-14'142'16,"2"-4"-137"-16,-6-4 0 15,-8 2 4-15,-2 4-9 16,-6 4 0-16,-2 6 8 15,-18 6 3-15,0 6 4 16,-12 11-2-16,10 4-2 16,-1 3-4-16,12 2-7 15,13-2 0-15,16-1-2 16,11-2 2-16,4 0 0 16,11 0 0-16,12-7-3 15,4-1-3-15,4-9-3 16,16-12-5-16,6-18-15 15,8-17-6-15,-1-14-3 16,8-15-6-16,-12-11 36 0,-3-1 8 16,-10 8 38-16,-14 7-4 15,-14 17-7-15,-9 14 4 16,-16 16 1-16,0 10-20 16,-7 6-12-16,-6 11-3 15,-6 9 3-15,-4 17 4 16,-2 18-1-16,-9 13 2 15,1 16 0-15,10 4-4 16,7 0-1-16,10-8-2 16,14-9 1-16,9-15-2 15,5-15 0-15,5-10-2 16,8-13-7-16,14-9-16 0,1-18-16 16,16-16-8-16,2-13 3 15,0-6 49-15,-9 3 38 16,-10 10 5-16,-22 15-12 15,-14 16-9-15,-8 8-17 16,-3 2-3-16,-3 6 5 16,3 6 5-16,-4 4-4 15,6 6-8-15,-1 0 1 16,5-3-1-16,7-5-5 16,7-9-3-16,3-4 5 15,8-10 2-15,4-6-18 16,2-10 5-16,-2-2-4 15,-2-8 9-15,-14 8 9 16,-6 2 31-16,-7 12-17 0,-2 4-14 16,-1 7-1-16,1 4-1 15,2 3 0-15,0 2 2 16,0 3 0-16,12 2-12 16,-2-2 3-16,4-6 9 15,1-3 5-15,6-12 3 16,-8-4-4-16,1-7-3 15,-8-7-1-15,-5-5 1 16,-4-3 0-16,-11-4 3 16,-3 3 2-16,-10 2 0 15,-2 5-2-15,-2 8 0 0,-7 5-1 16,5 8 3 0,4 1-6-16,2 5-4 0,11 3 0 15,9-3-7-15,7 4-3 16,4 2 5-16,1 2 4 15,9 3-3-15,5 6-1 16,8 3 9-16,12-4 1 16,5-2-1-16,10-4 0 15,-2-2 2-15,6-8-2 16,-2 0 10-16,7-2-7 16,-3 0-1-16,-4-2-2 15,-5 2 2-15,-9 2-1 16,-13 0 1-16,-16 2 4 15,-3 0 1-15,-10 0 4 16,-2 6 5-16,-10 3 8 0,1 8-11 16,-7 4-8-16,1 2-5 15,-4 1 0-15,13-3-5 16,-2-6-5-16,15-2-1 16,4-7-14-16,6-3 14 15,10-7-18-15,8-9-24 16,8-10 8-16,3-7 43 15,-4 2 2-15,-11 3 20 16,-11 15 4-16,-9 3-13 16,-9 11-7-16,-9 6 12 15,5 8 0-15,4 10-7 16,0 7-4-16,0-2-4 0,13-2 0 16,1-10 1-16,1-8 8 15,7-15 1-15,3-12-11 16,-1-17-2-16,3-11 1 15,-5-8 1-15,-4-6 2 16,-9 0 3-16,-7 10 4 16,-4 10 19-16,0 12-11 15,-8 9-17-15,8 8-15 16,0 7-30-16,4 3 12 16,3 7 7-16,6 5-69 15</inkml:trace>
  <inkml:trace contextRef="#ctx0" brushRef="#br0" timeOffset="40263.0111">23618 6372 264 0,'-6'-4'21'0,"1"0"-14"16,3-1-5-16,2 2-2 16,7 3-8-16,-3 0 6 15,9 3 1-15,3 1-1 0,4 3 0 16,2 5-1 0,-4 4 3-16,-5 3 0 0,-11 0 4 15,-6 4 14-15,-13 3-1 16,-13 4-12-16,-14 3-5 15,-9 4-4-15,-3 1-9 16,2 0-34-16,7 4-74 16</inkml:trace>
  <inkml:trace contextRef="#ctx0" brushRef="#br0" timeOffset="40396.13">23504 7091 165 0,'10'31'120'16,"-8"-6"-98"-16,-4-15-22 15,2-3 0-15,2 0-1 16,-2 3-16-16,2 0-22 0,5-1-65 16</inkml:trace>
  <inkml:trace contextRef="#ctx0" brushRef="#br0" timeOffset="41034.7909">23217 4548 237 0,'9'-5'106'0,"-9"1"-93"15,2 3-13-15,-2 2-6 0,0 3-17 16,4 3 15 0,6 3 7-16,5 2 2 0,10 4 0 15,6 0-1-15,4 2 4 16,8-2-3-16,-3 0-1 15,-2 0-4-15,-9 0 0 16,-7 2 1-16,-13 2-2 16,-13 9 3-16,-21 9-16 15,-17 12-83-15</inkml:trace>
  <inkml:trace contextRef="#ctx0" brushRef="#br0" timeOffset="41177.8651">23204 5592 451 0,'9'35'0'0,"-7"-14"-38"15,0-10-6-15,2 3-46 16,5 2-46-16</inkml:trace>
  <inkml:trace contextRef="#ctx0" brushRef="#br0" timeOffset="42145.0022">20481 5631 250 0,'-9'-4'61'0,"3"-5"-55"16,-6 0 9-16,10 0 8 15,-5 6-11-15,12 1-6 16,-3 2-5-16,14 0 6 16,17 0 2-16,23 0 1 15,24-3-10-15,18 6 1 16,9 2-1-16,9 4-1 15,5 0 1-15,-2 1 0 16,11 1 0-16,10-5 1 16,3-3-2-16,6 2 2 15,5-4-2-15,-2 2 2 16,-6 3-1-16,-5-1 0 0,-10 6 1 16,-13 1-2-16,-10 1 2 15,-15 4-2-15,-13 1 2 16,-9-2-3-16,-13-2 0 15,-2-4-2-15,-14 0-4 16,-8-4-6-16,-5 0-23 16,-11-4-62-16</inkml:trace>
  <inkml:trace contextRef="#ctx0" brushRef="#br0" timeOffset="42723.3619">21194 8841 103 0,'-24'-20'0'16,"-2"0"-30"-16</inkml:trace>
  <inkml:trace contextRef="#ctx0" brushRef="#br0" timeOffset="43594.0242">20628 7844 360 0,'-2'-14'22'0,"0"2"-22"16,0 0-12-16,-3 9-3 15,5-1 6-15,5 4 9 16,-1 1 0-16,15 2 7 0,18-3-2 16,11 1-1-16,19 1-1 15,22 2-2-15,21 2 0 16,10 2 0-16,32 0-1 16,19 3 0-16,20-1 0 15,19-5 0-15,4 1 0 16,-2 0 0-16,-9 1 1 15,-16-2-1-15,-26 6 1 16,-10 3-2-16,-27 0 2 16,-17 0-2-16,-16 0 1 15,-17-5-1-15,-18 0 0 16,-20-8 1-16,-17-1 0 0,-9-1 0 16,-6-1-1-16,-6 0-5 15,0 0-23-15,0-1-65 16</inkml:trace>
  <inkml:trace contextRef="#ctx0" brushRef="#br0" timeOffset="48904.0715">5680 13278 60 0,'-3'-3'16'15,"1"0"-12"-15,0 3-4 16,0 0 0-16,2-1-3 16,0 1 1-16,0 0-12 15</inkml:trace>
  <inkml:trace contextRef="#ctx0" brushRef="#br0" timeOffset="51626.1451">3953 17243 54 0,'-49'0'57'16,"-7"0"-56"-16,3 2-1 16,-2 2 4-16,-1 2-3 15,0 4 3-15,2 4 7 16,-2 5-3-16,-2 2-1 0,-4 11-7 15,-11 9-11 1,-8 19-43-16</inkml:trace>
  <inkml:trace contextRef="#ctx0" brushRef="#br1" timeOffset="57312.5205">20427 13262 156 0,'-4'-5'102'0,"-5"-4"-96"15,3 0-5-15,-4 3 2 0,6 1 2 16,-7 5-2 0,0 0 1-16,-7 0 1 0,-2 0 0 15,-14-1 4-15,-1 1 3 16,-16-2 0-16,0-1 0 15,-16-3 3-15,-9-3-5 16,-9-4 1-16,-9-1-5 16,1-4 4-16,-3 2-7 15,7 0 0-15,-5-2-2 16,7 0 0-16,1 2 2 16,1-4 2-16,7 1 4 15,-2-6-5-15,6-3 2 16,1-5-6-16,-6-2 3 0,8-5-3 15,0-1 5 1,7 0 0-16,8 1-2 0,14 3 3 16,1 5-1-16,20 4 2 15,0 4-7-15,15 0-2 16,-2 0-5-16,14-1 1 16,56-73-4-16,-33 78 7 15,0 0 2-15,9 0-1 16,4 0 1-16,36-20-2 15,16 0 3-15,6 0-2 16,4-2 2-16,1 4 0 16,2 0 1-16,-12 1-1 15,-1 6 2-15,-3 2-2 16,3 5 1-16,5 2-2 16,5 2 1-16,12-1-1 0,9 0 2 15,6-1-2-15,10-2 2 16,-1 1 0-16,3 2-1 15,-8 3 0-15,4 1 2 16,-10 8-2-16,-2 0 2 16,0 4-2-16,4 3 0 15,-1 4 1-15,5 2-2 16,6 2 0-16,-1 2 0 16,3-3 0-16,-1 0 0 15,3 0 1-15,0 0 0 16,-3-2-1-16,-1 4 2 15,-8 1-1-15,4 0 0 0,-8 1 0 16,2 3-1 0,-4-1-2-16,-5-1 2 0,-1-1-3 15,-7-1 4-15,-14 2-3 16,-7 1 2-16,-6 5 1 16,-8 0 0-16,-8 2-1 15,-2 4 1-15,-7 6-1 16,7 3 2-16,1 4-3 15,3 2 4-15,5-1-4 16,2 0 4-16,-2-2-4 16,-5-4 2-16,-6 0 0 15,0-3 1-15,-9-2 0 16,4 1 2-16,3 0-3 0,2 3 0 16,-2 4-2-1,-1 3 2-15,-1 4 0 0,-5 3-2 16,-8-1-2-16,-7-3-5 15,-16 3 4-15,-16-3 5 16,-20 1-2-16,-15 0 4 16,-12 0-1-16,-13 3-1 15,-9-3 3-15,0-2-3 16,-7 1 3-16,3-2-3 16,-1-7 0-16,3 3 1 15,2-6 0-15,5 2 2 16,2-4-3-16,-3 4 3 15,0-7-3-15,-3 0 3 16,-5-4-3-16,-10-7 2 0,-3-2-2 16,-8-3 1-16,-6-3 0 15,-11-3-1-15,-5 3 6 16,-4-3-4-16,-5-3 4 16,-7 0-1-16,2-1 0 15,-11-2-4-15,-3 1 3 16,-8 1-4-16,-1-1 0 15,-3 3 0-15,5-5 1 16,10 2 3-16,1-4-3 16,4 2 0-16,7-4-1 15,-7 2 0-15,5-1 0 16,-7-4 0-16,-9-1-1 16,-11 1 1-16,0-1-2 15,3-2 4-15,-6-1-3 0,7 3 2 16,12-4 0-16,4 3 0 15,7-4 0-15,-1 2 4 16,14-2-3-16,3-2 4 16,1 1-4-16,10 2-1 15,-4-1 1-15,4 0-4 16,-5 6 3-16,-2-4-2 16,-2 6 0-16,3-1 1 15,5 4 0-15,15-1 1 16,1 1-2-16,8 3 2 15,6 3-2-15,-7-4 2 0,3 1-2 16,-1 2 0 0,5 0-1-16,-1 0-5 0,3 0-9 15,4 1-1-15,6-1-6 16,4-1-19-16,6 2-56 16</inkml:trace>
  <inkml:trace contextRef="#ctx0" brushRef="#br1" timeOffset="59081.9819">6749 14303 162 0,'8'0'147'0,"-8"-4"-147"15,-8 1-19-15,-5-2 18 16,-1 3 1-16,-1-4 0 16,-7 4 5-16,-7-2 1 15,-9 2 1-15,-8 0-1 16,-10 8 0-16,-9 0-5 16,-7 5-1-16,-7 1-1 15,-13 3 1-15,-9 5 1 16,-12 1 2-16,-16 2 0 15,-7-1-1-15,-16 6-2 16,1-1-1-16,-13-1 1 0,3 2 0 16,1-3 1-16,-4 0 1 15,4-4-1-15,2-6 6 16,-2-3-2-16,-6-4 2 16,2-5-5-16,-6-6 1 15,3-3 0-15,5-2 3 16,4-6-5-16,13-2-1 15,11 0 4-15,12-5-3 16,19-2 9-16,16-6 0 16,18 0-1-16,18-6-7 15,10-1 1-15,17-2-3 16,6-1-1-16,2-2 1 0,12-1-3 16,4 0-1-16,12-6-4 15,9-2 2-15,13-4 2 16,15-3-1-16,11-2-1 15,9-2 5-15,14-2-2 16,6 5 0-16,9-5 3 16,4 1 0-16,1 3 4 15,4-1-3-15,5 4 5 16,6 0-2-16,9 1-1 16,10-1-2-16,17 6 1 15,6 2 1-15,12 7-1 16,11 4 2-16,4 9-2 15,0 4 1-15,9 6 0 0,5 4-1 16,4 4-2 0,11-1 0-16,11 4-1 0,0-3 1 15,-3 4 0-15,-4 2 2 16,-13 4-4-16,-11 4 4 16,-11 4-4-16,-14 5 2 15,-12 1-1-15,-5 7-2 16,-23 2 1-16,-4 6 1 15,-18 3-1-15,-16 4 1 16,-12 3-3-16,-19 3 1 16,-8 5 1-16,-14 3 1 15,-11 5 1-15,-9 3 0 16,-7 2 0-16,-2 0 1 16,-4-1 1-16,4-5-1 15,-4-4-1-15,0-12 1 0,-5-8-2 16,5-10 2-16,-7-6-1 15,-2-4 0-15,-3-4 2 16,-9 4-1-16,-1 4 0 16,-7 3-1-16,-14 4-2 15,-11 5-2-15,-18 4-8 16,-12 2-3-16,-22 6-24 16,-14 3-23-16,-1 1-9 15</inkml:trace>
  <inkml:trace contextRef="#ctx0" brushRef="#br1" timeOffset="60093.3512">18683 13269 329 0,'-12'3'38'0,"6"-4"-37"15,6-4 6-15,0 4 2 16,4-3 3-16,4-3-8 16,5 1-1-16,16-8-2 15,15 1 3-15,18-4 0 16,25 3-3-16,16 2 1 0,15 8-1 15,6 4 0 1,19 9 0-16,20-2-2 16,13 7 0-16,23-4 0 0,12 4 1 15,10-2-1-15,6 2 0 16,0 4 0-16,-7 8 0 16,4 4-2-16,-8 3 0 15,-2 7-7-15,-12-2 1 16,-3-2-6-16,-14-3 0 15,-14-6-1-15,-13-4 10 16,-11-6 6-16,-16-6 9 16,-17-1-9-16,-20-4 0 15,-23 0 4-15,-22 0-4 16,-13-2-6-16,-20 0 2 16,-12-4-6-16,-10-3-16 0,-21-5-34 15,-14-1 8-15,-16-10-1 16</inkml:trace>
  <inkml:trace contextRef="#ctx0" brushRef="#br1" timeOffset="60611.3196">19323 13253 329 0,'-41'-2'72'16,"16"-2"-72"-16,19-4-38 16,22-4 31-16,17 6 7 15,23-4 3-15,26-3 0 16,34-2 4-16,27-2-4 15,19 4-1-15,30 1 2 16,11 5-4-16,13 7 1 16,9 6 1-16,9 7-1 15,4 6-1-15,7 9 1 16,2 2-1-16,6 2-1 16,-4 0 0-16,1-1-3 15,-15-4 0-15,-9-1-2 0,-14-3 3 16,-35-3 1-16,-25-2 1 15,-38-8 2-15,-36-1 0 16,-34-3 3-16,-21-5 6 16,-17-1-10-16,-15-7-12 15,-15-4-8-15,-14-3 1 16,-15-3 6-16,-16 2-3 16,-12 1-7-16,-6 5 16 15,0-3 5-15,-1 3-5 16,-9-3-17-16,-9 1-32 0,-16 2-69 15</inkml:trace>
  <inkml:trace contextRef="#ctx0" brushRef="#br1" timeOffset="61459.3245">20207 13261 277 0,'-140'-17'23'16,"24"-2"-20"-16,20-8 2 15,27 3 11-15,13 6 3 16,19 2-2-16,2 3 27 16,16 0 0-16,3 3-36 15,14 3-8-15,2 6-18 16,4-1 7-16,10 4 6 16,13-1 5-16,26 2 2 0,23 1-2 15,35-2 2 1,23-4-1-16,33 2-1 0,11 2 1 15,18 4-2-15,18 4 2 16,14 7-1-16,5 2 0 16,10 3-2-16,9 2 2 15,-5 2-3-15,-2-2 2 16,-11-6 1-16,-20 1-1 16,-31-5 2-16,-29-3-1 15,-34 0 0-15,-36-4 1 16,-28 2 0-16,-23-5 5 15,-19-2 0-15,-16-2-6 0,-16-4-3 16,-7-4-9 0,-10-2 5-16,-7-5-3 0,-3 1 7 15,-8 0 2-15,-1 2 1 16,-2-3-1-16,-8 1-8 16,-21-2 1-16,-15 1-5 15,-29 6-1-15,-27 2-13 16,-31 5-2-16,-31 8 9 15,-23-2 20-15,-4 0 19 16,4 0 7-16,14-4-9 16,24-1-12-16,18-2 5 15,13 2 7-15,20 1 7 16,25-3-4-16,32-1-2 16,30 0-1-16,32 1-5 15,24-4-12-15,16 5-1 0,15-2 1 16,32 1 2-16,36-8 3 15,40 1-3-15,467-26-1 16,-474 36-1-16,-7 2-1 16,11 4 0-16,-7 2-2 15,123 6 3-15,0 4-5 16,-3 4 5-16,-12 4-4 16,-12 2 4-16,-18 0-3 15,-22 1 1-15,-18-3 0 16,-29-4 1-16,-31-7 0 0,-28-2 1 15,-28-5 1 1,-24-6 3-16,-20-2-4 0,-8-2-4 16,-9-6-12-16,-20-4-2 15,-7-1 8-15,-8 0 3 16,-4-1-2-16,0 0-4 16,3 1-16-16,-1 2-52 15,-8 2-42-15</inkml:trace>
  <inkml:trace contextRef="#ctx0" brushRef="#br1" timeOffset="67135.1452">19779 13026 234 0,'-9'-4'0'0,"5"-2"3"16,-7 0-1-16,6 2 14 15,-2 0 8-15,5 2-10 16,0-1 4-16,2 3-8 16,0 0-5-16,2-1-5 0,-2 2 0 15,-2-1 0-15,2 0-2 16,-2 3 0-16,2-3-2 15,0 0 1-15,0 2-2 16,0-1 3-16,-7-1 0 16,5 3 2-16,-2-3 1 15,4 0-1-15,0 0 2 16,0 0-2-16,0 0-1 16,-3 2-4-16,-7 6 5 15,-2 9 0-15,-10 12-1 16,-18 13-1-16,-5 14-1 15,-11 9 1-15,-1 3 1 0,-9-4 0 16,7-2 2 0,-1-6 1-16,0-6-1 0,6-7 2 15,7-6-1-15,7-6-1 16,9-3-1-16,6-8 0 16,10-5-3-16,3-5-4 15,12-3-1-15,2-5-3 16,5 0 7-16,-2 0-3 15,4 0-7-15,-5 0-10 16,8-1-17-16,-6-1-47 16</inkml:trace>
  <inkml:trace contextRef="#ctx0" brushRef="#br1" timeOffset="67631.3574">18885 13516 318 0,'-4'-5'2'0,"2"3"-2"16,0-2-12-16,0 7 6 15,-5-2 4-15,5 4 3 16,0-3-1-16,-8 7 3 15,4 5-1-15,-5 5-1 16,1 0 1-16,4 1-2 0,4 1 2 16,4-6 3-16,0-1-2 15,9 1 0-15,-2-1-1 16,2 1-2-16,3 2 0 16,-3-1-4-16,3-1 2 15,1-5-4-15,-1 1 4 16,1-7 2-16,5 0 1 15,7-6 0-15,4-6 0 16,7-6 5-16,2 0 0 16,-9 0-3-16,-3 1-2 15,-2 6-2-15,-11 2 2 16,-1 4-2-16,-8 1 0 16,1 0-1-16,-5 0 0 0,0 1-2 15,0 2 0 1,6-1-1-16,-6-1-2 0,2 1-4 15,-2 1-9-15,5 0-25 16,-5 8-39-16</inkml:trace>
  <inkml:trace contextRef="#ctx0" brushRef="#br1" timeOffset="69581.8601">17021 13753 79 0,'4'-9'172'0,"-4"-3"-172"15,0 2-2-15,-2 2 2 16,0 3 3-16,0 4 4 15,-6 1-3-15,4 0-4 16,0 0-1-16,-7 0 1 16,-3 1 1-16,-1 4 5 15,-3 1-1-15,-7 4 2 16,-1 0-3-16,4 6 0 16,-5 6 0-16,-2 6 1 15,-5 5-2-15,-1 6 0 16,-7 7 1-16,-1 1 3 15,3 1 3-15,5-2-3 16,6-4 1-16,6 0-3 0,12-6 0 16,9-5 1-16,9 5 0 15,8-5 1-15,5-3-2 16,11-2 3-16,9-5-5 16,12-6 0-16,6-6-3 15,4-4 0-15,7-6-4 16,0-6 0-16,-7-4-4 15,3-5-1-15,-12-4 2 16,-1-7 2-16,-17-3 4 16,-1-6 2-16,-14-2 0 15,-9-4 0-15,-9-3-1 16,-4 0 2-16,-11 3 5 16,-7 1-4-16,-5 3-1 15,-4 8-2-15,-1 2 0 0,0 4-3 16,3 4 3-16,1 2 0 15,-1 2 0-15,9 4 2 16,5 2 0-16,-1 3-2 16,10 2-2-16,4 3-10 15,2 2-4-15,0-2-5 16,-2 2 0-16,4 2 1 16,4 0 2-16,-4 6-33 15,9 2-69-15</inkml:trace>
  <inkml:trace contextRef="#ctx0" brushRef="#br1" timeOffset="69843.7001">17669 14311 365 0,'7'16'0'16,"-5"-7"-45"-16,-4-9 26 16,0 1 19-16,2 1 1 15,0 0-1-15,0 0-1 16,0 7 0-16,2 0 0 16,0 6-2-16,-2 2-9 0,2 4-17 15,5-1-28-15,-4-2-69 16</inkml:trace>
  <inkml:trace contextRef="#ctx0" brushRef="#br1" timeOffset="70405.5647">18318 13874 226 0,'2'-40'28'15,"-9"2"-12"-15,-2 0 6 16,-11 7-11-16,0 0-5 16,-9 4 4-16,-11 5-4 15,-5 7 2-15,-12 2-7 16,-1 9 3-16,-9 4 6 15,16 4-1-15,1 4-9 16,17 2-1-16,10 5-1 16,9 2-1-16,9 4 2 15,1 5 1-15,4 4 1 16,4 0-1-16,9 4 1 0,3 0-1 16,-1 0-2-1,12-2 0-15,6-2 0 0,8 2 2 16,4-2 0-16,8-4-1 15,-7-2 2-15,-1-2-1 16,-7 1 3-16,-7-4-3 16,-6 4 1-16,-10-3-1 15,-11-2 3-15,-4 4 4 16,-4-5 7-16,-11 4-5 16,-12-3 1-16,-2 0-3 15,-7-2 0-15,-2-3-3 16,-2-6-1-16,2-2-2 15,5-5-1-15,4-3-1 16,6 0-5-16,13 0-3 0,-3 0-22 16,13 0-45-16,4 1-39 15</inkml:trace>
  <inkml:trace contextRef="#ctx0" brushRef="#br1" timeOffset="70632.192">18692 14376 85 0,'29'14'260'16,"-11"-2"-260"-16,-7-6-6 0,-9-6 6 15,0 4 0-15,0-2-3 16,3 2-2-16,-5 0-8 15,0-3-16-15,0 2-16 16,0 1-69-16</inkml:trace>
  <inkml:trace contextRef="#ctx0" brushRef="#br1" timeOffset="71823.4">20474 13491 55 0,'-8'-10'28'0,"0"1"12"16,5 2-31-16,3 1-4 15,3 5-1-15,5-2-3 16,5-1-1-16,3 0 2 15,1 0-2-15,10-2 6 0,0 2 3 16,2 0-1-16,0 0 5 16,0 0 6-16,0-1-1 15,2 4-11-15,2 0-2 16,7-2 2-16,12 3-5 16,6-2 4-16,19 1-4 15,16-4 3-15,8 1-1 16,15-2 1-16,9 0-1 15,-3 4-2-15,5 2 3 16,-2 4-1-16,-3 2-1 16,1 4-2-16,4 1 4 15,1 4-1-15,3 1-1 16,9 1-2-16,-4-4 0 16,4-1 1-16,-1 1-1 15,-8-4 3-15,-4 1-3 0,-11-2 4 16,-14-2-5-16,-13-2 3 15,-17 0-1-15,-17-1 1 16,-16-3-1-16,-18 0 7 16,-9 0 14-16,-8-3 2 15,-4 3 0-15,-2-2-15 16,-4-4-10-16,-4 0-33 16,-5-4-27-16,-5 0-46 15</inkml:trace>
  <inkml:trace contextRef="#ctx0" brushRef="#br1" timeOffset="76849.6618">20092 14012 192 0,'0'-1'51'16,"0"-2"-44"-16,0-1 2 16,0 2 10-16,2 1-2 15,2-3-17-15,5 0-2 16,-3-5-1-16,6 2 3 15,-6 1 0-15,1-1 0 16,-3 4 5-16,-2-1 0 16,-2 1 0-16,0-5-5 15,-4-2-4-15,2-2 0 16,-9-2-1-16,-1 0 2 16,-3 1 3-16,-1 2 4 0,-1 3-4 15,-6 2 0-15,-1 4 0 16,-5 2-1-16,-9 6-2 15,-2 6 3-15,-1 3-1 16,6-2 0-16,8 3-2 16,12-4-2-16,6-2 2 15,7 7 0-15,9-6 3 16,1 5 1-16,13 1 0 16,0 1 1-16,10 0-2 15,8-3 0-15,1-1-1 16,-7-2 1-16,-4 1-2 15,-4-2-1-15,-12 2-2 0,-1 0 0 16,-10 2 5-16,-12 3 1 16,-3-2 12-16,-7 2-3 15,-7-4 3-15,-11-2-2 16,5-4-2-16,0-4-4 16,1-4-5-16,10-2-3 15,9-2-10-15,1-2-25 16,12-4-72-16</inkml:trace>
  <inkml:trace contextRef="#ctx0" brushRef="#br1" timeOffset="77134.1407">20267 14008 319 0,'0'-1'18'0,"0"-4"-18"16,-2 0-1-16,2 6-2 16,0-1 1-16,2 4-12 15,0 2 13-15,2 8 1 16,6 7 1-16,1 5 0 16,3 6-1-16,-6 0 0 15,3-1-4-15,-4-6 4 16,-2-6-3-16,-5-11-8 15,0-2-7-15,0-3 2 16,0-6-20-16,-3-3-103 0</inkml:trace>
  <inkml:trace contextRef="#ctx0" brushRef="#br1" timeOffset="77344.102">20524 13980 236 0,'4'3'30'16,"-4"-2"-30"-16,0-1-16 15,-4 10 16-15,-6 7 6 16,2 6 2-16,-17 12 1 16,-4 7-7-16,-7 6 3 15,-8 7-2-15,-6 0 2 16,-3-1-2-16,7-5-3 16,3-12-1-16,7-9-1 0,15-12-8 15,7-7-18 1,5-7-47-16</inkml:trace>
  <inkml:trace contextRef="#ctx0" brushRef="#br1" timeOffset="77725.724">20853 14001 101 0,'12'-23'160'0,"-10"-1"-160"15,-10 4 1-15,0 2-2 0,-7 6-6 16,-6 2 2-16,-1 7 4 16,-12 6 1-16,-1 3 0 15,-3 6 1-15,5 4 0 16,4 0-2-16,13 1-2 16,7-1 1-16,9 1 2 15,11 5 3-15,7 5 0 16,13 1-3-16,7 0-1 15,7 0-1-15,1-6 2 16,-6-2-7-16,-13-4-7 16,-9-4 14-16,-13-6 0 15,-14 0 22-15,-9-1-15 16,-11-4 4-16,-11-1-1 0,-5 0 1 16,0-4-11-1,6 1-7-15,10-6-19 0,4 3-27 16,14 0-92-16</inkml:trace>
  <inkml:trace contextRef="#ctx0" brushRef="#br1" timeOffset="77913.8907">20896 14065 310 0,'15'-3'0'16,"-1"0"-5"-16,-1-4 3 15,2 2 1-15,16-1 0 16,10-1-4-16,15-3-1 0,4 2-12 16,0 3-9-16,-3-2-9 15,-5 5-26-15</inkml:trace>
  <inkml:trace contextRef="#ctx0" brushRef="#br1" timeOffset="78115.8863">21081 13847 270 0,'-15'-1'1'16,"7"1"-1"-16,6 6-4 15,0 8 4-15,0 9 13 16,-8 9-5-16,-1 5 1 16,5 7-5-16,-6-3-1 0,8-6-3 15,-3 2 0 1,3-7-6-16,4-4-19 0,2 2-33 15,5-6-55-15</inkml:trace>
  <inkml:trace contextRef="#ctx0" brushRef="#br1" timeOffset="78949.8012">21339 14084 324 0,'2'9'0'15,"0"-5"-45"-15,0-6 45 0,3 4 2 16,2 0 5 0,8-2-4-16,10-2-3 0,8-4-4 15,19-2 0-15,6-4-13 16,-1-4-1-16,-8 0 3 16,-9-1 5-16,-15-1 10 15,-19 3 2-15,-8 0 7 16,-13-1-6-16,-10 4 11 15,-10 5-1-15,-10 2-3 16,-8 5 1-16,8 5 2 16,1 2-4-16,13 5-6 15,6 2 1-15,9 3-1 16,5 1 2-16,9 2 0 16,4 1 0-16,9 0-3 15,3-3-1-15,1-3-1 0,5-2-2 16,5-4-4-16,-6-2-3 15,4-7 1-15,2-4-5 16,-5-8-3-16,6-6-10 16,3-8 2-16,-2-6 1 15,2 4 23-15,-2 1 9 16,-9 7-3-16,-5 10 4 16,1 6-3-16,-8 6 4 15,3 4-1-15,-3 7 7 16,3 5-6-16,3 5-1 15,-6 4 2-15,3 3-4 16,-4 0-5-16,4-7-2 0,-3-6-1 16,7-5 2-16,3-5-2 15,7-10-2-15,4-11-12 16,4-11-20-16,9-8 1 16,-5-7 33-16,-4 4 19 15,-8 9 3-15,-10 11-14 16,-9 13-7-16,-4 4 4 15,0 9-1-15,0 7 9 16,0 5 0-16,2 4-5 16,6 2-3-16,-4 0 0 15,7-7-3-15,5-7 2 16,-1-5-3-16,3-3 2 16,4-10-3-16,4-8-2 0,6-8-11 15,-1-9 10-15,2 8 3 16,-6 1 16-16,-11 5-8 15,-9 9-8-15,-5 9-3 16,-2 0 0-16,0 5 3 16,4 3 4-16,1 0 0 15,0 3-3-15,8 4-1 16,-3 0-8-16,0 1-21 16,3-3-52-16,-2-2-92 15</inkml:trace>
  <inkml:trace contextRef="#ctx0" brushRef="#br1" timeOffset="79285.5867">22930 14021 118 0,'-16'-19'132'0,"1"1"-120"16,-8 0 9-16,1 4-9 15,-7 6-9-15,-7 4-1 16,3 8 1-16,-5 4 3 16,3 4-2-16,8 7-1 15,-2 2 5-15,13 3 0 0,3 3-4 16,6-4 0-16,12 6 1 15,3-5 0-15,13 0-5 16,0-4-5-16,16-4-15 16,5-4-15-16,9-7-21 15,12-10-21-15</inkml:trace>
  <inkml:trace contextRef="#ctx0" brushRef="#br1" timeOffset="79669.9052">23226 14030 178 0,'6'-23'86'15,"-8"2"-46"-15,-7 6-18 16,-1 2-14-16,-10 7-6 0,-1 2-2 16,-7 6 0-16,-1 5 5 15,-8 8-5-15,6 6 2 16,5 5-2-16,6 2 2 16,6-3-1-16,12-2-1 15,4-3 0-15,12-2-7 16,1-4 5-16,10-6-12 15,6-5-13-15,4-12-30 16,8-9-9-16,0-8 28 16,-4-1 38-16,-12 4 45 15,-11 7-11-15,-7 7-3 16,-14 7-19-16,1 4-8 16,4 2-3-16,-2 6 7 0,2 5 1 15,2 3-3 1,7 2 1-16,-1-1-2 0,15 0 1 15,6-7-5-15,13-8-1 16,2-10-14-16,13-12-8 16,1-14-8-16,-3-11-14 15,3-11 0-15,-9-8-47 16</inkml:trace>
  <inkml:trace contextRef="#ctx0" brushRef="#br1" timeOffset="80140.8673">23830 13668 185 0,'13'-50'62'0,"-11"15"-24"16,-2 16-12-16,-9 10-26 15,1 9-1-15,-8 13 1 0,-8 10 2 16,-7 13 4-16,-6 19-1 16,2 9 3-16,-3 8-5 15,11 1 3-15,5-2-4 16,13-11 1-16,9-8 1 16,9-11-2-16,5-11 3 15,5-10-2-15,12-8-3 16,10-12-3-16,13-8-9 15,10-16-12-15,7-12-12 16,-2-8 9-16,-2-10-16 16,-16-7-17-16,-13-3 5 15,-9-4 55-15,-11 2 0 16,-11 8 80-16,-7 10-33 16,-11 11-23-16,-3 17 3 15,3 8 0-15,3 8-14 0,0 2-13 16,2 8 1-16,1 6 0 15,-3 14 8-15,-13 14-5 16,1 14 5-16,-4 13-5 16,-3 3 8-16,3 0-4 15,1-8 0-15,6-7 5 16,7-10-3-16,6-9-6 16,4-9-2-16,6-7-1 15,2-6-1-15,5-2-1 16,0-2-5-16,3-2-6 0,4-4-11 15,11-4-18 1,7-8-27-16,6-8-10 0,8-8-9 16</inkml:trace>
  <inkml:trace contextRef="#ctx0" brushRef="#br1" timeOffset="80449.8198">24514 14022 218 0,'0'-3'48'15,"-7"0"-21"-15,1 2 2 16,-10 1-10-16,-5 1 1 16,0 4-2-16,-2 1-6 15,3 1-12-15,5 7 0 16,4 3 1-16,8 5-1 16,8 6 0-16,8 0 0 0,11 4 1 15,6-2 0-15,3-2 0 16,-2-8 0-16,-4-2 1 15,-10-8 0-15,-7-4 12 16,-12-4 3-16,-6-2 1 16,-13-2-18-16,-16 2-1 15,-9 0 0-15,-8 2-5 16,1 0-11-16,-2 6-44 16,12 4-43-16,3 4-29 15</inkml:trace>
  <inkml:trace contextRef="#ctx0" brushRef="#br1" timeOffset="82300.9782">19913 14558 132 0,'2'-18'145'15,"3"2"-108"-15,-5 4 0 16,-5 2-7-16,3 10-22 16,0 1-8-16,2 4-6 15,-2 7 6-15,2 9 10 16,2 8-4-16,0 13-5 16,0 12 3-16,3 7-1 15,-1 1-1-15,0-2-2 16,8-10-1-16,1-10-2 15,0-14-2-15,1-10 5 0,1-10 0 16,-1-8 5-16,-1-11-5 16,7-14-6-16,5-19-14 15,0-12 6-15,-2-6 14 16,0 3 13-16,-10 16 0 16,-1 18-9-16,-10 16-4 15,-2 11-10-15,0 7 1 16,2 9 9-16,2 12 8 15,5 17-5-15,9 13-1 16,7 6-2-16,4-2-2 16,13-9 1-16,0-11-2 15,5-15 1-15,5-16 3 16,-6-16-1-16,-3-15 0 0,-1-18 1 16,-11-18 1-1,-4-16-2-15,-14-9 0 0,-11 1 4 16,-4 8 16-16,-11 14-6 15,1 16-1-15,1 13-11 16,3 13-2-16,-2 11-9 16,8 1-17-16,2 8-24 15,2 6 21-15,1 7-16 16,-1 10-35-16</inkml:trace>
  <inkml:trace contextRef="#ctx0" brushRef="#br1" timeOffset="82541.8826">20774 14779 225 0,'8'8'98'0,"-2"-2"-98"16,-1-2-19-16,-3 1 19 16,-2 9 6-16,0 4 3 15,2 5 0-15,0 7 2 16,1 4-6-16,2 3-4 15,-3-4-1-15,0 1-1 16,4-7-7-16,1-10-11 16,-6-7-14-16,-1-6 7 15,-1-12-83-15,-1-12 41 16</inkml:trace>
  <inkml:trace contextRef="#ctx0" brushRef="#br1" timeOffset="82699.4972">20753 14630 257 0,'0'-3'0'16,"0"-2"-2"-16,2 5-1 16,7 7 3-16,1 0 0 15,4 5 1-15,7 6-1 16,-6 0-1-16,5 2-6 16,3 0-18-16,-8 4-39 15</inkml:trace>
  <inkml:trace contextRef="#ctx0" brushRef="#br1" timeOffset="82880.4075">20998 14901 168 0,'9'4'37'16,"-7"0"-24"-16,-2 0 7 15,0 1 0-15,0-1-4 16,1 1-3-16,-1 3 0 16,3-2-9-16,-3 0-4 15,3-2 0-15,-1 3-1 16,-2-6-4-16,5-2 2 15,-3-2-5-15,0-3-8 16,9-12-82-16</inkml:trace>
  <inkml:trace contextRef="#ctx0" brushRef="#br1" timeOffset="83021.2962">21110 14821 74 0,'28'-34'73'0,"-1"12"-58"16,-11 15 6-16,-10 10 7 0,3 4-12 16,-7 8 2-1,8 0-8-15,-6 8-3 0,2 5-4 16,3 4-3-16,3-2 0 15,-1-2-7-15,-3-5-12 16,13-2-2-16,-1-7-33 16,9-3-53-16</inkml:trace>
  <inkml:trace contextRef="#ctx0" brushRef="#br1" timeOffset="83260.9995">21590 14908 64 0,'5'-25'107'16,"-12"-3"-74"-16,1 2-26 15,-8-1 29-15,1 9-5 16,0 5-14-16,-5 0-17 0,-5 9 8 16,2 4-1-16,-6 7 0 15,-2 9-3-15,4 5-4 16,7 8 2-16,7 1-2 16,9 0 0-16,6-2-2 15,7-4 1-15,14-5-4 16,3-11-2-16,8-8-19 15,9-12-16-15,7-21-4 16,3-16-11-16,-6-14-27 16</inkml:trace>
  <inkml:trace contextRef="#ctx0" brushRef="#br1" timeOffset="83839.3961">21773 14540 155 0,'2'-43'89'0,"-4"14"-45"16,-2 13-26-16,2 11-18 0,-5 7-9 15,5 11 9-15,-3 9 16 16,-4 12-4-16,3 12-7 15,-3 14-4-15,5 2-1 16,1 0 0-16,6-3-2 16,3-14-2-16,5-12-1 15,2-9-3-15,3-12-8 16,2-11 7-16,4-12-22 16,7-9-25-16,2-8 54 15,-2-1 2-15,-4 6 24 16,-9 9-7-16,-12 11-14 15,-4 11 2-15,0 8 10 0,0 7-8 16,7 4 1-16,-5 6-3 16,6-3-2-16,2-6-2 15,3-7-1-15,5-4 0 16,-3-7 3-16,6-8-1 16,-6-10-2-16,3-11-5 15,-5-10-7-15,-1-5 12 16,-10 2 20-16,-4 4 0 15,-6 11 2-15,2 11-21 16,-1 6-1-16,3 4-13 16,5 7 2-16,2 3 9 15,6 5 1-15,3 2-11 16,5 6-2-16,8-7 6 16,8 3-5-16,7-13-10 15,3-6 1-15,-8-8 11 0,-1-11 4 16,-14-2 7-16,-9-6 6 15,-11 2-6-15,-9-2 1 16,0 4 6-16,-11 1 1 16,0 8-2-16,-5 1 1 15,6 5-4-15,-2 5-3 16,8 3-7-16,6 1-6 16,7 5-3-16,2 6-2 15,10 4-15-15,1 5-52 16</inkml:trace>
  <inkml:trace contextRef="#ctx0" brushRef="#br1" timeOffset="85113.6187">22839 14591 189 0,'-14'-12'51'0,"1"-5"-21"15,6 5 8-15,0 5-6 16,5 4-10-16,2 2-4 16,0 1-8-16,2 0 0 15,-2 0-3-15,0 0 2 16,0 1-1-16,0-1 1 16,0 1 3-16,0-1-1 0,0 0 2 15,0-1-6-15,0 1-7 16,0 0-2-16,0 0 0 15,0 0-4-15,0 0-1 16,0 0-1-16,2 1 0 16,-2-1 4-16,3 0-1 15,-3 0 5-15,0-1 0 16,0 1 0-16,0 0 1 16,-3 0-2-16,3 0 0 15,0 1-2-15,0 1-3 16,0 1-3-16,0 1 1 15,-2 6 8-15,0 9 1 0,-9 6 7 16,-5 12 3-16,-6 12-6 16,-7 8 0-16,-2-6-4 15,2-6-1-15,11-14 0 16,3-10-3-16,8-11 1 16,4-10-11-16,6-1-9 15,-1-6-12-15,3-7-57 16,-1-10 29-16,7-14 0 15,7-11-29-15</inkml:trace>
  <inkml:trace contextRef="#ctx0" brushRef="#br1" timeOffset="85665.4709">22789 14528 170 0,'14'-14'28'0,"-1"8"-7"16,0 12 12-16,3 8-14 0,1 5-5 16,6 13-4-1,-3 3-2-15,5 7-6 0,-10 4-2 16,1 0 0-16,-5 0 1 15,-7-6-1-15,-6-6 0 16,-2-5 0-16,-9-11 5 16,-3-6-5-16,-11-2 2 15,0-4 0-15,0-6 6 16,-2-4 2-16,10-8 0 16,-2-6-9-16,6-6-1 15,8-2 0-15,0-4 7 16,7 10 1-16,5 5-8 0,0 4-4 15,6 5 1 1,6 1 1-16,8 1-4 0,4 2 1 16,6 1-12-16,8-2-15 15,1-1-10-15,6-3 3 16,-6-5-22-16,-1-6 16 16,-8-5 45-16,-8-1 18 15,-11-4 3-15,-6 0 3 16,-5 0 15-16,0 4 8 15,-10 4-12-15,3 2 1 16,-5 6-12-16,7 6-21 16,-6 4-3-16,6 2-7 15,-1 4-5-15,2 8 12 16,-4 10 3-16,1 11 1 16,-2 10 2-16,-5 12-2 0,-1 4-1 15,2-1-1-15,-3-1-1 16,6-7 0-16,-4-12-2 15,5-12-1-15,-3-10 0 16,5-8-1-16,2-10-5 16,0-6-19-16,0-10-91 15,2-12 4-15</inkml:trace>
  <inkml:trace contextRef="#ctx0" brushRef="#br1" timeOffset="85885.4093">23177 14576 101 0,'7'-12'81'15,"6"6"-81"-15,3 0 5 0,13 6 6 16,6 4 0-16,15 4-8 16,-2 0-1-16,-1 6 1 15,-9 2 1-15,-11 4 1 16,-12-1 2-16,-11 0 8 16,-12 1 1-16,-15-2-4 15,-8-2 0-15,-13-3-3 16,-8-4-5-16,2-5 3 15,-5-4-2-15,16-1-5 16,8-8-12-16,13 1-55 16</inkml:trace>
  <inkml:trace contextRef="#ctx0" brushRef="#br1" timeOffset="86065.4291">23687 14596 372 0,'-2'1'0'0,"2"-1"-80"16,2-6 70-16,10 11-12 15,3-1 4-15,1 4 9 16,8-2-22-16,-6 2-34 16,2-1 0-16</inkml:trace>
  <inkml:trace contextRef="#ctx0" brushRef="#br1" timeOffset="86366.3488">23814 14636 88 0,'-12'0'49'0,"0"-3"-14"15,-6 3-6-15,3 0-15 16,-1 3-6-16,1 9-1 0,1 8 3 16,1 12 1-16,-1 11-5 15,7 7-2-15,3 4-2 16,-1 3 1-16,-2-6-2 16,1-4-1-16,-3-10 0 15,3-11 0-15,-6-8 5 16,-1-10-1-16,0-6-4 15,-5-4 1-15,-3 0 14 16,2-5 9-16,1 0 2 16,7-3 3-16,9 6-5 15,0 1-13-15,4 3-11 16,2 0-1-16,5 0 1 16,4 0-2-16,3 3 2 0,6 1-4 15,5 0-6-15,-3 4-21 16,5-2-26-16,-4 0-21 15,-5 2-20-15</inkml:trace>
  <inkml:trace contextRef="#ctx0" brushRef="#br1" timeOffset="86689.4271">23986 14972 216 0,'18'-13'31'0,"-9"1"-6"16,-5 6 17-16,-4 8-7 15,-2-2-6-15,-12 8-11 0,12-5-14 16,-5-2-4-16,1 3-3 16,-3-1 0-16,-5 10 2 15,6 1-4-15,-3 5 3 16,9-2-1-16,2 5 2 16,4 0-1-16,7-2-1 15,5 0 3-15,1-6 1 16,-3 3 0-16,-3-8-1 15,-7 0 5-15,-4-5 1 16,-4-3 3-16,-5-1-5 16,-5 5-4-16,-5-4 0 15,-4 2-1-15,5 1-8 16,3-3-34-16,11 2-57 0,6-1-27 16</inkml:trace>
  <inkml:trace contextRef="#ctx0" brushRef="#br1" timeOffset="86808.6746">24013 15248 358 0,'-40'4'0'0,"3"0"-141"16</inkml:trace>
  <inkml:trace contextRef="#ctx0" brushRef="#br1" timeOffset="87409.6558">19639 15518 328 0,'11'3'9'0,"-6"-6"-3"15,19-4-6-15,18 0 19 16,21-7 5-16,31-2-10 16,23-6-5-16,19 4 1 15,20 0-7-15,15 2-3 16,22 10 0-16,13 2 0 15,18 4-4-15,13 6-1 0,14 2-1 16,7 2 1 0,-2 5 0-16,-13 0 0 0,-27 2 5 15,-27 1 0-15,-31-3 5 16,-33 2-5-16,-26-7 1 16,-30 2-1-16,-23-7 0 15,-13 4 0-15,-10-8 1 16,-17-1 3-16,-4 3-1 15,-4-3 2-15,-2 0-5 16,2-3-2-16,0 3-12 16,-3 0-20-16,5 0-33 15,5 0-37-15</inkml:trace>
  <inkml:trace contextRef="#ctx0" brushRef="#br1" timeOffset="98607.5146">3071 15105 163 0,'-27'4'0'16,"9"-8"-21"-16,5 4-38 15</inkml:trace>
  <inkml:trace contextRef="#ctx0" brushRef="#br1" timeOffset="101163.115">4033 16016 354 0,'-17'-4'26'0,"3"4"-26"15,3-6-26-15,11 4 4 16,0 2 7-16,5 0 9 16,3 2 6-16,8-2 2 15,11 0 2-15,1 0 0 16,15-4-2-16,1-5-2 15,6 3 0-15,6-5-2 16,4 1 0-16,9-2-1 0,4 0 2 16,5 1 0-1,0 6 0-15,-2 2 0 0,-5 6 1 16,-9 1 0-16,1 2 1 16,-7 0-1-16,-3-2 1 15,0-4 1-15,3-6-1 16,4-7 3-16,0-2 3 15,5-5-1-15,2 1-3 16,0 5-2-16,-4 4-1 16,-3 7 1-16,2 5-1 15,-2 2 1-15,7-1 0 16,3 5 0-16,4-6 0 16,9-6-1-16,4-3 1 0,2-10-2 15,4 1 2-15,-3 0-1 16,-10 2 0-16,-6 6 1 15,-10 6 0-15,-6 10 2 16,-2 8 1-16,1 8-3 16,1 6 1-16,5 3-2 15,-1-3 1-15,0-6 1 16,8-8 3-16,1-10-2 16,7-11-3-16,2-9 0 15,1-5-1-15,-6-3 0 16,-15 4 0-16,-6 1 0 15,-16 12-2-15,-9 2 2 16,-2 6 1-16,-5 1 0 0,7 5 2 16,-1 0-1-16,7 3 2 15,0-2 0-15,5 0-2 16,2-2 0-16,5-2 0 16,-3 4-1-16,6-4 0 15,1 0 1-15,0-2-2 16,0 0 1-16,3-2 0 15,4 0 0-15,-3 0 0 16,-3-2 0-16,-1 0 1 16,-1 4-2-16,0 1 0 15,2 4 1-15,-4 3-3 16,6-2 2-16,0 7 0 16,1-4 1-16,2-3 1 0,4 2 1 15,1-6 1-15,-4-2-2 16,7 2 2-16,-7-2-3 15,-9-1 0-15,0 2 0 16,-4-1-1-16,-1 2 1 16,-1 0-1-16,3 0 0 15,6 0 2-15,6-3 0 16,4-6-1-16,7-3 1 16,0 2 0-16,0-6 1 15,-4 2-2-15,-8 3 0 16,-5 2 0-16,-3 3-2 15,-7 2 2-15,0 2-3 16,-1 2 3-16,-6 0-4 0,3-2 4 16,-7 0 0-16,5-4 0 15,-5 0 0-15,0 0 0 16,-2 4 2-16,-2-4-1 16,0 6 3-16,2 3-1 15,0-1 0-15,2 3-2 16,9 1-1-16,3-1 2 15,3-5-2-15,12-3 0 16,9-3 0-16,9-7-1 16,12-4 0-16,9-5 0 15,1-1 2-15,-7-2-1 16,-4 5 1-16,-9 5 0 0,-14 12 2 16,-1 5 1-16,-12 8 4 15,5 1-4-15,9 12-2 16,6-5-2-16,14 0-1 15,17-6-5-15,12-8 0 16,15-12 1-16,7-11 2 16,15-10 3-16,-4-4 0 15,-2-2 4-15,-5 1-1 16,-10 10 3-16,-17 6-5 16,-8 8 1-16,0 10-1 15,-12 10-1-15,-6 6 2 16,-2 2-2-16,-3 7 2 15,-8-4-2-15,9 1 1 16,-1-4-1-16,9-6-1 0,5-6-2 16,9-7 3-16,8-10 0 15,3-3 0-15,-2-4 1 16,2 0 0-16,-14 3 2 16,-8 0-2-16,-14 7 0 15,-9 4 0-15,-4 7-2 16,-11 2 1-16,-2 2-2 15,-8 3 2-15,3-5-2 16,2-3-1-16,7-3 0 16,0-7 1-16,4-9-1 15,5 1 3-15,-2-4 0 16,-3 2 4-16,-8 2-1 16,-7 5 0-16,-5 5 1 0,-9 5-3 15,1 4 4-15,-3 4-4 16,0 6 1-16,2-1-2 15,8-2 0-15,12 0-2 16,5-4-3-16,12-11-1 16,7-10-1-16,10-9 3 15,9-6 3-15,4-10 1 16,0 1 4-16,-3 3 4 16,-11 8-4-16,-12 9-1 15,-14 7-3-15,-7 6 1 16,-8 10-3-16,-3 3 3 15,1 3-2-15,-3 1 1 0,2-2-1 16,-2-5 1-16,11-2 0 16,3-3-2-16,4-10 0 15,2-3 2-15,7-2 1 16,-7-2 1-16,-4 4-1 16,-8 2 0-16,6 6-1 15,0 6 2-15,8 2-1 16,5 2 0-16,6-2-1 15,5 0 1-15,7-8-2 16,11-4-3-16,15-14 0 16,7-4-6-16,14-13 4 15,8-2 0-15,-7-7 6 16,-3 4 2-16,-15 6 1 16,-21 8 0-16,-22 10-2 15,-26 10-2-15,-17 8 2 0,-8 10-1 16,-6 2 1-16,-8 0 1 15,4 5-1-15,-5 0 0 16,1-7-1-16,5-4 0 16,-8-4 0-16,2-4 0 15,3 0 1-15,5 0-1 16,-1-1-1-16,3-2-6 16,0-1-1-16,1 2-2 15,1 0 2-15,-11 0 5 16,-3 4 3-16,1-2 3 15,-5 2-2-15,-5 0 0 16,3 0-1-16,2-4-1 16,0 4-11-16,0-2-16 0,0 0-43 15,0 0-76 1</inkml:trace>
  <inkml:trace contextRef="#ctx0" brushRef="#br1" timeOffset="115298.7025">4983 16333 85 0,'-21'-12'158'0,"6"2"-153"16,-3-3-5-16,5 3 1 15,-1 5-1-15,0 2 2 16,1 2-1-16,-4 1 1 15,-6 0 3-15,6 0 7 16,-10 1 0-16,7 2 1 16,-7 1-3-16,2-3-3 15,-4 9-3-15,3 1-3 16,-8 7 3-16,-4 6-2 16,1 8 1-16,-5 6 0 0,3 6 9 15,4 6-6-15,8 0 0 16,7 3-5-16,4-2 1 15,8-2-1-15,10-5 0 16,9-4 5-16,9 0-3 16,11-2 0-16,11-4-3 15,10-2 0-15,-1-4-5 16,7-8-1-16,-3-6-9 16,1-7-4-16,-4-14-10 15,-4-8 5-15,-3-16 14 16,-1-2 5-16,-1-9 5 15,-3 1 0-15,-11 5 1 16,-6 5 1-16,-8 4 4 0,-9 9 1 16,2 6 2-1,-6 8 3-15,-2 2-5 0,0 2-1 16,-2 0 0-16,0 2 2 16,2 0 0-16,-6-2-1 15,6 2-1-15,0 2-1 16,-4 7 3-16,0 10 2 15,-3 2-2-15,1 10-3 16,-1-1-1-16,7-2-4 16,0-6 0-16,9-1-2 15,-3-8-2-15,7-3-3 16,3-8-7-16,5-2 12 0,-2-8-9 16,-1-8-10-1,3-8-19-15,-8-5 19 0,-6 0 16 16,1 4 5-16,-10 4 1 15,-5 3 6-15,-1 10 12 16,-1 0 3-16,-1 3-2 16,4 6-8-16,-1-3-5 15,5-3-6-15,0 6-1 16,2-3-4-16,2-3-9 16,0 0-7-16,9-1 1 15,3-4 19-15,8-2 2 16,0 4 2-16,6-2 0 15,0 0 2-15,-4 5 1 16,-6 6 2-16,-4 0 0 16,-3 8-3-16,-5 1 0 0,4 3-2 15,-4 2 2-15,-1-3-3 16,-3 3 4-16,-2-9-3 16,0-3 1-16,0 1-3 15,-2-6-2-15,2 0-6 16,2-2-17-16,4-4-14 15,1 0-6-15,11-10 7 16,7-4-3-16,8-4 39 16,0-1 13-16,5 6-4 15,-9 9 3-15,-11 8 6 16,-7 4 4-16,-7 4-7 16,3 4 3-16,-2 3-5 0,-3 0 0 15,-2 5-7-15,5 2-4 16,-1-4-2-16,-3-2-4 15,2-4-8-15,6-8 3 16,5-2 8-16,1-8-1 16,5-8-8-16,7-6 10 15,2 0 2-15,-6 4 3 16,-2 4 0-16,-7 8 2 16,-4 12 5-16,-5 1-2 15,4 4-5-15,1 1 2 16,-2 0-2-16,1 4-5 15,5-2-1-15,-1-4-4 16,3-3-5-16,3-2 4 0,2-10-1 16,3-2-4-16,3-9-1 15,-3-2 9-15,-4 0 3 16,-4 0 0-16,-3 4 0 16,-6 4 0-16,-5 6-5 15,0 0-3-15,0 2-1 16,-2 0 9-16,0 0 0 15,0 2 1-15,-4 4 0 16,2-2 3-16,0 6 6 16,2 4 8-16,2 8-7 15,0 8 0-15,0 12 5 16,0 9-7-16,-2 12 1 0,0 11-4 16,0 7 1-1,-2 3-5-15,-2-1 1 0,-3-8-2 16,0-8-1-16,-1-15 0 15,3-16 1-15,1-17 3 16,-1-8 0-16,5-9-4 16,-6-13-21-16,-3-6-10 15,2-15 9-15,-4-16-8 16,2-17-6-16,5-9 13 16,6-5 21-16,5 2 2 15,6 2 12-15,-2 11-4 16,9 13-1-16,-2 12 2 15,-1 9-6-15,10 8-1 0,2 8-2 16,2 4 1 0,3 12-1-16,2 4-1 0,-7 6-1 15,2 4 2-15,-7 4 0 16,-6 3 3-16,-9-2 1 16,-9-3 10-16,-9 0 8 15,-9-4-5-15,-11-4-6 16,-9-4 5-16,1 2 4 15,1-4-9-15,5-2-3 16,6-2-3-16,17-4-5 16,8 6-12-16,6-8-16 15,8-7 13-15,16 4 12 16,11-9 2-16,3 0-2 16,12 4 2-16,-2 4-3 0,-10 6 4 15,-11 3-2-15,-8 6-2 16,-12-3-2-16,-8 0 6 15,-1 2 2-15,-8-2 6 16,4 0 0-16,-3 2-7 16,1-2 0-16,2 2-1 15,2-2-7-15,1 4 1 16,10 0 4-16,2 2-6 16,10-2-6-16,6 0-2 15,8-10-7-15,1-10 7 16,-3-10-3-16,3-8 6 15,-9-6 13-15,-6-3 1 16,-7 6 4-16,-10-2 8 0,-5 10-2 16,-6 0 3-1,-3 10 6-15,2 2-8 0,-3 9-9 16,2 2-3-16,3 2-9 16,0 0-7-16,4 4 4 15,-2 0-1-15,2 4-5 16,-2-2 8-16,0 2-6 15,0 2 11-15,0 0 0 16,0 3 4-16,0-3 1 16,0-4 2-16,-2 4-1 15,2 1-1-15,-2-1 4 16,2-2 4-16,0 6 3 16,-2 2-5-16,0 2 1 0,-3 4 0 15,3 10 5-15,0 4-4 16,-2 6 2-16,-4 3-5 15,8 3-4-15,6-8 2 16,0-4-2-16,7-8 3 16,3-8 0-16,6-9 3 15,2 2-2-15,5-7-1 16,7-7-4-16,-4-2 0 16,8-9-4-16,-7-8-6 15,5-10-4-15,-7-12 2 16,0-12 0-16,-4-13-11 15,-2-9 5-15,-6-6-8 16,-3 0 26-16,-3 9 17 16,-4 15 28-16,-11 16-16 0,-5 14-9 15,3 14 2-15,-5 5-7 16,7 11-4-16,-5 2-11 16,2 0-2-16,3 1-5 15,0 5 2-15,-3 4 5 16,-3 12 1-16,-6 8 3 15,-1 10-3-15,0 10 4 16,1 9 0-16,8 9-1 16,-2 0-1-16,6 0 0 15,4-8 4-15,8-8-5 16,3-11 3-16,7-8-4 16,5-8-2-16,8-7 2 0,9-6-3 15,5-12 0 1,10-11-7-16,6-8-9 0,-3-12-13 15,-6-1 12-15,-9 1 19 16,-19 6 3-16,-10 9 18 16,-14 12 3-16,-4 4 0 15,-7 4-3-15,5 5-8 16,-6-3-11-16,8 3 1 16,-4 3-1-16,6 6 7 15,2 5-4-15,6 4 3 16,15 4-3-16,4 0-3 15,8 0-2-15,10-1-5 16,-3-10-1-16,-2-7-4 0,-11-4 2 16,-8-9 1-1,-17-10-20-15,-13-12-86 0,-11-6-20 16</inkml:trace>
  <inkml:trace contextRef="#ctx0" brushRef="#br1" timeOffset="115477.955">6647 16244 440 0,'-2'18'0'0,"8"-6"-60"0,15-6 53 16,12 2 6-1,13 1-10-15,12 0-28 0,13 0-25 16,1-1-51-16</inkml:trace>
  <inkml:trace contextRef="#ctx0" brushRef="#br1" timeOffset="116279.6928">8739 16743 395 0,'-8'0'36'0,"2"0"-36"0,4-3 0 16,12 5-6-16,7-4 6 15,12-4-6-15,16 3 1 16,15-2-11-16,22 1-7 16,5 4-25-16,11 8-49 15</inkml:trace>
  <inkml:trace contextRef="#ctx0" brushRef="#br1" timeOffset="116954.503">10731 16483 119 0,'-31'-12'111'15,"0"3"-109"-15,-3 3 0 16,6 9 0-16,-7 9 13 16,12 10 4-16,-7 4 6 15,6 9-6-15,-1-2-10 16,12 7 0-16,6 2 1 15,10 1-2-15,8-1-8 16,6-3 0-16,10-3 0 16,4-7-4-16,8-6-4 15,-2-10-1-15,10-13-12 0,111-52 0 16,-127 28 2-16,-9-4-7 16,3-2 3-16,-10-4-3 15,12-29 16-15,-11-1 5 16,-18-6 5-16,-18 8 22 15,-7 7 35-15,-9 11-16 16,5 19-17-16,-7 11-3 16,5 8-9-16,2 6-6 15,2 4-6-15,4 3-3 16,10 4-6-16,1 3-5 0,10 6-6 16,4 5-35-16,4 8-69 15</inkml:trace>
  <inkml:trace contextRef="#ctx0" brushRef="#br1" timeOffset="117141.7137">11096 16900 322 0,'5'29'0'0,"6"-10"-10"16,-9 0 10-16,7 0 0 15,3 7-9-15,-4 0 7 16,1-3-12-16,-5-5-16 16,6-6-27-16</inkml:trace>
  <inkml:trace contextRef="#ctx0" brushRef="#br1" timeOffset="117523.2014">11758 16543 325 0,'-2'-37'20'15,"-14"14"-19"-15,-11-4 0 16,-6 16-1-16,-11 7 0 16,-8 4 1-16,-4 4 7 0,-1 6-3 15,8 6 2-15,9-2-7 16,15 2-2-16,11 2-5 15,14 5 7-15,14 4-1 16,15 9 0-16,13 2-1 16,8 5-1-16,10 1 1 15,0-2-3-15,-2-2 2 16,-12-2-2-16,-8-7 0 16,-18 2 3-16,-9-9 2 15,-11-4 11-15,-15-2 3 16,-12-4-1-16,-6-6-7 15,-19 0-5-15,4-3-1 16,-6-5 0-16,7-5-11 0,9-3-66 16,11 3-119-1</inkml:trace>
  <inkml:trace contextRef="#ctx0" brushRef="#br1" timeOffset="117673.1336">11966 17061 388 0,'21'16'0'0,"-7"-9"-2"16,-12-4-5-16,-2-2-2 15,0 6-13-15,0-1-54 16,-2 5-127-16</inkml:trace>
  <inkml:trace contextRef="#ctx0" brushRef="#br1" timeOffset="119917.3606">12966 16886 162 0,'6'-7'72'0,"-4"-8"-56"16,-2 3 7-16,-2-3 15 15,-4-2-16-15,-5-1 0 16,-5 0-3-16,-9-4-6 15,6 8-1-15,-8 2-6 16,0 2 0-16,2 6-3 16,8 4-3-16,1 9-2 15,5 3 2-15,5 15 3 16,-2 3-3-16,8 6 0 16,10 8-1-16,-2-6-1 0,13-6-3 15,-2-8 0-15,8-12 3 16,2-10-3-16,0-11-18 15,9-20-14-15,-1-13-15 16,4-16 5-16,-1-18-27 16,-9-17-21-16,-2-1 95 15,-6 8 73-15,-17 12-9 16,1 24-9-16,-7 24-31 16,-7 16-24-16,3 12-2 15,-8 6 2-15,-1 20 5 16,-2 8 1-16,-3 16-5 15,-5 6 5-15,8 13-3 16,6-5 1-16,2-6-1 0,7-8-3 16,12-6 0-1,3-10-1-15,5-12 0 0,7-6 1 16,9-4 1-16,-1-9-1 16,5-4-3-16,0-5 0 15,-6-2 3-15,2-8 3 16,-15-4 1-16,0-6 0 15,-13 1 5-15,-8-4 1 16,-6 6-4-16,-7 6 5 16,-10 1-5-16,-6 11-2 15,-2 6-2-15,0 5 4 16,-8 4 2-16,9 6-5 0,5 2-3 16,15 1 0-1,0 2 0-15,12 2 0 0,10 0-2 16,3 0-1-16,10-8-6 15,6-1 6-15,4-4-4 16,13-12-2-16,0-12-19 16,4-10-14-16,-5-8 8 15,-5-6 31-15,-13 4 3 16,-12 6 46-16,-5 6-1 16,-12 8-17-16,-4 12-14 15,-4 0-14-15,6 3-3 16,-2 8 3-16,-1 5-1 15,3 6 1-15,2 2-4 16,7-3-5-16,-1 2-3 16,10-9-13-16,5-3 16 0,-2-14 6 15,8-11-16-15,-2-8-13 16,-5-8 10-16,-3-1 22 16,-5 0 16-16,-8 12 18 15,-4 6-13-15,-4 7-18 16,4 8-3-16,-5 15 0 15,-2 2 9-15,5 13-4 16,0 17-2-16,-2 10-3 16,-3 14 3-16,5 8-2 15,-8 4-1-15,4 3 0 16,-8-8 1-16,1-12-1 16,0-14 1-16,-1-17 16 0,6-21 10 15,-3-16-27-15,-1-14-11 16,-3-12-7-16,-3-14 4 15,-2-17-9-15,6-15-12 16,10-10-16-16,4-6 32 16,4-2 19-16,10 12 23 15,-1 15 0-15,3 13-13 16,4 14-10-16,2 10-2 16,7 4 2-16,7 4-2 15,3 3 0-15,2 8 2 16,-1 8 2-16,-2 4-1 15,-7 5-1-15,-4 4 0 16,-9 4 3-16,-3 0 3 0,-6 11 0 16,-11 4 3-1,-7 7-5-15,-8 4 4 0,-10 1-1 16,-4-4 5-16,-8-5 9 16,6-11 6-16,4-11 0 15,2-12-27-15,3-8-1 16,8-11-21-16,12-10 0 15,2-4 8-15,8-9 7 16,12 2 7-16,9 0 3 16,4 10-3-16,3 2 0 15,-1 14 0-15,-4 1-1 16,-2 8 0-16,0-1-4 0,-1 5-3 16,-6-1-4-1,-2 3-1-15,-6 3 1 0,0 0 4 16,-10 0 8-16,1 2 0 15,2 0 2-15,-1-2-2 16,5 1 1-16,7-1 4 16,3 1-5-16,8-3-1 15,4-6 0-15,-2-4 1 16,-1-4 0-16,-4-6 0 16,-9-2 0-16,-9-4 1 15,1 0 0-15,-14 0 3 16,3 2 23-16,-5 9-1 15,3 2-13-15,-3 5-3 16,4 2-6-16,-7 5-3 16,9 2-1-16,-11 7 1 0,3 6 2 15,-2 8 0-15,4 0 0 16,-2 2-3-16,2-1-1 16,7-8-1-16,2-7-6 15,9-4-2-15,-5-8-4 16,7 0 9-16,3-6-13 15,3-12-35-15,14-6 3 16,7-6 47-16,-2 0 3 16,0 4 11-16,-16 12 3 15,-7 10-3-15,-9 8 4 16,-4 2 4-16,7 2 0 16,-4 6-12-16,6 0-3 0,-5-2-3 15,7 1-1-15,-4-4-1 16,4-1-1-16,4-6 2 15,1-2 3-15,5 0 3 16,-11 0 0-16,1 0 1 16,-1 0-5-16,-6 2-2 15,-4 0 2-15,9 2 1 16,-3 6-3-16,12-3 0 16,5 4-4-16,3-5-2 15,1-4 4-15,2-4-12 16,2-10-11-16,-2-4-21 15,0-8-26-15,-2-2 72 16,-9 8 4-16,-7 0 29 0,-7 10-16 16,-2 6-8-1,-2 2-3-15,0 0 3 0,5 5-1 16,-5-5-1-16,2 1-4 16,0-1-3-16,5 0 0 15,4-4-3-15,2-6-8 16,3-7-27-16,-1-6-15 15,1-5 15-15,-5-2-22 16,-1 5 60-16,-10 9 5 16,-2 12-5-16,-6 12 0 15,6 10-1-15,-7 5-2 16</inkml:trace>
  <inkml:trace contextRef="#ctx0" brushRef="#br1" timeOffset="121011.1371">14831 16802 70 0,'6'-9'39'0,"1"-3"-19"16,-7-7 18-16,-9-1 10 15,3-9-15-15,-6 2 21 16,-1 3-2-16,-1 2-23 16,1 5-14-16,5 9-2 15,-4 4-11-15,3 2-2 16,4 6 1-16,-6 6-1 15,7 13 6-15,-7 3-2 16,0 6-2-16,9 4-2 16,2-6-3-16,2-8-1 0,9-6 1 15,2-6-4 1,0-8 7-16,3 2-3 0,0-12-9 16,9-6-8-16,2-8 0 15,-6-9 0-15,6-5-5 16,-4-8-4-16,-6-12 1 15,-4-3-5-15,1-6 33 16,0 3 34-16,-10 16 19 16,-2 12-15-16,0 21-16 15,-6 8-17-15,0 5-5 16,-3 5-2-16,2 12 2 16,-8 9 1-16,2 14 2 0,-3 10-3 15,1 16 1-15,9 2-2 16,1-6 2-16,6 1-1 15,8-8 2-15,2-7 0 16,5-9-2-16,2-9 0 16,2-10-2-16,-6-7-1 15,-1-4 1-15,-1-11 2 16,8-6-1-16,-2-5-5 16,5-10 1-16,-1-3 5 15,-2 0 5-15,-6 13 6 16,-5 0 4-16,-9 9-8 15,-2 4-5-15,-4 2 4 16,-3 0-4-16,5 2-1 0,0-4 0 16,2 4 1-1,0 1-2-15,2-3 1 0,0 4 0 16,5-1-1-16,-1-1 3 16,8 2-2-16,-1-2-1 15,10 0-2-15,-3 4 0 16,9-6-2-16,2 1-2 15,0-3 2-15,3-3 4 16,-5-3 3-16,-12 6 0 16,-1 0 3-16,-7 0-1 15,-9 4-5-15,0-2 0 16,0 2-2-16,0 2 1 0,4 0 1 16,8 2-9-1,3-2-5-15,3 2-1 0,9-8 5 16,6-4-2-16,7-8-1 15,0-4 4-15,3-2 9 16,-12 2 11-16,-7 5 3 16,-10 9 2-16,-10-3-4 15,-4 10-3-15,0-5 0 16,0 1-5-16,0-2 0 16,0 1-4-16,4-5 8 15,5-1-8-15,9-10 0 16,9-5-15-16,6-12-6 15,5-13 9-15,0-10-2 16,-9-7 7-16,-9 5 7 16,-7 14 28-16,-3 12-3 0,-8 14-16 15,-2 20-7-15,-2 14 1 16,-3 24 17-16,2 26-4 16,3 25-8-16,10 17-8 15,-6 6-2-15,7-9-7 16,-4-22 4-16,2-22-3 15,-5-27-3-15,-6-20-23 16,-4-25-109-16,-19-19-36 16</inkml:trace>
  <inkml:trace contextRef="#ctx0" brushRef="#br1" timeOffset="121139.3924">15577 16498 456 0,'-2'-9'32'0,"2"5"-32"16,11 4 0-16,9 10-4 15,16 1 1-15,13 8-34 16,8-1-54-16,13 2-109 16</inkml:trace>
  <inkml:trace contextRef="#ctx0" brushRef="#br1" timeOffset="121948.6539">18834 16736 237 0,'-9'-28'73'16,"7"6"-39"-16,0 4-3 0,0 12-2 15,4-1-20-15,0 15-9 16,-2-8-1-16,10 6 1 15,-2 6 7-15,5 5 4 16,12 11-9-16,6 16-2 16,7 6-3-16,-5 6 1 15,8-3-4-15,-10-6-6 16,-2-6-10-16,-2-10-24 16,-3-11-27-16,-6-9-26 15</inkml:trace>
  <inkml:trace contextRef="#ctx0" brushRef="#br1" timeOffset="122136.7825">19207 16692 355 0,'2'0'11'16,"-2"1"-11"-16,-9-1-6 16,-11 11 6-16,-18 11 0 15,-20 12 0-15,-18 8-1 16,-13 6 0-16,-7 0-2 15,16-6-7-15,16-6-40 16,21-10-24-16,16-2-35 16</inkml:trace>
  <inkml:trace contextRef="#ctx0" brushRef="#br1" timeOffset="122617.2412">19429 16886 235 0,'52'-22'76'16,"-19"-2"-76"-16,-8-8-41 16,-12-4 40-16,-7-5-5 15,-1-4 1-15,-10-4 5 16,-1-1 6-16,-10 2 8 16,3 10 8-16,-2 4-3 15,-6 16-5-15,3 6-14 16,1 8-2-16,-10 6-3 15,2 6 2-15,5 8-6 16,5 8 3-16,8 10 6 16,12 8 0-16,8 4 2 0,4 8 0 15,3 0 1-15,5 3-3 16,-5 2 2-16,1-2-1 16,-13 1 1-16,1-4-1 15,-7-5 3-15,-4-13 1 16,0-13 4-16,-11-6 7 15,-3-11-9-15,-13-4 0 16,-2-6-2-16,-9-5 7 16,2-3-4-16,5-7 11 15,6-7-13-15,13-5-5 16,12-2-1-16,6-6-1 16,8 4 1-16,6 2-6 0,12 3 0 15,6 6-8-15,6 0-9 16,15-1-14-16,1 0-34 15,11-3-30-15</inkml:trace>
  <inkml:trace contextRef="#ctx0" brushRef="#br1" timeOffset="123050.5592">20067 16437 305 0,'0'-12'27'16,"0"4"-24"-16,0 0 4 15,0 8 4-15,-2 0 1 16,2 0-7-16,-2 3 0 16,-6 0-1-16,6 0-4 0,0 0 0 15,-5 1 0-15,1 8 0 16,-8 13 7-16,-10 17 2 16,-10 10-6-16,-8 15 4 15,-10 9-1-15,2-1-1 16,-4-3-1-16,12-1-4 15,11-8 0-15,15-13-1 16,9-7 0-16,16-15 1 16,11-5 1-16,14-12-1 15,10-9-1-15,18-10-1 16,6-12-4-16,-4-10 1 0,-11-1 1 16,-12-6 3-16,-24 0-1 15,-9 3 2-15,-20 8 7 16,-11 2-5-16,-12 8-2 15,-16 6-2-15,-11 6 2 16,-17 4-2-16,4 4 2 16,3 5-4-16,14-3-12 15,20-4-55-15,16 4-61 16</inkml:trace>
  <inkml:trace contextRef="#ctx0" brushRef="#br1" timeOffset="124272.8627">18710 17209 184 0,'-31'-18'68'0,"-10"4"-40"0,-1-1 11 16,-5 7 9-16,1 1 0 15,8 1-4-15,9 2-3 16,15 4-23-16,14 0-10 16,0 0-4-16,10 0-2 15,-4 4-1-15,11 0 2 16,12 2 1-16,19 5-4 16,10 4 0-16,8 1 0 15,15 3-1-15,9 2 2 16,20-3 0-16,17 0-1 15,20-2 0-15,24-3 0 0,12-6 0 16,0-3 0 0,-16 0-2-16,-11-2 1 0,-20-2-2 15,-27 4 3-15,-15-4-3 16,-21 0 3-16,-19 4 0 16,-25-8 2-16,-14 4 10 15,-15 0-5-15,-13 0-7 16,-3-4-2-16,-20 0-14 15,-8-2 4-15,-18 2-4 16,-26 1-9-16,-11 6 3 16,-30 7 6-16,-23-2 6 15,-9 4 5-15,-12-1 4 16,-12-2 1-16,2-1 4 16,13-2 15-16,24-2-2 0,30-4-3 15,34 0-2-15,39-2 0 16,25 0-5-16,18 0-7 15,6 0-14-15,13 0 13 16,12-2 1-16,25 4 0 16,19-4 2-16,30-2-2 15,22 3 0-15,11-2-1 16,-4 1 2-16,2 4-2 16,-14 4 1-16,-10 1 0 15,-14-4-2-15,-21 4 2 16,-23-5 0-16,-23 1 2 15,-20-1 5-15,-13 0-7 16,-2 0-12-16,-9-1-20 0,-14-2-58 16,-4 6-56-16</inkml:trace>
  <inkml:trace contextRef="#ctx0" brushRef="#br1" timeOffset="125510.9894">20298 16979 153 0,'-19'1'309'0,"-2"3"-309"15,7-8-14-15,8-2 11 16,4 5 3-16,4-2 0 16,0 3 0-16,2-3-1 15,19-10-10-15,18-11 5 16,32-12-1-16,29-16-4 16,41-11 1-16,19-8 5 15,9-4 5-15,-3 3 0 16,-6 6 1-16,-19 12-1 15,-18 10 1-15,-23 14-1 16,-23 10 1-16,-35 7 3 16,-17 8 4-16,-21 3 2 0,-6 2-3 15,-2 2-2-15,0-2 3 16,-5 0-3-16,3 4 1 16,2-3-4-16,0-1 1 15,2 0-3-15,0-1-1 16,0 1-5-16,0-4-8 15,-2 4-16-15,-8-5-34 16,1 5-23-16,-6 0 8 16</inkml:trace>
  <inkml:trace contextRef="#ctx0" brushRef="#br1" timeOffset="125857.7426">21509 16284 297 0,'-29'-10'28'0,"0"-2"-26"16,2-3 29-16,0-2-3 16,11 5-3-16,3 2 1 15,2 2-6-15,6 4-14 16,5 2-6-16,3 2-1 16,3 2-7-16,3 2 7 15,9 2 1-15,8 5 0 16,13 1 0-16,7 2 0 15,8 4 0-15,-5 1-2 16,0 2 2-16,-14-1-5 0,-8-3 3 16,-11 0-3-16,-7-4 5 15,-14-2 1-15,-3 1 9 16,-19 2-1-16,-10 4-9 16,-9 2-2-16,-8-1-6 15,2-2-6-15,9-7-27 16,13-4-58-16,16-2-44 15</inkml:trace>
  <inkml:trace contextRef="#ctx0" brushRef="#br1" timeOffset="126389.1954">22459 15904 319 0,'-2'1'0'16,"0"2"-58"-16,-7 2 58 16,3 16 7-16,-10 8 8 15,-6 18-6-15,-9 9 4 16,-8 7 0-16,-3 2-1 15,-7-3 0-15,3-3-5 16,-2-12 2-16,13-8-3 16,10-15 0-16,14-6-6 15,11-12 0-15,11 1 6 16,14-1 6-16,15-1-2 16,13-1-7-16,18-4-3 0,14-4-1 15,7-2-1-15,-7-1-6 16,-10-2 1-16,-15 5-4 15,-13 0-2-15,-18 0-5 16,-9-2-25-16,-13 2-62 16</inkml:trace>
  <inkml:trace contextRef="#ctx0" brushRef="#br1" timeOffset="126607.1125">22899 16230 359 0,'0'8'1'0,"0"-3"-1"0,0-5-1 16,-8 5 1-16,4 5 7 15,-2 8 5-15,-13 7-5 16,4 7-3-16,-1 0-4 16,2 0-1-16,7-8-7 15,0-6-10-15,4-8-26 16,3-4-33-16,3-5-42 15</inkml:trace>
  <inkml:trace contextRef="#ctx0" brushRef="#br1" timeOffset="126762.9032">22920 15943 401 0,'19'3'0'16,"-13"-1"-46"-16,-2-1 38 15,1 8-14-15,0 3-14 16,4 4-9-16,-7 4-36 16</inkml:trace>
  <inkml:trace contextRef="#ctx0" brushRef="#br1" timeOffset="127161.5499">22190 16287 69 0,'-14'-25'0'0</inkml:trace>
  <inkml:trace contextRef="#ctx0" brushRef="#br1" timeOffset="127349.3863">22226 16150 77 0,'35'-21'69'15,"7"-2"-40"-15,3 7-2 16,4 5-9-16,-2 6-7 15,-1 12-5-15,-7 4-1 16,-8 7 3-16,-9 2 4 16,-13 0 0-16,-9-2 8 0,-4-5 4 15,-8 0 2-15,-5-3-12 16,-10-2-9-16,-6 1-5 16,-10-4-4-16,-1-1-22 15,-6-4-31-15,13-1-14 16,3-5-73-16</inkml:trace>
  <inkml:trace contextRef="#ctx0" brushRef="#br1" timeOffset="128858.2126">18262 17887 213 0,'-23'0'51'0,"7"0"-19"16,1 0 15-16,6 0-5 15,5 0-10-15,4-2-24 16,2 0-1-16,0 0-3 15,5 2-1-15,-7-2 2 16,2 2-3-16,2 0 5 0,2 0 1 16,-12-2 10-16,4-2 2 15,0 4 3-15,0-5-22 16,-9 1-1-16,7-4-5 16,-10 3-6-16,3-4-18 15,5 4-20-15,1 1-6 16,3 4-48-16,9 0-19 15</inkml:trace>
  <inkml:trace contextRef="#ctx0" brushRef="#br1" timeOffset="129823.54">17807 17818 222 0,'0'-16'91'0,"0"1"-66"16,-2-2 4-16,0 11 7 16,2 0-28-16,0 6-8 15,0 4-6-15,-6 1 6 16,6 12 1-16,6 10 16 16,-4 13-5-16,0 18-7 15,-2 14 0-15,10 10-3 16,-4 0-1-16,9-5-1 15,8-12-5-15,4-15 0 16,6-17 2-16,0-22 1 0,9-18-3 16,10-21-8-16,-5-20-17 15,8-24-7-15,-8-9-7 16,-7-5 44-16,-7 12 1 16,-10 16 21-16,-12 22 0 15,-8 18-14-15,-11 13-8 16,6 5-1-16,-2 11 1 15,2 14 8-15,-5 10 2 16,5 21-1-16,2 14-8 16,11 7 1-16,5-3 0 15,10-14 0-15,5-18 1 16,10-23 4-16,-1-14-7 0,5-27 0 16,-1-19-8-1,3-25-5-15,-7-16-5 0,-9-12-20 16,-8 2 38-16,-17 8 1 15,-8 11 25-15,-2 19-6 16,-8 14-7-16,-4 19-4 16,5 8-6-16,5 7-3 15,-3 2-8-15,7 4-13 16,4 8-9-16,2 2 21 16,5 12-16-16,3 5-57 15</inkml:trace>
  <inkml:trace contextRef="#ctx0" brushRef="#br1" timeOffset="130057.5167">18834 18113 244 0,'-7'10'56'0,"3"4"-56"16,0-2-4-16,-3 12 4 15,3 7 5-15,2 1-1 16,-5 4-3-16,2-8-1 16,3-8 1-16,2-10 1 15,0-7 3-15,2-6-5 0,-2-7-19 16,0-8-106 0</inkml:trace>
  <inkml:trace contextRef="#ctx0" brushRef="#br1" timeOffset="130206.6215">18854 18011 56 0,'14'-16'174'0,"-3"10"-155"16,-5 2-17-16,2 8 12 16,-4 8 1-16,5 2-4 15,-3 4-4-15,4 5-5 16,-8 4-2-16,2-1-5 16,1 4-14-16,-1-2-17 15,-4-6-75-15</inkml:trace>
  <inkml:trace contextRef="#ctx0" brushRef="#br1" timeOffset="130716.9842">18991 18226 259 0,'8'-4'72'0,"1"2"-67"0,-7-1-4 16,-4 6 17-16,0-1 3 15,0 2-13-15,-5 0-6 16,3-3-1-16,4 5 4 16,-2 0-4-16,2-1-1 15,-5-5 0-15,10 0-3 16,-3-5-10-16,0 1-11 16,7-2 0-16,2-5-15 15,11-9 12-15,5-1 27 16,2-1 2-16,4 5 0 15,-4 11 1-15,-6 7 8 16,-8 7 4-16,-8 2 0 16,2 2 0-16,-9 2-2 0,2-2-6 15,0-1 1-15,-2 2-6 16,2-4-2-16,5-2-5 16,-7-4-8-16,12-3-15 15,1-3-5-15,7-4-127 16</inkml:trace>
  <inkml:trace contextRef="#ctx0" brushRef="#br1" timeOffset="131360.7921">20042 18048 373 0,'-13'-6'42'0,"6"1"-42"16,5-3-7-16,2 8-4 15,2-4-11-15,4 4 2 16,10-2 13-16,7-2-6 15,-4 0-1-15,6 0-11 16,-7 4 0-16,-7 0 3 16,-11 0 22-16,-4 4 19 15,-19 0-13-15,-6-2 8 16,-6 0 11-16,-7 0 4 0,1-2-16 16,5-2-2-16,15 0-11 15,11-2-5-15,10-2-20 16,12 1 19-16,7 0 5 15,13-3 1-15,1 0-1 16,-2 4-2-16,-2 2 1 16,-6 4-5-16,-9 2 7 15,-10 0 2-15,-4 5 9 16,-4-6 3-16,-7 0-1 16,3-1-3-16,0 3-5 15,-4-5 1-15,8 4-6 16,-1-8-14-16,5 4-37 15,7 0-55-15</inkml:trace>
  <inkml:trace contextRef="#ctx0" brushRef="#br1" timeOffset="131788.4041">20363 17883 315 0,'-7'-2'31'0,"3"0"-31"16,4-4-7-16,11 6 7 16,7 0 0-16,11-5-2 0,16 1 1 15,21-5-18-15,-1-4-24 16,2 0 7-16,-14 1 0 15,-19-3 4-15,-19 1-4 16,-17-4 36-16,-11 4 45 16,-10-4-28-16,-8 3 26 15,-4 4-14-15,-10 7-19 16,-4 4 14-16,2 10-4 16,3 2-6-16,5 6 1 15,8 4-3-15,14 0 0 16,3 4-7-16,7-2-1 15,16 2 0-15,3 3-2 16,3-3-2-16,7-4-5 0,12 0-1 16,-1-6-20-16,10-4-46 15,1-8-66-15</inkml:trace>
  <inkml:trace contextRef="#ctx0" brushRef="#br1" timeOffset="132021.2509">20788 17700 253 0,'9'17'59'0,"3"-4"-57"16,-8 1-2-16,0 3 10 0,3 5-4 16,22 51 0-16,-29-65-1 15,2 1-2-15,2 3-2 16,2-6-1-16,-2 12 0 15,7-4-9-15,-7-6-12 16,8 0-30-16,-8-4-20 16,5-6-62-16</inkml:trace>
  <inkml:trace contextRef="#ctx0" brushRef="#br1" timeOffset="132179.1314">20982 17720 355 0,'0'3'0'15,"-4"-2"-1"-15,-5 1 1 0,-1 6 2 16,-5 14 4 0,-4 5-6-16,-12 7 0 0,-8 0-7 15,-3-2-11-15,0-3-33 16,6-4-27-16</inkml:trace>
  <inkml:trace contextRef="#ctx0" brushRef="#br1" timeOffset="132538.9048">21044 17941 157 0,'52'-2'125'16,"-12"-2"-118"0,-9-4-7-16,0 2 29 0,8-3-21 15,-4-2-5-15,3-5 4 16,-7-1 4-16,-4-4-7 15,-12 1-4-15,-1-6 1 16,-14-5-1-16,-2 5 0 16,-10 2 11-16,-1 4-7 15,-5 8-4-15,3 4-3 16,-10 8 0-16,2 4 3 16,2 6 4-16,-2 4 3 15,5 7 0-15,7 2 9 16,5 5-3-16,-1 3 3 15,7-1-5-15,7-3-7 16,-3 0-4-16,9-4-3 0,3 0-6 16,7-3-24-1,0-6-47-15,12-4-110 0</inkml:trace>
  <inkml:trace contextRef="#ctx0" brushRef="#br1" timeOffset="133272.207">21813 17967 421 0,'-9'4'40'16,"5"-4"-39"-16,2 0 13 15,2 0-8-15,2 0-6 16,2 0 2-16,3-4 1 15,0 2-2-15,15-8-1 16,13-8-1-16,28-14-11 16,17-9 5-16,18-12-13 15,10-10-3-15,-8-1-8 16,-13-2-8-16,-16 4 39 16,-20 12 14-16,-15 11 3 0,-16 12-4 15,-11 13-7-15,-9 5-4 16,-7 9 0-16,3-4-1 15,-1 4 1-15,0 4-1 16,3-4 1-16,2 0 1 16,-2 0 1-16,0 5 2 15,0-4-3-15,0 2-1 16,-9-2-2-16,-3 3 0 16,-13 5-1-16,-6 3 1 15,-19 6 0-15,-7 4 1 16,-7-2 1-16,0-2-1 15,7 0-1-15,5-4-2 16,15-6-9-16,10-4-30 0,16 1-65 16,9-4-85-16</inkml:trace>
  <inkml:trace contextRef="#ctx0" brushRef="#br1" timeOffset="133422.5618">22386 17454 275 0,'20'9'73'15,"-7"0"-73"-15,-6-1-10 16,0-1 10-16,2 8-1 16,2 3-1-16,3 4-6 15,-4 0-21-15,9 1-35 16,0 0-52-16</inkml:trace>
  <inkml:trace contextRef="#ctx0" brushRef="#br1" timeOffset="133746.6607">22918 17026 268 0,'6'0'0'15,"-2"4"-35"-15,-2 4 29 16,-4 10 6-16,-6 13 1 15,0 6 5-15,-7 7 0 16,-12 5 1-16,-2 3 7 16,0-6 0-16,0-2-1 0,6-11-5 15,8-12-1-15,9-3-6 16,10-7 4-16,7-4 9 16,7 2-1-16,15-5-4 15,16-3-9-15,9-6-5 16,4-5-7-16,5-2-11 15,-7-7-15-15,-13 7-60 16</inkml:trace>
  <inkml:trace contextRef="#ctx0" brushRef="#br1" timeOffset="133956.3338">23219 17215 137 0,'7'6'189'15,"-5"-2"-189"-15,-2 0-19 16,-2 0 19-16,2 6 15 16,0 3 0-16,0 10-10 15,-7 7-5-15,3 3-2 16,0-3-13-16,-3-7-20 16,4-5-13-16,3-9 2 15,0-14-21-15</inkml:trace>
  <inkml:trace contextRef="#ctx0" brushRef="#br1" timeOffset="134082.9095">23364 16908 259 0,'11'10'0'16,"-2"6"-5"-16,-2 2-14 15,2 9-48-15</inkml:trace>
  <inkml:trace contextRef="#ctx0" brushRef="#br1" timeOffset="134271.7216">23514 17195 252 0,'0'16'2'0,"0"-6"-2"16,0 0 14-16,0 4 1 15,-2 3 0-15,-8 0-10 0,1 8-2 16,1-6-3-16,-6-5-4 15,7 0-11-15,1-10 4 16,4 0 4-16,2-12-46 16,4-6-39-16</inkml:trace>
  <inkml:trace contextRef="#ctx0" brushRef="#br1" timeOffset="134451.0079">23699 17159 60 0,'21'3'91'16,"0"3"-59"-16,-16 7 6 15,-2 5-7-15,-7 4-8 16,0 6-5-16,-5 2-10 16,-5 0-6-16,3-6-1 0,3-2-1 15,-2-8 0-15,8-10 2 16,2-4-2-16,4-1-5 16,6-16-75-16,5-5-56 15</inkml:trace>
  <inkml:trace contextRef="#ctx0" brushRef="#br1" timeOffset="134976.8642">23963 17159 151 0,'27'-4'20'0,"-11"4"11"16,-7 12 0-16,-9-2 2 15,-2 8-2-15,-3 8-20 16,1 1-5-16,-1-2-6 16,-2-5-2-16,7 0-4 0,5-8-12 15,-1-6 10-15,10-6-1 16,6-8-17-16,8-11-50 15,9-10 21-15,5-1 55 16,-9-3 29-16,-4 10 29 16,-11 9-14-16,-9 7-18 15,-9 7-12-15,-2 3-7 16,2 3-1-16,0 2 10 16,-2 6-4-16,4 4-8 15,-2 0-4-15,4 3-1 16,5-2-6-16,5-2-4 15,3-5-2-15,10-7-10 16,0-5-9-16,-3-8-31 16,3-8 19-16,-5-7 44 15,-9 0 0-15,1-4 24 0,-10 2-3 16,-2 3 34-16,1 2 1 16,2 2-15-16,-5 3-18 15,2 8-7-15,-2-1-15 16,0 8-1-16,0 0-5 15,0 4-7-15,0 6 12 16,4 2 7-16,5 6 5 16,7 3 0-16,1 8 1 15,8 1-8-15,4-2-2 16,0-2-3-16,0-3-3 0,-2-6-2 16,-3-3-11-1,-4-6-13-15,-2-3-21 0,-5-5-19 16,-1-9-48-16</inkml:trace>
  <inkml:trace contextRef="#ctx0" brushRef="#br1" timeOffset="135239.3184">24730 17215 236 0,'0'-16'60'0,"0"8"-38"15,6 10 8-15,10 9 5 16,13 2-17-16,18 15-15 16,6 2-3-16,10 10-6 15,-7-1-7-15,-12-6-6 16,-11-8-6-16,-15-10 16 15,-12-11 8-15,-12-12-20 16,-12-11-17-16,-11-12 36 16,-6-11 2-16,-12-6 35 0,4-2 4 15,6 8 6-15,8 6-5 16,9 18-22-16,4 10-18 16,8 10 0-16,-6 12 0 15,-15 22 0-15,-26 18-3 16,-17 17-19-16,-28 18-45 15,-12 2-60-15</inkml:trace>
  <inkml:trace contextRef="#ctx0" brushRef="#br1" timeOffset="135733.1576">22769 17708 183 0,'-13'-22'210'16,"-4"0"-174"-16,9 8-17 0,-3 4 8 16,7 10-14-16,2 0-11 15,4 0-2-15,2 2-7 16,3 2 1-16,9 0 6 16,15 8 14-16,34-1-3 15,28-3-4-15,57-1 0 16,37-9-4-16,29-4 2 15,15-1-4-15,10-2 5 16,-23 5-6-16,-17-2 2 16,-30 6-2-16,-32 0 0 15,-37 0-1-15,-38 0 1 16,-28 4 4-16,-20-4-1 0,-16 0-3 16,-4-4-6-1,-8 4-3-15,-3-4-20 0,-6 0-14 16,-8-5-26-16,-8-2-59 15</inkml:trace>
  <inkml:trace contextRef="#ctx0" brushRef="#br1" timeOffset="141870.175">16136 12922 145 0,'58'4'0'15,"7"-4"-19"-15,-3-4-33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09T07:27:40.51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nkml:trace contextRef="#ctx0" brushRef="#br0">6593 11247 119 0,'101'22'24'0,"1"-4"-9"16,-2 2-13-16,8 2-2 15,-4 0-3-15,8 0-18 0,1-5 8 16,-7-6 10-16,-7-4 3 16,-14-7 6-16,-14-2-4 15,-15-4-2-15,-12 0-73 16</inkml:trace>
  <inkml:trace contextRef="#ctx0" brushRef="#br0" timeOffset="630.8351">10597 8757 66 0,'43'144'0'0</inkml:trace>
  <inkml:trace contextRef="#ctx0" brushRef="#br0" timeOffset="2926.0469">6566 7311 326 0,'-5'0'20'0,"2"-4"-18"15,1-2-2-15,2 4-1 16,4 2-5-16,0 0 5 16,12 2 1-16,13-4 0 15,9-2 5-15,9-3 0 16,16 2 3-16,-1-4-1 16,5 0 1-16,128-15-2 15,-156 21-4-15,3 3 1 16,2 0-2-16,-2 0-2 15,43 0 3-15,2 0 1 16,-2-2 0-16,-3 2 4 0,-2 0 0 16,3-1 0-16,-3-1 1 15,-4 2-6-15,-1 0 2 16,-3-2-4-16,-1 2 5 16,2 0-5-16,-1-2 5 15,6-2-1-15,-2 1 1 16,-3 2-1-16,0-3 0 15,4 4-1-15,-4 0-2 16,-4 0-2-16,3 1 2 16,1 2-2-16,5-2 2 15,-7 4-1-15,10-3 1 16,-6 0-1-16,-2 0 1 16,-3-2 0-16,-3 2-2 0,-1-2 2 15,1 1-2-15,0 1 0 16,-5 2 0-16,-4 1-1 15,0 1 2-15,-6 2 0 16,-4 0 0-16,2 2 2 16,-6-3-2-16,1 2 1 15,-5-3 1-15,-3 2-4 16,2-4 3-16,-1 2-2 16,-3 0 1-16,1-2 0 15,1-1 0-15,6 1 0 16,-3 1 1-16,3-4 0 15,1-1 0-15,-4 3 0 0,3-3-2 16,1 2 1-16,3 0 0 16,4 2-1-16,0-2 1 15,10 4-1-15,1-2 2 16,-2 0-2-16,7 1 3 16,-3-4-3-16,5-1 4 15,-1 3-5-15,-6-3 3 16,3 1-1-16,-3 1 0 15,-2 2 1-15,3 0-3 16,-1-2 4-16,-2 2-2 16,7 0 1-16,-3 0 1 15,5-2-1-15,0-2-1 16,1 2 0-16,-1-4 0 16,-5 4-1-16,1-2 2 15,-3 2-2-15,-4 0 2 0,-2 2-2 16,2-2 2-16,0 5-1 15,2-2 0-15,7-1 1 16,4 2 0-16,0-2-1 16,1 0 2-16,-1-4 0 15,-4 0-1-15,-1 0 0 16,1-2 1-16,-5 2-1 16,6 0 2-16,-6 2-3 15,5 3 0-15,0-2 1 16,-1 1 0-16,11 3 1 0,0-4-2 15,-1 0 4 1,4-3-4-16,1 0 5 0,-6 0-3 16,-3-3 3-1,-8 3-1-15,1-2-2 0,-7 2 0 16,9 0-1-16,-3 2-2 16,9 3 3-16,10-4-3 15,0 3 2-15,1-2-1 16,3 0 0-16,2-2 0 15,-4-2 1-15,-2 2 0 16,-8-2 1-16,-4 1-1 16,-1-2 4-16,-10 2-3 15,-3 1 3-15,-1-2-5 16,-2-1 0-16,-7 3 0 16,-5 0 0-16,-2 0-1 0,-3 0 2 15,2 3-2 1,-10-3 3-16,-3 2-1 0,-6-1-1 15,-6 2 4-15,-5-3-1 16,-7 0 2-16,-2 0 0 16,0 1-3-16,0-1-1 15,-2 2-1-15,0-4 0 16,-3 2-9-16,5 0-1 16,-5 0-7-16,3-1-15 15,0 1-25-15,-9-3-59 16,-9 3-79-16</inkml:trace>
  <inkml:trace contextRef="#ctx0" brushRef="#br0" timeOffset="6990.5798">18038 9896 288 0,'-5'4'16'0,"-7"-5"-16"16,-3-6-1-16,-1 1 1 16,-6-2 1-16,2 2 7 0,-7-3-2 15,-6 0 4 1,-5-2 9-16,-3-3-3 0,-3 0-10 15,-2-1 2-15,-6-6-4 16,-4-2 0-16,-6-7 1 16,-5-3 0-16,1-5 2 15,-2-8 2-15,1 0 0 16,7-6-4-16,12-1-3 16,0-1-2-16,15 0-6 15,8-3-4-15,10-2-2 16,11-1-1-16,8-1 2 15,9-1 9-15,14 3 2 16,4 4 3-16,9 9-2 16,7 8 2-16,11 9-2 0,18 4-1 15,13 5 0-15,16 4 1 16,12 0-1-16,20 6 1 16,-2 5-2-16,6 4 2 15,1 5 1-15,1 5 0 16,-12 5-1-16,4 10 0 15,-13 11 0-15,-1 7-1 16,-16 11-2-16,6 6 2 16,-13 8 0-16,-7 5-2 15,-7 2 1-15,-8-2 0 16,-9-2 1-16,-20-3 0 16,-10-10 2-16,-17-4-1 15,-10-9 3-15,-10-4-1 0,-10-1-1 16,-7-2 0-16,-12 1-3 15,-13 3 1-15,-10-2-1 16,-10 4 0-16,-11 2 1 16,-14 2 2-16,-9 0 0 15,-7 2-1-15,-10-4 0 16,-3-2 1-16,-9-5-2 16,3-8 5-16,-5-5-2 15,-3-10 2-15,1-5-1 16,4-7-2-16,2-7 3 0,13-6-3 15,0-7 3 1,12-2-5-16,7-6 1 0,6-3 0 16,3-6-2-16,8-7-1 15,7-6 1-15,5-3-1 16,-3-4-2-16,7-2 1 16,0-1 0-16,7-3 3 15,-2 0-1-15,10 0 0 16,5-2-9-16,7 1-5 15,13-1-6-15,5-1 4 16,11 2 9-16,6-3-1 16,12-2 8-16,8 3 2 15,15 4 2-15,0 0-3 16,13 5 9-16,3 4-5 16,5 6 1-16,10 6-5 0,7 2 0 15,13 4 0 1,11 7 1-16,9 6 0 0,11 2 1 15,-1 13-4-15,7 7 4 16,0 5-1-16,0 8-1 16,-5 4 0-16,5 4 0 15,-2 3 1-15,-9 8 2 16,-4 3 2-16,-10 6 2 16,-6 7-4-16,-11 8 5 15,-10 6-4-15,1 3-1 16,2 4-3-16,-4 2 1 15,-2-4 0-15,-2-1 0 16,-7-7-1-16,-10-6 0 16,-11-6 3-16,-13-3-1 0,-13-8 3 15,-7 1-1-15,-18 0 1 16,-7-2 1-16,-11 2-1 16,-6-1 2-16,-18-1-5 15,-7-2 5-15,-11-1-6 16,-7-4 6-16,-9-5-2 15,-1-6 0-15,-200 6 2 16,233-26-3-16,2-4 4 16,-5-4-7-16,0 0 5 15,-57-6-6-15,-1-11 7 16,-2-2-5-16,5-2 5 16,8-4-1-16,7 1-3 15,9 3-2-15,16 4 0 0,9 3-2 16,8 5-1-1,10 3 1-15,11 3-6 0,-1 3 2 16,12 1-5-16,1-1 1 16,13 5-14-16,-1-2-37 15,7 1-74-15</inkml:trace>
  <inkml:trace contextRef="#ctx0" brushRef="#br0" timeOffset="10674.9058">8015 7275 261 0,'9'-12'5'15,"-2"0"-3"-15,-12 2 8 16,3 2-10-16,4 6 11 15,-2 0 0-15,7-2 5 16,-3 0-2-16,8-2-5 16,5 0-3-16,12-3 0 15,13 3 3-15,14 0-5 16,15 4-3-16,14 4-1 16,6 1 0-16,15-2 0 15,-2 1-1-15,10-4 1 16,13-2-1-16,6-6 1 0,10-4 0 15,9-1 0-15,-3 1 1 16,-5 1-2-16,-1 9 1 16,-7 6 0-16,-9 6 0 15,-9 6 0-15,-4 1 1 16,-10-1-1-16,-1-3 4 16,-3-2-3-16,-2-1 3 15,-2-4-1-15,-5 0 1 16,3-2-4-16,-7 2 0 15,-9-2 0-15,-9 0-1 0,-4-1 0 16,-14-1 2 0,-11-1 1-16,-11-1 4 0,-6 0 5 15,-15-2 2-15,1 2-1 16,-5-1-9-16,-4 2-2 16,0-2-2-16,7 2 1 15,-4-4-2-15,1 2 4 16,9-6-2-16,-1 2 1 15,-4 0 0-15,3 2-1 16,-4 1-3-16,-2 2-3 16,-5 2-10-16,0 0-5 15,-3 0-7-15,1 2 6 16,-3-2-17-16,5 0 5 16,-2 1 10-16,4 6 9 15,8 3-12-15,-1 5-15 0,1 6-35 16</inkml:trace>
  <inkml:trace contextRef="#ctx0" brushRef="#br0" timeOffset="11550.1367">11872 7391 302 0,'11'4'45'0,"-9"-2"-45"16,0-2 0-16,-2 0 0 0,0 2 3 16,2 2 2-16,-2-2-4 15,9-4 4-15,5-2 5 16,3-4-1-16,14-1-3 16,12-1-5-16,9-1-1 15,5 3 1-15,3 2-2 16,8-3 2-16,5 2-1 15,14 0 0-15,9-4 0 16,12 1 2-16,13-2-1 16,-1 2 4-16,5-2 1 15,-9 4 6-15,-14 0-1 16,-3 6-2-16,-13 2-7 16,-14 4 0-16,-7 4 0 0,-12 0-2 15,-2 2 0 1,-6-3 2-16,-3 2-1 0,2-3-1 15,-3 0 2-15,-6-2-1 16,-1 0 0-16,-7 0-1 16,-7-4 0-16,-7 3 0 15,-7-3-3-15,3 0 2 16,-6 0-2-16,4 0 1 16,-3 0-6-16,7 1 5 15,-2 2-2-15,11 0 1 16,-2 2 1-16,9 1 1 15,-3 3 2-15,0-1-2 0,1 0 1 16,4 0 2 0,2-1-2-16,9 2 2 0,5-3-1 15,13 2 0-15,11-2 0 16,4 0-1-16,12-4 1 16,4-2-1-16,5-2 2 15,4-2 0-15,2-2 0 16,-5-4 4-16,0 2-4 15,-9-2 3-15,-1 5-2 16,-12 0-1-16,3 3 0 16,5 2 0-16,1-2 0 15,3 0 0-15,2 0 1 16,0 2-2-16,-8-2 3 16,2 0-2-16,-10 0 0 15,0 0-1-15,-11 0 1 0,-6 0-2 16,-9 2 1-16,-16 0-1 15,-5 0 2-15,-15 2 0 16,0-2-1-16,-9 0 0 16,0 0-1-16,0 0 0 15,0 0 1-15,-2 0-2 16,2 0 2-16,0-2-7 16,0 2-1-16,0-2-12 15,0 2-18-15,0 0-50 16,0-2-107-16</inkml:trace>
  <inkml:trace contextRef="#ctx0" brushRef="#br0" timeOffset="25936.2078">7246 15341 150 0,'-36'5'18'0,"5"-10"-18"16,4 5-10-16,6 0 4 15,5 5-1-15,5-1-16 16,9 2-3-16,4 2-2 15</inkml:trace>
  <inkml:trace contextRef="#ctx0" brushRef="#br0" timeOffset="27360.9358">7066 15414 149 0,'9'-4'164'0,"-7"-6"-127"16,-4-3-33-16,-7 0-3 15,2-1-1-15,-4-5 0 16,0 7-7-16,-3-7 6 16,-1 2-5-16,1 4 2 15,1 3 4-15,-3 0 4 0,1 4 0 16,-3 1-4-16,-7 8 2 15,-8 1-2-15,-5 8 4 16,-10 10-3-16,-6 8 4 16,0 6-3-16,10 2 2 15,3 1-1-15,18 2 0 16,7 0 0-16,11 1-1 16,5 2 2-16,10 2-3 15,9-4 2-15,4 0-3 16,3-4 0-16,3-2-3 15,2-4-2-15,-2-6-1 16,-1-6-8-16,4-4 1 0,-3-6-11 16,0-6-39-16,-2-4-40 15</inkml:trace>
  <inkml:trace contextRef="#ctx0" brushRef="#br0" timeOffset="27834.7867">7496 15390 365 0,'-20'0'69'16,"6"-7"-55"-16,3 3-2 16,9 2 5-16,2-1-17 15,2 2-2-15,7 2-10 16,-2 4 7-16,6-1-4 15,8 4-13-15,0 7-28 16,8 2-77-16</inkml:trace>
  <inkml:trace contextRef="#ctx0" brushRef="#br0" timeOffset="28027.6896">7532 15649 396 0,'4'16'0'16,"-2"-8"-1"-16,-2-8 1 16,2 0 8-16,3 2-3 15,-4-2-5-15,4 2 0 16,-3 4-2-16,8-2-15 16,1 4-30-16,-3 2-86 15</inkml:trace>
  <inkml:trace contextRef="#ctx0" brushRef="#br0" timeOffset="29298.7272">1272 15330 313 0,'8'-22'27'0,"-8"1"-14"16,-8 8-5-16,8 7-8 0,0 6-4 16,0 2-14-16,0 0-6 15,0 6 13-15,0 3 11 16,8 14 11-16,0 9 1 16,3 14 1-16,5 12-2 15,-1 9-6-15,10 5 1 16,2 0-5-16,6-4 0 15,7-9 0-15,3-12 0 16,3-12-1-16,4-16 1 16,-2-12 0-16,4-18-1 15,-1-11-6-15,-2-18-12 16,-2-12-8-16,-14-10 5 16,-6 0 21-16,-12 4 11 0,-9 11 9 15,-12 18-1 1,4 13-14-16,0 9-5 0,-2 10-5 15,8 4 5-15,0 12 5 16,8 8 6-16,5 12-6 16,15 7 1-16,6 2-6 15,6-6 1-15,14-14 1 16,3-12-2-16,1-14 0 16,5-16-3-16,-1-17-6 15,-3-19-7-15,-12-15-5 16,-12-17-8-16,-15-14 13 15,-16-7 16-15,-12 3 27 16,-11 8 0-16,-8 14-8 16,-6 21-7-16,-4 16-9 15,4 10 4-15,0 11-7 0,6 8-2 16,10 6-19-16,9 10-3 16,4 8 19-16,4 8-7 15,9 10-21-15,7 14-66 16</inkml:trace>
  <inkml:trace contextRef="#ctx0" brushRef="#br0" timeOffset="29513.9391">2841 15687 117 0,'-15'46'5'0,"1"0"7"16,1-4-4-16,3 0-1 15,10-3-6-15,6-7-1 16,2-12-5-16,4-6-24 16</inkml:trace>
  <inkml:trace contextRef="#ctx0" brushRef="#br0" timeOffset="29730.4913">2614 15279 449 0,'-18'-9'0'0,"7"-1"0"16,4 2-24-16,12 5 3 15,8 6 18-15,9 1 3 16,10 0-8-16,7 4-31 16,13 4-56-16,2 1-78 15</inkml:trace>
  <inkml:trace contextRef="#ctx0" brushRef="#br0" timeOffset="30128.5891">2980 15502 293 0,'15'10'67'0,"-6"-4"-67"15,0-3-15-15,-5 0 15 16,7 6 2-16,5 2 0 16,2 6 0-16,0 1 4 15,-2 4-2-15,-3-5 0 16,-5 2-3-16,-2-2 2 15,-4-9 1-15,-2-4-1 16,0 1-3-16,-2-5-7 16,2-3-9-16,4 0-20 15,0-3-10-15,5-10 25 0,7-4 21 16,3-6 11-16,6 3-4 16,2 0 2-16,2 2 4 15,-4 9 0-15,-4 5-5 16,-1 4-2-16,-3 6 0 15,-4 4 9-15,0 8-8 16,-2 3-1-16,2 4-2 16,3 2-4-16,-3 2-4 15,1 0-11-15,-3-4-34 16,0-2-51-16</inkml:trace>
  <inkml:trace contextRef="#ctx0" brushRef="#br0" timeOffset="31199.273">3867 15497 342 0,'2'-17'8'0,"-14"3"-5"15,-14-2 20-15,-8 6-19 16,-10 6-1-16,-8 6 0 16,-10 6 0-16,-3 12 1 15,3 7 1-15,5 1-4 16,16 2-1-16,16-4-4 15,12-1 4-15,22 0-3 16,9-5 0-16,16-1-3 0,12-4-7 16,14-13-14-16,7-14-14 15,7-16-3-15,-5-18-2 16,-13-13-29-16,-17-15-2 16,-10-7 77-16,-16-2 23 15,-15 3 53-15,-9 9 4 16,-4 15-8-16,-3 17-13 15,-7 10-29-15,8 15-12 16,3 8-18-16,3 6-2 16,8 3-11-16,2 14 12 15,-1 19 1-15,2 14 1 16,2 19 3-16,7 13-4 16,6 10 2-16,7-6-2 0,7-5 0 15,5-14-2 1,-3-14 0-16,-2-19-3 0,-2-16-9 15,-5-12 9-15,3-10-6 16,-1-16-7-16,2-18-18 16,-1-8 12-16,2-7 24 15,-6 5 19-15,-13 12 18 16,-8 15-1-16,0 11-18 16,0 10-15-16,-4 6-3 15,4-1-2-15,0 9 2 16,1 9 3-16,4 4-1 15,13 13-2-15,2-1-3 16,11-4-4-16,7-10-9 0,5-8 13 16,1-15-2-1,-3-13-5-15,1-11-7 0,-7-13 2 16,-10-1 15-16,-10 0 15 16,-11 6 9-16,-4 12 5 15,-4 8-9-15,-5 9-12 16,3 2-8-16,2 3-2 15,-2 2-1-15,2 3-4 16,4 2-1-16,0 3-8 16,4 0-15-16,12-1-13 15,3-5 14-15,-4-8 24 16,-1-10 3-16,-8-13-1 16,-10-4 4-16,-20-10 18 0,-4 1 5 15,-9 0 19-15,-11 8-12 16,4 4-12-16,-3 8-2 15,7 3-8-15,5 9-8 16,12 1 0-16,6 2-14 16,16 1-28-16,8 4 17 15,17 0 16-15,17 7-10 16,17 1-4-16,19-4 7 16,17-6 2-16,6-6-2 15,-1-6 16-15,-13 0 0 16,-21 1 11-16,-23 5 0 15,-13 4 28-15,-20 0-6 16,-11 1-16-16,-5 2 0 16,3 3-7-16,-8 3-4 0,-1 9-6 15,0 2 0-15,-3 4-1 16,8 2-4-16,3-2-4 16,12-2-8-16,8-6-5 15,5-2-7-15,14-9 10 16,5-12-23-16,13-11-26 15,-5-14-27-15</inkml:trace>
  <inkml:trace contextRef="#ctx0" brushRef="#br0" timeOffset="31410.1067">5161 15302 146 0,'11'-19'76'0,"-5"8"-33"15,-6 11-24-15,-4 4-18 16,4 4-1-16,2 8 12 16,5 7-4-16,9 0-8 0,6 8 0 15,7-8 1 1,5-5 0-16,3-13 7 0,-1-7 2 15,-1-15-6-15,1-14-2 16,-9-9-2-16,-13-9 0 16,-8-1-2-16,-12 0 2 15,-13 7 14-15,2 11 10 16,1 9-13-16,5 10-11 16,4 11-42-16,7 6-44 15,7 7 14-15</inkml:trace>
  <inkml:trace contextRef="#ctx0" brushRef="#br0" timeOffset="32468.3516">7819 15352 95 0,'-18'6'318'16,"7"-4"-305"-16,2-2-10 15,5-2-5-15,4 2 2 16,2 2-5-16,2 2-4 15,9 2 9-15,14 4 4 16,18 6-3-16,18 2-1 16,12 4-1-16,1 3 0 15,4 0-2-15,-9 0 2 16,-15-3-5-16,-11-3-4 16,-16-3-12-16,-16-5 18 15,-13 5 4-15,-27 1 12 0,-19 8-7 16,-33 13-1-16,-12 2-1 15,-5-1-3-15,11-8-9 16,23-3-60-16,22-8-65 16</inkml:trace>
  <inkml:trace contextRef="#ctx0" brushRef="#br0" timeOffset="33714.4383">8841 15394 292 0,'4'-15'61'16,"-4"2"-51"-16,-6 3-8 15,6 6 4-15,0 2-6 16,0 6-6-16,-2 0-9 16,4 8 15-16,-2 12 14 15,2 16 4-15,5 19-7 16,-2 13-3-16,-5 14-5 16,0 4-2-16,0-4-1 15,-2-11-3-15,2-14 0 16,2-18-8-16,5-18-8 15,-3-13-5-15,0-9 5 0,-2-15-24 16,3-10-178-16</inkml:trace>
  <inkml:trace contextRef="#ctx0" brushRef="#br0" timeOffset="34015.9901">8793 15404 321 0,'-12'-21'1'15,"8"2"-1"-15,4 3-37 16,14 2 32-16,17 3 3 16,15-10-2-16,25 6 1 15,14 4 0-15,2 5 3 16,-2 8-3-16,-14 10 3 16,-15 6 2-16,-18 4 3 15,-16 6 6-15,-11-1 5 0,-11-6 7 16,-11 6 0-16,-11-4-8 15,-14-2-4-15,-11-4-10 16,-12-1-1-16,-7-2-3 16,2-3-6-16,-1-6-2 15,9-1-9-15,12 1-12 16,15-4-25-16,4 2-74 16</inkml:trace>
  <inkml:trace contextRef="#ctx0" brushRef="#br0" timeOffset="34653.3925">9570 15583 226 0,'13'-4'113'0,"-3"4"-110"16,-6-2-3-16,-2-1-1 16,3 6-3-16,-3-1 0 15,0-2-4-15,-2 0-2 16,-2 5 5-16,0-2 5 15,-5-2 8-15,5 2 5 16,-8-1 3-16,6-2-1 0,-9 0-7 16,-1 0-4-16,-2-2 2 15,3-5-4-15,9 2 0 16,-3 0-2-16,7 2-5 16,7-2 2-16,-1 4 0 15,5-3 2-15,1 4-2 16,2 4 2-16,-3-4-4 15,-5 3 1-15,-4 3 4 16,-2-1 3-16,-2-1 5 16,-2-3 4-16,-3 2-1 15,5-6-3-15,-2 3-8 16,-4-1-5-16,6-3-11 0,-2 2-33 16,4-2-89-1</inkml:trace>
  <inkml:trace contextRef="#ctx0" brushRef="#br0" timeOffset="35064.3858">9876 15448 363 0,'4'2'51'0,"-2"-2"-51"16,-2-4-13-16,0 4 11 15,9-2-2-15,7-2 4 16,6 0-1-16,18-5-3 16,14-6-9-16,6-1 2 0,-1-1-10 15,-3-2-1-15,-13 0 4 16,-16 7 6-16,-18-1-25 16,-18-1 19-16,-16 2 18 15,-8 2 5-15,-14 6 10 16,-11 7 3-16,-7 2 4 15,3 11-13-15,-3 0 6 16,14 2-5-16,4 0-5 16,18-4-4-16,13 3 2 15,14 0 7-15,9 6 1 16,11-2-3-16,9 6-4 16,8-1-4-16,8-7-1 0,8-1-3 15,-2-5-7-15,0-8-18 16,-2-2-40-16,-7-6-39 15</inkml:trace>
  <inkml:trace contextRef="#ctx0" brushRef="#br0" timeOffset="35282.4316">10277 15226 313 0,'15'6'7'0,"3"3"-4"16,-3 8 18-16,10 5-3 15,8 8-3-15,8 8-3 16,-1 1-9-16,2 1-3 0,1-3 0 16,-8-3-2-1,-4-11-3-15,-4-1-9 0,-12-10-3 16,-1-6 7-16,-12-8-3 16,-6-10-95-16,-10-8-59 15</inkml:trace>
  <inkml:trace contextRef="#ctx0" brushRef="#br0" timeOffset="35423.976">10555 15204 287 0,'0'-13'51'16,"-2"9"-51"-16,-2 4 2 15,-4 9-1-15,2 8 17 16,-7 13-11-16,-12 14-4 0,-8 10-3 16,-7 5-3-1,-3-1-9-15,5-8-34 0,9-11-67 16</inkml:trace>
  <inkml:trace contextRef="#ctx0" brushRef="#br0" timeOffset="35797.6114">10697 15383 317 0,'39'-13'86'0,"-12"1"-86"15,-12 4-11-15,-8-1 11 16,10 9 0-16,10-1-1 15,9-3 1-15,10 1-3 16,6-1-3-16,1-5-10 16,1-1-7-16,-1-4-5 0,-8-3-12 15,-12-8 6-15,-8-3 9 16,-16 0 25-16,-14 2 8 16,-4 6 23-16,-13 4-16 15,-9 3-3-15,-12 13-2 16,-10 4 3-16,-5 6 1 15,-2 7 4-15,-1 2 4 16,10 6-7-16,16 4-5 16,10 6 3-16,12 11 5 15,22 6-2-15,11 6-6 16,18 4-5-16,19-4-5 16,15-5-1-16,17-13-7 0,9-16-15 15,7-13-59-15,2-12-101 16</inkml:trace>
  <inkml:trace contextRef="#ctx0" brushRef="#br0" timeOffset="38094.4173">6802 16623 113 0,'-8'-10'39'0,"8"1"-39"16,-2 3-18-16,2 1-6 16,2 5 7-16,9 5 2 0,-2 2 4 15,0 1 4-15,4 2 7 16,1 3 9-16,-1-3-1 15,0-5-6-15,1 3-1 16,-1-4-1-16,1 5-9 16</inkml:trace>
  <inkml:trace contextRef="#ctx0" brushRef="#br0" timeOffset="38492.0005">6992 16702 172 0,'0'-3'37'0,"0"0"-20"16,0-1 14-16,-2 4 7 15,2-6-15-15,0 1-9 16,-3 1-8-16,2-1-4 16,-4-5-2-16,3-1 0 15,-2 0 0-15,-6-2-3 16,4 4-2-16,-7-4 3 15,-10 4 2-15,5 0 2 16,-9 5 3-16,-4 4 0 16,-7 10 3-16,5 2-4 15,-7 10 1-15,-2 6 2 16,10 3-1-16,6 5 2 16,8 0-3-16,7-2 2 15,11 3-7-15,2-6 5 0,11 5-2 16,12-9 1-16,6 0-1 15,9-7-1-15,7-10-2 16,11-4-5-16,-3-8-9 16,-1-3-24-16,-7-6-35 15,-3 1-56-15</inkml:trace>
  <inkml:trace contextRef="#ctx0" brushRef="#br0" timeOffset="38888.1109">7661 16475 358 0,'6'-13'0'0,"-6"6"-9"15,5 1-89-15,-10 6 74 16,3 12-11-16,2 4-28 16</inkml:trace>
  <inkml:trace contextRef="#ctx0" brushRef="#br0" timeOffset="39054.2844">7601 16784 368 0,'-5'12'47'0,"5"-6"-47"16,0-8 0-16,0 2 0 16,5 0 0-16,-3 0-24 15,0 0-35-15,2 2-22 16,6-2-49-16</inkml:trace>
  <inkml:trace contextRef="#ctx0" brushRef="#br0" timeOffset="39839.3922">8077 16379 427 0,'-4'-23'47'0,"-3"8"-47"16,5 3-16-16,0 10 11 16,0 2 1-16,6 2-7 15,5 3 9-15,7 4 2 16,11 4 1-16,12 12-1 15,17 3 1-15,11 8-2 16,4 4 1-16,0 0 0 0,-1-4-2 16,-8-4-5-16,-6-2 4 15,-14-4-4-15,-11-6-2 16,-13-3 9-16,-9-5 1 16,-11-6 16-16,-14 2-6 15,-22 6-10-15,-18 12 1 16,-15 3-2-16,-18 10-3 15,-2 1-5-15,13 0-23 16,20-6-60-16,23 2-49 16</inkml:trace>
  <inkml:trace contextRef="#ctx0" brushRef="#br0" timeOffset="40996.0377">9261 16565 229 0,'0'0'78'16,"0"-4"-78"-16,0-1-28 16,-5 5 23-16,10 5-5 0,1-1 10 15,5 14 6 1,3 4 0-16,5 15 6 0,4 7 3 16,-5 13-2-16,-5 10 0 15,-3 4-1-15,-8 4-7 16,-12-5 0-16,-1-5 1 15,-3-15-2-15,6-14-1 16,-5-14 1-16,-1-6 5 16,-1-8-9-16,-12-8-12 15,-6-8-43-15,-17-8-73 16</inkml:trace>
  <inkml:trace contextRef="#ctx0" brushRef="#br0" timeOffset="41205.9514">8920 16202 356 0,'13'-6'15'16,"-5"0"-15"-16,0 4-40 15,-4 4 38-15,7 8 0 16,7 2 2-16,7 5-1 15,8 2-3-15,9 4-19 16,8 7-37-16</inkml:trace>
  <inkml:trace contextRef="#ctx0" brushRef="#br0" timeOffset="41754.3986">9849 16696 234 0,'4'-10'0'16,"-1"-4"5"-16,10-9-4 15,0 1 6-15,0 0 5 0,0-4-7 16,-10 1 3-16,-3-4-5 15,-6 8 5-15,-6-2 16 16,-10 4-22-16,0 6-2 16,-7 13 0-16,-9 7 8 15,-7 12 0-15,-6 5 3 16,2 6 3-16,-3 6-1 16,10 4-3-16,9-3-3 15,8-3-3-15,17-2-2 16,6-3-2-16,6-4-2 15,9-3 2-15,7-4-5 16,9-6 4-16,9-10 1 16,5-10-8-16,3-16-17 0,6-11-29 15,-6-12 23-15,-3-1 31 16,-12-1 24-16,-16 17 12 16,-4 10-2-16,-8 14 0 15,-8 7-9-15,-3 2-15 16,7 4-10-16,-1 1 0 15,0-4-9-15,4 11 7 16,0 5 2-16,9 10 0 16,5 3-2-16,2 4-5 15,6 2-13-15,3-7-30 16,2-2-57-16</inkml:trace>
  <inkml:trace contextRef="#ctx0" brushRef="#br0" timeOffset="42122.0258">10025 16481 337 0,'4'-2'5'16,"3"0"-5"-16,-5 0-12 16,0 12 12-16,5 9 9 15,2 2 1-15,2 13-1 16,5 8-4-16,-3 3 1 15,2 1-5-15,3-4 2 16,5-6-3-16,-6-13 0 16,1-6-5-16,1-9 5 0,-4-8 0 15,1-12-2-15,1-10-17 16,6-19-2-16,-4-9 4 16,4-12 17-16,-8 0 20 15,-8 5 6-15,0 12 3 16,-12 15-12-16,5 11-8 15,-2 10-8-15,2 6-1 16,-2 3-10-16,2 3-12 16,0 0-21-16,4 6 6 15,7 5-18-15,7 7-122 16</inkml:trace>
  <inkml:trace contextRef="#ctx0" brushRef="#br0" timeOffset="42555.6544">10782 16521 281 0,'-9'-16'28'16,"-1"0"-27"-16,-11-6 18 16,5 9-9-16,3-2-2 15,-7 7-3-15,-2 2 0 16,-5 8-5-16,3 10 1 15,-5 5 3-15,4 10 0 16,0 5 1-16,8 1-2 16,1 0 0-16,5-1-3 0,11-2 0 15,0-1-3-15,11-5-7 16,7-2-3-16,5-6-13 16,0-7-6-16,12-4 7 15,0-16-4-15,5-14-38 16,0-15 49-16,-7-9 18 15,-4-1 47-15,-6 6 21 16,-17 14-16-16,-4 12-9 16,-6 8-24-16,2 6-10 15,-7 8-9-15,7 4 0 16,0 2-1-16,4 13 1 16,0 7 0-16,7 5-2 0,2 3-12 15,11-2-19-15,5-6-57 16,2-7-98-16</inkml:trace>
  <inkml:trace contextRef="#ctx0" brushRef="#br0" timeOffset="44282.5871">11808 16074 126 0,'2'-14'153'16,"0"6"-153"-16,0 12-9 16,-2 10 9-16,2 16 19 15,7 14-5-15,-7 16-3 16,2 15-4-16,1 5 0 16,-5 4-1-16,-5-6-2 0,1-16 4 15,2-14-4-15,-7-20 2 16,7-14-1-16,2-7 0 15,-2-10-5-15,2-2-15 16,0-12-52-16,4-15 3 16,9-10 50-16,12-14 14 15,4-2 7-15,2 9 2 16,5 10 9-16,-12 15 1 16,1 16-5-16,-8 8 0 15,-3 8-1-15,-1 10 2 16,1 6-5-16,-1 14-1 15,-4 4-8-15,-2 2 0 16,-5 4-1-16,0-4 0 16,3-11-5-16,-1-3-4 15,-2-13-2-15,9-6-7 0,1-7 2 16,1-8 10-16,11-8-17 16,16-12-12-16,12-8 9 15,4-8 21-15,4-2 5 16,-12 0 4-16,-7 7 16 15,-19 3 18-15,-13 8-1 16,-4 0 3-16,-12 6-16 16,-7 4-20-16,-1 5-4 15,-5 4-1-15,-5 1-3 16,-2 8 2-16,-2 0 0 0,10 6 0 16,-4 2 0-1,7 2 2-15,3 1 3 0,7 4-2 16,-3 1 2-16,4 6-3 15,-2 1 4-15,5-2-4 16,4 0 1-16,5-2 1 16,0-1-1-16,6 0 0 15,3-4-1-15,-1-5 0 16,6 3-2-16,-2-6-2 16,4-5 2-16,6-1-9 15,4-4-8-15,5-8-3 16,5-2-7-16,-1-10 12 15,-3-5 12-15,-2-6 1 0,-8 0 4 16,-12 0 6 0,-3 4 13-16,-12 0-2 0,0 5-2 15,-2 10 14 1,-2 2-3-16,0 8-10 0,-1 0-9 16,1 0-4-16,2 2-2 15,2-3 1-15,1 2-1 16,-1-7 1-16,0 5-1 15,5-6 0-15,-5-1 2 16,2-3-3-16,5 0-1 16,-2-5-11-16,2-7-10 15,8-9-11-15,6-7-3 16,-1-8 15-16,5-3 20 16,0 2 1-16,-12 8 24 0,-5 4 3 15,-11 12-8-15,-8 6-4 16,1 6-5-16,-3 4-4 15,-1 2-2-15,1 4-1 16,7 4-3-16,-6 6-6 16,6 4 6-16,-7 10 0 15,-3 12 3-15,1 7 0 16,-3 8 3-16,3 5 0 16,7 2-2-16,-6 4 5 15,6-1-6-15,-1 0-2 16,5-1 1-16,2-9-1 15,0-8-1-15,4-10-1 16,7-11-5-16,1-8 4 0,1-6 2 16,5-6 0-16,7-10-1 15,2-10-7-15,6-8-6 16,5-8-27-16,3-14-30 16,-1-2-6-16,8-8-17 15</inkml:trace>
  <inkml:trace contextRef="#ctx0" brushRef="#br0" timeOffset="44701.8151">13159 15958 166 0,'-2'-50'104'16,"-7"15"-54"-16,1 14-15 16,-6 6 2-16,3 11-27 15,2 4-10-15,5 0-4 16,4 4-3-16,-7 13 4 16,-2 2 3-16,-2 21 0 15,-5 10 0-15,1 13 2 0,1 7 1 16,-1 7 2-16,-1 2-2 15,3-2 1-15,-1-5 0 16,10-11 1-16,2-11-3 16,4-14-2-16,2-11 0 15,0-6-6-15,6-7 4 16,5-7 2-16,1-1 2 16,11-6-2-16,2-4-5 15,11-7-4-15,2-4-5 16,3-4-5-16,-1-8 5 15,-4 2 5-15,-9-6 9 0,-8 3 7 16,-15 1 17 0,-5 8 2-16,-8 4 3 0,-1 8-6 15,-5 1-9 1,-1 2-3-16,7 4 0 0,-3-3-9 16,8 5-2-16,0 0-7 15,2 3-4-15,3-3-12 16,-1 4-9-16,-2 2 0 15,1 8-62-15,-3 6-72 16</inkml:trace>
  <inkml:trace contextRef="#ctx0" brushRef="#br0" timeOffset="45151.9718">13404 16347 120 0,'-2'-6'147'15,"-4"-2"-135"-15,-3 2-2 16,5 3 30-16,-2 6-15 16,6-1-17-16,-2 6-7 15,0 6 7-15,0 12 0 16,-7 12-3-16,5 8-2 15,-5 5-3-15,4 0-1 16,5-9-2-16,0-16 1 0,0-8-8 16,2-8 4-16,6-7 2 15,-2-7 2-15,9-5-4 16,12-4-10-16,2-12-12 16,12-7-3-16,-10-4 11 15,0-6 13-15,-11 0 7 16,-14 0 4-16,-8-1 1 15,-9 6 27-15,-5 5 4 16,-3 6-7-16,-6 8-14 16,5 5-10-16,0 8-5 15,6 2-7-15,8 6-22 16,-3 2-3-16,7 9-2 16,2 3-8-16,4 5-37 15</inkml:trace>
  <inkml:trace contextRef="#ctx0" brushRef="#br0" timeOffset="45645.5173">13690 16293 277 0,'9'-10'43'16,"-9"-2"-26"-16,0 6-1 16,-7 6-5-16,3 2 4 15,4 2-14-15,-5 1 1 16,-4 7 2-16,7 11 8 15,-7 11-5-15,5 8-5 16,2 6-1-16,2-2-1 16,2-10-3-16,11-5-2 0,0-14-7 15,3-9 4 1,4-8 4-16,7-14-8 0,11-16-25 16,-3-14-42-16,5-8 4 15,-2 2 75-15,-18 10 54 16,-6 14-18-16,-12 15-15 15,-4 11-1-15,-1 5-8 16,1 1-8-16,0 6 6 16,-3 10 3-16,5 8-3 15,5 4-8-15,-1 0-2 16,8-4-1-16,3-8-5 16,1-8 2-16,1-8 4 0,-1-8 2 15,5-13-2-15,-4-16-5 16,-3-11-1-16,-10-8 3 15,-2-4 3-15,-6 7 23 16,-3 11-6-16,-4 13-7 16,0 8-8-16,1 9-2 15,8 4-15-15,0 2-26 16,6 6 1-16,4 8-8 16,3 6-83-16</inkml:trace>
  <inkml:trace contextRef="#ctx0" brushRef="#br0" timeOffset="46322.0275">14260 16284 316 0,'2'-13'50'0,"-4"4"-43"0,2-1 0 16,-6 10 0-16,-3 0 3 16,7 6-9-16,-6 3 0 15,2 7 3-15,-7 12 1 16,1 6-4-16,1 8-1 15,7 4 0-15,4-8-4 16,9-11 1-16,5-8-2 16,3-11-1-16,3-10 5 15,7-16-13-15,2-16-22 16,2-12-8-16,-7-12-4 16,-8-4 2-16,-7 5 46 15,-11 13 20-15,-7 11 13 0,-5 10-11 16,3 15-5-16,5 4-14 15,-1 4-3-15,5 1-9 16,9 6 9-16,-3-1 2 16,9 6-1-16,3-1 4 15,1 4 0-15,12-3 9 16,8-4 1-16,-6 1-6 16,2-2-4-16,-4-1 0 15,-5 4 1-15,-10 2-1 16,1 3 0-16,-5 1-2 15,-8 2 4-15,-4 2-4 0,-8 2 3 16,-3 0-6 0,-3 0 0-16,0 0-4 0,3 0-3 15,0-4-4-15,7 0-7 16,-1-4-5-16,7 3-12 16,9-3 1-16,-1-5 8 15,6-5 9-15,1-10 6 16,8-9 1-16,-8-14 2 15,3-9 8-15,3-4 7 16,-8 2 29-16,-5 8-11 16,2 7-1-16,-8 14 0 15,2 0-19-15,1 9-5 16,-1 2-8-16,-2 2 7 16,9 5-4-16,-4-2-4 0,4 5 0 15,0-2 3-15,-4-3 5 16,2 2-4-16,2-4-12 15,-4-3-31-15</inkml:trace>
  <inkml:trace contextRef="#ctx0" brushRef="#br0" timeOffset="46606.0083">15103 16345 146 0,'-10'-2'231'0,"2"-3"-228"15,-3 0 3-15,-3-1-7 16,10 3 3-16,-3 6-4 0,5-1 1 16,2 2-5-16,-4 1 2 15,-8 8 1-15,1 4 3 16,-1 6-3-16,4 4 3 16,-3-2-2-16,11-6 2 15,2 0-2-15,7-7 1 16,-1-6-2-16,4-1 3 15,3-10 0-15,10-9-6 16,8-12-24-16,10-12-32 16,10-16-9-16,-6-7-64 15</inkml:trace>
  <inkml:trace contextRef="#ctx0" brushRef="#br0" timeOffset="46755.843">15446 15913 302 0,'2'0'13'0,"-2"17"-6"16,-2 7-3-16,-2 15 11 15,-6 18 9-15,1 7-14 16,3 10-4-16,-6 3-6 16,10-4-2-16,-7-5-15 15,5-7-20-15,-12-11-36 16,-11-19-89-16</inkml:trace>
  <inkml:trace contextRef="#ctx0" brushRef="#br0" timeOffset="47678.8194">11098 16160 272 0,'-24'-4'41'16,"6"-2"-18"-16,5 0-3 16,-3 2-8-16,10 0 8 15,-3-1 5-15,-3 5-5 16,10 0 1-16,2-1-7 16,-2 1-7-16,4 0-6 15,0 0-1-15,6-1-1 0,-2 1 0 16,9-5 0-16,14-5 2 15,21-6-2-15,16-9 0 16,30-14-1-16,27-8-3 16,26-13-7-16,22-12-14 15,28-10 4-15,11-4 18 16,12 4 2-16,-6 6 1 16,-4 9-1-16,-12 11 2 15,-15 10-1-15,-27 9 1 16,-15 5 0-16,-28 13 0 15,-27 5 3-15,-23 5-1 0,-30 8 10 16,-12 1 12 0,-19 0 0-16,-6 0-11 0,-10 0-11 15,1 0-2-15,-4-5-6 16,-1 5-2-16,1-3-7 16,-1 0-8-16,5 2-17 15,4 1-7-15,0 0-9 16,3 0-21-16</inkml:trace>
  <inkml:trace contextRef="#ctx0" brushRef="#br0" timeOffset="48053.1331">13231 15220 171 0,'-20'-4'156'0,"5"0"-147"16,5-4-7-16,6 0 17 15,6 3 1-15,0 1 4 16,12 1-2-16,-1-4 2 16,1 2-7-16,3-4-7 15,10 9-3-15,2 0-5 16,11 0 0-16,8 6 0 16,18 5-4-16,0 2 2 15,3 6 0-15,-1 1-1 16,-11-3 1-16,-12 0 0 15,-16-4 1-15,-16-5 2 16,-1-2 3-16,-14-1 5 0,-4-3-2 16,2 0 0-1,-11 6-4-15,-14 6-3 0,-11 3-2 16,-1 2 0-16,4 4-1 16,3-8-8-16,16-1-4 15,4-3-25-15,11 2-42 16,-4 1-57-16</inkml:trace>
  <inkml:trace contextRef="#ctx0" brushRef="#br0" timeOffset="50382.1946">14621 14941 204 0,'-6'-42'162'16,"-6"2"-109"-16,6 8-35 16,-3 6-5-16,5 14-10 15,4 12-3-15,2 0-2 16,-2 4-3-16,4 5 5 16,7 11 2-16,3 13 2 15,3 9 0-15,1 8 1 16,5 7-3-16,-6-3 1 15,-1-7-1-15,-1 2-4 16,-1-12 2-16,-1-2 0 0,-2-12-4 16,1-6 2-1,-6-9 2-15,3-6 10 0,-7-8-7 16,8-12-3-16,0-22-12 16,13-20-2-16,10-19 7 15,7-13 7-15,2 2 0 16,-1 14 3-16,-10 19-3 15,-9 21 0-15,-11 18-4 16,-2 12-4-16,-8 6-15 16,-1 4-3-16,3 6-3 15,2 7-12-15,-2 6-19 16,-3 12-41-16</inkml:trace>
  <inkml:trace contextRef="#ctx0" brushRef="#br0" timeOffset="51076.0573">15212 15340 167 0,'2'14'204'15,"-4"-8"-179"-15,-3-6-6 16,1-2 32-16,2 0-22 15,0-4-29-15,-6-3-4 16,6-3-3-16,2-11-8 16,2-7-3-16,10-6 4 0,3-13-1 15,3-6 2-15,9-6 0 16,2-3 3-16,-2-2 1 16,1 6 2-16,-1 4-1 15,0 7 8-15,-9 12 8 16,-1 10 10-16,-3 11-6 15,-5 6-7-15,-7 10-5 16,-2 4 0-16,0 2 0 16,0 5 4-16,2 2 4 15,5 10-4-15,-2 10 6 16,-1 9-3-16,3 8 2 16,-6 3-6-16,2-1 1 0,-3-4-2 15,0-8 1 1,2-3-2-16,5-12 0 0,-2-6 2 15,-1-10-3-15,5-6 4 16,-7-3 3-16,2-6 1 16,5-9-8-16,3-11-10 15,5-20 3-15,10-11-6 16,0-16 7-16,0-3 6 16,-7 6 3-16,2 17-1 15,-11 17 3-15,0 15-4 16,-2 10-1-16,-4 5 0 15,-1 8 1-15,5 2 5 16,-7 5-5-16,7 4 4 16,-2 15 1-16,4 5-2 15,-2 9 1-15,-3 6-1 0,6 4-1 16,-8 2-2-16,5-2-1 16,-7-8-3-16,-1-5 3 15,8-10-6-15,-9-4-2 16,2-7-12-16,0-4-15 15,0-2-42-15,2-1-51 16</inkml:trace>
  <inkml:trace contextRef="#ctx0" brushRef="#br0" timeOffset="51406.5061">16339 15052 140 0,'5'0'80'16,"-1"2"-68"-16,-4 2 10 15,4 1 13-15,3 3-5 16,-5 4 1-16,1 2-17 16,1 0-6-16,1 4-3 0,-3-1 0 15,-4 5-5-15,-7-4-5 16,4 0-11-16,-6 0-20 16,-2-3-34-16,1-9-68 15</inkml:trace>
  <inkml:trace contextRef="#ctx0" brushRef="#br0" timeOffset="51571.6116">16332 14743 376 0,'0'5'0'0,"0"-2"-40"0,0-2 15 15,7 8 23-15,2 2-2 16,2 10-22-16,-2 4-17 15,2 8-49-15</inkml:trace>
  <inkml:trace contextRef="#ctx0" brushRef="#br0" timeOffset="51937.7917">16546 15102 70 0,'16'11'217'0,"-1"-2"-215"16,-3-4-2-16,-8 1 19 15,3 4-5-15,-3 1 2 16,-4-2-4-16,0 1 2 16,-3-1-6-16,-3-1-1 0,4-7-5 15,0 1 4-15,2 1-2 16,0-6-4-16,2-3-10 16,6-5-53-16,-1-10 14 15,16-7 29-15,-1-6 17 16,12 0 3-16,-5 6 12 15,-7 9 0-15,-7 11 0 16,-6 3 0-16,-4 3 0 16,-5 7 8-16,5-2-1 15,-3 7-2-15,-2 4-1 16,2 6-9-16,-2 4-4 16,2 0-3-16,0-2-2 0,7 0-7 15,-3-4-3-15,8-8-13 16,-1-6-18-16,3-1-52 15</inkml:trace>
  <inkml:trace contextRef="#ctx0" brushRef="#br0" timeOffset="52194.6494">16892 14966 333 0,'11'-12'55'0,"-5"-1"-25"0,1-1 16 15,-3 5-19-15,6 7-22 16,5 1-5-16,5-1-3 16,9 0-4-16,9 6-14 15,2-1-10-15,-3 1-30 16,2 5-8-16,-6-3-14 15,-8 0-42-15</inkml:trace>
  <inkml:trace contextRef="#ctx0" brushRef="#br0" timeOffset="52387.8515">17079 14721 341 0,'-31'-19'33'0,"31"19"-33"15,0 6-7-15,-2 4 7 16,-8 8 11-16,4 17-1 15,-13 10-6-15,4 7 0 16,-3 2-4-16,7-5-1 16,7-12-1-16,4-8-9 15,2-11-8-15,8-4-13 16,3 0-51-16,2-4-112 16</inkml:trace>
  <inkml:trace contextRef="#ctx0" brushRef="#br0" timeOffset="52749.0128">17052 15083 331 0,'-4'10'0'0,"4"-6"3"0,4-2-3 16,16 3 14-16,11-4 1 16,14-1-10-16,13 0-5 15,11-8-4-15,1-6 0 16,1 0-12-16,-9-6-3 15,-16-4-21-15,-8 3 5 16,-14-8-5-16,-17-3 8 16,-9 0 32-16,-13 6 11 15,-12 6 7-15,-11 7-2 16,-5 13-4-16,-1 9 2 16,-1 2 6-16,5 10-1 15,9 2-4-15,4 6 5 0,12-2-8 16,9 9 1-16,-2-5-8 15,8-5 0-15,10 2-4 16,1-6-1-16,7-4-3 16,6-5-9-16,5-4-6 15,4-5-39-15,8-1-92 16</inkml:trace>
  <inkml:trace contextRef="#ctx0" brushRef="#br0" timeOffset="53205.5493">17549 14985 300 0,'6'-4'3'0,"3"4"0"0,3 2-5 15,1 8 4-15,3 5 0 16,1 2 5-16,-1 10 0 15,-5 3-3-15,1-1 0 16,-10 0-1-16,-1-7 0 16,-1-8 16-16,-1-8 12 15,1-8 6-15,-10-6-36 16,6-10-2-16,-7-4 1 16,5-11 0-16,-2-1 0 15,10-6 0-15,10 10 0 16,3 1-8-16,12 8-12 15,2 3-17-15,11 9-41 16,5 0-57-16</inkml:trace>
  <inkml:trace contextRef="#ctx0" brushRef="#br0" timeOffset="53462.5897">18025 14887 277 0,'-6'0'54'15,"-3"4"-54"-15,5-2-15 16,4 6 15-16,0 7 7 16,-2 6 3-16,-6 8-6 15,4 10 2-15,2 2-4 16,0-5-1-16,2-3-1 16,0-11-1-16,2-5-1 15,0-9-8-15,-2-7-12 0,0-1-11 16,0 5 2-16,0-4 4 15,0-1-12-15,0 3-8 16,2-3-26-16</inkml:trace>
  <inkml:trace contextRef="#ctx0" brushRef="#br0" timeOffset="53707.8206">18095 15083 156 0,'4'0'39'15,"3"6"-37"-15,-9 4 7 16,-5 6 6-16,3 2-3 15,1 4 2-15,-6-1-5 16,7-1 4-16,-2 0 4 16,-5 7 14-16,5 17-3 0,-10 19 0 15,-7 17-19-15,-2 17-9 16,-11 9-1-16,-2-8-6 16,6-16 0-16,14-26-3 15,3-23 8-15,5-26-1 16,10-23-55-16,8-16 4 15,3-18 36-15,3-16-41 16,3-11-46-16</inkml:trace>
  <inkml:trace contextRef="#ctx0" brushRef="#br0" timeOffset="54015.918">18021 14841 124 0,'0'-32'147'0,"2"10"-147"16,2 7-12-16,7 8 11 16,11 4-1-16,-1 7-2 15,15 2 0-15,2 2 1 16,6 6 3-16,4 3-4 16,-6-1 3-16,-9 4 1 15,-6 1 10-15,-12 2 5 16,-8-1-1-16,-9 6 6 15,-12-3 0-15,-8 8-8 16,-18-7 1-16,-4 1 4 0,-12-10-5 16,0-9 1-1,7-6 1-15,7-6-14 0,6-6-4 16,18-6-45-16,7-2-75 16</inkml:trace>
  <inkml:trace contextRef="#ctx0" brushRef="#br0" timeOffset="54316.4908">18565 14816 186 0,'18'2'168'0,"-8"1"-168"16,0 0-34-16,-6 6 30 16,-4 9 4-16,2 8 2 15,-2 6-1-15,-2 6-1 0,2 0-1 16,-4-7 0-16,-3-1 2 15,4-13 4-15,2-7 18 16,1-10 7-16,0-10-30 16,0-10-3-16,1-11 3 15,4-15 1-15,8-2 9 16,8-2 0-16,1 4-10 16,9 7-3-16,5 13-14 15,-1 9-10-15,1 11-28 16,-3 12-16-16,-2 8-40 15</inkml:trace>
  <inkml:trace contextRef="#ctx0" brushRef="#br0" timeOffset="55163.9119">18765 15004 394 0,'0'4'0'15,"5"-1"-8"-15,10-6 8 16,12 6 6-16,11-6-3 15,9 3-2-15,6-6 1 16,3-5-2-16,-9-3 4 16,-5-1-1-16,-13-4 7 15,-6-6-9-15,-18-2 0 16,-6-1 0-16,-8-1 4 16,-5 4-3-16,-5 9-2 0,1 7 0 15,-7 5 0-15,8 7 4 16,1 3-4-16,2 10 3 15,3 0-1-15,9 6 2 16,2 1-4-16,2-2 0 16,9 1 1-16,3-6-1 15,4-6 6-15,9-4-4 16,4-6-2-16,7-6-3 16,6-11-3-16,1-10-16 15,4-15-17-15,2-13-6 16,-5-9-27-16,-3-4 57 15,-10 6 15-15,-10 9 63 16,-10 20-29-16,-11 15-24 0,-4 13-9 16,0 5-1-1,-7 8-1-15,-5 7 1 0,-3 10 6 16,-6 6-4-16,1 9 3 16,-5 12-3-16,12 4 2 15,1-2-3-15,12-2 0 16,4-4 0-16,12-9 4 15,1-7-3-15,5-10 5 16,7-6 5-16,2-8-5 16,9-10-7-16,2-13-1 15,4-3-9-15,1-15-13 16,9-5-13-16,-17-2-5 16,-3 6 41-16,-16 5 18 15,-14 14-13-15,-8 4-4 0,-10 9-1 16,-3 7 0-16,-10 0 2 15,-2 7 7-15,2 3-6 16,2 8 1-16,8-2 3 16,8 1-3-16,9-3 2 15,7 4-2-15,10-5 7 16,10 0 0-16,11-2-8 16,7-6-3-16,6-3 0 15,2-7-4-15,3 0 0 16,-11-1 1-16,-5-2 0 15,-9 6 1-15,-6-2-1 16,-10 10 3-16,1-1 4 16,-10 7 3-16,5 2-3 0,3 1-1 15,-1 2-2-15,1-1-1 16,1-2 0-16,-4-6-9 16,5-8-2-16,-10 1-25 15,1-3-64-15</inkml:trace>
  <inkml:trace contextRef="#ctx0" brushRef="#br0" timeOffset="55327.9138">19601 14672 460 0,'11'7'0'0,"0"-3"-7"16,3-4-55-16,1-3 38 15,16 3-58-15,21-1-29 16</inkml:trace>
  <inkml:trace contextRef="#ctx0" brushRef="#br0" timeOffset="55832.0724">15691 16068 76 0,'-16'32'0'0</inkml:trace>
  <inkml:trace contextRef="#ctx0" brushRef="#br0" timeOffset="57084.829">15748 16677 210 0,'12'-1'105'0,"-6"-3"-81"16,3 0-13-16,-9-1 12 16,0 4-23-16,0-6-1 0,0 1-3 15,-4-1-1-15,-3-2 5 16,5-1 9-16,-7 9 3 15,2-6-6-15,-4 5-4 16,9-2-2-16,2 0-10 16,0 4-14-16,2-1-3 15,9-2 18-15,1 3 9 16,-4-2-1-16,3 4 1 16,3-2 0-16,-1 3 0 15,-9-3 0-15,2 1 3 16,-12-1 7-16,2 0 13 15,0 0 0-15,-7-1-13 16,1-2-10-16,4-2 5 16,-5 1-2-16,0-1-3 15,6 1-1-15,3 2-3 0,2 0-2 16,2 2-4-16,0 0 1 16,1 0-4-16,4 0 1 15,-5 0-3-15,0 0 5 16,-2 0-1-16,0 0-3 15,0 0-11-15,0 0-24 16,0 0-46-16</inkml:trace>
  <inkml:trace contextRef="#ctx0" brushRef="#br0" timeOffset="57608.4135">15746 16613 53 0,'-9'-8'129'16,"5"-1"-80"-16,-5-4-26 15,5 5-6-15,1 4-2 16,3 2-3-16,0-2-12 16,3 4 0-16,6 4 0 15,-1-4 0-15,8 2 0 16,4 0-1-16,-4 0-1 16,-3 0 0-16,-10 0 2 15,-3-2 7-15,-1 2 10 16,-3-2 6-16,-7-4-13 15,-3-2-8-15,-48-28 0 16,53 26 5-16,-2 0 0 16,7 2 3-16,1-3-3 0,-6 1-7 15,9-5-7-15,12 3-3 16,3-3 10-16,5 5 0 16,4-1 1-16,3 5-1 15,2 6 0-15,-11 4-3 16,3 1 0-16,-15 4 0 15,1-1 3-15,-12-2 0 16,3-4 4-16,-2 2 10 16,-8 0-1-16,-3-3-4 15,-8-2-1-15,3-1 2 16,3-4-1-16,3 1-9 16,5-6-5-16,7-1-8 0,6-2-2 15,5 1 4-15,-4 4 8 16,6 1-7-16,2 4 0 15,1 6-6-15,-3 5-11 16,-3 4-5-16,2 3 0 16,-4 2-21-16,1-2-74 15</inkml:trace>
  <inkml:trace contextRef="#ctx0" brushRef="#br0" timeOffset="58051.7159">16468 16318 122 0,'0'-24'47'16,"0"1"-12"-16,-4 4 12 15,0 1-19-15,-6 2 12 16,4 4 2-16,-3 2-22 16,3 4-14-16,-8 2-2 15,-11 2-2-15,-4 6 4 0,-13 2-2 16,-4 8 4-16,-8 2-1 15,9 7-1-15,5-2-5 16,13-1 1-16,16 3 1 16,11 3 1-16,9-2 2 15,9 0 0-15,16 0 2 16,5-6-4-16,15 4-4 16,11-9-12-16,-3-2-9 15,-2-7-23-15,-6-2-46 16,-14-4-40-16</inkml:trace>
  <inkml:trace contextRef="#ctx0" brushRef="#br0" timeOffset="58344.1986">16811 15954 150 0,'5'-6'194'0,"-10"0"-176"16,3 0-16-16,-2 4-2 16,2 2-7-16,0 2-2 15,-4 5 9-15,4 12 1 16,-2 9 7-16,-7 12 1 16,-3 16 1-16,-3 8-3 0,-8 10 1 15,5-4-7-15,0-2 1 16,6-12-2-16,8-9-4 15,6-17-8-15,2-13-19 16,10-4-41-16,3-5-59 16</inkml:trace>
  <inkml:trace contextRef="#ctx0" brushRef="#br0" timeOffset="58734.3382">17130 16293 266 0,'-9'-25'49'16,"-4"1"-39"-16,-5 3-2 0,-9 10-6 16,-2 5 0-16,0 4 5 15,-9 4-1-15,3 4 0 16,-3 11-1-16,7 2 3 16,6 4-1-16,7 8-1 15,7 0-4-15,7-3-2 16,4-2-1-16,6-4-3 15,7-4-5-15,8-6 1 16,1-6-1-16,7-8-7 16,5-10-13-16,-1-14-2 15,-4-6 27-15,0-3 4 16,-12 6 32-16,-3 8 4 0,-5 9-20 16,-9 12-16-1,-2 3-5-15,-4 2 4 0,5 9 1 16,-1 9 8-16,2 3-8 15,3 10-2-15,7-1-8 16,2 1-12-16,1-9-23 16,5-9-7-16,1-12-11 15</inkml:trace>
  <inkml:trace contextRef="#ctx0" brushRef="#br0" timeOffset="59072.0872">17426 16180 257 0,'19'-13'51'16,"-13"4"-51"-16,-8 5 0 16,-2 4 0-16,-4 4 7 0,4 2 1 15,-13 7-2-15,-8 4 0 16,-2 6 0-16,0 0-6 16,7-2-2-16,9-3-6 15,11-9 1-15,13 4-5 16,5-3 11-16,20 6 1 15,3-5 1-15,5 2 0 16,-6-2 0-16,-6 0 0 16,-21-3 7-16,-7-2 19 15,-8-6-4-15,-11 4-1 16,-7-4-16-16,-9 0 2 16,-7 4-3-16,-1 0-4 0,1-2-1 15,9 2-7-15,11-3-20 16,12-1-48-16,8 3-32 15,8-3 15-15</inkml:trace>
  <inkml:trace contextRef="#ctx0" brushRef="#br0" timeOffset="59355.7347">17796 16206 81 0,'31'-12'284'0,"-10"6"-261"15,-15 4-17-15,-10 2 19 16,-6 2-10-16,-3 0-14 15,-7 6 1-15,-9 2-3 16,-4 5 1-16,-1 0-3 16,13-1-9-16,9 5 3 15,12-2 9-15,16 0 0 0,9 2 8 16,12 4-5-16,4-3 0 16,8-2-2-16,-16-2 0 15,-8-8-1-15,-10 1 7 16,-13-2 2-16,-6-5-1 15,-9 2-1-15,-1 4-7 16,-13 2-7-16,-9 6-24 16,1 0-46-16,4 2-80 15</inkml:trace>
  <inkml:trace contextRef="#ctx0" brushRef="#br0" timeOffset="60504.8833">16267 16748 194 0,'-31'-12'191'15,"0"2"-151"-15,7-3-19 16,10 4-2-16,8 7-19 16,8-1-6-16,2 3 1 15,10 3 5-15,10-1 2 16,23-2 2-16,20 4-2 15,20-3-1-15,17 2-1 16,17 3 0-16,6-2 0 16,7 4-2-16,10 2 0 15,10-7-5-15,-5 2 3 16,-4-5 2-16,-13-5 2 16,-29 5 0-16,-25-1 0 0,-25 1 5 15,-26 0 10-15,-23-2 6 16,-16-1-21-16,-17 2-7 15,-19-4-1-15,-26 5 6 16,-26 3-3-16,-27 3-2 16,-19 6-1-16,-16-2 0 15,-2 7 8-15,-2-3 3 16,22-1 14-16,26-1 0 16,31-6 0-16,43 0-11 15,21-5-1-15,21 2-5 16,15-3 0-16,14-3 8 15,18 2 1-15,36-9 3 16,29-2-6-16,30-9-4 16,18 0-2-16,8-2-2 0,-17 10-1 15,-22 5-3-15,-23 6 0 16,-23 4-2-16,-30-2 3 16,-27 4 5-16,-12 0 3 15,-12-3 6-15,-16-1-3 16,-13 0-6-16,-15 0-4 15,-28 0 4-15,-12 0-4 16,-17 3 3-16,3-1 1 16,11-1 6-16,18 2-4 15,23-1 2-15,17-1 2 16,15-1-2-16,5 0-4 0,14 0-2 16,-1 0-7-1,10-1-8-15,3 1 17 0,14-2 3 16,21 2-1-16,12 0-2 15,26-3 0-15,1 2-3 16,7-1 1-16,-11 2-1 16,-16 2 1-16,-17 2 0 15,-23-2 0-15,-16-1 2 16,-12-1 6-16,-6 0 0 16,-12 0-6-16,-12-3-3 15,-16-1-1-15,-14-1 4 16,-24 4-1-16,-10 1 0 15,-9 1 1-15,-12 5 0 16,1 5 0-16,8-3 1 16,19 2 3-16,24-2-4 0,27-3-2 15,19-3-5-15,14-2-10 16,14 0 7-16,13 3 10 16,19-3 13-16,24 0-8 15,22 0-4-15,18-4-1 16,10-4-1-16,-7-2-2 15,-16 6-3-15,-18 0 3 16,-25 2-1-16,-18 2 1 16,-20 0-1-16,-16 0-9 15,-5 0-40-15,-15 0-93 16,-11 6-54-16</inkml:trace>
  <inkml:trace contextRef="#ctx0" brushRef="#br0" timeOffset="63517.5968">18627 16114 342 0,'-8'-8'36'16,"-4"4"-29"-16,1-2 5 16,8 6-7-16,2 0-5 15,2 2-5-15,4 0 0 16,4 2 5-16,7 6 8 16,10 3 6-16,17 2-1 0,13 3-5 15,17 2 1-15,14-2-6 16,11 2 2-16,9 0-3 15,8-6 1-15,8 1-3 16,11-11 1-16,6-4-1 16,7-15 1-16,5-7 1 15,2-8-1-15,2-3 4 16,-7-7-3-16,5 1 3 16,-3-1-5-16,3 4 2 15,0-4-1-15,-7-2 0 16,-1-5 4-16,-5-7-1 15,-5-4 7-15,-14-8 3 16,-6-8 2-16,-6-6-8 16,-12-4 0-16,2-8-5 0,-2-8-3 15,3-10-3-15,-8-10-10 16,1-11-2-16,-17-7 6 16,-12-8 9-16,-9-4 2 15,-19-1 11-15,-10 3 2 16,-4 0 1-16,-10 5-5 15,-6 5-7-15,0 8 0 16,-5 6-4-16,2 0 0 16,-3 8-2-16,2 4 1 15,4 6 1-15,-5-1 0 16,8 9 0-16,-6 2-1 16,7-4 1-16,-5-4 0 0,6-1 2 15,1 1-1-15,1-2 2 16,-1 4-1-16,-5 5 1 15,0 3 0-15,-6 0-1 16,-4-3-2-16,-6-3 0 16,0-1-3-16,-7-8 2 15,-10 0 1-15,0 3-4 16,3 2 2-16,-7 4-5 16,2 7 6-16,1 7-3 15,-1 5-3-15,0 4 7 16,0 0-1-16,-4 1 0 15,0 2 1-15,-2 2-1 16,-7 0-5-16,-3 0 5 0,-1-3-3 16,1-3 3-16,1 1 1 15,0 2 2-15,-1 3-2 16,1 1 0-16,0 7 0 16,-5 4-7-16,-5-2 4 15,-4 3-5-15,-8 3 6 16,-7 5 2-16,-14-2 1 15,1 5 2-15,-10 0 0 16,5 2 2-16,0-2-4 16,8 4-1-16,4 0-3 15,-6 6 1-15,5 5-7 16,-199-45-2-16,227 64-1 16,-4 2 1-16,10-1 10 0,-1-2 1 15,-49-17 9-15,9-1 5 16,10 0-1-16,4-1-10 15,11 4 1-15,6 3-4 16,7 6-7-16,5 5-2 16,4 2-1-16,3 0 9 15,-2 2 1-15,4-5 4 16,2-1 0-16,-3-4 2 16,5-3-5-16,-2-2 0 15,0-2-1-15,2-1-4 16,-2 5-1-16,2-1-8 15,3 2 10-15,-3 4 3 0,2-1 2 16,7 3-1 0,-5-4 9-16,8 3-2 0,-6-3-4 15,5-5 1-15,-6 4-2 16,4-2-3-16,-5 3-3 16,8 2-2-16,-6 2-8 15,3 2 3-15,-3 0 1 16,3-1 8-16,-6-2 1 15,1-6 2-15,-2 4 3 16,-3-5-4-16,2-2 0 16,-5 0 0-16,2-3 1 15,-7 1-2-15,5 0 1 16,-5 2-1-16,5 2-1 16,-8 0 0-16,1-2-2 0,-4-1 2 15,-7-2-6 1,-14-1 3-16,-8-5-2 0,-12-1 6 15,-4 2 0-15,-7-2-1 16,5 4 1-16,-7 1 0 16,-3 0 0-16,3-1 0 15,0 4 5-15,5-2-4 16,8 7 7-16,5-2-1 16,18 5 1-16,6 1 0 15,13 3-5-15,7 4-1 16,17 2-2-16,5 6-1 15,12 5-8-15,2 1 2 16,0 1 4-16,2 2 3 0,-2 0 4 16,0-3 5-1,0 3 2-15,-2-2-5 0,-5-2-6 16,-4-3-6-16,-9-5 4 16,0-3 1-16,-9 1 0 15,-2-2 2-15,-3 3-1 16,5 0 1-16,2 0-1 15,6 4 2-15,3-2-1 16,5 2 3-16,1 2-4 16,1 0 2-16,7 1-2 15,-8-3 2-15,1-1-1 16,-5 1 1-16,1-2-1 0,-1 0 0 16,-6 0 0-1,4 1 1-15,1 1-4 0,1-1-1 16,-1 1 0-16,-4 2-3 15,1 0 1-15,-8-2 1 16,-2-1 4-16,-6 4 4 16,7-1 0-16,10-2-4 15,5 4-2-15,12 2-2 16,2-2-6-16,2 2 2 16,2 0-1-16,4 0 3 15,-4 0 6-15,7 2 0 16,-3 3 4-16,6 1-4 15,1 2 1-15,6 5 1 16,-6 6-3-16,5 0 2 16,3 10-1-16,-8 2 3 0,1 9-3 15,-3 6 1-15,1 5-1 16,-10 3 0-16,-3-4 2 16,7-4-3-16,-8-8 1 15,2-10 0-15,-2-10-2 16,2-8 1-16,5-3 1 15,-4-6-1-15,-1-1 0 16,-2 0-4-16,-2-1 0 16,-1 1-9-16,-2-3-6 15,5-1-13-15,0-3-24 16,8-10-46-16,-2-11 31 16,5-5-37-16</inkml:trace>
  <inkml:trace contextRef="#ctx0" brushRef="#br0" timeOffset="63855.3636">16963 7050 341 0,'-27'-8'42'15,"9"2"-33"-15,3-2-9 16,6 2-4-16,7 4-15 16,6 0 7-16,5 2 12 15,4-2 6-15,9-3 6 16,18 3-4-16,16-8-2 15,17-1-4-15,22-5 2 16,3 4-2-16,6 0 4 0,-3 2-1 16,-5 4-1-1,-12 4 0-15,-17 2-3 0,-14 2-1 16,-20 0 1-16,-10 2 1 16,-9-2 1-16,-12-2 7 15,-2 0 1-15,0 0 4 16,-2 0 1-16,-6 0-2 15,4 0-1-15,2-2-13 16,2 2-5-16,0 0-29 16,0-2-56-16,-9 8-121 15</inkml:trace>
  <inkml:trace contextRef="#ctx0" brushRef="#br0" timeOffset="70891.9494">18804 16619 416 0,'-10'0'0'16,"6"3"-51"-16,-4 2 46 15,16 19 5-15,-4 6 4 16,10 11 0-16,-1 7-3 16,0 2-1-16,1-2 0 15,0-4-3-15,-6-4 0 0,5-6-10 16,-1-5-45-16,-1-6-58 16</inkml:trace>
  <inkml:trace contextRef="#ctx0" brushRef="#br0" timeOffset="71270.7381">18908 16709 316 0,'11'-5'0'0,"9"3"-47"16,18-2 46-16,18 5 2 15,18 2-2-15,12-1 1 16,1 3-2-16,-2 2-6 15,-16-1-1-15,-18 3-5 16,-11 2-21-16,-13 3 6 0,-21 4 29 16,-16 1 11-16,-26 6-5 15,-20 3 8-15,-20 2 2 16,-12 2 1-16,-18-2-6 16,4-1 9-16,11-8 17 15,17-7-6-15,23 1-8 16,24-12-18-16,23-3-5 15,10 0 3-15,13 4 6 16,12 1 0-16,15-5-9 16,23 0 0-16,16-3-8 15,4-3-3-15,5-2-18 16,-14-2-18-16,-11 2-15 16,-17 2-37-16</inkml:trace>
  <inkml:trace contextRef="#ctx0" brushRef="#br0" timeOffset="71499.1531">19247 16437 126 0,'-11'-4'254'16,"-1"4"-254"-16,8 4-41 16,-1 8 41-16,3 18 11 15,4 12-1-15,-2 16 0 16,5 12 0-16,-5 7 0 15,2 5-4-15,-2 2-1 0,2-3-5 16,2-6-1-16,4-12-4 16,-4-15-12-16,5-12-17 15,-3-19-38-15,8-6-43 16</inkml:trace>
  <inkml:trace contextRef="#ctx0" brushRef="#br0" timeOffset="71726.4952">19893 16485 99 0,'13'-18'280'0,"-6"12"-280"16,0 4-60 0,-3 5 57-16,10 16 3 0,3 6 0 15,8 11 1-15,4 3-1 16,0 2-3-16,-2 0-3 15,-12 0-5-15,1-8-18 16,-14-4-9-16,-4-8-12 16,-10-6-17-16</inkml:trace>
  <inkml:trace contextRef="#ctx0" brushRef="#br0" timeOffset="71868.1782">19920 16756 218 0,'-38'-22'124'0,"13"1"-64"15,9 10-27-15,14 2-21 16,2 8-5-16,12-1-7 15,7-2-2-15,20-1-3 0,9 0-12 16,17-3-24-16,-3 2-30 16,-6 3-1-16,-16 2 2 15,-20 2-25-15</inkml:trace>
  <inkml:trace contextRef="#ctx0" brushRef="#br0" timeOffset="72031.7931">20100 16693 143 0,'-45'9'78'0,"3"1"-29"16,2 0-3-16,7-1-15 15,4 9-14-15,2 9 2 16,9 5-4-16,3 10-10 16,1 8-5-16,7 0 0 0,5-3-3 15,11-11-5 1,-5-13-9-16,6-11-10 0,-4-7 0 16,5-13-9-16,5-19-117 15</inkml:trace>
  <inkml:trace contextRef="#ctx0" brushRef="#br0" timeOffset="72271.4566">20028 16776 64 0,'14'-22'164'16,"-5"11"-153"-16,-9 17-10 16,0 7 18-16,2 12-4 15,2 8-10-15,-4 11-4 16,0 2-1-16,-6 2-1 16,-7-4-1-16,-5-8 1 15,-7-4 1-15,-1-10 5 16,8-8 19-16,2-8 16 15,5-3-1-15,9-6-7 0,4 2-7 16,0-4-9-16,2 4-12 16,8-3-4-16,8-5-2 15,4 1-8-15,14-3-8 16,16-1-31-16,4 3-64 16,2 5-31-16</inkml:trace>
  <inkml:trace contextRef="#ctx0" brushRef="#br0" timeOffset="72700.5612">20967 16686 397 0,'-16'-24'76'0,"3"2"-63"16,0 1-11-16,1 7 1 16,14 14-3-16,-2 0-1 15,7 4-8-15,-4-2-5 16,-1 9 7-16,7 9 7 16,-1 15 5-16,4 14-3 15,3 9 0-15,1 4-2 16,4 0 0-16,-4-12 0 15,-1-14-1-15,1-12-1 16,-5-12 2-16,-3-13 10 0,15-16-10 16,6-22-2-16,6-22-13 15,15-20 3-15,-4-16 10 16,6-6 2-16,-17 14 9 16,-8 18-2-16,-9 23-7 15,-7 22-8-15,-7 20-7 16,-4 2-24-16,-2 8-50 15,2 11 7-15,0 6-21 16</inkml:trace>
  <inkml:trace contextRef="#ctx0" brushRef="#br0" timeOffset="73300.0153">21486 16944 363 0,'-4'10'63'16,"-6"-6"-63"-16,6-4-3 16,4 4 3-16,2-4 0 15,0 0-2-15,6-4 0 16,-6 4 1-16,2-4 0 16,9-12-14-16,14-18-19 15,8-10 4-15,13-20-19 16,-4-20-49-16,1-9 60 15,-12 3 38-15,-11 15 65 0,-6 16-20 16,-10 23-22-16,-1 22-23 16,-5 16 4-16,-5 6-4 15,3 10 23-15,0 15 3 16,0 17-5-16,2 15-8 16,-2 7-2-16,2-2-8 15,0-3 0-15,2-17-1 16,4-12-2-16,1-10 0 15,-5-14-5-15,10-1-7 16,-6-12 3-16,3-1 5 16,5-10 4-16,5-17-42 15,12-20-64-15,10-21 5 16,10-23 101-16,7-5 48 16,-7 10 38-16,-13 20-31 15,-9 21-26-15,-15 25-19 0,-10 17-10 16,-4 9 1-16,-2 6 15 15,4 10 2-15,5 14-3 16,-1 12-4-16,6 12 2 16,1 4-5-16,-2 0-3 15,-4-5-5-15,2-8 0 16,-7-12-1-16,2-13-5 16,-2-10-7-16,-2-4-19 15,0-2-25-15,-2 2-50 16</inkml:trace>
  <inkml:trace contextRef="#ctx0" brushRef="#br0" timeOffset="73787.9247">22872 16525 116 0,'15'-6'277'0,"-3"-2"-277"16,5-4-17-16,8-4 15 15,6 0-2-15,23-2-17 16,10 0-1-16,7 2-13 16,0 7-19-16,-11 7 1 15,-10-1 0-15</inkml:trace>
  <inkml:trace contextRef="#ctx0" brushRef="#br0" timeOffset="74126.2989">23170 16391 188 0,'-31'10'97'0,"11"-5"-96"0,11 4 4 16,2 7 7-16,5 9 2 16,2 17 1-16,-2 11-10 15,0 11-4-15,-7 2 1 16,5 1-1-16,-10-5 0 15,2-8 0-15,1-10-1 16,-2-8-1-16,5-7-2 16,-6-9-8-16,1-11-1 15,2 1 7-15,-1-10 5 16,-3-10 3-16,1-4 5 16,6-12 21-16,-3-2 13 15,1-2-9-15,8 6-14 16,2 4 2-16,2 12-17 15,4 4-4-15,4-2-1 16,5 6-1-16,10 0-1 0,2 0-5 16,11 4-10-16,-5 2-11 15,8 2-34-15,1 0-62 16</inkml:trace>
  <inkml:trace contextRef="#ctx0" brushRef="#br0" timeOffset="74478.2994">23854 16461 171 0,'-13'-36'181'15,"0"6"-173"1,-8 2-8-16,-1 8-7 16,-6 18-13-16,-13 4 14 0,-10 7 6 15,0 8 3-15,-7 5 1 16,16 1-2-16,11 4-1 15,10 5 1-15,17 2-1 16,15 3 3-16,7 7 1 16,13 1 1-16,11-1-6 15,10 5 1-15,-8-7-1 16,1-4-2-16,-10-11-1 16,-14-4 2-16,-15-7 1 15,-12-5 23-15,-19 0-9 16,-18-1-5-16,-15 0 6 15,-13 1 7-15,4-6-5 0,9-1-17 16,16-4-5-16,20-2-46 16,22 2-109-16</inkml:trace>
  <inkml:trace contextRef="#ctx0" brushRef="#br0" timeOffset="75137.7457">22415 17211 88 0,'-58'1'0'0,"6"-1"13"16,15 0 32-16,3-1 36 15,17-1-4-15,10 2-23 16,7-3-15-16,2 3 7 16,3 0-21-16,10-1-13 0,21-5 7 15,36 0-7 1,32-6-3-16,48 4-7 16,28-3 2-16,32 4-3 0,13 7 0 15,-10 0-1-15,-2 4-3 16,-28 5 1-16,-41-2 2 15,-39-1 0-15,-36 0 0 16,-34-4 7-16,-21-2 1 16,-16 0-8-16,-12-8-24 15,-17 2-57-15,-15-4 0 16,-22 0 13-16,-9 4-19 16</inkml:trace>
  <inkml:trace contextRef="#ctx0" brushRef="#br0" timeOffset="75348.37">22016 17225 167 0,'-47'4'0'0,"7"-2"-30"16,-1 2-44-16</inkml:trace>
  <inkml:trace contextRef="#ctx0" brushRef="#br0" timeOffset="75557.5923">21196 17292 374 0,'-46'-3'66'0,"21"1"-55"16,27-2-3-16,27-4 14 15,31 0 8-15,48-3-2 16,36 0-16-16,45-3-7 16,27 0-5-16,10 6 0 15,-12 3-1-15,-16 5-4 16,-26 1-6-16,-26 5-6 16,-30 0-2-16,-33 0-16 15,-35-2-12-15,-25-4-8 16,-38-4-47-16,-39-2-27 15</inkml:trace>
  <inkml:trace contextRef="#ctx0" brushRef="#br0" timeOffset="75918.1496">19980 17271 254 0,'-40'12'136'16,"22"-3"-136"-16,9-8-28 0,20-2 28 15,13 1 21-15,14-5-1 16,27-3-2-16,24-6-1 15,25-3-6-15,19-4-6 16,10 5 1-16,-1 4-6 16,-1 6 0-16,-12 8-2 15,-6 2-1-15,-21 3-1 16,-18 4-4-16,-23-1-4 16,-21-4-10-16,-20 0-1 15,-11-6-13-15,-18 4-54 16</inkml:trace>
  <inkml:trace contextRef="#ctx0" brushRef="#br0" timeOffset="86455.7758">10192 17171 168 0,'8'0'41'0,"0"-4"-6"15,-6 2 18-15,0-1-1 16,-2 3-3-16,0 0-14 15,0 0-7-15,-2 0-14 16,0 3-9-16,0-3 1 16,-4 3-3-16,4 0 1 15,2-1-3-15,-2 2 3 16,-7-4-1-16,-1 0 0 0,-11 0 1 16,-8 0-2-16,-15 0-2 15,-14 0 1-15,-12-2-2 16,-3 0 2-16,-2-3-2 15,-4 5 2-15,6-1-2 16,8 1 1-16,2 1 0 16,11-1 2-16,2 0 0 15,8 0 3-15,-1-3 2 16,6-3 3-16,-5-6-4 16,-6-2-1-16,2-7-3 15,-10-3 5-15,9-3 0 16,1 3-5-16,-2-2-2 0,11-1 1 15,1 1-2 1,5-1 0-16,0 0 0 0,0 3 2 16,-3-2-2-16,3 1 0 15,4 2 1-15,3 1-2 16,4 4-3-16,4-5 4 16,3 6-5-16,-1-10 2 15,10-4-3-15,0-10 7 16,-4-5-4-16,8-10 4 15,8 4 0-15,0-4 0 16,1 1-1-16,5 8-4 16,3 3 3-16,1 3-2 15,9 5 4-15,2 2-4 16,7 4 4-16,6 2 0 0,5 0 0 16,11 0 0-16,11-2 1 15,7 1-2-15,8 0 1 16,5 1 0-16,5-3 0 15,-3 4-1-15,-2 1 1 16,5-1 0-16,-9 6 1 16,-10 6-1-16,-1 3 3 15,-5 3-3-15,-4 3 2 16,-3 6-2-16,-2 0 2 16,-2 6-1-16,0-2 0 15,5 3-1-15,-6 1 1 16,2 0-1-16,-9 1 1 15,4-1-1-15,-10 5 1 0,-1-5-1 16,-1 2 1-16,3 7 0 16,-1-6-1-16,12 5 2 15,9-1-2-15,-3 1 1 16,5-5 0-16,-5 2-1 16,-11 0 0-16,-8 1 2 15,-10 3-2-15,-8-4 2 16,-5 4-2-16,-8-1 0 15,3 4 0-15,-4 2 0 16,-3 2 0-16,6 4 1 16,1 0 0-16,-1 3-1 15,6-2 1-15,-2 1-1 16,-3 0 0-16,3 3 0 0,1 0 0 16,-9 0 0-16,3 4 0 15,-1-4 1-15,-3 1-2 16,-3 1 3-16,4 1-3 15,-6-7 1-15,5-1 0 16,-5 0 1-16,-2-1 1 16,-4-1 1-16,-7-2-2 15,1 6 2-15,-6-4-2 16,-1-2 1-16,-6-2-2 16,3-4 2-16,1 0-2 15,-6 0 1-15,5-2 1 16,-6 0-1-16,2 0 1 15,-5-1-2-15,-1 2 2 16,-4 1-1-16,-6 0 0 0,3-4 0 16,-1-2 1-16,-7 3-2 15,1-3 0-15,-3-3 0 16,-2 5 1-16,-6-1-2 16,-3 1 1-16,8-1-1 15,-6 1 0-15,7-2 1 16,3 3 0-16,4-3 0 15,1-3 1-15,8-8 1 16,0 3 1-16,-5-8-3 16,3 3 1-16,-7-4 0 15,0-3-2-15,2 4 2 16,-4-2-1-16,4 2 0 16,-3-5 0-16,8 8-1 0,2-4 0 15,0 4 1-15,-3 1-1 16,5 0 0-16,2 1 2 15,10-1-1-15,1 3 0 16,5-3 1-16,9 0-1 16,2 0 0-16,0-3 0 15,2 3 1-15,3-1 0 16,-1 1-1-16,-2-2 0 16,0 2-2-16,-2 0 2 15,0 0-5-15,0 0-6 16,0 0-8-16,0 2-21 15,0-2-42-15,3 1-32 0,6 4 1 16</inkml:trace>
  <inkml:trace contextRef="#ctx0" brushRef="#br0" timeOffset="89537.8247">9412 17204 118 0,'-2'-9'34'15,"-4"5"-14"-15,5-2-12 16,1 2-8-16,0 4 0 16,-5 0-17-16,5 0-16 15,0-4-12-15</inkml:trace>
  <inkml:trace contextRef="#ctx0" brushRef="#br0" timeOffset="90326.2007">9398 17189 104 0,'0'-2'27'15,"0"2"-8"-15,-2 0 5 16,2 2 1-16,-2-2-5 0,-2 2-3 16,-3-2-5-1,5 0-4-15,-4-2 3 0,-6 0-1 16,1-4 1-16,-5 2 1 15,-6-5-8-15,-2 0-1 16,-10-1 2-16,-3-2-1 16,-6-1-4-16,-9 4 0 15,-3-1 0-15,-3 2 0 16,2 8 4-16,7-2-3 16,5-1 0-16,6 2 1 15,8-3 1-15,2 0 5 16,1-2 0-16,7-3 8 0,-2-3-10 15,4-1-2 1,-7-10-4-16,5-3-2 0,-5-6-2 16,-1 0 2-16,4-4 2 15,-3 0 6-15,0 2-6 16,8-3 0-16,-2 6-5 16,5-3-6-16,5 2 10 15,2-4-1-15,0-3 1 16,9 1-2-16,7-2 2 15,5 2 1-15,-2 0 0 16,7 2 0-16,-2 2 0 16,6-2-1-16,2 4 2 15,-3-3-2-15,6 8 0 16,2 0 1-16,1 1 0 16,5 6 0-16,-3 5 0 0,3-4 0 15,1 1 1-15,4 2-1 16,3-2 2-16,12-4-1 15,0 2 4-15,2-6-3 16,-3 4-1-16,3-4-1 16,-2-1 0-16,-2 2 4 15,-4-1 0-15,0 4 4 16,-3-1-4-16,-2 8 2 16,8-2-1-16,5 1 1 15,4 6-3-15,11-4 1 16,6 2-1-16,-2-2 2 15,6 1 0-15,-9 0 2 0,-1 3 1 16,-6 2-5-16,-11 3 0 16,-11 10-2-16,0-1 0 15,7 4-1-15,-1 2 0 16,12 1 0-16,1 0 0 16,9-1-1-16,6-4 0 15,-4 0 0-15,-1-2-3 16,-5 1-3-16,-11 1-18 15,-16 3-29-15,-6 9-68 16</inkml:trace>
  <inkml:trace contextRef="#ctx0" brushRef="#br0" timeOffset="91556.2823">16330 16986 104 0,'31'-6'11'0,"0"0"-4"0,-7 2-1 15,-7 4-6-15,0-2-12 16,-3 2-46-16</inkml:trace>
  <inkml:trace contextRef="#ctx0" brushRef="#br0" timeOffset="93356.2838">16533 16940 180 0,'-52'-11'51'0,"6"-6"-32"0,1 5 17 16,5 2 2-16,13 1-2 16,10 7-10-16,7-3-7 15,8 5-5-15,4 0-4 16,6 0-5-16,-6 0-5 16,7 0-1-16,4 2 0 15,11-2 1-15,14 3 0 16,16-2 0-16,12 0 0 15,15 5 0-15,6-1 0 16,7-1 0-16,-3 0-1 16,-7-4 0-16,-6 4 0 15,-11 2 1-15,-13-2 0 16,-12 0-1-16,-13 1 0 0,-11-2 1 16,-7 1-1-16,-9-4 2 15,-4 1 1-15,-5-1 2 16,3 0 0-16,-12-1 3 15,-6-6-7-15,-21 1-7 16,-15-7 5-16,-17 5 2 16,-12-7 8-16,0 8 1 15,16 1-8-15,6-2 0 16,18 0 3-16,7 2-3 16,16 0 3-16,1 3-4 15,19 2-3-15,-1-1-7 16,14-1-4-16,3 3 1 15,3 0 13-15,5 0 5 16,16 3-3-16,9-1 2 0,12-1-4 16,13 2 0-16,3-1 1 15,0 2-2-15,1 0 1 16,-7 4-3-16,-3-2 2 16,-8 6 0-16,-4-2 0 15,-17-2-4-15,-8 2 5 16,-7-2-5-16,-11-3-2 15,-7-4 4-15,-2 4 2 16,-5-5 2-16,1 0-1 16,-11-5 2-16,-10-1-2 15,-17-6-2-15,-18-1-2 16,-23 2 3-16,-8-5 2 16,-9 4 4-16,4 1 2 0,11-2 2 15,23 7-1-15,12-2 3 16,21 0-1-16,14 6-5 15,11 0-5-15,4 0-3 16,2-1-4-16,7 3-12 16,-1 3 3-16,15-1 16 15,4 0 0-15,15 4 0 16,9 0 2-16,16 0-3 16,6 0 2-16,8-1-1 15,-3-3 0-15,2 7-3 16,-4-3 1-16,-5 0-4 15,-2 2 2-15,-18-4-4 0,-13 2 6 16,-11-3 2-16,-13-2 9 16,-14-1 4-16,-14-4-4 15,-1-6-9-15,-16 4-2 16,-17-6-2-16,-14 0-2 16,-23 2 0-16,-17 4-2 15,-12 4 4-15,-4 2 4 16,5 2 1-16,5 0-1 15,17-4 2-15,11-2 3 16,14 0 12-16,10-2 7 16,15 2-7-16,24 0-11 15,10-1-6-15,16 2-8 16,6 3 8-16,12-5 1 16,18-4-1-16,13-1 0 0,24-2-1 15,11-2-1-15,215-8 2 16,-261 23-4-16,4 4 4 15,-4-1-3-15,2 0-1 16,47 6-2-16,-7-3 2 16,-7 8-2-16,-10-3 2 15,-17-2 3-15,-14 0 0 16,-22-4 1-16,-5-2 0 16,-12-2 7-16,-4-2-7 15,-2 0 0-15,-10-4-1 16,-13-1-4-16,-13-4-1 15,-20 4 2-15,-25-4 2 0,-19 5-5 16,-23 0 4-16,-18 2 1 16,-7 2 2-16,19-2 16 15,19 0 2-15,29 0-14 16,32-3 3-16,33-1 11 16,9 6-11-16,13-1-7 15,9-1-5-15,5 2 5 16,15-4 2-16,20 2-2 15,21-1 0-15,17 2 0 16,22-3-3-16,3 4-1 16,-6 5 2-16,-2 0-1 15,-11 1 2-15,-3 0 1 16,-13 2 0-16,-2-2 2 16,-17-2-2-16,-14 2 2 0,-13-2-1 15,-10 0 0-15,-14-3 0 16,-6-1 3-16,-6 3-4 15,-2-3 0-15,1 0-1 16,0 0 0-16,-9 0 1 16,-12-3-12-16,-20 3-3 15,-20 0 2-15,-24 0 0 16,-22 3-7-16,-11 3 8 16,-10-3 12-16,9 2 2 15,27-3 18-15,32 0-10 0,24-2-9 16,24 0 5-1,17-2-5-15,12 2 2 0,2-2 2 16,14-3 3-16,16 2 1 16,24-3-8-16,18 1-1 15,13-2 0-15,14 1-1 16,-3 2-1-16,-8 4 0 16,-12 4 0-16,-11 4-3 15,-20-1 3-15,-15 2-1 16,-22-3 3-16,-8-2 6 15,-13-2 7-15,-4-2-7 16,-7-2-6-16,0-2-16 16,-9-2-48-16,-6 0-64 15</inkml:trace>
  <inkml:trace contextRef="#ctx0" brushRef="#br0" timeOffset="107044.467">13741 14985 114 0,'-49'-128'0'0,"4"10"-24"15,-1 12 8-15,3 13 9 16,1 6 7-16,-2 7 13 16,-1-2 3-16,-5-1-7 15,2 2-9-15,1-2-14 16</inkml:trace>
  <inkml:trace contextRef="#ctx0" brushRef="#br0" timeOffset="111017.6093">5154 13186 227 0,'-11'-14'9'16,"2"4"-9"-16,-5-6-4 16,1 10 4-16,3 2 5 0,-4 2 6 15,-4-4-2-15,2 2 3 16,-4-2 4-16,-2-2-6 15,-2 0 2-15,-1 2 1 16,-6 1-9-16,-5 3-3 16,1 2 0-16,-8 2-1 15,-8 3 3-15,-8 3-1 16,-4 0 0-16,-9 2 2 16,-4 1 2-16,3-5 0 15,-1-5-3-15,5-1 2 16,5-1-4-16,-1-5 2 15,14-3-2-15,2 1 4 0,4-2-4 16,2-5 1-16,3 4-2 16,-2-3-1-16,-2 4 1 15,-3 0 0-15,-7 3-1 16,-1-4 2-16,-3 3 1 16,7-4 0-16,-1-2 2 15,6-2 1-15,3-3 3 16,1 0-6-16,4-3 0 15,-5 1 2-15,10 2-4 16,-5-3 3-16,5 2-2 16,0-1 7-16,-1 2-6 15,5 1 6-15,9-2-3 16,3 3 0-16,3-2-5 0,5 2 0 16,7-5-3-16,2-3 0 15,4-6 1-15,12-5 1 16,2-7 0-16,4 2 2 15,3-5-1-15,2-1 2 16,-1-1-2-16,-2 0 4 16,5 0-4-16,-2 2 1 15,0 6 0-15,0 2 2 16,0 1-3-16,4 3 0 16,7 2-2-16,7 1 2 15,14-2 0-15,8 1 0 16,11 4-1-16,3 0 0 0,3 2 0 15,1 0 1-15,4 2-1 16,4-2 2-16,5-1-2 16,2-1 1-16,1 6-2 15,-3 3 2-15,-9 2-1 16,-2 3 0-16,-3 6 1 16,1 2-1-16,2 2 2 15,0 0-1-15,3 1 0 16,-4-3 0-16,1-1 0 15,-2 3 0-15,-5 0-1 16,-2 0 1-16,-7 4-1 16,-6 0 2-16,4-2-2 15,-7 2 2-15,7 2-1 16,10 2 0-16,0-4 0 16,6 2 0-16,7 0 0 0,-5 2-1 15,-6 0 2-15,4 2-2 16,-6 4 0-16,-6 4 1 15,-4 2-1-15,-5 6 0 16,-6 7 1-16,-2-3-2 16,2 4 2-16,-6 4-3 15,-4 0 3-15,2 0-1 16,-4 2-1-16,-1 0 4 16,-1-4-2-16,1 2 0 15,-3 1 0-15,2-4 0 16,3 1 0-16,-9-4 0 15,5 1 1-15,-9-8-3 0,-10 2 2 16,-2-4 0-16,-4-5-2 16,-5 5 0-16,-1 0 2 15,-6 6 0-15,3 3 0 16,-5 11 1-16,-4 5-2 16,-4 4 2-16,-5 2 0 15,5-4 0-15,-8-2-1 16,7-4 1-16,-3-4-1 15,6-6 0-15,-4 2 1 16,-2-2-2-16,4-2 0 16,-5 0 0-16,-4 1 0 15,4-3 1-15,-6-2 0 16,-6-1 2-16,-6-2-1 0,-2-3 1 16,-13 2 0-1,-6-2-2-15,-6-2 1 0,-8 2 1 16,-4 0-4-16,2 1 4 15,-1-2-3-15,3 1 2 16,-3-1-2-16,5 6 2 16,-4-1-1-16,1 0 1 15,1-2-1-15,2-4 2 16,2-3-1-16,2-1 3 16,1-6-3-16,-1-3 0 15,0-3-1-15,-4 0 0 16,-7-1-2-16,-5 4 0 0,1 0 2 15,-4 5-2 1,1-1 2-16,3 2 0 0,4-5 2 16,-4-3-2-16,6-2 2 15,-4-5 0-15,1-2 3 16,7-5 1-16,3 0-5 16,6-5 3-16,10-1-3 15,0-1 2-15,13 2-1 16,7 0-2-16,7 4-4 15,7 3-6-15,8 2 0 16,0-1 2-16,2 3 0 16,-2-2 1-16,6 1 2 15,-4-2-2-15,-1 6-6 0,-1-1-32 16,0 5-56 0,3 3-63-16</inkml:trace>
  <inkml:trace contextRef="#ctx0" brushRef="#br0" timeOffset="113703.8771">13961 16385 72 0,'-21'21'15'0,"0"4"-1"16,13 0-10-16,-1 0-4 15,6 0 0-15,3-2-1 16,0-1-1-16,3-2-1 15,6-4 1-15,-3 6-5 16</inkml:trace>
  <inkml:trace contextRef="#ctx0" brushRef="#br0" timeOffset="123918.3308">9728 16940 227 0,'0'4'24'15,"0"-4"-24"-15,0-4-10 16,0 4 10-16,0 4 5 15,5-4-5-15,-5 0-4 16,2 0 3-16,-2 0-1 16,0 2 2-16,0-2 0 15,-2 2 2-15,-3 2 5 16,3 0 4-16,-1 2-1 16,-8 2-4-16,3 2-2 15,-5 0 0-15,-3-2 3 16,-4 6-4-16,4-6 0 15,-1 2 0-15,-8-2-3 16,3 2 0-16,-10-2-1 16,1 3 1-16,-11-1 1 0,-3-3 3 15,1 1-2-15,-5-3 2 16,-5-5-1-16,1 0-2 16,-1-2 1-16,5-5 1 15,3 2-3-15,3-5-2 16,5-2 1-16,-2-6-3 15,5-5 3-15,-6-4-1 16,-1-10 1-16,-2-5 2 16,-110-91 5-16,123 112-1 15,2 1 1-15,3 2 8 16,5 0-5-16,-23-17-1 16,8 3-5-16,4 4-3 0,8-2 0 15,8 5-2-15,3-4-1 16,13 3-5-16,0-6-5 15,15-2-5-15,10-8 1 16,6-2-5-16,14-1 5 16,6 1-5-16,-2 4 3 15,7 2 19-15,-7 6 7 16,-6 4-1-16,-6 0-2 16,-1 9 0-16,-1-2 1 15,5 0 1-15,5 0-2 16,1 1-1-16,10 2 2 15,2 0 1-15,0 4-1 16,7 0-1-16,-1 0-1 0,7-2-1 16,12 3-2-16,6-1 1 15,7 0-1-15,2 1 0 16,1 2 2-16,-6 1 0 16,3 4 0-16,-5 4-1 15,3 2 1-15,-7 2-2 16,-5 4 1-16,-6 4 2 15,-11-4-2-15,-5 9 1 16,-11-2-2-16,6 1 3 16,-3 3-2-16,-4 0 0 15,8 1 1-15,-2 0 1 16,-6 3 2-16,6-1-3 0,-7 0 4 16,-5-1-3-1,0 0 0-15,-3 1-1 0,-6-4-1 16,-2 4-1-16,3-1 0 15,-10-2 3-15,1 3-1 16,-10 0 2-16,1-2-1 16,-3 1 2-16,2 0-2 15,-1 1-1-15,-1 0-1 16,-1 5 0-16,-1-3 5 16,-9 2-4-16,2 3 1 15,-4 5-2-15,0 3 2 16,0-1-2-16,0-3 0 15,0 6-1-15,2-9 1 0,6-3-1 16,-4-6 0 0,-4-3 0-16,2-1 0 0,-2 2 5 15,-2 1-4-15,-12 9 2 16,1 2-1-16,-5 6 1 16,-9 1-3-16,3-2 0 15,0 3 1-15,-3-8 0 16,2-3 1-16,-6-2-2 15,-9 2 3-15,-5-2-2 16,-10 1 5-16,-13-2-5 16,4 0 3-16,-5-5 0 15,9 0 0-15,0-4-2 0,6-2-2 16,1 2 0-16,2-2 1 16,-1-2-2-16,-1 2 1 15,-3-2 0-15,3 2-1 16,-10-2-1-16,1 2-1 15,-5-2 1-15,5-2 0 16,-5-3-3-16,-3 0 4 16,4-10 0-16,-3 4 1 15,0-6 0-15,2-6 0 16,7 7 0-16,4-2-1 16,11-1-12-16,5 3-30 15,11-1-43-15,12 3-54 16</inkml:trace>
  <inkml:trace contextRef="#ctx0" brushRef="#br0" timeOffset="128411.4708">20637 2813 82 0,'16'-30'156'15,"-1"-2"-119"-15,-1 2-5 16,-10 3 8-16,5 6-4 16,-7 6-9-16,0 6-10 15,-2 5-8-15,0 1-7 16,-2 3-2-16,2 3-8 15,-2-2-11-15,2 5-1 16,0 6 16-16,-3 13 4 16,-7 13 2-16,-13 16-2 15,-6 11 1-15,-6 6 0 16,-8 0-2-16,3-9 3 16,9-10-3-16,8-14 1 0,10-12 0 15,7-10-1-15,6-4 0 16,0-6-1-16,4-2-2 15,5 1 4-15,5-1 0 16,7 2 4-16,13-1-4 16,11-3-2-16,6-2-3 15,14-6-2-15,-3-1-2 16,-4-4-6-16,-9 3-2 16,-14 0-14-16,-8 2-25 15,-9 2-55-15</inkml:trace>
  <inkml:trace contextRef="#ctx0" brushRef="#br0" timeOffset="128643.96">21016 3014 380 0,'9'-8'13'0,"-9"-2"-13"15,0-1 0-15,0 8-9 16,0 3-6-16,-2 1-6 15,-3 5 17-15,3 4 4 16,-1 5 8-16,-1 7-6 16,-3 8-1-16,1 2-1 15,-8 0-10-15,1-2-6 16,0-6-35-16,1-6-27 0,4-4-59 16</inkml:trace>
  <inkml:trace contextRef="#ctx0" brushRef="#br0" timeOffset="128785.2765">21131 2723 167 0,'12'-21'239'16,"-11"10"-239"-16,-2 2-7 16,-1 4-59-16,-1 10-66 15,3 12 19-15</inkml:trace>
  <inkml:trace contextRef="#ctx0" brushRef="#br0" timeOffset="129917.4125">21383 2944 284 0,'5'15'70'16,"-5"-3"-70"-16,-4-6-23 15,-1 5 19-15,-8 11 3 16,-12 10 2-16,-4 9-2 15,-2 8 1-15,-5-5-1 16,14-7 2-16,2-14 2 16,11-11 7-16,2-6 3 15,7-8-1-15,2-2-12 16,3-8-22-16,-1-8-10 16,10-8 27-16,11-12 2 0,6-6 3 15,11 1 8-15,3 8-3 16,3 2 4-16,0 13-8 15,-11 8-2-15,-8 6-1 16,-4 5-2-16,-10 4-2 16,-4 5 6-16,-4 6 0 15,-2 7 7-15,-5 7 0 16,-11 8 0-16,1 7-5 16,-5 3-1-16,-3-1-1 15,3-7-2-15,1-10-3 16,14-8-11-16,0-10-4 15,12-3 12-15,3-11 8 16,20-11-10-16,10-10-5 0,10-6 15 16,1-5 6-16,0 4 5 15,-14 5 0-15,-11 12 1 16,-6 7-4-16,-13 6-8 16,-8 4-1-16,-4 2-4 15,-2 6 5-15,0 6 12 16,-8 6-2-16,6 7-9 15,-3 2-1-15,3 0-3 16,6-2-1-16,9-6 2 16,8-6 2-16,11-7-2 15,8-4-1-15,6-6-3 16,10-12-9-16,-5-7 1 0,0-11 1 16,-11-5 2-16,-9-5 4 15,-7 0 7-15,-8 3 24 16,-14 7 16-16,0 10-2 15,0 8-11-15,-7 10-10 16,2 4-17-16,5 3-1 16,0 1-8-16,0 0 3 15,-4 6 6-15,-1 3 1 16,-3 4 0-16,-1 3 0 16,2 2-2-16,-2-3 0 15,7-3 0-15,6 1-4 16,3-5 0-16,0 0-8 15,4-5 5-15,0-1 5 0,3-3 3 16,-1-6 2 0,-3-1-1-16,4 0 1 0,-3-5-2 15,1 5 0-15,-8 4-4 16,-2 2-12-16,-7 4 11 16,4 3 5-16,1 6 3 15,0-1 1-15,0 3-4 16,6-6-2-16,5 1 2 15,5-6 2-15,11-8-2 16,11-10-3-16,10-9 0 16,8-15-8-16,4-3 3 15,-4-7 8-15,-10 2 10 0,-11 8 22 16,-16 12-10 0,-7 7-7-16,-10 9-9 0,-2 8-6 15,0 4-5-15,-2 2-6 16,2 4 11-16,2 9 7 15,9 6 1-15,7 12-2 16,11 9-5-16,9 4-1 16,8 3-3-16,8-3-8 15,-5-9-4-15,0-7-2 16,-4-9 0-16,-3-11-5 16,-11-13-15-16,-2-10-31 15,-2-16-46-15,-12-9 77 16</inkml:trace>
  <inkml:trace contextRef="#ctx0" brushRef="#br0" timeOffset="130007.2847">23226 3066 278 0,'-27'-37'70'0,"-2"15"-40"0,-13 13-22 16,-4 13-8-16,-15 17 0 15,-13 18-8-15,-13 15-17 16,-6 18-81-16</inkml:trace>
  <inkml:trace contextRef="#ctx0" brushRef="#br0" timeOffset="131335.29">20630 4135 200 0,'-4'-3'30'0,"2"-2"-28"0,2 1 6 16,0 4 16-16,0-2 7 15,0 2 20-15,0-3-6 16,0 3-19-16,-2 0-26 15,4 3-8-15,-4 0-12 16,2 8 5-16,-8 8 15 16,4 18 3-16,-11 14 3 15,1 16-3-15,-1 10 1 16,-1-2-4-16,5-8-1 16,9-16-3-16,4-16-2 15,2-15 6-15,8-12 0 16,1-10-2-16,12-12 0 15,4-12-11-15,6-17-17 0,7-15 4 16,5-7 26 0,-5 0 7-16,-6 13 17 0,-16 16-24 15,-5 18-5-15,-7 16-24 16,-6 16 29-16,7 9 5 16,-3 13 1-16,8 9 1 15,3 5-5-15,6-1 2 16,-2-7 3-16,9-10 2 15,4-14 2-15,-3-10 2 16,2-16-4-16,3-12-3 16,-5-16-5-16,0-17-1 15,-4-13-1-15,-7-10 1 16,-2-7 4-16,-10 0 9 0,-6 4-4 16,-2 14 1-16,-4 13 6 15,-1 11-16-15,-5 19-11 16,8 12-33-16,0 8-52 15,2 10 24-15,2 11 36 16,4 8-22-16</inkml:trace>
  <inkml:trace contextRef="#ctx0" brushRef="#br0" timeOffset="131553.6126">21343 4319 243 0,'2'15'61'0,"-2"-7"-61"15,-4 1-4-15,2 1 4 16,2 11 4-16,0 6 0 0,-9 9 1 16,3 4 0-16,-4 1 2 15,4-6-5-15,-5-8-1 16,9-9 1-16,-4-10 1 16,6-8 0-16,0-3-3 15,0-4-4-15,0-11-85 16,6-8-39-16</inkml:trace>
  <inkml:trace contextRef="#ctx0" brushRef="#br0" timeOffset="131711.3868">21417 4175 201 0,'9'-8'87'16,"-3"4"-65"-16,-6 4-22 0,-2 0-2 16,2 5 2-1,2 2 4-15,5 3-3 0,-1 3-1 16,6 6-7-16,-1 3-13 15,3 0-20-15,-1 2-19 16,1-2-32-16</inkml:trace>
  <inkml:trace contextRef="#ctx0" brushRef="#br0" timeOffset="132071.3799">21559 4416 225 0,'-4'3'58'15,"2"-1"-43"-15,-5 3-10 16,5-3-5-16,0 4 0 15,-3 1 1-15,-4 8 1 16,-2-1 1-16,5 1-2 16,-6-2-1-16,10-5 3 0,2-4 2 15,2-7 8-15,2-2-10 16,4-8-3-16,5-10-62 16,7-11 42-16,4-7 20 15,5-4 10-15,4 8-4 16,-4 9-6-16,-2 12 0 15,-2 8 0-15,-3 6 5 16,-2 6-2-16,-2 6 4 16,0 6-1-16,-5 8 0 15,-2 6 1-15,1 4 0 0,-8 4-2 16,-2-1-5-16,0-6 2 16,-2-3-2-16,0-3 0 15,0-7-8-15,0-4-6 16,0-2-25-16,5-4-17 15,-1-4-33-15</inkml:trace>
  <inkml:trace contextRef="#ctx0" brushRef="#br0" timeOffset="133585.4048">22110 4467 190 0,'31'-24'17'0,"0"-3"-17"15,0-3-1-15,-6 7 1 16,2-1 6-16,-14 2 16 15,-9 1 0-15,-6 6 17 16,-9 1-12-16,-5 2-13 0,-8 3-12 16,-7 8 1-16,-12 9 1 15,-3 8 0-15,-8 10 3 16,4 11-5-16,9 2-1 16,12 3 0-16,8 1-1 15,15-3 1-15,10-7-1 16,8-6 1-16,7-5-1 15,6-8 1-15,6-8-1 16,9-14-1-16,4-12-12 16,11-16-9-16,0-19-19 15,1-17-12-15,2-16-21 16,-2-12-3-16,-7-9 77 0,2 6 103 16,-16 10-8-16,-8 21-37 15,-13 23-20-15,-10 27-28 16,-10 15-10-16,-2 7-13 15,2 12 4-15,-8 12 9 16,-1 14 3-16,-12 20 1 16,-4 16-2-16,-5 15 2 15,1 6-4-15,4 2 1 16,4-6-1-16,14-7-3 16,13-14-3-16,6-18 5 15,17-12-2-15,4-14 0 16,6-12 2-16,13-14-10 15,12-17-5-15,9-15-14 0,2-12 18 16,-9-6 12 0,-6 6 29-16,-25 10-2 0,-11 12-7 15,-14 10 4-15,-8 8-13 16,-1 4-10-16,-6 7-1 16,-2 2 0-16,-3 7 0 15,1 6-1-15,-1 8 0 16,1 1-3-16,7-1-4 15,16-2 6-15,0-4 2 16,17-8 0-16,6-4 0 16,5-6-2-16,-5-8 1 15,2-8-3-15,-6-5 2 0,-4-6 2 16,-15-3 0-16,-3-2 0 16,-14 0 15-16,-5 2-1 15,-5 1-4-15,-15 5-4 16,-2 5-6-16,-4 1 2 15,9 8-2-15,2 0 0 16,15 2-7-16,13-1-15 16,5 1-16-16,11 0 24 15,10 0 14-15,15-2-9 16,10-2 4-16,16-2 1 16,-4-2 4-16,3 0 3 15,-17 2-2-15,-7 4 1 16,-21 2 0-16,-13 4-1 15,-7 4 1-15,-7 0 5 16,-7 10 4-16,-3 8 2 0,-1 10-10 16,-7 4-2-16,6 3-1 15,5-6-5-15,5-4 3 16,11-9 2-16,12-4 4 16,8-6-4-16,-5-6 0 15,17-8-1-15,4-10-7 16,14-10-19-16,-6-14-39 15,10-2 66-15,46-41 32 16,-104 81 5-16,2 0-37 16,0 0-2-16,0 4-8 15,0 8 10-15,0 4 3 16,7 5 0-16,6 4-3 0,3-4 1 16,8-5 1-16,3-4 7 15,6-8 1-15,8-12-8 16,1-6-2-16,5-14-2 15,2-13 2-15,-12-5 1 16,-8-6 5-16,-15 1 1 16,-12 6 23-16,-10 9-2 15,-6 6-11-15,1 12-6 16,-3 4-11-16,3 3 0 16,-1 3 0-16,5 4 1 15,3 1 4-15,3-2-1 16,3 3 2-16,3-1-5 15,1 1-1-15,3-2 0 16,-5-1-6-16,0 2-11 16,2 1-5-16,4 1-8 0,-6 5 16 15,9 5 12-15,3 5-2 16,1 4 4-16,5 4-1 16,4 2 0-16,-2-2 2 15,-1 2 1-15,-2-2 1 16,-1 2 1-16,3-2-4 15,-4-1 0-15,1-2 0 16,-5-6 0-16,-3-5 9 16,-4-7 14-16,-1-4 13 15,-10-5-4-15,1-9-32 0,0-12-3 16,-10-8 2 0,1-9 0-16,-1-4-4 0,3 6 5 15,5 10-3-15,-4 12-5 16,6 9-21-16,4 10-19 15,0 1-43-15,0 1 2 16,0 6 25-16</inkml:trace>
  <inkml:trace contextRef="#ctx0" brushRef="#br0" timeOffset="135737.8397">17165 4073 261 0,'12'-22'18'0,"-6"5"-18"0,1 9-25 16,-7 6-3-16,0 6 10 16,2 9 18-16,-2 9 11 15,-4 7 3-15,-5 14 2 16,-5 13-1-16,-3 16-4 16,-12 10-4-16,0 8-5 15,-9 3 4-15,3-10-3 16,-2-14 0-16,11-19-2 15,8-19 0-15,7-12-1 16,6-15 0-16,5-2-10 16,-4-6-45-16,-5 0-107 15</inkml:trace>
  <inkml:trace contextRef="#ctx0" brushRef="#br0" timeOffset="135904.6317">17032 3585 437 0,'6'-16'12'16,"4"8"-12"-16,-8 2-42 15,1 8-6-15,9 8 26 16,6 7-8-16,7 4-20 16,1 9 11-16,3 4-27 15</inkml:trace>
  <inkml:trace contextRef="#ctx0" brushRef="#br0" timeOffset="136503.7628">17576 4132 171 0,'0'-11'6'0,"-7"-3"-6"15,2-2-2-15,1-2 2 16,-7 2 19-16,0 1 19 15,3 3-15-15,-2 2-10 16,-3 3 2-16,-3 4-11 16,-2 6-4-16,-10 7 5 15,-11 8-1-15,-1 5 9 16,-2 9-1-16,6 4 1 16,0-1-7-16,15-4 1 15,-2 2-6-15,17-5-1 16,-2-3-2-16,18-4 2 15,-2-7 0-15,15-5 6 0,6-14 3 16,13-9-9 0,3-16-10-16,8-15-16 0,-2-14-1 15,-1-6 27-15,-15 3 16 16,-11 12 13-16,-8 16-8 16,-10 14-11-16,-10 14-10 15,2 8-6-15,0 6-7 16,-2 7 13-16,-6 10 6 15,6 10-3-15,-7 12 0 16,7 7-2-16,-1 1-1 16,3-5-3-16,2-6 0 15,7-8-21-15,-3-6-35 0,7-6-29 16</inkml:trace>
  <inkml:trace contextRef="#ctx0" brushRef="#br0" timeOffset="136841.8164">17832 3966 365 0,'2'-9'37'15,"-4"5"-37"-15,-7-3-19 16,5 14-1-16,-6 14 20 16,-3 12 7-16,0 13-6 15,-3 8 2-15,1 6 0 16,3-2-2-16,6-5 2 15,6-14-3-15,2-14 2 16,2-8-2-16,5-11 9 0,-4-10-2 16,8-8-7-16,12-16-8 15,8-12-3-15,9-10 10 16,1-8 1-16,-1 3 7 16,-12 11 1-16,-6 12 2 15,-9 13-6-15,-11 9 4 16,-2 4-8-16,-2 6-3 15,-2 0-14-15,0-3-26 16,0 8-45-16,2 0-27 16</inkml:trace>
  <inkml:trace contextRef="#ctx0" brushRef="#br0" timeOffset="137394.915">18293 4123 275 0,'18'-20'9'16,"-7"-5"-9"-16,0 0 0 15,-9 4-12-15,1 3 11 16,-1 2 1-16,-4 4 20 16,-1 2 3-16,-2 1-5 15,1 6-8-15,2-1-1 16,2-2-3-16,0 2-1 15,0 0-3-15,-2 0 2 0,0-4 4 16,-7 2 3 0,-3-2-1-16,-3 2-10 0,-5 5 0 15,-7 2 1-15,-4 11 1 16,-11 10 2-16,0 6-2 16,-1 9 0-16,2 1-1 15,15-1-2-15,10 2 0 16,12-7 1-16,6-5 0 15,12-4 2-15,5-7-1 16,8-6 1-16,9-9-2 16,2-6 0-16,11-13-7 15,5-10-13-15,-7-9-4 0,-3-7-11 16,-2-3 13 0,-15 4 22-16,-11 9 27 0,-12 11-6 15,-2 10-9-15,-2 11-12 16,-2 6-6-16,2 9 6 15,-3 6 0-15,2 12 7 16,-1 11-2-16,-8 5-2 16,8 6-3-16,-2-8-2 15,6-5-2-15,0-9-10 16,5-9-10-16,0-10-33 16,-1-4-48-16</inkml:trace>
  <inkml:trace contextRef="#ctx0" brushRef="#br0" timeOffset="139817.0817">18955 3377 272 0,'2'-10'7'0,"3"2"-7"15,-10 1-15-15,5 12-1 0,5 9 16 16,-3 11 9 0,-2 14 4-16,0 11-3 0,-7 14 2 15,-7 10 0-15,-3 15-2 16,-5 3-3-16,-3 2-2 16,-4-8-2-16,12-16-2 15,-2-21 1-15,13-21-1 16,4-17 8-16,2-8 7 15,2-9-3-15,2-5-13 16,5-13-30-16,7-12-4 16,3-12 18-16,8-6 9 15,4-6 7-15,5 8 4 0,-7 8-3 16,0 7 1 0,0 12 0-16,-9 4 3 0,3 10 3 15,-10 4-7-15,-2 5 0 16,-2 7-1-16,0 6 6 15,-3 8 0-15,1 9 4 16,-2 8 0-16,-7 8-2 16,-1 2-3-16,-6 2-1 15,-2-6 3-15,-11 45-5 16,20-82-2-16,2 1 0 16,2-2-1-16,0-1-5 15,10 2 5-15,1 2 0 16,7-6 0-16,16-1-5 15,-1-8-5-15,9-4 3 16,1-9 0-16,-8-5 8 0,-5-7-2 16,-14-4 1-16,-9 4-3 15,-12-3 4-15,-3 5 14 16,-5 6 2-16,-2 6-4 16,-3 8-8-16,-2 3-3 15,2 6-1-15,-1 6-1 16,1 2 1-16,-1 5 1 15,-6 8-1-15,5 6 4 16,5 4 1-16,-1 5-5 16,5 0 3-16,5 0-3 15,4-6 3-15,4-6-3 16,5-6 4-16,5-3-3 0,-1-8 6 16,1-3-7-16,7-4 0 15,4-6-6-15,8-9-10 16,8-10-4-16,1-13-9 15,2-12 3-15,1-8 0 16,-7-6 1-16,-5-3 5 16,-6 5 8-16,-6 8 12 15,-17 6 1-15,-4 8 23 16,-2 7-1-16,-10 10-20 16,8 5-3-16,-5 4 20 15,7 8 0-15,-2 6-19 16,-1 2-1-16,3 6-4 15,-3 8 4-15,-4 10 9 16,-4 8 1-16,-5 13-5 16,1 12 3-16,-8 6-2 0,5 3 4 15,-5 2 1-15,10-2-5 16,-1-11-2-16,5-6-3 16,8-15-1-16,3-12 0 15,5-7 0-15,4-10-3 16,-3 0 3-16,8-5 0 15,9-7 0-15,6-7-8 16,4-12-5-16,11-12 3 16,8-11-2-16,-8-5-1 15,-1-9-18-15,-8 1 12 0,-8 0-7 16,-5-1 12 0,-8 5 14-16,-12 8 13 0,0 6 13 15,-4 12-4-15,2 7-5 16,-4 13 6-16,-3 7-6 15,2 5-10-15,5 2-7 16,-7 4-6-16,3 8 6 16,-1 9 4-16,-10 10-2 15,-3 11 0-15,-2 10 0 16,5 2 1-16,-10 4 0 16,7-1 3-16,3-5-3 15,3-2 5-15,1-10-4 16,7-12-4-16,4-6 0 15,2-10-5-15,5-5 1 16,-3-6 0-16,10-2 4 0,1-2 0 16,5-5 0-16,5-1-5 15,6-6 0-15,-2-1-2 16,-5-3 7-16,1-2-1 16,-9-1 1-16,-10 2 0 15,-4 2 1-15,3 8 7 16,-10 1-3-16,1 7-1 15,-2 7-2-15,-6 9-2 16,-5 4 5-16,-8 8-1 16,9 8-3-16,1 2 0 15,6-1-2-15,11-6-3 16,7-5 3-16,4-8-1 0,5-5 2 16,9-9 6-16,4-12-6 15,0-9 0-15,7-7-2 16,-9-12-6-16,-5-10-17 15,-8-5 7-15,-11 1 18 16,-8 4 18-16,-1 8-1 16,-10 15-16-16,-6 10-1 15,1 5 0-15,-10 5 3 16,0 3 2-16,2 3-3 16,11 1-2-16,3-1-3 15,11-2-10-15,4 4-2 16,9-1 7-16,3 1 5 15,9 4-2-15,14-2-8 16,9-4-3-16,10-3 6 16,2-6 10-16,0-2 0 0,-12-2 5 15,-10 1 5-15,-14 4 13 16,-11 1 2-16,-3 4-13 16,-8 1-6-16,-7 2-4 15,2 5-2-15,-8 6 0 16,-3 3 0-16,-6 10 0 15,2 7 1-15,5 1-1 16,3-2-3-16,10-1 3 16,2-7-9-16,4-8 2 15,10-7 6-15,8-6-2 0,2-10 3 16,10-8-13 0,1-20-13-16,8-10-17 0,-6-8 43 15,-5 0 3-15,-5 9 32 16,-12 15-1-16,-11 14-20 15,-4 13-14-15,-2 2 6 16,-2 5-5-16,-5 4 1 16,-2 9 0-16,2 1-2 15,-2 7 0-15,7 4-2 16,-1-1-5-16,12-4-8 16,4-4-1-16,5-4 7 15,1-10 9-15,8-11 2 16,-5-5 0-16,3-11-4 15,-6-9 4-15,-3-6-2 16,-8 0 20-16,-1 3 7 0,-5 7-1 16,-7 10-4-16,3 8-12 15,-4 4-7-15,4 2-3 16,4 2-7-16,0 1-7 16,4-2-10-16,4 6 5 15,-6 1 11-15,11 3-15 16,1 6-33-16,1 2-14 15,5-1-32-15</inkml:trace>
  <inkml:trace contextRef="#ctx0" brushRef="#br0" timeOffset="140203.2322">20666 3792 204 0,'-7'-15'69'0,"1"4"-20"0,-4-2-8 16,4 6-29-1,-7 3-12-15,3 1-1 0,2 6-3 16,-1 1 1-16,5 2-6 15,-3 4 2-15,4 1 1 16,6 0 3-16,-1 3-6 16,5-2-1-16,-3-6-4 15,3-2 7-15,-3-3 7 16,-4-2 0-16,4-9 0 16,6-4-27-16,1-3 27 15,-1-2 20-15,2 1 1 16,-1 5-16-16,-5 7-5 15,2 6-4-15,2 0 0 0,-3 4 0 16,5 3-2 0,-1 2 4-16,-5 4-2 0,3 4 3 15,-6 2 0-15,-1-4 0 16,-2 1 1-16,0-5 1 16,-2-3 3-16,-1-4 2 15,3-2 3-15,0-4-9 16,0-2-2-16,3 0-18 15,3 0-29-15,5-2-49 16</inkml:trace>
  <inkml:trace contextRef="#ctx0" brushRef="#br0" timeOffset="140605.2784">21154 3771 310 0,'11'-14'16'0,"-9"-1"-2"15,-11-4 6-15,1 5-5 16,-11 0-10-16,-2 4-2 16,-4 4-2-16,-4 3-1 15,-2 4 0-15,-5 7-1 16,12 6-1-16,-1 3-2 16,12 2 2-16,11-1-2 15,2-1 0-15,6-3-1 16,5-5 5-16,6-4 0 0,6-7-3 15,8-15-7 1,10-10-14-16,1-16-11 0,0-11 8 16,1-9 17-16,-12 6 10 15,-4 7 47-15,-15 11 9 16,-7 16-29-16,-7 13-27 16,2 11-5-16,-11 10 5 15,-3 12 1-15,-5 17 8 16,-6 7-8-16,-2 13-1 15,0 7-4-15,8-6-6 16,5-7-15-16,10-8-37 16,4-17-52-16</inkml:trace>
  <inkml:trace contextRef="#ctx0" brushRef="#br0" timeOffset="142773.3433">17507 4596 65 0,'-58'-4'174'16,"0"-4"-143"-16,-7-4-11 15,3 1 21-15,4 4-3 16,15 5-3-16,10 0-8 15,12 2-14-15,15 0 5 16,6 2-7-16,5-2-11 16,-1-2 0-16,5 2-3 15,14 2 3-15,10 0 4 16,25-2-2-16,24 0-1 16,21-2-1-16,17-7 1 15,20-2-2-15,12-5-1 16,-2-7 0-16,7-4 0 15,-3-5 1-15,-25 3 0 16,-15 0-1-16,-25 8 2 0,-29 7 0 16,-24 7-2-16,-20 2 4 15,-16 5-2-15,-14 3 0 16,-13-1-2-16,-20 5 2 16,-22 7-1-16,-22 7 0 15,-27 6 2-15,-16 6-2 16,-15 9 2-16,-7-3-1 15,-2 1 1-15,4-3 0 16,16-9 5-16,31-8 2 16,23-8 0-16,30-7 2 15,29-5-4-15,19-5-6 16,6 1-13-16,13 0 8 0,12-2 5 16,12-4 0-16,26-3 0 15,13-2-1-15,13-3-1 16,11-2 0-16,2 2 1 15,6 1 0-15,-6 2 2 16,0-1-3-16,-6 0 3 16,-16 1-1-16,-15 4 0 15,-20 0 0-15,-16 2 9 16,-16 7 0-16,-11 2-4 16,-8-2-5-16,-15-1-3 15,-8 2 2-15,-13-1 0 16,-18-3 2-16,-13 3-1 15,-16 0 0-15,-12 4 1 0,-8 2 1 16,9-1-1 0,9 3 0-16,14-2 0 0,27 1-1 15,13-3 0-15,18 0-2 16,15-2-7-16,6-2-7 16,4 2 0-16,9 2 16 15,22-4 9-15,9 2-7 16,29-2-1-16,24-3 0 15,14-2-2-15,3-1 0 16,-4 3 1-16,-18-2 0 16,-21 1-1-16,-26 4 1 15,-20 0 1-15,-12 1 0 0,-17 4 1 16,-21 1-4 0,-12 2 3-16,-28 9-1 0,-26 4 0 15,-29 8 2-15,-15 0 0 16,-15 6 0-16,-1-5 5 15,13-4-5-15,18-6 8 16,20-4-2-16,27-7 1 16,26-2-7-16,26-5 0 15,7 0-2-15,16-2-9 16,10-1 6-16,11 0 3 16,17-3 6-16,22-4-6 15,26-4 0-15,14-6 0 16,16-4 0-16,3 0-2 15,-7 4 1-15,-14 2 1 16,-17 4-1-16,-20 5 0 0,-22 4 2 16,-24 2 0-16,-10 3-1 15,-9 0 0-15,-9 3 0 16,-6 0-3-16,-16 1 0 16,-23 6 3-16,-22 5-1 15,-20 3 2-15,-15-2 2 16,1 0-1-16,0-2 3 15,7-5 1-15,13-3 8 16,26-1 0-16,18-4-5 16,21-1-6-16,21-1-3 15,8-4-5-15,2 4-13 16,13-4 18-16,10 0 1 0,17-5-1 16,23-1-1-1,18-1 1-15,16-4-2 0,12 2-1 16,1 0 1-16,-4 2-4 15,-21 2 4-15,-13 2-2 16,-31 4 4-16,-20 2 0 16,-14 0 0-16,-13 2-6 15,-13 2 4-15,-14 0-3 16,-18 2 5-16,-24 6-2 16,-20 4 4-16,-20 6-1 15,-9 3 0-15,0-1 0 16,2 0 0-16,18-3 1 15,17-6 5-15,31-3-2 0,23-6-5 16,15-4-8 0,22-2-4-16,0 2 10 0,17-2 2 15,15 0 2-15,23-4-1 16,15-4-1-16,20-4-2 16,14-2 1-16,7 0-2 15,-13 0 3-15,-7 1 0 16,-21 6-2-16,-24 4 4 15,-25 1-1-15,-15 3 3 16,-16 2-1-16,-2 2 2 16,-12-2-1-16,-5-1-4 15,-20 3 2-15,-14-1-1 0,-17 2 0 16,-7 0 3 0,-10 0-1-16,2-3 3 0,14-1-4 15,4-4 1-15,20 3 6 16,18-6-3-16,14 4-6 15,11-1-2-15,8 1-13 16,7-1 1-16,5 1 10 16,5-3 2-16,20-3-1 15,12-1 2-15,9-2-4 16,10 3 2-16,-1 1 0 16,-11 3 2-16,-12 1 2 15,-19 4 0-15,-14-2 2 16,-13 4 1-16,-2-2-4 15,-9 0-3-15,1 0 0 16,2 2-5-16,-9-2-3 0,-5 2-6 16,-5 1 3-16,6-3-7 15,-8 2-17-15,11 2-25 16,3-1-24-16,-1 3 5 16,5 2-2-16</inkml:trace>
  <inkml:trace contextRef="#ctx0" brushRef="#br0" timeOffset="143927.6495">17892 4511 78 0,'25'3'32'16,"-8"-1"14"-16,-10-2 33 15,-7-2-59-15,-14-2-20 16,-9 0-9-16,-12 0 9 0,-13 4 0 16,-10 1 2-16,-9 7 0 15,-3 3 3-15,-1 2 5 16,0 2-1-16,3 1 2 15,-3-3 12-15,7 0-1 16,16-3-10-16,7-2-7 16,14-4-1-16,14-1 3 15,9-3 4-15,4-1 7 16,4-1-7-16,4-1-6 16,5 2-2-16,2 0 3 15,5-2-3-15,20 1 0 16,14-2-3-16,8-2 0 15,9 0-1-15,10-3 2 16,-4 3-2-16,6 0 3 0,-5-1-2 16,0 1 1-16,-12-2 1 15,-5-3 0-15,-21 5 0 16,-16 3 1-16,-9-1 2 16,-5 2 5-16,-10 2-1 15,-2 0 5-15,-6 0 0 16,-7 3 3-16,13-6-10 15,-9-1-7-15,-3-2-7 16,-1-1-2-16,-18 0 4 16,-17-1 2-16,-10 2 2 15,-9 6 2-15,-6 3-3 16,1 5 4-16,1 5 0 16,5-3-2-16,22 0 4 0,10-4 2 15,16-3-6-15,16-3-2 16,8-1-11-16,8-1 8 15,5-1 5-15,24-3 7 16,9-1-7-16,31-6 0 16,19-2 0-16,10-1-1 15,-2 0 1-15,2 5-3 16,-17 2 2-16,-13 5 2 16,-10 1-2-16,-24 2 2 15,-11 1-1-15,-16-2 6 16,-8 2 2-16,-11 0-5 15,-7 2-2-15,3-2-2 16,-15 0-4-16,-4 0 3 0,-20 4 0 16,-11-2 1-16,-6 5 2 15,-13 4-3-15,-10 0 2 16,-1 4-1-16,-3 3-2 16,0-3 3-16,12 0 1 15,5-3 2-15,24-4 6 16,17-6-3-16,15-2-6 15,14-2-3-15,5-1 0 16,6-1 3-16,7 0 1 16,13-2-1-16,11-1-2 0,16-1-1 15,15-4-7 1,10 2 5-16,4 0-2 0,-3 0 3 16,-1-1 1-16,-19-1 0 15,-10 4 2-15,-16 2 1 16,-18 3 5-16,-9 0-1 15,-11 6 3-15,-2-1-3 16,-5-1 8-16,3 0-9 16,2 2-1-16,-8-1-2 15,6 0 0-15,-5-2 1 16,5 0-1-16,-6 0 2 16,4 0-1-16,4-2 0 15,-9 0-1-15,-3-1 0 16,-1 2-3-16,-1 0-4 15,-4-1-2-15,2 2-5 0,5 0 6 16,6 0-6 0,0-3-5-16,7 3 1 0,5-1 3 15,-3-1-7-15,1-1 7 16,1 1 10-16,3 0 5 16,-5 0 0-16,-2 2-1 15,0-1-17-15,2-2-15 16,-4-1-57-16</inkml:trace>
  <inkml:trace contextRef="#ctx0" brushRef="#br0" timeOffset="145802.7765">18360 3645 194 0,'-18'-4'42'16,"11"-5"7"-16,-2 3 10 0,5 1-24 15,2 5-7-15,4-2 1 16,-2-2-2-16,0-4-11 16,0-4-8-16,2-8-6 15,0-3 10-15,7-4-12 16,-4-5-7-16,4-4 1 15,6-7-3-15,10-4-3 16,-1-7 6-16,14-5 4 16,7-1 2-16,8-2-1 15,5 3 0-15,4 6 1 0,6 4-6 16,-1 5 3-16,-1 5 2 16,5 0 1-16,7 1 0 15,-2 4 0-15,5 2 0 16,-6 2 0-16,8 4 0 15,-6 6-1-15,10 3 0 16,9 10-2-16,5 3 1 16,-3 8-2-16,0 8 0 15,-11 2 4-15,-12 6-4 16,-5 2 4-16,-15 0-2 16,-10-2 2-16,-12 2-1 15,-2-4 1-15,-6 0 0 16,-1-2 1-16,-6-1-1 15,7-6 1-15,-10-1 1 16,-1-4 3-16,-8-4 8 0,1 0-1 16,-7-2-2-16,0 0-6 15,-7-2-4-15,3-2-15 16,-6-1 0-16,4-4-7 16,-9-5-19-16,1 0-6 15,-1-4-23-15,-6-2 10 16,4-6-43-16</inkml:trace>
  <inkml:trace contextRef="#ctx0" brushRef="#br0" timeOffset="146261.535">20242 2624 57 0,'-19'-17'43'16,"-2"-2"16"-16,-1 4-21 15,7-1-6-15,-6 1-2 16,8 3-22-16,5 2-8 0,-4 0-2 16,10 4-6-16,0 3-5 15,2 0-8-15,0 1 0 16,0 0 18-16,2 2 3 15,0 2 11-15,0-4 2 16,5 2 9-16,-4 2 10 16,-1-2 11-16,-4 0 1 15,2 0-8-15,0 2-7 16,-3-2-13-16,3 0-9 16,0 0-6-16,0 3-1 15,3 0-9-15,3 3 9 16,16 8 3-16,7 8-3 15,14 6 0-15,1 5-2 0,-1 2 1 16,-8 2 0-16,-8-3 0 16,-7-6 1-16,-12-4 0 15,0-6 3-15,-8-7 3 16,-5-4 2-16,-2-3 2 16,-4 0 7-16,-7 0-6 15,-6 0-2-15,-7-2-4 16,-2 0 3-16,-6-2-7 15,10-2-1-15,10-2-4 16,-4 4-4-16,5 2 1 16,-6 4-7-16,-3 6 0 15,-4 8-9-15,2 4-14 0,2 10-48 16,9 5-27 0</inkml:trace>
  <inkml:trace contextRef="#ctx0" brushRef="#br0" timeOffset="147420.168">18181 4529 169 0,'3'-13'175'0,"2"4"-159"15,-3 5-16-15,0 4-10 16,9 3 10-16,3 2 4 15,5 6 4-15,10 1 3 16,9 4-3-16,5 7-1 16,3 8-2-16,10 7-2 15,2 10-2-15,2 4-1 16,9 4 2-16,3-3-1 16,-1-9 1-16,12-8 3 15,-4-10-1-15,8-10 3 16,5-8-2-16,-1-8-1 15,7-2-4-15,4 0 0 0,6-4-1 16,-4 0 1-16,3 0-1 16,0 0-1-16,-18-5 1 15,-6-2 1-15,-12-3 1 16,-13-5 2-16,-14 0-3 16,-3-5 2-16,-12-3 7 15,-10 1 3-15,-3 4 0 16,-7 7 0-16,-5 2-8 15,4 7-4-15,-8 4-1 16,0 1-2-16,0 3 1 16,-6 0-1-16,4 0 3 15,0 3-3-15,0-3 1 0,0 2-5 16,-7-2-5-16,5 2-15 16,-10-2-26-16,-1 0-11 15,-1-2-1-15,-6 0-3 16,6-2 15-16,-2-1 23 15,5 3 30-15,-5-4 7 16,-4 1-6-16,2-1 1 16,-7 0 2-16,-9 0-2 15,1-2 42-15,6 0 7 16,0 3-1-16,4-1-4 16,12 3 5-16,6-1-7 15,-4 2-2-15,11 0-1 16,-2 0-6-16,2 0-16 15,0 0-13-15,2 2-6 16,-2 0-4-16,1 0-1 0,4 2-8 16,9 2 13-16,9 2 1 15,10 5-1-15,18 0 0 16,5 5 0-16,4 2-2 16,-6-2 3-16,-8 0-2 15,-11-4 2-15,-8-3 1 16,-6-5-1-16,-13 1 6 15,-1-5 0-15,-7 2-1 16,-7 0 2-16,0 2-7 16,-15 8-1-16,-7 6 0 0,-8 9 0 15,-10 6-6 1,2 6-2-16,12-1-17 0,5-2-24 16,18-6-19-16,10-3-49 15,10-10-8-15</inkml:trace>
  <inkml:trace contextRef="#ctx0" brushRef="#br0" timeOffset="150663.5492">10296 4895 264 0,'16'0'0'16,"-5"2"-13"-16,3 4 8 16,-1 12 5-16,5 18 7 0,7 12 0 15,1 10 2 1,-2 8 0-16,3 0 4 0,-4-5-4 15,-4-10 1-15,-5-10-4 16,1-13-4-16,-3-12 2 16,-1-8-2-16,-5-8 0 15,2-2-2-15,-2-4 5 16,1 0 1-16,-3 0 16 16,0-7-1-16,8-12-21 15,3-19-1-15,11-19-1 16,6-15 0-16,-1-6 2 15,-2 6 8-15,-2 12 6 16,-13 15-10-16,-1 20-1 16,-9 11-3-16,3 7 0 0,-7 8 0 15,0 2-3-15,0 3-12 16,0 3-2-16,0-2-3 16,4-1 8-16,10 0-26 15,8-1-48-15</inkml:trace>
  <inkml:trace contextRef="#ctx0" brushRef="#br0" timeOffset="151436.7251">10998 5279 278 0,'-4'5'46'16,"2"-7"-42"-16,-3-2 21 16,5 2 12-16,5-2-9 15,-1 2-1-15,-4-2-6 16,2-6-1-16,0-7-20 16,10-9-1-16,-3-11-1 15,4-13-3-15,-2-7 2 16,7-1-8-16,-7 1 10 15,0 6-1-15,2 7 2 16,-1 8-7-16,-1 7-4 16,3 7 6-16,-6 7 5 0,5 2 0 15,-5 9-2 1,-4 2-1-16,-4 6-2 0,0 1 0 16,0 1 2-16,2 5 3 15,2 1 2-15,7 6-1 16,3 2 2-16,1 8 2 15,6 3 1-15,-4 5-1 16,1 3-3-16,-2 4-1 16,-3-3 4-16,0-4-5 15,3-4 0-15,-5-9 0 16,1-11-1-16,-6-7 1 16,5-5 1-16,-9-4 3 0,8 0-2 15,-6-4-2 1,5-10-18-16,11-14-15 0,7-12 4 15,6-10 14-15,5-4 15 16,-3 0 2-16,-3 8 0 16,-10 1-1-16,3 5 4 15,-8 8 11-15,1 9 5 16,-7 8-11-16,-2 11-2 16,-9 8-8-16,-7 2-1 15,5 4-4-15,-2 2 5 16,-3 4 0-16,5 7 8 15,4 15-1-15,5 7-7 16,-7 9 5-16,2 8-3 16,0 4 0-16,-2-1 2 15,0-5-4-15,2-7 0 0,5-11-1 16,-2-11-1-16,-1-4-3 16,3-10 1-16,-3 0-5 15,5-4-3-15,-5 0-17 16,1-3-35-16,0 0-41 15</inkml:trace>
  <inkml:trace contextRef="#ctx0" brushRef="#br0" timeOffset="151863.6952">12386 4989 371 0,'2'8'53'0,"-2"-2"-53"16,0-2-30-16,0 2 15 15,0 9 15-15,0 4 3 16,0 7 0-16,0 4-2 15,6 2 2-15,-4-4-3 16,-2-2 0-16,4-4-4 16,-4-5-11-16,2-6-41 15,5 2-47-15</inkml:trace>
  <inkml:trace contextRef="#ctx0" brushRef="#br0" timeOffset="152042.3108">12427 4694 486 0,'2'4'0'15,"-2"1"-19"-15,0-4-13 16,0 6 9-16,13 6 4 16,3 5-18-16,1 4-29 15,10 2 8-15,0 2-27 16</inkml:trace>
  <inkml:trace contextRef="#ctx0" brushRef="#br0" timeOffset="152449.3132">12610 4977 320 0,'4'9'0'0,"0"-3"-10"16,3 0 8-16,-3 7 2 15,10 5 4-15,1 6 0 16,-3 4-1-16,-1 2 6 15,-7-2-3-15,-2-6 2 16,-2-5-2-16,0-10 9 16,0-6 3-16,2-2 2 15,3-6-20-15,-1-10-8 16,-1-8-36-16,-3-8 20 16,9-11 10-16,-3-4 14 15,10 2 4-15,6 8-1 0,-4 12 0 16,-1 6-3-16,-1 10 1 15,-3 6 1-15,-1 1-2 16,-1 7 5-16,-7 5 2 16,8 3 7-16,-3 6-4 15,-3 4 1-15,6 6-2 16,-1 4-2-16,-7 4-1 16,-2 0-4-16,-2 0 0 15,-4-5-2-15,-3-8-6 16,5-5-14-16,-2-8-17 15,4-4-37-15,6-6-26 16</inkml:trace>
  <inkml:trace contextRef="#ctx0" brushRef="#br0" timeOffset="152667.5534">12995 4923 409 0,'2'6'6'15,"0"-4"-6"-15,-2-4-3 16,4 2-3-16,10 0 6 16,11-2 0-16,6 2 0 15,9-2-1-15,4-2-4 16,1 4-13-16,-3-4-6 16,1 1-42-16,-15 3-8 0,-3-1 17 15,-11-3-2-15</inkml:trace>
  <inkml:trace contextRef="#ctx0" brushRef="#br0" timeOffset="152852.6399">13159 4816 250 0,'-31'-7'66'15,"7"1"-29"-15,10 1-16 16,10 5-21-16,4 5-11 16,0 3 11-16,0 13 7 15,0 6 3-15,4 9-7 16,3 5-2-16,-2 0-1 15,4-3-1-15,-3-5-3 16,3-6-8-16,-2-5-26 16,2-4-34-16,-5-4-37 15</inkml:trace>
  <inkml:trace contextRef="#ctx0" brushRef="#br0" timeOffset="154622.4709">13244 5123 396 0,'2'0'30'15,"0"-1"-30"-15,3-2-2 16,0 6-8-16,6-3 10 16,9 0 0-16,6 0 0 15,17-5-1-15,-1-1 1 16,1-4-2-16,-5 0-2 16,-5-3-1-16,-6-4-9 15,-10-3-15-15,-5-4 1 0,-10-1 22 16,-11 2 6-16,-5 5 9 15,-6 3 2-15,1 11-11 16,-8 3-2-16,-2 5 2 16,2 6 2-16,-2 6-1 15,4 4 0-15,6 4 2 16,5 2 0-16,5-2-3 16,9 0-2-16,2-4 2 15,9-4-11-15,3-2 2 16,3-7 0-16,10-4-12 15,0-6-23-15,0-2 8 16,-2-7 8-16,-6-2-1 16,-3 0 29-16,-5 1 1 0,-7 0 36 15,4 5-2-15,-6 2-3 16,-2 6-2-16,0 2-11 16,0 4-19-16,2-2-9 15,0 2 9-15,7 3 2 16,-5-2 0-16,11 13-2 15,-1 1-4-15,0 2-3 16,-1 4 3-16,-11-5 0 16,-2-3 3-16,0-2-2 15,-4-8 3-15,-3-4 9 16,3-8-3-16,-6-4-6 16,6-9 2-16,4-3 0 0,0-5 9 15,4-2-4 1,10-1-7-16,10-2 0 0,1 1 0 15,6 0-3-15,1 2 1 16,4 2-3-16,-5 2 2 16,-1 0-5-16,0 2 4 15,-11 2 4-15,2 1 3 16,-8 3 3-16,-8 7-6 16,-3 3 0-16,-2 4-7 15,-2 1-5-15,-1 2-3 16,-4 0 9-16,5 1 2 15,0-1 1-15,0-2 0 16,0 2 0-16,0-2 3 16,2 2-1-16,0-1 1 15,-5-1 0-15,3-1 3 0,2 3-1 16,0-3-2-16,0 0-7 16,-2 3 3-16,2 3 2 15,-2 4-1-15,-1 5 3 16,-4 3-1-16,5-2 1 15,0 0 0-15,2-4 3 16,0 0 1-16,0-2 4 16,2 5 1-16,-2-1 0 15,0 7 0-15,2 5-4 16,0 0-1-16,6 4-2 16,-2-3 3-16,9-6-2 15,8-5 9-15,-3-5 0 0,4-8-1 16,5-6-4-16,0-8-7 15,-2-5-7-15,4-10-18 16,-4-2 12-16,0-6-8 16,-12 0 21-16,-3 4 1 15,-8 10 35-15,-4 4-11 16,-2 9-16-16,-2 10-9 16,-4 3-1-16,6 0-5 15,-7 6 6-15,3 10 1 16,-8 9 2-16,1 13-2 15,-2 15-1-15,-1 9 0 16,5 11 1-16,-1 3 0 16,6 0 0-16,-1-8-1 0,3-8 0 15,2-19-1-15,0-17 0 16,2-17 1-16,0-8 0 16,2-10 11-16,-2-10-11 15,0-13-45-15,-8-16 35 16,4-21 0-16,-2-23-23 15,-3-12 19-15,5-6 14 16,-2 3 3-16,2 16 24 16,4 22-3-16,2 19-24 15,7 13-8-15,7 14 1 16,9 6 4-16,6 6 1 16,13 7-2-16,1 7 1 0,1 8 0 15,8 8 2-15,-9 4-2 16,-5 5-3-16,-11-3 6 15,-4 2 1-15,-19-6 12 16,-8 0-1-16,-14-6 8 16,-13-2-4-16,-13-4 1 15,0-3 7-15,-1-5 14 16,14-2-10-16,10-3-16 16,9-3-4-16,10 3-8 15,4-3-8-15,6 1-12 16,3-2 10-16,12-1 5 15,10 1-2-15,8 2-4 16,14 0-7-16,-1 0 0 16,0-2 5-16,-7 0 9 15,-5-9 2-15,-6-1 0 0,-7-7 2 16,-6-1 15-16,-9 0 5 16,-5 1-15-16,-11 6-2 15,-9 1-3-15,2 4 6 16,-6 2-6-16,0 0 0 15,-3 4-2-15,3 2 0 16,-5 2-1-16,5 2 0 16,-6 2 2-16,9 0-1 15,-4 3 2-15,1 4 0 16,1 5 3-16,1 4 0 16,7 2-2-16,0 6 0 15,6 2 0-15,2 0 0 0,9-1-1 16,3-4 0-16,7-2-1 15,-2-6-2-15,10-3 3 16,8-5 0-16,3-11-9 16,7-10-9-16,4-6-28 15,1-9-1-15,-9-11-55 16</inkml:trace>
  <inkml:trace contextRef="#ctx0" brushRef="#br0" timeOffset="155081.1334">15031 4648 207 0,'-11'-18'163'16,"5"10"-161"-16,-6 3-2 16,1 8-22-16,0 9 19 0,0 10 3 15,-2 6 0-15,-8 12 3 16,4 8-1-16,3 10 3 16,3 6-2-16,7 3-2 15,1-1 1-15,8-6-1 16,6-9 5-16,5-8-5 15,1-11 4-15,8-8 0 16,4-7-5-16,-4-8 1 16,1-4-1-16,-2-7 2 15,5-9-2-15,-4-7-1 16,2-4 1-16,-12-5 4 16,-1 2 0-16,-12 3 17 0,-2 9 0 15,-2 2-8-15,-7 7-10 16,4 6-3-16,5 2-4 15,-2 1-9-15,4 1 4 16,0 5 9-16,8 3 0 16,-4 5-3-16,7-2-1 15,10 1 3-15,-3 1 1 16,5-7 0-16,-6-2 1 16,2-5 3-16,-15-2 8 15,1-3 9-15,-12-3-21 16,0-5 0-16,-7-6-43 15,-4 0 4-15,-9-5-48 16,-2-1-84-16</inkml:trace>
  <inkml:trace contextRef="#ctx0" brushRef="#br0" timeOffset="155247.4221">14757 4784 467 0,'-15'4'1'0,"3"0"-1"16,10-5-36-16,4 4 0 16,18 6 13-16,9-1-39 15,11 5-10-15,12 4-9 16</inkml:trace>
  <inkml:trace contextRef="#ctx0" brushRef="#br0" timeOffset="156122.5727">16504 5139 199 0,'-9'-20'60'0,"-5"0"-22"16,-3-1 3-16,1 6-20 16,-3 7-10-16,-4 6 0 15,-4 6-10-15,-6 12 5 0,-12 12 7 16,-8 12 3-16,-1 14-5 16,7 11-6-16,7 7 1 15,18 2-2-15,13-4-1 16,20-5-1-16,9-9-2 15,18-17-1-15,7-8 0 16,13-16-1-16,3-15-4 16,7-11-1-16,3-18-10 15,-4-13-5-15,-9-14-10 16,-11-16-18-16,-18-8-18 16,-16-1 68-16,-15 8 30 15,-21 13 25-15,-6 16-32 0,-6 17-10 16,-7 12 0-16,-3 8-10 15,-2 6-3-15,10 3 0 16,-1 3-2-16,11 3-6 16,7 4-12-16,9 0-9 15,1 4-17-15,20 2-17 16</inkml:trace>
  <inkml:trace contextRef="#ctx0" brushRef="#br0" timeOffset="156319.5969">16664 5577 439 0,'-2'9'56'0,"0"-3"-56"16,-5-7-47-16,5 1-10 15,2 4 18-15,6 1 22 16,-1 5-8-16,-3 4-19 15,2 1-51-15</inkml:trace>
  <inkml:trace contextRef="#ctx0" brushRef="#br0" timeOffset="156836.9507">17406 5128 309 0,'16'-29'43'16,"-3"3"1"-16,-13-2-5 15,-11 4-11-15,-7 1-28 16,-9 6-5-16,-8 3 4 0,-18 6-2 16,-3 8 3-1,-11 8-3-15,5 10 1 0,6 2-2 16,13 4 1-16,11 0 0 16,18 1-4-16,7 0 5 15,16 3 0-15,11 2 1 16,18 7-2-16,6 0-1 15,12 4-3-15,6-1 0 16,3 4 1-16,-9 0-1 16,-12-2 3-16,-15-10-2 15,-15 0 6-15,-14-10 12 16,-16-4 0-16,-15-4-4 16,-7-1-1-16,-6-6 3 15,-6-3-4-15,11-4-3 0,0-6-3 16,11-3-3-16,1-4-8 15,7 0-28-15,-1 2-58 16,15 5-45-16</inkml:trace>
  <inkml:trace contextRef="#ctx0" brushRef="#br0" timeOffset="156971.3863">17476 5595 432 0,'29'3'36'15,"-14"2"-36"-15,-15-5-20 16,0 1-45-16,-4 4-51 16,-5 3 30-16</inkml:trace>
  <inkml:trace contextRef="#ctx0" brushRef="#br0" timeOffset="160031.4589">18638 5514 193 0,'0'-17'27'0,"4"-10"-6"16,2-5 14-16,-2-2 7 16,-2 0-7-16,-4 0-5 15,-2 2-13-15,-17 4-15 16,1 5 4-16,-9 8-5 16,-8 8 3-16,3 7-3 15,-2 11 0-15,3 7 1 16,2 10 0-16,6 6 0 15,7 8-2-15,3 4 0 16,8-2 1-16,14-4-2 16,4-4 0-16,7-7-1 15,11-10 2-15,2-6 3 0,11-13-3 16,5-9-6-16,4-13-3 16,3-12-16-16,-7-16-8 15,-3-16-6-15,-6-10-13 16,-14-9 12-16,-1 3 40 15,-17 12 60-15,-8 15-5 16,-2 22-11-16,-8 19-27 16,1 10-17-16,1 10-3 15,-2 10 3-15,-3 6 1 16,-8 12 4-16,6 10-1 0,-6 12-1 16,3 13-2-1,4 9-1-15,7 4 0 0,5-4 1 16,4-7-1-16,12-18 0 15,3-14 3-15,5-14-2 16,9-10 1-16,7-9-2 16,-2-10-1-16,9-13-5 15,7-11-2-15,-6-8 2 16,-1-5 6-16,-12 0 7 16,-16 7 8-16,-13 9-6 15,-6 4 3-15,-11 6-2 16,-6 8-3-16,1 1-6 15,-2 6-1-15,0 6-1 16,-3 8 1-16,10 2-2 16,-1 5 0-16,3 2-2 0,13-2 0 15,11 2 4-15,5-3-1 16,5-4 1-16,13-2 0 16,2-6-2-16,8-5-6 15,6-7-4-15,-4-9-13 16,-3-5-1-16,-3-8 10 15,-11-4 11-15,-14 0 5 16,-11 4 20-16,-6 4 1 16,-2 6 4-16,-7 9-7 15,7 2-13-15,-4 3-5 16,4 4-5-16,4 4-3 16,0 1 4-16,0 4 1 0,0 3 2 15,2 0-1-15,0-3 1 16,1-2 2-16,2-3 2 15,-10-4 2-15,5-2 3 16,0-2 0-16,0 0-3 16,0-2-1-16,5 4-1 15,-3-3-3-15,-2 3-1 16,0 3-2-16,2-1-5 16,-2 2-6-16,0 8 9 15,0 9 5-15,-2 8 2 16,0 15-2-16,-6 10 0 15,6 17 1-15,0 7-2 16,2 6 3-16,2 0-3 16,0-5 1-16,8-19-2 15,-6-20-1-15,5-18 3 0,-5-16 4 16,-2-10 10-16,0-10-14 16,-6-9-1-16,2-6-5 15,-7-15-14-15,3-13-3 16,-8-13-15-16,3-13-28 15,7-8 2-15,-3-6 30 16,12 5 34-16,-1 8 37 16,2 15-11-16,3 14-1 15,5 13-13-15,-1 12-12 16,1 3 3-16,1 7 5 16,3 4-6-16,7 9 0 15,1 3 1-15,3 11-2 0,2 7 0 16,0 8 0-16,0 6-1 15,-3 5 3-15,38 71-1 16,-66-92 0-16,-2-2 7 16,-5 0 6-16,-1 1-1 15,-15 8-6-15,-8-1 1 16,-13-2-3-16,-12-6 6 16,-2-4 4-16,2-6 7 15,12-2-8-15,3-4-10 16,22-2 1-16,5 2-6 15,9 3-3-15,10-4-5 16,2 5 6-16,10-2-1 16,10 0 1-16,11 0-3 0,11 2 1 15,7 2-2 1,-1 0-4-16,5 0 0 0,6 0-1 16,-7-2 8-16,11-3 0 15,-6-2 3-15,-2 0 0 16,-10-8 4-16,-12 0 1 15,-13 2 7-15,-13-3-8 16,-14-2 0-16,-3 1-3 16,-12-4 3-16,-12 0 1 15,-2 4-1-15,-12 1 2 16,1 4-3-16,0 7-1 16,5 10-2-16,-1 7 2 0,12 6-2 15,-1 8 1-15,7 7 2 16,7 4-1-16,7 1-1 15,8-2-1-15,9-4 0 16,5-6 0-16,7-8-1 16,6-5 1-16,9-6-8 15,5-7-7-15,-1-9-12 16,8-9-11-16,-6-7 8 16,-3-1 30-16,-14 2 24 15,-10 4 4-15,-10 8-7 16,-6 8-2-16,-6 6-5 15,-6 0-8-15,5 2-6 16,2 2 2-16,-7 3-4 16,7-2 2-16,2 5-7 15,8 0-1-15,1-2-2 0,16-4 5 16,8-8 2-16,9-6-2 16,3-10-3-16,-3-1 8 15,-6-2 3-15,-16 5 13 16,-7 9-10-16,-5 4-6 15,-16 6 0-15,4 8 2 16,-3 7 9-16,1 5-10 16,2 8-1-16,-1-1-3 15,12-5 0-15,8-8-1 16,10-4 0-16,10-12 1 16,12-6-13-16,9-8-22 15,1 0-12-15,-1-6 11 0,-6 5 31 16,-15 4 8-16,-6 4 2 15,-6 5 0-15,-8 1 0 16,-7 0 13-16,0 0 23 16,-8-5 3-16,-10-3-28 15,-3-4 7-15,-5-4-4 16,-6-4-9-16,-7 0 7 16,-5 2-6-16,-4 4 4 15,0 6-3-15,9 5-9 16,6 8-1-16,10 5-3 15,12 6 4-15,1 3-2 16,9 6 0-16,13-3 2 16,4-2 0-16,14-6-1 0,15-8-4 15,6-10-3-15,3-10-6 16,5-11 5-16,-3-10-12 16,-1-15-5-16,-12-12-6 15,1-13 6-15,-12-7-10 16,-9 0 36-16,-17 8 58 15,-1 15 23-15,-13 24-40 16,-7 14-41-16,0 18-4 16,-6 9-1-16,-1 9 4 15,-1 11 1-15,-8 11 0 16,6 7 1-16,1 10-1 16,7 4 0-16,7-1 0 0,4 2 0 15,7-4 2-15,9-9-4 16,6-4 2-16,5-8-3 15,-1-10 0-15,6-6 0 16,1-8-1-16,-7-12 0 16,-6-9 3-16,-1-4-6 15,-11-9 7-15,-3 2 7 16,-4 2 11-16,-6 6-2 16,-4 8-12-16,1 6-4 15,4 1-7-15,-6 8 5 16,5 3 0-16,0 2 1 15,3 1-5-15,6 8 4 16,8-7-1-16,9 0 0 0,8-4 3 16,11-6-2-1,-1-8 2-15,-4-4 0 0,-1-3 1 16,-7 1 2-16,-16-1 9 16,-6 5-3-16,-10 4-2 15,-1 0-7-15,-3 4 0 16,3 0-3-16,2 1 0 15,2 0 2-15,6 1-3 16,3 2 2-16,11 0 2 16,9-2 1-16,11-4-1 15,10-8-2-15,-2-4-1 16,-3-4 0-16,-7 0 3 0,-11 2 4 16,-19 6 0-1,0 4-4-15,-8 6-10 0,-8 2-1 16,6 4 11-16,4 0 1 15,6 2-1-15,0-4 0 16,12-2 2-16,9-8 1 16,7-15-3-16,13-8-11 15,9-17-4-15,4-14 4 16,5-12 3-16,-7-5 8 16,-8 4 4-16,-15 6 8 15,-12 17 1-15,-14 18-13 16,-7 12-18-16,-8 21 12 15,-5 24 6-15,-9 23 5 16,3 20 5-16,-10 20-3 16,7 11-2-16,7 3 1 0,13-5-5 15,12-10-1-15,7-10 0 16,4-15-3-16,2-22-16 16,-2-16-39-16,0-18-62 15</inkml:trace>
  <inkml:trace contextRef="#ctx0" brushRef="#br0" timeOffset="160203.4894">21811 5011 61 0,'-56'8'477'16,"18"1"-477"-16,21-3-25 0,17-5 3 15,25 19 17-15,10 11-35 16,16 11-41-16,13 3 24 15,21-5-17-15,13-8-82 16</inkml:trace>
  <inkml:trace contextRef="#ctx0" brushRef="#br0" timeOffset="165009.3833">11627 11422 320 0,'-12'-10'1'0,"-1"-8"0"16,-3-4 7-16,1 1-6 15,-3 6 1-15,1-3-1 16,-6 1 5-16,3 1-6 15,-4 2 2-15,-5 5-1 16,-10 0-2-16,4 5 1 16,-7 2-1-16,-10 0 2 0,1 6-1 15,-4-2 1-15,-10 0-2 16,-7 2 0-16,-3 1 0 16,-10-3 0-16,12-2 4 15,3-2-3-15,17-4 4 16,20-5 0-16,6-5 5 15,11-1-4-15,3-6-6 16,9-7-3-16,6-7-4 16,7-3 0-16,9-1 1 15,11-3-1-15,6 4 7 16,7 5 0-16,12 3 0 16,2 6 1-16,4 1 0 15,7 2 1-15,2 1-1 0,2 0 0 16,5 1 1-16,-3 4 2 15,10 1 1-15,-8 1-5 16,4 6 2-16,-6 1-1 16,1 4 0-16,1 2 0 15,-2 2 0-15,6-2 1 16,-4 0 0-16,5-2 2 16,-4 0-3-16,-2-1 4 15,-5 8-4-15,0-1 0 16,-2 4 0-16,4 6-2 15,5 5 1-15,2 4 0 16,5 4 0-16,1-2-1 0,3 1 1 16,2-4 0-1,5-2-1-15,-1-8 2 0,1 0 0 16,-7-4-1-16,-14-2 0 16,-15 2 0-16,-15 2-1 15,-15 3 0-15,-8-4-1 16,-1 5 2-16,-9-2-2 15,-1 0 2-15,-4 1 0 16,-5 0 0-16,-3 3 1 16,-3 6 2-16,-5 8 1 15,-7 7-3-15,-4 0 0 16,4 5 0-16,-5 0-2 0,8-7 2 16,-1-7 0-1,3-4 1-15,-3-8 4 0,1-3 0 16,-14-6-3-16,-2 3-1 15,-14 0-2-15,-8-1 3 16,-9-2-2-16,-15 3 0 16,-8-2 0-16,-10 4 0 15,-14-2 1-15,-9 1-1 16,1-1 4-16,4-2-3 16,11-3 7-16,10-3-1 15,19-2 7-15,15-4-3 16,16-2 4-16,13 2-6 15,11 1-6-15,7-2-4 16,11 5-7-16,0 2-5 16,4-2-9-16,5 2 0 0,2 0-6 15,7 0-18-15,7 2-49 16,6 0-32-16</inkml:trace>
  <inkml:trace contextRef="#ctx0" brushRef="#br0" timeOffset="167545.2333">13959 11451 291 0,'-4'-11'65'16,"2"1"-52"-16,-5-2-13 15,5 3 8-15,2 8 1 16,0 1 7-16,0 0-8 15,2 0-5-15,-2 1-3 16,1-2 0-16,9 1 0 16,-6-2 1-16,8-3 3 15,-1 4-1-15,-3-3 2 16,4 0-1-16,1-1 4 0,5 1-4 16,7-3 1-1,4 0-2-15,9 2 1 16,-1-3 2-16,11 2-2 15,0-1 2-15,4 3-4 0,1 2 2 16,2 1-4-16,1-2 4 16,0 3-3-16,-2 0-1 15,-5 3 2-15,6-2-1 16,1-1 1-16,4 2-2 16,7 1 1-16,6-2 0 15,1 2 1-15,4-3-2 16,0 0 2-16,-3-3-1 15,2 2 0-15,-11-2 2 16,-1 1-3-16,-9 2 0 16,-10 2 0-16,1 2-1 0,-5 3 1 15,1-4-1-15,1 6 1 16,-2-3 0-16,1-2 0 16,1 0 0-16,-1-1-1 15,-1 0 3-15,8-2-4 16,-5 2 4-16,3 1-3 15,8-2 2-15,-1 2-2 16,3 0 1-16,0-3 0 16,-2 4-1-16,2-2 2 15,0 2-3-15,-3-1 3 16,3 1-2-16,2 2 2 16,3-3-2-16,-1 2 0 15,-2 0 1-15,5-2 0 16,-6-1 0-16,-2 2-1 15,-1-1 2-15,-10-2-2 0,1 2 3 16,-3 0-3-16,-5 0 1 16,-1 2 0-16,-5-2 0 15,-4 3-3-15,0-3 3 16,2 2 0-16,7-1-1 16,-5-1 2-16,8 0-3 15,-1-2 4-15,-5 0-4 16,-1 0 3-16,-3 0-1 15,-2 0 0-15,0 0 1 16,0-2-2-16,0 2 2 0,0 1-2 16,4-2 2-1,-4-1 2-15,0 3-3 0,0-3 1 16,0-3-1-16,-5 3 0 16,3 3 0-16,0-3 0 15,2 0-1-15,-2 0 3 16,-3 0-3-16,3 0 2 15,-3 0-1-15,1-3 0 16,-7 2 2-16,-1-4 1 16,6 3-3-16,-3-2 2 15,5-2-2-15,6 0 2 16,2-1-1-16,7 0 2 16,2 0 1-16,10-4-2 15,-1-3-2-15,4 1 0 16,-1 4-1-16,0-3 2 0,-8 4-1 15,-1 2 1-15,-1 2 1 16,1-2-1-16,-1 1 1 16,4 4-2-16,-4 1 0 15,-1 0 0-15,-1 0 1 16,0 3-2-16,1-3 2 16,3 3-1-16,-3-3 1 15,0 0-2-15,0 2 2 16,0-1-1-16,-8 2 0 15,-1 1-2-15,-7-1 2 16,-3 0-1-16,-2-2 0 16,-2 4 1-16,3-3-1 0,-4 0 2 15,4 2-1 1,-1-3 0-16,1 2 0 0,6-1 0 16,-5 2 1-16,-2-4-2 15,1 1 3-15,-8 2-4 16,-1-2 4-16,-10-1-3 15,5 2 2-15,-5-4-2 16,6 2 1-16,-4 0 0 16,5 0-1-16,-5 0 3 15,4 0-1-15,3-1 0 16,-7 1 3-16,6-3-3 16,-1 3 1-16,-5-1 0 15,4 1 0-15,1 0 2 0,-7-2-3 16,5 0 5-1,-7 2-4-15,3 0 6 0,-5-2-5 16,2-1 3-16,-2 3-3 16,0 0 2-16,0 0-1 15,-2 0-1-15,2 0-2 16,-2 0-1-16,2 0-1 16,-3 0-11-16,3 0-10 15,0 0-38-15,-2 5-128 16</inkml:trace>
  <inkml:trace contextRef="#ctx0" brushRef="#br1" timeOffset="180439.6247">8195 3517 247 0,'-35'-169'0'0,"10"3"0"15,14-4-4-15,11 2-16 16,13-5-15-16,3-6-11 15</inkml:trace>
  <inkml:trace contextRef="#ctx0" brushRef="#br1" timeOffset="190557.1634">2111 2628 194 0,'-8'-33'0'16,"-2"-4"-5"-16,3-1 4 0,-7 8 1 16,1 6 15-1,-7 6 3-15,-2 4-1 0,-9 0 5 16,0 4 9-16,-2 4-19 16,-2 2-5-16,0 6-4 15,-3 10-3-15,-6 12 0 16,-5 12 0-16,-7 13 2 15,2 9 0-15,6 2 0 16,10-2-1-16,9-5 1 16,11-4 0-16,13-5-1 15,5-1-1-15,15-5 1 16,8-1-1-16,7-4 1 0,9-6-1 16,8-6-1-16,9-11-1 15,0-7-14-15,6-4-16 16,3-7-52-16</inkml:trace>
  <inkml:trace contextRef="#ctx0" brushRef="#br1" timeOffset="190916.775">2367 2371 112 0,'-13'-13'183'16,"-5"1"-181"-16,5-1 3 16,-1 0 2-16,3 7-2 0,7 4 4 15,-2 2-6-15,3-2-3 16,6 4-1-16,-3-2-4 16,0 7-8-16,6 1 13 15,-2 17 7-15,-6 13 1 16,2 18 3-16,-2 18-4 15,-7 13-1-15,-1 7-3 16,0 0-1-16,-2-1-2 16,3-11 0-16,3-14-3 15,4-16-1-15,4-16-2 16,2-14-6-16,0-10 4 16,1-8 3-16,-3-5 2 0,2-14-30 15,4-14-78-15</inkml:trace>
  <inkml:trace contextRef="#ctx0" brushRef="#br1" timeOffset="191260.7321">2269 2380 208 0,'-18'-16'133'0,"-2"2"-133"15,13 0-8-15,7 2-28 16,16 4 23-16,15-1 9 15,23 2 3-15,10-1 0 16,14 4 0-16,-9 10 0 0,-9 7 1 16,-13 9 4-1,-18 12 0-15,-12 1 1 0,-7 7 5 16,-20 6 1-16,-7 5-2 16,-14-2-4-16,-12-1 5 15,-10-1 1-15,-7-11-3 16,0-6 2-16,2-5 0 15,6-10-4-15,12-5-4 16,14-4-2-16,8-4-3 16,9-4-13-16,9 0-19 15,4-4-18-15,10 0 30 16,5-8-28-16,20-6-97 0</inkml:trace>
  <inkml:trace contextRef="#ctx0" brushRef="#br1" timeOffset="191710.7384">2770 2390 73 0,'4'-10'274'0,"1"0"-249"15,-5 3-23-15,-5 0-2 16,3 7-14-16,0 2-4 16,0 0-1-16,0 8 19 15,-3 8 2-15,-1 14 6 16,-6 14-4-16,-1 18 3 15,1 10-1-15,4 7-2 16,1-3-4-16,15-6 1 16,5-12-1-16,6-11 4 0,4-14 0 15,0-12 2-15,3-11 10 16,-4-10 1-16,2-12-5 16,3-13-10-16,2-8-2 15,7-12-3-15,-1-7-2 16,1-4 0-16,-5 1 5 15,-2 3-1-15,-9 6 2 16,1 5 2-16,-9 4-1 16,-5 3-2-16,-7 0 0 15,-4 2-1-15,-5-3 1 16,1-3 2-16,-6 3 2 16,3 5 6-16,1 4-4 0,3 8-6 15,1 6-4-15,6 6-12 16,0 2-11-16,0 4-21 15,0 2-13-15,6 5 19 16,1 5-46-16</inkml:trace>
  <inkml:trace contextRef="#ctx0" brushRef="#br1" timeOffset="192086.7899">3648 2632 263 0,'-22'3'141'0,"15"-1"-141"16,7-7-38-16,20-3 32 16,18 5 6-16,27-4-9 0,17 0 5 15,13-8 0-15,6 0-4 16,-5-4-2-16,-7 2-13 15,-18-1-13-15,-15-1 0 16,-18 5-31-16</inkml:trace>
  <inkml:trace contextRef="#ctx0" brushRef="#br1" timeOffset="192290.3361">4062 2377 292 0,'-35'0'39'0,"10"3"-39"16,14-1-23-16,11 8 13 15,0 12 10-15,9 10 7 16,0 16 1-16,-8 12-2 16,-1 9 2-16,-10 2-2 0,-8-2 1 15,-6-5-4-15,-3-8-3 16,-2-7-1-16,4-15-10 16,10-12-22-16,8-8-38 15,0-10-55-15</inkml:trace>
  <inkml:trace contextRef="#ctx0" brushRef="#br1" timeOffset="192447.2968">4243 2707 297 0,'29'1'50'16,"-12"4"-50"-16,-7 5-12 16,-6 6 12-16,5 8 2 0,-1 8-2 15,11 5-8-15,-3-2-35 16,-1-8-7-16,-1-8-8 15,1-11-28-15</inkml:trace>
  <inkml:trace contextRef="#ctx0" brushRef="#br1" timeOffset="192978.3415">4590 2235 110 0,'0'4'152'16,"2"3"-152"-16,3 3-14 15,-3 5 14-15,3 12 0 0,2 4 1 16,-1 4-2-16,-4-7 2 16,7-6-1-16,-4-9 0 15,-3-6 3-15,5-5 2 16,-5-4-5-16,2-8-15 15,5-10-44-15,3-10-6 16,1-4 65-16,5-6 15 16,-3 7 25-16,-3 8-24 15,1 9-3-15,0 6-2 16,-2 3-6-16,2 10-5 16,1 2 4-16,-1 5 5 15,-4 5-4-15,-4 3 2 0,-3-1 7 16,-4 2 0-16,-6-5-7 15,4-4-1-15,2-4-3 16,2-6-3-16,2-2-18 16,7-3-18-16,9-8-14 15,7-5 12-15,8-3 32 16,7 2 6-16,3 0 13 16,-12 10-12-16,-7 9 3 15,-10 7 1-15,-10 4 8 16,-4 0 6-16,-6 4 0 15,-8-2-9-15,-6 4-10 16,-4-1-3-16,-10 0-15 16,-3 4-17-16,-13 3-17 0</inkml:trace>
  <inkml:trace contextRef="#ctx0" brushRef="#br1" timeOffset="193713.2674">4628 2488 62 0,'-51'28'41'16,"16"-3"-18"-16,8-6 7 15,11-5 2-15,7 0-8 16,5 2-1-16,8 1-8 15,9 3-5-15,2-3-2 16,13 4 0-16,-1-6-4 16,2-7-1-16,-3-2 3 15,-6-7 4-15,5-10-7 16,-8-6-3-16,8-13-8 16,0-9-4-16,-1-8 3 0,5-3 7 15,5 3 2 1,-7 8 4-16,-3 12-4 0,0 9-1 15,-1 7 0-15,-1 10-3 16,3 2-1-16,1 5 3 16,-4 5-17-16,-8 3 6 15,-1 4 13-15,-11 4 1 16,-10 5 4-16,-13 2-3 16,-12 7-2-16,-7 3 1 15,-7-4-1-15,5-4 3 16,11-7 7-16,10-12-4 15,13-6 3-15,10-6-2 16,2-2-3-16,-2 0 0 0,2 0 3 16,1-2-3-1,0 2-4-15,4 0 0 0,-3-1-1 16,3 3-2-16,-4 3-1 16,-5-1-1-16,-3 4 4 15,-8 1 1-15,1 7 9 16,-15 9-7-16,-6 2 0 15,-5-2 1-15,3-1 11 16,10-9 2-16,10-6-4 16,13-5-11-16,13-4 5 15,12-2 6-15,13-5-7 16,13-4-5-16,18-7-2 16,6-5-5-16,-3-5-5 15,-7 3 4-15,-19 3-6 0,-15 2 7 16,-17-3-41-16,-14 6-36 15,-6-2 71-15,-15 2 13 16,1 5 17-16,-9 7-8 16,0 7-2-16,0 7-1 15,0 8 1-15,3 7 0 16,1 12 3-16,9 9 2 16,3 5 1-16,7 5-8 15,4 2-1-15,2-5-2 16,19 55-2-16,-15-101-1 15,4 0-4-15,-4-4-15 16,3 0-17-16,3-7-111 16</inkml:trace>
  <inkml:trace contextRef="#ctx0" brushRef="#br1" timeOffset="193901.1464">5045 2534 333 0,'2'-8'92'16,"0"5"-92"-16,-2 0-9 15,9 3 5-15,11 4 2 16,16-2-2-16,9 0-12 16,2 0 0-16,9-4 4 15,-11-3 1-15,-2-4-2 16,-14-3-5-16,-11-8-35 16,-11-5-38-16,-12-6 12 0</inkml:trace>
  <inkml:trace contextRef="#ctx0" brushRef="#br1" timeOffset="194081.3649">5319 2319 179 0,'-33'-25'97'0,"4"10"-66"15,6 12-31-15,17 9-7 16,-3 14 7-16,4 16 10 16,3 18-2-16,2 18 2 15,5 15-3-15,10 4 2 16,8 6-3-16,1-7 1 16,10-7-1-16,3-13-5 15,5-16 5-15,-1-19-6 16,1-12-3-16,-9-15-11 15,3-12-2-15,-5-18-41 16,-4-22-68-16</inkml:trace>
  <inkml:trace contextRef="#ctx0" brushRef="#br1" timeOffset="194187.332">5593 2324 53 0,'-16'-14'278'0,"3"18"-278"15,-9 11-20-15,-1 12 12 16,-4 17-48-16,-1 19-82 15</inkml:trace>
  <inkml:trace contextRef="#ctx0" brushRef="#br1" timeOffset="194360.697">5569 2721 413 0,'-9'6'22'0,"-3"-2"-22"0,-15 0-2 16,-10 13-4-16,-26 22 6 15,-10 15-3-15,-27 22-4 16,-14 15-22-16,-8 10-45 16,1-4-3-16,12-9-19 15</inkml:trace>
  <inkml:trace contextRef="#ctx0" brushRef="#br1" timeOffset="195123.0373">1460 3448 167 0,'-65'-5'186'15,"8"-3"-138"-15,7-4-13 16,17 0-24-16,13 3-11 0,15 5-8 16,5 2-4-1,14-2-1-15,6-3 12 0,17-4 1 16,21-3 3-16,21-1-3 16,23 1 2-16,25 3-2 15,22 4 0-15,30 1-2 16,23 1-4-16,24-3-2 15,12-6-1-15,12-3 7 16,6-8 2-16,2 0 0 16,1 0 0-16,-5 6 2 15,-3 6-2-15,-8 7 0 16,-14 4 0-16,-12 4 1 0,-8-2 2 16,-10-4-1-16,-12-6 7 15,-16-5-2-15,-17-2 0 16,-20-1 0-16,-25 1-5 15,-29 4-2-15,-24 5 0 16,-25 2 0-16,-18 3 8 16,-11 3-8-16,-6-1-32 15,-7-4-96-15,-9-1-45 16</inkml:trace>
  <inkml:trace contextRef="#ctx0" brushRef="#br1" timeOffset="212506.7751">2017 3812 61 0,'-16'4'7'0,"1"-3"3"0,1 3 0 16,-1 3 0-16,3-7-9 15,-1 1 1-15,-3 4 4 16,8-3 14-16,-5 0 7 16,-1-2 1-16,3 0-5 15,-5 0-15-15,-1-2-8 16,-4 0-16-16,4 0-8 16,-3-1-6-16,1 0 10 15,4 0 10-15,7-3-18 16,0 1 28-16,5-3 29 15,3-3 7-15,0 2-10 16,5-2-1-16,-2 0 0 16,0 5 4-16,-1-1-7 0,-2 1-6 15,0 5-5-15,0-2 1 16,0 3 3-16,0 0-1 16,0 3-1-16,0-2-13 15,0 2 0-15,-2-3-7 16,2 2-3-16,0 3-5 15,2 6 15-15,2 7 2 16,5 12 3-16,-1 10-1 16,4 14 0-16,-5 14 1 15,-5 12-2-15,-2 5 0 0,-2 5-2 16,-3 4 2 0,1-6-3-16,6-3 1 15,-2-11-2-15,2-12 0 0,5-12 0 16,-3-16-3-16,-2-12 2 15,3-9 2-15,-5-10-1 16,0 0 1-16,0-6-6 16,-5 2-7-16,5-4-9 15,-2-1-20-15,-1-6-77 16,2-8 33-16</inkml:trace>
  <inkml:trace contextRef="#ctx0" brushRef="#br1" timeOffset="213084.1818">1779 3880 325 0,'-16'-14'12'0,"-2"2"2"15,10 0-5-15,0 4-9 16,5 2-4-16,6 1-2 16,2-2-3-16,4-9 9 15,8-8 4-15,2 1 4 16,5-4-2-16,5 4-5 16,5 8 0-16,6-2-1 0,11 1-1 15,16-1 1-15,9-2-3 16,10 1 1-16,-1 8-3 15,-5 4 2-15,-13 9-3 16,-4 5 0-16,-13 11 5 16,-7 7-4-16,-14 9 5 15,-5 10 3-15,-12 7 2 16,-14 9 3-16,-12-1-1 16,-11-1 3-16,-6-8 10 15,-10-9 2-15,-4-7-10 16,-13-7-7-16,-9-2-5 15,-7-2 8-15,1-6 5 16,4-6-1-16,11-5-5 16,6-5 2-16,15-5 2 0,3-6-4 15,3 0-4-15,6-5-3 16,1-3 0-16,3 2 0 16,4-3 0-16,3 3-3 15,3 1 3-15,3 4-11 16,3 2-12-16,3 5-16 15,2 0-30-15,0 2-59 16,5 5-33-16</inkml:trace>
  <inkml:trace contextRef="#ctx0" brushRef="#br1" timeOffset="213706.6449">2514 4189 313 0,'-14'9'102'0,"8"-3"-102"0,1-6-2 15,5-1-3 1,0 2-8-16,11-2 13 0,7-4 0 15,9-1 5-15,13-1-1 16,12-3-2-16,6-2 2 16,-1 0-3-16,-1 3-1 15,-9 2 1-15,-9 3-2 16,-14-3 2-16,-3 6 0 16,-13-1 0-16,-3 2 3 15,-5-3-4-15,-5 3-4 16,5 0-2-16,-2 0-13 15,-2 0-29-15,2 3-35 16,2-3-34-16</inkml:trace>
  <inkml:trace contextRef="#ctx0" brushRef="#br1" timeOffset="214494.1845">3802 3703 142 0,'-16'-14'195'16,"-2"4"-195"-16,-6 2-15 16,-3 6 9-16,-6 15-5 15,-11 11 11-15,-7 8 3 16,1 7 5-16,0 4-4 16,13 0 0-16,12-2 2 15,12 1-1-15,11 4 0 16,6 3-2-16,3 1-2 15,7-6-1-15,1-2 0 16,5-8 0-16,5-6 0 0,4-10-5 16,4-6 1-1,9-14-11-15,10-12-19 0,0-18 3 16,16-12 6-16,-3-15 17 16,-5 0 8-16,-10-2 8 15,-2 9 3-15,-15 9 5 16,-8 7 10-16,-10 11-8 15,-9 3 5-15,0 8 8 16,-6 1 9-16,-6 9-17 16,0 3-15-16,-1 2-8 15,5 2-3-15,-2 5-2 16,-5 6 1-16,-5 8 3 16,1 9-1-16,-3 12 0 0,3 6 1 15,9 2 0 1,4-4-3-16,9-8 1 0,5-3 3 15,9-5-1-15,10-13 1 16,5-10-2-16,5-11 2 16,-1-12-6-16,3-17 0 15,-5-11-4-15,-11-5 6 16,-12-6 3-16,-11 0 1 16,-16 6 17-16,-15 4 9 15,-3 10-15-15,-8 8-6 16,-4 8-5-16,-3 12-8 15,-1 6 0-15,2 3-3 0,9 6-4 16,8 1-9 0,12-4-22-16,11 2 0 0,8-1 18 15,13 7-4-15</inkml:trace>
  <inkml:trace contextRef="#ctx0" brushRef="#br1" timeOffset="215280.9274">4655 3800 172 0,'-13'-8'210'15,"-10"-2"-210"-15,-6-5-12 16,0 1-4-16,-6 13-24 16,-7 9 40-16,-3 8 0 15,3 8 6-15,4 5-6 0,9 6 4 16,13 5 5-16,12 2-6 15,8 6-3-15,10-1-1 16,5-6-1-16,6-10 2 16,8-12 0-16,7-16 0 15,5-20-3-15,-1-19-11 16,4-20-15-16,-11-16-5 16,-3-15 5-16,-16-9 20 15,-12 2 9-15,-10 12 64 16,-8 10-6-16,-1 18-35 15,0 20-5-15,-3 12-5 16,8 7-4-16,-6 9-2 0,5 3-6 16,3 3-1-16,1 0-3 15,5 0-7-15,7 6-6 16,-3 8 16-16,0 9 0 16,10 18 2-16,-3 20 0 15,2 8-1-15,3 13 2 16,2 3-2-16,-5-1-1 15,10-6 2-15,-4-6-2 16,10-6 1-16,5-12-1 16,4-5 0-16,4-13 0 15,2-14 0-15,4-14 0 16,5-22-4-16,3-20-17 16,13-25-21-16,2-14 14 15,0-12 5-15,-9 1 23 0,-10 6 13 16,-19 14 21-16,-19 18 0 15,-12 10-18-15,-6 13-8 16,-14 9-8-16,-7 11-3 16,-15 9 1-16,-5 15 2 15,-3 11 0-15,-4 12 5 16,4 9-2-16,5 5 4 16,7-2 0-16,12 1-3 15,13-3 2-15,4-4-3 16,18-4 6-16,14-3 1 15,10-4-4-15,17-5-1 16,17-7 1-16,10-6-5 16,18-13 3-16,-2-10-3 0,-1-8 0 15,-12-7-2-15,-22-2-2 16,-17 3 1-16,-14 0-7 16,-16 0-49-16,-13-2-175 15</inkml:trace>
  <inkml:trace contextRef="#ctx0" brushRef="#br1" timeOffset="215425.0606">5722 4219 572 0,'13'10'0'0,"-5"-10"-138"0,-12-8-129 16</inkml:trace>
  <inkml:trace contextRef="#ctx0" brushRef="#br1" timeOffset="216218.2923">2788 5067 258 0,'0'-10'21'16,"1"-2"-5"-16,9-2 23 15,-1 2-3-15,0 0-3 16,-2 3 5-16,-5 3-7 15,0 3 4-15,0 0-5 16,-4 2-9-16,2 1-21 16,0 0-2-16,2 0-6 0,7 0-7 15,22-6 15-15,31-6-5 16,39-7-2-16,41-4-7 16,48-10 0-16,21 0-2 15,22-6 3-15,5-1 6 16,2-2 6-16,-9 0 1 15,-1 2 1-15,-16 1 5 16,-11 6-3-16,-7 5 2 16,-22 4-5-16,-11 6 1 15,-18 3-1-15,-23 5-1 16,-26 3 0-16,-22 3-1 16,-23 2 1-16,-24 2 1 0,-19 0 1 15,-6 0-1-15,-4 0-5 16,0 0-7-16,0-3-4 15,-2 0-24-15,-3-4-23 16,0 0-22-16,-1-4-83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09T07:32:50.552"/>
    </inkml:context>
    <inkml:brush xml:id="br0">
      <inkml:brushProperty name="width" value="0.05292" units="cm"/>
      <inkml:brushProperty name="height" value="0.05292" units="cm"/>
      <inkml:brushProperty name="color" value="#FF0000"/>
    </inkml:brush>
  </inkml:definitions>
  <inkml:trace contextRef="#ctx0" brushRef="#br0">9913 9069 131 0,'-185'37'0'0,"9"-5"-22"15,5-2-31-15</inkml:trace>
  <inkml:trace contextRef="#ctx0" brushRef="#br0" timeOffset="8514.2126">17894 12318 205 0,'-33'-4'12'0,"4"-6"-1"16,6-3 2-16,10 5 16 15,5 1 16-15,0-1-14 16,6-2-8-16,-2-1-6 16,-1 4-4-16,3-3-10 15,2 4-3-15,0 2 0 16,2 2-1-16,-2 2 0 15,5 0-5-15,-3 2 2 16,0 0-2-16,0 0 6 16,10 2 0-16,3 2 4 15,16 0-2-15,14 0 1 0,18 0 1 16,10-2-3 0,14-2 1-16,13-2-1 0,14 0-1 15,0-5 1-15,1 4 0 16,3-1-1-16,-3 4 1 15,-2-1-1-15,-2 4-1 16,-13 1 1-16,-9 0 0 16,-11 0 0-16,-13 1 1 15,-9-1-3-15,-19-1 2 16,-10-2 0-16,-6 2 1 16,-17-1 2-16,-2-4 5 15,-4 0 0-15,0 0 3 0,0 0 1 16,-5-2-1-16,4 0-9 15,-6-4-2-15,-9-4-10 16,-3-6 3-16,-18-7 4 16,-18-2 1-16,-15-1 2 15,-15-1 0-15,-11 2-1 16,-13 4 3-16,-7 6-4 16,2-2 4-16,0 1 0 15,5 5 1-15,22-6 4 16,14 3 2-16,23 0 0 15,15 3-1-15,18 2-5 16,9 3-3-16,10 0 0 16,6 2-7-16,-2 2-5 15,7 2 4-15,9 2 7 16,26 2 1-16,26 0 0 0,33 0-2 16,24 0 1-16,16-2-2 15,9 3 2-15,-1-2 2 16,1 3-2-16,0-2 1 15,-5 5-1-15,-5-2 1 16,-7 5-2-16,-10-1 1 16,-13 4-5-16,-19-1 3 15,-17 2-4-15,-18-5 3 16,-17-3 4-16,-19-4 0 16,-15-1 0-16,-9-4 1 15,-6-1-2-15,-17-5-3 16,-10 0-3-16,-25-3 2 0,-23-3 5 15,-23 3 0-15,-21 4 0 16,-11 1 0-16,-6 2 0 16,-1 3 0-16,3 4 0 15,8-2 2-15,17 5 1 16,5-6 5-16,25 2-2 16,25-7 3-16,22 1-3 15,28-1-6-15,5 1-8 16,14-1-9-16,4 4 14 15,16 0 3-15,25 0 4 16,21-5-3-16,26 4 2 16,28-8-3-16,4 3 2 15,6 0-1-15,3 6 0 0,1 4-1 16,-8 8-1-16,8 3 0 16,7 4 0-16,-5 2 1 15,11 0 0-15,4-3 1 16,7-3 0-16,-7-4 1 15,2-4-1-15,2-1-1 16,-19 2-1-16,-12 0 0 16,-10 2 1-16,-21 0-3 15,-25-2 2-15,-11-2-4 16,-25-2 3-16,-20-4 1 16,-12 0 1-16,-9 0 1 15,-7-1-1-15,-8-2 0 0,-12-1-5 16,-16 0 4-1,-15-2 2-15,-17 4 0 0,-14-2 1 16,-9-3 0-16,-4 0 1 16,-12-4-2-16,-9-4 0 15,-8-2 0-15,-10-1-2 16,-8 0 2-16,-16 3-2 16,1 3 2-16,-2 2-1 15,19 2 1-15,16 1 0 16,20 1 3-16,22-1-2 15,24 1 5-15,18 0 4 16,22 1-3-16,17 1-8 16,10 0-8-16,4 4 1 0,21 2 7 15,23-2 0 1,21 2 0-16,20 0 0 0,40-2-1 16,19-4 0-16,12 2 0 15,14 0-1-15,16-1 4 16,-3-4-4-16,8 5 2 15,-4-2 0-15,3 4-1 16,-11-1 0-16,-7 1 0 16,-10 1-2-16,-22 3 2 15,-14 0-2-15,-21 4 3 16,-22-2 0-16,-17 3 4 16,-21-3-4-16,-13-2-5 0,-18-1-2 15,-9 0 6 1,-11 0 1-16,-2 0-11 0,-5-6 10 15,3 6 1 1,-13-3 2-16,-6 0-2 0,-16-3 0 16,-11 3 0-16,-21 0 0 15,-12-1 0-15,-6-4 1 16,-21-1-2-16,-7 0 0 16,-22 0-2-16,-19 0 0 15,-16 4 2-15,-11 0 1 16,-6 4 2-16,4 2 1 15,6 0-2-15,21 1 3 16,8-2-3-16,23 0 4 16,22-6 4-16,23-3 2 15,26 2 1-15,17-4 6 0,26 2-8 16,13 0-10-16,4 2-7 16,9 3 1-16,5-1 1 15,11 2 5-15,17-3-1 16,20 2 2-16,30-4-1 15,20 3 0-15,12-2 0 16,10 2-1-16,7 4 2 16,4-4-1-16,3 2 1 15,4 2 0-15,-7 0 0 16,1 5-1-16,4 1 0 16,-9-1 0-16,-8 5-1 15,2 1 1-15,-17 0 0 0,-9 1 0 16,-15-4 2-16,-20-2-2 15,-18 1 3-15,-16-6-2 16,-13 0 1-16,-14-1 4 16,-5 2 1-16,-10-4 3 15,-2-3-2-15,-6 6 3 16,6-6-4-16,0 3-1 16,0 0-6-16,-3 3 2 15,2-3 0-15,3 0-1 16,-1 0 0-16,1-3 0 15,-2 2 2-15,-2-1-3 16,-8-4-1-16,-14-5-5 16,-8 1 0-16,-21 0-4 0,-24-1 2 15,-21 2 2 1,-20 3 2-16,-19 4 4 0,-1 2 0 16,-3 2-1-16,-4 2 2 15,1 2-2-15,-6 0 2 16,-8-1 0-16,-1-1 0 15,3-4 1-15,4-6 1 16,-2 0-3-16,2-4 0 16,3-1 1-16,-5 1-2 15,0 1 1-15,-2 5-3 16,4 4 1-16,9-3 1 16,10 6 1-16,8-3-4 0,6-3 0 15,5-5 4 1,2 0-1-16,6-4 2 0,-4-4 1 15,3-2-2-15,4 0 2 16,5 0-2-16,11 0 0 16,6 1 2-16,12 2-1 15,13 3 0-15,16 0 2 16,13 6 3-16,6 0-6 16,17 3-1-16,6 3 0 15,0 0 0-15,0 0-1 16,2 0-2-16,-2 0 2 15,2 0 1-15,-4-1 0 16,0 1-1-16,0 0 1 16,-9 0-2-16,-5 1 0 15,-9-1-1-15,-2-1 4 0,1 2 0 16,2-1-1-16,-1 0-2 16,7 4-7-16,-6 1 3 15,-5 1 2-15,0 2 5 16,-12-2-1-16,1 0 1 15,-2 1 0-15,5-6 0 16,-4-1 0-16,-1 0 1 16,-3-1-1-16,3 1 0 15,-12 1-14-15,-6 6-7 16,-7-1 21-16,3 5 1 16,-5-5-1-16,11 0 0 15,13-2 0-15,17-1 1 0,6-2-1 16,19 1-2-16,5-4-8 15,9 2 10-15,3 0 4 16,5 0 3-16,8 2 0 16,4 1-4-16,7-6-1 15,5 3 0-15,-10-2 0 16,1 2-1-16,-14 0-1 16,-5 2 1-16,-4 1-2 15,-4-2-1-15,2 3-1 16,-5-1 0-16,7 1 1 15,1 3 2-15,3-1-1 16,10 2 1-16,4 3 0 16,13-4 1-16,16-1-1 0,18-2 0 15,20-7 0 1,8 2 0-16,8-4-3 0,-8 3-5 16,-6-3-1-16,-25 4-15 15,-18-4-41-15,-24 3-51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CFCDF5B-467C-4BB1-8EDC-7FCA020ECD5A}" type="slidenum">
              <a:rPr lang="zh-TW" altLang="en-US"/>
              <a:pPr>
                <a:defRPr/>
              </a:pPr>
              <a:t>‹#›</a:t>
            </a:fld>
            <a:endParaRPr lang="en-US" altLang="zh-TW"/>
          </a:p>
        </p:txBody>
      </p:sp>
    </p:spTree>
    <p:extLst>
      <p:ext uri="{BB962C8B-B14F-4D97-AF65-F5344CB8AC3E}">
        <p14:creationId xmlns:p14="http://schemas.microsoft.com/office/powerpoint/2010/main" val="4258047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5CFCDF5B-467C-4BB1-8EDC-7FCA020ECD5A}" type="slidenum">
              <a:rPr lang="zh-TW" altLang="en-US" smtClean="0"/>
              <a:pPr>
                <a:defRPr/>
              </a:pPr>
              <a:t>1</a:t>
            </a:fld>
            <a:endParaRPr lang="en-US" altLang="zh-TW"/>
          </a:p>
        </p:txBody>
      </p:sp>
    </p:spTree>
    <p:extLst>
      <p:ext uri="{BB962C8B-B14F-4D97-AF65-F5344CB8AC3E}">
        <p14:creationId xmlns:p14="http://schemas.microsoft.com/office/powerpoint/2010/main" val="17523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DA7D720-3474-4628-8307-1DE56DE73881}" type="slidenum">
              <a:rPr lang="zh-TW" altLang="en-US"/>
              <a:pPr>
                <a:defRPr/>
              </a:pPr>
              <a:t>‹#›</a:t>
            </a:fld>
            <a:endParaRPr lang="en-US" altLang="zh-TW"/>
          </a:p>
        </p:txBody>
      </p:sp>
    </p:spTree>
    <p:extLst>
      <p:ext uri="{BB962C8B-B14F-4D97-AF65-F5344CB8AC3E}">
        <p14:creationId xmlns:p14="http://schemas.microsoft.com/office/powerpoint/2010/main" val="169787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A2120E1-4810-4D5C-B41C-FED4DF5C6A3E}" type="slidenum">
              <a:rPr lang="zh-TW" altLang="en-US"/>
              <a:pPr>
                <a:defRPr/>
              </a:pPr>
              <a:t>‹#›</a:t>
            </a:fld>
            <a:endParaRPr lang="en-US" altLang="zh-TW"/>
          </a:p>
        </p:txBody>
      </p:sp>
    </p:spTree>
    <p:extLst>
      <p:ext uri="{BB962C8B-B14F-4D97-AF65-F5344CB8AC3E}">
        <p14:creationId xmlns:p14="http://schemas.microsoft.com/office/powerpoint/2010/main" val="404722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F7EEB618-BDD3-4F03-AE11-E5E22B337DBC}" type="slidenum">
              <a:rPr lang="zh-TW" altLang="en-US"/>
              <a:pPr>
                <a:defRPr/>
              </a:pPr>
              <a:t>‹#›</a:t>
            </a:fld>
            <a:endParaRPr lang="en-US" altLang="zh-TW"/>
          </a:p>
        </p:txBody>
      </p:sp>
    </p:spTree>
    <p:extLst>
      <p:ext uri="{BB962C8B-B14F-4D97-AF65-F5344CB8AC3E}">
        <p14:creationId xmlns:p14="http://schemas.microsoft.com/office/powerpoint/2010/main" val="351586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CF4C840-0893-4ECD-85DD-8086234F4724}" type="slidenum">
              <a:rPr lang="zh-TW" altLang="en-US"/>
              <a:pPr>
                <a:defRPr/>
              </a:pPr>
              <a:t>‹#›</a:t>
            </a:fld>
            <a:endParaRPr lang="en-US" altLang="zh-TW"/>
          </a:p>
        </p:txBody>
      </p:sp>
    </p:spTree>
    <p:extLst>
      <p:ext uri="{BB962C8B-B14F-4D97-AF65-F5344CB8AC3E}">
        <p14:creationId xmlns:p14="http://schemas.microsoft.com/office/powerpoint/2010/main" val="407428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3CFBE85-8378-4F37-AF54-5C90CA5340BE}" type="slidenum">
              <a:rPr lang="zh-TW" altLang="en-US"/>
              <a:pPr>
                <a:defRPr/>
              </a:pPr>
              <a:t>‹#›</a:t>
            </a:fld>
            <a:endParaRPr lang="en-US" altLang="zh-TW"/>
          </a:p>
        </p:txBody>
      </p:sp>
    </p:spTree>
    <p:extLst>
      <p:ext uri="{BB962C8B-B14F-4D97-AF65-F5344CB8AC3E}">
        <p14:creationId xmlns:p14="http://schemas.microsoft.com/office/powerpoint/2010/main" val="133946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4B40EAF8-5FCD-463F-8CD0-0764016D2503}" type="slidenum">
              <a:rPr lang="zh-TW" altLang="en-US"/>
              <a:pPr>
                <a:defRPr/>
              </a:pPr>
              <a:t>‹#›</a:t>
            </a:fld>
            <a:endParaRPr lang="en-US" altLang="zh-TW"/>
          </a:p>
        </p:txBody>
      </p:sp>
    </p:spTree>
    <p:extLst>
      <p:ext uri="{BB962C8B-B14F-4D97-AF65-F5344CB8AC3E}">
        <p14:creationId xmlns:p14="http://schemas.microsoft.com/office/powerpoint/2010/main" val="48725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2562C0AD-98C4-4961-BD87-8363F25BB1D8}" type="slidenum">
              <a:rPr lang="zh-TW" altLang="en-US"/>
              <a:pPr>
                <a:defRPr/>
              </a:pPr>
              <a:t>‹#›</a:t>
            </a:fld>
            <a:endParaRPr lang="en-US" altLang="zh-TW"/>
          </a:p>
        </p:txBody>
      </p:sp>
    </p:spTree>
    <p:extLst>
      <p:ext uri="{BB962C8B-B14F-4D97-AF65-F5344CB8AC3E}">
        <p14:creationId xmlns:p14="http://schemas.microsoft.com/office/powerpoint/2010/main" val="167682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33E4D801-16D3-47FD-9497-E1E4D2D86829}" type="slidenum">
              <a:rPr lang="zh-TW" altLang="en-US"/>
              <a:pPr>
                <a:defRPr/>
              </a:pPr>
              <a:t>‹#›</a:t>
            </a:fld>
            <a:endParaRPr lang="en-US" altLang="zh-TW"/>
          </a:p>
        </p:txBody>
      </p:sp>
    </p:spTree>
    <p:extLst>
      <p:ext uri="{BB962C8B-B14F-4D97-AF65-F5344CB8AC3E}">
        <p14:creationId xmlns:p14="http://schemas.microsoft.com/office/powerpoint/2010/main" val="399009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2C4B674-B57E-482F-B7E7-6DFBF36CE57E}" type="slidenum">
              <a:rPr lang="zh-TW" altLang="en-US"/>
              <a:pPr>
                <a:defRPr/>
              </a:pPr>
              <a:t>‹#›</a:t>
            </a:fld>
            <a:endParaRPr lang="en-US" altLang="zh-TW"/>
          </a:p>
        </p:txBody>
      </p:sp>
    </p:spTree>
    <p:extLst>
      <p:ext uri="{BB962C8B-B14F-4D97-AF65-F5344CB8AC3E}">
        <p14:creationId xmlns:p14="http://schemas.microsoft.com/office/powerpoint/2010/main" val="83427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19202B85-1D56-40AD-B3C4-CB723F8E57F4}" type="slidenum">
              <a:rPr lang="zh-TW" altLang="en-US"/>
              <a:pPr>
                <a:defRPr/>
              </a:pPr>
              <a:t>‹#›</a:t>
            </a:fld>
            <a:endParaRPr lang="en-US" altLang="zh-TW"/>
          </a:p>
        </p:txBody>
      </p:sp>
    </p:spTree>
    <p:extLst>
      <p:ext uri="{BB962C8B-B14F-4D97-AF65-F5344CB8AC3E}">
        <p14:creationId xmlns:p14="http://schemas.microsoft.com/office/powerpoint/2010/main" val="5387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52BBA97A-2F2A-4FC9-BC4E-82471931A058}" type="slidenum">
              <a:rPr lang="zh-TW" altLang="en-US"/>
              <a:pPr>
                <a:defRPr/>
              </a:pPr>
              <a:t>‹#›</a:t>
            </a:fld>
            <a:endParaRPr lang="en-US" altLang="zh-TW"/>
          </a:p>
        </p:txBody>
      </p:sp>
    </p:spTree>
    <p:extLst>
      <p:ext uri="{BB962C8B-B14F-4D97-AF65-F5344CB8AC3E}">
        <p14:creationId xmlns:p14="http://schemas.microsoft.com/office/powerpoint/2010/main" val="144220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新細明體" pitchFamily="18" charset="-120"/>
              </a:defRPr>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新細明體" pitchFamily="18" charset="-120"/>
              </a:defRPr>
            </a:lvl1pPr>
          </a:lstStyle>
          <a:p>
            <a:pPr>
              <a:defRPr/>
            </a:pPr>
            <a:r>
              <a:rPr lang="en-US" altLang="zh-TW" smtClean="0"/>
              <a:t>Original Material from </a:t>
            </a:r>
            <a:r>
              <a:rPr lang="zh-TW" altLang="en-US" smtClean="0"/>
              <a:t>陳振炎教授</a:t>
            </a: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新細明體" pitchFamily="18" charset="-120"/>
              </a:defRPr>
            </a:lvl1pPr>
          </a:lstStyle>
          <a:p>
            <a:pPr>
              <a:defRPr/>
            </a:pPr>
            <a:fld id="{CFC646FC-7F77-4B99-ACEE-A92598B4C1D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p:cNvSpPr>
            <a:spLocks noGrp="1"/>
          </p:cNvSpPr>
          <p:nvPr>
            <p:ph type="ctrTitle"/>
          </p:nvPr>
        </p:nvSpPr>
        <p:spPr/>
        <p:txBody>
          <a:bodyPr/>
          <a:lstStyle/>
          <a:p>
            <a:r>
              <a:rPr lang="en-US" altLang="zh-TW" dirty="0" smtClean="0">
                <a:ea typeface="新細明體" charset="-120"/>
              </a:rPr>
              <a:t/>
            </a:r>
            <a:br>
              <a:rPr lang="en-US" altLang="zh-TW" dirty="0" smtClean="0">
                <a:ea typeface="新細明體" charset="-120"/>
              </a:rPr>
            </a:br>
            <a:r>
              <a:rPr lang="en-US" altLang="zh-TW" dirty="0" smtClean="0">
                <a:ea typeface="新細明體" charset="-120"/>
              </a:rPr>
              <a:t>Textbook:</a:t>
            </a:r>
            <a:br>
              <a:rPr lang="en-US" altLang="zh-TW" dirty="0" smtClean="0">
                <a:ea typeface="新細明體" charset="-120"/>
              </a:rPr>
            </a:br>
            <a:r>
              <a:rPr lang="en-US" altLang="zh-TW" dirty="0" smtClean="0">
                <a:ea typeface="新細明體" charset="-120"/>
              </a:rPr>
              <a:t> </a:t>
            </a:r>
            <a:br>
              <a:rPr lang="en-US" altLang="zh-TW" dirty="0" smtClean="0">
                <a:ea typeface="新細明體" charset="-120"/>
              </a:rPr>
            </a:br>
            <a:r>
              <a:rPr lang="en-US" altLang="zh-TW" dirty="0" smtClean="0">
                <a:ea typeface="新細明體" charset="-120"/>
              </a:rPr>
              <a:t>Crafting a Compiler </a:t>
            </a:r>
            <a:br>
              <a:rPr lang="en-US" altLang="zh-TW" dirty="0" smtClean="0">
                <a:ea typeface="新細明體" charset="-120"/>
              </a:rPr>
            </a:br>
            <a:r>
              <a:rPr lang="en-US" altLang="zh-TW" sz="3600" dirty="0" smtClean="0">
                <a:ea typeface="新細明體" charset="-120"/>
              </a:rPr>
              <a:t>by Fischer, </a:t>
            </a:r>
            <a:r>
              <a:rPr lang="en-US" altLang="zh-TW" sz="3600" dirty="0" err="1" smtClean="0">
                <a:ea typeface="新細明體" charset="-120"/>
              </a:rPr>
              <a:t>Cytron</a:t>
            </a:r>
            <a:r>
              <a:rPr lang="en-US" altLang="zh-TW" sz="3600" dirty="0" smtClean="0">
                <a:ea typeface="新細明體" charset="-120"/>
              </a:rPr>
              <a:t>, and LeBlanc </a:t>
            </a:r>
            <a:r>
              <a:rPr lang="en-US" altLang="zh-TW" dirty="0" smtClean="0">
                <a:ea typeface="新細明體" charset="-120"/>
              </a:rPr>
              <a:t/>
            </a:r>
            <a:br>
              <a:rPr lang="en-US" altLang="zh-TW" dirty="0" smtClean="0">
                <a:ea typeface="新細明體" charset="-120"/>
              </a:rPr>
            </a:br>
            <a:r>
              <a:rPr lang="en-US" altLang="zh-TW" dirty="0" smtClean="0">
                <a:ea typeface="新細明體" charset="-120"/>
              </a:rPr>
              <a:t/>
            </a:r>
            <a:br>
              <a:rPr lang="en-US" altLang="zh-TW" dirty="0" smtClean="0">
                <a:ea typeface="新細明體" charset="-120"/>
              </a:rPr>
            </a:br>
            <a:r>
              <a:rPr lang="en-US" altLang="zh-TW" dirty="0" smtClean="0">
                <a:ea typeface="新細明體" charset="-120"/>
              </a:rPr>
              <a:t>Pearson 2010  </a:t>
            </a:r>
            <a:br>
              <a:rPr lang="en-US" altLang="zh-TW" dirty="0" smtClean="0">
                <a:ea typeface="新細明體" charset="-120"/>
              </a:rPr>
            </a:br>
            <a:r>
              <a:rPr lang="en-US" altLang="zh-TW" dirty="0" smtClean="0">
                <a:ea typeface="新細明體" charset="-120"/>
              </a:rPr>
              <a:t/>
            </a:r>
            <a:br>
              <a:rPr lang="en-US" altLang="zh-TW" dirty="0" smtClean="0">
                <a:ea typeface="新細明體" charset="-120"/>
              </a:rPr>
            </a:br>
            <a:r>
              <a:rPr lang="en-US" altLang="zh-TW" sz="3200" dirty="0" smtClean="0">
                <a:ea typeface="新細明體" charset="-120"/>
              </a:rPr>
              <a:t>ISBN: 978-0-13-801785-9</a:t>
            </a:r>
            <a:endParaRPr lang="zh-TW" altLang="en-US" sz="3200" dirty="0" smtClean="0">
              <a:ea typeface="新細明體" charset="-120"/>
            </a:endParaRPr>
          </a:p>
        </p:txBody>
      </p:sp>
      <p:sp>
        <p:nvSpPr>
          <p:cNvPr id="2051"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5BEA22A-E968-4299-AADB-4D2AD84D5764}" type="slidenum">
              <a:rPr lang="zh-TW" altLang="en-US" smtClean="0">
                <a:ea typeface="新細明體" charset="-120"/>
              </a:rPr>
              <a:pPr eaLnBrk="1" hangingPunct="1"/>
              <a:t>1</a:t>
            </a:fld>
            <a:endParaRPr lang="en-US" altLang="zh-TW"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800" y="2286000"/>
            <a:ext cx="3200400" cy="1143000"/>
          </a:xfrm>
        </p:spPr>
        <p:txBody>
          <a:bodyPr/>
          <a:lstStyle/>
          <a:p>
            <a:r>
              <a:rPr lang="en-US" altLang="zh-TW" dirty="0" smtClean="0"/>
              <a:t>Chicken</a:t>
            </a:r>
            <a:br>
              <a:rPr lang="en-US" altLang="zh-TW" dirty="0" smtClean="0"/>
            </a:br>
            <a:r>
              <a:rPr lang="en-US" altLang="zh-TW" dirty="0" smtClean="0"/>
              <a:t>&amp;</a:t>
            </a:r>
            <a:br>
              <a:rPr lang="en-US" altLang="zh-TW" dirty="0" smtClean="0"/>
            </a:br>
            <a:r>
              <a:rPr lang="en-US" altLang="zh-TW" dirty="0" smtClean="0"/>
              <a:t>Egg</a:t>
            </a:r>
            <a:br>
              <a:rPr lang="en-US" altLang="zh-TW" dirty="0" smtClean="0"/>
            </a:br>
            <a:r>
              <a:rPr lang="en-US" altLang="zh-TW" dirty="0" smtClean="0"/>
              <a:t>problem </a:t>
            </a:r>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
        <p:nvSpPr>
          <p:cNvPr id="5" name="投影片編號版面配置區 4"/>
          <p:cNvSpPr>
            <a:spLocks noGrp="1"/>
          </p:cNvSpPr>
          <p:nvPr>
            <p:ph type="sldNum" sz="quarter" idx="12"/>
          </p:nvPr>
        </p:nvSpPr>
        <p:spPr/>
        <p:txBody>
          <a:bodyPr/>
          <a:lstStyle/>
          <a:p>
            <a:pPr>
              <a:defRPr/>
            </a:pPr>
            <a:fld id="{6CF4C840-0893-4ECD-85DD-8086234F4724}" type="slidenum">
              <a:rPr lang="zh-TW" altLang="en-US" smtClean="0"/>
              <a:pPr>
                <a:defRPr/>
              </a:pPr>
              <a:t>10</a:t>
            </a:fld>
            <a:endParaRPr lang="en-US" altLang="zh-TW"/>
          </a:p>
        </p:txBody>
      </p:sp>
      <p:pic>
        <p:nvPicPr>
          <p:cNvPr id="1026" name="Picture 2" descr="https://communities.bmc.com/communities/servlet/JiveServlet/showImage/38-2433-13112/Chicken_or_Eg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57200"/>
            <a:ext cx="4724400" cy="5361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97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728663"/>
            <a:ext cx="726757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15D54D-312C-42D6-96E6-F6564B094DF7}" type="slidenum">
              <a:rPr lang="zh-TW" altLang="en-US" smtClean="0">
                <a:ea typeface="新細明體" charset="-120"/>
              </a:rPr>
              <a:pPr eaLnBrk="1" hangingPunct="1"/>
              <a:t>11</a:t>
            </a:fld>
            <a:endParaRPr lang="en-US" altLang="zh-TW" smtClean="0">
              <a:ea typeface="新細明體" charset="-120"/>
            </a:endParaRPr>
          </a:p>
        </p:txBody>
      </p:sp>
      <p:pic>
        <p:nvPicPr>
          <p:cNvPr id="122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71825"/>
            <a:ext cx="8542338" cy="607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990" y="2639064"/>
            <a:ext cx="3952009" cy="242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73676" y="2819400"/>
            <a:ext cx="2783775" cy="369332"/>
          </a:xfrm>
          <a:prstGeom prst="rect">
            <a:avLst/>
          </a:prstGeom>
          <a:noFill/>
        </p:spPr>
        <p:txBody>
          <a:bodyPr wrap="none" rtlCol="0">
            <a:spAutoFit/>
          </a:bodyPr>
          <a:lstStyle/>
          <a:p>
            <a:r>
              <a:rPr lang="en-US" altLang="zh-TW" b="1" dirty="0" smtClean="0">
                <a:solidFill>
                  <a:srgbClr val="FFFF00"/>
                </a:solidFill>
              </a:rPr>
              <a:t>TWISTED YOUR</a:t>
            </a:r>
            <a:r>
              <a:rPr lang="zh-TW" altLang="en-US" b="1" dirty="0" smtClean="0">
                <a:solidFill>
                  <a:srgbClr val="FFFF00"/>
                </a:solidFill>
              </a:rPr>
              <a:t> </a:t>
            </a:r>
            <a:r>
              <a:rPr lang="en-US" altLang="zh-TW" b="1" dirty="0" smtClean="0">
                <a:solidFill>
                  <a:srgbClr val="FFFF00"/>
                </a:solidFill>
              </a:rPr>
              <a:t>BRAIN</a:t>
            </a:r>
            <a:r>
              <a:rPr lang="zh-TW" altLang="en-US" b="1" dirty="0" smtClean="0">
                <a:solidFill>
                  <a:srgbClr val="FFFF00"/>
                </a:solidFill>
              </a:rPr>
              <a:t> </a:t>
            </a:r>
            <a:endParaRPr lang="zh-TW" altLang="en-US" b="1" dirty="0">
              <a:solidFill>
                <a:srgbClr val="FFFF00"/>
              </a:solidFill>
            </a:endParaRPr>
          </a:p>
        </p:txBody>
      </p:sp>
      <p:sp>
        <p:nvSpPr>
          <p:cNvPr id="5" name="矩形 4"/>
          <p:cNvSpPr/>
          <p:nvPr/>
        </p:nvSpPr>
        <p:spPr>
          <a:xfrm>
            <a:off x="304800" y="391560"/>
            <a:ext cx="4572000" cy="646331"/>
          </a:xfrm>
          <a:prstGeom prst="rect">
            <a:avLst/>
          </a:prstGeom>
        </p:spPr>
        <p:txBody>
          <a:bodyPr>
            <a:spAutoFit/>
          </a:bodyPr>
          <a:lstStyle/>
          <a:p>
            <a:r>
              <a:rPr lang="en-US" altLang="zh-TW" dirty="0">
                <a:solidFill>
                  <a:srgbClr val="FF0000"/>
                </a:solidFill>
              </a:rPr>
              <a:t>Many compilers for many programming languages are bootstrapped</a:t>
            </a:r>
            <a:endParaRPr lang="zh-TW"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fade">
                                      <p:cBhvr>
                                        <p:cTn id="7" dur="1000"/>
                                        <p:tgtEl>
                                          <p:spTgt spid="12293"/>
                                        </p:tgtEl>
                                      </p:cBhvr>
                                    </p:animEffect>
                                    <p:anim calcmode="lin" valueType="num">
                                      <p:cBhvr>
                                        <p:cTn id="8" dur="1000" fill="hold"/>
                                        <p:tgtEl>
                                          <p:spTgt spid="12293"/>
                                        </p:tgtEl>
                                        <p:attrNameLst>
                                          <p:attrName>ppt_x</p:attrName>
                                        </p:attrNameLst>
                                      </p:cBhvr>
                                      <p:tavLst>
                                        <p:tav tm="0">
                                          <p:val>
                                            <p:strVal val="#ppt_x"/>
                                          </p:val>
                                        </p:tav>
                                        <p:tav tm="100000">
                                          <p:val>
                                            <p:strVal val="#ppt_x"/>
                                          </p:val>
                                        </p:tav>
                                      </p:tavLst>
                                    </p:anim>
                                    <p:anim calcmode="lin" valueType="num">
                                      <p:cBhvr>
                                        <p:cTn id="9"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7C0943-5E58-4811-8E7B-F34AEE386AD0}" type="slidenum">
              <a:rPr lang="zh-TW" altLang="en-US" smtClean="0">
                <a:ea typeface="新細明體" charset="-120"/>
              </a:rPr>
              <a:pPr eaLnBrk="1" hangingPunct="1"/>
              <a:t>12</a:t>
            </a:fld>
            <a:endParaRPr lang="en-US" altLang="zh-TW" smtClean="0">
              <a:ea typeface="新細明體" charset="-120"/>
            </a:endParaRPr>
          </a:p>
        </p:txBody>
      </p:sp>
      <p:sp>
        <p:nvSpPr>
          <p:cNvPr id="13315" name="Rectangle 2"/>
          <p:cNvSpPr>
            <a:spLocks noGrp="1" noChangeArrowheads="1"/>
          </p:cNvSpPr>
          <p:nvPr>
            <p:ph type="title" idx="4294967295"/>
          </p:nvPr>
        </p:nvSpPr>
        <p:spPr/>
        <p:txBody>
          <a:bodyPr anchor="b"/>
          <a:lstStyle/>
          <a:p>
            <a:pPr eaLnBrk="1" hangingPunct="1"/>
            <a:r>
              <a:rPr lang="en-US" altLang="zh-TW" smtClean="0">
                <a:ea typeface="新細明體" charset="-120"/>
              </a:rPr>
              <a:t>Compiler vs. Interpreter</a:t>
            </a:r>
          </a:p>
        </p:txBody>
      </p:sp>
      <p:sp>
        <p:nvSpPr>
          <p:cNvPr id="13316" name="Rectangle 3"/>
          <p:cNvSpPr>
            <a:spLocks noGrp="1" noChangeArrowheads="1"/>
          </p:cNvSpPr>
          <p:nvPr>
            <p:ph type="body" idx="4294967295"/>
          </p:nvPr>
        </p:nvSpPr>
        <p:spPr/>
        <p:txBody>
          <a:bodyPr/>
          <a:lstStyle/>
          <a:p>
            <a:pPr algn="just" eaLnBrk="1" hangingPunct="1">
              <a:buFontTx/>
              <a:buNone/>
            </a:pPr>
            <a:r>
              <a:rPr lang="en-US" altLang="zh-TW" sz="2800" b="1" smtClean="0">
                <a:ea typeface="新細明體" charset="-120"/>
              </a:rPr>
              <a:t>Compiler</a:t>
            </a:r>
            <a:r>
              <a:rPr lang="en-US" altLang="zh-TW" sz="2800" smtClean="0">
                <a:ea typeface="新細明體" charset="-120"/>
              </a:rPr>
              <a:t> has compilation and execution phases: </a:t>
            </a:r>
          </a:p>
          <a:p>
            <a:pPr algn="just" eaLnBrk="1" hangingPunct="1">
              <a:buFontTx/>
              <a:buNone/>
            </a:pPr>
            <a:r>
              <a:rPr lang="en-US" altLang="zh-TW" sz="2800" smtClean="0">
                <a:ea typeface="新細明體" charset="-120"/>
              </a:rPr>
              <a:t>        1) The compilation phase generates target  </a:t>
            </a:r>
          </a:p>
          <a:p>
            <a:pPr algn="just" eaLnBrk="1" hangingPunct="1">
              <a:buFontTx/>
              <a:buNone/>
            </a:pPr>
            <a:r>
              <a:rPr lang="en-US" altLang="zh-TW" sz="2800" smtClean="0">
                <a:ea typeface="新細明體" charset="-120"/>
              </a:rPr>
              <a:t>           program from source program. </a:t>
            </a:r>
          </a:p>
          <a:p>
            <a:pPr algn="just" eaLnBrk="1" hangingPunct="1">
              <a:buFontTx/>
              <a:buNone/>
            </a:pPr>
            <a:r>
              <a:rPr lang="en-US" altLang="zh-TW" sz="2800" smtClean="0">
                <a:ea typeface="新細明體" charset="-120"/>
              </a:rPr>
              <a:t>        2) The execution phase executes the target </a:t>
            </a:r>
          </a:p>
          <a:p>
            <a:pPr algn="just" eaLnBrk="1" hangingPunct="1">
              <a:buFontTx/>
              <a:buNone/>
            </a:pPr>
            <a:r>
              <a:rPr lang="en-US" altLang="zh-TW" sz="2800" smtClean="0">
                <a:ea typeface="新細明體" charset="-120"/>
              </a:rPr>
              <a:t>           program.</a:t>
            </a:r>
            <a:endParaRPr lang="en-US" altLang="zh-TW" sz="2800" b="1" smtClean="0">
              <a:ea typeface="新細明體" charset="-120"/>
            </a:endParaRPr>
          </a:p>
          <a:p>
            <a:pPr algn="just" eaLnBrk="1" hangingPunct="1">
              <a:buFontTx/>
              <a:buNone/>
            </a:pPr>
            <a:endParaRPr lang="en-US" altLang="zh-TW" sz="2800" b="1" smtClean="0">
              <a:ea typeface="新細明體" charset="-120"/>
            </a:endParaRPr>
          </a:p>
          <a:p>
            <a:pPr eaLnBrk="1" hangingPunct="1">
              <a:buFontTx/>
              <a:buNone/>
            </a:pPr>
            <a:r>
              <a:rPr lang="en-US" altLang="zh-TW" sz="2800" b="1" smtClean="0">
                <a:ea typeface="新細明體" charset="-120"/>
              </a:rPr>
              <a:t>Interpreter</a:t>
            </a:r>
            <a:r>
              <a:rPr lang="en-US" altLang="zh-TW" sz="2800" smtClean="0">
                <a:ea typeface="新細明體" charset="-120"/>
              </a:rPr>
              <a:t> directly interprets (executes) the source program that reads inputs and writes outputs (Fig. 1.3).</a:t>
            </a:r>
          </a:p>
        </p:txBody>
      </p:sp>
      <p:sp>
        <p:nvSpPr>
          <p:cNvPr id="1331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endParaRPr lang="en-US" altLang="zh-TW" sz="100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64F15B-F012-4CD3-B350-5A1AB5EF79DD}" type="slidenum">
              <a:rPr lang="zh-TW" altLang="en-US" smtClean="0">
                <a:ea typeface="新細明體" charset="-120"/>
              </a:rPr>
              <a:pPr eaLnBrk="1" hangingPunct="1"/>
              <a:t>13</a:t>
            </a:fld>
            <a:endParaRPr lang="en-US" altLang="zh-TW" smtClean="0">
              <a:ea typeface="新細明體" charset="-120"/>
            </a:endParaRPr>
          </a:p>
        </p:txBody>
      </p:sp>
      <p:sp>
        <p:nvSpPr>
          <p:cNvPr id="14339" name="Rectangle 2"/>
          <p:cNvSpPr>
            <a:spLocks noGrp="1" noChangeArrowheads="1"/>
          </p:cNvSpPr>
          <p:nvPr>
            <p:ph type="title"/>
          </p:nvPr>
        </p:nvSpPr>
        <p:spPr/>
        <p:txBody>
          <a:bodyPr/>
          <a:lstStyle/>
          <a:p>
            <a:pPr eaLnBrk="1" hangingPunct="1"/>
            <a:r>
              <a:rPr lang="en-US" altLang="zh-TW" sz="4000" smtClean="0">
                <a:ea typeface="新細明體" charset="-120"/>
              </a:rPr>
              <a:t>Compiler versus Interpreter (Cont.)</a:t>
            </a:r>
            <a:endParaRPr lang="zh-TW" altLang="en-US" sz="4000" smtClean="0">
              <a:ea typeface="新細明體" charset="-120"/>
            </a:endParaRPr>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798671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Interpreter</a:t>
            </a:r>
            <a:endParaRPr lang="zh-TW" altLang="en-US" dirty="0"/>
          </a:p>
        </p:txBody>
      </p:sp>
      <p:sp>
        <p:nvSpPr>
          <p:cNvPr id="5" name="內容版面配置區 4"/>
          <p:cNvSpPr>
            <a:spLocks noGrp="1"/>
          </p:cNvSpPr>
          <p:nvPr>
            <p:ph idx="1"/>
          </p:nvPr>
        </p:nvSpPr>
        <p:spPr/>
        <p:txBody>
          <a:bodyPr/>
          <a:lstStyle/>
          <a:p>
            <a:r>
              <a:rPr lang="en-US" altLang="zh-TW" sz="2400" dirty="0" smtClean="0"/>
              <a:t>An interpreter generally uses one of the following strategies for program execution:</a:t>
            </a:r>
          </a:p>
          <a:p>
            <a:pPr marL="914400" lvl="1" indent="-457200">
              <a:buFont typeface="+mj-lt"/>
              <a:buAutoNum type="arabicPeriod"/>
            </a:pPr>
            <a:r>
              <a:rPr lang="en-US" altLang="zh-TW" sz="2000" dirty="0" smtClean="0"/>
              <a:t>execute the source code directly </a:t>
            </a:r>
            <a:r>
              <a:rPr lang="en-US" altLang="zh-TW" sz="2000" dirty="0" smtClean="0">
                <a:solidFill>
                  <a:srgbClr val="FF0000"/>
                </a:solidFill>
              </a:rPr>
              <a:t>(LISP, BASIC)</a:t>
            </a:r>
          </a:p>
          <a:p>
            <a:pPr marL="914400" lvl="1" indent="-457200">
              <a:buFont typeface="+mj-lt"/>
              <a:buAutoNum type="arabicPeriod"/>
            </a:pPr>
            <a:r>
              <a:rPr lang="en-US" altLang="zh-TW" sz="2000" dirty="0" smtClean="0"/>
              <a:t>translate source code into some efficient intermediate representation and immediately execute this  </a:t>
            </a:r>
            <a:r>
              <a:rPr lang="en-US" altLang="zh-TW" sz="2000" dirty="0" smtClean="0">
                <a:solidFill>
                  <a:srgbClr val="FF0000"/>
                </a:solidFill>
              </a:rPr>
              <a:t>(Perl, Python, MATLAB, and Ruby)</a:t>
            </a:r>
          </a:p>
          <a:p>
            <a:pPr marL="914400" lvl="1" indent="-457200">
              <a:buFont typeface="+mj-lt"/>
              <a:buAutoNum type="arabicPeriod"/>
            </a:pPr>
            <a:r>
              <a:rPr lang="en-US" altLang="zh-TW" sz="2000" dirty="0" smtClean="0"/>
              <a:t>explicitly execute stored precompiled code[1] made by a compiler which is part of the interpreter system (</a:t>
            </a:r>
            <a:r>
              <a:rPr lang="en-US" altLang="zh-TW" sz="2000" dirty="0" smtClean="0">
                <a:solidFill>
                  <a:srgbClr val="FF0000"/>
                </a:solidFill>
              </a:rPr>
              <a:t>UCSD Pascal</a:t>
            </a:r>
            <a:r>
              <a:rPr lang="en-US" altLang="zh-TW" sz="2000" dirty="0" smtClean="0"/>
              <a:t>)</a:t>
            </a:r>
          </a:p>
          <a:p>
            <a:r>
              <a:rPr lang="en-US" altLang="zh-TW" sz="2800" dirty="0" smtClean="0">
                <a:solidFill>
                  <a:srgbClr val="FF0000"/>
                </a:solidFill>
              </a:rPr>
              <a:t>Small talk</a:t>
            </a:r>
            <a:r>
              <a:rPr lang="en-US" altLang="zh-TW" sz="2800" dirty="0" smtClean="0"/>
              <a:t>, </a:t>
            </a:r>
            <a:r>
              <a:rPr lang="en-US" altLang="zh-TW" sz="2800" dirty="0" smtClean="0">
                <a:solidFill>
                  <a:srgbClr val="FF0000"/>
                </a:solidFill>
              </a:rPr>
              <a:t>contemporary basic</a:t>
            </a:r>
            <a:r>
              <a:rPr lang="en-US" altLang="zh-TW" sz="2800" dirty="0" smtClean="0"/>
              <a:t>, </a:t>
            </a:r>
            <a:r>
              <a:rPr lang="en-US" altLang="zh-TW" sz="2800" dirty="0" smtClean="0">
                <a:solidFill>
                  <a:srgbClr val="FF0000"/>
                </a:solidFill>
              </a:rPr>
              <a:t>Java</a:t>
            </a:r>
            <a:r>
              <a:rPr lang="en-US" altLang="zh-TW" sz="2800" dirty="0" smtClean="0"/>
              <a:t> combines  2 and 3</a:t>
            </a:r>
            <a:endParaRPr lang="zh-TW" altLang="en-US" sz="2800" dirty="0"/>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14</a:t>
            </a:fld>
            <a:endParaRPr lang="en-US" altLang="zh-TW"/>
          </a:p>
        </p:txBody>
      </p:sp>
    </p:spTree>
    <p:extLst>
      <p:ext uri="{BB962C8B-B14F-4D97-AF65-F5344CB8AC3E}">
        <p14:creationId xmlns:p14="http://schemas.microsoft.com/office/powerpoint/2010/main" val="1320966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EDD1E63-8592-434C-ADF6-994B1FE14757}" type="slidenum">
              <a:rPr lang="zh-TW" altLang="en-US" smtClean="0">
                <a:ea typeface="新細明體" charset="-120"/>
              </a:rPr>
              <a:pPr eaLnBrk="1" hangingPunct="1"/>
              <a:t>15</a:t>
            </a:fld>
            <a:endParaRPr lang="en-US" altLang="zh-TW" smtClean="0">
              <a:ea typeface="新細明體" charset="-120"/>
            </a:endParaRPr>
          </a:p>
        </p:txBody>
      </p:sp>
      <p:sp>
        <p:nvSpPr>
          <p:cNvPr id="15363" name="Rectangle 2"/>
          <p:cNvSpPr>
            <a:spLocks noGrp="1" noChangeArrowheads="1"/>
          </p:cNvSpPr>
          <p:nvPr>
            <p:ph type="title"/>
          </p:nvPr>
        </p:nvSpPr>
        <p:spPr/>
        <p:txBody>
          <a:bodyPr/>
          <a:lstStyle/>
          <a:p>
            <a:pPr eaLnBrk="1" hangingPunct="1"/>
            <a:r>
              <a:rPr lang="en-US" altLang="zh-TW" smtClean="0">
                <a:ea typeface="新細明體" charset="-120"/>
              </a:rPr>
              <a:t>Organization of a Compiler</a:t>
            </a:r>
          </a:p>
        </p:txBody>
      </p:sp>
      <p:sp>
        <p:nvSpPr>
          <p:cNvPr id="15364" name="Rectangle 3"/>
          <p:cNvSpPr>
            <a:spLocks noGrp="1" noChangeArrowheads="1"/>
          </p:cNvSpPr>
          <p:nvPr>
            <p:ph type="body" idx="1"/>
          </p:nvPr>
        </p:nvSpPr>
        <p:spPr/>
        <p:txBody>
          <a:bodyPr/>
          <a:lstStyle/>
          <a:p>
            <a:pPr eaLnBrk="1" hangingPunct="1">
              <a:buFontTx/>
              <a:buNone/>
            </a:pPr>
            <a:r>
              <a:rPr lang="en-US" altLang="zh-TW" smtClean="0">
                <a:ea typeface="新細明體" charset="-120"/>
              </a:rPr>
              <a:t>   Compilers generally perform the following tasks:</a:t>
            </a:r>
          </a:p>
          <a:p>
            <a:pPr eaLnBrk="1" hangingPunct="1">
              <a:buFontTx/>
              <a:buNone/>
            </a:pPr>
            <a:endParaRPr lang="en-US" altLang="zh-TW" smtClean="0">
              <a:ea typeface="新細明體" charset="-120"/>
            </a:endParaRPr>
          </a:p>
          <a:p>
            <a:pPr lvl="1" eaLnBrk="1" hangingPunct="1">
              <a:buFontTx/>
              <a:buNone/>
            </a:pPr>
            <a:r>
              <a:rPr lang="en-US" altLang="zh-TW" b="1" smtClean="0">
                <a:ea typeface="新細明體" charset="-120"/>
              </a:rPr>
              <a:t>1) Analysis</a:t>
            </a:r>
            <a:r>
              <a:rPr lang="en-US" altLang="zh-TW" smtClean="0">
                <a:ea typeface="新細明體" charset="-120"/>
              </a:rPr>
              <a:t> of source program such as  </a:t>
            </a:r>
          </a:p>
          <a:p>
            <a:pPr lvl="1" eaLnBrk="1" hangingPunct="1">
              <a:buFontTx/>
              <a:buNone/>
            </a:pPr>
            <a:r>
              <a:rPr lang="en-US" altLang="zh-TW" smtClean="0">
                <a:ea typeface="新細明體" charset="-120"/>
              </a:rPr>
              <a:t>        scanning and parsing.</a:t>
            </a:r>
          </a:p>
          <a:p>
            <a:pPr lvl="1" eaLnBrk="1" hangingPunct="1"/>
            <a:endParaRPr lang="en-US" altLang="zh-TW" smtClean="0">
              <a:ea typeface="新細明體" charset="-120"/>
            </a:endParaRPr>
          </a:p>
          <a:p>
            <a:pPr lvl="1" eaLnBrk="1" hangingPunct="1">
              <a:buFontTx/>
              <a:buNone/>
            </a:pPr>
            <a:r>
              <a:rPr lang="en-US" altLang="zh-TW" b="1" smtClean="0">
                <a:ea typeface="新細明體" charset="-120"/>
              </a:rPr>
              <a:t>2) Synthesis</a:t>
            </a:r>
            <a:r>
              <a:rPr lang="en-US" altLang="zh-TW" smtClean="0">
                <a:ea typeface="新細明體" charset="-120"/>
              </a:rPr>
              <a:t> of target program such as </a:t>
            </a:r>
          </a:p>
          <a:p>
            <a:pPr lvl="1" eaLnBrk="1" hangingPunct="1">
              <a:buFontTx/>
              <a:buNone/>
            </a:pPr>
            <a:r>
              <a:rPr lang="en-US" altLang="zh-TW" smtClean="0">
                <a:ea typeface="新細明體" charset="-120"/>
              </a:rPr>
              <a:t>        code generation.</a:t>
            </a: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F73D027-10F3-4657-9FFC-64209965B13D}" type="slidenum">
              <a:rPr lang="zh-TW" altLang="en-US" smtClean="0">
                <a:ea typeface="新細明體" charset="-120"/>
              </a:rPr>
              <a:pPr eaLnBrk="1" hangingPunct="1"/>
              <a:t>16</a:t>
            </a:fld>
            <a:r>
              <a:rPr lang="en-US" altLang="zh-TW" smtClean="0">
                <a:ea typeface="新細明體" charset="-120"/>
              </a:rPr>
              <a:t>8</a:t>
            </a:r>
          </a:p>
        </p:txBody>
      </p:sp>
      <p:sp>
        <p:nvSpPr>
          <p:cNvPr id="24579" name="Rectangle 2"/>
          <p:cNvSpPr>
            <a:spLocks noGrp="1" noChangeArrowheads="1"/>
          </p:cNvSpPr>
          <p:nvPr>
            <p:ph type="title"/>
          </p:nvPr>
        </p:nvSpPr>
        <p:spPr>
          <a:xfrm>
            <a:off x="457200" y="188913"/>
            <a:ext cx="8229600" cy="715962"/>
          </a:xfrm>
        </p:spPr>
        <p:txBody>
          <a:bodyPr/>
          <a:lstStyle/>
          <a:p>
            <a:r>
              <a:rPr lang="en-US" altLang="zh-TW" sz="4000" smtClean="0">
                <a:ea typeface="新細明體" charset="-120"/>
              </a:rPr>
              <a:t>Organization of a Compiler (Cont.)</a:t>
            </a:r>
            <a:endParaRPr lang="zh-TW" altLang="en-US" sz="4000" smtClean="0">
              <a:ea typeface="新細明體" charset="-120"/>
            </a:endParaRPr>
          </a:p>
        </p:txBody>
      </p:sp>
      <p:sp>
        <p:nvSpPr>
          <p:cNvPr id="2" name="矩形 1"/>
          <p:cNvSpPr/>
          <p:nvPr/>
        </p:nvSpPr>
        <p:spPr>
          <a:xfrm>
            <a:off x="2916238" y="3411538"/>
            <a:ext cx="1511300"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Symbol Tables</a:t>
            </a:r>
            <a:endParaRPr lang="zh-TW" altLang="en-US" sz="1600">
              <a:solidFill>
                <a:schemeClr val="tx1"/>
              </a:solidFill>
              <a:ea typeface="新細明體" pitchFamily="18" charset="-120"/>
            </a:endParaRPr>
          </a:p>
        </p:txBody>
      </p:sp>
      <p:sp>
        <p:nvSpPr>
          <p:cNvPr id="7" name="矩形 6"/>
          <p:cNvSpPr/>
          <p:nvPr/>
        </p:nvSpPr>
        <p:spPr>
          <a:xfrm>
            <a:off x="1692275" y="1268413"/>
            <a:ext cx="1511300"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Scanner</a:t>
            </a:r>
            <a:r>
              <a:rPr lang="en-US" altLang="zh-TW" sz="1600">
                <a:solidFill>
                  <a:srgbClr val="FFFFFF"/>
                </a:solidFill>
                <a:ea typeface="新細明體" pitchFamily="18" charset="-120"/>
              </a:rPr>
              <a:t>r</a:t>
            </a:r>
            <a:endParaRPr lang="zh-TW" altLang="en-US" sz="1600">
              <a:solidFill>
                <a:srgbClr val="FFFFFF"/>
              </a:solidFill>
              <a:ea typeface="新細明體" pitchFamily="18" charset="-120"/>
            </a:endParaRPr>
          </a:p>
        </p:txBody>
      </p:sp>
      <p:sp>
        <p:nvSpPr>
          <p:cNvPr id="8" name="矩形 7"/>
          <p:cNvSpPr/>
          <p:nvPr/>
        </p:nvSpPr>
        <p:spPr>
          <a:xfrm>
            <a:off x="4067175" y="1268413"/>
            <a:ext cx="1512888"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Parser</a:t>
            </a:r>
            <a:endParaRPr lang="zh-TW" altLang="en-US" sz="1600">
              <a:solidFill>
                <a:schemeClr val="tx1"/>
              </a:solidFill>
              <a:ea typeface="新細明體" pitchFamily="18" charset="-120"/>
            </a:endParaRPr>
          </a:p>
        </p:txBody>
      </p:sp>
      <p:sp>
        <p:nvSpPr>
          <p:cNvPr id="9" name="矩形 8"/>
          <p:cNvSpPr/>
          <p:nvPr/>
        </p:nvSpPr>
        <p:spPr>
          <a:xfrm>
            <a:off x="6659563" y="1268413"/>
            <a:ext cx="1512887"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Type Checker</a:t>
            </a:r>
            <a:endParaRPr lang="zh-TW" altLang="en-US" sz="1600">
              <a:solidFill>
                <a:schemeClr val="tx1"/>
              </a:solidFill>
              <a:ea typeface="新細明體" pitchFamily="18" charset="-120"/>
            </a:endParaRPr>
          </a:p>
        </p:txBody>
      </p:sp>
      <p:sp>
        <p:nvSpPr>
          <p:cNvPr id="10" name="矩形 9"/>
          <p:cNvSpPr/>
          <p:nvPr/>
        </p:nvSpPr>
        <p:spPr>
          <a:xfrm>
            <a:off x="6659563" y="2332038"/>
            <a:ext cx="1512887"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Translator</a:t>
            </a:r>
            <a:endParaRPr lang="zh-TW" altLang="en-US" sz="1600">
              <a:solidFill>
                <a:schemeClr val="tx1"/>
              </a:solidFill>
              <a:ea typeface="新細明體" pitchFamily="18" charset="-120"/>
            </a:endParaRPr>
          </a:p>
        </p:txBody>
      </p:sp>
      <p:sp>
        <p:nvSpPr>
          <p:cNvPr id="11" name="矩形 10"/>
          <p:cNvSpPr/>
          <p:nvPr/>
        </p:nvSpPr>
        <p:spPr>
          <a:xfrm>
            <a:off x="6659563" y="3411538"/>
            <a:ext cx="1512887"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Optimizer</a:t>
            </a:r>
            <a:endParaRPr lang="zh-TW" altLang="en-US" sz="1600">
              <a:solidFill>
                <a:schemeClr val="tx1"/>
              </a:solidFill>
              <a:ea typeface="新細明體" pitchFamily="18" charset="-120"/>
            </a:endParaRPr>
          </a:p>
        </p:txBody>
      </p:sp>
      <p:sp>
        <p:nvSpPr>
          <p:cNvPr id="12" name="矩形 11"/>
          <p:cNvSpPr/>
          <p:nvPr/>
        </p:nvSpPr>
        <p:spPr>
          <a:xfrm>
            <a:off x="6659563" y="4492625"/>
            <a:ext cx="1512887" cy="50323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Code Generator</a:t>
            </a:r>
            <a:endParaRPr lang="zh-TW" altLang="en-US" sz="1600">
              <a:solidFill>
                <a:schemeClr val="tx1"/>
              </a:solidFill>
              <a:ea typeface="新細明體" pitchFamily="18" charset="-120"/>
            </a:endParaRPr>
          </a:p>
        </p:txBody>
      </p:sp>
      <p:cxnSp>
        <p:nvCxnSpPr>
          <p:cNvPr id="4" name="直線單箭頭接點 3"/>
          <p:cNvCxnSpPr>
            <a:stCxn id="8" idx="3"/>
            <a:endCxn id="9" idx="1"/>
          </p:cNvCxnSpPr>
          <p:nvPr/>
        </p:nvCxnSpPr>
        <p:spPr>
          <a:xfrm>
            <a:off x="5580063" y="1520825"/>
            <a:ext cx="10795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7" idx="1"/>
          </p:cNvCxnSpPr>
          <p:nvPr/>
        </p:nvCxnSpPr>
        <p:spPr>
          <a:xfrm>
            <a:off x="1116013" y="1520825"/>
            <a:ext cx="57626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9" idx="2"/>
            <a:endCxn id="10" idx="0"/>
          </p:cNvCxnSpPr>
          <p:nvPr/>
        </p:nvCxnSpPr>
        <p:spPr>
          <a:xfrm>
            <a:off x="7416800" y="1773238"/>
            <a:ext cx="0" cy="55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2" idx="2"/>
          </p:cNvCxnSpPr>
          <p:nvPr/>
        </p:nvCxnSpPr>
        <p:spPr>
          <a:xfrm>
            <a:off x="7416800" y="4995863"/>
            <a:ext cx="0" cy="6651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1" idx="2"/>
            <a:endCxn id="12" idx="0"/>
          </p:cNvCxnSpPr>
          <p:nvPr/>
        </p:nvCxnSpPr>
        <p:spPr>
          <a:xfrm>
            <a:off x="7416800" y="3916363"/>
            <a:ext cx="0" cy="576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2"/>
            <a:endCxn id="11" idx="0"/>
          </p:cNvCxnSpPr>
          <p:nvPr/>
        </p:nvCxnSpPr>
        <p:spPr>
          <a:xfrm>
            <a:off x="7416800" y="2836863"/>
            <a:ext cx="0" cy="5746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7" idx="3"/>
            <a:endCxn id="8" idx="1"/>
          </p:cNvCxnSpPr>
          <p:nvPr/>
        </p:nvCxnSpPr>
        <p:spPr>
          <a:xfrm>
            <a:off x="3203575" y="1520825"/>
            <a:ext cx="863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594" name="文字方塊 29"/>
          <p:cNvSpPr txBox="1">
            <a:spLocks noChangeArrowheads="1"/>
          </p:cNvSpPr>
          <p:nvPr/>
        </p:nvSpPr>
        <p:spPr bwMode="auto">
          <a:xfrm>
            <a:off x="395288" y="1249363"/>
            <a:ext cx="804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Source</a:t>
            </a:r>
          </a:p>
          <a:p>
            <a:pPr algn="ctr" eaLnBrk="1" hangingPunct="1"/>
            <a:r>
              <a:rPr lang="en-US" altLang="zh-TW" sz="1400">
                <a:ea typeface="新細明體" charset="-120"/>
              </a:rPr>
              <a:t>Program</a:t>
            </a:r>
            <a:endParaRPr lang="zh-TW" altLang="en-US" sz="1400">
              <a:ea typeface="新細明體" charset="-120"/>
            </a:endParaRPr>
          </a:p>
        </p:txBody>
      </p:sp>
      <p:sp>
        <p:nvSpPr>
          <p:cNvPr id="24595" name="文字方塊 39"/>
          <p:cNvSpPr txBox="1">
            <a:spLocks noChangeArrowheads="1"/>
          </p:cNvSpPr>
          <p:nvPr/>
        </p:nvSpPr>
        <p:spPr bwMode="auto">
          <a:xfrm>
            <a:off x="3294063" y="1249363"/>
            <a:ext cx="68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Tokens</a:t>
            </a:r>
            <a:endParaRPr lang="zh-TW" altLang="en-US" sz="1400">
              <a:ea typeface="新細明體" charset="-120"/>
            </a:endParaRPr>
          </a:p>
        </p:txBody>
      </p:sp>
      <p:sp>
        <p:nvSpPr>
          <p:cNvPr id="24596" name="文字方塊 40"/>
          <p:cNvSpPr txBox="1">
            <a:spLocks noChangeArrowheads="1"/>
          </p:cNvSpPr>
          <p:nvPr/>
        </p:nvSpPr>
        <p:spPr bwMode="auto">
          <a:xfrm>
            <a:off x="5891213" y="1249363"/>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AST</a:t>
            </a:r>
            <a:endParaRPr lang="zh-TW" altLang="en-US" sz="1400">
              <a:ea typeface="新細明體" charset="-120"/>
            </a:endParaRPr>
          </a:p>
        </p:txBody>
      </p:sp>
      <p:sp>
        <p:nvSpPr>
          <p:cNvPr id="24597" name="文字方塊 41"/>
          <p:cNvSpPr txBox="1">
            <a:spLocks noChangeArrowheads="1"/>
          </p:cNvSpPr>
          <p:nvPr/>
        </p:nvSpPr>
        <p:spPr bwMode="auto">
          <a:xfrm>
            <a:off x="6227763" y="1790700"/>
            <a:ext cx="941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Decorated</a:t>
            </a:r>
          </a:p>
          <a:p>
            <a:pPr algn="ctr" eaLnBrk="1" hangingPunct="1"/>
            <a:r>
              <a:rPr lang="en-US" altLang="zh-TW" sz="1400">
                <a:ea typeface="新細明體" charset="-120"/>
              </a:rPr>
              <a:t>AST</a:t>
            </a:r>
            <a:endParaRPr lang="zh-TW" altLang="en-US" sz="1400">
              <a:ea typeface="新細明體" charset="-120"/>
            </a:endParaRPr>
          </a:p>
        </p:txBody>
      </p:sp>
      <p:sp>
        <p:nvSpPr>
          <p:cNvPr id="24598" name="文字方塊 42"/>
          <p:cNvSpPr txBox="1">
            <a:spLocks noChangeArrowheads="1"/>
          </p:cNvSpPr>
          <p:nvPr/>
        </p:nvSpPr>
        <p:spPr bwMode="auto">
          <a:xfrm>
            <a:off x="5940425" y="2852738"/>
            <a:ext cx="130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Intermediate</a:t>
            </a:r>
          </a:p>
          <a:p>
            <a:pPr algn="ctr" eaLnBrk="1" hangingPunct="1"/>
            <a:r>
              <a:rPr lang="en-US" altLang="zh-TW" sz="1400">
                <a:ea typeface="新細明體" charset="-120"/>
              </a:rPr>
              <a:t>Representation</a:t>
            </a:r>
            <a:endParaRPr lang="zh-TW" altLang="en-US" sz="1400">
              <a:ea typeface="新細明體" charset="-120"/>
            </a:endParaRPr>
          </a:p>
        </p:txBody>
      </p:sp>
      <p:sp>
        <p:nvSpPr>
          <p:cNvPr id="24599" name="文字方塊 43"/>
          <p:cNvSpPr txBox="1">
            <a:spLocks noChangeArrowheads="1"/>
          </p:cNvSpPr>
          <p:nvPr/>
        </p:nvSpPr>
        <p:spPr bwMode="auto">
          <a:xfrm>
            <a:off x="5940425" y="3913188"/>
            <a:ext cx="130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Intermediate</a:t>
            </a:r>
          </a:p>
          <a:p>
            <a:pPr algn="ctr" eaLnBrk="1" hangingPunct="1"/>
            <a:r>
              <a:rPr lang="en-US" altLang="zh-TW" sz="1400">
                <a:ea typeface="新細明體" charset="-120"/>
              </a:rPr>
              <a:t>Representation</a:t>
            </a:r>
            <a:endParaRPr lang="zh-TW" altLang="en-US" sz="1400">
              <a:ea typeface="新細明體" charset="-120"/>
            </a:endParaRPr>
          </a:p>
        </p:txBody>
      </p:sp>
      <p:sp>
        <p:nvSpPr>
          <p:cNvPr id="24600" name="文字方塊 44"/>
          <p:cNvSpPr txBox="1">
            <a:spLocks noChangeArrowheads="1"/>
          </p:cNvSpPr>
          <p:nvPr/>
        </p:nvSpPr>
        <p:spPr bwMode="auto">
          <a:xfrm>
            <a:off x="6889750" y="5641975"/>
            <a:ext cx="1054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Target Code</a:t>
            </a:r>
            <a:endParaRPr lang="zh-TW" altLang="en-US" sz="1400">
              <a:ea typeface="新細明體" charset="-120"/>
            </a:endParaRPr>
          </a:p>
        </p:txBody>
      </p:sp>
      <p:sp>
        <p:nvSpPr>
          <p:cNvPr id="24601" name="文字方塊 45"/>
          <p:cNvSpPr txBox="1">
            <a:spLocks noChangeArrowheads="1"/>
          </p:cNvSpPr>
          <p:nvPr/>
        </p:nvSpPr>
        <p:spPr bwMode="auto">
          <a:xfrm>
            <a:off x="971550" y="6021388"/>
            <a:ext cx="7004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TW">
                <a:ea typeface="新細明體" charset="-120"/>
              </a:rPr>
              <a:t>Revised Figure 1.4: A syntax-directed compiler. AST denotes the Abstract </a:t>
            </a:r>
          </a:p>
          <a:p>
            <a:pPr eaLnBrk="1" hangingPunct="1"/>
            <a:r>
              <a:rPr lang="en-US" altLang="zh-TW">
                <a:ea typeface="新細明體" charset="-120"/>
              </a:rPr>
              <a:t>                          Syntax Tree.</a:t>
            </a:r>
            <a:endParaRPr lang="zh-TW" altLang="en-US">
              <a:ea typeface="新細明體" charset="-120"/>
            </a:endParaRPr>
          </a:p>
        </p:txBody>
      </p:sp>
      <p:cxnSp>
        <p:nvCxnSpPr>
          <p:cNvPr id="47" name="直線單箭頭接點 46"/>
          <p:cNvCxnSpPr>
            <a:endCxn id="2" idx="0"/>
          </p:cNvCxnSpPr>
          <p:nvPr/>
        </p:nvCxnSpPr>
        <p:spPr>
          <a:xfrm flipH="1">
            <a:off x="3671888" y="1617663"/>
            <a:ext cx="2987675" cy="179387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10" idx="1"/>
          </p:cNvCxnSpPr>
          <p:nvPr/>
        </p:nvCxnSpPr>
        <p:spPr>
          <a:xfrm flipH="1">
            <a:off x="4427538" y="2584450"/>
            <a:ext cx="2232025" cy="827088"/>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12" idx="1"/>
          </p:cNvCxnSpPr>
          <p:nvPr/>
        </p:nvCxnSpPr>
        <p:spPr>
          <a:xfrm flipH="1" flipV="1">
            <a:off x="4427538" y="3916363"/>
            <a:ext cx="2232025" cy="82867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11" idx="1"/>
            <a:endCxn id="2" idx="3"/>
          </p:cNvCxnSpPr>
          <p:nvPr/>
        </p:nvCxnSpPr>
        <p:spPr>
          <a:xfrm flipH="1">
            <a:off x="4427538" y="3663950"/>
            <a:ext cx="2232025" cy="0"/>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肘形接點 60"/>
          <p:cNvCxnSpPr/>
          <p:nvPr/>
        </p:nvCxnSpPr>
        <p:spPr>
          <a:xfrm rot="10800000" flipV="1">
            <a:off x="7416800" y="3663950"/>
            <a:ext cx="1042988" cy="539750"/>
          </a:xfrm>
          <a:prstGeom prst="bentConnector3">
            <a:avLst>
              <a:gd name="adj1" fmla="val 373"/>
            </a:avLst>
          </a:prstGeom>
          <a:ln w="158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494" name="肘形接點 20493"/>
          <p:cNvCxnSpPr/>
          <p:nvPr/>
        </p:nvCxnSpPr>
        <p:spPr>
          <a:xfrm>
            <a:off x="7416800" y="3114675"/>
            <a:ext cx="1042988" cy="549275"/>
          </a:xfrm>
          <a:prstGeom prst="bentConnector3">
            <a:avLst>
              <a:gd name="adj1" fmla="val 99627"/>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頁尾版面配置區 2"/>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extLst>
      <p:ext uri="{BB962C8B-B14F-4D97-AF65-F5344CB8AC3E}">
        <p14:creationId xmlns:p14="http://schemas.microsoft.com/office/powerpoint/2010/main" val="3886467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998775-AF22-4ADA-9C1D-96B01976267E}" type="slidenum">
              <a:rPr lang="zh-TW" altLang="en-US" smtClean="0">
                <a:ea typeface="新細明體" charset="-120"/>
              </a:rPr>
              <a:pPr eaLnBrk="1" hangingPunct="1"/>
              <a:t>17</a:t>
            </a:fld>
            <a:endParaRPr lang="en-US" altLang="zh-TW" smtClean="0">
              <a:ea typeface="新細明體" charset="-120"/>
            </a:endParaRPr>
          </a:p>
        </p:txBody>
      </p:sp>
      <p:sp>
        <p:nvSpPr>
          <p:cNvPr id="16387" name="Rectangle 2"/>
          <p:cNvSpPr>
            <a:spLocks noGrp="1" noChangeArrowheads="1"/>
          </p:cNvSpPr>
          <p:nvPr>
            <p:ph type="title"/>
          </p:nvPr>
        </p:nvSpPr>
        <p:spPr/>
        <p:txBody>
          <a:bodyPr/>
          <a:lstStyle/>
          <a:p>
            <a:pPr eaLnBrk="1" hangingPunct="1"/>
            <a:r>
              <a:rPr lang="en-US" altLang="zh-TW" sz="4000" smtClean="0">
                <a:ea typeface="新細明體" charset="-120"/>
              </a:rPr>
              <a:t>Organization of a Compiler (Cont.)</a:t>
            </a:r>
            <a:endParaRPr lang="zh-TW" altLang="en-US" sz="4000" smtClean="0">
              <a:ea typeface="新細明體" charset="-120"/>
            </a:endParaRPr>
          </a:p>
        </p:txBody>
      </p:sp>
      <p:sp>
        <p:nvSpPr>
          <p:cNvPr id="16388" name="Rectangle 3"/>
          <p:cNvSpPr>
            <a:spLocks noGrp="1" noChangeArrowheads="1"/>
          </p:cNvSpPr>
          <p:nvPr>
            <p:ph type="body" idx="1"/>
          </p:nvPr>
        </p:nvSpPr>
        <p:spPr>
          <a:xfrm>
            <a:off x="228600" y="1600200"/>
            <a:ext cx="8686800" cy="4525963"/>
          </a:xfrm>
        </p:spPr>
        <p:txBody>
          <a:bodyPr/>
          <a:lstStyle/>
          <a:p>
            <a:pPr algn="just" eaLnBrk="1" hangingPunct="1">
              <a:lnSpc>
                <a:spcPct val="90000"/>
              </a:lnSpc>
            </a:pPr>
            <a:r>
              <a:rPr lang="en-US" altLang="zh-TW" sz="2800" dirty="0" smtClean="0">
                <a:solidFill>
                  <a:srgbClr val="FF0000"/>
                </a:solidFill>
                <a:ea typeface="新細明體" charset="-120"/>
              </a:rPr>
              <a:t>Scanner</a:t>
            </a:r>
          </a:p>
          <a:p>
            <a:pPr lvl="1" algn="just" eaLnBrk="1" hangingPunct="1">
              <a:lnSpc>
                <a:spcPct val="90000"/>
              </a:lnSpc>
            </a:pPr>
            <a:r>
              <a:rPr lang="en-US" altLang="zh-TW" sz="2400" dirty="0" smtClean="0">
                <a:ea typeface="新細明體" charset="-120"/>
              </a:rPr>
              <a:t>The </a:t>
            </a:r>
            <a:r>
              <a:rPr lang="en-US" altLang="zh-TW" sz="2400" b="1" dirty="0" smtClean="0">
                <a:ea typeface="新細明體" charset="-120"/>
              </a:rPr>
              <a:t>scanner</a:t>
            </a:r>
            <a:r>
              <a:rPr lang="en-US" altLang="zh-TW" sz="2400" dirty="0" smtClean="0">
                <a:ea typeface="新細明體" charset="-120"/>
              </a:rPr>
              <a:t> begins the analysis of the source program by reading the input text (character by character) and grouping individual characters into </a:t>
            </a:r>
            <a:r>
              <a:rPr lang="en-US" altLang="zh-TW" sz="2400" b="1" dirty="0" smtClean="0">
                <a:ea typeface="新細明體" charset="-120"/>
              </a:rPr>
              <a:t>tokens</a:t>
            </a:r>
            <a:r>
              <a:rPr lang="en-US" altLang="zh-TW" sz="2400" dirty="0" smtClean="0">
                <a:ea typeface="新細明體" charset="-120"/>
              </a:rPr>
              <a:t> such as identifiers and integers.</a:t>
            </a:r>
          </a:p>
          <a:p>
            <a:pPr lvl="1" algn="just" eaLnBrk="1" hangingPunct="1">
              <a:lnSpc>
                <a:spcPct val="90000"/>
              </a:lnSpc>
            </a:pPr>
            <a:endParaRPr lang="en-US" altLang="zh-TW" sz="2400" dirty="0" smtClean="0">
              <a:ea typeface="新細明體" charset="-120"/>
            </a:endParaRPr>
          </a:p>
          <a:p>
            <a:pPr algn="just" eaLnBrk="1" hangingPunct="1">
              <a:lnSpc>
                <a:spcPct val="90000"/>
              </a:lnSpc>
            </a:pPr>
            <a:r>
              <a:rPr lang="en-US" altLang="zh-TW" sz="2800" dirty="0" smtClean="0">
                <a:solidFill>
                  <a:srgbClr val="FF0000"/>
                </a:solidFill>
                <a:ea typeface="新細明體" charset="-120"/>
              </a:rPr>
              <a:t>Parser</a:t>
            </a:r>
          </a:p>
          <a:p>
            <a:pPr lvl="1" algn="just" eaLnBrk="1" hangingPunct="1">
              <a:lnSpc>
                <a:spcPct val="90000"/>
              </a:lnSpc>
            </a:pPr>
            <a:r>
              <a:rPr lang="en-US" altLang="zh-TW" sz="2400" dirty="0" smtClean="0">
                <a:ea typeface="新細明體" charset="-120"/>
              </a:rPr>
              <a:t>The parser is based on a formal syntax specification such as </a:t>
            </a:r>
            <a:r>
              <a:rPr lang="en-US" altLang="zh-TW" sz="2400" b="1" dirty="0" smtClean="0">
                <a:solidFill>
                  <a:srgbClr val="FF0000"/>
                </a:solidFill>
                <a:ea typeface="新細明體" charset="-120"/>
              </a:rPr>
              <a:t>context free grammar (CFG)</a:t>
            </a:r>
            <a:r>
              <a:rPr lang="en-US" altLang="zh-TW" sz="2400" dirty="0" smtClean="0">
                <a:solidFill>
                  <a:srgbClr val="FF0000"/>
                </a:solidFill>
                <a:ea typeface="新細明體" charset="-120"/>
              </a:rPr>
              <a:t>.</a:t>
            </a:r>
            <a:r>
              <a:rPr lang="en-US" altLang="zh-TW" sz="2400" dirty="0" smtClean="0">
                <a:ea typeface="新細明體" charset="-120"/>
              </a:rPr>
              <a:t> </a:t>
            </a:r>
          </a:p>
          <a:p>
            <a:pPr lvl="1" algn="just" eaLnBrk="1" hangingPunct="1">
              <a:lnSpc>
                <a:spcPct val="90000"/>
              </a:lnSpc>
            </a:pPr>
            <a:r>
              <a:rPr lang="en-US" altLang="zh-TW" sz="2400" dirty="0" smtClean="0">
                <a:ea typeface="新細明體" charset="-120"/>
              </a:rPr>
              <a:t>The parser usually builds an </a:t>
            </a:r>
            <a:r>
              <a:rPr lang="en-US" altLang="zh-TW" sz="2400" b="1" dirty="0" smtClean="0">
                <a:solidFill>
                  <a:srgbClr val="FF0000"/>
                </a:solidFill>
                <a:ea typeface="新細明體" charset="-120"/>
              </a:rPr>
              <a:t>abstract syntax tree (AST)</a:t>
            </a:r>
            <a:r>
              <a:rPr lang="en-US" altLang="zh-TW" sz="2400" dirty="0" smtClean="0">
                <a:solidFill>
                  <a:srgbClr val="FF0000"/>
                </a:solidFill>
                <a:ea typeface="新細明體" charset="-120"/>
              </a:rPr>
              <a:t> </a:t>
            </a:r>
            <a:r>
              <a:rPr lang="en-US" altLang="zh-TW" sz="2400" dirty="0" smtClean="0">
                <a:ea typeface="新細明體" charset="-120"/>
              </a:rPr>
              <a:t>as a concise representation of program structure.</a:t>
            </a: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184F81-E36A-49FA-B364-3C845FE82B13}" type="slidenum">
              <a:rPr lang="zh-TW" altLang="en-US" smtClean="0">
                <a:ea typeface="新細明體" charset="-120"/>
              </a:rPr>
              <a:pPr eaLnBrk="1" hangingPunct="1"/>
              <a:t>18</a:t>
            </a:fld>
            <a:endParaRPr lang="en-US" altLang="zh-TW" smtClean="0">
              <a:ea typeface="新細明體" charset="-120"/>
            </a:endParaRPr>
          </a:p>
        </p:txBody>
      </p:sp>
      <p:sp>
        <p:nvSpPr>
          <p:cNvPr id="17411" name="Rectangle 2"/>
          <p:cNvSpPr>
            <a:spLocks noGrp="1" noChangeArrowheads="1"/>
          </p:cNvSpPr>
          <p:nvPr>
            <p:ph type="title"/>
          </p:nvPr>
        </p:nvSpPr>
        <p:spPr/>
        <p:txBody>
          <a:bodyPr/>
          <a:lstStyle/>
          <a:p>
            <a:pPr eaLnBrk="1" hangingPunct="1"/>
            <a:r>
              <a:rPr lang="en-US" altLang="zh-TW" sz="4000" smtClean="0">
                <a:ea typeface="新細明體" charset="-120"/>
              </a:rPr>
              <a:t>Organization of a Compiler (Cont.)</a:t>
            </a:r>
            <a:endParaRPr lang="zh-TW" altLang="en-US" sz="4000" smtClean="0">
              <a:ea typeface="新細明體" charset="-120"/>
            </a:endParaRPr>
          </a:p>
        </p:txBody>
      </p:sp>
      <p:sp>
        <p:nvSpPr>
          <p:cNvPr id="17412" name="Rectangle 3"/>
          <p:cNvSpPr>
            <a:spLocks noGrp="1" noChangeArrowheads="1"/>
          </p:cNvSpPr>
          <p:nvPr>
            <p:ph type="body" idx="1"/>
          </p:nvPr>
        </p:nvSpPr>
        <p:spPr/>
        <p:txBody>
          <a:bodyPr/>
          <a:lstStyle/>
          <a:p>
            <a:pPr algn="just" eaLnBrk="1" hangingPunct="1"/>
            <a:r>
              <a:rPr lang="en-US" altLang="zh-TW" dirty="0" smtClean="0">
                <a:ea typeface="新細明體" charset="-120"/>
              </a:rPr>
              <a:t>Type checker (semantic analyzer)</a:t>
            </a:r>
          </a:p>
          <a:p>
            <a:pPr algn="just" eaLnBrk="1" hangingPunct="1">
              <a:buFontTx/>
              <a:buNone/>
            </a:pPr>
            <a:endParaRPr lang="en-US" altLang="zh-TW" dirty="0" smtClean="0">
              <a:ea typeface="新細明體" charset="-120"/>
            </a:endParaRPr>
          </a:p>
          <a:p>
            <a:pPr lvl="1" algn="just" eaLnBrk="1" hangingPunct="1"/>
            <a:r>
              <a:rPr lang="en-US" altLang="zh-TW" dirty="0" smtClean="0">
                <a:ea typeface="新細明體" charset="-120"/>
              </a:rPr>
              <a:t>The type checker checks and decorates the </a:t>
            </a:r>
            <a:r>
              <a:rPr lang="en-US" altLang="zh-TW" b="1" dirty="0" smtClean="0">
                <a:solidFill>
                  <a:srgbClr val="FF0000"/>
                </a:solidFill>
                <a:ea typeface="新細明體" charset="-120"/>
              </a:rPr>
              <a:t>semantics</a:t>
            </a:r>
            <a:r>
              <a:rPr lang="en-US" altLang="zh-TW" dirty="0" smtClean="0">
                <a:ea typeface="新細明體" charset="-120"/>
              </a:rPr>
              <a:t> of each AST code.</a:t>
            </a:r>
          </a:p>
          <a:p>
            <a:pPr lvl="1" algn="just" eaLnBrk="1" hangingPunct="1">
              <a:buFontTx/>
              <a:buNone/>
            </a:pPr>
            <a:endParaRPr lang="en-US" altLang="zh-TW" dirty="0" smtClean="0">
              <a:ea typeface="新細明體" charset="-120"/>
            </a:endParaRPr>
          </a:p>
          <a:p>
            <a:pPr lvl="1" algn="just" eaLnBrk="1" hangingPunct="1"/>
            <a:r>
              <a:rPr lang="en-US" altLang="zh-TW" dirty="0" smtClean="0">
                <a:ea typeface="新細明體" charset="-120"/>
              </a:rPr>
              <a:t>It checks type correctness, reachability and termination, and exception handling.</a:t>
            </a:r>
          </a:p>
          <a:p>
            <a:pPr lvl="1" algn="just" eaLnBrk="1" hangingPunct="1"/>
            <a:endParaRPr lang="en-US" altLang="zh-TW" dirty="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r>
              <a:rPr lang="en-US" altLang="zh-TW" smtClean="0">
                <a:ea typeface="新細明體" charset="-120"/>
              </a:rPr>
              <a:t>Organization of a Compiler (Cont.)</a:t>
            </a:r>
            <a:endParaRPr lang="zh-TW" altLang="en-US" smtClean="0">
              <a:ea typeface="新細明體" charset="-120"/>
            </a:endParaRPr>
          </a:p>
        </p:txBody>
      </p:sp>
      <p:sp>
        <p:nvSpPr>
          <p:cNvPr id="18435" name="內容版面配置區 2"/>
          <p:cNvSpPr>
            <a:spLocks noGrp="1"/>
          </p:cNvSpPr>
          <p:nvPr>
            <p:ph idx="1"/>
          </p:nvPr>
        </p:nvSpPr>
        <p:spPr/>
        <p:txBody>
          <a:bodyPr/>
          <a:lstStyle/>
          <a:p>
            <a:pPr algn="just" eaLnBrk="1" hangingPunct="1"/>
            <a:r>
              <a:rPr lang="en-US" altLang="zh-TW" smtClean="0">
                <a:ea typeface="新細明體" charset="-120"/>
              </a:rPr>
              <a:t>Translator</a:t>
            </a:r>
          </a:p>
          <a:p>
            <a:pPr algn="just" eaLnBrk="1" hangingPunct="1">
              <a:buFontTx/>
              <a:buNone/>
            </a:pPr>
            <a:endParaRPr lang="en-US" altLang="zh-TW" smtClean="0">
              <a:ea typeface="新細明體" charset="-120"/>
            </a:endParaRPr>
          </a:p>
          <a:p>
            <a:pPr lvl="1" algn="just" eaLnBrk="1" hangingPunct="1"/>
            <a:r>
              <a:rPr lang="en-US" altLang="zh-TW" smtClean="0">
                <a:ea typeface="新細明體" charset="-120"/>
              </a:rPr>
              <a:t>If an AST node is semantically correct, it can be </a:t>
            </a:r>
            <a:r>
              <a:rPr lang="en-US" altLang="zh-TW" b="1" smtClean="0">
                <a:ea typeface="新細明體" charset="-120"/>
              </a:rPr>
              <a:t>translated</a:t>
            </a:r>
            <a:r>
              <a:rPr lang="en-US" altLang="zh-TW" smtClean="0">
                <a:ea typeface="新細明體" charset="-120"/>
              </a:rPr>
              <a:t> into IR code (such as byte code in Java) that correctly implements the meaning of the program.</a:t>
            </a:r>
          </a:p>
          <a:p>
            <a:endParaRPr lang="zh-TW" altLang="en-US" smtClean="0">
              <a:ea typeface="新細明體" charset="-120"/>
            </a:endParaRPr>
          </a:p>
        </p:txBody>
      </p:sp>
      <p:sp>
        <p:nvSpPr>
          <p:cNvPr id="1843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D5926E-1BEE-45E8-A15F-017382AFC512}" type="slidenum">
              <a:rPr lang="zh-TW" altLang="en-US" smtClean="0">
                <a:ea typeface="新細明體" charset="-120"/>
              </a:rPr>
              <a:pPr eaLnBrk="1" hangingPunct="1"/>
              <a:t>19</a:t>
            </a:fld>
            <a:endParaRPr lang="en-US" altLang="zh-TW"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A81521-FD9D-453C-A233-DFAA7AADA655}" type="slidenum">
              <a:rPr lang="zh-TW" altLang="en-US" smtClean="0">
                <a:ea typeface="新細明體" charset="-120"/>
              </a:rPr>
              <a:pPr eaLnBrk="1" hangingPunct="1"/>
              <a:t>2</a:t>
            </a:fld>
            <a:endParaRPr lang="en-US" altLang="zh-TW" smtClean="0">
              <a:ea typeface="新細明體" charset="-120"/>
            </a:endParaRPr>
          </a:p>
        </p:txBody>
      </p:sp>
      <p:sp>
        <p:nvSpPr>
          <p:cNvPr id="4099" name="Text Box 2"/>
          <p:cNvSpPr txBox="1">
            <a:spLocks noChangeArrowheads="1"/>
          </p:cNvSpPr>
          <p:nvPr/>
        </p:nvSpPr>
        <p:spPr bwMode="auto">
          <a:xfrm>
            <a:off x="304800" y="1524000"/>
            <a:ext cx="8458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zh-TW" sz="4000" b="1" dirty="0">
                <a:solidFill>
                  <a:srgbClr val="FF6600"/>
                </a:solidFill>
                <a:latin typeface="Georgia" pitchFamily="18" charset="0"/>
                <a:ea typeface="新細明體" charset="-120"/>
              </a:rPr>
              <a:t>Chapter 1</a:t>
            </a:r>
          </a:p>
          <a:p>
            <a:pPr algn="ctr" eaLnBrk="1" hangingPunct="1">
              <a:spcBef>
                <a:spcPct val="50000"/>
              </a:spcBef>
            </a:pPr>
            <a:endParaRPr lang="en-US" altLang="zh-TW" sz="4000" b="1" dirty="0">
              <a:solidFill>
                <a:srgbClr val="FF6600"/>
              </a:solidFill>
              <a:latin typeface="Georgia" pitchFamily="18" charset="0"/>
              <a:ea typeface="新細明體" charset="-120"/>
            </a:endParaRPr>
          </a:p>
          <a:p>
            <a:pPr algn="ctr" eaLnBrk="1" hangingPunct="1">
              <a:spcBef>
                <a:spcPct val="50000"/>
              </a:spcBef>
            </a:pPr>
            <a:r>
              <a:rPr lang="en-US" altLang="zh-TW" sz="4000" b="1" dirty="0" smtClean="0">
                <a:solidFill>
                  <a:srgbClr val="FF6600"/>
                </a:solidFill>
                <a:latin typeface="Georgia" pitchFamily="18" charset="0"/>
                <a:ea typeface="新細明體" charset="-120"/>
              </a:rPr>
              <a:t>Introduction  </a:t>
            </a:r>
            <a:endParaRPr lang="en-US" altLang="zh-TW" sz="4000" b="1" dirty="0">
              <a:solidFill>
                <a:srgbClr val="FF6600"/>
              </a:solidFill>
              <a:latin typeface="Georgia" pitchFamily="18" charset="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17A3446-8837-4F0A-81BF-E2312804F011}" type="slidenum">
              <a:rPr lang="zh-TW" altLang="en-US" smtClean="0">
                <a:ea typeface="新細明體" charset="-120"/>
              </a:rPr>
              <a:pPr eaLnBrk="1" hangingPunct="1"/>
              <a:t>20</a:t>
            </a:fld>
            <a:endParaRPr lang="en-US" altLang="zh-TW" smtClean="0">
              <a:ea typeface="新細明體" charset="-120"/>
            </a:endParaRPr>
          </a:p>
        </p:txBody>
      </p:sp>
      <p:sp>
        <p:nvSpPr>
          <p:cNvPr id="19459" name="Rectangle 2"/>
          <p:cNvSpPr>
            <a:spLocks noGrp="1" noChangeArrowheads="1"/>
          </p:cNvSpPr>
          <p:nvPr>
            <p:ph type="title"/>
          </p:nvPr>
        </p:nvSpPr>
        <p:spPr/>
        <p:txBody>
          <a:bodyPr/>
          <a:lstStyle/>
          <a:p>
            <a:pPr eaLnBrk="1" hangingPunct="1"/>
            <a:r>
              <a:rPr lang="en-US" altLang="zh-TW" sz="4000" smtClean="0">
                <a:ea typeface="新細明體" charset="-120"/>
              </a:rPr>
              <a:t>Organization of a Compiler (Cont.)</a:t>
            </a:r>
            <a:endParaRPr lang="zh-TW" altLang="en-US" sz="4000" smtClean="0">
              <a:ea typeface="新細明體" charset="-120"/>
            </a:endParaRPr>
          </a:p>
        </p:txBody>
      </p:sp>
      <p:sp>
        <p:nvSpPr>
          <p:cNvPr id="19460" name="Rectangle 3"/>
          <p:cNvSpPr>
            <a:spLocks noGrp="1" noChangeArrowheads="1"/>
          </p:cNvSpPr>
          <p:nvPr>
            <p:ph type="body" idx="1"/>
          </p:nvPr>
        </p:nvSpPr>
        <p:spPr/>
        <p:txBody>
          <a:bodyPr/>
          <a:lstStyle/>
          <a:p>
            <a:pPr eaLnBrk="1" hangingPunct="1">
              <a:buFontTx/>
              <a:buNone/>
              <a:defRPr/>
            </a:pPr>
            <a:r>
              <a:rPr lang="en-US" altLang="zh-TW" dirty="0" smtClean="0">
                <a:ea typeface="新細明體" charset="-120"/>
              </a:rPr>
              <a:t>Optimizer improves IR code’s performance.</a:t>
            </a:r>
          </a:p>
          <a:p>
            <a:pPr eaLnBrk="1" hangingPunct="1">
              <a:buFontTx/>
              <a:buNone/>
              <a:defRPr/>
            </a:pPr>
            <a:endParaRPr lang="en-US" altLang="zh-TW" sz="2400" dirty="0" smtClean="0">
              <a:ea typeface="新細明體" charset="-120"/>
            </a:endParaRPr>
          </a:p>
          <a:p>
            <a:pPr eaLnBrk="1" hangingPunct="1">
              <a:buFontTx/>
              <a:buNone/>
              <a:defRPr/>
            </a:pPr>
            <a:r>
              <a:rPr lang="en-US" altLang="zh-TW" sz="2400" dirty="0" smtClean="0">
                <a:ea typeface="新細明體" charset="-120"/>
              </a:rPr>
              <a:t>The next example optimizes a matrix multiplication program </a:t>
            </a:r>
          </a:p>
          <a:p>
            <a:pPr eaLnBrk="1" hangingPunct="1">
              <a:buFontTx/>
              <a:buNone/>
              <a:defRPr/>
            </a:pPr>
            <a:r>
              <a:rPr lang="en-US" altLang="zh-TW" sz="2400" dirty="0" smtClean="0">
                <a:ea typeface="新細明體" charset="-120"/>
              </a:rPr>
              <a:t>A=B*C (Fig. 14.1) in 2 steps:</a:t>
            </a:r>
          </a:p>
          <a:p>
            <a:pPr eaLnBrk="1" hangingPunct="1">
              <a:buFontTx/>
              <a:buNone/>
              <a:defRPr/>
            </a:pPr>
            <a:endParaRPr lang="en-US" altLang="zh-TW" sz="2400" dirty="0" smtClean="0">
              <a:ea typeface="新細明體" charset="-120"/>
            </a:endParaRPr>
          </a:p>
          <a:p>
            <a:pPr marL="457200" indent="-457200" eaLnBrk="1" hangingPunct="1">
              <a:buFontTx/>
              <a:buNone/>
              <a:defRPr/>
            </a:pPr>
            <a:r>
              <a:rPr lang="en-US" altLang="zh-TW" sz="2400" dirty="0" smtClean="0">
                <a:ea typeface="新細明體" charset="-120"/>
              </a:rPr>
              <a:t>1) Fig.14.2 </a:t>
            </a:r>
            <a:r>
              <a:rPr lang="en-US" altLang="zh-TW" sz="2400" b="1" dirty="0" smtClean="0">
                <a:ea typeface="新細明體" charset="-120"/>
              </a:rPr>
              <a:t>in-lines 2 methods (* and =) </a:t>
            </a:r>
            <a:r>
              <a:rPr lang="en-US" altLang="zh-TW" sz="2400" dirty="0" smtClean="0">
                <a:ea typeface="新細明體" charset="-120"/>
              </a:rPr>
              <a:t>to avoid the overhead of method call.</a:t>
            </a:r>
          </a:p>
          <a:p>
            <a:pPr marL="457200" indent="-457200" eaLnBrk="1" hangingPunct="1">
              <a:buFontTx/>
              <a:buNone/>
              <a:defRPr/>
            </a:pPr>
            <a:r>
              <a:rPr lang="en-US" altLang="zh-TW" sz="2400" dirty="0" smtClean="0">
                <a:ea typeface="新細明體" charset="-120"/>
              </a:rPr>
              <a:t>2) Fig.14-3 </a:t>
            </a:r>
            <a:r>
              <a:rPr lang="en-US" altLang="zh-TW" sz="2400" b="1" dirty="0" smtClean="0">
                <a:ea typeface="新細明體" charset="-120"/>
              </a:rPr>
              <a:t>fuses the outer two loops (for </a:t>
            </a:r>
            <a:r>
              <a:rPr lang="en-US" altLang="zh-TW" sz="2400" b="1" dirty="0" err="1" smtClean="0">
                <a:ea typeface="新細明體" charset="-120"/>
              </a:rPr>
              <a:t>i</a:t>
            </a:r>
            <a:r>
              <a:rPr lang="en-US" altLang="zh-TW" sz="2400" b="1" dirty="0" smtClean="0">
                <a:ea typeface="新細明體" charset="-120"/>
              </a:rPr>
              <a:t> , for j) </a:t>
            </a:r>
            <a:r>
              <a:rPr lang="en-US" altLang="zh-TW" sz="2400" dirty="0" smtClean="0">
                <a:ea typeface="新細明體" charset="-120"/>
              </a:rPr>
              <a:t>and  </a:t>
            </a:r>
          </a:p>
          <a:p>
            <a:pPr lvl="1" eaLnBrk="1" hangingPunct="1">
              <a:buFontTx/>
              <a:buNone/>
              <a:defRPr/>
            </a:pPr>
            <a:r>
              <a:rPr lang="en-US" altLang="zh-TW" sz="2400" dirty="0" smtClean="0">
                <a:ea typeface="新細明體" charset="-120"/>
              </a:rPr>
              <a:t>             </a:t>
            </a:r>
            <a:r>
              <a:rPr lang="en-US" altLang="zh-TW" sz="2400" b="1" dirty="0" smtClean="0">
                <a:ea typeface="新細明體" charset="-120"/>
              </a:rPr>
              <a:t>eliminates</a:t>
            </a:r>
            <a:r>
              <a:rPr lang="en-US" altLang="zh-TW" sz="2400" dirty="0" smtClean="0">
                <a:ea typeface="新細明體" charset="-120"/>
              </a:rPr>
              <a:t> the “Result” matrix.</a:t>
            </a:r>
          </a:p>
          <a:p>
            <a:pPr lvl="1" eaLnBrk="1" hangingPunct="1">
              <a:defRPr/>
            </a:pPr>
            <a:endParaRPr lang="en-US" altLang="zh-TW" dirty="0" smtClean="0">
              <a:ea typeface="新細明體" charset="-120"/>
            </a:endParaRPr>
          </a:p>
          <a:p>
            <a:pPr lvl="1" eaLnBrk="1" hangingPunct="1">
              <a:defRPr/>
            </a:pPr>
            <a:endParaRPr lang="en-US" altLang="zh-TW" dirty="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7269163" cy="667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21</a:t>
            </a:fld>
            <a:endParaRPr lang="en-US" altLang="zh-TW"/>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546225"/>
            <a:ext cx="8847137"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22</a:t>
            </a:fld>
            <a:endParaRPr lang="en-US" altLang="zh-TW"/>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796338"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23</a:t>
            </a:fld>
            <a:endParaRPr lang="en-US" altLang="zh-TW"/>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lstStyle/>
          <a:p>
            <a:r>
              <a:rPr lang="en-US" altLang="zh-TW" smtClean="0">
                <a:ea typeface="新細明體" charset="-120"/>
              </a:rPr>
              <a:t>Organization of a Compiler (Cont.)</a:t>
            </a:r>
            <a:endParaRPr lang="zh-TW" altLang="en-US" smtClean="0">
              <a:ea typeface="新細明體" charset="-120"/>
            </a:endParaRPr>
          </a:p>
        </p:txBody>
      </p:sp>
      <p:sp>
        <p:nvSpPr>
          <p:cNvPr id="23555" name="內容版面配置區 2"/>
          <p:cNvSpPr>
            <a:spLocks noGrp="1"/>
          </p:cNvSpPr>
          <p:nvPr>
            <p:ph idx="1"/>
          </p:nvPr>
        </p:nvSpPr>
        <p:spPr/>
        <p:txBody>
          <a:bodyPr/>
          <a:lstStyle/>
          <a:p>
            <a:pPr eaLnBrk="1" hangingPunct="1">
              <a:buFontTx/>
              <a:buNone/>
            </a:pPr>
            <a:r>
              <a:rPr lang="en-US" altLang="zh-TW" smtClean="0">
                <a:ea typeface="新細明體" charset="-120"/>
              </a:rPr>
              <a:t>Code generator</a:t>
            </a:r>
          </a:p>
          <a:p>
            <a:pPr eaLnBrk="1" hangingPunct="1">
              <a:buFontTx/>
              <a:buNone/>
            </a:pPr>
            <a:endParaRPr lang="en-US" altLang="zh-TW" smtClean="0">
              <a:ea typeface="新細明體" charset="-120"/>
            </a:endParaRPr>
          </a:p>
          <a:p>
            <a:pPr lvl="1" eaLnBrk="1" hangingPunct="1"/>
            <a:r>
              <a:rPr lang="en-US" altLang="zh-TW" smtClean="0">
                <a:ea typeface="新細明體" charset="-120"/>
              </a:rPr>
              <a:t>Mapping the IR code (such as Java byte code) or abstract syntax tree into target code (assembly code).</a:t>
            </a:r>
          </a:p>
          <a:p>
            <a:endParaRPr lang="zh-TW" altLang="en-US" smtClean="0">
              <a:ea typeface="新細明體" charset="-120"/>
            </a:endParaRPr>
          </a:p>
        </p:txBody>
      </p:sp>
      <p:sp>
        <p:nvSpPr>
          <p:cNvPr id="2355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DF6C2D-88C1-4414-A195-C32F6A3BDC16}" type="slidenum">
              <a:rPr lang="zh-TW" altLang="en-US" smtClean="0">
                <a:ea typeface="新細明體" charset="-120"/>
              </a:rPr>
              <a:pPr eaLnBrk="1" hangingPunct="1"/>
              <a:t>24</a:t>
            </a:fld>
            <a:endParaRPr lang="en-US" altLang="zh-TW"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DB6920-36A4-4DA0-9680-919C0AC0E0F7}" type="slidenum">
              <a:rPr lang="zh-TW" altLang="en-US" smtClean="0">
                <a:ea typeface="新細明體" charset="-120"/>
              </a:rPr>
              <a:pPr eaLnBrk="1" hangingPunct="1"/>
              <a:t>25</a:t>
            </a:fld>
            <a:endParaRPr lang="en-US" altLang="zh-TW" smtClean="0">
              <a:ea typeface="新細明體" charset="-120"/>
            </a:endParaRPr>
          </a:p>
        </p:txBody>
      </p:sp>
      <p:sp>
        <p:nvSpPr>
          <p:cNvPr id="25603" name="Rectangle 2"/>
          <p:cNvSpPr>
            <a:spLocks noGrp="1" noChangeArrowheads="1"/>
          </p:cNvSpPr>
          <p:nvPr>
            <p:ph type="title"/>
          </p:nvPr>
        </p:nvSpPr>
        <p:spPr>
          <a:xfrm>
            <a:off x="457200" y="0"/>
            <a:ext cx="8229600" cy="715963"/>
          </a:xfrm>
        </p:spPr>
        <p:txBody>
          <a:bodyPr/>
          <a:lstStyle/>
          <a:p>
            <a:pPr eaLnBrk="1" hangingPunct="1"/>
            <a:r>
              <a:rPr lang="en-US" altLang="zh-TW" sz="4000" smtClean="0">
                <a:ea typeface="新細明體" charset="-120"/>
              </a:rPr>
              <a:t>Homework</a:t>
            </a:r>
            <a:endParaRPr lang="zh-TW" altLang="en-US" sz="4000" smtClean="0">
              <a:ea typeface="新細明體" charset="-120"/>
            </a:endParaRPr>
          </a:p>
        </p:txBody>
      </p:sp>
      <p:sp>
        <p:nvSpPr>
          <p:cNvPr id="25604" name="Rectangle 3"/>
          <p:cNvSpPr>
            <a:spLocks noGrp="1" noChangeArrowheads="1"/>
          </p:cNvSpPr>
          <p:nvPr>
            <p:ph type="body" idx="1"/>
          </p:nvPr>
        </p:nvSpPr>
        <p:spPr>
          <a:xfrm>
            <a:off x="228600" y="990600"/>
            <a:ext cx="8686800" cy="5257800"/>
          </a:xfrm>
        </p:spPr>
        <p:txBody>
          <a:bodyPr/>
          <a:lstStyle/>
          <a:p>
            <a:pPr eaLnBrk="1" hangingPunct="1">
              <a:lnSpc>
                <a:spcPct val="80000"/>
              </a:lnSpc>
              <a:buFontTx/>
              <a:buNone/>
            </a:pPr>
            <a:r>
              <a:rPr lang="en-US" altLang="zh-TW" sz="1800" smtClean="0">
                <a:ea typeface="新細明體" charset="-120"/>
              </a:rPr>
              <a:t>4. One of the most important tasks of a compiler is detecting incorrect or illegal </a:t>
            </a:r>
          </a:p>
          <a:p>
            <a:pPr eaLnBrk="1" hangingPunct="1">
              <a:lnSpc>
                <a:spcPct val="80000"/>
              </a:lnSpc>
              <a:buFontTx/>
              <a:buNone/>
            </a:pPr>
            <a:r>
              <a:rPr lang="en-US" altLang="zh-TW" sz="1800" smtClean="0">
                <a:ea typeface="新細明體" charset="-120"/>
              </a:rPr>
              <a:t>    program components. Some errors are detected at compiler-time. Thus the </a:t>
            </a:r>
          </a:p>
          <a:p>
            <a:pPr eaLnBrk="1" hangingPunct="1">
              <a:lnSpc>
                <a:spcPct val="80000"/>
              </a:lnSpc>
              <a:buFontTx/>
              <a:buNone/>
            </a:pPr>
            <a:r>
              <a:rPr lang="en-US" altLang="zh-TW" sz="1800" smtClean="0">
                <a:ea typeface="新細明體" charset="-120"/>
              </a:rPr>
              <a:t>    statement a=b/0; would be marked as containing an illegal divide operation.</a:t>
            </a:r>
          </a:p>
          <a:p>
            <a:pPr eaLnBrk="1" hangingPunct="1">
              <a:lnSpc>
                <a:spcPct val="80000"/>
              </a:lnSpc>
              <a:buFontTx/>
              <a:buNone/>
            </a:pPr>
            <a:r>
              <a:rPr lang="en-US" altLang="zh-TW" sz="1800" smtClean="0">
                <a:ea typeface="新細明體" charset="-120"/>
              </a:rPr>
              <a:t>   Other errors are detected at run-time. Thus give:</a:t>
            </a:r>
          </a:p>
          <a:p>
            <a:pPr eaLnBrk="1" hangingPunct="1">
              <a:lnSpc>
                <a:spcPct val="80000"/>
              </a:lnSpc>
              <a:buFontTx/>
              <a:buNone/>
            </a:pPr>
            <a:endParaRPr lang="en-US" altLang="zh-TW" sz="1800" smtClean="0">
              <a:ea typeface="新細明體" charset="-120"/>
            </a:endParaRPr>
          </a:p>
          <a:p>
            <a:pPr eaLnBrk="1" hangingPunct="1">
              <a:lnSpc>
                <a:spcPct val="80000"/>
              </a:lnSpc>
              <a:buFontTx/>
              <a:buNone/>
            </a:pPr>
            <a:r>
              <a:rPr lang="en-US" altLang="zh-TW" sz="1800" smtClean="0">
                <a:ea typeface="新細明體" charset="-120"/>
              </a:rPr>
              <a:t>               c=0;</a:t>
            </a:r>
          </a:p>
          <a:p>
            <a:pPr eaLnBrk="1" hangingPunct="1">
              <a:lnSpc>
                <a:spcPct val="80000"/>
              </a:lnSpc>
              <a:buFontTx/>
              <a:buNone/>
            </a:pPr>
            <a:r>
              <a:rPr lang="en-US" altLang="zh-TW" sz="1800" smtClean="0">
                <a:ea typeface="新細明體" charset="-120"/>
              </a:rPr>
              <a:t>               a=b/c;</a:t>
            </a:r>
          </a:p>
          <a:p>
            <a:pPr eaLnBrk="1" hangingPunct="1">
              <a:lnSpc>
                <a:spcPct val="80000"/>
              </a:lnSpc>
              <a:buFontTx/>
              <a:buNone/>
            </a:pPr>
            <a:endParaRPr lang="en-US" altLang="zh-TW" sz="1800" smtClean="0">
              <a:ea typeface="新細明體" charset="-120"/>
            </a:endParaRPr>
          </a:p>
          <a:p>
            <a:pPr eaLnBrk="1" hangingPunct="1">
              <a:lnSpc>
                <a:spcPct val="80000"/>
              </a:lnSpc>
              <a:buFontTx/>
              <a:buNone/>
            </a:pPr>
            <a:r>
              <a:rPr lang="en-US" altLang="zh-TW" sz="1800" smtClean="0">
                <a:ea typeface="新細明體" charset="-120"/>
              </a:rPr>
              <a:t>   an illegal division would be detected as the program executes.</a:t>
            </a:r>
          </a:p>
          <a:p>
            <a:pPr eaLnBrk="1" hangingPunct="1">
              <a:lnSpc>
                <a:spcPct val="80000"/>
              </a:lnSpc>
              <a:buFontTx/>
              <a:buNone/>
            </a:pPr>
            <a:r>
              <a:rPr lang="en-US" altLang="zh-TW" sz="1800" smtClean="0">
                <a:ea typeface="新細明體" charset="-120"/>
              </a:rPr>
              <a:t>   One difference between compiler-time and run-time errors is that run-</a:t>
            </a:r>
          </a:p>
          <a:p>
            <a:pPr eaLnBrk="1" hangingPunct="1">
              <a:lnSpc>
                <a:spcPct val="80000"/>
              </a:lnSpc>
              <a:buFontTx/>
              <a:buNone/>
            </a:pPr>
            <a:r>
              <a:rPr lang="en-US" altLang="zh-TW" sz="1800" smtClean="0">
                <a:ea typeface="新細明體" charset="-120"/>
              </a:rPr>
              <a:t>   time errors are only detected if the illegal code is actually executed. </a:t>
            </a:r>
          </a:p>
          <a:p>
            <a:pPr eaLnBrk="1" hangingPunct="1">
              <a:lnSpc>
                <a:spcPct val="80000"/>
              </a:lnSpc>
              <a:buFontTx/>
              <a:buNone/>
            </a:pPr>
            <a:r>
              <a:rPr lang="en-US" altLang="zh-TW" sz="1800" smtClean="0">
                <a:ea typeface="新細明體" charset="-120"/>
              </a:rPr>
              <a:t>   Compiler-time errors make an entire program illegal, even if the </a:t>
            </a:r>
          </a:p>
          <a:p>
            <a:pPr eaLnBrk="1" hangingPunct="1">
              <a:lnSpc>
                <a:spcPct val="80000"/>
              </a:lnSpc>
              <a:buFontTx/>
              <a:buNone/>
            </a:pPr>
            <a:r>
              <a:rPr lang="en-US" altLang="zh-TW" sz="1800" smtClean="0">
                <a:ea typeface="新細明體" charset="-120"/>
              </a:rPr>
              <a:t>   erroneous code is rarely or never reached.</a:t>
            </a:r>
          </a:p>
          <a:p>
            <a:pPr eaLnBrk="1" hangingPunct="1">
              <a:lnSpc>
                <a:spcPct val="80000"/>
              </a:lnSpc>
              <a:buFontTx/>
              <a:buNone/>
            </a:pPr>
            <a:endParaRPr lang="en-US" altLang="zh-TW" sz="1800" smtClean="0">
              <a:ea typeface="新細明體" charset="-120"/>
            </a:endParaRPr>
          </a:p>
          <a:p>
            <a:pPr eaLnBrk="1" hangingPunct="1">
              <a:lnSpc>
                <a:spcPct val="80000"/>
              </a:lnSpc>
              <a:buFontTx/>
              <a:buNone/>
            </a:pPr>
            <a:r>
              <a:rPr lang="en-US" altLang="zh-TW" sz="1800" smtClean="0">
                <a:ea typeface="新細明體" charset="-120"/>
              </a:rPr>
              <a:t>   Which approach do you recommend? Should a program with compiler-time </a:t>
            </a:r>
          </a:p>
          <a:p>
            <a:pPr eaLnBrk="1" hangingPunct="1">
              <a:lnSpc>
                <a:spcPct val="80000"/>
              </a:lnSpc>
              <a:buFontTx/>
              <a:buNone/>
            </a:pPr>
            <a:r>
              <a:rPr lang="en-US" altLang="zh-TW" sz="1800" smtClean="0">
                <a:ea typeface="新細明體" charset="-120"/>
              </a:rPr>
              <a:t>   errors be allowed to execute, with termination only when illegal code is </a:t>
            </a:r>
          </a:p>
          <a:p>
            <a:pPr eaLnBrk="1" hangingPunct="1">
              <a:lnSpc>
                <a:spcPct val="80000"/>
              </a:lnSpc>
              <a:buFontTx/>
              <a:buNone/>
            </a:pPr>
            <a:r>
              <a:rPr lang="en-US" altLang="zh-TW" sz="1800" smtClean="0">
                <a:ea typeface="新細明體" charset="-120"/>
              </a:rPr>
              <a:t>   executed? Are there any advantages to making a whole program illegal if some </a:t>
            </a:r>
          </a:p>
          <a:p>
            <a:pPr eaLnBrk="1" hangingPunct="1">
              <a:lnSpc>
                <a:spcPct val="80000"/>
              </a:lnSpc>
              <a:buFontTx/>
              <a:buNone/>
            </a:pPr>
            <a:r>
              <a:rPr lang="en-US" altLang="zh-TW" sz="1800" smtClean="0">
                <a:ea typeface="新細明體" charset="-120"/>
              </a:rPr>
              <a:t>   illegal component of it </a:t>
            </a:r>
            <a:r>
              <a:rPr lang="en-US" altLang="zh-TW" sz="1800" i="1" smtClean="0">
                <a:ea typeface="新細明體" charset="-120"/>
              </a:rPr>
              <a:t>might</a:t>
            </a:r>
            <a:r>
              <a:rPr lang="en-US" altLang="zh-TW" sz="1800" smtClean="0">
                <a:ea typeface="新細明體" charset="-120"/>
              </a:rPr>
              <a:t> be executed?</a:t>
            </a:r>
            <a:endParaRPr lang="zh-TW" altLang="en-US" sz="180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EE954A-37E0-4868-9B5A-20BA0DE4EADF}" type="slidenum">
              <a:rPr lang="zh-TW" altLang="en-US" smtClean="0">
                <a:ea typeface="新細明體" charset="-120"/>
              </a:rPr>
              <a:pPr eaLnBrk="1" hangingPunct="1"/>
              <a:t>26</a:t>
            </a:fld>
            <a:endParaRPr lang="en-US" altLang="zh-TW" smtClean="0">
              <a:ea typeface="新細明體" charset="-120"/>
            </a:endParaRPr>
          </a:p>
        </p:txBody>
      </p:sp>
      <p:sp>
        <p:nvSpPr>
          <p:cNvPr id="26627" name="標題 1"/>
          <p:cNvSpPr>
            <a:spLocks noGrp="1"/>
          </p:cNvSpPr>
          <p:nvPr>
            <p:ph type="title" idx="4294967295"/>
          </p:nvPr>
        </p:nvSpPr>
        <p:spPr/>
        <p:txBody>
          <a:bodyPr/>
          <a:lstStyle/>
          <a:p>
            <a:pPr eaLnBrk="1" hangingPunct="1"/>
            <a:r>
              <a:rPr lang="en-US" altLang="zh-TW" smtClean="0">
                <a:ea typeface="新細明體" charset="-120"/>
              </a:rPr>
              <a:t>No. 4  Solution</a:t>
            </a:r>
            <a:endParaRPr lang="zh-TW" altLang="en-US" smtClean="0">
              <a:ea typeface="新細明體" charset="-120"/>
            </a:endParaRPr>
          </a:p>
        </p:txBody>
      </p:sp>
      <p:sp>
        <p:nvSpPr>
          <p:cNvPr id="19460" name="內容版面配置區 2"/>
          <p:cNvSpPr>
            <a:spLocks noGrp="1"/>
          </p:cNvSpPr>
          <p:nvPr>
            <p:ph idx="4294967295"/>
          </p:nvPr>
        </p:nvSpPr>
        <p:spPr/>
        <p:txBody>
          <a:bodyPr/>
          <a:lstStyle/>
          <a:p>
            <a:pPr marL="0" indent="0" eaLnBrk="1" hangingPunct="1">
              <a:buFontTx/>
              <a:buNone/>
              <a:defRPr/>
            </a:pPr>
            <a:r>
              <a:rPr lang="en-US" altLang="zh-TW" dirty="0" smtClean="0">
                <a:ea typeface="新細明體" pitchFamily="18" charset="-120"/>
              </a:rPr>
              <a:t>4. </a:t>
            </a:r>
            <a:r>
              <a:rPr lang="en-US" altLang="zh-TW" smtClean="0">
                <a:ea typeface="新細明體" pitchFamily="18" charset="-120"/>
              </a:rPr>
              <a:t>1) Compile-time </a:t>
            </a:r>
            <a:r>
              <a:rPr lang="en-US" altLang="zh-TW" dirty="0" smtClean="0">
                <a:ea typeface="新細明體" pitchFamily="18" charset="-120"/>
              </a:rPr>
              <a:t>error is a better approach. </a:t>
            </a:r>
          </a:p>
          <a:p>
            <a:pPr eaLnBrk="1" hangingPunct="1">
              <a:lnSpc>
                <a:spcPct val="80000"/>
              </a:lnSpc>
              <a:buFontTx/>
              <a:buNone/>
              <a:defRPr/>
            </a:pPr>
            <a:r>
              <a:rPr lang="en-US" altLang="zh-TW" dirty="0" smtClean="0">
                <a:ea typeface="新細明體" pitchFamily="18" charset="-120"/>
              </a:rPr>
              <a:t>    2) A program with compiler-time </a:t>
            </a:r>
          </a:p>
          <a:p>
            <a:pPr eaLnBrk="1" hangingPunct="1">
              <a:lnSpc>
                <a:spcPct val="80000"/>
              </a:lnSpc>
              <a:buFontTx/>
              <a:buNone/>
              <a:defRPr/>
            </a:pPr>
            <a:r>
              <a:rPr lang="en-US" altLang="zh-TW" dirty="0" smtClean="0">
                <a:ea typeface="新細明體" pitchFamily="18" charset="-120"/>
              </a:rPr>
              <a:t>   errors SHOULD NOT be allowed to execute.</a:t>
            </a:r>
          </a:p>
          <a:p>
            <a:pPr marL="0" indent="0" eaLnBrk="1" hangingPunct="1">
              <a:buFontTx/>
              <a:buNone/>
              <a:defRPr/>
            </a:pPr>
            <a:r>
              <a:rPr lang="zh-TW" altLang="en-US" dirty="0" smtClean="0">
                <a:ea typeface="新細明體" pitchFamily="18" charset="-120"/>
              </a:rPr>
              <a:t>     </a:t>
            </a:r>
            <a:r>
              <a:rPr lang="en-US" altLang="zh-TW" dirty="0" smtClean="0">
                <a:ea typeface="新細明體" pitchFamily="18" charset="-120"/>
              </a:rPr>
              <a:t>3) The advantage is that it ensures all the source codes are syntactically correct.</a:t>
            </a:r>
            <a:endParaRPr lang="zh-TW" altLang="en-US" dirty="0" smtClean="0">
              <a:ea typeface="新細明體" pitchFamily="18"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DD3806D-B850-47AB-8A10-82F105CA97D4}" type="slidenum">
              <a:rPr lang="zh-TW" altLang="en-US" smtClean="0">
                <a:ea typeface="新細明體" charset="-120"/>
              </a:rPr>
              <a:pPr eaLnBrk="1" hangingPunct="1"/>
              <a:t>27</a:t>
            </a:fld>
            <a:endParaRPr lang="en-US" altLang="zh-TW" smtClean="0">
              <a:ea typeface="新細明體" charset="-120"/>
            </a:endParaRPr>
          </a:p>
        </p:txBody>
      </p:sp>
      <p:sp>
        <p:nvSpPr>
          <p:cNvPr id="27651" name="Rectangle 2"/>
          <p:cNvSpPr>
            <a:spLocks noGrp="1" noChangeArrowheads="1"/>
          </p:cNvSpPr>
          <p:nvPr>
            <p:ph type="title"/>
          </p:nvPr>
        </p:nvSpPr>
        <p:spPr/>
        <p:txBody>
          <a:bodyPr/>
          <a:lstStyle/>
          <a:p>
            <a:pPr eaLnBrk="1" hangingPunct="1"/>
            <a:r>
              <a:rPr lang="en-US" altLang="zh-TW" smtClean="0">
                <a:ea typeface="新細明體" charset="-120"/>
              </a:rPr>
              <a:t>Homework (Cont.)</a:t>
            </a:r>
            <a:endParaRPr lang="zh-TW" altLang="en-US" smtClean="0">
              <a:ea typeface="新細明體" charset="-120"/>
            </a:endParaRPr>
          </a:p>
        </p:txBody>
      </p:sp>
      <p:sp>
        <p:nvSpPr>
          <p:cNvPr id="27652" name="Rectangle 3"/>
          <p:cNvSpPr>
            <a:spLocks noGrp="1" noChangeArrowheads="1"/>
          </p:cNvSpPr>
          <p:nvPr>
            <p:ph type="body" idx="1"/>
          </p:nvPr>
        </p:nvSpPr>
        <p:spPr>
          <a:xfrm>
            <a:off x="457200" y="1219200"/>
            <a:ext cx="8229600" cy="5181600"/>
          </a:xfrm>
        </p:spPr>
        <p:txBody>
          <a:bodyPr/>
          <a:lstStyle/>
          <a:p>
            <a:pPr eaLnBrk="1" hangingPunct="1">
              <a:lnSpc>
                <a:spcPct val="80000"/>
              </a:lnSpc>
              <a:buFontTx/>
              <a:buNone/>
            </a:pPr>
            <a:r>
              <a:rPr lang="en-US" altLang="zh-TW" sz="2400" dirty="0" smtClean="0">
                <a:ea typeface="新細明體" charset="-120"/>
              </a:rPr>
              <a:t>8. Most programming languages, such as C and C++, are compiled directly into the machine language of a “real” microprocessor (for example, an Inter x86 or </a:t>
            </a:r>
            <a:r>
              <a:rPr lang="en-US" altLang="zh-TW" sz="2400" dirty="0" err="1" smtClean="0">
                <a:ea typeface="新細明體" charset="-120"/>
              </a:rPr>
              <a:t>Sparc</a:t>
            </a:r>
            <a:r>
              <a:rPr lang="en-US" altLang="zh-TW" sz="2400" dirty="0" smtClean="0">
                <a:ea typeface="新細明體" charset="-120"/>
              </a:rPr>
              <a:t>). Java takes a different approach. </a:t>
            </a:r>
          </a:p>
          <a:p>
            <a:pPr eaLnBrk="1" hangingPunct="1">
              <a:lnSpc>
                <a:spcPct val="80000"/>
              </a:lnSpc>
              <a:buFontTx/>
              <a:buNone/>
            </a:pPr>
            <a:r>
              <a:rPr lang="en-US" altLang="zh-TW" sz="2400" dirty="0" smtClean="0">
                <a:ea typeface="新細明體" charset="-120"/>
              </a:rPr>
              <a:t>    </a:t>
            </a:r>
          </a:p>
          <a:p>
            <a:pPr eaLnBrk="1" hangingPunct="1">
              <a:lnSpc>
                <a:spcPct val="80000"/>
              </a:lnSpc>
              <a:buFontTx/>
              <a:buNone/>
            </a:pPr>
            <a:r>
              <a:rPr lang="en-US" altLang="zh-TW" sz="2400" dirty="0" smtClean="0">
                <a:ea typeface="新細明體" charset="-120"/>
              </a:rPr>
              <a:t>    It is commonly compiled into the machine language of the JVM. The JVM is not implemented in its own microprocessor, but is instead interpreted on some existing processor. This allows Java to be run on a wide variety of machines, thereby making it highly platform independent.</a:t>
            </a:r>
          </a:p>
          <a:p>
            <a:pPr eaLnBrk="1" hangingPunct="1">
              <a:lnSpc>
                <a:spcPct val="80000"/>
              </a:lnSpc>
              <a:buFontTx/>
              <a:buNone/>
            </a:pPr>
            <a:r>
              <a:rPr lang="en-US" altLang="zh-TW" sz="2400" dirty="0" smtClean="0">
                <a:ea typeface="新細明體" charset="-120"/>
              </a:rPr>
              <a:t>    </a:t>
            </a:r>
          </a:p>
          <a:p>
            <a:pPr eaLnBrk="1" hangingPunct="1">
              <a:lnSpc>
                <a:spcPct val="80000"/>
              </a:lnSpc>
              <a:buFontTx/>
              <a:buNone/>
            </a:pPr>
            <a:r>
              <a:rPr lang="en-US" altLang="zh-TW" sz="2400" dirty="0" smtClean="0">
                <a:ea typeface="新細明體" charset="-120"/>
              </a:rPr>
              <a:t>    Explain why building an interpreter for a virtual machine like the JVM is easier and faster than building a complete Java compiler. What are the disadvantages of this virtual machine approach? </a:t>
            </a:r>
            <a:endParaRPr lang="zh-TW" altLang="en-US" sz="2400" dirty="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2CD01B-944F-4ECB-9E44-70A5C1EBF1A4}" type="slidenum">
              <a:rPr lang="zh-TW" altLang="en-US" smtClean="0">
                <a:ea typeface="新細明體" charset="-120"/>
              </a:rPr>
              <a:pPr eaLnBrk="1" hangingPunct="1"/>
              <a:t>28</a:t>
            </a:fld>
            <a:endParaRPr lang="en-US" altLang="zh-TW" smtClean="0">
              <a:ea typeface="新細明體" charset="-120"/>
            </a:endParaRPr>
          </a:p>
        </p:txBody>
      </p:sp>
      <p:sp>
        <p:nvSpPr>
          <p:cNvPr id="28675" name="標題 1"/>
          <p:cNvSpPr>
            <a:spLocks noGrp="1"/>
          </p:cNvSpPr>
          <p:nvPr>
            <p:ph type="title" idx="4294967295"/>
          </p:nvPr>
        </p:nvSpPr>
        <p:spPr/>
        <p:txBody>
          <a:bodyPr/>
          <a:lstStyle/>
          <a:p>
            <a:pPr eaLnBrk="1" hangingPunct="1"/>
            <a:r>
              <a:rPr lang="en-US" altLang="zh-TW" smtClean="0">
                <a:ea typeface="新細明體" charset="-120"/>
              </a:rPr>
              <a:t>No. 8  Solution</a:t>
            </a:r>
            <a:endParaRPr lang="zh-TW" altLang="en-US" smtClean="0">
              <a:ea typeface="新細明體" charset="-120"/>
            </a:endParaRPr>
          </a:p>
        </p:txBody>
      </p:sp>
      <p:sp>
        <p:nvSpPr>
          <p:cNvPr id="28676" name="內容版面配置區 2"/>
          <p:cNvSpPr>
            <a:spLocks noGrp="1"/>
          </p:cNvSpPr>
          <p:nvPr>
            <p:ph idx="4294967295"/>
          </p:nvPr>
        </p:nvSpPr>
        <p:spPr/>
        <p:txBody>
          <a:bodyPr/>
          <a:lstStyle/>
          <a:p>
            <a:pPr marL="0" indent="0" eaLnBrk="1" hangingPunct="1">
              <a:buFontTx/>
              <a:buNone/>
            </a:pPr>
            <a:r>
              <a:rPr lang="en-US" altLang="zh-TW" sz="2400" smtClean="0">
                <a:ea typeface="新細明體" charset="-120"/>
              </a:rPr>
              <a:t>8. Building an interpreter for a virtual machine is easier than building a complete Java compiler is that there are fewer phases in developing interpreters. </a:t>
            </a:r>
          </a:p>
          <a:p>
            <a:pPr marL="0" indent="0" eaLnBrk="1" hangingPunct="1">
              <a:buFontTx/>
              <a:buNone/>
            </a:pPr>
            <a:endParaRPr lang="zh-TW" altLang="en-US" sz="2400" smtClean="0">
              <a:ea typeface="新細明體" charset="-120"/>
            </a:endParaRPr>
          </a:p>
          <a:p>
            <a:pPr marL="0" indent="0" eaLnBrk="1" hangingPunct="1">
              <a:buFontTx/>
              <a:buNone/>
            </a:pPr>
            <a:r>
              <a:rPr lang="en-US" altLang="zh-TW" sz="2400" smtClean="0">
                <a:ea typeface="新細明體" charset="-120"/>
              </a:rPr>
              <a:t>The disadvantages of this virtual machine approach is that the source code must be compiled to byte code, and then a java interpreter can execute it. This takes more time. </a:t>
            </a:r>
            <a:endParaRPr lang="zh-TW" altLang="en-US" sz="240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6BDFA4-248B-4332-A6A1-16DF0DF789F5}" type="slidenum">
              <a:rPr lang="zh-TW" altLang="en-US" smtClean="0">
                <a:ea typeface="新細明體" charset="-120"/>
              </a:rPr>
              <a:pPr eaLnBrk="1" hangingPunct="1"/>
              <a:t>29</a:t>
            </a:fld>
            <a:endParaRPr lang="en-US" altLang="zh-TW" smtClean="0">
              <a:ea typeface="新細明體" charset="-120"/>
            </a:endParaRPr>
          </a:p>
        </p:txBody>
      </p:sp>
      <p:sp>
        <p:nvSpPr>
          <p:cNvPr id="29699" name="Rectangle 2"/>
          <p:cNvSpPr>
            <a:spLocks noGrp="1" noChangeArrowheads="1"/>
          </p:cNvSpPr>
          <p:nvPr>
            <p:ph type="title"/>
          </p:nvPr>
        </p:nvSpPr>
        <p:spPr/>
        <p:txBody>
          <a:bodyPr/>
          <a:lstStyle/>
          <a:p>
            <a:pPr eaLnBrk="1" hangingPunct="1"/>
            <a:r>
              <a:rPr lang="en-US" altLang="zh-TW" smtClean="0">
                <a:ea typeface="新細明體" charset="-120"/>
              </a:rPr>
              <a:t>Homework (Cont.)</a:t>
            </a:r>
            <a:endParaRPr lang="zh-TW" altLang="en-US" smtClean="0">
              <a:ea typeface="新細明體" charset="-120"/>
            </a:endParaRPr>
          </a:p>
        </p:txBody>
      </p:sp>
      <p:sp>
        <p:nvSpPr>
          <p:cNvPr id="29700" name="Rectangle 3"/>
          <p:cNvSpPr>
            <a:spLocks noGrp="1" noChangeArrowheads="1"/>
          </p:cNvSpPr>
          <p:nvPr>
            <p:ph type="body" idx="1"/>
          </p:nvPr>
        </p:nvSpPr>
        <p:spPr>
          <a:xfrm>
            <a:off x="228600" y="1600200"/>
            <a:ext cx="8686800" cy="4876800"/>
          </a:xfrm>
        </p:spPr>
        <p:txBody>
          <a:bodyPr/>
          <a:lstStyle/>
          <a:p>
            <a:pPr eaLnBrk="1" hangingPunct="1">
              <a:lnSpc>
                <a:spcPct val="80000"/>
              </a:lnSpc>
              <a:buFontTx/>
              <a:buNone/>
            </a:pPr>
            <a:r>
              <a:rPr lang="en-US" altLang="zh-TW" sz="2800" smtClean="0">
                <a:ea typeface="新細明體" charset="-120"/>
              </a:rPr>
              <a:t>11. C is sometimes called the </a:t>
            </a:r>
            <a:r>
              <a:rPr lang="en-US" altLang="zh-TW" sz="2800" b="1" smtClean="0">
                <a:ea typeface="新細明體" charset="-120"/>
              </a:rPr>
              <a:t>universal </a:t>
            </a:r>
          </a:p>
          <a:p>
            <a:pPr eaLnBrk="1" hangingPunct="1">
              <a:lnSpc>
                <a:spcPct val="80000"/>
              </a:lnSpc>
              <a:buFontTx/>
              <a:buNone/>
            </a:pPr>
            <a:r>
              <a:rPr lang="en-US" altLang="zh-TW" sz="2800" b="1" smtClean="0">
                <a:ea typeface="新細明體" charset="-120"/>
              </a:rPr>
              <a:t>assembly language</a:t>
            </a:r>
            <a:r>
              <a:rPr lang="en-US" altLang="zh-TW" sz="2800" smtClean="0">
                <a:ea typeface="新細明體" charset="-120"/>
              </a:rPr>
              <a:t> in light of its ability to be </a:t>
            </a:r>
          </a:p>
          <a:p>
            <a:pPr eaLnBrk="1" hangingPunct="1">
              <a:lnSpc>
                <a:spcPct val="80000"/>
              </a:lnSpc>
              <a:buFontTx/>
              <a:buNone/>
            </a:pPr>
            <a:r>
              <a:rPr lang="en-US" altLang="zh-TW" sz="2800" smtClean="0">
                <a:ea typeface="新細明體" charset="-120"/>
              </a:rPr>
              <a:t>very efficiently implemented on a wide variety </a:t>
            </a:r>
          </a:p>
          <a:p>
            <a:pPr eaLnBrk="1" hangingPunct="1">
              <a:lnSpc>
                <a:spcPct val="80000"/>
              </a:lnSpc>
              <a:buFontTx/>
              <a:buNone/>
            </a:pPr>
            <a:r>
              <a:rPr lang="en-US" altLang="zh-TW" sz="2800" smtClean="0">
                <a:ea typeface="新細明體" charset="-120"/>
              </a:rPr>
              <a:t>of computer architecture. </a:t>
            </a:r>
          </a:p>
          <a:p>
            <a:pPr eaLnBrk="1" hangingPunct="1">
              <a:lnSpc>
                <a:spcPct val="80000"/>
              </a:lnSpc>
              <a:buFontTx/>
              <a:buNone/>
            </a:pPr>
            <a:endParaRPr lang="en-US" altLang="zh-TW" sz="2800" smtClean="0">
              <a:ea typeface="新細明體" charset="-120"/>
            </a:endParaRPr>
          </a:p>
          <a:p>
            <a:pPr eaLnBrk="1" hangingPunct="1">
              <a:lnSpc>
                <a:spcPct val="80000"/>
              </a:lnSpc>
              <a:buFontTx/>
              <a:buNone/>
            </a:pPr>
            <a:r>
              <a:rPr lang="en-US" altLang="zh-TW" sz="2800" smtClean="0">
                <a:ea typeface="新細明體" charset="-120"/>
              </a:rPr>
              <a:t>In light of this characterization, some compiler writers </a:t>
            </a:r>
          </a:p>
          <a:p>
            <a:pPr eaLnBrk="1" hangingPunct="1">
              <a:lnSpc>
                <a:spcPct val="80000"/>
              </a:lnSpc>
              <a:buFontTx/>
              <a:buNone/>
            </a:pPr>
            <a:r>
              <a:rPr lang="en-US" altLang="zh-TW" sz="2800" smtClean="0">
                <a:ea typeface="新細明體" charset="-120"/>
              </a:rPr>
              <a:t>have chosen to generate C code as their output </a:t>
            </a:r>
          </a:p>
          <a:p>
            <a:pPr eaLnBrk="1" hangingPunct="1">
              <a:lnSpc>
                <a:spcPct val="80000"/>
              </a:lnSpc>
              <a:buFontTx/>
              <a:buNone/>
            </a:pPr>
            <a:r>
              <a:rPr lang="en-US" altLang="zh-TW" sz="2800" smtClean="0">
                <a:ea typeface="新細明體" charset="-120"/>
              </a:rPr>
              <a:t>instead of a particular machine language. </a:t>
            </a:r>
          </a:p>
          <a:p>
            <a:pPr eaLnBrk="1" hangingPunct="1">
              <a:lnSpc>
                <a:spcPct val="80000"/>
              </a:lnSpc>
              <a:buFontTx/>
              <a:buNone/>
            </a:pPr>
            <a:endParaRPr lang="en-US" altLang="zh-TW" sz="2800" smtClean="0">
              <a:ea typeface="新細明體" charset="-120"/>
            </a:endParaRPr>
          </a:p>
          <a:p>
            <a:pPr eaLnBrk="1" hangingPunct="1">
              <a:lnSpc>
                <a:spcPct val="80000"/>
              </a:lnSpc>
              <a:buFontTx/>
              <a:buNone/>
            </a:pPr>
            <a:r>
              <a:rPr lang="en-US" altLang="zh-TW" sz="2800" smtClean="0">
                <a:ea typeface="新細明體" charset="-120"/>
              </a:rPr>
              <a:t>What are the advantages to this approach to </a:t>
            </a:r>
          </a:p>
          <a:p>
            <a:pPr eaLnBrk="1" hangingPunct="1">
              <a:lnSpc>
                <a:spcPct val="80000"/>
              </a:lnSpc>
              <a:buFontTx/>
              <a:buNone/>
            </a:pPr>
            <a:r>
              <a:rPr lang="en-US" altLang="zh-TW" sz="2800" smtClean="0">
                <a:ea typeface="新細明體" charset="-120"/>
              </a:rPr>
              <a:t>compilation? Are there any disadvantages? </a:t>
            </a:r>
            <a:endParaRPr lang="zh-TW" altLang="en-US" sz="280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D9E6F99-9289-4B33-A92E-907F85F914F8}" type="slidenum">
              <a:rPr lang="zh-TW" altLang="en-US" smtClean="0">
                <a:ea typeface="新細明體" charset="-120"/>
              </a:rPr>
              <a:pPr eaLnBrk="1" hangingPunct="1"/>
              <a:t>3</a:t>
            </a:fld>
            <a:endParaRPr lang="en-US" altLang="zh-TW" smtClean="0">
              <a:ea typeface="新細明體" charset="-120"/>
            </a:endParaRPr>
          </a:p>
        </p:txBody>
      </p:sp>
      <p:sp>
        <p:nvSpPr>
          <p:cNvPr id="5123" name="Rectangle 2"/>
          <p:cNvSpPr>
            <a:spLocks noGrp="1" noChangeArrowheads="1"/>
          </p:cNvSpPr>
          <p:nvPr>
            <p:ph type="title" idx="4294967295"/>
          </p:nvPr>
        </p:nvSpPr>
        <p:spPr/>
        <p:txBody>
          <a:bodyPr anchor="b"/>
          <a:lstStyle/>
          <a:p>
            <a:pPr eaLnBrk="1" hangingPunct="1"/>
            <a:r>
              <a:rPr lang="en-US" altLang="zh-TW" dirty="0" smtClean="0">
                <a:ea typeface="新細明體" charset="-120"/>
              </a:rPr>
              <a:t>Introduction </a:t>
            </a:r>
          </a:p>
        </p:txBody>
      </p:sp>
      <p:sp>
        <p:nvSpPr>
          <p:cNvPr id="5124" name="Rectangle 3"/>
          <p:cNvSpPr>
            <a:spLocks noGrp="1" noChangeArrowheads="1"/>
          </p:cNvSpPr>
          <p:nvPr>
            <p:ph type="body" idx="4294967295"/>
          </p:nvPr>
        </p:nvSpPr>
        <p:spPr>
          <a:xfrm>
            <a:off x="228600" y="1524000"/>
            <a:ext cx="8686800" cy="4525963"/>
          </a:xfrm>
        </p:spPr>
        <p:txBody>
          <a:bodyPr/>
          <a:lstStyle/>
          <a:p>
            <a:pPr algn="just" eaLnBrk="1" hangingPunct="1">
              <a:lnSpc>
                <a:spcPct val="90000"/>
              </a:lnSpc>
              <a:buFontTx/>
              <a:buNone/>
            </a:pPr>
            <a:r>
              <a:rPr lang="en-US" altLang="zh-TW" sz="2800" dirty="0" smtClean="0">
                <a:ea typeface="新細明體" charset="-120"/>
              </a:rPr>
              <a:t>   A </a:t>
            </a:r>
            <a:r>
              <a:rPr lang="en-US" altLang="zh-TW" sz="2800" b="1" dirty="0" smtClean="0">
                <a:ea typeface="新細明體" charset="-120"/>
              </a:rPr>
              <a:t>compiler</a:t>
            </a:r>
            <a:r>
              <a:rPr lang="en-US" altLang="zh-TW" sz="2800" dirty="0" smtClean="0">
                <a:ea typeface="新細明體" charset="-120"/>
              </a:rPr>
              <a:t> is a program that</a:t>
            </a:r>
          </a:p>
          <a:p>
            <a:pPr algn="just" eaLnBrk="1" hangingPunct="1">
              <a:lnSpc>
                <a:spcPct val="90000"/>
              </a:lnSpc>
              <a:buFontTx/>
              <a:buNone/>
            </a:pPr>
            <a:r>
              <a:rPr lang="en-US" altLang="zh-TW" sz="2800" dirty="0" smtClean="0">
                <a:ea typeface="新細明體" charset="-120"/>
              </a:rPr>
              <a:t>   </a:t>
            </a:r>
          </a:p>
          <a:p>
            <a:pPr algn="just" eaLnBrk="1" hangingPunct="1">
              <a:lnSpc>
                <a:spcPct val="90000"/>
              </a:lnSpc>
              <a:buFontTx/>
              <a:buNone/>
            </a:pPr>
            <a:r>
              <a:rPr lang="en-US" altLang="zh-TW" sz="2800" dirty="0" smtClean="0">
                <a:ea typeface="新細明體" charset="-120"/>
              </a:rPr>
              <a:t>   accepts, as input, a program text in a certain </a:t>
            </a:r>
            <a:r>
              <a:rPr lang="en-US" altLang="zh-TW" sz="2800" b="1" dirty="0" smtClean="0">
                <a:ea typeface="新細明體" charset="-120"/>
              </a:rPr>
              <a:t>programming language</a:t>
            </a:r>
            <a:r>
              <a:rPr lang="en-US" altLang="zh-TW" sz="2800" dirty="0" smtClean="0">
                <a:ea typeface="新細明體" charset="-120"/>
              </a:rPr>
              <a:t> (source language), </a:t>
            </a:r>
          </a:p>
          <a:p>
            <a:pPr algn="just" eaLnBrk="1" hangingPunct="1">
              <a:lnSpc>
                <a:spcPct val="90000"/>
              </a:lnSpc>
              <a:buFontTx/>
              <a:buNone/>
            </a:pPr>
            <a:endParaRPr lang="en-US" altLang="zh-TW" sz="2800" dirty="0" smtClean="0">
              <a:ea typeface="新細明體" charset="-120"/>
            </a:endParaRPr>
          </a:p>
          <a:p>
            <a:pPr algn="just" eaLnBrk="1" hangingPunct="1">
              <a:lnSpc>
                <a:spcPct val="90000"/>
              </a:lnSpc>
              <a:buFontTx/>
              <a:buNone/>
            </a:pPr>
            <a:r>
              <a:rPr lang="en-US" altLang="zh-TW" sz="2800" dirty="0" smtClean="0">
                <a:ea typeface="新細明體" charset="-120"/>
              </a:rPr>
              <a:t>   and produces, as output, a program text in an</a:t>
            </a:r>
            <a:r>
              <a:rPr lang="en-US" altLang="zh-TW" sz="2800" b="1" dirty="0" smtClean="0">
                <a:ea typeface="新細明體" charset="-120"/>
              </a:rPr>
              <a:t> assembly language </a:t>
            </a:r>
            <a:r>
              <a:rPr lang="en-US" altLang="zh-TW" sz="2800" dirty="0" smtClean="0">
                <a:ea typeface="新細明體" charset="-120"/>
              </a:rPr>
              <a:t>(target language)</a:t>
            </a:r>
            <a:r>
              <a:rPr lang="en-US" altLang="zh-TW" sz="2800" b="1" dirty="0" smtClean="0">
                <a:ea typeface="新細明體" charset="-120"/>
              </a:rPr>
              <a:t>, </a:t>
            </a:r>
            <a:r>
              <a:rPr lang="en-US" altLang="zh-TW" sz="2800" dirty="0" smtClean="0">
                <a:ea typeface="新細明體" charset="-120"/>
              </a:rPr>
              <a:t>which will later be assembled by the assembler into machine language.</a:t>
            </a:r>
          </a:p>
          <a:p>
            <a:pPr algn="just" eaLnBrk="1" hangingPunct="1">
              <a:lnSpc>
                <a:spcPct val="90000"/>
              </a:lnSpc>
              <a:buFontTx/>
              <a:buNone/>
            </a:pPr>
            <a:r>
              <a:rPr lang="en-US" altLang="zh-TW" sz="2800" dirty="0" smtClean="0">
                <a:ea typeface="新細明體" charset="-120"/>
              </a:rPr>
              <a:t>   </a:t>
            </a:r>
          </a:p>
          <a:p>
            <a:pPr algn="just" eaLnBrk="1" hangingPunct="1">
              <a:lnSpc>
                <a:spcPct val="90000"/>
              </a:lnSpc>
              <a:buFontTx/>
              <a:buNone/>
            </a:pPr>
            <a:r>
              <a:rPr lang="en-US" altLang="zh-TW" sz="2800" dirty="0" smtClean="0">
                <a:ea typeface="新細明體" charset="-120"/>
              </a:rPr>
              <a:t>   This process is called </a:t>
            </a:r>
            <a:r>
              <a:rPr lang="en-US" altLang="zh-TW" sz="2800" b="1" dirty="0" smtClean="0">
                <a:ea typeface="新細明體" charset="-120"/>
              </a:rPr>
              <a:t>compilation</a:t>
            </a:r>
            <a:r>
              <a:rPr lang="en-US" altLang="zh-TW" sz="2800" dirty="0" smtClean="0">
                <a:ea typeface="新細明體" charset="-120"/>
              </a:rPr>
              <a:t>. (See Fig. 1.1).</a:t>
            </a: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4993CF5-250B-4BCC-8C5E-E060E2C6BF7D}" type="slidenum">
              <a:rPr lang="zh-TW" altLang="en-US" smtClean="0">
                <a:ea typeface="新細明體" charset="-120"/>
              </a:rPr>
              <a:pPr eaLnBrk="1" hangingPunct="1"/>
              <a:t>30</a:t>
            </a:fld>
            <a:endParaRPr lang="en-US" altLang="zh-TW" smtClean="0">
              <a:ea typeface="新細明體" charset="-120"/>
            </a:endParaRPr>
          </a:p>
        </p:txBody>
      </p:sp>
      <p:sp>
        <p:nvSpPr>
          <p:cNvPr id="30723" name="標題 1"/>
          <p:cNvSpPr>
            <a:spLocks noGrp="1"/>
          </p:cNvSpPr>
          <p:nvPr>
            <p:ph type="title" idx="4294967295"/>
          </p:nvPr>
        </p:nvSpPr>
        <p:spPr/>
        <p:txBody>
          <a:bodyPr/>
          <a:lstStyle/>
          <a:p>
            <a:pPr eaLnBrk="1" hangingPunct="1"/>
            <a:r>
              <a:rPr lang="en-US" altLang="zh-TW" smtClean="0">
                <a:ea typeface="新細明體" charset="-120"/>
              </a:rPr>
              <a:t>No. 11  Solution</a:t>
            </a:r>
            <a:endParaRPr lang="zh-TW" altLang="en-US" smtClean="0">
              <a:ea typeface="新細明體" charset="-120"/>
            </a:endParaRPr>
          </a:p>
        </p:txBody>
      </p:sp>
      <p:sp>
        <p:nvSpPr>
          <p:cNvPr id="30724" name="內容版面配置區 2"/>
          <p:cNvSpPr>
            <a:spLocks noGrp="1"/>
          </p:cNvSpPr>
          <p:nvPr>
            <p:ph idx="4294967295"/>
          </p:nvPr>
        </p:nvSpPr>
        <p:spPr/>
        <p:txBody>
          <a:bodyPr/>
          <a:lstStyle/>
          <a:p>
            <a:pPr marL="0" indent="0" eaLnBrk="1" hangingPunct="1">
              <a:buFontTx/>
              <a:buNone/>
            </a:pPr>
            <a:r>
              <a:rPr lang="en-US" altLang="zh-TW" smtClean="0">
                <a:ea typeface="新細明體" charset="-120"/>
              </a:rPr>
              <a:t>11. Generating C code  is more portable than generating an assembly code for a particular machine language. </a:t>
            </a:r>
          </a:p>
          <a:p>
            <a:pPr marL="0" indent="0" eaLnBrk="1" hangingPunct="1">
              <a:buFontTx/>
              <a:buNone/>
            </a:pPr>
            <a:endParaRPr lang="en-US" altLang="zh-TW" smtClean="0">
              <a:ea typeface="新細明體" charset="-120"/>
            </a:endParaRPr>
          </a:p>
          <a:p>
            <a:pPr marL="0" indent="0" eaLnBrk="1" hangingPunct="1">
              <a:buFontTx/>
              <a:buNone/>
            </a:pPr>
            <a:r>
              <a:rPr lang="en-US" altLang="zh-TW" smtClean="0">
                <a:ea typeface="新細明體" charset="-120"/>
              </a:rPr>
              <a:t>However, the source code will be translated into C code, and then to assembly code. This is time-consuming.</a:t>
            </a:r>
          </a:p>
          <a:p>
            <a:pPr marL="0" indent="0" eaLnBrk="1" hangingPunct="1">
              <a:buFontTx/>
              <a:buNone/>
            </a:pPr>
            <a:endParaRPr lang="zh-TW" altLang="en-US"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7325F9-1CA0-4648-8D5C-AFB3E36E4D13}" type="slidenum">
              <a:rPr lang="zh-TW" altLang="en-US" smtClean="0">
                <a:ea typeface="新細明體" charset="-120"/>
              </a:rPr>
              <a:pPr eaLnBrk="1" hangingPunct="1"/>
              <a:t>4</a:t>
            </a:fld>
            <a:endParaRPr lang="en-US" altLang="zh-TW" smtClean="0">
              <a:ea typeface="新細明體" charset="-120"/>
            </a:endParaRPr>
          </a:p>
        </p:txBody>
      </p:sp>
      <p:sp>
        <p:nvSpPr>
          <p:cNvPr id="6147" name="Rectangle 2"/>
          <p:cNvSpPr>
            <a:spLocks noGrp="1" noChangeArrowheads="1"/>
          </p:cNvSpPr>
          <p:nvPr>
            <p:ph type="title"/>
          </p:nvPr>
        </p:nvSpPr>
        <p:spPr/>
        <p:txBody>
          <a:bodyPr/>
          <a:lstStyle/>
          <a:p>
            <a:pPr eaLnBrk="1" hangingPunct="1"/>
            <a:r>
              <a:rPr lang="en-US" altLang="zh-TW" smtClean="0">
                <a:ea typeface="新細明體" charset="-120"/>
              </a:rPr>
              <a:t>Introduction (Cont.)</a:t>
            </a:r>
            <a:endParaRPr lang="zh-TW" altLang="en-US" smtClean="0">
              <a:ea typeface="新細明體" charset="-120"/>
            </a:endParaRP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035925"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內容版面配置區 5"/>
          <p:cNvSpPr>
            <a:spLocks noGrp="1"/>
          </p:cNvSpPr>
          <p:nvPr>
            <p:ph idx="1"/>
          </p:nvPr>
        </p:nvSpPr>
        <p:spPr>
          <a:xfrm>
            <a:off x="457200" y="2438400"/>
            <a:ext cx="8229600" cy="3687763"/>
          </a:xfrm>
        </p:spPr>
        <p:txBody>
          <a:bodyPr/>
          <a:lstStyle/>
          <a:p>
            <a:pPr>
              <a:buFontTx/>
              <a:buNone/>
            </a:pPr>
            <a:endParaRPr lang="zh-TW" altLang="en-US"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5E4B858-CA22-475E-9CF8-F56DE8EF39A3}" type="slidenum">
              <a:rPr lang="zh-TW" altLang="en-US" smtClean="0">
                <a:ea typeface="新細明體" charset="-120"/>
              </a:rPr>
              <a:pPr eaLnBrk="1" hangingPunct="1"/>
              <a:t>5</a:t>
            </a:fld>
            <a:endParaRPr lang="en-US" altLang="zh-TW" smtClean="0">
              <a:ea typeface="新細明體" charset="-120"/>
            </a:endParaRPr>
          </a:p>
        </p:txBody>
      </p:sp>
      <p:sp>
        <p:nvSpPr>
          <p:cNvPr id="7171" name="Rectangle 2"/>
          <p:cNvSpPr>
            <a:spLocks noGrp="1" noChangeArrowheads="1"/>
          </p:cNvSpPr>
          <p:nvPr>
            <p:ph type="title" idx="4294967295"/>
          </p:nvPr>
        </p:nvSpPr>
        <p:spPr/>
        <p:txBody>
          <a:bodyPr anchor="b"/>
          <a:lstStyle/>
          <a:p>
            <a:pPr eaLnBrk="1" hangingPunct="1"/>
            <a:r>
              <a:rPr lang="en-US" altLang="zh-TW" smtClean="0">
                <a:ea typeface="新細明體" charset="-120"/>
              </a:rPr>
              <a:t>Front-end and Back-end</a:t>
            </a:r>
          </a:p>
        </p:txBody>
      </p:sp>
      <p:sp>
        <p:nvSpPr>
          <p:cNvPr id="7172" name="Rectangle 3"/>
          <p:cNvSpPr>
            <a:spLocks noGrp="1" noChangeArrowheads="1"/>
          </p:cNvSpPr>
          <p:nvPr>
            <p:ph type="body" idx="4294967295"/>
          </p:nvPr>
        </p:nvSpPr>
        <p:spPr/>
        <p:txBody>
          <a:bodyPr/>
          <a:lstStyle/>
          <a:p>
            <a:pPr algn="just" eaLnBrk="1" hangingPunct="1"/>
            <a:r>
              <a:rPr lang="en-US" altLang="zh-TW" b="1" dirty="0" smtClean="0">
                <a:ea typeface="新細明體" charset="-120"/>
              </a:rPr>
              <a:t>Front-end</a:t>
            </a:r>
            <a:r>
              <a:rPr lang="en-US" altLang="zh-TW" dirty="0" smtClean="0">
                <a:ea typeface="新細明體" charset="-120"/>
              </a:rPr>
              <a:t> performs the analysis of the </a:t>
            </a:r>
            <a:r>
              <a:rPr lang="en-US" altLang="zh-TW" b="1" dirty="0" smtClean="0">
                <a:ea typeface="新細明體" charset="-120"/>
              </a:rPr>
              <a:t>source</a:t>
            </a:r>
            <a:r>
              <a:rPr lang="en-US" altLang="zh-TW" dirty="0" smtClean="0">
                <a:ea typeface="新細明體" charset="-120"/>
              </a:rPr>
              <a:t> language code to build the internal representation, called </a:t>
            </a:r>
          </a:p>
          <a:p>
            <a:pPr algn="just" eaLnBrk="1" hangingPunct="1">
              <a:buFontTx/>
              <a:buNone/>
            </a:pPr>
            <a:r>
              <a:rPr lang="en-US" altLang="zh-TW" b="1" dirty="0" smtClean="0">
                <a:ea typeface="新細明體" charset="-120"/>
              </a:rPr>
              <a:t>     </a:t>
            </a:r>
            <a:r>
              <a:rPr lang="en-US" altLang="zh-TW" b="1" dirty="0" smtClean="0">
                <a:solidFill>
                  <a:srgbClr val="FF0000"/>
                </a:solidFill>
                <a:ea typeface="新細明體" charset="-120"/>
              </a:rPr>
              <a:t>intermediate representation (IR)</a:t>
            </a:r>
            <a:r>
              <a:rPr lang="en-US" altLang="zh-TW" dirty="0" smtClean="0">
                <a:ea typeface="新細明體" charset="-120"/>
              </a:rPr>
              <a:t>.</a:t>
            </a:r>
          </a:p>
          <a:p>
            <a:pPr algn="just" eaLnBrk="1" hangingPunct="1"/>
            <a:endParaRPr lang="en-US" altLang="zh-TW" dirty="0" smtClean="0">
              <a:ea typeface="新細明體" charset="-120"/>
            </a:endParaRPr>
          </a:p>
          <a:p>
            <a:pPr algn="just" eaLnBrk="1" hangingPunct="1"/>
            <a:r>
              <a:rPr lang="en-US" altLang="zh-TW" b="1" dirty="0" smtClean="0">
                <a:ea typeface="新細明體" charset="-120"/>
              </a:rPr>
              <a:t>Back-end</a:t>
            </a:r>
            <a:r>
              <a:rPr lang="en-US" altLang="zh-TW" dirty="0" smtClean="0">
                <a:ea typeface="新細明體" charset="-120"/>
              </a:rPr>
              <a:t> performs the target language synthesis to generate the </a:t>
            </a:r>
            <a:r>
              <a:rPr lang="en-US" altLang="zh-TW" b="1" dirty="0" smtClean="0">
                <a:ea typeface="新細明體" charset="-120"/>
              </a:rPr>
              <a:t>target code </a:t>
            </a:r>
            <a:r>
              <a:rPr lang="en-US" altLang="zh-TW" dirty="0" smtClean="0">
                <a:ea typeface="新細明體" charset="-120"/>
              </a:rPr>
              <a:t>(assembly code).</a:t>
            </a:r>
          </a:p>
          <a:p>
            <a:pPr eaLnBrk="1" hangingPunct="1">
              <a:buFontTx/>
              <a:buNone/>
            </a:pPr>
            <a:endParaRPr lang="en-US" altLang="zh-TW" dirty="0" smtClean="0">
              <a:ea typeface="新細明體" charset="-120"/>
            </a:endParaRPr>
          </a:p>
        </p:txBody>
      </p:sp>
      <p:sp>
        <p:nvSpPr>
          <p:cNvPr id="717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endParaRPr lang="en-US" altLang="zh-TW" sz="100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mc:AlternateContent xmlns:mc="http://schemas.openxmlformats.org/markup-compatibility/2006">
        <mc:Choice xmlns:p14="http://schemas.microsoft.com/office/powerpoint/2010/main" Requires="p14">
          <p:contentPart p14:bwMode="auto" r:id="rId2">
            <p14:nvContentPartPr>
              <p14:cNvPr id="3" name="筆跡 2"/>
              <p14:cNvContentPartPr/>
              <p14:nvPr/>
            </p14:nvContentPartPr>
            <p14:xfrm>
              <a:off x="1092240" y="3238560"/>
              <a:ext cx="6179040" cy="527400"/>
            </p14:xfrm>
          </p:contentPart>
        </mc:Choice>
        <mc:Fallback>
          <p:pic>
            <p:nvPicPr>
              <p:cNvPr id="3" name="筆跡 2"/>
              <p:cNvPicPr/>
              <p:nvPr/>
            </p:nvPicPr>
            <p:blipFill>
              <a:blip r:embed="rId3"/>
              <a:stretch>
                <a:fillRect/>
              </a:stretch>
            </p:blipFill>
            <p:spPr>
              <a:xfrm>
                <a:off x="1076400" y="3174840"/>
                <a:ext cx="6210720" cy="654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筆跡 3"/>
              <p14:cNvContentPartPr/>
              <p14:nvPr/>
            </p14:nvContentPartPr>
            <p14:xfrm>
              <a:off x="863640" y="1612800"/>
              <a:ext cx="8039880" cy="4599720"/>
            </p14:xfrm>
          </p:contentPart>
        </mc:Choice>
        <mc:Fallback>
          <p:pic>
            <p:nvPicPr>
              <p:cNvPr id="4" name="筆跡 3"/>
              <p:cNvPicPr/>
              <p:nvPr/>
            </p:nvPicPr>
            <p:blipFill>
              <a:blip r:embed="rId5"/>
              <a:stretch>
                <a:fillRect/>
              </a:stretch>
            </p:blipFill>
            <p:spPr>
              <a:xfrm>
                <a:off x="854280" y="1603440"/>
                <a:ext cx="8055360" cy="461736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C836771-44A2-4269-AD1C-975A19463901}" type="slidenum">
              <a:rPr lang="zh-TW" altLang="en-US" smtClean="0">
                <a:ea typeface="新細明體" charset="-120"/>
              </a:rPr>
              <a:pPr eaLnBrk="1" hangingPunct="1"/>
              <a:t>6</a:t>
            </a:fld>
            <a:endParaRPr lang="en-US" altLang="zh-TW" smtClean="0">
              <a:ea typeface="新細明體" charset="-120"/>
            </a:endParaRPr>
          </a:p>
        </p:txBody>
      </p:sp>
      <p:sp>
        <p:nvSpPr>
          <p:cNvPr id="8195" name="Rectangle 2"/>
          <p:cNvSpPr>
            <a:spLocks noGrp="1" noChangeArrowheads="1"/>
          </p:cNvSpPr>
          <p:nvPr>
            <p:ph type="title"/>
          </p:nvPr>
        </p:nvSpPr>
        <p:spPr/>
        <p:txBody>
          <a:bodyPr/>
          <a:lstStyle/>
          <a:p>
            <a:pPr eaLnBrk="1" hangingPunct="1"/>
            <a:r>
              <a:rPr lang="en-US" altLang="zh-TW" sz="4000" smtClean="0">
                <a:ea typeface="新細明體" charset="-120"/>
              </a:rPr>
              <a:t>Machine Code Generated by Compilers</a:t>
            </a:r>
          </a:p>
        </p:txBody>
      </p:sp>
      <p:sp>
        <p:nvSpPr>
          <p:cNvPr id="8196" name="Rectangle 3"/>
          <p:cNvSpPr>
            <a:spLocks noGrp="1" noChangeArrowheads="1"/>
          </p:cNvSpPr>
          <p:nvPr>
            <p:ph type="body" idx="1"/>
          </p:nvPr>
        </p:nvSpPr>
        <p:spPr/>
        <p:txBody>
          <a:bodyPr/>
          <a:lstStyle/>
          <a:p>
            <a:pPr algn="just" eaLnBrk="1" hangingPunct="1">
              <a:lnSpc>
                <a:spcPct val="90000"/>
              </a:lnSpc>
              <a:buFontTx/>
              <a:buNone/>
            </a:pPr>
            <a:r>
              <a:rPr lang="en-US" altLang="zh-TW" dirty="0" smtClean="0">
                <a:ea typeface="新細明體" charset="-120"/>
              </a:rPr>
              <a:t>  Pure machine code</a:t>
            </a:r>
          </a:p>
          <a:p>
            <a:pPr lvl="1" algn="just" eaLnBrk="1" hangingPunct="1">
              <a:lnSpc>
                <a:spcPct val="90000"/>
              </a:lnSpc>
            </a:pPr>
            <a:r>
              <a:rPr lang="en-US" altLang="zh-TW" dirty="0" smtClean="0">
                <a:ea typeface="新細明體" charset="-120"/>
              </a:rPr>
              <a:t>Compiler may generate code for </a:t>
            </a:r>
            <a:r>
              <a:rPr lang="en-US" altLang="zh-TW" b="1" dirty="0" smtClean="0">
                <a:solidFill>
                  <a:srgbClr val="FF0000"/>
                </a:solidFill>
                <a:ea typeface="新細明體" charset="-120"/>
              </a:rPr>
              <a:t>a particular machine’s instruction set</a:t>
            </a:r>
            <a:r>
              <a:rPr lang="en-US" altLang="zh-TW" dirty="0" smtClean="0">
                <a:ea typeface="新細明體" charset="-120"/>
              </a:rPr>
              <a:t> without assuming the existence of any operating system or library routines.</a:t>
            </a:r>
          </a:p>
          <a:p>
            <a:pPr lvl="1" algn="just" eaLnBrk="1" hangingPunct="1">
              <a:lnSpc>
                <a:spcPct val="90000"/>
              </a:lnSpc>
            </a:pPr>
            <a:endParaRPr lang="en-US" altLang="zh-TW" dirty="0" smtClean="0">
              <a:ea typeface="新細明體" charset="-120"/>
            </a:endParaRPr>
          </a:p>
          <a:p>
            <a:pPr lvl="1" algn="just" eaLnBrk="1" hangingPunct="1">
              <a:lnSpc>
                <a:spcPct val="90000"/>
              </a:lnSpc>
            </a:pPr>
            <a:r>
              <a:rPr lang="en-US" altLang="zh-TW" dirty="0" smtClean="0">
                <a:ea typeface="新細明體" charset="-120"/>
              </a:rPr>
              <a:t>Pure machine code is used in compilers for </a:t>
            </a:r>
            <a:r>
              <a:rPr lang="en-US" altLang="zh-TW" b="1" dirty="0" smtClean="0">
                <a:ea typeface="新細明體" charset="-120"/>
              </a:rPr>
              <a:t>system implementation languages</a:t>
            </a:r>
            <a:r>
              <a:rPr lang="en-US" altLang="zh-TW" dirty="0" smtClean="0">
                <a:ea typeface="新細明體" charset="-120"/>
              </a:rPr>
              <a:t>, which are for implementing operating systems or embedded applications.</a:t>
            </a: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mc:AlternateContent xmlns:mc="http://schemas.openxmlformats.org/markup-compatibility/2006">
        <mc:Choice xmlns:p14="http://schemas.microsoft.com/office/powerpoint/2010/main" Requires="p14">
          <p:contentPart p14:bwMode="auto" r:id="rId2">
            <p14:nvContentPartPr>
              <p14:cNvPr id="3" name="筆跡 2"/>
              <p14:cNvContentPartPr/>
              <p14:nvPr/>
            </p14:nvContentPartPr>
            <p14:xfrm>
              <a:off x="1071000" y="2806920"/>
              <a:ext cx="7480800" cy="3525840"/>
            </p14:xfrm>
          </p:contentPart>
        </mc:Choice>
        <mc:Fallback>
          <p:pic>
            <p:nvPicPr>
              <p:cNvPr id="3" name="筆跡 2"/>
              <p:cNvPicPr/>
              <p:nvPr/>
            </p:nvPicPr>
            <p:blipFill>
              <a:blip r:embed="rId3"/>
              <a:stretch>
                <a:fillRect/>
              </a:stretch>
            </p:blipFill>
            <p:spPr>
              <a:xfrm>
                <a:off x="1062720" y="2800440"/>
                <a:ext cx="7496280" cy="353880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56D84C-F3A2-4317-A203-D6212431CAA7}" type="slidenum">
              <a:rPr lang="zh-TW" altLang="en-US" smtClean="0">
                <a:ea typeface="新細明體" charset="-120"/>
              </a:rPr>
              <a:pPr eaLnBrk="1" hangingPunct="1"/>
              <a:t>7</a:t>
            </a:fld>
            <a:endParaRPr lang="en-US" altLang="zh-TW" smtClean="0">
              <a:ea typeface="新細明體" charset="-120"/>
            </a:endParaRPr>
          </a:p>
        </p:txBody>
      </p:sp>
      <p:sp>
        <p:nvSpPr>
          <p:cNvPr id="9219" name="Rectangle 2"/>
          <p:cNvSpPr>
            <a:spLocks noGrp="1" noChangeArrowheads="1"/>
          </p:cNvSpPr>
          <p:nvPr>
            <p:ph type="title"/>
          </p:nvPr>
        </p:nvSpPr>
        <p:spPr/>
        <p:txBody>
          <a:bodyPr/>
          <a:lstStyle/>
          <a:p>
            <a:pPr eaLnBrk="1" hangingPunct="1"/>
            <a:r>
              <a:rPr lang="en-US" altLang="zh-TW" sz="4000" smtClean="0">
                <a:ea typeface="新細明體" charset="-120"/>
              </a:rPr>
              <a:t>Machine Code Generated by Compilers (Cont.)</a:t>
            </a:r>
            <a:endParaRPr lang="zh-TW" altLang="en-US" sz="4000" smtClean="0">
              <a:ea typeface="新細明體" charset="-120"/>
            </a:endParaRPr>
          </a:p>
        </p:txBody>
      </p:sp>
      <p:sp>
        <p:nvSpPr>
          <p:cNvPr id="9220" name="Rectangle 3"/>
          <p:cNvSpPr>
            <a:spLocks noGrp="1" noChangeArrowheads="1"/>
          </p:cNvSpPr>
          <p:nvPr>
            <p:ph type="body" idx="1"/>
          </p:nvPr>
        </p:nvSpPr>
        <p:spPr>
          <a:xfrm>
            <a:off x="228600" y="1600200"/>
            <a:ext cx="8686800" cy="4525963"/>
          </a:xfrm>
        </p:spPr>
        <p:txBody>
          <a:bodyPr/>
          <a:lstStyle/>
          <a:p>
            <a:pPr eaLnBrk="1" hangingPunct="1">
              <a:buFontTx/>
              <a:buNone/>
            </a:pPr>
            <a:r>
              <a:rPr lang="en-US" altLang="zh-TW" dirty="0" smtClean="0">
                <a:ea typeface="新細明體" charset="-120"/>
              </a:rPr>
              <a:t>  </a:t>
            </a:r>
          </a:p>
          <a:p>
            <a:pPr eaLnBrk="1" hangingPunct="1">
              <a:buFontTx/>
              <a:buNone/>
            </a:pPr>
            <a:r>
              <a:rPr lang="en-US" altLang="zh-TW" dirty="0" smtClean="0">
                <a:ea typeface="新細明體" charset="-120"/>
              </a:rPr>
              <a:t>     Augmented machine code</a:t>
            </a:r>
          </a:p>
          <a:p>
            <a:pPr eaLnBrk="1" hangingPunct="1">
              <a:buFontTx/>
              <a:buNone/>
            </a:pPr>
            <a:endParaRPr lang="en-US" altLang="zh-TW" dirty="0" smtClean="0">
              <a:ea typeface="新細明體" charset="-120"/>
            </a:endParaRPr>
          </a:p>
          <a:p>
            <a:pPr lvl="1" algn="just" eaLnBrk="1" hangingPunct="1"/>
            <a:r>
              <a:rPr lang="en-US" altLang="zh-TW" dirty="0" smtClean="0">
                <a:ea typeface="新細明體" charset="-120"/>
              </a:rPr>
              <a:t>Compilers generate code for a machine architecture that is </a:t>
            </a:r>
            <a:r>
              <a:rPr lang="en-US" altLang="zh-TW" b="1" dirty="0" smtClean="0">
                <a:solidFill>
                  <a:srgbClr val="FF0000"/>
                </a:solidFill>
                <a:ea typeface="新細明體" charset="-120"/>
              </a:rPr>
              <a:t>augmented</a:t>
            </a:r>
            <a:r>
              <a:rPr lang="en-US" altLang="zh-TW" dirty="0" smtClean="0">
                <a:ea typeface="新細明體" charset="-120"/>
              </a:rPr>
              <a:t> with:</a:t>
            </a:r>
          </a:p>
          <a:p>
            <a:pPr lvl="1" algn="just" eaLnBrk="1" hangingPunct="1">
              <a:buFontTx/>
              <a:buNone/>
            </a:pPr>
            <a:r>
              <a:rPr lang="en-US" altLang="zh-TW" dirty="0" smtClean="0">
                <a:ea typeface="新細明體" charset="-120"/>
              </a:rPr>
              <a:t>       1) operating system routines (aka </a:t>
            </a:r>
            <a:r>
              <a:rPr lang="en-US" altLang="zh-TW" dirty="0" smtClean="0">
                <a:solidFill>
                  <a:srgbClr val="FF0000"/>
                </a:solidFill>
                <a:ea typeface="新細明體" charset="-120"/>
              </a:rPr>
              <a:t>system calls, window APIs</a:t>
            </a:r>
            <a:r>
              <a:rPr lang="en-US" altLang="zh-TW" dirty="0" smtClean="0">
                <a:ea typeface="新細明體" charset="-120"/>
              </a:rPr>
              <a:t>) and </a:t>
            </a:r>
          </a:p>
          <a:p>
            <a:pPr lvl="1" algn="just" eaLnBrk="1" hangingPunct="1">
              <a:buFontTx/>
              <a:buNone/>
            </a:pPr>
            <a:r>
              <a:rPr lang="en-US" altLang="zh-TW" dirty="0" smtClean="0">
                <a:ea typeface="新細明體" charset="-120"/>
              </a:rPr>
              <a:t>       2) runtime language support routines. </a:t>
            </a: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mc:AlternateContent xmlns:mc="http://schemas.openxmlformats.org/markup-compatibility/2006">
        <mc:Choice xmlns:p14="http://schemas.microsoft.com/office/powerpoint/2010/main" Requires="p14">
          <p:contentPart p14:bwMode="auto" r:id="rId2">
            <p14:nvContentPartPr>
              <p14:cNvPr id="3" name="筆跡 2"/>
              <p14:cNvContentPartPr/>
              <p14:nvPr/>
            </p14:nvContentPartPr>
            <p14:xfrm>
              <a:off x="592200" y="1564560"/>
              <a:ext cx="8641440" cy="5052960"/>
            </p14:xfrm>
          </p:contentPart>
        </mc:Choice>
        <mc:Fallback>
          <p:pic>
            <p:nvPicPr>
              <p:cNvPr id="3" name="筆跡 2"/>
              <p:cNvPicPr/>
              <p:nvPr/>
            </p:nvPicPr>
            <p:blipFill>
              <a:blip r:embed="rId3"/>
              <a:stretch>
                <a:fillRect/>
              </a:stretch>
            </p:blipFill>
            <p:spPr>
              <a:xfrm>
                <a:off x="584280" y="1558080"/>
                <a:ext cx="8657280" cy="50677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037B0D-D306-4878-ABA2-0C043800B3C5}" type="slidenum">
              <a:rPr lang="zh-TW" altLang="en-US" smtClean="0">
                <a:ea typeface="新細明體" charset="-120"/>
              </a:rPr>
              <a:pPr eaLnBrk="1" hangingPunct="1"/>
              <a:t>8</a:t>
            </a:fld>
            <a:endParaRPr lang="en-US" altLang="zh-TW" smtClean="0">
              <a:ea typeface="新細明體" charset="-120"/>
            </a:endParaRPr>
          </a:p>
        </p:txBody>
      </p:sp>
      <p:sp>
        <p:nvSpPr>
          <p:cNvPr id="10243" name="Rectangle 2"/>
          <p:cNvSpPr>
            <a:spLocks noGrp="1" noChangeArrowheads="1"/>
          </p:cNvSpPr>
          <p:nvPr>
            <p:ph type="title"/>
          </p:nvPr>
        </p:nvSpPr>
        <p:spPr/>
        <p:txBody>
          <a:bodyPr/>
          <a:lstStyle/>
          <a:p>
            <a:pPr eaLnBrk="1" hangingPunct="1"/>
            <a:r>
              <a:rPr lang="en-US" altLang="zh-TW" sz="4000" smtClean="0">
                <a:ea typeface="新細明體" charset="-120"/>
              </a:rPr>
              <a:t>Machine Code Generated by Compilers (Cont.)</a:t>
            </a:r>
            <a:endParaRPr lang="zh-TW" altLang="en-US" sz="4000" smtClean="0">
              <a:ea typeface="新細明體" charset="-120"/>
            </a:endParaRPr>
          </a:p>
        </p:txBody>
      </p:sp>
      <p:sp>
        <p:nvSpPr>
          <p:cNvPr id="10244" name="Rectangle 3"/>
          <p:cNvSpPr>
            <a:spLocks noGrp="1" noChangeArrowheads="1"/>
          </p:cNvSpPr>
          <p:nvPr>
            <p:ph type="body" idx="1"/>
          </p:nvPr>
        </p:nvSpPr>
        <p:spPr/>
        <p:txBody>
          <a:bodyPr/>
          <a:lstStyle/>
          <a:p>
            <a:pPr algn="just" eaLnBrk="1" hangingPunct="1">
              <a:lnSpc>
                <a:spcPct val="90000"/>
              </a:lnSpc>
              <a:buFontTx/>
              <a:buNone/>
            </a:pPr>
            <a:r>
              <a:rPr lang="en-US" altLang="zh-TW" sz="2400" dirty="0" smtClean="0">
                <a:ea typeface="新細明體" charset="-120"/>
              </a:rPr>
              <a:t>  Virtual machine code</a:t>
            </a:r>
          </a:p>
          <a:p>
            <a:pPr lvl="1" algn="just" eaLnBrk="1" hangingPunct="1">
              <a:lnSpc>
                <a:spcPct val="90000"/>
              </a:lnSpc>
            </a:pPr>
            <a:r>
              <a:rPr lang="en-US" altLang="zh-TW" sz="2000" dirty="0" smtClean="0">
                <a:ea typeface="新細明體" charset="-120"/>
              </a:rPr>
              <a:t>Compilers generate virtual machine code that is composed entirely of </a:t>
            </a:r>
            <a:r>
              <a:rPr lang="en-US" altLang="zh-TW" sz="2000" b="1" dirty="0" smtClean="0">
                <a:solidFill>
                  <a:srgbClr val="FF0000"/>
                </a:solidFill>
                <a:ea typeface="新細明體" charset="-120"/>
              </a:rPr>
              <a:t>virtual machine instructions</a:t>
            </a:r>
            <a:r>
              <a:rPr lang="en-US" altLang="zh-TW" sz="2000" dirty="0" smtClean="0">
                <a:solidFill>
                  <a:srgbClr val="FF0000"/>
                </a:solidFill>
                <a:ea typeface="新細明體" charset="-120"/>
              </a:rPr>
              <a:t>.</a:t>
            </a:r>
            <a:r>
              <a:rPr lang="en-US" altLang="zh-TW" sz="2000" dirty="0" smtClean="0">
                <a:ea typeface="新細明體" charset="-120"/>
              </a:rPr>
              <a:t> </a:t>
            </a:r>
          </a:p>
          <a:p>
            <a:pPr lvl="1" algn="just" eaLnBrk="1" hangingPunct="1">
              <a:lnSpc>
                <a:spcPct val="90000"/>
              </a:lnSpc>
              <a:buFontTx/>
              <a:buNone/>
            </a:pPr>
            <a:endParaRPr lang="en-US" altLang="zh-TW" sz="2000" dirty="0" smtClean="0">
              <a:ea typeface="新細明體" charset="-120"/>
            </a:endParaRPr>
          </a:p>
          <a:p>
            <a:pPr lvl="1" algn="just" eaLnBrk="1" hangingPunct="1">
              <a:lnSpc>
                <a:spcPct val="90000"/>
              </a:lnSpc>
            </a:pPr>
            <a:r>
              <a:rPr lang="en-US" altLang="zh-TW" sz="2000" dirty="0" smtClean="0">
                <a:ea typeface="新細明體" charset="-120"/>
              </a:rPr>
              <a:t>That code can run on any architecture for which a VM </a:t>
            </a:r>
            <a:r>
              <a:rPr lang="en-US" altLang="zh-TW" sz="2000" dirty="0" smtClean="0">
                <a:solidFill>
                  <a:srgbClr val="FF0000"/>
                </a:solidFill>
                <a:ea typeface="新細明體" charset="-120"/>
              </a:rPr>
              <a:t>interpreter</a:t>
            </a:r>
            <a:r>
              <a:rPr lang="en-US" altLang="zh-TW" sz="2000" dirty="0" smtClean="0">
                <a:ea typeface="新細明體" charset="-120"/>
              </a:rPr>
              <a:t> is available. For example, the VM for Java, Java virtual machine (JVM), has a JVM interpreter.</a:t>
            </a:r>
          </a:p>
          <a:p>
            <a:pPr lvl="2" algn="just" eaLnBrk="1" hangingPunct="1">
              <a:lnSpc>
                <a:spcPct val="90000"/>
              </a:lnSpc>
            </a:pPr>
            <a:r>
              <a:rPr lang="en-US" altLang="zh-TW" sz="1800" dirty="0" smtClean="0">
                <a:ea typeface="新細明體" charset="-120"/>
              </a:rPr>
              <a:t>Virtual machine and a universal intermediate language is not a new idea. But it becomes acceptable now when CPUs are fast enough.</a:t>
            </a:r>
          </a:p>
          <a:p>
            <a:pPr lvl="1" algn="just" eaLnBrk="1" hangingPunct="1">
              <a:lnSpc>
                <a:spcPct val="90000"/>
              </a:lnSpc>
            </a:pPr>
            <a:r>
              <a:rPr lang="en-US" altLang="zh-TW" sz="2000" b="1" dirty="0" smtClean="0">
                <a:ea typeface="新細明體" charset="-120"/>
              </a:rPr>
              <a:t>Portability</a:t>
            </a:r>
            <a:r>
              <a:rPr lang="en-US" altLang="zh-TW" sz="2000" dirty="0" smtClean="0">
                <a:ea typeface="新細明體" charset="-120"/>
              </a:rPr>
              <a:t> is achieved by writing just one </a:t>
            </a:r>
            <a:r>
              <a:rPr lang="en-US" altLang="zh-TW" sz="2000" b="1" dirty="0" smtClean="0">
                <a:ea typeface="新細明體" charset="-120"/>
              </a:rPr>
              <a:t>virtual machine (VM)</a:t>
            </a:r>
            <a:r>
              <a:rPr lang="en-US" altLang="zh-TW" sz="2000" dirty="0" smtClean="0">
                <a:ea typeface="新細明體" charset="-120"/>
              </a:rPr>
              <a:t> interpreter for all the target architectures. </a:t>
            </a:r>
          </a:p>
          <a:p>
            <a:pPr lvl="2" algn="just" eaLnBrk="1" hangingPunct="1">
              <a:lnSpc>
                <a:spcPct val="90000"/>
              </a:lnSpc>
            </a:pPr>
            <a:r>
              <a:rPr lang="en-US" altLang="zh-TW" sz="1600" dirty="0" smtClean="0">
                <a:ea typeface="新細明體" charset="-120"/>
              </a:rPr>
              <a:t>In different platform you will need a different VM interpreter</a:t>
            </a:r>
          </a:p>
          <a:p>
            <a:pPr lvl="2" algn="just" eaLnBrk="1" hangingPunct="1">
              <a:lnSpc>
                <a:spcPct val="90000"/>
              </a:lnSpc>
            </a:pPr>
            <a:endParaRPr lang="en-US" altLang="zh-TW" sz="1800" dirty="0" smtClean="0">
              <a:ea typeface="新細明體" charset="-120"/>
            </a:endParaRPr>
          </a:p>
          <a:p>
            <a:pPr lvl="1" algn="just" eaLnBrk="1" hangingPunct="1">
              <a:lnSpc>
                <a:spcPct val="90000"/>
              </a:lnSpc>
              <a:buFontTx/>
              <a:buNone/>
            </a:pPr>
            <a:endParaRPr lang="en-US" altLang="zh-TW" sz="2000" dirty="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mc:AlternateContent xmlns:mc="http://schemas.openxmlformats.org/markup-compatibility/2006">
        <mc:Choice xmlns:p14="http://schemas.microsoft.com/office/powerpoint/2010/main" Requires="p14">
          <p:contentPart p14:bwMode="auto" r:id="rId2">
            <p14:nvContentPartPr>
              <p14:cNvPr id="3" name="筆跡 2"/>
              <p14:cNvContentPartPr/>
              <p14:nvPr/>
            </p14:nvContentPartPr>
            <p14:xfrm>
              <a:off x="442800" y="795240"/>
              <a:ext cx="8267040" cy="5430600"/>
            </p14:xfrm>
          </p:contentPart>
        </mc:Choice>
        <mc:Fallback>
          <p:pic>
            <p:nvPicPr>
              <p:cNvPr id="3" name="筆跡 2"/>
              <p:cNvPicPr/>
              <p:nvPr/>
            </p:nvPicPr>
            <p:blipFill>
              <a:blip r:embed="rId3"/>
              <a:stretch>
                <a:fillRect/>
              </a:stretch>
            </p:blipFill>
            <p:spPr>
              <a:xfrm>
                <a:off x="434160" y="789840"/>
                <a:ext cx="8285400" cy="5443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筆跡 3"/>
              <p14:cNvContentPartPr/>
              <p14:nvPr/>
            </p14:nvContentPartPr>
            <p14:xfrm>
              <a:off x="3377160" y="3264840"/>
              <a:ext cx="4845960" cy="1170000"/>
            </p14:xfrm>
          </p:contentPart>
        </mc:Choice>
        <mc:Fallback>
          <p:pic>
            <p:nvPicPr>
              <p:cNvPr id="4" name="筆跡 3"/>
              <p:cNvPicPr/>
              <p:nvPr/>
            </p:nvPicPr>
            <p:blipFill>
              <a:blip r:embed="rId5"/>
              <a:stretch>
                <a:fillRect/>
              </a:stretch>
            </p:blipFill>
            <p:spPr>
              <a:xfrm>
                <a:off x="3373920" y="3260520"/>
                <a:ext cx="4858200" cy="117972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52EC78-3613-435A-9752-9152E0AEBEC6}" type="slidenum">
              <a:rPr lang="zh-TW" altLang="en-US" smtClean="0">
                <a:ea typeface="新細明體" charset="-120"/>
              </a:rPr>
              <a:pPr eaLnBrk="1" hangingPunct="1"/>
              <a:t>9</a:t>
            </a:fld>
            <a:endParaRPr lang="en-US" altLang="zh-TW" smtClean="0">
              <a:ea typeface="新細明體" charset="-120"/>
            </a:endParaRPr>
          </a:p>
        </p:txBody>
      </p:sp>
      <p:sp>
        <p:nvSpPr>
          <p:cNvPr id="11267" name="Rectangle 2"/>
          <p:cNvSpPr>
            <a:spLocks noGrp="1" noChangeArrowheads="1"/>
          </p:cNvSpPr>
          <p:nvPr>
            <p:ph type="title"/>
          </p:nvPr>
        </p:nvSpPr>
        <p:spPr/>
        <p:txBody>
          <a:bodyPr/>
          <a:lstStyle/>
          <a:p>
            <a:pPr eaLnBrk="1" hangingPunct="1"/>
            <a:r>
              <a:rPr lang="en-US" altLang="zh-TW" sz="4000" smtClean="0">
                <a:ea typeface="新細明體" charset="-120"/>
              </a:rPr>
              <a:t>Bootstrapping</a:t>
            </a:r>
            <a:endParaRPr lang="zh-TW" altLang="en-US" sz="4000" smtClean="0">
              <a:ea typeface="新細明體" charset="-120"/>
            </a:endParaRPr>
          </a:p>
        </p:txBody>
      </p:sp>
      <p:sp>
        <p:nvSpPr>
          <p:cNvPr id="11268" name="Rectangle 3"/>
          <p:cNvSpPr>
            <a:spLocks noGrp="1" noChangeArrowheads="1"/>
          </p:cNvSpPr>
          <p:nvPr>
            <p:ph type="body" idx="1"/>
          </p:nvPr>
        </p:nvSpPr>
        <p:spPr>
          <a:xfrm>
            <a:off x="457200" y="1295400"/>
            <a:ext cx="8229600" cy="4525963"/>
          </a:xfrm>
        </p:spPr>
        <p:txBody>
          <a:bodyPr/>
          <a:lstStyle/>
          <a:p>
            <a:pPr lvl="1" algn="just" eaLnBrk="1" hangingPunct="1">
              <a:buFontTx/>
              <a:buNone/>
            </a:pPr>
            <a:r>
              <a:rPr lang="en-US" altLang="zh-TW" sz="2000" dirty="0" smtClean="0">
                <a:ea typeface="新細明體" charset="-120"/>
              </a:rPr>
              <a:t>   </a:t>
            </a:r>
          </a:p>
          <a:p>
            <a:pPr lvl="1" algn="just" eaLnBrk="1" hangingPunct="1">
              <a:buFontTx/>
              <a:buNone/>
            </a:pPr>
            <a:r>
              <a:rPr lang="en-US" altLang="zh-TW" sz="2000" dirty="0" smtClean="0">
                <a:ea typeface="新細明體" charset="-120"/>
              </a:rPr>
              <a:t>       When the source language (e.g., L) is also the implementation language (e.g., L) and the source text to be compiled is actually a new compiler of the compiler itself, </a:t>
            </a:r>
          </a:p>
          <a:p>
            <a:pPr lvl="1" algn="just" eaLnBrk="1" hangingPunct="1">
              <a:buFontTx/>
              <a:buNone/>
            </a:pPr>
            <a:r>
              <a:rPr lang="en-US" altLang="zh-TW" sz="2000" dirty="0" smtClean="0">
                <a:ea typeface="新細明體" charset="-120"/>
              </a:rPr>
              <a:t>Ex: </a:t>
            </a:r>
            <a:r>
              <a:rPr lang="zh-TW" altLang="en-US" sz="2000" dirty="0" smtClean="0">
                <a:solidFill>
                  <a:srgbClr val="FF0000"/>
                </a:solidFill>
                <a:ea typeface="新細明體" charset="-120"/>
              </a:rPr>
              <a:t>你</a:t>
            </a:r>
            <a:r>
              <a:rPr lang="zh-TW" altLang="en-US" sz="2000" dirty="0">
                <a:solidFill>
                  <a:srgbClr val="FF0000"/>
                </a:solidFill>
                <a:ea typeface="新細明體" charset="-120"/>
              </a:rPr>
              <a:t>有</a:t>
            </a:r>
            <a:r>
              <a:rPr lang="zh-TW" altLang="en-US" sz="2000" dirty="0" smtClean="0">
                <a:solidFill>
                  <a:srgbClr val="FF0000"/>
                </a:solidFill>
                <a:ea typeface="新細明體" charset="-120"/>
              </a:rPr>
              <a:t>一個 </a:t>
            </a:r>
            <a:r>
              <a:rPr lang="en-US" altLang="zh-TW" sz="2000" dirty="0" smtClean="0">
                <a:solidFill>
                  <a:srgbClr val="FF0000"/>
                </a:solidFill>
                <a:ea typeface="新細明體" charset="-120"/>
              </a:rPr>
              <a:t>C compiler</a:t>
            </a:r>
            <a:r>
              <a:rPr lang="zh-TW" altLang="en-US" sz="2000" dirty="0" smtClean="0">
                <a:solidFill>
                  <a:srgbClr val="FF0000"/>
                </a:solidFill>
                <a:ea typeface="新細明體" charset="-120"/>
              </a:rPr>
              <a:t> </a:t>
            </a:r>
            <a:r>
              <a:rPr lang="en-US" altLang="zh-TW" sz="2000" dirty="0" smtClean="0">
                <a:solidFill>
                  <a:srgbClr val="FF0000"/>
                </a:solidFill>
                <a:ea typeface="新細明體" charset="-120"/>
              </a:rPr>
              <a:t>X </a:t>
            </a:r>
            <a:r>
              <a:rPr lang="zh-TW" altLang="en-US" sz="2000" dirty="0" smtClean="0">
                <a:solidFill>
                  <a:srgbClr val="FF0000"/>
                </a:solidFill>
                <a:ea typeface="新細明體" charset="-120"/>
              </a:rPr>
              <a:t>在 </a:t>
            </a:r>
            <a:r>
              <a:rPr lang="en-US" altLang="zh-TW" sz="2000" dirty="0" smtClean="0">
                <a:solidFill>
                  <a:srgbClr val="FF0000"/>
                </a:solidFill>
                <a:ea typeface="新細明體" charset="-120"/>
              </a:rPr>
              <a:t>x86</a:t>
            </a:r>
            <a:r>
              <a:rPr lang="zh-TW" altLang="en-US" sz="2000" dirty="0" smtClean="0">
                <a:solidFill>
                  <a:srgbClr val="FF0000"/>
                </a:solidFill>
                <a:ea typeface="新細明體" charset="-120"/>
              </a:rPr>
              <a:t> 平台，此</a:t>
            </a:r>
            <a:r>
              <a:rPr lang="en-US" altLang="zh-TW" sz="2000" dirty="0" smtClean="0">
                <a:solidFill>
                  <a:srgbClr val="FF0000"/>
                </a:solidFill>
                <a:ea typeface="新細明體" charset="-120"/>
              </a:rPr>
              <a:t>Compiler X </a:t>
            </a:r>
            <a:r>
              <a:rPr lang="zh-TW" altLang="en-US" sz="2000" dirty="0" smtClean="0">
                <a:solidFill>
                  <a:srgbClr val="FF0000"/>
                </a:solidFill>
                <a:ea typeface="新細明體" charset="-120"/>
              </a:rPr>
              <a:t>是以 </a:t>
            </a:r>
            <a:r>
              <a:rPr lang="en-US" altLang="zh-TW" sz="2000" dirty="0" smtClean="0">
                <a:solidFill>
                  <a:srgbClr val="FF0000"/>
                </a:solidFill>
                <a:ea typeface="新細明體" charset="-120"/>
              </a:rPr>
              <a:t>C</a:t>
            </a:r>
            <a:r>
              <a:rPr lang="zh-TW" altLang="en-US" sz="2000" dirty="0" smtClean="0">
                <a:solidFill>
                  <a:srgbClr val="FF0000"/>
                </a:solidFill>
                <a:ea typeface="新細明體" charset="-120"/>
              </a:rPr>
              <a:t>寫成的</a:t>
            </a:r>
            <a:r>
              <a:rPr lang="en-US" altLang="zh-TW" sz="2000" dirty="0" smtClean="0">
                <a:solidFill>
                  <a:srgbClr val="FF0000"/>
                </a:solidFill>
                <a:ea typeface="新細明體" charset="-120"/>
              </a:rPr>
              <a:t>source code </a:t>
            </a:r>
            <a:r>
              <a:rPr lang="en-US" altLang="zh-TW" sz="2000" i="1" dirty="0" smtClean="0">
                <a:solidFill>
                  <a:srgbClr val="FF0000"/>
                </a:solidFill>
                <a:ea typeface="新細明體" charset="-120"/>
              </a:rPr>
              <a:t>P</a:t>
            </a:r>
            <a:r>
              <a:rPr lang="zh-TW" altLang="en-US" sz="2000" dirty="0" smtClean="0">
                <a:solidFill>
                  <a:srgbClr val="FF0000"/>
                </a:solidFill>
                <a:ea typeface="新細明體" charset="-120"/>
              </a:rPr>
              <a:t>，你現在在 </a:t>
            </a:r>
            <a:r>
              <a:rPr lang="en-US" altLang="zh-TW" sz="2000" dirty="0" smtClean="0">
                <a:solidFill>
                  <a:srgbClr val="FF0000"/>
                </a:solidFill>
                <a:ea typeface="新細明體" charset="-120"/>
              </a:rPr>
              <a:t>ARM</a:t>
            </a:r>
            <a:r>
              <a:rPr lang="zh-TW" altLang="en-US" sz="2000" dirty="0" smtClean="0">
                <a:solidFill>
                  <a:srgbClr val="FF0000"/>
                </a:solidFill>
                <a:ea typeface="新細明體" charset="-120"/>
              </a:rPr>
              <a:t> 沒有</a:t>
            </a:r>
            <a:r>
              <a:rPr lang="en-US" altLang="zh-TW" sz="2000" dirty="0" smtClean="0">
                <a:solidFill>
                  <a:srgbClr val="FF0000"/>
                </a:solidFill>
                <a:ea typeface="新細明體" charset="-120"/>
              </a:rPr>
              <a:t>C</a:t>
            </a:r>
            <a:r>
              <a:rPr lang="zh-TW" altLang="en-US" sz="2000" dirty="0" smtClean="0">
                <a:solidFill>
                  <a:srgbClr val="FF0000"/>
                </a:solidFill>
                <a:ea typeface="新細明體" charset="-120"/>
              </a:rPr>
              <a:t> </a:t>
            </a:r>
            <a:r>
              <a:rPr lang="en-US" altLang="zh-TW" sz="2000" dirty="0" smtClean="0">
                <a:solidFill>
                  <a:srgbClr val="FF0000"/>
                </a:solidFill>
                <a:ea typeface="新細明體" charset="-120"/>
              </a:rPr>
              <a:t>compiler</a:t>
            </a:r>
            <a:r>
              <a:rPr lang="zh-TW" altLang="en-US" sz="2000" dirty="0" smtClean="0">
                <a:solidFill>
                  <a:srgbClr val="FF0000"/>
                </a:solidFill>
                <a:ea typeface="新細明體" charset="-120"/>
              </a:rPr>
              <a:t>，所以你就將此</a:t>
            </a:r>
            <a:r>
              <a:rPr lang="en-US" altLang="zh-TW" sz="2000" dirty="0" smtClean="0">
                <a:solidFill>
                  <a:srgbClr val="FF0000"/>
                </a:solidFill>
                <a:ea typeface="新細明體" charset="-120"/>
              </a:rPr>
              <a:t>C</a:t>
            </a:r>
            <a:r>
              <a:rPr lang="zh-TW" altLang="en-US" sz="2000" dirty="0">
                <a:solidFill>
                  <a:srgbClr val="FF0000"/>
                </a:solidFill>
                <a:ea typeface="新細明體" charset="-120"/>
              </a:rPr>
              <a:t> </a:t>
            </a:r>
            <a:r>
              <a:rPr lang="en-US" altLang="zh-TW" sz="2000" dirty="0" smtClean="0">
                <a:solidFill>
                  <a:srgbClr val="FF0000"/>
                </a:solidFill>
                <a:ea typeface="新細明體" charset="-120"/>
              </a:rPr>
              <a:t>compiler </a:t>
            </a:r>
            <a:r>
              <a:rPr lang="zh-TW" altLang="en-US" sz="2000" dirty="0" smtClean="0">
                <a:solidFill>
                  <a:srgbClr val="FF0000"/>
                </a:solidFill>
                <a:ea typeface="新細明體" charset="-120"/>
              </a:rPr>
              <a:t>的 </a:t>
            </a:r>
            <a:r>
              <a:rPr lang="en-US" altLang="zh-TW" sz="2000" dirty="0" smtClean="0">
                <a:solidFill>
                  <a:srgbClr val="FF0000"/>
                </a:solidFill>
                <a:ea typeface="新細明體" charset="-120"/>
              </a:rPr>
              <a:t>code generation </a:t>
            </a:r>
            <a:r>
              <a:rPr lang="zh-TW" altLang="en-US" sz="2000" dirty="0" smtClean="0">
                <a:solidFill>
                  <a:srgbClr val="FF0000"/>
                </a:solidFill>
                <a:ea typeface="新細明體" charset="-120"/>
              </a:rPr>
              <a:t>改成 </a:t>
            </a:r>
            <a:r>
              <a:rPr lang="en-US" altLang="zh-TW" sz="2000" dirty="0" smtClean="0">
                <a:solidFill>
                  <a:srgbClr val="FF0000"/>
                </a:solidFill>
                <a:ea typeface="新細明體" charset="-120"/>
              </a:rPr>
              <a:t>ARM</a:t>
            </a:r>
            <a:r>
              <a:rPr lang="zh-TW" altLang="en-US" sz="2000" dirty="0" smtClean="0">
                <a:solidFill>
                  <a:srgbClr val="FF0000"/>
                </a:solidFill>
                <a:ea typeface="新細明體" charset="-120"/>
              </a:rPr>
              <a:t> </a:t>
            </a:r>
            <a:r>
              <a:rPr lang="en-US" altLang="zh-TW" sz="2000" dirty="0" smtClean="0">
                <a:solidFill>
                  <a:srgbClr val="FF0000"/>
                </a:solidFill>
                <a:ea typeface="新細明體" charset="-120"/>
              </a:rPr>
              <a:t>assembly code (or machine code)</a:t>
            </a:r>
            <a:r>
              <a:rPr lang="zh-TW" altLang="en-US" sz="2000" dirty="0" smtClean="0">
                <a:solidFill>
                  <a:srgbClr val="FF0000"/>
                </a:solidFill>
                <a:ea typeface="新細明體" charset="-120"/>
              </a:rPr>
              <a:t>，然後將 </a:t>
            </a:r>
            <a:r>
              <a:rPr lang="en-US" altLang="zh-TW" sz="2000" dirty="0" smtClean="0">
                <a:solidFill>
                  <a:srgbClr val="FF0000"/>
                </a:solidFill>
                <a:ea typeface="新細明體" charset="-120"/>
              </a:rPr>
              <a:t>source code P </a:t>
            </a:r>
            <a:r>
              <a:rPr lang="zh-TW" altLang="en-US" sz="2000" dirty="0" smtClean="0">
                <a:solidFill>
                  <a:srgbClr val="FF0000"/>
                </a:solidFill>
                <a:ea typeface="新細明體" charset="-120"/>
              </a:rPr>
              <a:t>當作輸入餵給自己 </a:t>
            </a:r>
            <a:r>
              <a:rPr lang="en-US" altLang="zh-TW" sz="2000" dirty="0" smtClean="0">
                <a:solidFill>
                  <a:srgbClr val="FF0000"/>
                </a:solidFill>
                <a:ea typeface="新細明體" charset="-120"/>
              </a:rPr>
              <a:t>(X) </a:t>
            </a:r>
          </a:p>
          <a:p>
            <a:pPr lvl="1" algn="just" eaLnBrk="1" hangingPunct="1">
              <a:buFontTx/>
              <a:buNone/>
            </a:pPr>
            <a:endParaRPr lang="en-US" altLang="zh-TW" sz="2000" dirty="0" smtClean="0">
              <a:ea typeface="新細明體" charset="-120"/>
            </a:endParaRPr>
          </a:p>
          <a:p>
            <a:pPr lvl="1" algn="just" eaLnBrk="1" hangingPunct="1">
              <a:buFontTx/>
              <a:buNone/>
            </a:pPr>
            <a:r>
              <a:rPr lang="en-US" altLang="zh-TW" sz="2000" dirty="0" smtClean="0">
                <a:ea typeface="新細明體" charset="-120"/>
              </a:rPr>
              <a:t>   the process is called </a:t>
            </a:r>
            <a:r>
              <a:rPr lang="en-US" altLang="zh-TW" sz="2000" b="1" dirty="0" smtClean="0">
                <a:ea typeface="新細明體" charset="-120"/>
              </a:rPr>
              <a:t>bootstrapping </a:t>
            </a:r>
          </a:p>
          <a:p>
            <a:pPr lvl="1" algn="just" eaLnBrk="1" hangingPunct="1">
              <a:buFontTx/>
              <a:buNone/>
            </a:pPr>
            <a:r>
              <a:rPr lang="en-US" altLang="zh-TW" sz="2000" b="1" dirty="0" smtClean="0">
                <a:ea typeface="新細明體" charset="-120"/>
              </a:rPr>
              <a:t>   </a:t>
            </a:r>
            <a:r>
              <a:rPr lang="en-US" altLang="zh-TW" sz="2000" dirty="0" smtClean="0">
                <a:ea typeface="新細明體" charset="-120"/>
              </a:rPr>
              <a:t>(see Fig. 1.2)</a:t>
            </a:r>
          </a:p>
          <a:p>
            <a:pPr eaLnBrk="1" hangingPunct="1"/>
            <a:endParaRPr lang="zh-TW" altLang="en-US" sz="2400" dirty="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1655</Words>
  <Application>Microsoft Office PowerPoint</Application>
  <PresentationFormat>如螢幕大小 (4:3)</PresentationFormat>
  <Paragraphs>233</Paragraphs>
  <Slides>30</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30</vt:i4>
      </vt:variant>
    </vt:vector>
  </HeadingPairs>
  <TitlesOfParts>
    <vt:vector size="34" baseType="lpstr">
      <vt:lpstr>新細明體</vt:lpstr>
      <vt:lpstr>Arial</vt:lpstr>
      <vt:lpstr>Georgia</vt:lpstr>
      <vt:lpstr>Default Design</vt:lpstr>
      <vt:lpstr> Textbook:   Crafting a Compiler  by Fischer, Cytron, and LeBlanc   Pearson 2010    ISBN: 978-0-13-801785-9</vt:lpstr>
      <vt:lpstr>PowerPoint 簡報</vt:lpstr>
      <vt:lpstr>Introduction </vt:lpstr>
      <vt:lpstr>Introduction (Cont.)</vt:lpstr>
      <vt:lpstr>Front-end and Back-end</vt:lpstr>
      <vt:lpstr>Machine Code Generated by Compilers</vt:lpstr>
      <vt:lpstr>Machine Code Generated by Compilers (Cont.)</vt:lpstr>
      <vt:lpstr>Machine Code Generated by Compilers (Cont.)</vt:lpstr>
      <vt:lpstr>Bootstrapping</vt:lpstr>
      <vt:lpstr>Chicken &amp; Egg problem </vt:lpstr>
      <vt:lpstr>PowerPoint 簡報</vt:lpstr>
      <vt:lpstr>Compiler vs. Interpreter</vt:lpstr>
      <vt:lpstr>Compiler versus Interpreter (Cont.)</vt:lpstr>
      <vt:lpstr>Interpreter</vt:lpstr>
      <vt:lpstr>Organization of a Compiler</vt:lpstr>
      <vt:lpstr>Organization of a Compiler (Cont.)</vt:lpstr>
      <vt:lpstr>Organization of a Compiler (Cont.)</vt:lpstr>
      <vt:lpstr>Organization of a Compiler (Cont.)</vt:lpstr>
      <vt:lpstr>Organization of a Compiler (Cont.)</vt:lpstr>
      <vt:lpstr>Organization of a Compiler (Cont.)</vt:lpstr>
      <vt:lpstr>PowerPoint 簡報</vt:lpstr>
      <vt:lpstr>PowerPoint 簡報</vt:lpstr>
      <vt:lpstr>PowerPoint 簡報</vt:lpstr>
      <vt:lpstr>Organization of a Compiler (Cont.)</vt:lpstr>
      <vt:lpstr>Homework</vt:lpstr>
      <vt:lpstr>No. 4  Solution</vt:lpstr>
      <vt:lpstr>Homework (Cont.)</vt:lpstr>
      <vt:lpstr>No. 8  Solution</vt:lpstr>
      <vt:lpstr>Homework (Cont.)</vt:lpstr>
      <vt:lpstr>No. 11  Solution</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Chelsea Bell</dc:creator>
  <cp:lastModifiedBy>ypc-pc</cp:lastModifiedBy>
  <cp:revision>83</cp:revision>
  <dcterms:created xsi:type="dcterms:W3CDTF">2009-11-11T14:41:16Z</dcterms:created>
  <dcterms:modified xsi:type="dcterms:W3CDTF">2014-02-09T07:45:05Z</dcterms:modified>
</cp:coreProperties>
</file>