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04" r:id="rId2"/>
    <p:sldId id="305" r:id="rId3"/>
    <p:sldId id="330" r:id="rId4"/>
    <p:sldId id="258" r:id="rId5"/>
    <p:sldId id="259" r:id="rId6"/>
    <p:sldId id="260" r:id="rId7"/>
    <p:sldId id="262" r:id="rId8"/>
    <p:sldId id="263" r:id="rId9"/>
    <p:sldId id="278" r:id="rId10"/>
    <p:sldId id="279" r:id="rId11"/>
    <p:sldId id="275" r:id="rId12"/>
    <p:sldId id="276" r:id="rId13"/>
    <p:sldId id="277" r:id="rId14"/>
    <p:sldId id="320" r:id="rId15"/>
    <p:sldId id="331" r:id="rId16"/>
    <p:sldId id="324" r:id="rId17"/>
    <p:sldId id="325" r:id="rId18"/>
    <p:sldId id="326" r:id="rId19"/>
    <p:sldId id="332" r:id="rId20"/>
    <p:sldId id="327" r:id="rId21"/>
    <p:sldId id="266" r:id="rId22"/>
    <p:sldId id="267" r:id="rId23"/>
    <p:sldId id="273" r:id="rId24"/>
    <p:sldId id="274" r:id="rId25"/>
    <p:sldId id="280" r:id="rId26"/>
    <p:sldId id="268" r:id="rId27"/>
    <p:sldId id="281" r:id="rId28"/>
    <p:sldId id="269" r:id="rId29"/>
    <p:sldId id="282" r:id="rId30"/>
    <p:sldId id="283" r:id="rId31"/>
    <p:sldId id="284" r:id="rId32"/>
    <p:sldId id="285" r:id="rId33"/>
    <p:sldId id="289" r:id="rId34"/>
    <p:sldId id="323" r:id="rId35"/>
    <p:sldId id="286" r:id="rId36"/>
    <p:sldId id="287" r:id="rId37"/>
    <p:sldId id="290" r:id="rId38"/>
    <p:sldId id="319" r:id="rId39"/>
    <p:sldId id="318" r:id="rId40"/>
    <p:sldId id="291" r:id="rId41"/>
    <p:sldId id="307" r:id="rId42"/>
    <p:sldId id="308" r:id="rId43"/>
    <p:sldId id="310" r:id="rId44"/>
    <p:sldId id="314" r:id="rId45"/>
    <p:sldId id="302" r:id="rId46"/>
    <p:sldId id="303" r:id="rId47"/>
    <p:sldId id="297" r:id="rId48"/>
    <p:sldId id="301" r:id="rId49"/>
    <p:sldId id="329" r:id="rId50"/>
    <p:sldId id="333" r:id="rId51"/>
    <p:sldId id="321" r:id="rId52"/>
    <p:sldId id="322" r:id="rId53"/>
    <p:sldId id="315" r:id="rId54"/>
    <p:sldId id="316" r:id="rId55"/>
    <p:sldId id="317" r:id="rId56"/>
    <p:sldId id="309" r:id="rId57"/>
    <p:sldId id="312" r:id="rId58"/>
    <p:sldId id="313" r:id="rId5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09:46:57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8897 7633 236 0,'-13'5'97'0,"-1"-3"-93"15,6-2-4-15,-1-2 6 16,7 2-6-16,-1 2 4 0,3-4-2 15,3 2 5-15,-3 0-3 16,2-2 1-16,-2 2-3 16,0 0-2-16,0 0-2 15,0 0-4-15,0 2-1 16,0 0-4-16,7 0 10 16,-1 2 1-16,7 0-2 15,5 0 3-15,3-2-1 16,2-1 1-16,6-2-1 15,-2-3-1-15,6-4 1 16,-8 2-1-16,2 0 2 16,-11 0-3-16,4 4 3 15,-4 2-2-15,-3 2 2 0,1 0-1 16,3 2 0 0,1 0 0-16,9 0 0 0,-3-2 1 15,0-2-2-15,2-2 3 16,4 0-4-16,-3 0 3 15,0-1-2-15,0 2 1 16,-1-1 0-16,1 0 0 16,-3 0 0-16,3 0-1 15,4-3 3-15,3-1-3 16,-1 0 2-16,3-4-2 16,-1 3 2-16,-1-4-1 15,0 4 0-15,-5 2 0 16,-8 4-1-16,4 1 0 15,-2 1 1-15,-1 1-4 0,0 1 0 16,5-3-3-16,-3 0 5 16,3-6-3-16,2-3 2 15,-2-1 2-15,-3-2-4 16,-4 2 5-16,5 2-3 16,-5 4 3-16,2 4-1 15,-4 3 0-15,-3 0 2 16,1 2-1-16,-1 0 1 15,6-1 0-15,-3-2-1 16,-3-2 1-16,8 0-2 16,-6 0 1-16,1 0-1 15,4 0 0-15,-2 0 1 16,-2 4-1-16,5-1 1 0,-4 2-1 16,6 1 2-16,-7-2-2 15,4-1 2-15,-2-3-1 16,5-7 1-16,-8 4-2 15,6-4 2-15,-3 3-2 16,3 3 0-16,-4 2-2 16,6 6 2-16,2 0-1 15,-3 6 1-15,5-1-1 16,3-2 2-16,-3-5-2 16,2-1 2-16,-3-8-5 15,6-1-4-15,2-8 2 16,-3-1 3-16,-2 3 4 0,-4 3 0 15,-5 4 1-15,-4 5 0 16,0 3 2-16,-5 5-3 16,2 0 3-16,8 4-2 15,-3-4 0-15,-3 0 3 16,10-5-3-16,-1-4 1 16,4-4-2-16,-1-2 0 15,-2-5 0-15,0 3-1 16,-8 2 1-16,4 5-1 15,-5-2 1-15,4 6 0 16,0-2-1-16,7 1 3 16,7-4-4-16,-1-2 3 15,6-6-2-15,-1-2 1 0,-5-4-2 16,1 3-1 0,-5-1-2-16,-4 1 3 0,-5 6-3 15,43 9 5-15,-59-1-1 16,6 2 1-16,-5 0 2 15,-1-1 5-15,10 3-3 16,-1 0-4-16,1-1 1 16,4-2 0-16,-2-2-1 15,-1-2 1-15,10-2-2 16,2-1 2-16,9-5 0 16,0 1-1-16,0 1 0 15,2 6 1-15,-5 6 0 16,4 8 6-16,-8 5-5 15,9 4 1-15,-2-1-1 0,-1 0 1 16,6-4-2-16,1-6 1 16,8-7-2-16,-6-6-1 15,4-2 0-15,-6-6-3 16,-8 0 1-16,0 5-2 16,-9 2 5-16,-6 5 0 15,2 3 4-15,-3 6 1 16,-5 0 2-16,12 5 0 15,-2-4-2-15,6 2 1 16,0-6-2-16,9-2 0 16,1-5-3-16,1-5-2 15,2-2 0-15,-1-2-2 16,-10 2 1-16,3 3 2 0,-5 1 2 16,-9 6-1-16,5 3 3 15,-1 6-1-15,5 2 3 16,6 1-3-16,-4-2 3 15,7-3-5-15,0-6 4 16,8-7-5-16,5-5 0 16,4-9 0-16,5-2-2 15,-4-1 1-15,-2 5-1 16,-4 3 2-16,-10 9 0 16,-7 6 3-16,4 10 2 15,-4 8 0-15,7 3-1 16,8 4-1-16,2-4 2 0,14-6 0 15,-2-9 2 1,7-9-6-16,5-11 2 0,-9-3-3 16,-4-4 1-16,-15 0-1 15,-5 2 0-15,-17 3-1 16,-8 7 2-16,-7 5-1 16,-1 1 1-16,-2 1 5 15,7 3-5-15,10 1 2 16,13 1-1-16,7-2 1 15,-1-4 1-15,3-2-1 16,2-6 3-16,-9-2-5 16,-2 0 3-16,-9 0-3 15,-4 3 4-15,-12 3-3 16,-7 3 0-16,2 1 1 16,-8 0-3-16,2 0 0 0,-2 1 1 15,0-1-3-15,0-1 4 16,2 1-5-16,0-2 3 15,5-3-4-15,-1-1-2 16,-4 2-7-16,0 3-20 16,-2-2-69-16</inkml:trace>
  <inkml:trace contextRef="#ctx0" brushRef="#br0" timeOffset="75523.455">11865 4543 96 0,'-9'5'98'15,"3"-3"-92"-15,-1-6 0 0,3 1 10 16,-4 2-9-16,8-2-1 15,5 3 4-15,-10 3 0 16,5-6-7-16,5 6-2 16,-5-3 0-16,3 0-2 15,-3 1-1-15,2-1 2 16,-2 3-2-16,2-3 2 16,0 2-1-16,7 0 0 15,-5 0 1-15,10 2 0 16,-1 0-1-16,2-3 2 15,1 4-1-15,7-5 0 16,-7 1 1-16,12-1-1 16,-1-1 0-16,0 1-1 0,2-2 2 15,4 2-2-15,0-4 1 16,7 1-1-16,3-2 2 16,1-1-1-16,6-1 1 15,72-10-2-15,-94 15 1 16,-5 2 0-16,-5-3-1 15,0 3 2-15,22-1-2 16,-4 1 2-16,-1 0-2 16,1 1 3-16,0 2-3 15,2-1 1-15,-1-1 0 16,5 2 0-16,1-3 0 16,1 0 0-16,4-3 1 0,-2 3-1 15,-3-1 0 1,-8 1 0-16,3 0 0 0,-7 0 0 15,0 0 0-15,3 0 0 16,-3 0 0-16,0 0 0 16,-2-2 0-16,0-1 1 15,-2 3-2-15,2-1 2 16,0 1-1-16,-2-2 0 16,-3-1 0-16,-2 3 0 15,5 0 1-15,-4 0-2 16,-4 5 1-16,8-1-1 15,-2 4 2-15,-1-1-2 16,10 1 2-16,-3 1-1 16,0-1 0-16,9-4 0 15,-9-1 0-15,2 0 1 0,6-1-2 16,-6-2 2-16,3 1-2 16,-3-2 2-16,9 1-2 15,-6-2 2-15,2-1-1 16,6 0 0-16,-2-1 0 15,6-2-1-15,-9 0 1 16,4 1-1-16,-5 4 2 16,4-2-2-16,-5 3 2 15,4 3-1-15,-1-3 0 16,13 1 0-16,2-1 0 16,7-1 1-16,-2-3-2 15,9 0 3-15,-2-2-3 0,-5 1 1 16,-4-2 0-16,-2 1-1 15,-10 2 0-15,-5-3 0 16,-1 4 0-16,-9-4 0 16,-4 3-2-16,-2 1-4 15,-10 0-29-15,-9 2-76 16</inkml:trace>
  <inkml:trace contextRef="#ctx0" brushRef="#br0" timeOffset="76927.2673">5305 5506 137 0,'-8'-8'174'0,"-1"0"-174"16,0 2-25-16,-2 0 20 15,11 2-12-15,6 0 12 16,10-5-1-16,1 1 2 16,10-7 4-16,7-3 1 0,-5 1 4 15,2 0-4-15,-2 3 0 16,2 2 0-16,10-2-2 15,5 2 1-15,10-2-3 16,13 0 1-16,9 0-1 16,9 0 2-16,7-3-1 15,4-1 1-15,2-2 1 16,0 3 0-16,1-4 0 16,-1 3 0-16,-2 2 0 15,-3 1 0-15,0 5 0 16,-3 1 1-16,5 3 1 15,12 2-2-15,-5 0 1 16,6 4-1-16,-4 2 0 0,4 0-1 16,-4-2 1-16,2 0 0 15,-2-6 1-15,2-3-1 16,-4-5 1-16,-4-1-1 16,-1-6 0-16,-6 4 0 15,1-3-3-15,-6 4 0 16,-7 2-3-16,-5 2-1 15,-5 3 5-15,-4 6 2 16,-7-1 1-16,-6 2 0 16,-8-1 1-16,-13 3-2 15,-4 3 0-15,-4-3-4 16,-7 2-7-16,-3-2-20 16,-1 1-19-16,-3 4-35 15</inkml:trace>
  <inkml:trace contextRef="#ctx0" brushRef="#br0" timeOffset="86271.954">9240 14694 113 0,'-128'8'12'0,"13"-2"-12"16,7 0-4-16,12 1-16 15,13-4 3-15,19-3 7 16</inkml:trace>
  <inkml:trace contextRef="#ctx0" brushRef="#br0" timeOffset="87982.0827">11767 14476 154 0,'-7'1'7'16,"5"-2"-6"-16,0 1 2 0,2 0 7 15,0-2-6-15,0 2 5 16,0 0 6-16,0-2 7 16,0 2 7-16,2 0 2 15,-4 2 11-15,2 0-10 16,0-2-11-16,0 1-13 15,0 2-2-15,-2-3-6 16,2 0 0-16,2 0-2 16,-2 2-3-16,0-2 1 15,4 0 4-15,7 0-1 16,1-2 2-16,5-1-2 0,8 0 0 16,4-5-1-1,0 0-2-15,0-1 4 0,0 3-2 16,-4 3-2-16,-6 3 4 15,6 3 1-15,-5 7 3 16,7 3 0-16,-1 1 1 16,1 2-4-16,2-2 2 15,-2-2-1-15,-3-4-2 16,8-4 0-16,-1-5 1 16,0-4-1-16,0-3 2 15,0 0-2-15,-2 2 0 16,-2 3 2-16,0 3-1 15,0 7 6-15,-1 3-1 16,1 3-3-16,2 0 0 16,-1-1-2-16,0 0 0 0,-4-3 1 15,2-5-2-15,2-3 0 16,1-6 1-16,-1-8-1 16,3-1-1-16,4 1 0 15,-6-2 1-15,-6 5 0 16,2 4-1-16,-9 1 1 15,1 4 1-15,6 2 0 16,-3 2 0-16,8-1-1 16,7-4 2-16,7-1-2 15,0-4 1-15,5-3-1 0,-1-2 2 16,6 2-1 0,-8 4 2-16,-1 6-1 0,-3 8 3 15,-5 6-3-15,4 3-2 16,-6 4 0-16,-4 0 1 15,2-8-3-15,3 1 1 16,-5-8 1-16,2-6-4 16,0-4 2-16,-2-2 2 15,0-4 2-15,-1-1-2 16,-3 4-1-16,-7 1 1 16,-5 4 2-16,-3 2 5 15,-8 0-6-15,-2 0 2 16,0 0-3-16,0 0 0 15,-2 0 0-15,-4 0-19 16,2-2-136-16</inkml:trace>
  <inkml:trace contextRef="#ctx0" brushRef="#br0" timeOffset="89198.1027">4962 14520 117 0,'-4'4'5'0,"0"-4"-4"16,-1 2 1-16,5 0-2 15,-4-2-5-15,6-2-25 16</inkml:trace>
  <inkml:trace contextRef="#ctx0" brushRef="#br0" timeOffset="89962.003">4972 14543 143 0,'-3'0'27'16,"-2"-2"-15"-16,5 4 4 0,0-4 3 15,0 2 0-15,0 2-1 16,0-2 11-16,0 0 2 15,0 0-2-15,0 0-12 16,0 3-4-16,-2-3-10 16,2 1-3-16,0-1 0 15,0 3-2-15,0-3-1 16,2 0-2-16,-2 0 2 16,5 0-3-16,-5 0 1 15,3 0-3-15,-1 0 8 16,2 0 1-16,5 0 1 15,-1 0-2-15,4 2-1 16,1-2 0-16,3 4-1 0,4 0 2 16,-3 2-1-16,1-2 0 15,-2 2-1-15,-3 1 1 16,1-6-7-16,-3 1-2 16,1 1 5-16,-6-6-1 15,5 3 6-15,-7 0-2 16,6 3 0-16,-8-1-3 15,0 3 2-15,3 1 3 16,1-2 1-16,-4-2-1 16,10 0-2-16,-3-2-2 15,-1-2 3-15,8 0 1 16,-4 0 0-16,2-2 4 16,0 0-3-16,-3-1 2 15,-5 4-3-15,8 0 0 0,-3 1 0 16,1 0 0-16,3 0-1 15,5-3-1-15,0 0 1 16,2-6 1-16,7-3 0 16,0-7-1-16,5 0-2 15,-5-3 3-15,0 4-1 16,0 2-1-16,-9 6-2 16,-5 4 4-16,1 1-1 15,2 5 0-15,-10 2 2 16,8 1-1-16,-3-2 3 15,-1 4 0-15,-8-4 0 16,7 2-1-16,-5-1 1 16,0-2-3-16,-4 0 1 0,0-2 0 15,5-1-1-15,-3 3 0 16,-4 0 1-16,4 0-1 16,-4 0-2-16,0 3 0 15,0-6-4-15,0 6 0 16,8-3-17-16,-2 0-38 15</inkml:trace>
  <inkml:trace contextRef="#ctx0" brushRef="#br0" timeOffset="90997.9823">6751 14547 58 0,'-5'-4'129'16,"-5"4"-101"-16,4-3 3 15,-4 3 12-15,6 0-6 16,2-1-18-16,2 1-5 16,0-3-6-16,2 3-1 15,-2 0-7-15,2 0-4 16,-2 0-3-16,4 0-5 0,2-2 11 15,2-2-2-15,2 0 1 16,9-2-1-16,1-2 2 16,2 2 1-16,3-1-2 15,0 1 0-15,-4 3 1 16,2 3 0-16,-3 0 1 16,3 1-1-16,-2 1 2 15,4-2-2-15,0 0-2 16,-1-3 1-16,3-3-5 15,1-2 0-15,9-4 1 16,-8 0 5-16,0 1-1 16,-10 4-1-16,6 3 1 0,-12 4 2 15,1 4 2-15,-3-1-1 16,-3 3 1-16,6 0 3 16,-2-2-2-16,5-4-2 15,-4 0-1-15,5 0 0 16,3-4-2-16,-2-2 1 15,-1-3-1-15,4 1 2 16,-4 1 0-16,-2 2 0 16,4 0 2-16,-4 8-1 15,-1-1 4-15,5 7-1 16,7 2 1-16,0 2-5 16,2-1 2-16,-3 1-1 0,-6-8-1 15,5 2 2-15,-8-7-1 16,-1-4 0-16,-3 0-1 15,8-4 1-15,-3-1 0 16,-3 2-2-16,1-2 2 16,-5 3-1-16,-5 3 1 15,1 3 2-15,-7 0 0 16,0 0-3-16,0 2 0 16,0-2 1-16,0 0-2 15,0 0 0-15,3 0 0 16,-1-2 1-16,0 2-2 15,-2-2-2-15,5 2-6 16,-3 0-8-16,-2 0-17 16,0 0-77-16</inkml:trace>
  <inkml:trace contextRef="#ctx0" brushRef="#br0" timeOffset="100987.2998">5693 16092 63 0,'-4'0'98'0,"-5"0"-84"16,4-2-13-16,3 2-1 15,0 0 0-15,0 2 0 16,2-4 0-16,0 2 0 16,0-3 29-16,-5 3 0 15,3-1-16-15,0-1 0 16,0 2-1-16,0 0-6 16,2 0 2-16,0 0 0 15,0 0 2-15,2 0 1 0,-2 0-2 16,0 2 2-1,0-2-1-15,0 1 1 0,0-1-5 16,0 0-6-16,0 3 0 16,0-3-3-16,0 0 1 15,0 0 0-15,0 0 2 16,0 0-2-16,0 0 2 16,0 0-2-16,2 2 1 15,-2-2-4-15,0 0 3 16,2 0 2-16,-4 0 0 15,2 0 4-15,0 0 0 16,0 0 0-16,0 0-4 0,0 0 0 16,0 0 0-16,2 0 0 15,0 0 0-15,3 6 1 16,1-2 2-16,8 4-3 16,3 5 1-16,-1-5-1 15,9 7 0-15,-8-5-1 16,8 2 1-16,-7-3-2 15,9-5 1-15,-3 1 1 16,-2-1 0-16,5 2 1 16,-2-4 0-16,0 2-2 15,-4 0 0-15,2-2 1 16,-3 2-2-16,2 2 2 16,-4 0 0-16,-1-4-1 15,4 2-2-15,-3-4 0 16,-5 0 1-16,1-1 2 0,-6-2 0 15,5 1 0-15,-1 2 1 16,-1-1-1-16,0-1 0 16,5 2 1-16,-3-3-1 15,2 2 0-15,3 1 0 16,0 0 0-16,5-5 0 16,-4 5 0-16,10-4 0 15,-3 2-1-15,4-4 1 16,1 2 0-16,3-2-2 15,-3 4 1-15,0-2 0 16,-3 1-1-16,0 2 1 16,-3 1-1-16,-5-1 2 0,-3 2-1 15,4-1 1-15,-4 1 0 16,1-1 0-16,-3 0-1 16,6-1 2-16,-3 1-1 15,-3 1 0-15,1-1 0 16,-3 0 1-16,-2 0-2 15,3 3 2-15,-6-3-1 16,6 0 0-16,1 4 0 16,4-2 0-16,-4-2 0 15,3 4 1-15,-2-2-1 16,1 0 0-16,-4 0 1 16,1 0-1-16,1-2 0 15,-1 4 0-15,-1-4-1 0,3 2 1 16,-1-2-1-16,-1 0 2 15,1 0-2-15,-2 4 2 16,1-4-2-16,1 0 1 16,-1 0-1-16,-1 0 1 15,-1 5 0-15,-6-4-1 16,5-1 2-16,-9 0 0 16,3 3-1-16,-2-3 2 15,-3 0-1-15,0 0-1 16,0 0 0-16,2-3-1 15,-2 3 0-15,4 0 2 16,1 3-1-16,-1-3 1 16,0 0-2-16,5 2 2 15,-4-2-2-15,-3-2 1 0,5 4 0 16,-3-2 1-16,-2 0 1 16,-2 0 0-16,0 0-1 15,0-2 0-15,0 2 0 16,0 0-2-16,0 2 1 15,0-2 0-15,0 0-2 16,0 1 0-16,0-1 2 16,0 0-1-16,-2-1 1 15,0 1 0-15,2 0 3 16,0 1-3-16,0-1 1 16,2 0-1-16,-2 0 0 15,2 0-1-15,-2-3 0 16,-6 5 1-16,10-1-3 0,-6-1 3 15,4 2-1-15,-4 1 0 16,4-3 2-16,-2 0 1 16,2 0-1-16,-2-3 1 15,0 3 0-15,0-2-1 16,0 1 3-16,0 1-3 16,0 0 2-16,0 0-3 15,0 0 1-15,-2 0-1 16,2 1 0-16,0-1 0 15,-2 2 0-15,2-2 3 16,0 3-3-16,-2-3 5 16,2 1-1-16,0-1 2 0,0 0-2 15,-2 0-2-15,4 0-1 16,-4 0-1-16,2 0 0 16,0 0 1-16,0 0-2 15,0 0 2-15,2 0-2 16,-2 0 2-16,0-1-1 15,-2 1 0-15,2 0 1 16,-5 0-1-16,5 0 0 16,0 1 0-16,5-1-2 15,-5-1 1-15,2 1 1 16,0 0-1-16,-4 0 2 16,2 0-1-16,-2 0 1 0,2 0-1 15,0 0 2-15,-5 1-2 16,5-1 2-1,0 0-2-15,0 0 1 0,0 0 0 16,0 0-2-16,5 0 2 16,-10 0-1-16,5 0 0 15,5 0 0 1,-5 0 0-16,0 0 0 0,0 0-1 16,0 0 2-16,0 0 0 15,0 0-1-15,0 0 3 16,2-1 0-16,-2 1-1 15,0-3 2-15,0 3-2 16,0 0 2-16,0 0-4 16,0 0 3-16,0 0-3 15,2 0 2-15,-2 0-1 0,-2-2 1 16,4 2 1-16,-2 0 0 16,-2 0 4-16,2 0-1 15,0 0 3-15,0 2-5 16,0-2 1-16,2 3-4 15,-2-3 1-15,0 0 0 16,0 0-1-16,0 0 3 16,0 0-4-16,0 0 2 15,0 0-1-15,0 1-2 16,0-1 2-16,0 0-2 16,0-1 0-16,0 1 0 0,-2-3 1 15,2 3-3 1,0 0 2-16,-2 0-5 0,2 3-1 15,0-3-15-15,-5-3-30 16,5 6-110-16</inkml:trace>
  <inkml:trace contextRef="#ctx0" brushRef="#br0" timeOffset="110085.4623">16582 16248 315 0,'-18'0'10'0,"3"-1"-10"16,3-6 0-16,8 10 1 15,4-6-1-15,0 3-6 16,2 0 6-16,7 3 2 16,5-3 2-16,3 0 0 0,9-3-3 15,6-1 0-15,11-3-1 16,-1-1-3-16,2-5 2 16,1 1-4-16,7 0 5 15,-6 1-1-15,1-2 0 16,4 3-2-16,-2 8 3 15,5 4 1-15,-8 2-1 16,8 2-1-16,-8 1-1 16,8-1 2-16,-5-6-2 15,4-5 2-15,3-3 0 16,-9-4 4-16,2 0-2 16,-6-1-1-16,-6 0 1 15,-1 7 3-15,-5 0 0 0,-4 0 0 16,2 6 3-16,-4 0-2 15,-4 0-2-15,4 0-3 16,4 0 2-16,0 0-1 16,0-5 0-16,9-2 14 15,9 0-5-15,9-6-9 16,4 1 4-16,11 6 10 16,4 6-3-16,10 10 3 15,9 12-4-15,-3 8-3 16,7 3-3-16,-8 1-2 15,5-9 2-15,-2-9-5 16,1-5 2-16,5-13-2 0,-9-11-2 16,-2-1 0-16,-2-7 1 15,-5 2 0-15,-10 2 0 16,-11 7 0-16,-2 6 1 16,-9 4 1-16,-9 4-2 15,0 0 5-15,-2 5-3 16,3-1 0-16,-6-2 0 15,5-2-2-15,2-4 1 16,1 0 0-16,-1-4-2 16,1 0 2-16,-8 0-2 15,3 4 2-15,-5-2 1 16,3 4-1-16,-5 0 0 16,2 0 2-16,3-2-2 0,-7 0 0 15,-2 0-1 1,-5-4 3-16,3 0-3 0,0-2 0 15,-4 0 2-15,6 0-3 16,4-4 1-16,-2 6-1 16,0 2 1-16,5-2 0 15,-5 2 0-15,-5 0 0 16,-1 2-1-16,-8-2 2 16,-4 2-2-16,-11-2 0 15,0-2-5-15,-7 4-32 16,-8-6-93-16,-8 1-73 15</inkml:trace>
  <inkml:trace contextRef="#ctx0" brushRef="#br0" timeOffset="114141.6615">14900 14993 57 0,'-25'-12'60'0,"8"2"-53"16,1 0-2-16,5 4 2 15,11 0-6-15,4-2-2 16,7 0 2-16,5-4-2 16,6 0-1-16,-4 4 0 0,-2 0 1 15,-3 2-1-15,-9 6 2 16,5-2 1-16,-7 2 4 16,-2 0 2-16,0-2 0 15,0 2-7-15,0-2-2 16,0 2-7-16,5-2 5 15,0 2-7-15,-1-2 2 16,5-1 9-16,-5 1 6 16,0-2 9-16,-1 2 2 15,1 2 3-15,-1 0-1 16,-3 0-4-16,0 0-1 16,0 0-7-16,0 0-7 15,0 0 2-15,2 0-1 0,2 0 1 16,3 0 1-16,-1-1-3 15,4 1-1-15,-4-2-3 16,3 0-1-16,0 4-7 16,-2-4-11-16,2 4-12 15,-5-2-12-15</inkml:trace>
  <inkml:trace contextRef="#ctx0" brushRef="#br0" timeOffset="114561.7797">15087 14863 112 0,'-2'0'30'16,"-3"0"-18"-16,3-2 8 15,2 4-15-15,0-4-5 16,2 2-5-16,-2-2-4 16,5 2-1-16,-5 0 0 0,0 2 4 15,-5 0 6-15,3-2 0 16,2 2 8-16,0-2 1 16,0 0 5-16,-2 0 1 15,2 0 2-15,0 0-13 16,-2 0 4-16,0-2-8 15,-1 2-1-15,-5-4-5 16,7 4-7-16,1-2 4 16,-4 2 3-16,-5-2 4 15,5 4 2-15,-6 0 1 16,4 0 3-16,-3 0 3 16,5-2-1-16,-4 0-1 15,6 0-5-15,0 0 0 16,2-2-3-16,2 2-5 0,-2 2 3 15,0-2-2-15,0 0-5 16,0 0 1-16,0 2 1 16,-2-1 5-16,2 5-10 15,0 1-1-15,-4-1 2 16,-3 2 3-16,7-4-1 16,-2 0 9-16,4-1-3 15,-2-3 1-15</inkml:trace>
  <inkml:trace contextRef="#ctx0" brushRef="#br0" timeOffset="115852.4072">14984 14901 68 0,'-4'0'21'0,"1"-2"-17"16,1 0 7-16,2 0 7 0,-2 2-15 16,2-2 0-16,-2 2 4 15,2 0 1-15,0 2-3 16,-2 0 1-16,2-2-2 16,0 2 4-16,-5-2-5 15,5 0 0-15,0 0-3 16,0-2-4-16,0 2-14 15,5 0-14-15,-3 0 3 16</inkml:trace>
  <inkml:trace contextRef="#ctx0" brushRef="#br0" timeOffset="116144.9862">14987 14913 58 0,'-3'-4'68'0,"-4"0"-56"0,5 0 19 15,0 2 14-15,0 0-9 16,0 2-22-16,2 2-9 16,0 0 0-16,2 6 10 15,2 5 8-15,8 12-10 16,1 13 4-16,3 10-6 16,-1 6-9-16,5 2-1 15,-2-6-1-15,-7-11 0 16,0-13 1-16,-9-12 1 15,3-6-2-15,-5-5 1 16,0-3-1-16,-5 0-3 16,3-3-20-16,0-1-13 0,-9-4-29 15,7-4-47-15</inkml:trace>
  <inkml:trace contextRef="#ctx0" brushRef="#br0" timeOffset="116355.0516">14951 14730 215 0,'-9'-3'68'0,"-2"-3"-47"16,7-1-6-16,4 5-9 15,0 1-6-15,4 1-2 0,0 0-1 16,7 0-4-16,1-3-26 15,5 3-34-15,1-1-82 16</inkml:trace>
  <inkml:trace contextRef="#ctx0" brushRef="#br0" timeOffset="116827.1487">15201 14829 199 0,'6'8'16'0,"3"2"-14"0,-5-5 15 16,8 8 11-1,1 3-16-15,1 11-2 0,-1-2 0 16,-5 8 4-16,2 5-4 16,-8-3 2-16,-4-1-4 15,2-5-1-15,-2-8-4 16,-1-4 0-16,-4-11-1 15,7 2-1-15,-2-8-1 16,4-5-8-16,-2 2-14 16,7-2-15-16,-2-3 19 15,6-6 3-15,4-8-16 16,10-12 1-16,4-4 18 16,2-2 12-16,-2 9 6 0,-7 4 16 15,-9 16 2-15,-3 8 4 16,-8 3-11-16,0 2-1 15,-2 1 3-15,2 6 7 16,3 3-7-16,-4 8 1 16,2 4-8-16,-3 4-9 15,2 4-1-15,-2-6-2 16,2-4 0-16,3-8-5 16,-3-1-5-16,-2-9-11 15,3-3-14-15,-3-1-29 16,0-1-64-16</inkml:trace>
  <inkml:trace contextRef="#ctx0" brushRef="#br0" timeOffset="117020.5862">15646 14962 154 0,'25'-7'194'15,"-7"3"-190"-15,-3-4-4 16,3 0 30-16,8-2-30 15,5-4 0-15,8-2-7 16,-1 0 2-16,-9 3-15 16,-12 4 0-16,-3 4-3 15,-12 2-15-15,-2-1-84 16</inkml:trace>
  <inkml:trace contextRef="#ctx0" brushRef="#br0" timeOffset="117248.1463">15800 14716 89 0,'-9'-4'151'0,"5"3"-120"0,-6 1-31 16,8 10 20-16,2 9 34 16,0 13-25-16,-2 17-5 15,0 7-9-15,-7 6 4 16,7 3-7-16,-7-8-1 16,9-7-7-16,2-7-1 15,7-10 1-15,0-8-4 16,7-5 0-16,1-3-2 15,12-4-4-15,0-5-8 16,2-4-21-16,7-8-36 0,-2-10-51 16</inkml:trace>
  <inkml:trace contextRef="#ctx0" brushRef="#br0" timeOffset="118156.2673">16709 14784 159 0,'-7'10'19'15,"-4"8"14"-15,-2 11 3 16,-3 11-5-16,-1 12-3 16,-8 6-1-16,0 3-4 15,3-4-4-15,-3-3-7 16,1-5-7-16,6-12-5 15,5-6 0-15,6-9-6 16,0-6-7-16,5-8-15 16,2-5-19-16,0-3 0 15,2-5-6-15,5-5 10 16,-2-11-51-16</inkml:trace>
  <inkml:trace contextRef="#ctx0" brushRef="#br0" timeOffset="118394.9413">16591 14829 194 0,'13'-20'36'16,"-7"12"-19"-16,4 5 6 16,-8 6 10-16,9 3-7 15,3 2-3-15,1 1-5 16,3 10 0-16,7 4-5 16,3 8-2-16,-1 3 0 15,2 10-4-15,0 0 0 16,-7 2-6-16,3 2-1 15,-8-6 1-15,-3-10-3 16,-5-7 2-16,-7-10 0 16,-2-2-11-16,-4-1-33 0,-9-2-66 15,-5 2-37-15</inkml:trace>
  <inkml:trace contextRef="#ctx0" brushRef="#br0" timeOffset="118590.266">16666 15097 307 0,'-4'-4'22'0,"4"0"-15"15,-2 2-7-15,4 2 6 16,12-1-3-16,-1-2 7 16,5-1-6-16,8-2-4 15,5-2-5-15,6 1-13 0,-4-4-54 16,5 3-118-1</inkml:trace>
  <inkml:trace contextRef="#ctx0" brushRef="#br0" timeOffset="119084.439">17324 14730 133 0,'7'-12'200'16,"-12"2"-188"-16,1 4 0 0,-3 2 13 16,0 2-25-16,3 0-7 15,-9 4 1-15,-3 0 1 16,-11 7 0-16,-9 2 5 16,1 7 0-16,-8 3 5 15,10-4 4-15,4-2-3 16,7-2-1-16,10-4-5 15,8-5 0-15,6-1 0 16,0 3 2-16,8 4 2 16,1 7-3-16,-3 0 1 15,4 6-1-15,1-3-1 16,-2 4 1-16,-6 0 2 16,4 4 0-16,-7 4 3 15,-2 7 1-15,0 2-1 0,0 3 1 16,0-1-3-16,-2-2-2 15,2-6 0-15,2-7-2 16,-2-8 0-16,4-4 1 16,5-9 1-16,-2-3-2 15,2-1 3-15,-3-2-2 16,3-1-2-16,5 0 1 16,-3 0-3-16,-5 0-4 15,8 0-15-15,-1-4-21 16,5 0-47-16,-3-9-37 15</inkml:trace>
  <inkml:trace contextRef="#ctx0" brushRef="#br0" timeOffset="119428.5093">17560 14734 156 0,'-5'-4'181'0,"3"3"-161"16,0-1-7-16,0-1 23 15,2 6-20-15,0-1-6 0,0-1-8 16,0 8 4-16,0 6 6 15,0 14-4-15,0 12-2 16,-2 14-4-16,0 11-2 16,-3 1-1-16,3 0 0 15,0-6-4-15,2-10 2 16,0-12-11-16,0-15-8 16,0-8-18-16,0-10-64 15</inkml:trace>
  <inkml:trace contextRef="#ctx0" brushRef="#br0" timeOffset="120051.2981">17927 15123 223 0,'5'0'81'0,"-10"-1"-48"0,-1-2 12 15,4 6 5 1,2-2-24-16,0-1-20 0,-2 0-1 15,2 4-3-15,0-4-1 16,0 0 0-16,-5 0-1 16,3 0 0-16,0 0-4 15,-2 2 3-15,3 1-2 16,-4-6-1-16,5 3-9 16,5 0-1-16,-4-6 2 15,-1 6 4-15,6 0 4 16,3 0 2-16,-9 0 2 15,2 4 0-15,2-2 2 16,-2 2-1-16,-2 0 3 16,0-1 1-16,-4 3 3 0,0 0-2 15,-11 5-3-15,1-1 2 16,-7 1 0-16,2-4-2 16,3-2-3-16,7-5 0 15,5-3-2-15,4 0-11 16,2-3-13-16,0-2 14 15,7 0 8-15,-5-2 0 16,6 4 4-16,1 0-2 16,-3 6 2-16,4 0-3 15,-1 6 1-15,-7-3-4 16,5 1-8-16,-8 0-17 16,3 1-44-16,0-1-90 15</inkml:trace>
  <inkml:trace contextRef="#ctx0" brushRef="#br0" timeOffset="120570.5334">18122 15198 252 0,'-3'0'12'15,"-4"0"-7"-15,7-2 4 16,0 4 8-16,5-2-8 16,-5 0 1-16,0 0 4 0,0-2 2 15,-5 2-5-15,5 0-9 16,-2 2-2-16,2-4-3 16,0 4 2-16,0-2-4 15,2 0 0-15,-2 0-4 16,5 1-1-16,-3 2 8 15,3-3-1-15,-1 2-2 16,3-2-6-16,-3 0 2 16,-2 0 3-16,-2 0 3 15,-15 0-8-15,11 0-11 16,1 0 10-16,-4 0 12 16,5-2 2-16,-2-1 0 0,-3 2-2 15,7-1 0-15,0 2-1 16,0-3-6-16,7 1 6 15,-7 2 1-15,4-1 0 16,5-2-3-16,-6 3 2 16,-3 0 1-16,0 0 5 15,0 3 0-15,-3-3-5 16,1 1 0-16,2 1-2 16,-5-2-1-16,10 0-5 15,-5-3-42-15,0-1-1 16</inkml:trace>
  <inkml:trace contextRef="#ctx0" brushRef="#br0" timeOffset="121008.7159">18438 14827 254 0,'-2'-3'83'16,"0"0"-72"-16,-8-2 1 16,8 5-2-16,2 0-3 15,-2 2 3-15,4-2 7 16,-4 4-8-16,0-2-2 16,4 8 0-16,-4 7 5 15,-3 9-7-15,5 8-4 16,-5 9-1-16,4-2 0 15,-1 1-1-15,-3-8-7 16,3-6-6-16,-1-8-21 0,3-7-34 16,0-5-50-1</inkml:trace>
  <inkml:trace contextRef="#ctx0" brushRef="#br0" timeOffset="121349.2155">18614 14874 366 0,'-3'3'13'0,"-1"-3"-11"16,-5 0-2-16,7 8 6 15,-1 8-4-15,2 4-1 16,-1 8-1-16,4 0-3 16,-1-1 2-16,9-8-5 0,1-3-1 15,7-6-3 1,-8-7-6-16,9-8 3 0,-13-9 13 15,-2-8-3-15,-6-4-3 16,-4-1 2-16,-9-6 4 16,-8 5 0-16,3 8 20 15,-7 2 4-15,5 8-4 16,6 6-5-16,3 6-13 16,6-2-2-16,5 2-1 15,2 0-3-15,0-2-3 16,2 0-14-16,1 1-4 15,6 4-49-15,-3-1-69 0</inkml:trace>
  <inkml:trace contextRef="#ctx0" brushRef="#br0" timeOffset="121856.671">18810 14612 349 0,'4'-4'0'0,"3"-2"-8"16,-1 0 6-16,15 0 2 15,-1-1-5-15,9-4 1 16,0 3 3-16,0 2 1 16,-3 0 0-16,-8 4-1 15,-5-1 2-15,-3 3 1 0,-10 0 12 16,0 0 12-16,-3 3-14 15,-4-1-6-15,3 2-3 16,-5 0-1-16,3 2-2 16,4 2 2-16,-5 7-1 15,4 0 0-15,3 8 5 16,3 10-2-16,-1 9 5 16,5 10 0-16,4 9 0 15,-3 9-2-15,6 3 0 16,-1 0-3-16,1-2-2 15,-1-4 1-15,1-4-3 16,-3-11 2-16,-5 0-1 0,4-9 2 16,-8-10-1-1,-2-7 1-15,0-6 4 0,-2-5-1 16,-8-9-1-16,-1-1-4 16,1-3-1-16,-11-2-5 15,1-6-6-15,-7-1-6 16,-2-8-29-16,-2-5-31 15,-3 0-28-15,5 0-30 16</inkml:trace>
  <inkml:trace contextRef="#ctx0" brushRef="#br0" timeOffset="122909.8729">18179 15291 151 0,'-9'-7'81'0,"3"2"-52"0,-5 0-10 16,8 3-1-1,3 0-11-15,0 2-1 0,0 0-3 16,0-2-2-16,0 4 0 16,0-2-1-16,0 0 0 15,0 0 1-15,3 0 0 16,-3 0 2-16,-3 0 4 16,3 2 7-16,0-2 0 15,0 2-4-15,-4 0-8 16,-7 1-2-16,0-3 1 15,-3 1 0-15,1-2 0 16,9 1-1-16,-1 0-1 0,5 0-4 16,2-3-7-16,1-1 7 15,3-2 4-15,3 0 1 16,5 2-1-16,-1 0 2 16,2 0-2-16,-1 4 1 15,-8 4 0-15,1-4 0 16,-5 4 0-16,-2-2 5 15,0 0-1-15,-2 0 3 16,-5 4-4-16,1-2 12 16,-3 0-6-16,2 0-3 15,-2-1-2-15,7-6-4 16,2 3-2-16,0-4-10 16,2 2-13-16,0-4-12 0,5-2 18 15,-2-3 8 1,4 2 6-16,-5 1-1 0,0 2 6 15,3 6 6-15,-7 0-1 16,0 4 6-16,0-2-2 16,2 3 3-16,0 1-7 15,1 0 1-15,4 1-3 16,-5-1 2-16,-2-6 1 16,0 4 2-16,0-4 3 15,-2-4 1-15,0 4-9 16,-6-4-3-16,2-2 0 15,-3-3-4-15,5 3-1 16,2 1 0-16,-5-1 1 16,7 4-6-16,2 2 0 0,5 2 7 15,-3 2-4-15,7 0-10 16,3 3-47-16</inkml:trace>
  <inkml:trace contextRef="#ctx0" brushRef="#br0" timeOffset="124319.0699">17406 15552 126 0,'0'-1'0'16,"4"-6"-19"-16,6 1 17 15,7 1 2-15,8-1 0 16,-3-3 5-16,3 3 18 16,-1 2 5-16,-4 3-10 15,3-2 1-15,-6 1-5 16,10-2-4-16,2 4-4 15,0-4-6-15,11-2 2 16,5-2-1-16,3 2 2 16,6-2 0-16,4 0 0 15,1 0-3-15,0-2 2 16,4 8 0-16,-7-2-1 16,-6 3 2-16,4 2-1 0,-9 1 3 15,-5 0 2 1,-7 0 6-16,-7 4 0 0,-8-4 3 15,-6 0-3-15,-1 0-5 16,-9-2-4-16,0 2-3 16,0-2-1-16,-2 0-2 15,0 0 1-15,6 3-2 16,-6-2-3-16,4 2-9 16,-4-2-5-16,6 1-8 15,1 0-18-15,-1-2-25 16</inkml:trace>
  <inkml:trace contextRef="#ctx0" brushRef="#br0" timeOffset="126067.7721">3969 16886 134 0,'-7'-12'44'15,"3"2"-30"-15,-1 10 5 16,0-4-8-16,5 4-11 15,0 0 1-15,-2 0 0 16,2 0 8-16,0 4 2 16,0-4 3-16,-2 0-3 15,2 0-1-15,0 0-2 16,0 0-7-16,0 0-1 16,0 0-14-16,0 4-30 15,2 4-9-15,0 3-53 0</inkml:trace>
  <inkml:trace contextRef="#ctx0" brushRef="#br0" timeOffset="126531.8086">3940 16940 156 0,'-9'0'64'0,"3"4"-29"15,-2-2-1-15,6-2-5 16,0-2-19-16,4 2-7 16,-2 0-1-16,2-4 3 15,0 4 6-15,-2 0 1 16,0 0 3-16,0 0 0 15,0 0 2-15,0 0-6 16,0 4 2-16,0-2-5 0,0-2-6 16,0 2-2-16,6-2-4 15,-4 0 0-15,2 0 1 16,3 4 3-16,3 0 1 16,11 2 4-16,6 2-5 15,6 1 3-15,7-2-2 16,3 0 0-16,1-2 0 15,3-1-1-15,-3 5 1 16,6-2 0-16,-4-1-2 16,1 0 2-16,-5 1-1 15,-2-6 0-15,-7-1-1 16,-4 0 1-16,-4 5 0 16,-7-10 0-16,-5 5 2 0,1 0-4 15,-5 0 3 1,-3 0-3-16,1 0 3 0,0-1-2 15,-5 1 1-15,3 0-1 16,-1 0 0-16,-2 0-5 16,-2 1-2-16,-2-2-14 15,2 1-20-15,0 0-32 16,4 1-24-16</inkml:trace>
  <inkml:trace contextRef="#ctx0" brushRef="#br0" timeOffset="126951.7938">6152 16890 57 0,'-17'4'31'16,"-1"2"-31"-16</inkml:trace>
  <inkml:trace contextRef="#ctx0" brushRef="#br0" timeOffset="127341.5337">5858 17117 205 0,'-7'6'0'0,"5"-11"-11"15,2 5 11-15,9-6 23 16,-2-1 0-16,6-3-6 15,2-2 2-15,6-3 4 16,-1 3-4-16,3 3-3 16,-2 0-7-16,8 4 4 15,11 1-2-15,7-5 0 16,16 9-5-16,8-5-5 16,14 1 5-16,8-9-4 15,7 5 1-15,3-8-2 16,-3-4 0-16,0-5 0 0,-4-4 0 15,-9 3-1-15,-13 4 0 16,-11 1 2-16,-15 8 1 16,-17 7 4-16,-15 2 2 15,-7 2 8-15,-7 2-5 16,-4 0-4-16,2 0-6 16,-2 0-2-16,0 2 0 15,2-2-4-15,0 0-4 16,0-2-13-16,0-2-26 15,0 4-92-15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10:09:05.1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4671 4482 87 0,'2'-12'84'16,"-2"-2"-76"-16,-2-1 4 15,2 8 7-15,0-4-4 16,-2 5 12-16,2 2 3 16,2 0 4-16,-2-2-5 15,0-2 0-15,2-1-7 16,0-4 4-16,0 3-17 15,3 0-9-15,-5 6-1 16,2 1-11-16,-2 6-6 16,-2 1-12-16,-3 2 18 15,5 8 12-15,5 6-1 0,-5 8 3 16,0 10-2-16,0 9 1 16,-5 1-1-16,-1 2 0 15,-1 5 1-15,0-5-1 16,3 0 2-16,-1-5-4 15,5-2-2-15,9-8 2 16,-2-3-7-16,11-5 9 16,0-5 0-16,7-1 0 15,3-8 0-15,8 1 1 16,6-6-1-16,2-4 2 16,6-6-4-16,-1-4 2 15,-3-6-2-15,4 0-5 16,-8-4-2-16,0-5-5 0,-4-1-8 15,2-6-3 1,-4-5-4-16,-5-7 28 0,-9-7 1 16,-1-3 4-16,-15-6-1 15,-10-2-1-15,-8-5-2 16,-3-2 0-16,-3-1 0 16,-2-5-9-16,9 1-1 15,-7 2 9-15,4 4 1 16,6 12 26-16,-3 10-5 15,0 11-19-15,10 16-2 16,-1 6-9-16,2 8-23 16,2-1 7-16,5 5 12 15,0 2 3-15,6 0-21 16,3 5-42-16</inkml:trace>
  <inkml:trace contextRef="#ctx0" brushRef="#br0" timeOffset="526.4787">5535 4566 257 0,'-2'20'27'0,"-2"-6"-27"15,-4-4-28-15,8 2 28 0,0 10 1 16,-2 12 0-16,-4 10 3 16,-3 6-2-16,-3 2 6 15,-3-2-2-15,-1-10-2 16,5-12 2-16,5-9-6 16,-1-9 5-16,5-6-3 15,2-4 9-15,0-2-5 16,0 0 4-16,7-6-10 15,1-13-30-15,19-11-10 16,9-18 2-16,11-13 11 16,6-10 27-16,-2 8 8 15,-7 10 26-15,-9 17-16 0,-18 15-17 16,-5 14-2 0,-8 7 1-16,-2 5 0 0,-2 1 2 15,2 5 2-15,3 0 6 16,1 7-2-16,-4 5 5 15,5 5-5-15,0 4 1 16,2 4-6-16,-3-1 0 16,6-2 0-16,-1-5-2 15,-5-6-1-15,3-5-4 16,-4-6 1-16,2-3-14 16,-3-2-17-16,-2 0-65 15</inkml:trace>
  <inkml:trace contextRef="#ctx0" brushRef="#br0" timeOffset="729.7756">6121 4429 331 0,'11'12'66'16,"-8"0"-66"-16,-3-6-30 15,7 1 27-15,-7 9 2 16,-7 5 1-16,7 11 0 15,-1 5-2-15,-1 2-5 16,2-2-2-16,3-5-15 16,8-8-16-16,0-6-65 15</inkml:trace>
  <inkml:trace contextRef="#ctx0" brushRef="#br0" timeOffset="1233.9136">6173 4110 365 0,'-3'-32'0'0,"3"8"-48"16,0 11 20-16,9 14 26 15,0 11-7-15,7 8 2 16,1 10-13-16,8 8-3 16,-7 9-5-16,4 3-41 15</inkml:trace>
  <inkml:trace contextRef="#ctx0" brushRef="#br0" timeOffset="1485.3493">6437 4584 333 0,'14'6'0'0,"-1"0"-38"15,-2-2 38-15,5 7 2 16,1 4-1-16,8 5 0 15,2 1-1-15,0 4-1 16,-5-1 0-16,5 2-2 16,-3-2-4-16,-4-2-26 15,5-1-56-15</inkml:trace>
  <inkml:trace contextRef="#ctx0" brushRef="#br0" timeOffset="1687.7138">6865 4416 464 0,'-13'18'0'0,"6"-9"-35"16,-6 0 15-16,-3 6 16 16,-10 20-8-16,-18 11-7 15,-11 10-7-15,-7 4 6 16,-3-4 10-16,7-10-11 0,3-3-46 15</inkml:trace>
  <inkml:trace contextRef="#ctx0" brushRef="#br0" timeOffset="2228.2477">4725 5346 313 0,'-14'-12'93'0,"5"0"-93"16,-1 0-4-16,6 4-2 15,6 6-8-15,19 4 12 16,14-4 4-16,25-6-1 0,34-5 1 16,26-2-1-16,25-7-1 15,24 2 0-15,14 0 0 16,8 2-2-16,8 1 1 16,-1 3-4-16,-11 4 5 15,-17-4-2-15,-25 7 1 16,-30-6 2-16,-23 1-1 15,-30 1 0-15,-19 4-2 16,-24 3 2-16,-5 2-11 16,-14-2-69-16,-14 6-94 0</inkml:trace>
  <inkml:trace contextRef="#ctx0" brushRef="#br0" timeOffset="3451.3922">8195 3984 64 0,'0'-2'87'16,"-2"2"-78"-16,-4 0-7 15,-5 8 7-15,-12 6 9 16,-4 8 2-16,-6 11-6 16,-14 9-6-16,-4 2 5 15,4 2-9-15,5-6-3 16,11-10-1-16,15-7 0 15,9-11 10-15,19-1-3 16,14-3-1-16,15-6-6 16,9-4 0-16,18-4-5 0,7-8 1 15,-2 0-1-15,-3 2 0 16,-17 4 0-16,-20 6-6 16,-10 8 3-16,-19 4 4 15,-16 7 4-15,-7 8 5 16,-21 7 1-16,-9 3 2 15,-9-2 1-15,3-5-5 16,9-7-1-16,20-8-3 16,13-8-7-16,11-4 3 15,8 2 4-15,7 1 2 16,3 0-2-16,11 3 0 16,2 1-4-16,2 3-1 15,-6-4-2-15,-8 2 1 16,-6-1 5-16,-8-2 1 15,-3-1 2-15,-7-1 3 0,-2 5-5 16,-4 3 0-16,-3 4-4 16,3 3-8-16,-1 2 0 15,10-3 7-15,4-1 4 16,2 2 1-16,0-2 0 16,6-2 3-16,-2 1 0 15,-4 3 1-15,7-2-1 16,-5 4-1-16,-2-4-1 15,6 3-1-15,-4-3 4 16,-4-4-2-16,-2-4 18 16,0-5 9-16,-6-3 2 15,2-1-18-15,-3-4-8 0,-5-2-2 16,6 1 1-16,-5-5 1 16,3 2-4-16,4-3 5 15,-1 5-6-15,9 2-5 16,5-2-18-16,5-2-8 15,7-8-17-15,12-8-38 16</inkml:trace>
  <inkml:trace contextRef="#ctx0" brushRef="#br0" timeOffset="3885.8896">8910 3821 170 0,'-4'-14'149'0,"-5"9"-149"15,7 1-42-15,-9 12 33 0,4 18 9 16,-2 18 1-16,-4 16 1 16,-3 20-4-16,3 5 5 15,6 5-5-15,-2-6 5 16,11-8-5-16,5-14 3 15,7-9-1-15,1-16 3 16,7-6 0-16,12-11 2 16,1-4-4-16,17-10-2 15,4-4-1-15,6-10-6 16,0-6-18-16,5-7-40 16</inkml:trace>
  <inkml:trace contextRef="#ctx0" brushRef="#br0" timeOffset="6779.942">8048 4371 294 0,'-22'-20'29'16,"11"-2"-21"-16,2 2-8 16,13 2-1-16,21-4 0 15,19-1 2-15,22-2-1 16,13-1 3-16,8 6-4 0,9 12 1 15,-9 8-4 1,-12 10-2-16,-10 9-5 0,-18 10-5 16,-18 3-6-16,-27 7 21 15,-22 7 1-15,-33 3 6 16,-33-1 4-16,-15-2 4 16,-27-3 1-16,-14-10 1 15,6-6 3-15,11-13-1 16,23-10 6-16,31-8-17 15,30-4-6-15,28-4-1 16,31-10-11-16,35-15 10 16,34-8 1-16,27-12 0 0,26-5 1 15,5 6-3 1,0 10-1-16,-16 10 0 0,-13 11-25 16,-11 11-25-16,-16 9-52 15</inkml:trace>
  <inkml:trace contextRef="#ctx0" brushRef="#br0" timeOffset="6998.7832">9309 3928 392 0,'18'-7'0'0,"-3"3"-1"15,4-3-7-15,10 1 8 0,18-2-1 16,24 0 1-16,18-2-8 16,18-1 0-16,-7 4-10 15,-11-1-12-15,-15 6-51 16</inkml:trace>
  <inkml:trace contextRef="#ctx0" brushRef="#br0" timeOffset="7433.6983">9297 4167 382 0,'-1'25'0'0,"12"-6"-11"16,9-9 8 0,18 4 0-16,7 4-18 0,6 0-9 15,0-4 1-15,-7-4 17 16,4-9 9-16,-11-5-1 15,6-7-4-15,-4-9-36 16,0-6-29-16,-4 0 36 16,-6 2 37-16,-13 6 25 15,-11 10-20-15,-17 12 11 16,-19 14-4-16,-16 8 1 16,-11 9-6-16,-15 9 7 15,-15 5-2-15,-2-2 13 16,-8-3 5-16,2-11 15 0,13-7-12 15,19-9-9 1,21-9 2-16,19-7-21 0,22-1 0 16,17-4-5-16,21-4 10 15,24-3-9-15,25-7-1 16,19-4-1-16,12-3-3 16,0 5-8-16,-7 2-7 15,-20 4-6-15,-17 4-22 16,-30 0 8-16,-16-2-38 15</inkml:trace>
  <inkml:trace contextRef="#ctx0" brushRef="#br0" timeOffset="7636.7377">9482 4020 287 0,'-34'-6'0'16,"9"5"-3"-16,14 6 1 15,11 18 2-15,13 17 10 16,3 18 1-16,11 18 0 15,4 12-9-15,8 8 4 16,0-2-6-16,-2-3 1 16,-1-9 0-16,-5-10-2 15,-6-12-1-15,-5-13-9 16,-5-14-35-16,-1-10-69 16</inkml:trace>
  <inkml:trace contextRef="#ctx0" brushRef="#br0" timeOffset="8370.2238">10455 3814 422 0,'0'-4'0'0,"0"1"-18"15,-7 2-7-15,-2 12 25 16,-16 18 2-16,-10 13-1 16,-19 14-1-16,-1 9 0 15,-3-8-1-15,15-6 0 16,14-11 1-16,18-11 0 15,18-4 0-15,11-2 1 16,11-6 1-16,14-7-2 16,21-10-6-16,10-13-3 15,3-8-9-15,4-11 0 16,-10-6-7-16,-13-2 10 0,-16 1 14 16,-15 7 1-16,-16 6 5 15,-14 9 5-15,-3 6 25 16,-5 7-4-16,2 2-31 15,4 2-10-15,8 6 8 16,8 6 2-16,4 12 2 16,12 8-2-16,4 12-7 15,12 9-24-15,-3 1-87 16</inkml:trace>
  <inkml:trace contextRef="#ctx0" brushRef="#br0" timeOffset="8851.1527">10377 4409 329 0,'-7'25'74'0,"9"-2"-74"16,9 5-4-16,-1 3 3 16,5 14-4-16,1 16 0 15,-3 5-7-15,-7 0 9 16,-1-10 1-16,-5-15 2 15,-5-15 2-15,3-12-2 16,-4-19-6-16,-5-7-48 0,-12-8-5 16,3-14 1-1,-5-10 58-15,10-8 5 0,4 0 46 16,18 3-19 0,10 10-13-16,12 9-11 0,7 10-1 15,12 9-5-15,9 10-1 16,3 7-2-16,8 8-1 15,-5 8 0-15,0 4-2 16,-14 4 3-16,-18 0-2 16,-9-2 3-16,-15 1 5 15,-14-4 5-15,-22 0 4 16,-13-4-8-16,-18-1 9 16,-11-7 2-16,-7-1 14 15,15-7-9-15,10-5-2 16,17-1-13-16,14 1-7 0,18-4-16 15,8 5-13-15,9 3 28 16,12 4-12-16,10 3-28 16,15 1-103-16</inkml:trace>
  <inkml:trace contextRef="#ctx0" brushRef="#br0" timeOffset="10905.8923">11611 3938 90 0,'0'-21'78'0,"-2"0"-51"16,2-2 20-16,0 4-15 15,2 1-12-15,0 5-6 16,0 6-3-16,-2 3 3 15,2 4 4-15,-2 0 8 0,6 2-12 16,-6 0-11-16,-6-1-3 16,4 8-8-16,2 5 8 15,0 12 2-15,2 12-1 16,-2 17 0-16,6 10-1 16,-12 9 3-16,4 1-4 15,0-3 3-15,0-10-4 16,2-10 3-16,2-8-2 15,8-12-3-15,-2-6-1 16,7-8 3-16,8-4 2 16,-3-4 2-16,5-6 0 15,13-4 3-15,-3-9-5 0,9-5-1 16,10-9-14-16,2-3-23 16,-2 0-53-16,-4 1-37 15</inkml:trace>
  <inkml:trace contextRef="#ctx0" brushRef="#br0" timeOffset="11116.5292">12132 4179 117 0,'-2'-4'238'16,"2"2"-238"-16,-2 0-25 15,4 2 17-15,5 8 8 16,-4 5 4-16,10 10-2 0,-7 4 3 15,7 9-4 1,-1-1 0-16,-1 3-1 0,-5-7-1 16,4-6-11-16,-6-3-14 15,3-10-66-15</inkml:trace>
  <inkml:trace contextRef="#ctx0" brushRef="#br0" timeOffset="11296.8642">12184 3742 435 0,'-2'7'0'0,"2"0"-54"0,4-6 8 16,5 8 41-16,5 2-11 15,5 10-30-15,4 1-38 16</inkml:trace>
  <inkml:trace contextRef="#ctx0" brushRef="#br0" timeOffset="11776.3116">12552 3609 356 0,'4'18'0'15,"-6"8"-50"-15,4 3 48 0,0 10 4 16,-2 17-2-16,2 17 2 16,-2 5 0-16,-2 4 0 15,2-1 2-15,0-4 3 16,2-4-7-16,-2-11 3 16,0-14 0-16,0-14-6 15,-2-12 6-15,0-12 10 16,-2-10-12-16,-6-8-1 15,-3-12-21-15,2-8 14 16,-3-8 4-16,8-8 3 16,4 2 0-16,8 4 2 15,21 5-4-15,10 11 4 0,11 8-3 16,10 9 2-16,4 9-1 16,1 7 1-16,-8 8-1 15,-8 2 0-15,-7 6 1 16,-11-1-2-16,-11 2 2 15,-14-2 5-15,-8 0 3 16,-16-2 3-16,-16-2-1 16,-11-4-7-16,-12-4-3 15,-9-6-1-15,-1-4 0 16,0-6-9-16,9 0-7 16,11-1-33-16,11 4-51 15</inkml:trace>
  <inkml:trace contextRef="#ctx0" brushRef="#br0" timeOffset="12779.977">12145 4909 327 0,'-8'-14'8'0,"-5"0"-3"16,-8 0-5-16,4 6-1 15,-12 3-3-15,-7 4 4 16,-11 1 0-16,-2 3 2 0,-9 5 13 15,5 1-12 1,4-1 5-16,11-3-8 0,11 1-6 16,16-3-24-16,16 3 26 15,3 6 3-15,17 4 2 16,4 3-2-16,13 8 2 16,3-4-3-16,6 4 0 15,-2-4 1-15,-7 7-3 16,-6-7 3-16,-14 4-4 15,-8-6-7-15,-16 2 12 16,-14 0 10-16,-16 4-4 16,-15-1-3-16,-10-1 9 0,-7 0-10 15,-4-9 3 1,8-7-2-16,16-4-3 0,13-5-1 16,12-2-25-16,17-7-58 15</inkml:trace>
  <inkml:trace contextRef="#ctx0" brushRef="#br0" timeOffset="13014.2891">12213 5048 400 0,'-2'0'0'0,"-8"-1"-3"15,6-5 1-15,-3 6-4 16,5 4-7-16,2 4 11 15,0 4 2-15,7 8-4 0,-3 8 6 16,0 4-4-16,8 4 3 16,1-1-2-16,3-2-3 15,-3-3-16-15,1-7-19 16,-3-5-26-16,-5-4-33 16</inkml:trace>
  <inkml:trace contextRef="#ctx0" brushRef="#br0" timeOffset="13235.1286">12475 4967 415 0,'-4'4'0'0,"2"-4"-29"0,-5 4 9 16,3 10 18-16,-8 16 2 16,-1 14 0-16,-5 16 1 15,-1 12-2-15,-6 5 2 16,0-3 1-16,4-3-1 15,5-4-2-15,-5-7 0 16,4-4-12-16,5-8-39 16,-1-10-37-16,9-7-57 15</inkml:trace>
  <inkml:trace contextRef="#ctx0" brushRef="#br0" timeOffset="13658.644">12859 4874 280 0,'-7'-3'0'16,"-13"3"-11"-16,0 2 9 16,-11 10 2-16,-7 7-2 0,-4 4 1 15,-1 4 1 1,1 0-1-16,13-5 3 0,8 3-2 16,15-6 2-16,12 1-1 15,11 2 1-15,12-2-4 16,6-1 1-16,12-4 1 15,0-3-4-15,-5-1 2 16,-11-4-1-16,-13-1-5 16,-9 0-3-16,-16 4 11 15,-13 8 5-15,-13 3-2 16,-21 5-4-16,-8-1 1 16,-7 1-2-16,2-8-27 15,7-5-69-15</inkml:trace>
  <inkml:trace contextRef="#ctx0" brushRef="#br0" timeOffset="13859.865">12924 4939 425 0,'4'2'0'0,"0"-2"-41"16,7-6 40-16,5 6 1 15,13-3 0-15,11 2-18 16,5-1-6-16,-1 0-19 16,-2-2 18-16,-3 2-12 15,-18-1-25-15</inkml:trace>
  <inkml:trace contextRef="#ctx0" brushRef="#br0" timeOffset="14064.2223">12945 4761 311 0,'-15'13'0'0,"9"7"0"16,-4 9 2-16,10 12 11 15,-2 16-5-15,0 11-3 16,-5 6-3-16,9 2-2 16,5-4 0-16,-2-5-3 15,8-13-2-15,-2-14-8 16,1-16-13-16,1-9-28 0,3-16-63 15</inkml:trace>
  <inkml:trace contextRef="#ctx0" brushRef="#br0" timeOffset="14418.362">13184 5145 265 0,'2'0'56'0,"0"0"-56"15,8-2 0-15,5 2 10 16,10 2 0-16,8 0-5 15,9-4-5-15,5-4 1 16,7-5 1-16,-8-10-4 16,-1-1 0-16,-9-4-4 0,-14-2-6 15,-12 2-23-15,-10 0-11 16,-15 0 31-16,-12 5 15 16,-6 7 15-16,-11 6 4 15,-6 8-5-15,6 8 4 16,4 6-6-16,7 5 2 15,6 3-12-15,11 3 5 16,3 5-4-16,11-1 1 16,4-2 1-16,5-2-5 15,-1-5 1-15,8 0 2 16,3-6-6-16,4-4 3 16,-2-2-10-16,10-5-19 15,4-9-32-15,6-11-28 16</inkml:trace>
  <inkml:trace contextRef="#ctx0" brushRef="#br0" timeOffset="14865.7691">13730 4923 250 0,'0'0'75'15,"-4"2"-55"-15,4-2-2 16,-7 4-14-16,5-2-3 16,2 3 2-16,-5 10 2 15,3 5-4-15,-3 4-1 16,5 4 0-16,5 0-3 15,2-4-1-15,4-8-8 16,0-6 2-16,-5-4 9 16,6-4-3-16,-6-10 0 15,5-12-42-15,5-10-11 0,7-6 33 16,-2-2 24-16,2 6 35 16,-7 12-16-16,-3 12-16 15,-7 8 6-15,4 6-5 16,1 6 3-16,2 1-3 15,1 6-1-15,-7 0-1 16,7 2-2-16,2-3-7 16,6-2-2-16,6-6 0 15,7-10-30-15,9-10-33 16,10-10-21-16,0-6 93 16,-6 2 15-16,-7 1 40 15,-17 10-6-15,-10 7 2 16,-10 4-31-16,-6 6-18 0,-5 0 7 15,12 3-4 1,-5 8-1-16,4 5-4 0,5 0-6 16,2 2-11-16,2-2-28 15,12-4-73-15</inkml:trace>
  <inkml:trace contextRef="#ctx0" brushRef="#br0" timeOffset="15270.1827">15290 4797 280 0,'-10'-17'18'0,"-5"3"-7"16,-4 2 1-16,-7 5-11 15,-5 4-1-15,-9 7 5 16,-6 7-3-16,-1 6 12 15,-3 4-7-15,13 0 3 0,3 6-9 16,17 5 0-16,3 0 1 16,16 6-2-16,12 1 0 15,12 0 0-15,5-3-4 16,12-6-15-16,6-10-33 16,2-9-40-16</inkml:trace>
  <inkml:trace contextRef="#ctx0" brushRef="#br0" timeOffset="16133.7268">15571 4951 355 0,'2'-16'5'0,"-2"2"-2"16,-10 0 7-16,8 4-7 16,-9 4-3-16,5 1 1 15,-15 4-2-15,-1 2 2 16,-9 5 0-16,-7 6-1 15,5 5 2-15,-3 1-2 16,14 2-4-16,4 2 2 16,14-2-16-16,6-2-1 15,9-3-5-15,4-8 23 16,12-7-5-16,4-12-10 16,10-8-3-16,3-5 11 15,-4-5 8-15,-11 7 16 16,-9 5 14-16,-9 9-17 0,-11 8-13 15,-2 2-7 1,0 8 6-16,0 7 1 0,4 3 5 16,2 10-5-16,10 3-3 15,-1 0-1-15,12-4-3 16,4-11 5-16,2-11 4 16,2-13-4-16,7-15 5 15,1-13-4-15,-10-12 1 16,-2-7 0-16,-3-2-1 15,-10-5 2-15,-10 4 5 16,-1-2-5-16,-5 9 9 16,-11 8 14-16,2 10-7 0,-5 10-15 15,6 9 1 1,-3 7-3-16,-3 6-6 0,3 9 3 16,-5 7 3-16,-1 8 3 15,-8 12-2-15,3 10 4 16,-1 5-5-16,8 8 5 15,6 2-4-15,7-6-1 16,4 0 0-16,9-5 2 16,7-10-1-16,6-4 8 15,13-8 12-15,6-8-18 16,5-9-3-16,9-14-2 16,5-11 2-16,6-11-6 15,-1-12-8-15,-5-7 0 16,-4-11-12-16,-5-8-19 15,-8-11-14-15,-14-1 27 0,-8-1 32 16,-15 10 55-16,-10 14-15 16,-4 12-27-16,-17 14-1 15,3 11-10-15,-7 10-2 16,-2 6 3-16,1 12 0 16,-1 6-2-16,2 8 12 15,2 11-6-15,7 10 7 16,7 6-7-16,7 10-4 15,0 4 3-15,6 0-6 16,2 1 0-16,9-5 1 16,1-11-3-16,13-4 4 15,4-5-7-15,7-7 2 0,6-6-18 16,7-5-68-16</inkml:trace>
  <inkml:trace contextRef="#ctx0" brushRef="#br0" timeOffset="16560.7673">17682 4163 435 0,'-19'10'1'0,"3"-8"-1"15,9-4-29-15,16 2 26 16,11 4 2-16,16 1-3 0,15 2-6 16,25-7-16-16,11-4 7 15,2-6 4-15,0-11-4 16,-11-5-18-16,-18-7-37 15</inkml:trace>
  <inkml:trace contextRef="#ctx0" brushRef="#br0" timeOffset="16763.9709">18175 3788 73 0,'-67'-15'195'16,"9"15"-184"-16,0 15-7 16,14 13 0-16,6 20 10 15,16 24 0-15,3 22 0 16,15 18-8-16,8 13 0 15,15 6-5-15,1-3 1 0,-1-10-1 16,0-15-2-16,-6-19 0 16,-9-24-1-16,1-20-1 15,-3-20-3-15,-2-12 2 16,-5-16-69-16,1-8-96 16</inkml:trace>
  <inkml:trace contextRef="#ctx0" brushRef="#br0" timeOffset="16906.4456">18083 4384 169 0,'-2'9'81'16,"-27"21"-74"-16,-24 13-7 15,-12 14 2-15,-10 10-1 0,-15 7-1 16,3-6 0-16,12-12-7 16,8-13-27-16,18-15-79 15</inkml:trace>
  <inkml:trace contextRef="#ctx0" brushRef="#br0" timeOffset="17056.0503">17903 4560 277 0,'43'12'0'16,"-12"8"0"-16,-9-1 12 16,6 4-12-16,9 7-5 15,3 0-8-15,-7-8-18 16,5-8-14-16,-9-14-69 15</inkml:trace>
  <inkml:trace contextRef="#ctx0" brushRef="#br0" timeOffset="17274.4387">18413 3563 355 0,'-2'-6'99'15,"4"4"-99"-15,17-4-24 16,14-4 20-16,22 12-5 16,17 3-15-16,7 1-11 0,4 7-8 15,-4 4 11 1,-19-3 8-16,-16 3 1 0,-14-1-40 16,-18 3 3-16</inkml:trace>
  <inkml:trace contextRef="#ctx0" brushRef="#br0" timeOffset="17589.2714">18442 3842 190 0,'-76'29'38'16,"17"4"-16"-16,16 3-7 15,18 0-6-15,17 2-8 16,3 2 3-16,12-6-4 16,7-5 1-16,3-7-1 15,3-10 0-15,7-6-5 16,4-12-23-16,7-13-23 15,6-6 1-15,12-9 12 0,5-7 19 16,9 1 19-16,9 7 51 16,-8 4-10-16,-7 12-12 15,-4 7-10-15,-10 11-7 16,-19 9-5-16,-4 6 1 16,-21 8 6-16,-8 4 5 15,-16 8-11-15,-13 5-4 16,-13-2-1-16,-12 0-3 15,-2-9-2-15,-7-11-17 16,5-9-44-16,-2-10-104 0</inkml:trace>
  <inkml:trace contextRef="#ctx0" brushRef="#br0" timeOffset="18307.739">18571 3816 221 0,'25'0'3'0,"-7"10"3"15,-9 2 5-15,-7 10-3 16,-2 6-7-16,-2 4 7 16,0 2-7-16,-5-4-1 15,2-5 0-15,3-8-3 16,2-6 0-16,2-10 3 16,3-7 0-16,6-8-33 15,6-8 8-15,10-4 22 16,0-6 3-16,2 4 21 0,-4 8-5 15,-10 10-14 1,-5 6 1-16,-6 12 3 0,-4 6 3 16,-4 8-1-16,-6 11-6 15,-3 4 1-15,-7 3-1 16,-9-4 5-16,-5-6-5 16,-1-8 2-16,-1-5-3 15,3-10 3-15,4-1-2 16,6-3-2-16,8-1 0 15,11-2-26-15,13 1 24 16,8 6 2-16,12 3 3 16,7 1-2-16,6 3-2 0,2 1 0 15,-5 1-1 1,-8-1-7-16,-18 2 9 0,-6 2 11 16,-18-2 5-16,-16 3 1 15,-6 0-6-15,-9-4 6 16,-1 0-1-16,7-5-2 15,14-7-11-15,11-2-3 16,11-2-7-16,5 0 7 16,10 1 0-16,7 3 3 15,7 5-2-15,0 2-1 16,0 3-1-16,0 6-6 16,-11 4 6-16,-5 2 1 15,-1 10 0-15,-6 2-1 0,1 6 3 16,4 1-3-1,-7 2 2-15,-1-10-1 0,-3-7 3 16,-3-8 18-16,-10-5 7 16,-2-10-3-16,-8-5-8 15,3-2-8-15,-7 0 2 16,8-7-9-16,3 0 1 16,5-6-3-16,4-8-6 15,14-7-9-15,4-14-29 16,13-16-67-16,18-11-94 15</inkml:trace>
  <inkml:trace contextRef="#ctx0" brushRef="#br0" timeOffset="18586.9625">19182 3812 424 0,'-2'-5'0'0,"2"5"-42"16,11 3 39-16,7 7 3 15,9 8-4-15,6 7-5 16,7 2-5-16,-9 3 4 16,-6-2-3-16,-10-2 5 15,-15-6 8-15,-13 0 3 16,-18-2-2-16,-13 1-1 16,-12-4 3-16,0-3 9 15,2-8 0-15,21-8-12 16,18-4-10-16,13-5-19 0,17-6 9 15,16-5 10 1,18-6-27-16,14-4-66 0</inkml:trace>
  <inkml:trace contextRef="#ctx0" brushRef="#br0" timeOffset="18863.2763">19483 3641 244 0,'-2'-20'27'0,"-12"18"-25"15,-1 12 8-15,-8 14 4 16,-6 8-2-16,-4 10 0 15,-5 2-9-15,3 2-3 16,4-3 0-16,6-7 0 16,15-8 2-16,18-4 0 0,11-5-2 15,20-2-1 1,4-5-6-16,16-5-7 0,-1-6 1 16,-4 2 13-16,-12-6 0 15,-15 8 0-15,-21 2 11 16,-8 14 12-16,-14 10-4 15,-13 14-9-15,-7 9-9 16,-1 6-1-16,-13-2-1 16,2-1-9-16,-12-6-32 15,-17-3-70-15</inkml:trace>
  <inkml:trace contextRef="#ctx0" brushRef="#br0" timeOffset="20467.673">3312 6104 177 0,'4'-2'100'15,"-2"0"-66"-15,-2-2 0 16,0 4 14-16,0 0-14 16,0 0-8-16,0 1-21 15,0-1-5-15,0 3-1 16,0-3-4-16,7 4 5 15,11 1 3-15,15-3 10 16,23 3-10-16,17-2 6 16,21 1-4-16,4-4 3 15,4-1-1-15,8-4-1 0,6-2-6 16,6-3 1-16,12-2-4 16,4 3 7-16,2 2-8 15,-7 1 7-15,0 1-6 16,-15 5 5-16,-18 0-3 15,-14 0 1-15,-16 3 0 16,-24-1 0-16,-12-1 2 16,-12-1 1-16,-10-1-2 15,-11 1 9-15,-1-2-8 16,0 2 4-16,0 0-3 16,-1-3-1-16,1 6 0 15,-6-3 0-15,12 0-4 16,-12 0 1-16,6 0-1 15,-2 0-9-15,2-3-4 0,0 2-26 16,0 1-64-16,0 1-112 16</inkml:trace>
  <inkml:trace contextRef="#ctx0" brushRef="#br0" timeOffset="22208.2815">6329 6318 187 0,'-6'2'69'15,"4"-2"-55"-15,2 0 21 16,-4 0 25-16,2 2-14 15,0 0-19-15,-3-2-17 16,3 0 0-16,-2 0-8 16,-6-2-1-16,-3 0 3 15,-2 2-8-15,-3-2 6 16,-9 0-3-16,-1 0 2 16,-4-1-1-16,-6 2 2 15,-5 0-1-15,-1-5 1 0,-5-3 0 16,0-1 2-1,0-6-3-15,-2-2 3 0,4-4-3 16,5 0 4-16,1-2-2 16,10-4-2-16,-2-3-1 15,-3 1 1-15,5-6 6 16,-2 2-7-16,-1 0 2 16,5 2 1-16,7 3-3 15,2-2 0-15,4 3-1 16,1 0 0-16,8 0 2 15,0 0-3-15,3 0 4 16,4-2-5-16,2-2 7 16,0 1-4-16,5-1 0 15,-2 3 0-15,-3 0 0 0,9 2-2 16,-7 0 2-16,12 4 0 16,4 0-4-16,0 2 5 15,9-2-3-15,5 2 2 16,3 0-2-16,8-1 2 15,8 0 0-15,-1 1-1 16,-1 4 2-16,5 0-4 16,-1 4 6-16,5-2-5 15,5 3 5-15,-1 1-6 16,10-4 4-16,4-1-2 16,0 0 1-16,-7 1 0 15,6-2-1-15,-13 5 4 16,-6 4-5-16,-7 3 5 0,0-1-6 15,1 4 6 1,1-1-4-16,-2 2 2 0,7 1-1 16,-2 1 0-16,0-1 2 15,1 3-5-15,9-1 6 16,0 1-6-16,3 1 5 16,-2 2-4-16,-7 2 2 15,-6 0 0-15,-6 1-1 16,-3 1 2-16,-3 0-3 15,2 6 4-15,10 2-5 16,2-3 7-16,6 3-7 16,5 1 4-16,-7-2-2 0,-2 0 0 15,-6-1 0 1,-12 0 1-16,-7 0-2 0,-6 0 0 16,0 6 4-16,0-3-6 15,-3 8 7-15,3 1-6 16,4 4 3-16,3 0 0 15,-5 2-2-15,0 2 0 16,-3-1 1-16,-4 3-4 16,3 4 4-16,-7 2-6 15,-5 4 7-15,-11 2-7 16,-2 2 2-16,-8-2 2 16,-11-3 1-16,-1-3 2 15,-8-6 0-15,-11-3 0 16,2-2 3-16,-10-1-4 15,0-3 2-15,-7 2-2 0,6-5-1 16,-8 0 2 0,0-2-1-16,-2-4 2 0,-9-1 2 15,3-8-1-15,-9-3 7 16,-6-5-8-16,-8-2 7 16,0-2-7-16,-4 1 1 15,-3-3-2-15,3 2 0 16,5 2-1-16,5-1 2 15,4 0-3-15,-2 3 6 16,6-2-6-16,-5-2 4 16,0-2-2-16,4 2 0 15,5-2 0-15,9 2 0 0,11 1-1 16,9 0 1-16,11 0-10 16,6 0 5-16,8 0-8 15,1 0 0-15,6 1-5 16,1-1 11-16,-4 0-1 15,2 3-11-15,-5-2-31 16,-6 8-52-16</inkml:trace>
  <inkml:trace contextRef="#ctx0" brushRef="#br0" timeOffset="25786.1302">8231 7355 76 0,'-9'-6'27'16,"3"2"-11"-16,-1-3-2 16,5 4-9-16,-3 0 4 15,-2 2 1-15,5-2 1 16,0 0-6-16,-7-1 5 15,7 2-5-15,-2-2-4 0,-4 0-1 16,4 0 0-16,2 2 0 16,-7-2 4-16,7 2 8 15,-2 0-9-15,2-3 8 16,-4 4-11-16,4-2-6 16,2 1-19-16,-2-1-16 15,-2 1-28-15</inkml:trace>
  <inkml:trace contextRef="#ctx0" brushRef="#br0" timeOffset="27774.4569">8108 7291 92 0,'-11'-3'14'0,"3"1"-7"16,-4-1-2-16,1 1 1 16,-2 0 10-16,4 0 1 15,0 0 8-15,-2 1 1 16,9-2 6-16,-3 1-8 15,3 0-4-15,2 2 2 16,0 0 4-16,0-2 1 16,0 2-12-16,0 0 3 15,0 2-12-15,0-2-4 16,2 0-2-16,3 0-3 16,-1 0 1-16,16 2 2 15,13 0 1-15,19 1 1 16,12-3-3-16,10 0 4 0,8-3-5 15,-6-1 3-15,0-2-1 16,-14 2 0-16,-6-2 0 16,-14 2-1-16,-11-1 2 15,-13 4-3-15,-5-2 4 16,-13 3 4-16,0 0 0 16,-4 0 8-16,-7-2-12 15,-7-3-2-15,-6-4 5 16,-10-2-3-16,-8-1 1 15,-4-2-2-15,-6 0-2 16,-4 0 3-16,0-1-4 16,8 4 2-16,-4 0 0 15,17 4 0-15,8 3 0 0,9-1-4 16,11 4-12-16,7 1-2 16,7 0-5-16,0 1 20 15,6 4 6-15,3-1-5 16,6 1 3-16,0 1-1 15,5-2 0-15,0-1 0 16,0-3 2-16,0-3-2 16,8 2 3-16,7-2-1 15,2-1-2-15,10 1 1 16,0 0-2-16,-5 3 1 16,-9 0-2-16,-7 6 0 15,-6 1-6-15,-12-2 2 16,-5 1-14-16,-9-2 3 15,-14 1 17-15,-6-2 5 0,-18 1-2 16,-11 2 3-16,-12-2-3 16,-9-1-2-16,-5 1 2 15,-4-3-3-15,6 2 5 16,1-1-5-16,11-1 8 16,14-1-8-16,15 0 4 15,10 0-4-15,17 0-7 16,6-1 1-16,2 1 6 15,9 0 4-15,3 0 0 16,11 1 5-16,9-1-6 16,1-3 4-16,13-1-6 15,0-4 1-15,6-1-1 0,2 2 0 16,5-4-2-16,-5 3 3 16,0 0-4-16,-7 2 5 15,-2 1-5-15,-4 2 2 16,-12 1 0-16,-11 2-2 15,-8 0 2-15,-8 0-1 16,-6 2 2-16,-4 1 3 16,-7-3-3-16,-5 1-1 15,-15-1 0-15,-13 3 0 16,-10-3-2-16,-16 4 2 16,-1-3 0-16,-2 5 0 15,-5 1-1-15,2-2 3 16,14 0 3-16,8-2 2 0,21 0-1 15,10-3-6-15,21-3-4 16,2 1 1-16,8 2 1 16,0-1 1-16,3-2 2 15,3 1 4-15,5-2-4 16,15-1 7-16,2-2-8 16,8 1 2-16,10-2-1 15,1 1 0-15,8-1-1 16,6-1 0-16,4 1 0 15,1 2 1-15,4-2-4 16,-14 2 4-16,3 1-2 16,-13 3-1-16,-11-1 1 0,-15 3-5 15,-10 0 2 1,-14 3 3-16,-6-3-5 0,-2 2 4 16,-15-1 2-16,-6 2-3 15,-16-2 6-15,-13 4-3 16,-8-3 1-16,-7 1-2 15,-4 1 0-15,-6 2-4 16,5 0 4-16,1 0 1 16,2 2-1-16,15-2 3 15,14 0-4-15,20-2 1 16,9-1-14-16,11-3-7 16,8 1 22-16,9 2 0 15,8 0 1-15,8-1 5 16,12 3-4-16,3-5-1 15,12-5 1-15,-1 1 0 0,7-4-2 16,-6 1 1-16,-2-2 0 16,-6 3 0-16,-7 0-2 15,-5 4 3-15,-16 2-4 16,-2 0 4-16,-14 0-3 16,-3 2 3-16,-6-2-2 15,1 0 0-15,-7 2 6 16,1-2-2-16,-8 2-2 15,-6-2 3-15,-12 0-4 16,-4 0 1-16,-4 2-1 16,-7 1-1-16,-2-2 0 15,4 4-1-15,3-2 1 0,7 0 0 16,18 0-1-16,7-3-5 16,10 3-2-16,4-6-7 15,10 3 15-15,1 3 1 16,7-3 2-16,16 1-1 15,6-1 0-15,5-4-2 16,2 1 1-16,2-3-2 16,-7 1 3-16,-5 1-5 15,-10 2 4-15,-7 2-2 16,-7 2-3-16,-4-2 1 16,-8 0 1-16,2 3 1 15,-10-3 1-15,2 1-1 16,1 1-1-16,-7 1 4 0,3-1-2 15,-5-1 0-15,-3 2 0 16,1-2-2-16,-1-1 1 16,-3 2 1-16,-1-2 0 15,0 3-3-15,-4-2 6 16,4-1 2-16,1 0-2 16,5 0 6-16,3 0-9 15,9-1 0-15,0 1-4 16,7-3-2-16,-1 1 4 15,4 2 2-15,3 0-2 16,3 2-1-16,3-2-2 16,-3 3-10-16,4-3 3 15,-13 1 0-15,2-1 0 0,-7 0-3 16,-4 3-25-16,0-2-5 16,-5 5-5-16</inkml:trace>
  <inkml:trace contextRef="#ctx0" brushRef="#br0" timeOffset="28344.4524">8639 7301 98 0,'0'-4'0'16,"0"-2"0"-16,7 0 1 0,-3 4 0 15,-2 0-1 1,5-2-5-16,-7 4-7 0,0 0-16 16</inkml:trace>
  <inkml:trace contextRef="#ctx0" brushRef="#br0" timeOffset="29625.8952">9646 7269 163 0,'-20'-6'129'0,"6"1"-110"0,-1-2 6 15,3 0 37-15,10 4-30 16,0 3-22-16,2 0-7 16,2 0-1-16,-2 0-4 15,2 1-1-15,3-1 1 16,0 5-5-16,4-3 7 15,13 4 0-15,7 0 1 16,15 0-2-16,14 2 3 16,7-4-4-16,-1 2 5 15,5-3-4-15,1 0 2 16,-10-2-2-16,-5 2 1 16,-1-1 0-16,-11 0-2 15,-10 0-1-15,-4 0 3 16,-9 0-8-16,-5 0 8 15,-8 0-5-15,0 0 4 0,-5 0 2 16,-2-2-1-16,0 0 1 16,-2-2-1-16,-5 2-4 15,7 2-12-15,-2-2 1 16,-3 0 3-16,-2 0 10 16,3-2-2-16,-5 0 4 15,3 0 0-15,-3 0 2 16,2 0 2-16,-3 0-3 15,9 2-1-15,-3-2 0 16,4 2-1-16,0 0-13 16,0 0-11-16,2-2-18 15,0 2-7-15,7 4-8 0,-7 2 5 16</inkml:trace>
  <inkml:trace contextRef="#ctx0" brushRef="#br0" timeOffset="31268.096">10780 7393 287 0,'-7'2'45'16,"5"-4"-42"-16,4 0 37 15,-2 4-15-15,5-4-10 0,-5 4-13 16,2-2 1-16,0 0-2 16,10 0 0-16,7 0 0 15,19-4 2-15,9-3-6 16,13 4 6-16,11-2-5 16,6-2 3-16,-2 1-1 15,3 0 0-15,2 0 1 16,3-1 2-16,-5 1 0 15,-5 2-6-15,-4 1 6 16,-9 3-4-16,-4 0 2 0,-4 0-2 16,-10 2-1-1,-9 2 2-15,-4-3 0 0,-11-1 0 16,-7 2-2-16,-4-2 4 16,-5 0-4-16,0 0 5 15,-2 0-6-15,1 0 4 16,-1 3-2-16,5-3 1 15,1 0 0-15,-2 1-2 16,-2-1 4-16,-2-1-3 16,0 1 3-16,0 0-4 15,-2 0-3-15,2 0-12 16,0 0-29-16,0 0-61 16,0 4-54-16</inkml:trace>
  <inkml:trace contextRef="#ctx0" brushRef="#br0" timeOffset="35363.6034">1313 8366 61 0,'-4'-4'1'15,"2"-1"-2"-15</inkml:trace>
  <inkml:trace contextRef="#ctx0" brushRef="#br0" timeOffset="36744.1206">1330 8362 87 0,'0'-5'29'0,"5"5"-5"16,-5-1 4-16,0 1-4 15,0 0-3-15,0 0 7 16,3 0-4-16,-6 1-2 16,6-1-4-16,-3-1 3 15,0 2-2-15,-3-1-12 16,3 0 1-16,-5 0-7 15,5 0 3-15,0 0-2 16,-2 3-1-16,2-3 0 16,-4 0-2-16,0 0 2 15,-5 0-1-15,-1-3 3 0,-3 2-2 16,-3-1 8-16,3-2-7 16,-2 1 7-16,1 2-9 15,1-2 4-15,2 2-3 16,0-1 0-16,2 0 1 15,2 0-1-15,-2-1-2 16,3 2 3-16,-1-2-2 16,-2-1 0-16,-2 3 0 15,0-1 0-15,-3-4 2 16,3 2 0-16,-5-2 0 16,3-3 0-16,-3 0 0 15,1 0-2-15,-3-2 3 16,1-1-6-16,1-1 5 0,-2 1-3 15,4 3 1-15,6-2-1 16,-3 3 1-16,6 2 0 16,0 2-3-16,3-3 3 15,0 4 0-15,0-5-9 16,0-2 6-16,0-4-11 16,2-5 3-16,-3-2 7 15,1-5 1-15,0-4 3 16,0 1 1-16,0 0 3 15,-2 3-2-15,0 2 0 16,4 5-1-16,4 4 7 16,-4 6-8-16,4 4 0 0,-4 0-1 15,2 5-5-15,4-3 5 16,1-2 0-16,4 1-1 16,3 0 4-16,-4-4-4 15,4 5 3-15,1-4-1 16,-1 1 0-16,6-1 1 15,0 1-1-15,7-3 1 16,0 4-1-16,0-2 2 16,-1 3-3-16,-3-1 4 15,-1 4-4-15,-3-1 2 16,-1 2-1-16,1 0 0 16,-2 0 2-16,-1 2-4 15,1-1 5-15,1 4-4 16,5-3 3-16,-1 2-2 0,2-2 0 15,1 2 0-15,-2 0 0 16,-4 0 1-16,1 1-2 16,-7-3 3-16,-1 2-4 15,-1-2 5-15,-5-1-5 16,2 3 4-16,-2 0-1 16,3 2-1-16,-3 0 0 15,6 2 1-15,1 2 0 16,1 2-2-16,1 1 3 15,1-1-6-15,-5 1 6 16,0-1-4-16,-2 5 2 16,2-2 0-16,-2 4 0 15,-3-3 0-15,2 2-1 0,-4-4 2 16,-2 0-2-16,-2-3 4 16,0-3-6-16,-2 5 5 15,0 1-2-15,-6 2 0 16,0 0-1-16,1 0 1 15,-6 1 0-15,-1-2-2 16,-1-3 5-16,1 3-4 16,-3-2 3-16,-5 3-2 15,3-4 1-15,0-3 0 16,3-1 1-16,5-3-2 16,5-2 3-16,-4-2-2 15,6 1-1-15,-5 2 2 16,0-1-3-16,0 1 4 0,-2-3-2 15,0 2 0 1,2-2-1-16,0 4 1 0,0-5 0 16,0 0-1-16,4 1 2 15,-1 2-3-15,2-6 4 16,-1 3-3-16,3 3 0 16,-3-3 0-16,3 0 0 15,2 0-1-15,0 0 0 16,0 0-1-16,0 0 0 15,0 0 4-15,-5-3-4 16,2 2 4-16,0 1-4 16,1-3 2-16,-5 3-9 15,7-2-24-15,0 2-105 0</inkml:trace>
  <inkml:trace contextRef="#ctx0" brushRef="#br0" timeOffset="38395.6138">1398 8821 115 0,'-7'-8'65'16,"0"0"-54"-16,1 2 3 16,-1 2 11-16,2 4-18 15,-2-2 1-15,3 2-4 16,0-2 1-16,-3 2 2 16,3-3-4-16,-1 3 6 15,-4-3-8-15,-2 3 4 16,-3-3-1-16,4 2 2 0,-3-1 3 15,-3-1 8-15,5 1 5 16,-1-1-7-16,1-3 6 16,-2 2-9-16,4 0-6 15,-4-2-5-15,1-1 2 16,1 4-2-16,3-1-1 16,-4-2 0-16,5 4 0 15,1-5-1-15,-3 3 3 16,0 1-1-16,0-4-1 15,-2 2 0-15,-3-4 3 16,1 0-5-16,-3-1 4 16,3-2 0-16,0-1-2 15,2 0 1-15,2 0-2 0,0-1 0 16,2 0-2-16,3 2 1 16,1-2 2-16,1 4 0 15,-1 0 0-15,3 3-1 16,0-4-1-16,0 3 0 15,3-2 0-15,-1 0 0 16,3-4-2-16,-3 2 3 16,3 2 0-16,-3-2-1 15,7 2 2-15,-5-2-1 16,5 2 1-16,-2-2-5 16,8 1 5-16,-2 2-4 15,8-1 3-15,1 0 0 16,5 0 0-16,-2-1-1 0,1 3 1 15,-4 1 1-15,3 0 0 16,-2 2 0-16,-6 0 1 16,3 2-1-16,-5-1 1 15,6 2-1-15,-3 2 2 16,-3-3-3-16,1 3 1 16,-1 0-1-16,-1 3 1 15,1-3-1-15,-1 3 0 16,1 2-1-16,4 2 0 15,-2 1 2-15,-1 5-1 16,1-2 2-16,-3 6 0 16,0-1 1-16,1 1-1 0,0 4-2 15,-1 0 3 1,-1-4-3-16,-2 1 2 0,-4-3-1 16,-2-4 2-16,-3-3 0 15,-2-2-1-15,0-2 2 16,-2 2 0-16,-3-2 0 15,3 7 1-15,-5 2-1 16,-2 1-6-16,-2 6 3 16,-3-2 0-16,-1 3-8 15,-2-6-2-15,5 2-2 16,-4-3-32-16,3-2-28 16,-3 2-108-16</inkml:trace>
  <inkml:trace contextRef="#ctx0" brushRef="#br0" timeOffset="40207.803">1257 9284 61 0,'-8'-6'27'0,"-2"0"6"16,1 0-11-16,-1-3 36 16,0 3-21-16,6 1 0 15,-3 3-10-15,5 1-7 16,2 1-14-16,0-3-3 16,0 6-1-16,0-6-1 15,0 6 4-15,0-3 1 16,0 0 10-16,-2 0-3 15,2 0 0-15,0-3-10 16,-2 3 0-16,2-2-3 16,-2 2 0-16,-1-2 1 15,3 0-1-15,0 2 2 16,0 0 0-16,3 0-4 0,-3 0 3 16,0 2-2-16,0-4-2 15,0 4 2-15,0-2-1 16,0 0-1-16,0 0 2 15,0 2 1-15,0-2-3 16,0-2 5-16,0 2-4 16,0 0 2-16,-3 0 0 15,3 0-2-15,-2 0-1 16,0 2 1-16,-3-2 1 16,-3 0-1-16,5 0 4 15,-8-2 0-15,-3 0-1 16,1 0 3-16,5-2-2 0,-4 0 0 15,3 0 0-15,1-3-2 16,-2 1 0-16,4 0 1 16,-1-1-3-16,1 1 3 15,-2 0-2-15,2-2-1 16,-1 2-1-16,2-2-3 16,2-1 1-16,-2 2-6 15,2-4-3-15,1-3 14 16,-2 1 0-16,2-3 1 15,-3-3 0-15,1 1 6 16,0 0-7-16,-1 2 0 16,0-20 2-16,5 29-1 15,5 5-2-15,-5-3-1 16,5 2 1-16,-1-4-1 0,0 1 1 16,1 0 0-16,1 0 0 15,-1 2 1-15,6-2 0 16,0-1-1-16,3-2 3 15,1-1-4-15,3 2 4 16,2-4-2-16,2 2 2 16,3 3-2-16,-3-4 1 15,2 3-1-15,1 2 1 16,0 0 0-16,-1 0-2 16,1 1 3-16,-6 3-3 15,0-3 3-15,-9 5 1 0,4-2-3 16,-3 0 4-1,0 2-3-15,5 0 0 0,2 0 2 16,-3 2-3-16,5-2 1 16,0 4 2-16,-4-1-4 15,-1 2 3-15,4-2-2 16,-9 3 0-16,9 1 0 16,-9 1 0-16,6 2 1 15,-3 1-1-15,1 0 3 16,-3 3-5-16,0 2 5 15,0 1-4-15,-4 2 3 16,0-1-2-16,-3-2 0 16,-2-2 0-16,-4-1 1 15,0 0 0-15,-5 1 3 0,-6 4-2 16,2 0-4-16,-7 3 4 16,4-4-4-16,-1 0 2 15,1-3-4-15,4-4 3 16,-4-1-7-16,1 0-2 15,0-1-25-15,-3-2-26 16,5 0-89-16</inkml:trace>
  <inkml:trace contextRef="#ctx0" brushRef="#br0" timeOffset="41987.3415">4174 9151 86 0,'-18'-2'41'0,"1"-3"5"15,3 3 2-15,5-2-2 16,5 2-15-16,2-1-4 15,4 2-12-15,-2 1 3 16,2 0-5-16,0 0 7 16,0 0-2-16,-2 0-1 15,2 0-9-15,-2 0-5 16,0 0 3-16,0 0-5 16,0 1 0-16,0-1 1 15,9 0 6-15,3 0-1 16,5-1 4-16,10-1-6 0,6 0-1 15,9 2 1 1,3-2-5-16,9 2 4 0,1-2-3 16,7 0 5-16,4-2-6 15,-2 2 6-15,1-1-4 16,-3 0 3-16,-4-1 0 16,0-1-1-16,-3 4 4 15,3-2-7-15,5 3 2 16,-1-1 0-16,5-2-3 15,-2 2 2-15,0-3-3 16,-3-1 1-16,-6 1 0 16,-8 0 1-16,-6 3 0 15,-13-2-2-15,-8 1 5 0,-7 1-7 16,-10 1 6 0,-2 0-6-16,0-2 3 0,-2 4 0 15,0-2 0-15,0 0 0 16,0 1-2-16,5 1 4 15,-5-2-3-15,0 0 4 16,0 0-5-16,-5 0 4 16,5-2-3-16,0 4 1 15,0-2-3-15,0 0 3 16,-2 0-4-16,2 0 3 16,-2 0-2-16,2 0-1 15,-4 0 2-15,-2 3 1 0,4-3-4 16,-2 1 1-1,-5-1-4-15,-9 3-7 0,-9 1 4 16,-13 2-5-16,-8 3 3 16,-10 1-9-16,-7 5 16 15,3-4-8-15,-6 0 7 16,4-4 2-16,-1-1 5 16,5-3 6-16,4-6-3 15,8 0 7-15,10-2-6 16,4-2 9-16,8 1-7 15,3 0-3-15,3 0-3 16,3 1 0-16,-4 2-1 16,8 0 0-16,2 2 0 15,2 1 2-15,0 0-4 16,9 0 4-16,0 0-3 0,5 0 3 16,-1 0-1-16,-2 0 0 15,0 0 1-15,-2 0-1 16,5-2 1-16,-3 2 2 15,2 0-2-15,1 0 7 16,8 0-8-16,2 2 7 16,12-2-6-16,2 1 2 15,14-1 0-15,8-1-3 16,7-1 5-16,4-2-5 16,3-1 6-16,-1 0-4 15,-6 2 6-15,-2 0-5 16,-2-1 3-16,-8 0-3 0,-3 1-2 15,-1 2 0 1,-4 1 1-16,-5 1-4 0,-4-1 5 16,-2 3-4-16,-2-2 4 15,-7-1-2-15,-3 3-1 16,-1-3 2-16,-3-3 2 16,-5 3-3-16,3 0 1 15,-2-1 1-15,0-2-4 16,-1 3 4-16,1 0-6 15,0-1 3-15,4-2 0 16,-2 3-3-16,-5-1-4 16,-2-2-6-16,-2 3-28 15,-4-2-91-15</inkml:trace>
  <inkml:trace contextRef="#ctx0" brushRef="#br0" timeOffset="44416.2614">1681 10176 111 0,'-16'0'0'0,"3"5"-3"15,-3-5-12-15,5 0-11 16</inkml:trace>
  <inkml:trace contextRef="#ctx0" brushRef="#br0" timeOffset="47558.3609">5684 9674 130 0,'-4'-5'34'0,"4"4"-20"16,-3 1 18-16,3-3 6 15,0 3-29-15,3-2-7 16,-3 1-2-16,0 1 2 0,0-3-2 16,4 3 1-16,-4 0 2 15,3 0-3-15,-3 3 6 16,0-3-4-16,0 0 6 15,0 0-5-15,-3 0 3 16,3-3-1-16,3 3-3 16,-3 0 2-16,0 0-3 15,0 0-1-15,2 0 2 16,2 0 0-16,3 0-1 16,1 0 4-16,6 0-1 15,-1 3 0-15,3-3-1 16,2 1-2-16,2-1 2 0,-2 0-2 15,6 0 1-15,5 0 0 16,0 0 1-16,2 0-3 16,6 0 2-16,-9 0-1 15,-1-1-1-15,-3 1 3 16,-10 0-3-16,6 0 3 16,-4 1-2-16,1-1 0 15,1 0 1-15,7 2-2 16,-6-2 0-16,7 0 0 15,0 0 0-15,3 0 1 16,-2 3-2-16,2-2 3 16,-2 1-1-16,2-2 0 15,-8 3-1-15,6-3 2 0,-9 0-2 16,7-3 2-16,-8 3-1 16,8 0-1-16,-8-2 1 15,10 2-2-15,-4-1 4 16,-1 1-4-16,5 0 3 15,-3 0-3-15,3-3 1 16,-5 3 0-16,5 0 0 16,0 0-2-16,-4 0 0 15,-4 0 4-15,-3 0-5 16,-3 0 5-16,-2 0-4 16,-4 0 3-16,2 0-1 15,-3 3 0-15,8-3 0 16,-3 0 1-16,2 0 0 15,5 0 1-15,-5-3-2 0,8 1 4 16,-3 1-3-16,-1-2 3 16,-1 3 0-16,-3-2-1 15,-4 2-1-15,-4 0 0 16,-3 0-4-16,-2 0 4 16,0 0-5-16,0-2 1 15,0 2 1-15,0 0-21 16,-2 0-41-16,-3 2-84 15</inkml:trace>
  <inkml:trace contextRef="#ctx0" brushRef="#br0" timeOffset="48615.5378">7409 9615 91 0,'-2'-4'157'0,"0"2"-131"15,-1-2-14-15,3 4 33 16,0 0-23-16,0-2-4 16,3 2-8-16,1 0 7 15,3-2-11-15,6 0 1 16,3 0-7-16,4 0 1 15,2 2-2-15,0 0 3 16,7 2-1-16,0-2 0 16,9 0 4-16,4-2-4 15,5-2 7-15,11-2-4 16,2-3 0-16,9 2-1 16,-6-1-3-16,-3 2 3 0,-9 0-2 15,-2 1 1-15,-6-1 1 16,-8 3-5-16,1-1 3 15,-7-1-1-15,0 4 0 16,-2 0 0-16,-4-4 1 16,4 3 0-16,0-3 2 15,2 4-2-15,-2-2 4 16,-2 2-4-16,-3 1 1 16,4-2-2-16,1 0 0 15,-2 2-1-15,-3 0 1 0,1 0-2 16,-4 2 4-1,6-2-4-15,-7 2 5 0,2-2-5 16,0 1 3-16,-3 2-1 16,4-2 0-16,-1 2 1 15,-3-1-2-15,10 0 3 16,2 0-5-16,0-2 6 16,7 3-6-16,-1-2 5 15,4-1-3-15,-6 0 1 16,-4 0 0-16,0 0 0 15,-5 0 2-15,-6 0-4 16,5 0 4-16,-6 0-5 16,-1 0 5-16,-1 0-4 15,1 1 2-15,-1-1-1 16,-1 0 1-16,-1 3 0 0,-1-3-1 16,-8 0 4-1,3 0-6-15,-5 0 6 0,0 0-6 16,-2 0 5-16,0 0-4 15,0 0 2-15,0 2 0 16,4-2 0-16,1 0 0 16,-3 1-2-16,0-1 4 15,-2 0-3-15,-2 0 4 16,2 0-6-16,0 0 2 16,0 0 0-16,0 0-5 15,2 0-2-15,-4 3 4 16,2-3-6-16,0 0 8 15,-2 0-5-15,2 2 6 16,-5-2-9-16,5 0-2 0,-2 0-13 16,0 0-31-16,2 0-32 15,-13 4-48-15</inkml:trace>
  <inkml:trace contextRef="#ctx0" brushRef="#br0" timeOffset="50055.708">1565 10057 74 0,'-7'-6'152'0,"5"1"-125"15,0 2-9-15,-3 3 17 16,8 0-20-16,-3 0-14 16,2 0 0-16,-2 0-1 15,0 1 5-15,0 1-5 16,0-2 6-16,0 3-2 16,0-3 8-16,2 0-7 15,-2 0-1-15,0 0-4 16,2 0 1-16,3 1-3 15,41 5 4-15,-32-2 0 16,8-4-2-16,4 0 6 16,5 0-6-16,27-3 5 0,9 0-3 15,7-2 0 1,2-4-1-16,0 1 1 0,-1-4-2 16,-1-1 3-1,-7 6-4-15,-5 1 4 0,-4 2-4 16,-9 2 1-16,-6 2 0 15,-12 5 0-15,-2-4 0 16,-10 4-2-16,-1 0 4 16,-2-2-5-16,0 2 6 15,-5-3-4-15,0-2 1 16,2 0 0-16,-4 0 0 16,3-2-1-16,-4 2 1 15,-1 0-8-15,1 0-6 16,2 0-26-16,1 0-41 0</inkml:trace>
  <inkml:trace contextRef="#ctx0" brushRef="#br0" timeOffset="50813.2251">3703 9976 265 0,'-29'0'83'16,"3"-4"-57"-16,10-2 6 15,3 2 13-15,11 4-26 16,-1-5-19-16,8 7 0 15,-5-4-5-15,11 2 3 16,4 2 4-16,8 1-4 16,8-2 2-16,7 2-1 15,2-1 1-15,8 0 0 16,4-2 0-16,0-2 2 0,4 0-3 16,-1-1 4-1,3 2-5-15,-2-4 3 0,0 4-2 16,-3-1 1-16,2 2 0 15,-5 0-2-15,-6 0 3 16,-8 0-3-16,-8-3 4 16,-12 3 4-16,-3-1-4 15,-7 0 8-15,-6 1-10 16,0 0 2-16,-6 0-2 16,6 1-5-16,0-1-3 15,-2 1-15-15,2-1-13 16,2 3-30-16,6-1-21 0,-4 1-92 15</inkml:trace>
  <inkml:trace contextRef="#ctx0" brushRef="#br0" timeOffset="53617.5421">5856 10051 88 0,'-7'-2'76'15,"1"-4"-60"-15,-3 3 0 0,2 0 27 16,0 3-8-1,4-3-11-15,2 1 3 0,-1 2-6 16,2-2-3-16,2 2-9 16,-2 0 9-16,0 0-6 15,1 0 4-15,-2 0-9 16,1 0 0-16,0 0-3 16,1 2-2-16,-1-2-1 15,3 2 1-15,-1-2-2 16,3 3 0-16,4-3 8 15,6 1-8-15,10-1 6 16,4 0-4-16,7-1 2 16,-1-2 3-16,3 1-4 15,-2 2 6-15,2-2-8 16,-5 0 9-16,-4 0-7 0,5 0 7 16,-1 0-7-16,0 0 3 15,7 0-3-15,3 0 0 16,3-2 1-16,8 2-2 15,2-2-2-15,0 2 2 16,2-2-3-16,-1 4 4 16,-1-1-4-16,-7-2 1 15,2 3 0-15,-6 0 0 16,-3 0 2-16,1 3-4 16,1-2 5-16,5-1-5 15,6 1 5-15,13 2-5 16,1-6 2-16,4 2 0 0,-1-3 0 15,-1-2 0 1,-9 0-1-16,-4 0 3 0,-4 0-5 16,-10 2 7-16,-8-1-8 15,-6 4 7-15,0 1-4 16,-3-5 1-16,-3 4 0 16,3 1-1-16,2-2 3 15,-3-1-5-15,1 2 6 16,-4 1-6-16,-7-1 7 15,-3 1-7-15,-5 0 3 16,6 0 0-16,-1 0 0 16,3 1 0-16,-1-1-1 15,10 1 2-15,0 2-3 0,2-3 4 16,-4 0-5 0,4 0 4-16,-4 2-2 0,-5-2 1 15,-3 0 0-15,-6 0-1 16,-2 1 0-16,2-1 0 15,-3 0-2-15,5 2 2 16,3 1-4-16,3 1 5 16,4-2-5-16,1 2 3 15,3 0 0-15,2 0 1 16,-6 0 0-16,4 0 2 16,-7 1-3-16,6-2 0 15,-6 2 2-15,9 4-6 16,2-3 2-16,0 4-5 15,-1-2 0-15,2 1 8 0,-6-3 0 16,-4 1-1-16,-4-1 4 16,2-4-2-16,-10 2 3 15,6 0-4-15,-5-2 1 16,-3 2 0-16,8 0 0 16,-3 1 0-16,3-2-2 15,-1 0 3-15,3 0-4 16,-1 1 5-16,-4-3-5 15,1 2 2-15,-6 1 0 16,-4-4-4-16,-2 2-2 16,0-2-7-16,-2-2-33 15,0 0-50-15,-2 6-37 16</inkml:trace>
  <inkml:trace contextRef="#ctx0" brushRef="#br0" timeOffset="57465.9301">1362 10782 79 0,'-6'0'116'16,"1"-2"-116"-16,-2 0-4 15,7 2 4-15,0 0 2 16,0 0-1-16,0 0 3 16,0 2 12-16,0-2 12 15,0 0-2-15,0-2-3 16,-2 4-19-16,2-2-4 16,0 0-8-16,-2 2 0 15,0 0 0-15,-1-2 1 16,-2 3 7-16,3-1 0 0,-4 2 5 15,-1-3-5 1,-1 4 0-16,-2 0-1 0,1-2 0 16,1 6-4-16,-4-1 1 15,1 0 2-15,-2 3 2 16,4-5 0-16,-3-1 2 16,-1 1 9-16,2-4 1 15,-2-2 7-15,-2 0-4 16,1-2 6-16,0-2-5 15,1 2-2-15,-2-2 3 16,8 3-6-16,-4-2 2 16,4 1-10-16,0 1 4 15,3-2-7-15,-3 2 1 16,3-4-1-16,2 3 2 0,-6-2 0 16,4 0-2-16,0-2 5 15,-3-5-4-15,-1 3 3 16,-2-7-4-16,4 1 4 15,-3-3-2-15,0 2-3 16,4-1 1-16,1 0-2 16,2 2 1-16,-1 2-6 15,3 1-2-15,0 1-7 16,5 1 9-16,2-1-1 16,0-2 7-16,-3 3 1 15,2-1 1-15,1 2-1 0,0 0 2 16,4-2-4-16,4-2 5 15,1-2-6-15,7 3 6 16,-4 0-4-16,-3 4 2 16,-1 0-1-16,-5 4 0 15,-1 0 0-15,-3 3-1 16,1 0 3-16,2 0-4 16,2 0 4-16,4 0-4 15,3 0 4-15,5 3-3 16,-4-2 1-16,2 1 0 15,-3 2 0-15,1 2 0 16,-5 2-2-16,8 3 5 16,-2-2-6-16,1 6 3 15,-4-2-1-15,1 1 0 16,-3 0-2-16,-3-3-1 0,-8-4-1 16,-4 2 4-1,5-1 2-15,-10-2-3 0,5 0-2 16,0 4 4-16,-2 2-4 15,-5 4-9-15,0 4-39 16,-1 3-23-16,-5 0-82 16</inkml:trace>
  <inkml:trace contextRef="#ctx0" brushRef="#br0" timeOffset="58737.1455">1212 11256 61 0,'-2'3'129'15,"0"-5"-123"-15,0 2 4 16,2 0 37-16,-5 0-12 15,5 0-14-15,0 0 2 16,0 0-3-16,0 0-13 16,0 2-2-16,0-2-4 15,-2 0 9-15,0 0-7 16,0 3 3-16,0-3-4 16,0 0 1-16,-3 0-1 15,3 2 0-15,-3-4 4 16,3 2-2-16,-4 0 5 15,5-3-5-15,-3 0-3 0,0 0 1 16,-3-1-4-16,0 0 2 16,-4-2-1-16,2-2 0 15,-5-2 1-15,1 1 1 16,-1-2 1-16,-1 1 1 16,7 1-1-16,-4 3-3 15,5 2 1-15,3 1-1 16,1-1 0-16,3 1 0 15,-1-2 0-15,1 1 0 16,-2-2-2-16,2 0 0 16,0-3 1-16,0 2-6 15,2-3 1-15,-1-2-1 16,4 0 8-16,0-1 1 0,-3 6 0 16,2 1 6-16,-2 2-6 15,-2 2-1-15,2 0 1 16,4-2-2-16,2-2-2 15,3 0 1-15,7-4-1 16,5 3-2-16,1-2 4 16,-2 1 1-16,-1 0-1 15,-11 3 2-15,4 1 5 16,-7 3-3-16,-6 1 3 16,2 0-5-16,-1-2-1 15,0-1 0-15,7 1 1 16,1 1-3-16,0-4 3 0,3 4-4 15,-1-2 5-15,-3 3-4 16,-1 0 4-16,4 3-2 16,-1-3 0-16,3 1 1 15,1 1-2-15,1 2 3 16,1-2-3-16,-1 1 4 16,-3-1-5-16,-4-1 3 15,-2 2-1-15,2 1 0 16,-5-2 0-16,5 2 0 15,1 0-1-15,-2 4-1 16,1-2 2-16,3 1-3 16,-4 2 4-16,1 1-3 15,-3-2 2-15,4 2 0 16,-4 0 0-16,3-1 0 0,-5 4-1 16,6 1 3-16,-6 0-3 15,3-2 3-15,-5 2-4 16,2-1 1-16,-2-5 0 15,-2 5 1-15,0-3 0 16,-2 2 0-16,0 0 0 16,-4 0-2-16,-1 2 3 15,-5 5-4-15,-1-4-2 16,-3 2 4-16,3-4-1 16,-3 1 2-16,-6-1-2 15,0-3 4-15,-5 1-3 16,-2-3 3-16,-1-1-4 15,4 0 3-15,5 0-2 0,3-6-7 16,9 4-12-16,7-5-34 16,4-2-16-16,0-5-34 15</inkml:trace>
  <inkml:trace contextRef="#ctx0" brushRef="#br0" timeOffset="60788.0328">1181 10518 111 0,'-2'0'79'0,"0"-3"-62"16,-4 0 11-16,6 3 15 16,0 0-23-16,0-3-8 15,0 3-1-15,0 0-2 0,0-2-2 16,0 4-5 0,0-2 4-16,0 3-4 0,0-3 4 15,0 1-6-15,0-1 8 16,0 0 4-16,-1-1 5 15,-1-2-4-15,-2 1-13 16,-1-2 3-16,-1-4-2 16,-4 0-1-16,2 2 2 15,-3-4-4-15,-1 2 2 16,-1 0 0-16,-1 4-1 16,1-4 1-16,-1 2 0 15,6 0 1-15,-4-1 0 16,1-4 2-16,3 1-4 15,-1 2 3-15,0-6-4 0,7 2 2 16,-3 0-4-16,3-2 3 16,-3-4-6-16,3 0-2 15,-1-5-1-15,2 4 10 16,1-3 0-16,0 1 5 16,-2 3-5-16,2 2 1 15,0 3-1-15,2-2-1 16,2-1 0-16,1 3 1 15,1-4-2-15,4 2 4 16,-2 3-3-16,3-1 2 16,1 3-2-16,1 2 1 15,3 1-1-15,-1-2 0 16,3 6 1-16,-3-4-1 0,1 3 2 16,7-2-3-16,-5-2 4 15,10 0-4-15,-1 3 4 16,0-1-2-16,-8 1 0 15,6 3 0-15,-7 0-1 16,-3 0 3-16,4 2-4 16,-6 2 4-16,-2-2-2 15,-4 2 2-15,-1 0-2 16,-1 0 1-16,-1-2-1 16,1 3 2-16,3-2-1 15,4 4 0-15,4 0 1 16,5 3-2-16,6 0 2 0,2 2-2 15,2 0 0-15,-2-1 0 16,-4-2 0-16,-2 1 1 16,-10-2-3-16,-2-2 0 15,-4 2 1-15,-1 1 2 16,-1 0-4-16,-1 0 4 16,2 6-1-16,2-1 0 15,-2 2 0-15,-1 2 0 16,1 0 1-16,-4-1-5 15,0-3 6-15,-4 0-5 16,0 2 2-16,-4 1 0 16,-3 7-6-16,-3 0 1 15,1 3-1-15,0-5-2 16,0 0-9-16,2-6-9 16,5-2 13-16,-5-5-18 0,4 4-19 15,-4-1-67-15</inkml:trace>
  <inkml:trace contextRef="#ctx0" brushRef="#br0" timeOffset="67824.0402">2041 12202 59 0,'-38'-2'14'0,"5"4"-5"16,2-1-7-16,-2 4-2 15,-1 1-7-15,3 0 3 16</inkml:trace>
  <inkml:trace contextRef="#ctx0" brushRef="#br0" timeOffset="68085.9755">1687 12250 78 0,'-31'2'39'16,"-2"-1"0"-16,-1-2-14 0,3 1-18 16,-2-2-6-16,4-1 3 15,0 3-3-15,0-1 7 16,4-4 6-16,3 4 7 15,4-3 1-15,1 0-3 16,5 0 3-16,6 0-10 16,-4-2-3-16,2 2-9 15,-1-2 4-15,-5 0-4 16,1 0 4-16,-3 0-4 16,1 2 5-16,-3 2 0 15,6-2 0-15,-1 2 1 16,4 0-6-16,1-1-5 0,1 3-16 15,-2-1-15-15,-2 1-36 16,-2 1-29-16</inkml:trace>
  <inkml:trace contextRef="#ctx0" brushRef="#br0" timeOffset="71266.245">1215 11903 208 0,'-7'-4'15'0,"0"-2"-10"16,1 2 1-16,-1 4 13 16,5-4-8-16,-3 4-5 15,1 0 12-15,-2-2-5 16,1 0 1-16,-2 2-11 16,-2 0 1-16,-2 0-1 15,-2 0-1-15,-1 2-1 16,-1-4 6-16,-3-1 4 15,3 3 4-15,-1-3 0 16,-2-3-6-16,4 3 6 16,-1-2-12-16,-1-3 3 15,-1 0-5-15,1 0 0 16,1-1 1-16,1 0-1 0,3-1 5 16,-1 2-5-16,4-4 6 15,-1-1-5-15,-3 2 5 16,-1-6-6-16,5 2 3 15,-2-1-4-15,-1-3 0 16,1 5 2-16,0 1 0 16,1-2-4-16,6 5 4 15,0 3 0-15,1 1-1 16,2 1-1-16,0 3 0 16,0 0-1-16,0 2 0 15,2-4 0-15,-2-4-1 16,2-3 1-16,-1-6-1 15,-1-3 4-15,3-1-2 0,-3-4 0 16,0 4 3-16,0 6 0 16,0 3-1-16,0 4-2 15,5 4 0-15,-3-1 0 16,2 2-6-16,4-3 5 16,2-1-6-16,3 0 7 15,3-1-3-15,-3 2 2 16,3 2 0-16,-3 0 1 15,3-3-2-15,-3 3 4 16,6-1-3-16,-4-1 4 16,3-1-5-16,0 0 3 15,2-1-1-15,2 0 0 0,1 2 0 16,0-2-1 0,2-1 4-16,2 1-6 0,-2 1 6 15,-1 1-6-15,-2 1 5 16,-2 1-3-16,3 1 1 15,-4 0 0-15,-3 2 0 16,5-3 0-16,-2 1-1 16,4 1 3-16,4 0-3 15,3-2 4-15,4 1-5 16,2 0 3-16,-3-1-1 16,-3 1 0-16,-2-1 0 15,-1 2 0-15,-7-3 2 16,0 4-1-16,-7 1 0 0,-4 0 0 15,0-3 2-15,-3 3-4 16,4 0 1-16,3 0 0 16,3-2 0-16,1 2 1 15,8 0-4-15,2 0 6 16,2 0-5-16,4-2 5 16,63-2-5-16,-82 4 3 15,-8 0-1-15,7-2 0 16,-4 2-1-16,11-2 0 15,-4 2 2-15,-3 0-4 16,2 0 4-16,-1 2-3 16,5 0 3-16,-2 2-2 15,1-2 1-15,-1 3 0 16,5-2 0-16,1 2 0 0,-3 0-2 16,0 1 3-16,1-2-4 15,-2 2 4-15,-1-2-3 16,-3 0 1-16,6 0-1 15,-7 0 1-15,-1 1 0 16,0 1 0-16,-4 0 0 16,2-1-1-16,0 1 1 15,2 2-1-15,-4-2 1 16,7 2 0-16,-5 3-1 16,2-4-1-16,-1 3 2 15,-6-2-5-15,3 1 4 16,-5-2 1-16,4 2-3 0,-4 1 6 15,-2 0-4-15,0 0 3 16,5 4-1-16,-3 0 0 16,-2-2-1-16,-2 3 0 15,0 2 1-15,0-3-3 16,-2 1 3-16,-2-2-2 16,-3 1 0-16,1 3 2 15,-7 0-1-15,1 5-5 16,-4-2 4-16,1 5-2 15,-1-6 3-15,1 2 0 16,-3-4-2-16,0-1 6 16,4-2-3-16,-1-1 1 15,1-8 0-15,4 3 0 16,-1-3 0-16,-1-1-2 16,-1 0 3-16,-1 2-5 0,-1 2 0 15,-3 2 3-15,-2 0-10 16,-2 0 6-16,-1 0 0 15,2 0 3-15,-2 0 1 16,1-3 0-16,-1 2 3 16,4-3-2-16,-2-2 3 15,1-2-4-15,5 0 6 16,-1 0-5-16,3 0 2 16,4-2-2-16,-5 0 0 15,3 3-2-15,-5-6 4 0,6 3-6 16,-9 3 5-16,0-2-5 15,-4 1 4 1,-1 1-1-16,-3 2 0 0,-2-3 0 16,1 2-1-16,-1-3 2 15,-6 2-2-15,7-1 3 16,-1-2-3-16,0 2 4 16,5 0-3-16,-1 0 1 15,7 0-1-15,0 0 0 16,2 0 1-16,1 0-3 15,-1 2 5-15,3-2-6 16,-5 0 5-16,1 0-3 16,-2 2 2-16,0-1-1 15,-6-1 1-15,7-1-1 16,-7 0 6-16,8-1-3 0,-5 0 2 16,4 0-5-16,0 0 3 15,2-1-1-15,1 1-1 16,-1-1 1-16,3-1 2 15,-3-1 0-15,3 2-3 16,0-2 0-16,1 1 1 16,1-2-3-16,3 2 4 15,-2 0-4-15,4 0 2 16,1 0 0-16,3 2 0 16,2-2 0-16,-2 0 0 15,0 0 0-15,0 0-2 16,-4-2 4-16,0 1-6 0,-1 2 5 15,3-2-3-15,-2 3 1 16,1-1 0-16,5-1 0 16,0 2 0-16,0 0-1 15,0 0 4-15,0-3-5 16,0 3 2-16,0-1 0 16,-3 1-2-16,3-1 2 15,-2 1-4-15,2 0 2 16,0 0 2-16,0-3-5 15,0 3 4-15,2 0-9 16,1 0-1-16,-3-2-13 16,0 2 0-16,5 0-11 15,-5-1 5-15,2 1 5 0,-1 1-12 16,6 1-11 0,0-2-35-16</inkml:trace>
  <inkml:trace contextRef="#ctx0" brushRef="#br0" timeOffset="80682.2866">2473 12137 72 0,'-4'-4'91'0,"2"0"-76"16,0 4-10-16,-3-1 3 0,1-4 17 15,0 4-1-15,2 1-6 16,-4-4 8-16,4 0-5 15,0 2 11-15,-2-2-10 16,-1 2 5-16,5-1-10 16,0 3 0-16,0 0-7 15,0-1-5-15,0 2-3 16,0-1 1-16,0 0-6 16,5 0 0-16,-10 3 3 15,5-3-7-15,5 0 7 16,-5 2-5-16,2-2 4 15,2 4 1-15,4 2 0 16,0-1-3-16,4 4 8 16,7 0-8-16,4 2 6 15,6-1-6-15,8-3 3 0,6 2 0 16,6 0 0-16,5-2 0 16,-4-4-2-16,4 2 4 15,-8-4-5-15,-3 2 7 16,-3 0-7-16,-7 0 5 15,-6-1-4-15,0 0 2 16,-2 2 0-16,0-2 0 16,-2 2 1-16,0 0-4 15,2 0 7-15,4 1-8 16,2-4 6-16,0 3-4 16,2-4 0-16,5 0 2 15,-5-3-1-15,3 3 0 0,-3 0-2 16,-4 0 6-16,-2 0-7 15,-7 0 7-15,3 3-6 16,-8-3 4-16,-1 2-2 16,-1-2 1-16,-2 1 0 15,-3-1 1-15,2 0 0 16,-6 0 5-16,-2 0-5 16,-2 3 3-16,-2-3-4 15,0-3-1-15,2 6-14 16,0-6-15-16,-2 6-73 15</inkml:trace>
  <inkml:trace contextRef="#ctx0" brushRef="#br0" timeOffset="82168.1736">8396 11472 410 0,'7'-6'0'0,"-5"-1"-30"15,2-1 20-15,5 7 7 16,7-3 5-16,17 0-4 0,17-8 4 16,21-2-1-1,16-5 7-15,19-2-7 0,10-5-1 16,11-3 1-16,2-5-3 15,1 0-1-15,-3 0 2 16,-14-3-4-16,-14 10 4 16,-22 3-1-16,-14 4 2 15,-28 8-2-15,-12 4 1 16,-17 1-6-16,-10 5-29 16,-9 1 3-16,-10 1-9 15,-1 3-28-15,-10 2-35 16</inkml:trace>
  <inkml:trace contextRef="#ctx0" brushRef="#br0" timeOffset="82455.7538">9525 11037 83 0,'-15'-16'212'15,"-1"2"-181"1,4 1-24-16,9 3 29 0,3 8-12 16,0 1-24-16,3-2 0 15,9 3 1-15,2 0 6 16,5 3-7-16,10 0 8 15,8 7-6-15,-4 4 9 16,7 6-2-16,-7 3-6 16,3 2 3-16,-9 0-6 15,-7-4 12-15,-9-2-11 16,-7-3 7-16,-4-1-5 16,-4 2 3-16,-7 3-4 0,-7 4-2 15,-7 2-3 1,-4 2-5-16,-2 0-8 0,2 0-50 15,3-3-38-15,1-7-77 16</inkml:trace>
  <inkml:trace contextRef="#ctx0" brushRef="#br0" timeOffset="85947.3625">10607 10619 271 0,'-7'-16'22'0,"6"3"-5"16,-1 2 32-16,2 6-8 16,0 0-23-16,0 4-7 15,0 1-10-15,0 0 3 16,2 1-4-16,-2 1-1 16,1 1-4-16,8 1 5 0,-3 1 0 15,5 9 0-15,12 4 3 16,-1 9 0-16,7 7-3 15,2 6 1-15,1 1-2 16,-11 8 2-16,-7 1-1 16,-3 0 0-16,-18 2 2 15,-3 2-5-15,-13 1 1 16,-6-3 0-16,-4-2-3 16,-3-7 1-16,7-12-13 15,7-6 3-15,-1-12-1 16,8-7-9-16,1-6-15 15,1-6-44-15,-1-6-38 16</inkml:trace>
  <inkml:trace contextRef="#ctx0" brushRef="#br0" timeOffset="86179.6316">10497 10876 76 0,'-18'-22'210'0,"3"2"-179"15,1 2-3-15,3 3 16 16,7 13-22-16,4-3-20 16,4 5-2-16,5-1 2 15,9-3-2-15,7-3 2 16,8-1-4-16,5 2 0 16,-3 0-2-16,3 1-5 15,-7 4-11-15,-11 1-9 0,-4 1-34 16,-5 6-31-1</inkml:trace>
  <inkml:trace contextRef="#ctx0" brushRef="#br0" timeOffset="86351.4333">10443 10964 301 0,'0'4'2'0,"12"-5"0"16,0-5 21-16,7-2-17 15,14-2-6-15,5-5-14 16,4 4-4-16,1 0-21 16,-7 5-24-16,-17 9-43 15</inkml:trace>
  <inkml:trace contextRef="#ctx0" brushRef="#br0" timeOffset="86503.5108">10379 11125 246 0,'-36'10'54'16,"16"-6"-46"-16,11-2 7 15,20-6 6-15,18-2 3 16,12-6-23-16,19-6-1 16,13-7-5-16,12-3-3 15,-1 4-39-15,-10 1-33 16,-9 3-45-16</inkml:trace>
  <inkml:trace contextRef="#ctx0" brushRef="#br0" timeOffset="86839.4831">11054 10543 324 0,'-4'-14'45'15,"-3"3"-37"-15,5 5 3 16,0 3 10-16,-1 3-21 15,6 4-4-15,-3 7 4 16,2 7 2-16,0 11 14 16,9 19-9-16,0 15 6 0,7 6-9 15,0 8-3-15,2-2 0 16,-2-7 1-16,-7-8-4 16,-5-9 1-16,-6-8-2 15,-2-11-5-15,-7-10 1 16,5-10-9-16,-7-8-6 15,2-8-29-15,-11-12-35 16,4-6-28-16,-6-9 37 16</inkml:trace>
  <inkml:trace contextRef="#ctx0" brushRef="#br0" timeOffset="87154.9874">10969 10732 148 0,'-6'-16'248'0,"-1"6"-239"16,7 3-7-1,0 0-2-15,9 3 3 0,13-2-3 16,16-2-1-16,7 0 1 16,12-2-5-16,1 3 0 15,-2 4-12-15,-11 3-5 16,-14 4-41-16,-11 3-13 16,-18 8 36-16,-15 1 9 15,-16 5 16-15,-13 4 15 16,-12-2 12-16,5 0 11 15,3-4 22-15,5-8-3 16,17-3-18-16,10-4-24 16,14 0 8-16,23-2-1 15,12-2-7-15,17-4-6 0,12 0-15 16,7-2-13-16,1-1-18 16,-7 7 6-16,-19 7-24 15</inkml:trace>
  <inkml:trace contextRef="#ctx0" brushRef="#br0" timeOffset="87276.0443">11415 10894 107 0,'-51'24'53'0,"-12"1"1"16,5-6-6-16,8-3 9 16,11-4-18-16,12-3-22 15,14-5-17-15,15-3 0 16,12 2 1-16,12-3-1 16,11-3-28-16,13-2-72 15</inkml:trace>
  <inkml:trace contextRef="#ctx0" brushRef="#br0" timeOffset="87965.475">11609 10649 371 0,'-13'-5'37'0,"1"1"-37"16,9-3 2-16,6 6 8 15,13-2-9-15,11 0-2 16,11-1-1-16,10-3 1 16,8-1-13-16,-3 2-6 0,-3 2-33 15,-12 0-13-15,-11 1 15 16,-14-5-16-16,-11-5 35 16,-15-3 28-16,-12-4 8 15,-6-1 17-15,-9 0 19 16,5 4 8-16,-2 6-7 15,16 3-23-15,0 8-16 16,10 10 11-16,6 12-1 16,1 16 11-16,4 19 0 15,2 12-1-15,1 12-4 16,10 3 3-16,-2-1-12 16,-5-4-6-16,2-6 2 15,-10-13-4-15,-6-12 2 0,-5-16-1 16,7-14 5-16,-4-9-7 15,-1-9-1-15,3-13-26 16,-8-7 0-16,-4-10-15 16,4-14-39-16,3-12 3 15,11-9 47-15,6 3 31 16,5 15 56-16,-7 12 0 16,-2 17-34-16,0 16 5 15,-11 16-1-15,-7 8-3 16,1 9-6-16,-10 7-5 15,-2-1-6-15,0-4-5 16,2-8-2-16,7-8-4 0,0-7-9 16,2-6-20-1,3-6-22-15,3-5 20 0,8-2 5 16,8-6 31-16,14-2 8 16,9 0 19-16,7 8-9 15,-3 0 2-15,0 8-10 16,-2 1-8-16,2 1-2 15,0-1-7-15,7-4-14 16,2-3-31-16,1-11-105 16</inkml:trace>
  <inkml:trace contextRef="#ctx0" brushRef="#br0" timeOffset="89113.6048">11889 10332 406 0,'-6'-19'21'0,"-3"9"-19"15,14 1-2-15,5 14 14 16,15-3-6-16,15 4-7 16,16-2 0-16,8 2 0 15,5 1-2-15,1-5-8 16,-12 4-3-16,-14-1-16 16,-15-4-6-16,-14 4 2 15,-5-3-3-15,-17-6-9 16,-11 0 6-16,-9-1 37 15,-8 2 1-15,-10 3 3 16,-8 5 8-16,-3 8 8 16,0 5-6-16,10 6 3 0,5 6-2 15,10 8-5-15,6 6 0 16,10 6-7-16,9 0 3 16,-2 0-3-16,8-9-3 15,0-9 1-15,0-12 0 16,8-11 0-16,-6-5 2 15,4-8-2-15,7-5-5 16,13-13-4-16,16-8-5 16,2-6 6-16,12-5 8 15,-2 5 3-15,-8 7 5 16,-6 10 2-16,-11 12-2 16,-9 7-1-16,-7 4 2 15,-1 7 0-15,-10 6 11 16,-6 5-14-16,-10 6-2 0,-10 6-2 15,-5 0-4-15,-14-2 1 16,1-6-4-16,-1-9-3 16,1-13-3-16,13-6-2 15,2-6-4-15,14-11 16 16,9-5-14-16,8-7 8 16,9-2 2-16,12 4 5 15,-5 5 3-15,5 9-3 16,-1 10 8-16,-8 10-2 15,-10 6 14-15,5 7-5 16,-9 7-4-16,-4 3-10 16,-1 6 5-16,-7-5-6 0,-3 2 0 15,4-9-1-15,-2-4-3 16,2-9 4-16,7-6-10 16,2 0-11-16,2-6-14 15,9 1 25-15,2 2 8 16,3-1 2-16,1 2 0 15,6 1 1-15,-7 6 6 16,-5 6-5-16,-9 5 5 16,-9 2-6-16,-1 8-2 15,-8-2-3-15,-5-1 2 16,4-5 0-16,-3-6 4 16,-2-7 1-16,4-3-3 15,-5-5 5-15,8-2 5 16,1-3 1-16,10 1-9 0,-1 2-4 15,12-2 4-15,7 3 0 16,8-3 0-16,9-2 0 16,10-1-3-16,-4 2 3 15,1-1-4-15,-9 2 4 16,-11-1-3-16,-5 5 2 16,-13-2 11-16,0 2-4 15,-2 5-3-15,-7-2 0 16,0 6-3-16,-2 4-3 15,-2 7 3-15,-1 5-4 16,3 5 2-16,7 0 0 16,2-2 0-16,2-1 2 0,2-2-2 15,-2-3 1-15,0-6 0 16,-2-2 0-16,-6-4 8 16,4-1-1-16,-7-6 6 15,3-2-6-15,-4-1 3 16,-1-1-7-16,1-5-2 15,1-4-2-15,7-2-5 16,4-6-6-16,2-4-11 16,11-6-7-16,10-6-69 15,8 0-97-15</inkml:trace>
  <inkml:trace contextRef="#ctx0" brushRef="#br0" timeOffset="90567.1933">12471 10471 218 0,'16'-12'143'0,"-5"4"-143"16,1 4 0-16,3 4 9 15,2 8-5-15,1 2-2 16,9 8-4-16,-2 5 0 15,-8 4 0-15,-5-1-7 16,-10 2 8-16,-2-8-3 0,-4-3 4 16,-8-8 1-1,1 0 0-15,-1-5 5 0,8-1-6 16,0-2 0-16,2 0-12 16,6 4 5-16,0 1 6 15,6 4 1-15,-4 0 0 16,5 7-2-16,-1-7-2 15,-6 3-5-15,-4-7 9 16,0-2 3-16,0-6-3 16,-2-4-6-16,2-9-20 15,2-8 3-15,7-13-15 16,11-8-15-16,9-11 0 16,13-3 33-16,10 2 20 15,-4 10 52-15,-7 12-14 16,-8 9-10-16,-7 14-15 0,-12 9 2 15,-10 7-3-15,1 2 5 16,-12 7 2-16,3 6-4 16,-12 0 6-16,-4 0-10 15,2 0 4-15,1-6-13 16,7-2-2-16,6-6-1 16,2 2-1-16,2 1 2 15,2 2 0-15,0 7-1 16,2 4 2-16,4 4 1 15,-2 5 0-15,-1 0-2 16,-10 6 1-16,-1-5-2 16,-2-2 1-16,4-8 0 0,-2-7 8 15,1-11 0-15,3-4-8 16,4-7-8-16,5-9-8 16,-1-8-7-16,10-14-14 15,8-12-39-15,10-12-21 16,4-5 46-16,0 4 51 15,-7 13 110-15,-9 15-48 16,-4 15-28-16,-11 14-12 16,-7 8-12-16,0 2-8 15,0 7 15-15,0 4 2 16,0 6-14-16,2 6-2 16,0 7-2-16,-2-1-2 15,0 0 6-15,-4-3-6 0,-3-4 2 16,-4-8 4-16,-5-1-3 15,5-3 2-15,-2-8-4 16,9 1-12-16,6-2 1 16,4 1 11-16,12-1 3 15,2 6-2-15,7-2-2 16,0-2-10-16,-10 0-6 16,-1 2-10-16,-16 1 17 15,-16 7 9-15,-22 0 1 16,-8 3 8-16,-16 0 6 15,-13 0 5-15,-2-2-1 16,13-2 7-16,12-6-9 16,14-4-16-16,22 0-5 0,23 1 5 15,11-2 9-15,19 0-8 16,15 0-2-16,11 1-4 16,1-4-2-16,-4 0-15 15,-10 0 0-15,-22 2 6 16,-19-2 16-16,-13 2 1 15,-25 2-1-15,-20 6 15 16,-16 2-3-16,-13 6 6 16,-189 51 0-16,240-67 2 15,16-3-13-15,6 2-7 16,7-2-12-16,-4 6 12 16,25-1 3-16,12-1 0 15,17 0-6-15,10-5-3 16,11-7-2-16,-5-10-5 0,-9-1 2 15,-16-7 6-15,-14 4 5 16,-14-1 6-16,-13 4 2 16,-6 4 4-16,-9 7-9 15,-1 6-3-15,-3 4-3 16,3 12 2-16,-1 11 0 16,3 11-1-16,3 13 2 15,9 11 0-15,7 7-3 16,5 0 2-16,-6-2-1 15,0-8 1-15,-12-9 1 16,0-13 4-16,-17-17 10 16,-6-9-3-16,-2-10-6 0,-9-11 3 15,-5-9-6-15,-1-6 7 16,3-8-7-16,7 1 7 16,15 7-9-16,11 4-4 15,14 6-7-15,25 8 5 16,21 4-1-16,23 0-22 15,18 0-69-15</inkml:trace>
  <inkml:trace contextRef="#ctx0" brushRef="#br0" timeOffset="91325.709">13973 10574 438 0,'17'-12'0'0,"-5"7"-20"0,-12 5 18 16,2 18 2-16,-2 14 15 16,2 17-4-16,-2 19-10 15,0 15 1-15,-2 6-2 16,0-3-2-16,-10-9 1 15,-1-14-3-15,-5-10 3 16,3-16 1-16,-3-16 0 16,-6-13 0-16,-1-18-5 15,1-9-7-15,-8-18-5 16,10-13 2-16,9-14-9 16,9-15-3-16,12-10-21 0,19-10 14 15,15 1 34-15,12 11 36 16,-6 20-9-16,6 18-10 15,2 24 8-15,-2 14-9 16,8 13-6-16,7 13-9 16,6 8-1-16,-3 11 0 15,-12 3 0-15,-11 2-6 16,-20 0 6-16,-23-5 4 16,-17-5 2-16,-22-2-1 15,-23-6-4-15,-13-4 6 16,-9-4-3-16,-4-7 5 15,10-5-5-15,17-5 7 16,17 1 3-16,16 0-14 16,10 1 0-16,14 4 0 0,10 7 5 15,15 5-3-15,4 9 5 16,10 7-4-16,16 0-3 16,-1 2 0-16,2-1-4 15,-3-8-3-15,-10-6-5 16,-5-7-5-16,-9-12-21 15,-8-12-62-15,-4-11-64 16</inkml:trace>
  <inkml:trace contextRef="#ctx0" brushRef="#br0" timeOffset="91729.7795">14603 10432 382 0,'12'-7'2'16,"3"6"3"-16,10 1 34 0,10 1-17 15,18 0-14-15,10 4-1 16,10-1-6-16,6-2-2 16,-6 2-5-16,-11-4-1 15,-8-2-13-15,-23 2 0 16,-10-4-11-16,-19-5-73 16,-18 2 53-16,-11-3 42 15,-13 0 9-15,-9 2 10 16,-6 6 14-16,1 4 12 15,9 2 5-15,6 6-19 16,11 6-7-16,11 10 5 0,3 8-9 16,3 13 4-16,7 4-8 15,0 6 1-15,-4-3-8 16,6-1 7-16,2-7-5 16,0-5 2-16,4-3-1 15,8-3 4-15,11-6 4 16,5 0-6-16,10-3 1 15,13-5-6-15,5-1 0 16,2-5-18-16,-2-5-20 16,-10-6-30-16,-15-4-63 15</inkml:trace>
  <inkml:trace contextRef="#ctx0" brushRef="#br0" timeOffset="91947.652">14850 10653 368 0,'-17'-2'63'16,"13"2"-63"-16,12-2 0 16,24-1 21-16,14 1-15 15,23 0-2-15,16-3-4 16,6 1 0-16,6 3-1 16,-11-3 0-16,-12 2-1 15,-18 2-1-15,-21 2 2 16,-11-1-9-16,-14 2 1 15,-15-3-45-15,-4 1-62 16</inkml:trace>
  <inkml:trace contextRef="#ctx0" brushRef="#br0" timeOffset="94069.4921">9880 11776 66 0,'-11'-5'125'15,"6"-5"-80"-15,-4-3-7 16,9 4 21-16,0 3-4 16,0 4-23-16,0-1-16 15,0 3 0-15,1 0-7 16,-1 3 4-16,0-1-13 15,6-1 0-15,-6 2-4 16,2-1-1-16,3 3 5 16,8 4 0-16,5 5-1 15,4 2 2-15,-2 2-4 16,5 2 6-16,-10-2-6 16,-5 0 6-16,-4 1-3 15,-6 4 3-15,-4 4-1 16,-10 6 0-16,-9 7-1 15,0 7-2-15,-13 4 4 0,-6-2-6 16,12-5 3-16,8-6-2 16,2-8-2-16,18-8-3 15,4-5-5-15,9 0 3 16,7-1 9-16,16-2-9 16,5-4 2-16,15-6-11 15,4-4 8-15,-2-4 2 16,-12-4 4-16,-8 2 2 15,-16 3 2-15,-7 0 5 16,-11 2-1-16,-4 2-4 0,-9-1-7 16,-3 3 7-1,-3-1-2-15,-10 5 1 0,-2 5 1 16,0 8 0-16,0 6-2 16,10 6 1-16,-4 10-1 15,11 7 4-15,8 2-5 16,2 8 6-16,4 3-5 15,0 0 4-15,10 0-2 16,-3 1 0-16,-5 1 0 16,0-6-1-16,-4 0-2 15,-2-4 2-15,-11-8 0 16,-1-8 1-16,-5-6 1 16,-6-7 5-16,-4-9-2 15,2-6 1-15,-4-6-5 16,2-4 0-16,0-7-14 0,2-2-55 15,11-5-58-15</inkml:trace>
  <inkml:trace contextRef="#ctx0" brushRef="#br0" timeOffset="103969.8915">1471 15543 195 0,'-7'-6'38'0,"0"-1"-24"16,3 6 20-16,6-1 1 16,0-1-11-16,-2 3-3 15,3 0-8-15,0 0 2 16,-3 0-5-16,0-3-4 15,0 3-2-15,1 3-2 16,-2-3 1-16,1 0-2 16,0 3-2-16,1-3 3 0,-2 2-4 15,2-2-1-15,-1 0 1 16,0 0-5-16,5 1 2 16,-1 2 4-16,11 2 2 15,6 0-3-15,6 0 5 16,6 4-5-16,5 0 4 15,9-2-4-15,7-1 0 16,6-1 2-16,6-5-2 16,6-5-1-16,-4 3 3 15,-3-1-5-15,-7 3 5 16,-9 3-5-16,-7 4 4 16,-2 2 1-16,1-1-1 15,1 0 1-15,3-5 0 16,1 0 1-16,-1-2-1 0,-3-2 5 15,-8 2-4-15,-5 1 5 16,-7 3-5-16,2 1 5 16,-1 6-2-16,6-2 0 15,4 5 1-15,10 2-3 16,3-2 0-16,8-7-1 16,4-3 2-16,4-7-2 15,5-8-2-15,4-6 3 16,-1-2-3-16,-6 0 1 15,-1 4 0-15,-11 4-1 0,-9 3 2 16,-5 3-3 0,-5 4 4-16,-4 0-3 0,-4 4 3 15,2-2 0-15,0 3-1 16,1-5 2-16,1 1 0 16,-1-2-3-16,4-4 3 15,1 2-3-15,-1-3 1 16,5 2 2-16,0 1-6 15,-2 2 5-15,-4 2-2 16,7 6 1-16,-5 0 2 16,10 1 2-16,-1 1-5 15,10-1 5-15,-4-4-5 16,8-8 2-16,2-2-1 16,0-6-2-16,0-2 1 15,0-2 0-15,-7 2 0 0,-10 6 1 16,-8 2-3-16,-2 2 5 15,-2 4-6-15,0-2 6 16,11 0-6-16,2-4 2 16,5-2 1-16,9-1-1 15,-5-4 1-15,3 0-1 16,-7 2 2-16,-12 4-3 16,-1 1 5-16,-12 6-6 15,-2 0 6-15,-2 2-5 16,-3 2 3-16,1-1-1 15,1-2 0-15,10 3 0 16,0-4-3-16,4 0 5 0,7 0-6 16,3-4 7-16,-4 3-6 15,1-4 3-15,-5 5 0 16,-4 0 0-16,-2 5 0 16,-2 0-1-16,0 5 3 15,4-2-4-15,2 3 6 16,4-5-4-16,5-5 1 15,4-2-2-15,-1-5 1 16,11-5 0-16,-8 2 0 16,-2-4-2-16,-5 5 1 15,-6 2 2-15,-4 5-4 16,-2 1 6-16,2 1-4 16,-1-1 2-16,9 4 0 15,0-4-1-15,10-4 1 16,2 1-3-16,5-6 4 0,-6-1-5 15,6 2 4-15,-7 4-4 16,-7 2 2-16,-2 6 0 16,-3 2 0-16,-4 2 0 15,5 4 0-15,-2 2 2 16,4 0 1-16,-5 0-1 16,-2 3 0-16,9-2 3 15,-2-2-7-15,-3 3 3 16,6-2-3-16,-10 0 0 15,3-1-17-15,-5 12 11 16,-7-6-21-16,2 4-49 16,-4-3-74-16</inkml:trace>
  <inkml:trace contextRef="#ctx0" brushRef="#br0" timeOffset="104915.8066">7981 15618 182 0,'-19'5'108'0,"1"-10"-85"15,5 3 16-15,5 1 16 16,4 1-20-16,4 0-12 15,0 1-13-15,2 1-1 0,-2-2-8 16,2 0-2 0,8 0 3-16,3 5-1 0,5-1-1 15,11 0 2-15,4 2 0 16,9 2-2-16,8 1 5 16,0-4-5-16,6-2 4 15,0 0-3-15,0-2 4 16,-10-1-5-16,-3 2 5 15,-9-2-3-15,-13 0 2 16,-7 0 5-16,-10 0-2 16,1-2 7-16,-10 2-10 15,3 0 2-15,0 0-6 16,0 0-2-16,0-1-17 16,2 1-20-16,2-3-18 15,0 0-60-15,2 0-84 16</inkml:trace>
  <inkml:trace contextRef="#ctx0" brushRef="#br0" timeOffset="105365.3997">8939 15635 268 0,'-15'2'99'15,"4"-2"-94"-15,4 0 5 16,-2-2 16-16,9 2-24 16,0 0-2-16,9 0 0 15,7 0 3-15,13 2 13 16,17 4-10-16,10-4 1 16,15-4-4-16,10 0-2 0,-10-4 2 15,-11 2-3 1,-13-3 7-16,-18 1-1 0,-14 6 12 15,-5-2-10-15,-10 1 1 16,-5-2-9-16,-6 0-22 16,-2-5-16-16,-12 0-43 15,3-6-116-15</inkml:trace>
  <inkml:trace contextRef="#ctx0" brushRef="#br0" timeOffset="106213.4245">8309 15016 245 0,'-4'0'37'0,"-3"-1"-14"16,4-2 45-1,-1 2-23-15,2 1-24 0,2-3-13 16,0 6 2-16,2-6-7 16,0 3-2-16,0 0 2 15,-2 0-6-15,0 0 6 16,3 0-3-16,-3 0 2 15,0 0 2-15,-3 0 4 16,3 0-1-16,0 3 6 16,0-3-6-16,-2 0 6 15,2-3-12-15,2 3-2 16,6-13-4-16,13-10-3 16,18-10 2-16,18-7-4 15,17-12 3-15,7 3 2 16,-8 8 3-16,-11 6 4 0,-8 7-2 15,-21 11 1-15,-6 4 4 16,-12 5 3-16,-9 6 3 16,-3 2 0-16,-6 0-7 15,-1 0 4-15,2 2-6 16,2-2-4-16,0 0 1 16,0 0 0-16,0 0-7 15,0-2 0-15,2 2 2 16,-4 0-8-16,2 0-1 15,0 0-22-15,0 2-24 0,-2-2-33 16,0-2 3 0</inkml:trace>
  <inkml:trace contextRef="#ctx0" brushRef="#br0" timeOffset="106534.9993">8668 14546 69 0,'-18'-7'221'0,"7"1"-186"16,4-1-22-16,0 3 20 15,9 4-20-15,3 2-12 16,2 0 0-16,2 2 3 16,3 0 7-16,5 3-9 15,3 4 3-15,8 3-4 16,-3 0 0-16,2 2-1 16,-5 2 0-16,3-2 1 15,-10 2 0-15,-1-4 2 0,-5 3-3 16,-5-6 7-16,-4 6-5 15,-2-2 7-15,-9 3-2 16,-1-1-2-16,-3-2-1 16,-3 2-3-16,-2-4-2 15,0 0-9-15,4-1-1 16,-1-5-21-16,1 8-16 16,1 2-33-16,-1 2 8 15,-2 5-17-15</inkml:trace>
  <inkml:trace contextRef="#ctx0" brushRef="#br0" timeOffset="108224.0295">9369 14414 205 0,'-2'-9'54'0,"0"0"-52"16,-2-1-2-16,-3 3 12 16,7 1-11-16,0 2-1 15,0 3 4-15,0-2 6 16,0 3 3-16,0 0-6 15,0 3 8-15,0-3-8 16,0 1 6-16,0 2-4 0,-2-3 5 16,2 0-5-1,-2 0-2-15,2 0 0 0,0 0-7 16,0 0 0-16,0 0 2 16,0-3-4-16,0 3 1 15,0 0 0-15,0 0-1 16,0 0 2-16,0 0 0 15,0 0 1-15,0 3-3 16,0-6 4-16,0 6-3 16,0-3 2-16,-2 0-2 15,-4-4-10-15,2 1 0 16,-2-1 4-16,-1 1 0 16,-7-2 7-16,8 1 0 0,-5 4 2 15,0-2-1 1,4 2 0-16,-2 2 2 0,5-2-3 15,-3 3 1-15,5-3 2 16,2 0 0-16,0 0-1 16,0 0 5-16,0-3-7 15,2 3 7-15,3 0-7 16,-5 0 7-16,0-2-6 16,0 2 1-16,0 0 0 15,-5 2 0-15,5-2 0 16,0 0-1-16,5 0-2 15,-10 0 0-15,5 0 0 16,0 3-3-16,0-3 4 16,0 1-5-16,0 1 0 0,0 1 2 15,-2-2 3-15,-3 4 0 16,3-1 2-16,-5 0 1 16,5 0-2-16,0-3 3 15,0 1-3-15,2-2 0 16,0 7-1-16,0 0 0 15,0 12 3-15,0 3-2 16,2 6 0-16,2 3 1 16,3 4-3-16,0-3 2 15,0-3-2-15,-1-4 0 16,-6-6 1-16,0-6-1 16,0-1 2-16,-2-2 0 15,-2-1 0-15,-1 0 0 0,3-5 1 16,2 4-3-1,0-2 1-15,2-3 0 0,-4-2-1 16,4 2 1-16,3-3 3 16,-5 1-3-16,0-1 7 15,2 0-5-15,-2-1 7 16,-2 1-9-16,2-3 3 16,0 3-3-16,0 0-1 15,0 0 1-15,0-1-4 16,2 1 3-16,0 0 2 15,0 0-3-15,-2-3 5 16,0 3-6-16,0 0 3 0,0-2-8 16,-2 2-4-16,2 0-4 15,0 0 5-15,0 0-15 16,2 2 18-16,2 1 7 16,8-3 0-16,2 4 2 15,8-3 1-15,-3 1-2 16,-1-2 1-16,5 2-2 15,-8 0-2-15,-1-2 1 16,-1 0-13-16,-9 3-26 16,3-2-68-16</inkml:trace>
  <inkml:trace contextRef="#ctx0" brushRef="#br0" timeOffset="108853.2968">9525 14474 110 0,'-11'-6'175'0,"3"2"-162"15,-2-2-7-15,6 1 38 16,4 5-24-16,-2 0-17 15,2 5 5-15,-5-4-4 16,5 2 3-16,-3 1-5 16,3 4 5-16,-3 4-3 15,-6 5 3-15,2 8-4 16,-2-1-3-16,5 4 0 16,2-4 0-16,4-6-1 15,4-1-6-15,8-6 3 16,6 1-8-16,2-6 2 0,16-6-14 15,-3-8-15-15,13-8 9 16,-6-10 10-16,-7-3 14 16,-6-8 6-16,-6 3 0 15,-15 2 5-15,-8 4 17 16,-6 2-3-16,-7 6 3 16,-3 7-6-16,-4 4-9 15,4 2-7-15,8 3 0 16,1 4-3-16,2-2-24 15,5 2-5-15,2 2 18 16,1 1-4-16,4-2-10 0,-1 2-7 16,-4 1-4-16</inkml:trace>
  <inkml:trace contextRef="#ctx0" brushRef="#br0" timeOffset="109153.9617">9835 14591 295 0,'3'0'37'0,"-1"-1"-32"16,0 0 17-16,3 1 9 0,-1 1-16 15,0-1-2-15,7 1-3 16,3-1-5-16,4 0-3 16,-3 0-4-16,6 5-1 15,-4-5 0-15,-3 0-10 16,-1 1-4-16,-7-1-7 16,2 0-28-16,-6 0-51 15</inkml:trace>
  <inkml:trace contextRef="#ctx0" brushRef="#br0" timeOffset="109656.0009">10167 14508 190 0,'2'-6'108'15,"0"-5"-107"-15,-4-3 16 16,2 1 26-16,0-4-28 15,0 4-9-15,0-3-4 16,-6 1 5-16,-1 5 5 16,0 3 1-16,-4 3-13 15,-4 4 0-15,-3 4 0 16,-7 3 0-16,-3 5 3 16,3 5-3-16,3-2 2 15,1 1-1-15,15-1-2 16,-1-3-2-16,12-2 1 15,1-3-4-15,10 2 2 0,11-5 4 16,4-6-6-16,9-4 5 16,-2-5 1-16,-3 0 0 15,-6 1 3-15,-15 2 10 16,-3 5-2-16,-9 2 1 16,-4 2-5-16,-2 2-7 15,-1-3 0-15,3 4-3 16,2 2-1-16,-2 8 4 15,0 3-2-15,0 8 1 16,2 3 1-16,-6 2-4 0,12-4 0 16,-4-4 3-16,0-6-7 15,-2-6 3-15,0-2-16 16,0-4-5-16,0-2-41 16,-2 1-9-16,4-3-37 15</inkml:trace>
  <inkml:trace contextRef="#ctx0" brushRef="#br0" timeOffset="110119.1835">10383 14382 376 0,'-6'-5'46'0,"-1"1"-43"16,7-1 23-16,0 6-23 0,0-1-3 15,7 3-11-15,-1-2 11 16,10 5-1-16,-1 1 4 16,8-2-6-16,-1 1 1 15,3 2 2-15,-12-4-7 16,0-1 7-16,-8-1 5 16,-5-2 4-16,-3-2 0 15,3-1-9-15,-2 2-1 16,-2-4-6-16,-1 4 7 15,1-2-8-15,4 1 5 16,0 4-8-16,0 1-2 16,0 0 4-16,0 10 9 0,0 5 8 15,0 12-8 1,-2 10 3-16,-2 10-1 0,-1 4-3 16,3 2 2-16,-1 0-1 15,1-1 0-15,2-8 0 16,-7-8 1-16,2-11 2 15,-3-10 11-15,4-12-8 16,-12-6 1-16,-1-4-7 16,-6-6 0-16,-6-4-19 15,-7-5-57-15,-2 3-137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719" units="in"/>
          <inkml:channel name="Y" type="integer" max="9199" units="in"/>
          <inkml:channel name="F" type="integer" max="32767" units="dev"/>
        </inkml:traceFormat>
        <inkml:channelProperties>
          <inkml:channelProperty channel="X" name="resolution" value="2540.38647" units="1/in"/>
          <inkml:channelProperty channel="Y" name="resolution" value="2540.45825" units="1/in"/>
          <inkml:channelProperty channel="F" name="resolution" value="0" units="1/dev"/>
        </inkml:channelProperties>
      </inkml:inkSource>
      <inkml:timestamp xml:id="ts0" timeString="2013-03-07T07:19:06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18115 12266 4740,'-25'0'641,"-2"0"-353,1-27 256,-1 27 65,27 0-193,-26-25-159,-1 25-129,1-27-128,-1 27 0,1 0-32,-26 0 64,-29 27-96,-25-2 64,-25 56 0,-28-3 32,1 28-96,-29 2 128,28 22-128,-27-22 64,27 24-64,0-26 64,28 26-32,-27-26 0,24 27 32,3-28 32,-2 1-32,27-1-32,27 3 32,-26-29 0,24 26-65,3-24 33,25-2 32,-28-25 0,54-2 0,-26-26-64,53 1 160,0-27-128,-25 0 0,25 0 0,0 0-288,0 0-449,0 0-384,25 0-128</inkml:trace>
  <inkml:trace contextRef="#ctx0" brushRef="#br0" timeOffset="359.0206">15097 13697 6277,'27'-27'929,"-27"0"-897,0 27-32,0 0 0,0 0 0,0 0-32,0 27 0,0 27 32,-53 78 0,0 1 32,1 26-64,-1-1 96,25 1-32,-25-53 32,53-1-64,0-51 65,0-27 95,28 0 448,25-2-95,25-25-321,2 0-160,54-25-96,-28-2-160,25-27-193,-51-24-223,26 24-193,-28 2-1537</inkml:trace>
  <inkml:trace contextRef="#ctx0" brushRef="#br0" timeOffset="1664.0952">18884 10702 3459,'53'0'2050,"-53"-25"-1025,0 25-545,0 0 33,0 0 31,0 0-352,0 0-128,0 0-64,0 0 0,0 0 0,0 0-32,0 0-32,0 0-32,0 0 96,27 25 0,-27 2 32,26 0-32,1 27 32,-27-29-96,0 2 96,26 0-96,-26-27-128,0 0-385,0 27-223,0-27-353,27 0-65,-27 0-479,26 0-129</inkml:trace>
  <inkml:trace contextRef="#ctx0" brushRef="#br0" timeOffset="1924.1101">19360 10677 640,'53'-53'1281,"-25"53"-31,-28 0 127,0 0-192,0 0-512,0 0-321,0 0-256,-28 0-64,3 27-32,-28 24 0,0 3-32,0 25 64,0 2-32,0-3 0,0 1 0,0 29 0,0-30 32,1 1 0,24-25-96,3 0 0,-3-2-224,28-26-417,0-26-512,0 0 448,0 0-32,28 0-640</inkml:trace>
  <inkml:trace contextRef="#ctx0" brushRef="#br0" timeOffset="2574.1473">19970 10756 2049,'80'-54'609,"-80"29"192,26-1 256,-26 26 0,0-27-481,0 27-319,0-27-65,-26 0-96,-1 27-64,2-25-32,-3 25 0,-25 0-32,0 25 64,0 2-64,0 0 64,0 26-32,0-1 32,1-25-32,24 27 32,3-29-64,-3 29 32,28-27 32,0-3 0,28 3-32,-3 0 0,3 0 32,24 0-32,-26-27-64,1 0-32,26 0-64,0-27-193,0-27 1,0 3 160,-28 24 160,3-27 96,-28 29 352,0 25 161,0-27-193,0 27 1,0 0-1,0 0-288,0 0-64,0 0-64,0 0-32,0 0-32,0 0 0,0 27 96,0-2 32,0 29 0,0-27-64,28 24 96,-28-24-96,0 0 32,0 0-160,0-2-289,25 2-1312,-25 0-1090</inkml:trace>
  <inkml:trace contextRef="#ctx0" brushRef="#br0" timeOffset="2910.1665">20711 10624 3523,'0'-27'737,"0"27"-577,0-27-96,-25 27 32,-3 0 32,3-25 32,-3 25-32,-25 0-64,0 25 96,28 29 129,-28-27-33,25 24-96,-25 3-32,28-27 64,-3 25-95,28-25-33,0 0 160,0 24 0,0-24-32,28-27 0,-28 27-64,53 0-128,-28-27 33,3 27-98,25-27-223,-28 0-737,3 0-1537</inkml:trace>
  <inkml:trace contextRef="#ctx0" brushRef="#br0" timeOffset="3231.1847">21162 10570 4580,'25'0'993,"-25"0"-993,0 0-32,-25-25 64,-3 25 0,-25 0 0,0 0-32,-25 25-32,25 29 64,-27-1 0,27-1 64,27-25 0,-1 27 96,27-2 97,0 2 31,0-30 0,0 30-160,27-27 32,26 0-160,0-2-64,0-25-128,0 0-480,0 0-385,0 0-865</inkml:trace>
  <inkml:trace contextRef="#ctx0" brushRef="#br0" timeOffset="3636.208">21903 10253 3683,'27'-27'1986,"-27"27"-1185,0 0-385,0 0 193,0 0-33,0 0-448,0 0-128,0 0 0,0 0-128,0 0-96,-27 27 224,-26 25 0,0 28-32,-25 26 64,-3 27-64,-25-28 0,26 28 32,2-28 32,-3 1-64,28-52-160,53 0-193,-25-29-640,25-25-320,25 0-385</inkml:trace>
  <inkml:trace contextRef="#ctx0" brushRef="#br0" timeOffset="4290.2454">22114 10280 4452,'0'0'288,"0"0"-320,0 0 32,0 0 32,0 0 32,0 25-64,0-25 96,0 27 0,0 26 96,0-26 65,0 52 127,0-25-128,0 25-128,-25-1-96,-3 3-32,3-2 0,-2-25 32,1-30-32,26 3-32,0 0 32,0-27 64,0 0 33,0 0 31,0 0-64,0-27-417,0 0 161,26-24 128,1-3-64,-2 2 64,3-2 32,-3 27 32,28 2 32,0-1 224,0 26-32,0 0-192,-25 0 1,25 0-66,-53 26 33,25-1-32,-25 2 32,-25 0 0,-3 27 0,-25-2 0,28-25 0,-28 0 0,25-3-32,3 3-64,-28 0-192,25 0 64,-25-27 160,1 27 64,-1-27 32,27 25 32,-1-25 64,1 0-32,-1 0 0,27-25-160,0-2-224,0 0-737,0 0-961</inkml:trace>
  <inkml:trace contextRef="#ctx0" brushRef="#br0" timeOffset="4562.261">22485 10729 3875,'80'-27'288,"-54"2"-127,-26 25 223,0 0-32,27 0 65,-27 0-97,0 0-192,0 25 192,0 2 1,-27 54-161,1-29-128,26 26 32,-27-24-64,27 0 0,0-2-32,0-25-128,0 0-225,0-27-960,0 27-577</inkml:trace>
  <inkml:trace contextRef="#ctx0" brushRef="#br0" timeOffset="4756.2721">22777 10437 2882,'0'-25'4805,"0"25"-4325,0 0-448,0 0 353,0 0-225,0 0-224,0 0-128,0 0-97,25 0-672,3 0-1537,-3 25-1986</inkml:trace>
  <inkml:trace contextRef="#ctx0" brushRef="#br0" timeOffset="5160.2952">23200 10651 384,'53'0'5573,"-53"0"-4868,0 0-641,0 0 32,0 0-64,-53 0-32,0 0-96,1 0 32,-29 0 32,28 26 32,-25-1 32,25 2-32,25 0 32,3 0 0,25-27-64,0 0 64,0 27 32,25-2-64,56-25 0,-28 27 0,25-27-32,-25 27 32,0-27-96,-26 0 0,-27 0 32,0 27-32,0-27 64,0 24 32,-52 3 64,-1 0 32,25 0 32,-25 0 32,28-2 64,-3-25-64,28 0-64,-25 0-96,-3 0-64,28 0-128,0 0-544,-25 0-674,25-25 385,0 25-2082</inkml:trace>
  <inkml:trace contextRef="#ctx0" brushRef="#br0" timeOffset="5863.3354">23387 10756 4260,'25'27'1665,"-25"-27"-1601,-25 0 96,25 0 385,-28 0-353,3 0-128,-3 27-64,3-2 32,25 2-64,-28 0 32,28 24 0,28-24-64,-3 0 0,3 0-192,25 0 128,25-27 96,-25 0-32,-25-27 64,-3 27 64,-25-54 64,0 27-96,0 3-32,-25-30 384,-3 27 65,-25 2-385,28 25-32,-3-27-32,28 27-32,-25 0-161,25 0-351,0 0 224,53 0 320,0 0 0,0 0-32,-1 0 64,1 0-32,-27 0 64,1 0 160,-1 0 0,-26 0-32,0 0 0,0 0-95,0 0 31,0 52-64,0-25 64,-26 51-96,-1-24-32,27 0 0,0-29-32,0 2 32,0 0-32,27-27-64,26 0-32,0 0-225,53-54-448,0-25-352,25 1 321,-25-3 800,-26 2 320,-27 52 320,-53 27 481,26 0-128,-26 0-704,0 0-161,0 27 160,0 0-160,0 25-32,0 29 64,0-3-32,0-24 0,0 25 0,0-25-63,27-29-1,-27 1-64,0 1-1,0 0-191,0-27-384,0 0-641,0 0-930,25 0-1983</inkml:trace>
  <inkml:trace contextRef="#ctx0" brushRef="#br0" timeOffset="7994.4572">18725 12187 6566,'0'0'736,"0"0"-639,0 0 287,0 0 160,0 0-415,0 0-162,0 0 33,-25 52 65,-3 2-33,3 24-32,25 3 0,-28-2 0,28-25 0,0-27 32,28-3-64,-3 3-32,3-27-129,25 0-63,25 0 0,3-51-96,-3-3 95,2 0 65,-27 2 128,-27 25 64,1 0 160,-27 27 193,0-27-1,0 27-32,-27 0-64,27-24-224,-26 24-64,26 0-32,0 24 32,0 3 32,0 27 0,0-27 0,0 25-32,26-25 64,1 0-64,26 0 32,0-27-96,0 24-64,25-24-96,3 0-97,-3-24 1,-25-3 0,0-27-65,-26 27 289,-1 2 32,-26-2 96,0-27 256,0 27 193,-26 3 127,-1-3-191,1 27-225,26 0-128,0-27-32,0 27 0,0 0-160,0 0 0,0 0 128,53 27 64,-27 0-64,27-3 32,0 3 0,-1 0-64,1 0-65,-25-27-63,25 0-32,0 0-32,-26 0-32,-27-27 255,0 27 66,0-27-66,0 0 1,0 3 97,-27-3 191,27 27-160,-26-27 32,26 27-64,0 0 0,0 0 32,-27 0-32,27 0-64,0 0 0,0 0 0,0 0 0,0 0 0,0 0 0,0 0-32,0 0 32,0 0-32,0 0 32,0 0 0,0 0 0,0 0-32,0 0 64,27 0-64,-1 0 32,-26 0-32,27 27 32,-1-27 32,-26 0-32,27 0 32,-27 0 0,26-27 0,-26 27-32,0-27-32,0 0-32,27 2-32,-27-2 96,0 0 96,0 27 32,0 0 0,0-27-64,0 27 33,0-27-65,-27 27-32,27-25 0,0 25 32,0-26 64,0 26 64,0-27 32,-26 27 64,26 0-96,0 0-160,0 0-32,0 0-64,0 0-64,0 0 96,0 27 0,0-1 64,-27 26 0,27-25 32,0 27-32,0-2-64,0 2 64,0-3 0,27 3 0,-1 0 32,1-29-64,-1 2 0,26-27 0,1 0 32,0 0-32,28 0-32,-28-52-64,25-2-96,3-24-193,-3 24-95,-25-25 63,0-2-31,0 3 63,-53-3 289,0 2 128,0 0 96,-26 26 32,-1 1 225,1-2 31,-1 27-96,-26 0-224,27 27 1,-1 0-33,27 0-32,-25 0 32,-3 27 0,28 27-32,0 25 64,-25-26 0,25 26 32,-28 27 0,28-26-32,0 26 32,0-27 64,0 2 64,0-3-63,0-24-33,0-2-32,28 2-64,25-27 64,-28-3-96,28 3 32,0-27-32,27 0 0,-27 0 32,-28 0-32,28 0 0,-25 0 0,-3 0 0,3 0 96,-28 0 192,0 0 193,0 0 127,0-27-608,0-24-352,-28-3-673,28-25-705,-25-26-1473</inkml:trace>
  <inkml:trace contextRef="#ctx0" brushRef="#br0" timeOffset="8258.4724">20182 11841 9801,'0'27'416,"0"-27"-1537,0 0-320,0 0 832,0 0-1793</inkml:trace>
  <inkml:trace contextRef="#ctx0" brushRef="#br0" timeOffset="9463.5413">21956 12398 1953,'27'0'4068,"-27"0"-3491,0 0-321,0 0 833,0-27 128,0 3-672,0-3-417,0 0 0,0-27-96,0 29 0,0-29-64,0 27-256,0 0 96,-27 2-1,-26 25-223,0 0 288,0 0 64,-25 52 32,50 2 0,-25-2 0,53 2 0,0-27-161,0 24 65,28-24 32,25-27 0,0 0 32,25 0 32,-25 0 32,0-27 32,0 3 0,-26 24 96,-27-27 225,0 27-129,0 0-224,0 0-32,0 0 0,0 0-64,0 0-225,0 0 161,0 27 96,0 24 32,0 3-64,0 25 32,25 2-32,-25-3 64,0 1 0,0-25-128,-25 25 32,-2-26 95,-26-1 1,0 2 64,27-54-64,-27 27 129,26-27 127,2 0 32,-3-27 192,28 0-191,-25-25-193,25-2-160,25-24-32,28-3-97,27 2 1,-27 25-32,26-24 64,1 24 128,-27 2 64,0-2 0,-28 27 32,28 3 32,-25-30-32,-28 27-128,25 0-97,-25 2-319,0 25-1410,0 0 449,0 0-33,0 0 385,-25 0 673,25 25 448,0-25 128,0 0 481,0 0 576,0 0-96,0 0-224,0 0-417,0 0-480,0 0-865,0 0-2274</inkml:trace>
  <inkml:trace contextRef="#ctx0" brushRef="#br0" timeOffset="10514.6014">20103 12558 4163,'0'27'193,"26"-27"-129,-26 0 160,27 0 160,-1 0 129,-26 0-65,27-27-288,-1-27-96,1 29 65,-2-2 127,3-27-128,-3 27-32,3-24-96,-3 24 0,3-27 0,25 2-64,-28-2 0,28 2-64,-25-28 32,-3 28 64,3-2 64,-28 0-32,0 29 64,0-28-64,0 26 32,0 2-32,0-2 0,0 27-32,0-27 64,0 27 0,0 0 0,0 0 64,0 0-32,0 0-64,-28 0-32,28 27 32,-53 0 0,28 25 0,-3 1 0,3-28 0,-3 56 32,3-29-32,25 2 0,-28 24 64,28 3-32,0-29 0,0 29 0,28-30-64,-3 3 32,3-27 64,-3 0 64,3 25-128,25-25 0,-28 0 0,3 0 0,-3 24-32,28-24-128,-26 0-641,-1-2-1537</inkml:trace>
  <inkml:trace contextRef="#ctx0" brushRef="#br0" timeOffset="11067.6331">22644 12187 1217,'-26'0'1633,"-1"-27"-608,27 27-128,0 0-96,0 0-97,0 0-191,0 0-65,0 0 129,0 0-33,0 0-319,0 0-225,0 0 0,0 0 0,0 27 0,0 25 0,0 2 0,-26 0-32,26-30-64,0 30-129,0-27-415,0-27-898,0 0-544,0 0-1888</inkml:trace>
  <inkml:trace contextRef="#ctx0" brushRef="#br0" timeOffset="11303.6466">22618 11684 5060,'0'0'2210,"0"0"-1857,0 0-289,0 0-32,0 0-64,0 0 0,0 0-32,26 0 0,1 27-129,-1 25-255,1-25-929,-27-1-1282</inkml:trace>
  <inkml:trace contextRef="#ctx0" brushRef="#br0" timeOffset="11953.6837">22777 12187 6438,'0'0'320,"0"0"-320,0 0 32,0 0 32,0 0-96,25 27 64,-25-27 0,28 25 32,-28-25 0,25 27 0,-25 0-32,28 0 0,-28 0-32,0-3 32,0-24-64,0 27 32,25-27-32,3 27 32,-3-27 0,3 0-32,25 0 32,-53-27 32,25-24 0,3-3-32,-28 0-32,0 2 96,0 25 64,0-27 193,0 54-1,0-25-128,0 25-192,0 0-64,0 0-160,0 0 160,0 25 96,0 2-64,25 0 0,-25 27 96,27-29-96,-27 2 32,26 0 32,1 0-32,1 0-32,25-3 32,0 3-32,0-27-128,25 0 64,28 0 0,-26-27-65,-27 3 97,0-30 32,-27 0 32,1 29 32,-27-29-32,-27 27 32,-26-25-32,0 52 32,-26 0-32,-1 0 32,27 0 32,0 52-32,0-25 97,0 52-33,28-25 64,25 0 0,0 24-96,0-24-32,25-2-128,28 2-192,0-27-385,0-27-1121,0 24-2626</inkml:trace>
  <inkml:trace contextRef="#ctx0" brushRef="#br0" timeOffset="12539.7173">17110 14016 7879,'-78'25'897,"78"1"-897,0-26-64,0 0 128,0 0-96,53 0 64,25 0 0,55 0 96,-2-26-32,28 26 32,0-25-128,0 25 32,-53 0-64,-1 0-96,-24 0-160,-28 0-449,-28 0-512,3 0-224,-28 0-449</inkml:trace>
  <inkml:trace contextRef="#ctx0" brushRef="#br0" timeOffset="12765.7302">17798 13670 1761,'-25'0'4613,"-3"0"-4517,28 0-289,0 27 258,0 27 31,0-3 0,0 30-64,0-2 64,0 26-96,0-24 96,0-2-64,-25 0-32,25-52-32,0-1 32,0 1-128,0-27-289,25 0-992,-25 0-128,28-27-1442</inkml:trace>
  <inkml:trace contextRef="#ctx0" brushRef="#br0" timeOffset="13295.7605">18115 13697 5285,'28'-54'1633,"-28"29"-1537,0 25-64,0 0 96,0 0-96,0 25 96,25 29-31,-25 24-33,0 3 32,0 25-32,0-1-32,0 1-64,0 2 32,0-30 32,0-24-32,0-29-64,0 2 32,0-27 32,0 0-96,28-27 0,-3-52-257,28 1 257,0-3 32,2 2 128,-29 52 32,-26 0 96,27 27 97,-27 0 127,0 0-192,0 0-288,0 0 96,0 27 0,0 27-64,0 25 0,0-25 32,0-2 0,26-26-32,27-26-96,27 0-32,-2 0-224,3-26-129,-3-26-448,3-2 0,-3 0 513,-51 2 416,-27 25 448,0 0 737,0 27-96,0 0-608,0 0-193,0 0-192,0 0-96,0 0 32,0 27 0,0 27 0,0-2 0,0-25 0,26 27-96,-26-29-160,27-25-545,-27 27-1249,0-27-2593</inkml:trace>
  <inkml:trace contextRef="#ctx0" brushRef="#br0" timeOffset="13463.7701">18990 13591 7623,'0'0'1089,"0"27"-1121,0-27-160,0 0 160,0 0-161,0 0-351,27 25-1154,26 2-2690</inkml:trace>
  <inkml:trace contextRef="#ctx0" brushRef="#br0" timeOffset="13783.7884">19547 13935 4067,'25'27'1954,"-25"-27"-1922,0 0-32,0 0 64,-25 27-32,-3-27 0,3 27 0,-3-27 32,3 25 1,-3 1-33,3 1-32,25 0 32,0 0-32,25-2 0,28 2 0,-25 0 0,25 0 0,0-27 0,-28 27-32,2-27 64,-27 25-32,0-25 128,0 27 416,-27-1 129,-26-26-225,28 27-224,-28 0-224,0-27-416,0 25-1217,25-25-2307</inkml:trace>
  <inkml:trace contextRef="#ctx0" brushRef="#br0" timeOffset="15656.8955">20897 14148 4964,'53'25'-32,"-28"-25"-64,-25 0 64,0-25 384,0 25-191,0-27-1,0 0 512,0 0-415,0 1-1,-25 1-32,-2-2-288,-26 0 0,27 0 0,-1 27 64,-26-27 0,0 27 32,0 0 0,0 27 32,28 0 0,-3 0-32,3 25 64,25-26-64,0 28-32,0-2 96,0-25-32,25 27 0,3-54 0,-3 0-32,28 0 1,0 0-33,0 0-33,0-54-63,0 27-224,0-52-96,-26 26-33,26 1-63,-28-29 288,3 2 224,-3 25 32,-25-24 224,0 24 192,0 2 321,0 25-96,0 0-193,-25 27-384,25 0-96,0 0-64,0 0-128,0 0 96,0 27 64,0 27 32,0-2 0,0 29-32,0-3 32,0 28-32,0-25 64,0-3-32,25-24 0,-25-2 0,28-25 32,-28 0-64,53-27-32,-28 0 32,28 0-32,0-27-129,0-27 97,0 29 64,0-29 64,-26 27-32,-27 27 161,26-26-1,-26 26 0,0 0-128,0 0-32,0-25-64,27 25 0,-27-27 32,26 27 96,-26-27 32,0 27-96,0-27 0,-26 27 0,26-27 0,-27 27-32,-26 0-64,27-25 32,-26 25-32,-1 0 32,0 25 64,25-25 32,3 27-32,-3 0 0,28 0 32,0 25 0,0-26 0,28 28 0,-3-27 64,3 25-128,-3-25 0,28-27 64,0 0-64,0 0-32,0 0 32,0-27-32,-26-25-97,1-2-31,-3 1 96,3 28 96,-28-2 192,0 0 289,0 27-33,0 0-320,0 0-128,0 0-32,0 0-160,0 0 32,0 0 160,0 27 0,25 0 0,-25 24 0,28-24 0,-28-27 32,25 0-64,-25 0 32,28 0 0,-28 0 0,25 0-96,28-27-160,-26 1-129,26-26 97,0-29-192,-27 29-129,1-29 0,-2 3 289,3 24 480,-28 2 545,0 25 256,-28 27-513,28 0-320,-25 0-96,25 0-32,-27 27 0,27 0 0,0 25 32,0 29-64,0-3 32,0 1 0,0-25 0,27 25 0,-2 1 0,3-28 0,-3-25 32,3 0-64,-28 0-32,25-27-128,-25 0-384,0 0-353,0 0-192,0 0-1378</inkml:trace>
  <inkml:trace contextRef="#ctx0" brushRef="#br0" timeOffset="15839.906">21824 13697 6181,'0'0'417,"0"0"-481,0 0 96,26 27 160,1-27 64,52 0-160,1 27-32,26-27-64,-28 0-64,3 0-320,-3 0-865,3 0-1025</inkml:trace>
  <inkml:trace contextRef="#ctx0" brushRef="#br0" timeOffset="16256.9299">22724 13908 2626,'25'0'2466,"3"0"-2338,-28 0-128,0-25 449,0-2 127,0-27-544,0 27 161,-28 3-129,3-3 96,-2 27 32,-26 0-192,0 0 32,0 0-32,0 27 96,0 24-32,28 3-32,-3-2 0,3 29 64,25-54 0,0 24-31,0-24-33,53-27-32,0 0-32,-1 0-97,27 0-63,1-53-224,-27 1-225,0-2-256,-28-25 449,3 52 448,-28-27 705,0 54 320,0 0-481,0 0-384,0 0-160,0 0 32,0 27-64,0 0 64,0 27-32,0-29 0,0 29-64,25-27 0,-25-27-128,28 27-224,-28-27-673,0 0-1602</inkml:trace>
  <inkml:trace contextRef="#ctx0" brushRef="#br0" timeOffset="16663.9532">23518 13591 3907,'0'0'2018,"0"0"-1601,0 0 287,0 0 193,0 0-705,-25 0-160,-28 27 0,0-27-32,0 25 0,0 2 0,0 0 0,53 0 0,-28 0 0,28-3 0,28 3-32,-3 27 32,28-27-32,28-2 0,-28 2-64,-28 0 0,3 0 0,-28-27 32,0 27 64,-28-2-32,-25 1 32,-25 1 32,25-27 0,0 0-64,-2 0-192,2 0-385,28 0-1633,25-27-1634</inkml:trace>
  <inkml:trace contextRef="#ctx0" brushRef="#br0" timeOffset="16844.9635">23359 13751 4996,'53'24'417,"-25"-24"-97,-3 0 737,3 0-448,25 0-385,25 0-128,-25-24-128,0 24-160,-26-27-193,-1 27-480,1-27-864,-27 27-33,0 0-224</inkml:trace>
  <inkml:trace contextRef="#ctx0" brushRef="#br0" timeOffset="17053.9755">23704 13643 2242,'-80'-25'1473,"54"25"-640,-1-27-64,27 27-193,0 0-416,0 0-160,0 0 64,0 27-32,0-2 0,0 29-64,0 24 96,0-24-64,0 25-32,0-25 64,0 0-32,0-29-32,0 1 0,0-26-256,27 27-256,-1-27-65,1 0-480,-1-27-705,27-24 1</inkml:trace>
  <inkml:trace contextRef="#ctx0" brushRef="#br0" timeOffset="17661.0101">23863 13829 2562,'25'-54'1986,"-25"30"-993,0 24-417,0 0-223,0 0-129,0 0-128,28 24 64,-28 3-96,25 0-32,-25 27-64,0-29 32,0 29 0,0-27-32,0 0 32,0-27-32,0 25 32,0-25 32,0 0 32,0 0 0,0 0-96,28-25-160,-3-2-96,3 0 96,-3-27 63,3 29 97,-3-2 32,3 27 97,-28 0 95,0 0 64,0 0-160,0 0-64,0 0-64,0 0 32,0 27-32,0-2-128,0 2-385,0 0-384,0-27-31,0 27 447,25-27 97,3 0 223,-3-27 290,-25-27 287,28 29-288,-3-29 320,-25 27 738,0 0 383,0 27-672,0 0-545,0 0-320,0 0-96,0 0 64,0 27 64,0 0-32,27 27-32,-27-2-32,26 2-96,-26-27-32,27-2-97,-1 1 1,-26-26 0,0 0 224,27 0 64,-27-26 64,26 1 32,-26-2 96,27 0 96,-27 27-31,0 0-225,0 0 0,0 0-32,0 0-96,0 0-129,0 0-383,0 0-1186,0 0-1313</inkml:trace>
  <inkml:trace contextRef="#ctx0" brushRef="#br0" timeOffset="18052.0326">24523 13775 5509,'-25'27'929,"25"-27"-897,0 0 128,0 0 544,25 27-31,3-27-481,50 0-160,-25 0-64,28-27-32,-28 0-192,27 3-353,-55 24 97,3-27 224,-28 27 224,0-27-353,0 0 1,-28 27 352,-24-27 32,-1 2 64,0-2 320,0 27 257,25 0-1,-25 0-191,53 0-321,-25 0-96,25 0 0,0 52 96,0 2-64,0-27 0,0 24 96,0-24 32,25 27 96,-25-27-95,53-2-1,-25 2 0,-3-27-96,28 27-128,2-27-96,-29 0-545,1 0-929,-2 0-2081</inkml:trace>
  <inkml:trace contextRef="#ctx0" brushRef="#br0" timeOffset="18662.0674">17957 15658 7559,'0'0'897,"27"0"-865,-27 0 0,26 0 192,27 0 224,27 0-320,-2 0-64,3 0-128,25 0-64,-26 0 0,26-27-416,0 27-834,-28 0-1504</inkml:trace>
  <inkml:trace contextRef="#ctx0" brushRef="#br0" timeOffset="18966.0848">19096 15366 6309,'-53'-79'33,"27"25"-33,-1 3 192,1-30-128,-26 29-64,-1 25-32,0-27 0,-28 54 32,28 0 0,0 0 32,-25 0 0,51 54-32,-26-27 64,27 52 32,-1-25 32,27 24-64,-26 28 32,26 0-32,0-1-32,0 3-64,0-3 32,0 1-32,0-27 0,0 2 32,0-30-64,0-24-192,0 0-225,26-27-544,1 0-1121</inkml:trace>
  <inkml:trace contextRef="#ctx0" brushRef="#br0" timeOffset="19544.1178">19123 15658 6342,'0'0'416,"-27"0"-416,1 0 384,-27 0 225,26 0-321,-26 0-160,28 27 96,-3-2-95,3 2-1,25 0 0,0-1 128,25 26-128,3-25-128,24 0-32,1-27-192,26 27-321,-26-27-63,-1 0 159,-24 0 193,-28-27 128,0 0 96,0-25 32,-28 25 96,-24-26 449,-1 26-97,27 27-352,-1-25 32,1 25-128,26 0-64,0 0-256,0 0-161,26-27 385,27 27 96,0-27 32,52 27 97,-24 0 95,-28-27-64,0 27-32,-28 0 0,3 27 32,-28-27-32,25 54-64,3-29-32,-28 29-32,25-1 0,-25-1 0,0-25 0,28 0 0,-28 0 97,0-2 159,0-25 128,0 0 1,0 0-65,0 0 0,0 0-160,0 0-96,25-52-128,2-2-64,26-25-544,26-1-802,-26-26 353,-1 54-320,-24-2-2755</inkml:trace>
  <inkml:trace contextRef="#ctx0" brushRef="#br0" timeOffset="20105.1499">20738 15577 6534,'0'0'1505,"0"0"-1185,0 0 65,0 0-33,0 0-352,0 0-64,0 27 64,0 27 0,0 25-96,0-26 32,0-1-64,26-25-225,27 0 33,0-27 0,27-27-129,-2-25 97,3-28 192,-3 1-64,-25-2 192,-25 56 288,-28-2 353,0 0 287,0 27-223,0 0-513,0 0-224,0 0 0,-28 54 0,28-2 64,-25 29-32,-3 24-32,28-26 64,-25 27-32,-3-25 32,28 24 0,-25-26-128,-3 2-225,3-30-1056,-3 3-1634</inkml:trace>
  <inkml:trace contextRef="#ctx0" brushRef="#br0" timeOffset="20967.1992">21585 15737 4772,'0'0'32,"28"0"-128,-28-27 192,25-25 320,3 25 257,-3 27 0,-25-27 224,0 27 128,0 0-161,0 0-575,0 0-257,0 0-96,-25 27 32,-3 27 0,3-2 0,-3 1-65,28-26 1,0 25-32,0-25 0,53 0 32,-25-27-96,25 27 0,0-27-65,-1 0-95,1 0-32,-27-27 127,1 0 257,-27-27 0,0 29-96,-27-28-160,-26-1-192,0 2 480,0 25 288,0 0-160,28 0 128,-3 27-95,3 0-193,25 0-32,0 0-64,0 27 63,53-27 1,0 27 32,0-27 0,25 0 0,2 0 0,-27 0 0,0-27 0,0 27 0,-28 0 65,-25 0-1,0 0 64,0 0 0,0 27 64,0 27-96,-25-2-64,-3 1 32,28-1-128,0 2 64,28-27 64,-3-27 64,3 0-32,25 0-64,0-27 0,-28-27-32,28-24-32,-25-1-320,25-2-256,-28 2 575,3 26 226,-3 53 287,-25 0-96,0 0 225,27 26 64,-27 28-65,26 25-31,-26 27-321,27-26-224,-1-28-32,1 2-128,-1-27-352,1-2-417,26-25-417,0 0 1,0-25-737,-28-29-2754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09:49:39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4027 10932 189 0,'6'-6'192'0,"-8"-2"-192"16,0-2-104-16,-7-2 75 15,9 6 11-15,0-2 14 16,5 0 1-16,-3 2 3 16,-4 4 28-16,-3 2 25 15,3 0-15-15,2 2-24 16,0-2-5-16,0 2 1 16,0-2 2-16,2 0-6 15,-2 0 4-15,0 0-5 16,0-2 2-16,5 2-3 15,-5 0-4-15,2 0 0 16,0 0-1-16,2 2 0 0,12-2 2 16,8 2 0-16,13 0-1 15,9 0 2-15,12 3-1 16,9-4-1-16,7 4 0 16,5-5 0-16,0-3 1 15,-4 1 0-15,-2-2-1 16,-7 0 1-16,-11-2 1 15,-8 2-1-15,-12 0 2 16,-8 2-1-16,-4 0 0 16,-12 2 3-16,-5 0 1 15,-4 0 2-15,-2 0-5 16,-2 0 1-16,0 0-3 16,0 0-2-16,-5 0-3 15,7 0-5-15,0 2-11 16,0-2-29-16,-2 0-56 0,2 2-103 15</inkml:trace>
  <inkml:trace contextRef="#ctx0" brushRef="#br0" timeOffset="1581.2655">5649 11209 191 0,'-27'-8'94'0,"-2"-6"-94"0,0-1-2 16,0 5 2-16,2-5-4 15,3 0 0-15,-1 1 2 16,-1-3 2-16,-1-2 5 16,0 4 1-16,5 1 3 15,-5-2-6-15,2 3-3 16,-1-4-3-16,-3 3-1 15,9-1 4-15,-4 1 0 16,10 3 1-16,-2-3 3 16,1 0 6-16,-1-5 0 15,3 2 2-15,-1-2-7 16,1-1-4-16,-1-4-1 16,6 2 0-16,-2-2-2 15,0 0 1-15,1 0 1 16,-4-1 0-16,1 2-1 0,1-4 0 15,-2 3 1-15,-1-2-1 16,8 5-1-16,-5-2-1 16,-1 3 1-16,6 1 1 15,-1 1-3-15,-1-5-3 16,-2 2-12-16,4-6-23 16,-1-3-95-16</inkml:trace>
  <inkml:trace contextRef="#ctx0" brushRef="#br0" timeOffset="3299.5556">6159 10824 110 0,'-15'8'178'0,"-1"-3"-156"16,-5-10-14-16,8 1 13 0,5 0-14 16,-6 0 3-16,0-2-9 15,-1-1 7-15,-5-1 10 16,2-1-7-16,-2-3 0 16,-4 0-10-16,-1-3-1 15,1 4 0-15,-8-3-1 16,3 0 1-16,0-2 0 15,-2 0 4-15,-2-2-1 16,2 2 0-16,-3 2-1 16,5-3-2-16,0 5 0 15,7-1 0-15,0-6-2 16,0-1 1-16,-1-3 0 16,-2-4 2-16,8-3-1 0,-1 0 1 15,-4 2 1-15,5-3-1 16,3 4-2-16,-4-3 1 15,2-2-1-15,-4-3 0 16,2 3 1-16,1 0-1 16,1 5 0-16,1-2-1 15,3 1 0-15,3 5 1 16,5-4 2-16,0 4-1 16,-1 2 0-16,5 1 0 15,0-2-1-15,0-3 1 16,0-5 0-16,0-3 0 15,0-3-2-15,7 1 4 0,-5 3-4 16,0 2 1 0,5 2-1-16,1 2 0 0,0 1-2 15,5 0 3-15,3 1-2 16,1 4 2-16,1 2 1 16,-3 5-1-16,6-2 0 15,-1 3 1-15,4-3-1 16,3 2 1-16,4-1-1 15,4-4 1-15,2-1-1 16,3 1 2-16,-5-1-1 16,3 1 1-16,-5 1-1 15,6 3 0-15,-4-1-1 16,7 2 1-16,-2 3 0 16,3 0-1-16,-3 0 2 15,-5 4-2-15,1 0 2 0,-3 1-1 16,-2 2 0-16,-3 3 0 15,0 2 0-15,-1-1-1 16,0 4 0-16,-1-1 2 16,2 4-1-16,1-2 1 15,2 4 0-15,2-1 0 16,-2 0-2-16,5 1 1 16,-3 0-2-16,5 5 2 15,-5 0-2-15,-2 5 2 16,6 5 0-16,-6 4 1 15,-3 4-1-15,-1 1 2 16,0 2-2-16,-5-2 0 0,3-2 0 16,-8-2 1-16,-3-4-2 15,-1-2 3-15,1-2-3 16,-5 0 2-16,-5-1 0 16,-2 2-1-16,0 4 1 15,3 1-1-15,-5 2 1 16,2 0-1-16,-2 2 1 15,2-2-2-15,1-2 3 16,-1-1-3-16,-2 0 2 16,0-1 1-16,-5 1 1 15,1 0-1-15,-3 3-1 16,-1 3-1-16,-4 3 0 16,3-2 3-16,-4-1-4 0,7-2 2 15,-4-1 1 1,-1-3-1-16,5-7-1 0,-4 1 0 15,2 0 1-15,-1-2 0 16,-3 1 1-16,-3 2-3 16,1 0 2-16,-1 3 1 15,-1-4-1-15,-1 2-1 16,1 0 2-16,1-6 0 16,1-1 2-16,-1-2-3 15,-4-1 5-15,2 2-3 16,-8-1 3-16,1-1-5 15,-63 26 6-15,67-33-7 0,2 2 1 16,1 0-1-16,1-2 0 16,-20 8-1-16,5 0 2 15,4-4-2-15,0 0 3 16,7 0 0-16,3-5-1 16,-4-2 3-16,4 0-1 15,-6-1-1-15,5-4 6 16,-1-3-7-16,-2 1-1 15,-1 0-1-15,2 0 1 16,4-2-5-16,3 4-6 16,4-2-20-16,2 4-33 15,7-2-55-15</inkml:trace>
  <inkml:trace contextRef="#ctx0" brushRef="#br0" timeOffset="7386.0675">7117 10790 356 0,'-13'-3'37'16,"1"3"-37"-16,1-7-1 16,5 5 1-16,4 2 0 15,2 0 0-15,2 0-1 16,-2 0 1-16,0 0 2 0,2 0-2 16,0 2 0-1,5 0 0-15,1 0-1 0,15 4 2 16,6-2 0-16,11 2-1 15,11 0 2-15,16-2 0 16,5-2-1-16,12 0 1 16,5-2-1-16,5-4-1 15,-1 0 1-15,1-1-2 16,-5-2 1-16,-6 0 0 16,-8-4 0-16,-5 1 1 15,-12 1-1-15,-10 2 1 16,-10 1-1-16,-11 5 2 15,-9-2-2-15,-5 1 1 16,-1 0-1-16,-6 2 0 0,5-2 0 16,-9 2 0-16,0 2 1 15,-2 0 8-15,-2-2-4 16,2 2 4-16,0-2-4 16,-2 3-2-16,2-3-3 15,0 0 0-15,0-3-4 16,-2 6-11-16,2-6-18 15,0 3-55-15,-2 0-110 16</inkml:trace>
  <inkml:trace contextRef="#ctx0" brushRef="#br0" timeOffset="9314.1309">10823 10750 366 0,'-25'1'0'16,"0"-1"-9"-16,7-2-3 16,16 3 9-16,-7-2-4 0,9 2-10 15,5-1 12 1,-3 1 5-16,2 1 11 0,8 2-4 15,3 1 2-15,5 1-5 16,15 2 4-16,10 0-6 16,11 1 0-16,6-6-2 15,12 0 1-15,10-6-1 16,8 0 0-16,-1-3 0 16,8-1 2-16,-11 1-4 15,1 2 2-15,-6 2 0 16,-4 0 0-16,-15 0 0 15,-7 0-1-15,-3 2 3 0,-11-5 0 16,-10 1-2-16,-4 0 5 16,-2-1-3-16,-14 1 4 15,-2 2 1-15,-9 2 3 16,-2 2-2-16,0 1-5 16,0-3-2-16,-2 0 1 15,2 1-4-15,0-1 4 16,0 0-2-16,0 0 0 15,0 0 3-15,0-1 1 16,0-2-4-16,-2 1 0 16,-3 0-9-16,3 0-15 15,-2 2-19-15,-5-2-33 16,4 2-70-16</inkml:trace>
  <inkml:trace contextRef="#ctx0" brushRef="#br0" timeOffset="10380.11">13830 10712 364 0,'0'0'0'16,"0"-5"-14"-16,0 1 6 15,0 7 0-15,0-3 3 16,12 1 5-16,1 1 0 16,7 1 9-16,16 1 0 15,8 0-3-15,12 2-3 0,10 0 0 16,17 5-2-16,13-3-2 15,-3 3 0-15,5-1 1 16,-4-2 0-16,-7-4 0 16,-7-1-1-16,-4-6 2 15,-14-1 0-15,-4-2 1 16,-16 2 8-16,-13 0-8 16,-15 2 2-16,-3 0 10 15,-11 4 3-15,0-2-6 16,-7 2-11-16,3-4-1 15,-10 2 0-15,1-2-1 16,-5 2-1-16,-8 0 2 0,1 0-3 16,-4 0 1-16,0 0-3 15,-2 2-2-15,0 0 3 16,-5 0 4-16,3 2 1 16,-1 0 0-16,-2 0 0 15,7-2-1-15,2 3-13 16,12-5-28-16,7 0-34 15,0-3-49-15</inkml:trace>
  <inkml:trace contextRef="#ctx0" brushRef="#br0" timeOffset="11893.5342">18222 7644 111 0,'-29'-4'182'0,"-9"-4"-176"0,5-2 0 15,6-1-5-15,2 4 1 16,5 0-2-16,-3 0 2 15,4-1-2-15,-7 0 16 16,3 0 6-16,-2-1-5 16,1 2-3-16,6 3 0 15,5 0-7-15,3 1 2 16,4 2-2-16,6-2 3 16,0 3-3-16,0 0-3 15,0 0-4-15,4 0-2 16,6 0 2-16,5 0 1 15,14-2 7-15,18-3-7 0,20-6 4 16,17-3-2 0,7-1-2-16,8-4 1 0,0 5-2 15,0 2 1-15,-1 0 1 16,-7 3-1-16,3 2 1 16,-9 1-4-16,-3 4 1 15,-2 0 0-15,-8 2 1 16,-10 0-1-16,-5-2 1 15,-5-2 0-15,-9 2-2 16,-12-2 4-16,-5 2-2 16,-8 0 0-16,-5 4-2 15,-3-2 1-15,-8 0 1 16,0 0 0-16,-4 2 0 16,0-2-1-16,0 0 2 15,-6 0 0-15,4 0-1 0,-10-2-2 16,-3 0-1-16,-12-2 0 15,-11 0-3-15,-16 1-1 16,-11 3 3-16,-8 3-3 16,-10 7 6-16,0 4 1 15,2 3-2-15,8 0 3 16,4 1-1-16,9-1 4 16,6-3 2-16,13-5 2 15,14-3-6-15,16-2-2 16,9-4-5-16,8 0 2 15,0 0-1-15,10 0 4 16,10 3 4-16,10-3-1 0,19 0 1 16,14 0-3-16,11-4 0 15,11-5 1-15,5 1-3 16,-3-2 2-16,1-2-1 16,-15 2 1-16,-5 5-1 15,-12-2 0-15,-9 3-1 16,-6 4-1-16,-14 0-18 15,-6 0-26-15,-10 2-62 16,-13 4-55-16</inkml:trace>
  <inkml:trace contextRef="#ctx0" brushRef="#br0" timeOffset="13890.6638">15962 10862 111 0,'-17'6'159'16,"-10"-4"-159"-16,0 0-20 15,2-4 18-15,4 6-3 16,-4 3-9-16,7-4 14 16,-7 2 4-16,8-1 23 0,-1-1-1 15,-2-3-5 1,6 0-2-16,1-2 1 0,2 1-11 15,-7-5-2-15,4 1 0 16,-1-1 1-16,-5-2-2 16,3 2-3-16,-6 0 3 15,3-1-4-15,-5 1-2 16,1 0 3-16,3-3 0 16,-3 1-3-16,7 0-2 15,-6-4 2-15,3-4 0 16,3-2 1-16,-6-5 1 15,5-7-2-15,1 1 0 0,-4-6-3 16,4-8 3 0,1 0-2-16,-1-2 1 0,-6-5-2 15,5-3 2-15,-5-3 0 16,4-2 1-16,-4 0 1 16,3 3 0-16,3 5-2 15,1 6 2-15,3 4-2 16,4 4 0-16,2 2 1 15,-1 0-5-15,11-3 0 16,5 2 1-16,0-6 0 16,3 0-2-16,3-2 0 15,1 3 5-15,-1-2 1 16,-1 3 0-16,0 4 1 16,1 5-1-16,-8 1 2 15,3 8-2-15,-5 3 1 0,6 0-1 16,3 4 0-16,-1 0 1 15,-4-1 2-15,5 3-3 16,3 0 3-16,-1-3-3 16,7 1 0-16,4-3-1 15,-4 0 1-15,4 3 0 16,5-1 0-16,-2 0-1 16,8 2 2-16,-4-1 0 15,7 0 0-15,76-30 2 16,-106 40-3-16,7-1 5 15,-2 2-2-15,-2-3-2 16,18 1-1-16,-2-2 1 16,2 3 0-16,4 2 0 0,-7 4 2 15,6 2-2-15,4 3 3 16,-1-2-3-16,7 4-1 16,6 0 1-16,-3 1-1 15,4 1 1-15,-6 0 1 16,-3-1-1-16,-7 2-1 15,1 0 4-15,-5 0-3 16,-2 4 2-16,-4 2-2 16,-5-1 0-16,7 6 2 15,-3-1-2-15,5 3 2 16,-5 0-3-16,3 4 5 16,-2-1-5-16,0 4 4 0,-6 4-3 15,6 0 1-15,-7 6 1 16,6 2-3-16,-6-2 0 15,0 1 2-15,-3-3 1 16,-4-2-2-16,1-2 1 16,-8 0-1-16,7-2-1 15,-9 3 1-15,6-2-1 16,-6 5 1-16,-2-2 0 16,-2 3-1-16,-6-1 1 15,4-4-2-15,-7-4 2 16,5 1-2-16,-13 4 1 15,-1 0-2-15,3 7 0 16,-8-3 0-16,-4-3 1 0,4-4 2 16,6-8-2-16,-8-3 2 15,4-1 0-15,-1 0-1 16,-3-3-1-16,1 3 1 16,-3-1-2-16,2 0-1 15,0-2-6-15,0-1 5 16,3 0-4-16,-5-2 3 15,-3 1 1-15,-3-5 4 16,5-1 2-16,-7-1 0 16,4-2 1-16,-7-4-2 15,6 2 0-15,-10-2 2 16,-3 2-3-16,-2 0 6 16,7-2-5-16,-1-2-1 15,5-4-1-15,5 0 0 0,4-2-8 16,4-4 0-16,5 1-10 15,3-4-61-15,6-1-99 16</inkml:trace>
  <inkml:trace contextRef="#ctx0" brushRef="#br0" timeOffset="26077.1205">2409 12930 256 0,'9'-11'0'16,"-2"1"-16"-16,-5 3 8 15,0 5 8-15,-2-1 18 0,2 3-4 16,-2 0 7 0,0 0 17-16,-2 0-5 0,0-1-18 15,-2-1-12-15,-1 2-3 16,0-3-3-16,1 2-10 16,-3 1 3-16,-2 1-4 15,-2 2 2-15,-6 3 6 16,-6 2 2-16,-6 3 4 15,-4 4 0-15,-5 3 3 16,0-2-2-16,3 0 0 16,1 2-1-16,2-2 0 15,7-1 3-15,2-1-3 16,5-1-2-16,7 3-1 0,2-1 2 16,9 6-1-1,0 1 2-15,0 2-3 0,9 2 3 16,2 2 1-16,5 3-1 15,3 3 0-15,6 5 0 16,2 6 0-16,1 2-2 16,2 0 0-16,-1 1-2 15,0-2 4-15,-2 2-2 16,0-1-1-16,-4-1 1 16,0 0-7-16,-5-2 5 15,-5 0-4-15,-6 0 0 16,-5-4 2-16,-7-2 6 15,-3-6 1-15,-5-6 3 16,-5-3 1-16,-5-6 5 16,-2 1-2-16,-4-2-5 0,-2 1 2 15,-4 2-5-15,-3-2 4 16,-2 1-2-16,5-1 6 16,6-6-3-16,4 3-4 15,7-8-1-15,7 0-4 16,2 0-4-16,5 0-4 15,-1 1 6-15,5 2-1 16,0 1 2-16,5 2 0 16,-1 0 2-16,11 0 0 15,-1 0 3-15,-1 1-1 16,2-4 2-16,-1 3-3 16,1 1 4-16,-1-2-2 0,-2 0 1 15,3 3 0-15,-2-3-1 16,1 3 0-16,1 3 1 15,-1 5-1-15,-1 1 2 16,0 7-2-16,3 3 1 16,-5 3 0-16,3-3-1 15,-6 10 0-15,1-3 1 16,3 0-1-16,-4 0 1 16,2-1-1-16,1-3 0 15,-5 3 1-15,7 2-1 16,-3 1 0-16,-4 2 1 15,5 2-1-15,-4 2 0 16,-2 0 0-16,-3 2-1 16,0 0 1-16,0 0 2 15,-2-1-2-15,0-2 2 0,7-3-2 16,-3 2 0-16,3-1 0 16,-3 8 0-16,-1 5 0 15,-3 6 0-15,-3 4 1 16,-4 4 1-16,1 4 2 15,-3-1-3-15,5-1 2 16,-1-2-3-16,3-6 5 16,-1-4-3-16,3-2 0 15,0-1 2-15,0-5-3 16,-2-2 0-16,0 4-1 0,2-2 0 16,-2-4 1-1,2-1-1-15,2-7 0 0,0-10 0 16,3-2 0-16,2-6 3 15,2 2-1-15,-1 1-2 16,4-2 1-16,3 0 0 16,1 4-2-16,-1-1 0 15,6 0 0-15,-4-2 1 16,-3 1 0-16,-3-9 0 16,-3 0 1-16,-2-9 0 15,-2 0 0-15,-4-6-1 16,2-3 1-16,-2 0-2 15,0 0 0-15,2 0-2 16,0 0 3-16,3 5-1 16,-2-1 0-16,7-2-1 0,-3 2-3 15,2 0-3-15,-1-4-7 16,2 4-15-16,-2 0-35 16</inkml:trace>
  <inkml:trace contextRef="#ctx0" brushRef="#br0" timeOffset="33967.6059">4220 10778 74 0,'-15'-4'139'0,"1"-2"-125"0,-1-2-9 16,1 4 15-1,1 1-4-15,5 1 2 0,0 1-4 16,0 1 13-16,3-1 0 15,1-2-3-15,-2 1-6 16,0 1-13-16,0-4-5 16,-3 3-3-16,-5 0-3 15,5 2-2-15,-1-2 5 16,-8 2-1-16,-4 0 4 16,-3 0 0-16,-7 0 1 15,0-4 1-15,-5 0 3 16,0-7-5-16,-7-2 4 15,-4-5-4-15,0-7 2 16,-4 0 0-16,3-1 3 16,5-1-2-16,4-2-3 0,1 0-1 15,10-1 1-15,6-6-7 16,2-4 7-16,3-1 0 16,5-8 4-16,2-2-4 15,4-2 2-15,0 0-2 16,5 3 0-16,0 0 0 15,2 6-3-15,2 2 3 16,0 4-3-16,8-2-1 16,1 5 0-16,2-1 3 15,3 3-3-15,-1-2 2 16,5 5 1-16,-5 0 1 16,6 4 0-16,1 2 1 0,1 4-3 15,-4 0 1 1,6-2 1-16,2 3-4 0,0-4 3 15,-3 4-2-15,5 2 1 16,-1-1 1-16,4 3 0 16,-1 1 0-16,5 0 2 15,2 0-2-15,-3 0 2 16,5 2 0-16,-9 1-1 16,-2 2 2-16,-2 2-2 15,-4 2 2-15,-1-1-1 16,10 4-1-16,1-4 1 15,7 1 0-15,2-2-2 16,-4 1 2-16,4 2 0 0,0 1-1 16,-5 0 0-16,-4 1 1 15,-2 2-1-15,5-1 0 16,-1 1 1-16,1 1-2 16,-1 4 2-16,1-2-2 15,-5 2 0-15,0 2 1 16,-4 2-1-16,-2-2 0 15,-3 4 1-15,0-2 0 16,-2 5 0-16,5-1 1 16,0 1-2-16,-1 1 1 15,0 0 0-15,-4-1-1 16,5-3 1-16,-8 2 0 16,4-4 1-16,-3 4-2 15,-1-1-1-15,-1 0 1 0,-3 2 2 16,3 4-2-16,6 2 2 15,-2 3-1-15,5 4 0 16,0 1-1-16,-4 0 1 16,4 0-1-16,-7-1 1 15,-5-4-1-15,3 2 0 16,-3 1 0-16,-4-3 0 16,-2 4 2-16,0 5-1 15,-5 0 0-15,0 2 0 16,-2 4-1-16,0-4 2 15,-2 0-2-15,2 2 3 16,-2 0-4-16,2 1 3 16,-2 2-1-16,-3 2 0 0,5-5 1 15,-5-2-1 1,-4-4 0-16,7-4-1 0,0-5 2 16,-4 0-2-16,-1 1 2 15,-7 0-2-15,1 5 1 16,-5 2-1-16,-2 3 1 15,2-2 0-15,2-2-1 16,1-2 2-16,-1-1-1 16,-1-1 1-16,-1 2-1 15,-4 2 0-15,-3 2 0 16,5-4 0-16,-5-2 1 16,8-4 1-16,-3-4-1 0,1-4 1 15,4 2-1 1,-3-1 2-16,3-6-2 0,-1 4 1 15,-1-4 0-15,-2 1 1 16,0-1 1-16,-4-4-1 16,5 1 3-16,-1-1-1 15,-2-2 4-15,3-2 0 16,1 2-2-16,1-1-6 16,3-1 0-16,1 1 1 15,-1-3 0-15,0 2 4 16,-1-2-2-16,1 0 3 15,-5-1-2-15,3 0 3 16,-3 0-5-16,3-1 0 0,-4 4-3 16,3-2 0-1,8 2 0-15,1-1 0 0,1 2-1 16,6 0-1-16,0 0 2 16,0 0-3-16,0 0 3 15,2 0 0-15,-2 0 0 16,0 0 3-16,0 0-1 15,0 0 4-15,-2-3-3 16,4 3 4-16,-2 0-4 16,0 3 1-16,-2-3-2 15,2 0 1-15,0 0-3 16,0 0 1-16,0 0-1 0,2 0 0 16,-2 0-1-1,0 0 1-15,2 0-1 0,-2-3 2 16,0 3 1-16,2-2-2 15,-4 2 2-15,2 0-1 16,2 2-1-16,-4-2 2 16,2 0-1-16,0 0-1 15,3 3 1-15,-3-3-2 16,0 0 0-16,0 0 0 16,0 0 0-16,0-3 0 15,0 3 0-15,0 0 2 16,0 0-1-16,0 0 1 15,0 0 1-15,0 0-2 16,0 0 3-16,0 0-3 16,0 0 0-16,-1 0 0 0,1 0 1 15,0 0-2 1,0 0 1-16,1 0-1 0,-1 0 1 16,0 0-1-16,0 0 2 15,0 0 0-15,0 0 0 16,0 0 0-16,0 0 1 15,0-2-2-15,0 2 1 16,0 0 1-16,0 0-4 16,0 0 2-16,0 0 0 15,0 0-3-15,0 0 1 16,0 0 1-16,0 0-2 16,0 0 2-16,0 0-1 0,0 0 2 15,0 0-1 1,0-1 0-16,0 1 2 0,0 0-2 15,0 1 1-15,0-1 0 16,0 0 0-16,0 0 1 16,0 0-2-16,0 0 2 15,0 0-2-15,0 0 1 16,0 0-1-16,0 0-1 16,0 0 0-16,0 0 0 15,0-1 2-15,0 1 0 16,0 0 0-16,0 0 2 15,0 0-2-15,0 0 4 16,0 0-4-16,0 0 0 0,0 0 0 16,0 0-1-1,0 0 0-15,0 0-4 0,0 0-3 16,0 0-13-16,0 0-12 16,0 0-32-16,0 0-45 15</inkml:trace>
  <inkml:trace contextRef="#ctx0" brushRef="#br0" timeOffset="36569.9798">4187 10688 57 0,'-6'0'130'0,"1"-2"-130"15,1-2-27-15,4 4 1 16,0 0-22-16</inkml:trace>
  <inkml:trace contextRef="#ctx0" brushRef="#br0" timeOffset="36749.5209">4196 10718 60 0,'-9'-2'0'15</inkml:trace>
  <inkml:trace contextRef="#ctx0" brushRef="#br0" timeOffset="42217.5024">3933 14297 281 0,'0'-1'0'16,"-2"-4"-19"-16,0 1 19 16,2 4 2-16,2 2-1 15,-2-2 0-15,0 0-1 16,2 0 7-16,3 0 1 15,1 0 1-15,-2 0 2 16,10 0-3-16,-1 0 2 16,10 0-4-16,-1-2 2 15,12 0-1-15,3-2 1 16,3 0-4-16,3 0 1 16,3 0-3-16,2 0 0 0,0 0 1 15,-1 2 1-15,2 1-2 16,-4-2 0-16,-1 3 3 15,1 0-2-15,-1 3 4 16,1-2-3-16,2 1-2 16,2-2 3-16,2 3-4 15,2-6 2-15,3 3-1 16,2 0-2-16,-2-2 1 16,-1 1 0-16,-1 2-1 15,-5-1 0-15,2 0 1 16,3 2 1-16,-1-2-1 15,5 0-1-15,-2 3 3 16,1-3-3-16,-7 1 3 16,-5 0-3-16,-3 2 5 0,-7-1-3 15,-1-2 1-15,-1 2 0 16,-4 0-2-16,-2-2 2 16,-2 0-3-16,-1 2 3 15,2-4-3-15,-1 2 1 16,2-2 0-16,-5 2 0 15,7 0 0-15,-2 0 0 16,0 0-1-16,-5 2 0 16,2-2 1-16,-3 0 0 15,-4 2-2-15,-1-2 1 16,-5-2 0-16,1 4-1 16,-6-2 1-16,-4 0 0 0,5 2 0 15,-5-2 2 1,-2 0 1-16,0 0 2 0,0 0-2 15,0 0 2-15,0 0-3 16,0 0 2-16,0 0-3 16,0 0 0-16,0 0 2 15,0 0-3-15,-2 2 1 16,2-2-1-16,2 0 2 16,-2 0-1-16,-2 0 3 15,4 0 0-15,-4 0 4 16,2 0 1-16,-5 0 2 15,5 0-1-15,0 0-4 16,0 0 1-16,0 0-6 0,0 0-1 16,0 0 0-16,0 0-2 15,0 0-2-15,0 0-5 16,5 0-4-16,-5 0-11 16,-5-2-21-16,5 2-104 15</inkml:trace>
  <inkml:trace contextRef="#ctx0" brushRef="#br0" timeOffset="46597.4023">4297 15220 229 0,'-12'-7'66'16,"3"2"-59"-16,1 1 5 15,0 2 27-15,6-1-24 16,4 3-7-16,-2-1-7 16,3 1 1-16,-3 0-2 15,0 0 0-15,0 0 1 16,0 1 0-16,0 2 3 15,0-3 0-15,5 2 1 16,-5-2-1-16,0 0 2 16,0 0-3-16,2 0 0 0,-2 0-3 15,0 0 0-15,2 4 0 16,-2-4-2-16,0 0 0 16,2 1 2-16,5 2 3 15,1-2-1-15,6 2 2 16,-1-1-3-16,3 0 1 15,-1 0 1-15,-1 0-2 16,-1 1 2-16,3 0-3 16,-1 1 1-16,10 2-1 15,2-3 1-15,0-3-1 16,2 5 0-16,0-5 0 16,-3 1 1-16,-4-1-1 0,3 3 0 15,-5-1-1-15,-2 0 2 16,-2 2-2-16,-1-2 1 15,-1 4 0-15,-1-2-1 16,-5 0 1-16,8-1 0 16,-5-2 0-16,3 2 0 15,1-2 0-15,-1-1 0 16,1 3 1-16,1 1-2 16,4 3 1-16,0-3 0 15,5 6 1-15,4-2-1 16,0-2 0-16,2 1-1 15,0-6 0-15,-2-2 2 16,7-3 2-16,-5-7-2 0,0 1 0 16,-4 2 0-1,0-2-1-15,-8 3 0 0,2 0 0 16,-4 5-1-16,-1-2 2 16,4 0 0-16,4 0-1 15,3 0 0-15,6-2 0 16,6-3 0-16,-4 0-1 15,7-5-1-15,-2-2 2 16,1 3-2-16,-3 2 2 16,-1 0-4-16,-8 4 3 15,0 3-2-15,-2 4 2 16,-8 1 2-16,2 2-1 16,-3-2 1-16,7-1-1 0,1 0 1 15,3 0-1-15,6-5 0 16,6-4 0-16,1 0 0 15,3-8 0-15,-3 7 0 16,-4 1 0-16,-9 4 0 16,-9 5 4-16,5 6-2 15,-1 11 1-15,-2-2-3 16,7 3 3-16,0-1-2 16,-4-3 0-16,-6-2-1 15,2-6 0-15,-5-2 1 16,-3-4-1-16,0-4 3 15,1 4-3-15,1-2 4 16,1-2-2-16,2 2 3 16,-3-3-4-16,8 4 4 0,-2-2-2 15,6 3-1-15,4-1 2 16,3-1-4-16,2 2 0 16,2-4 1-16,-3 1-1 15,5-1 0-15,-4-1 0 16,-2 0 0-16,-6 0-1 15,-1 1 1-15,-7-1-1 16,-5 2 1-16,-1 3 0 16,-2 0-1-16,-3 0 2 15,-5 0 0-15,-2 0 0 16,-2 0 1-16,2 0-2 16,-2-3 1-16,0 3 3 0,9 0-3 15,-5-2 3-15,8 2-4 16,1-1 2-16,-2 1-1 15,-2 0-2-15,4 0 1 16,-4 0-1-16,-4 0 1 16,2 0 0-16,-5 0-1 15,-2 0 2-15,0 0-1 16,-2-3 0-16,2 3-2 16,0 0-10-16,0-1-28 15,-5 2-127-15</inkml:trace>
  <inkml:trace contextRef="#ctx0" brushRef="#br0" timeOffset="48891.5808">11958 7485 199 0,'-15'3'26'0,"1"-6"-18"15,1-1 10-15,5 4 1 16,0-2 9-16,-3 2-9 15,5 0-1-15,-5-1-10 16,-3-2 2-16,8 3-4 16,-5-3 1-16,-3 0-2 15,3 0-1-15,-3 0 0 0,1-1-3 16,-3 0-1-16,3 1 2 16,3-4-3-16,-4-2 2 15,1 1 4-15,-1-9-5 16,-1-1 2-16,-1-6-2 15,-4-7 0-15,4-4 1 16,-3-3-1-16,-4-2 6 16,4 0-5-16,3-1-1 15,-3 1 0-15,9 4-2 16,-2-4-1-16,3-2-1 0,5-2 2 16,0-4 0-16,4-6 2 15,2-2-4-15,2-3 3 16,0 3-1-16,7 0 1 15,3 4-2-15,3 2-1 16,8 2 1-16,2 6-3 16,2 6 3-16,2 1-4 15,5 5 3-15,-1 2-2 16,6 2 6-16,-8 2 0 16,1 2 2-16,-10 6 0 15,-4 4 0-15,-6 2 0 16,-8 4-1-16,5 2-2 15,-7 2 3-15,10 2-2 0,-2 0 0 16,14 2 2 0,0 2-2-16,8 4 1 0,4 4-1 15,-3 2-2-15,-4 4 2 16,6 2 0-16,49 66-1 16,-80-64 2-16,8 4-1 15,-3 1 1-15,1 5-1 16,5 28 1-16,-1 6 0 15,-7 6 0-15,-5 11-1 16,-4 5 0-16,-11 5 1 16,-2 1 1-16,-5-3-2 15,-2-7 4-15,-7-3-4 16,-1-9 1-16,1-6-1 16,0-8 0-16,-2-5 4 0,4-13-3 15,5-7 4-15,-4-4 0 16,6-9 4-16,-9-2-3 15,5-3 2-15,-10 2-6 16,-2-3 1-16,-3 1 4 16,4-7 3-16,-2 1-2 15,1-5-6-15,5-4 2 16,2-2 0-16,3-4 3 16,1-3-4-16,4 1 0 15,5-3-3-15,5 1-5 16,5 2-13-16,4-1-17 15,2 2-23-15,7-3-45 16,0-2-41-16</inkml:trace>
  <inkml:trace contextRef="#ctx0" brushRef="#br0" timeOffset="50437.2914">11255 7858 94 0,'8'-9'120'15,"-3"1"-69"-15,-3 1-19 16,-2 3 10-16,0 2-14 16,0 2-5-16,0 2-12 15,-4-2-1-15,1 2-3 16,-3-2-4-16,4 2-2 16,-12 0-2-16,1 3 2 15,-5-2-1-15,-7 6 0 16,-4 5 0-16,-4 5-1 15,-16 8 2-15,-4 10-3 16,-12 7 4-16,-11 7-2 16,-6 1 0-16,-1 4 0 0,3 0 0 15,0 1 0-15,-5-1 1 16,10-2-1-16,-8 4 4 16,10-2-4-16,-3-2 0 15,5 1 1-15,2 3-2 16,1 0-1-16,4 2-1 15,-1 0 3-15,1 0 0 16,1-2-1-16,3-5 2 16,4-3 0-16,-2-6 0 15,-2 2 1-15,-1-4-2 16,7-2 1-16,0 2-1 16,0-5 0-16,15-1-1 0,-1-5 2 15,1-2-2-15,8-6 2 16,5-3 0-16,1-5-1 15,7-4 2-15,7-2-2 16,5-5 1-16,-6-1-1 16,1 3 1-16,5 1-2 15,-4-3 1-15,4-1-1 16,-1 4 2-16,5-5-2 16,-4 2 2-16,6-1-1 15,-8-2 1-15,8 0 0 16,0-1-1-16,-2 0 0 15,2 3 0-15,0-6-5 16,0 2 0-16,0 1-6 16,2-1-6-16,6-4-19 15,-4 3-32-15,5 0 12 0,-1-5-93 16</inkml:trace>
  <inkml:trace contextRef="#ctx0" brushRef="#br0" timeOffset="50961.5397">8976 9090 90 0,'-14'-8'190'16,"3"0"-190"-16,-1 3-10 16,8 2 6-16,2 3 1 15,2 0 1-15,0 3 2 0,-2 2 0 16,-3-1 1-16,3 8 13 15,-4 5 0-15,-2 9 0 16,-3 9-6-16,1 9-3 16,-9 1 0-16,4-2-5 15,-1 0 1-15,1-5 1 16,1-9 1-16,8-2-2 16,-4-6-1-16,7-3 2 15,0-1-2-15,3-7 1 16,0 2-1-16,3-3 0 15,0-2 0-15,2 0 0 0,6 2-2 16,3-3 1 0,10 2 1-16,3-4 7 0,8-4-1 15,10-4-4-15,5-4 0 16,-2-2-1-16,-6-1-1 16,-5 4 2-16,-14 3-1 15,-2 0 0-15,-13 4 0 16,2-2 2-16,-8 2 4 15,-2 0-2-15,-2 2-3 16,0 0 1-16,0-2-3 16,-4 2 1-16,4-2-1 15,2 0 0-15,0 0-5 16,0 0-2-16,0 0-16 16,0 3-39-16,0-2-65 0</inkml:trace>
  <inkml:trace contextRef="#ctx0" brushRef="#br0" timeOffset="55370.4517">7086 10810 92 0,'-9'-4'36'16,"0"-1"-27"-16,7 3 5 15,2 2 4-15,0-5-9 16,-5 4 7-16,1-5-7 16,-5-1-2-16,-2 1-3 15,4 0 6-15,-2 2 4 16,3 0 11-16,-1 1 0 15,7 2-3-15,0 1 0 16,0 0-4-16,0 0-2 16,0 0-3-16,0 1 2 15,-2-1-2-15,2 0 2 16,0 3-9-16,0-3-6 0,2 0 0 16,-2 0-4-16,2 0-3 15,3 0 2-15,3 0 5 16,8 2 0-16,107 10 3 15,-92-12-3-15,0 2 1 16,3 0-1-16,-1 0 0 16,38 0-1-16,5-2 0 15,18-4-1-15,8-4-2 16,2-5 4-16,8 0-4 16,-10 3 3-16,-10 2-2 15,-14 4 3-15,-9 4-2 16,-11 0 1-16,-12 2 0 15,-7 0-3-15,-12 2 2 16,-12-2 2-16,-9 0 4 16,-1 0 3-16,-5-2 3 0,-7 0-3 15,1-2-7-15,-5 0-1 16,-5 0-2-16,-7 0 3 16,-6 0-2-16,-6 2-1 15,-7 2 3-15,-10 0-1 16,-4 4 1-16,-8 2-1 15,-9-1 1-15,-12 2 0 16,-11-1 2-16,-4-2-1 16,-5 0 4-16,-2 3-5 15,7-2 3-15,-1 4-2 16,15 0 2-16,3 1-2 16,19-3 3-16,17-4 3 0,15 0-3 15,17-4-2-15,11-1-2 16,4 0 0-16,2-1-5 15,0-2-1-15,5 3-9 16,-3-2 7-16,8 1 7 16,-1 1 1-16,7 1 1 15,8 1-1-15,7 1 3 16,10-2-3-16,11-1 4 16,10-1-4-16,12-4 3 15,4 0-2-15,12-4 0 16,3 3 0-16,5-2-1 15,10 2 0-15,1 2-1 16,-2-1 0-16,2 4 0 16,-10 1 0-16,-5 1 1 15,-9 4-1-15,-12-1 1 0,-17 2 0 16,-14-2-1-16,-5 0 2 16,-22-2-1-16,-5 0 2 15,-10-2 6-15,-2 2-3 16,-2 0 2-16,-3-2-2 15,-4 2-3-15,-5-2-2 16,-5-4-2-16,-8 0 1 16,-13 2-1-16,-9-4 2 15,-14 4-4-15,-3 0 2 16,-15 0-2-16,-7 0 2 16,-11 4 0-16,-10 0-1 15,-5-2 3-15,-2 0 0 0,2-4 4 16,6-5-1-16,8 1 7 15,6-1-4-15,9-1 1 16,16 2-2-16,18-1 0 16,11 3 0-16,15-1-5 15,12 3-2-15,11 0-11 16,4 0-2-16,9 2 2 16,5 2 13-16,12-2 0 15,17 2 1-15,16 0-1 16,10 2-1-16,5 2 1 15,1 0 0-15,8 1-1 16,2-2 1-16,11-3 0 16,2 0-1-16,14-3 1 0,-2-4-4 15,-1-1 1-15,-9 2 1 16,-9-3 1-16,-10 3 0 16,-17 0-1-16,-16 6 2 15,-10-1-5-15,-17 1 1 16,-15 3-3-16,-6 0 7 15,-4-2 9-15,-6 1-7 16,-13 1-2-16,-12-2-1 16,-13 2 0-16,-17 3 1 15,-11 0 0-15,-8 4 0 16,-5 1 0-16,-4 0 0 16,-7 5 0-16,-3 2-2 0,1 2 1 15,-2-2 1-15,4-1 0 16,2-4 1-16,11-5 1 15,9-4 4-15,7-4-2 16,13-6 1-16,12-2-1 16,15-1-2-16,11 2-2 15,7 2-11-15,13-2-7 16,7 3 3-16,7 0 15 16,11-2 0-16,11 0 1 15,13-2 0-15,16-2-1 16,2 3 0-16,9-2 0 15,3 3 0-15,9 0 2 16,4 2-4-16,6-1 3 0,3 1-2 16,-1 1 1-16,-6-3-1 15,-5 0 0-15,-15-2 1 16,-7 4-1-16,-16-2 2 16,-19 4-2-16,-8 2 2 15,-14 0 1-15,-10 0 5 16,-4 2 3-16,-2 0-1 15,-4-2 4-15,-3 2-12 16,3-2 0-16,-4 0 0 16,-1-2-1-16,-3 0 1 15,1-2 1-15,0 0-3 16,-7-2 1-16,3 1 0 16,-8 3-2-16,-6-3-3 0,-3 1 1 15,-6 4-2-15,-3 2-1 16,1 0 1-16,-1 3 5 15,-1 2-5-15,4-1 5 16,3 0 1-16,5-4 0 16,1 0 3-16,11-2 3 15,0-2 0-15,6-2-2 16,2 1 1-16,11 2-5 16,1-2-2-16,4 1-10 15,1 2-9-15,7-1-6 16,1-2 26-16,7 6 1 15,7-2 0-15,8 4 1 16,7-1-1-16,7-2 0 16,4 0 0-16,0-2-1 0,1 0 0 15,-4-2 1-15,2 0-2 16,-6-1-4-16,-7 2-3 16,-2 1-12-16,-14 1-1 15,-7 2 10-15,-7-1 3 16,-12-2-22-16,-3 2-98 15</inkml:trace>
  <inkml:trace contextRef="#ctx0" brushRef="#br0" timeOffset="69291.4932">4592 15284 110 0,'-10'0'155'0,"-9"-4"-144"16,4-2-11-16,1-2 38 16,8 4 7-16,-4 4-15 15,5-2-22-15,-5 2 1 16,6 0 1-16,-3-2-2 16,7 0-6-16,0 2 4 15,0-2-2-15,5 0 2 0,-3 2 0 16,-2 0 0-16,0 0 2 15,0 0 0-15,0 2 0 16,-2-2-4-16,2 2 0 16,-5-2-4-16,5 2 0 15,0-2 0-15,0 2-2 16,5-2-2-16,-5 0-1 16,2 0-2-16,2 0-4 15,-2 0 1-15,10 2 10 16,1-2 0-16,10 0 0 15,6 4-1-15,8-2-1 16,8 0-3-16,6 0-1 16,-2-2 0-16,7-4 4 0,2-2 1 15,-1-2 0-15,-3 2 1 16,-2-1 0-16,-6 3-3 16,-5 1 2-16,-6 3 1 15,-6-2-2-15,-15 0 0 16,1-1 2-16,-6 3 6 15,-9 0 2-15,-4-1 1 16,-1 2-9-16,-4-2-5 16,-2-1 5-16,-2-2-1 15,-3 2 0-15,-2 0 0 16,-2 2 0-16,-2-3 2 16,-5 3-1-16,-2-1 1 15,-7 1 3-15,-6 0-2 0,-3 0 0 16,-3 0 4-16,-4 6-5 15,-4 0 2-15,10 2-3 16,-3 0 3-16,9 1-3 16,4 0 3-16,7-5-2 15,13 0 2-15,3-2-1 16,11-2-2-16,2 0 0 16,0-2 0-16,2 2-1 15,-2 0-2-15,5-4 1 16,-3 4-3-16,0 0 2 15,0-2 1-15,-2 2 0 16,4 0 1-16,-4 0-2 16,6 0 3-16,7 0 0 15,-3 0 1-15,15 0 0 0,4-2 0 16,7 4-1-16,9-2 0 16,5 2 0-16,8-4-2 15,9-2 2-15,-5-4-4 16,6 0 1-16,-3 0-2 15,-13 0 3-15,4 0-1 16,-13 1 1-16,-7 2 0 16,-15 0 2-16,-5 4 1 15,-7-1 1-15,-7 2 4 16,-4 2-3-16,-2-1 3 16,-3-1-4-16,1 3-2 15,-8-6-2-15,-1 2 1 16,-7 2 0-16,-6-1 1 0,-3 0 0 15,-9-1 1-15,-3 2-1 16,-7 2 2-16,-8-1-1 16,-5 6 0-16,2 0 2 15,0-2-1-15,3 2-1 16,6-1 0-16,4 1-1 16,5-1 3-16,7-5 0 15,14 0 4-15,7 0-6 16,6-4 0-16,7-2-1 15,4 4-2-15,2 0-3 16,-4-2-4-16,15 2 2 16,-9 0 4-16,7 0 2 0,2 0 2 15,3-2 0-15,15-1-1 16,9 2 1-16,10-4-1 16,6 5 1-16,2-3-1 15,7-1 0-15,-3-2 0 16,1 0-2-16,-5 0 1 15,0 0-2-15,-6 2 0 16,-5 0-1-16,-9 4 1 16,-11 0 0-16,-14 0 3 15,-5 4 7-15,-8-4 4 16,-6 1 4-16,-4 2-6 16,2-6-9-16,-7 2-3 15,-5 2 3-15,-3-1-4 0,-5 0-2 16,-3 4 3-16,0-1-3 15,-4 3 6-15,-8-1-1 16,-5 4 1-16,-6-2 0 16,-6 4 4-16,0-3 0 15,3-4 6-15,4 0-2 16,11 0-4-16,11-4 0 16,6-2-4-16,17 2 0 15,2-2-9-15,6 2-1 16,2-2-7-16,5 2 11 15,-1 2 4-15,8-2 1 16,9 2 0-16,-4-2 1 0,4 0 0 16,2-2-2-1,-1 0 0-15,2-4-3 0,-1 4 1 16,-6-4-7-16,4 1 0 16,-7-1 4-16,-9 6 2 15,-5 0 5-15,-4 0-1 16,0 0 1-16,0 5-6 15,0-5-4-15,0 1-22 16,0-1-25-16,0 3-3 16,0-3 18-16,9 4-38 15</inkml:trace>
  <inkml:trace contextRef="#ctx0" brushRef="#br0" timeOffset="70486.1511">8037 10381 147 0,'-13'10'0'16,"4"-2"-14"-16,2 0 1 15,9-2 3-15,5 0 1 0,7 0-12 16</inkml:trace>
  <inkml:trace contextRef="#ctx0" brushRef="#br0" timeOffset="73551.125">4083 7616 141 0,'4'-9'57'0,"0"4"-46"16,-4-1 18-16,0 3 3 16,5 3-25-16,-5 0-7 15,-5 3-2-15,5-2-1 16,5-1 0-16,-1 0 3 16,0-4 3-16,12 1 0 15,5-5 0-15,5-2 2 16,5-2-3-16,3-5-2 0,-3 2 0 15,5 0 1-15,-7 4-1 16,-2 4 0-16,-1 4 1 16,-2 3 0-16,5 1 1 15,-1 5-1-15,2-2 0 16,4 3 2-16,-3-4-2 16,-6 0 1-16,-1-2 0 15,0-1 2-15,1-1-2 16,-3-2 1-16,7 3-3 15,0 3 2-15,0 0 3 0,9 7 3 16,0 4 2 0,5 6-2-16,3 5-4 0,1-2-3 15,2 2 0-15,-1-5 3 16,-3-6-2-16,-2-4 0 16,-3-4-2-16,-7-4 2 15,5-2-1-15,-3 0 0 16,0 0 0-16,-2 2 3 15,-2 0-4-15,-2 0 1 16,-3 3-1-16,3-4 0 16,2 2 1-16,-2-2 1 15,14-5 1-15,8-8-3 16,7-8 0-16,4-8 0 16,15-6-1-16,-2-3 1 15,-1 6 0-15,-14 4-1 0,-5 9-2 16,-14 10 3-16,-8 6-5 15,-6 7 3-15,-3 2 2 16,-2 1 2-16,5 0-2 16,-4 0 0-16,-2-2 1 15,4-2-1-15,2-1 1 16,4-6-1-16,0-2 1 16,7-3 0-16,-5 2-1 15,4-1 0-15,-4 6 0 16,-2 1 2-16,9 1-2 15,0 3 2-15,5 0-1 16,-1 1 1-16,1-4-2 0,4-1 4 16,-2-4-3-1,1-2 0-15,6-2-1 0,2-3-1 16,2-2-1-16,0 1 0 16,0 1 0-16,-4 2-1 15,-6 7 3-15,-1 2-1 16,-2 6-1-16,-8 6 4 15,5 3-1-15,1-1-1 16,-1 0 2-16,3-3 1 16,4-2-2-16,0-7 0 15,0-2 0-15,2-7-2 16,-1 0 0-16,-2-1 0 16,-3-2 0-16,-7 3 1 15,-7 3-2-15,-4 4 2 16,-2 4-1-16,-4 4 2 0,4 2 0 15,6 3 0-15,2-1 0 16,10-2 0-16,10-5 2 16,1-2-2-16,6-10-1 15,-2 0 0-15,-2-8 0 16,-10 5 0-16,-5-2-2 16,-15 6 1-16,-10 5-3 15,-5 2 3-15,-4 3-4 16,-5 2 3-16,9 1 2 15,0 3 0-15,3-2 0 16,1 0-1-16,5-1 1 16,4-3-2-16,6-4 0 0,-1-1 1 15,0-6 1-15,-1 0 0 16,-5 1 1-16,-3 0-1 16,-5 3 0-16,8 6 3 15,-3 0-3-15,9 3 3 16,9 1-2-16,2-1 2 15,3-1 0-15,1-2 1 16,-2-3-4-16,-6-3 1 16,0-1 2-16,-15 0-1 15,-7 2 6-15,-7 1 2 16,-5-2 2-16,-4 6-4 16,-3-3 4-16,3 1-7 15,2-1-4-15,-2 5-1 0,0-5 0 16,2 0 0-16,2 0-7 15,0 0 1-15,-2-3-3 16,2 3 1-16,3-2-9 16,-5 1 2-16,2 1-42 15,-2-3-149-15</inkml:trace>
  <inkml:trace contextRef="#ctx0" brushRef="#br0" timeOffset="76035.918">3971 16150 411 0,'-2'-2'59'15,"-5"0"-59"-15,-2-2 0 16,2 4 10-16,5 0-10 16,2 0-1-16,0 0-4 15,4 0 4-15,-4 2-2 16,5-2 2-16,-2 0-1 15,-1-2 2-15,-1 2-2 16,2 0-2-16,2 0 3 16,5 0 0-16,13-5 1 15,8-1 0-15,13-2 0 16,12-7 0-16,9-1 0 16,-1-2 0-16,2 2-1 15,-8 4-1-15,1 3 0 16,-5 3 1-16,-5 5-1 0,-5 1 1 15,1 0 0-15,4-1 1 16,0-2-4-16,5-3 2 16,1-4 0-16,3-2 2 15,2-5 2-15,-6 2-2 16,-5 3 1-16,-5 1 0 16,-6 4-1-16,-5 2 1 15,-5 5-1-15,11-1 1 16,-5 1-1-16,8 0 0 15,0-3 0-15,12-1-1 16,-2 0 2-16,0-3-1 16,0-1 0-16,-3 0 1 0,-2 4-1 15,-8-1 0-15,0 4-1 16,-8 1 2-16,3 1-1 16,-10 2 0-16,2-1 1 15,3-1 0-15,2-1 2 16,8 0-3-16,3 0 1 15,0-1-1-15,3-1 0 16,-3 2 0-16,1-3 2 16,-3 2-3-16,-3 1 1 15,3 0 0-15,-1 0 0 16,-6-3-1-16,3 3 1 16,-3 0 0-16,-2 0 0 15,-2 0 1-15,0 3-2 0,-2-3 2 16,-2 0-2-1,-4 1 1-15,6-1 0 0,-4 3-1 16,-3-3 1-16,2 2 0 16,-4-1-1-16,-3 2 1 15,-1 0-1-15,-2 0 0 16,1 0 1-16,-5 1-1 16,5 0 2-16,-1 1 0 15,-2-4-1-15,2 3 1 16,-3-1 0-16,0-3-1 15,-5 1 0-15,3-1 1 16,-5 0-2-16,3 0 2 0,-5 0-2 16,2 0 2-1,-2 0-1-15,0 0 0 0,0 0 1 16,0 0 2-16,0 0-1 16,0 0 2-16,0 0-3 15,0 0 1-15,-2 0-2 16,2-1-1-16,0 1-2 15,0 0-2-15,0 0-3 16,-3 0-15-16,1-3-42 16,-5 2-118-16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09:51:19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6373 3320 203 0,'-9'0'98'15,"3"-1"-88"-15,-2-4-9 16,6 5 9-16,2 0 10 16,0 0 2-16,0 0-4 0,2-1-6 15,-2 1-6 1,0-3 0-16,0 6-4 0,0-6-2 16,0 6-1-16,0-3 0 15,0-3-5-15,2 3-2 16,-2 0-3-16,12-6 3 15,0-4 7-15,7-2 0 16,8-4 0-16,7 2 1 16,-1 2-1-16,-4 2 1 15,0 4 0-15,-2 1 0 16,2 0 0-16,2 4 0 16,2-3 0-16,5-1 0 0,-5 3 1 15,3 0-1 1,-3 2 1-16,-4 4-2 15,2 2 1-15,3 3 0 0,0 0-5 16,17-3-6-16,0-2-2 16,16-8-2-16,1-4 2 15,-1-4 7-15,2 0 6 16,-11 0 1-16,-13 8 2 16,-9 4 1-16,-9 10 4 15,-5 10 1-15,2 4-6 16,2 2 1-16,8 4 2 15,10-6-1-15,13-7-2 16,10-8 2-16,6-10-3 16,3-7-1-16,0-5-1 15,-14-1-1-15,-13 5 0 0,-9 4 1 16,-9 5 1-16,-6 5 0 16,0 3 4-16,-4 3-5 15,13 1 3-15,1 1-3 16,15-6 2-16,1-2-1 15,12-8 0-15,-1-5 2 16,-2-4-2-16,-2 1-1 16,0-3 2-16,-9 3-3 15,-2 5 2-15,-5 5-2 16,2 4 1-16,1 5 0 16,9 6-1-16,-2 2-1 15,7 3 1-15,1-6-3 16,0 0 4-16,0-9-1 0,3-4 1 15,-10-3 0-15,1 2 0 16,-8-2 1-16,2 3-1 16,-6 4 4-16,-5 3-4 15,1 0 4-15,-2 3-3 16,4 5 1-16,103 25-1 16,-119-38 2-16,3-4-2 15,-5 2 1-15,3-5 0 16,19 4-2-16,-3-5 1 15,-10 2 0-15,-7 2-1 16,-6 0 0-16,-7 2 0 16,-7 2-4-16,-4-2 0 0,2 2 1 15,5-2-5 1,0 0-17-16,6-2-73 0</inkml:trace>
  <inkml:trace contextRef="#ctx0" brushRef="#br0" timeOffset="1927.8466">9770 921 363 0,'-15'3'3'16,"7"-3"-2"-16,-2-4-1 16,6 5 0-16,4-1 6 15,0 0 2-15,2 3 3 16,0-1-6-16,0-1-3 16,10 2-2-16,3 1 4 15,14 2-1-15,16 0-3 16,15 2 0-16,18-4-2 15,7 1 1-15,4-7-2 16,-4-2 2-16,-12-5-1 0,-13 1 0 16,-16 0-5-1,-10 2 0-15,-16 1-1 0,-12 4-4 16,1 0 1 0,-9 1-21-16,-3 1-2 0,-1-1 1 15,-7 0 20-15,-10 1 12 16,-1-1 0-16,-5 0 1 15,-5 0 0-15,3 3 3 16,1-1 0-16,4-1 4 16,7 2-4-16,-6 1 3 15,11-2-2-15,-1 2 1 16,3 0-3-16,8-2 1 16,2-2-3-16,0 2-1 15,4-2 1-15,-2 0-1 16,2 2 1-16,-2 5 1 15,0 2 2-15,2 1-3 0,-2 4 1 16,2 1-1-16,-2-7 1 16,6-2 3-16,-6-2 2 15,0-3 2-15,0-2-4 16,0 1 0-16,2 0-4 16,-2-3 0-16,2 3-5 15,-2 0-4-15,0 0-3 16,0 0-4-16,0 0 3 15,0 3 8-15,0-2 1 16,2 3-4-16,-2-2 2 16,0 2-3-16,0-1 2 0,0-3 4 15,0 0 3-15,0 1 2 16,2-1-2-16,0 0 2 16,-2 0-1-16,5 0 4 15,-5-1-3-15,0 1 2 16,0 0-1-16,0 0-2 15,0 0-1-15,-5 0-2 16,5-3-2-16,0 3-1 16,0-1 5-16,-2 1-2 15,2-3 1-15,0 3 1 16,0 0 1-16,0 0 3 16,0 0 3-16,0 0 3 15,0-2-4-15,-2 2 2 16,2-4-5-16,0 3 6 15,-2-2-2-15,2 3-4 0,0 0-2 16,0-1-1-16,2 2 0 16,-2-1 0-16,0 0-1 15,0 0 2-15,0 3 0 16,0-3-1-16,0 0 3 16,0 1-1-16,0 1-2 15,-2-2-1-15,2 4 0 16,0 4 1-16,2 9 9 15,-2 6-3-15,4 10-4 16,3 7 5-16,-5 3-2 16,0-2 0-16,-2-1-5 15,2-2 1-15,4-5-1 0,-2-3 1 16,-2-5-2-16,5 1-2 16,-3-1 0-16,-2-6-4 15,2 4 0-15,4-5-9 16,-4 0-15-16,-2-4-44 15</inkml:trace>
  <inkml:trace contextRef="#ctx0" brushRef="#br0" timeOffset="2121.5498">10214 1321 208 0,'-8'-12'101'15,"0"5"-92"-15,2 1-9 0,1 5 0 16,10 0-4-16,3 2 4 15,6-2 2 1,13-2-1-16,2 1-1 0,11-4-3 16,-7-2-13-16,1 2-13 15,-12 2-7-15,-9 0-16 16,-6 2-4-16</inkml:trace>
  <inkml:trace contextRef="#ctx0" brushRef="#br0" timeOffset="2497.1041">9994 1282 334 0,'-25'7'18'0,"11"-2"-18"15,8 0-11 1,-1 11 11-16,5 10 2 0,2 10-1 16,-4 10 0-16,2 2-1 15,-6 2 0-15,8-2 3 16,-4-11-1-16,0-3 3 15,-3-8-1-15,4-10-1 16,2-6 3-16,1-4 1 16,0-6 8-16,0-2-7 15,1 0-6-15,2 0 0 16,6-2-2-16,11-2 3 16,9-6-1-16,15-4-2 0,14-4-2 15,9-4 1 1,3 4-3-16,-6-1 3 15,-2 4-2-15,-11 1 2 0,-1 4-6 16,-18 2-2-16,-4 2-4 16,-11 1-5-16,-7 4 1 15,-8-1-22-15,-4 0-76 16,-8-4 15-16</inkml:trace>
  <inkml:trace contextRef="#ctx0" brushRef="#br0" timeOffset="3547.3484">10535 1135 78 0,'-9'-2'155'16,"7"-3"-120"-16,-7 1-25 16,6 3 19-16,1-1-9 15,2 0-4-15,0 2-4 0,2 0-3 16,-2 0 2 0,0 0-5-16,3 2-5 0,1-2 2 15,3 0-1-15,4 0-1 16,7-2 0-16,7 0-1 15,4-2-1-15,0-2 1 16,2 4 0-16,-3-4-1 16,1 3 0-16,2-1 0 15,6 0-1-15,-2-1 2 16,5 0-3-16,-7 0 1 16,3 1-3-16,-9-1-2 15,-7 4-5-15,-9-1-13 16,-7 2-12-16,-2 3-53 0</inkml:trace>
  <inkml:trace contextRef="#ctx0" brushRef="#br0" timeOffset="3788.0699">10455 1438 381 0,'-2'7'0'15,"4"-3"-9"-15,9-8 9 16,14 0 0-16,10-5 1 16,9-6 0-16,14-3-2 0,9 1 1 15,-5-2-2-15,4 1-3 16,-18 2-10-16,-6 0-21 16,-5 4-16-16,-20 2-18 15,-5 2-14-15,-10 0 46 16</inkml:trace>
  <inkml:trace contextRef="#ctx0" brushRef="#br0" timeOffset="4185.951">10657 1055 90 0,'-17'-21'209'0,"3"10"-173"16,3 1-36-16,7 5-8 0,4 11 0 15,2 4 8 1,7 12 8-16,-3 16 6 15,6 17-6-15,-10 14-2 0,-2 11-2 16,-2 1-3-16,-10-5-1 16,-1-9 2-16,-2-10-2 15,6-16-1-15,-2-11-1 16,1-12-15-16,8-10-21 16,0-8-6-16,6-8-8 15,6-8 10-15,5-12 16 16,10-10 26-16,6-5 5 15,2 6 12-15,7 7 3 16,-7 12 14-16,4 11-15 16,-8 11 1-16,2 10-4 15,0 7-3-15,-3 2-3 0,9 6 1 16,-2 1-11-16,-6-2-1 16,0-4-1-16,-2-6-7 15,-3-4 2-15,-6-8-6 16,-5-8-2-16,-3-10-51 15,-4-6-36-15</inkml:trace>
  <inkml:trace contextRef="#ctx0" brushRef="#br0" timeOffset="5053.1289">11106 988 92 0,'-12'-38'224'0,"-1"8"-197"16,2 12-17-16,4 6 3 0,2 8-11 15,3 4-2-15,2 0-1 16,0 4-7-16,0 2 8 16,2 8 6-16,7 8 3 15,-4 12-4-15,6 14-3 16,0 2 1-16,-7 7-2 16,4-3 3-16,-6-8-2 15,0-6 1-15,-4-7-3 16,0-12-1-16,-3-7 0 15,5-4-1-15,-3-8 1 16,3-2-3-16,0-5-1 16,0-6-16-16,0-12-5 0,3-6 12 15,-3-17 1-15,5-12-10 16,-1-9 23-16,0 6 2 16,7 4 7-16,-1 13-9 15,-2 14 1-15,5 8 0 16,1 8 1-16,3 4 2 15,7 2-1-15,0 8-3 16,-2 7 3-16,0 4-2 16,-2 9 3-16,-2 7-1 15,2 10 1-15,-6 7-3 16,-8 5 1-16,-6 2-1 16,0 2 0-16,-14-6 1 15,6-8-1-15,-3-9 4 16,-5-6-3-16,-4-8 3 15,2-6-3-15,-2-4 2 0,-4-6-4 16,4-6-3-16,-3-8-9 16,6-5-15-16,5-8 14 15,3 1 13-15,9 2 1 16,7 4 1-16,7 4-3 16,1 8 2-16,3 4-1 15,4 8 1-15,-2 2-2 16,7 8-1-16,-9 4-2 15,2 2 3-15,-11 4 1 16,-7 0 1-16,-9 2 0 16,-8 0 2-16,-12 0-3 15,-11-1 0-15,3-3-1 0,-4-8-3 16,8-3-5-16,4-4-13 16,14-7-23-16,6-4 12 15,10-2 31-15,10-2 2 16,7-1 4-16,5 1 0 15,71-4-1-15,-76 15 2 16,-7 0-3-16,0 2 1 16,-6-1-2-16,17 7 6 15,-10 0-4-15,-3 1 7 16,-7 1-4-16,-4 0 1 16,2-1 1-16,-2-2-6 15,0 2-2-15,1-2-5 16,8 0-12-16,-5-1-26 0,7 0-77 15</inkml:trace>
  <inkml:trace contextRef="#ctx0" brushRef="#br0" timeOffset="5264.3991">11581 1137 401 0,'17'2'0'16,"8"-6"-3"-16,8-8-2 16,18-3 4-16,13-2-16 0,17-8-2 15,4 5 5-15,-10 2 4 16,-8 6-21-16,-16 7-30 16,-11 2-62-16</inkml:trace>
  <inkml:trace contextRef="#ctx0" brushRef="#br0" timeOffset="5737.0374">11528 1448 349 0,'-11'14'32'0,"9"-9"-32"16,15-6-2-16,12-3 2 15,6 1-2-15,14 2-1 0,-3 2-5 16,-6 3-2-16,-12 7 10 15,-3 1 0-15,-13 0 4 16,-1 2 3-16,-7-2-2 16,-2-3 0-16,-5-3-3 15,5-3-2-15,-2-6-9 16,-6-4-51-16,6-13 26 16,-5-12 24-16,7-18-1 15,0-15-15-15,4-15-1 16,0-11 21-16,7-2 6 15,-5 12 75-15,6 22-5 16,-6 19-42-16,-2 23-28 16,-2 15-2-16,0 7-10 15,7 7 12-15,1 11 13 0,15 21 3 16,6 21 0-16,6 19-6 16,15 14 2-16,6 14-2 15,4-1-8-15,0-5-1 16,-3-8 0-16,1-14 0 15,-13-21 0-15,-7-19-1 16,-18-18-1-16,-2-16 0 16,-15-10 0-16,-4-18-35 15,-1-24-87-15,-7-19-27 16</inkml:trace>
  <inkml:trace contextRef="#ctx0" brushRef="#br0" timeOffset="5857.2261">12114 748 73 0,'0'8'384'0,"0"0"-384"16,0-3-17-16,8-5-16 15,2 5-81-15</inkml:trace>
  <inkml:trace contextRef="#ctx0" brushRef="#br0" timeOffset="10726.5215">2882 5423 204 0,'4'3'40'0,"-4"-3"-38"15,0-3 0-15,0 3 2 16,0 3-3-16,0-3-1 16,2 2-8-16,0-2 5 15,3 0-1-15,1 0 4 16,8 0-3-16,3 2 1 16,4 0-1-16,1-4 3 15,7 4 1-15,0-2-1 0,0 0 3 16,-3 0-3-16,9 4 2 15,-2-2-2-15,-2 2 0 16,0 0-1-16,7-6 0 16,-5 0 1-16,11-2 0 15,-1-2 1-15,-1 0-1 16,0 0 3-16,1 6 0 16,-3 0 2-16,-2 3-3 15,0 4 1-15,-4-1-3 16,3 0 3-16,1 0-3 15,0 0 1-15,0-4 1 16,11-4-1-16,-2 1 4 16,1-6-2-16,6 3 1 0,0 0-3 15,0 2 4-15,-4 2-3 16,2 4-1-16,-4 4-1 16,-3 0 1-16,7 2-1 15,-6 2 1-15,4-6 1 16,-2-2-2-16,4-6 3 15,-3 0-1-15,2-2 1 16,-2-2-3-16,-3-2 0 16,-1 6 0-16,-3-1 1 15,1 2-2-15,-3 1 1 16,-2 1-1-16,-3 4 0 16,3-5 1-16,-4 0-2 15,2 0 1-15,-1-5-1 0,5 0-2 16,3-1 2-16,2-2-4 15,6 0 3-15,-1-3 1 16,4 4 2-16,-7 1 0 16,2 6 2-16,-4 1-1 15,-5 4 1-15,-3 1-1 16,-1 0 3-16,-1 2-2 16,2-4-1-16,-4 0 0 15,3-2-1-15,1-4 0 16,5-6-3-16,3 0 1 15,9-3-2-15,-1 3 0 16,-4-3 3-16,3 9 1 16,-10 0 1-16,0 4 0 15,-4 2 5-15,2 6-4 0,-2 2 3 16,4 0-3-16,0 2-2 16,3-3 2-16,4-3-1 15,5-3-1-15,6-7 0 16,5-4 0-16,6-4-3 15,2 0 3-15,1-4 0 16,-1 7 1-16,-4 1 0 16,1 5 0-16,-6 5 1 15,5 4-2-15,0 4 3 16,-2 4-3-16,5-2 3 16,1-6-2-16,5 0 3 15,8-6-2-15,9-8-1 16,-5-4-1-16,7-6 1 0,-6 0-2 15,-7-2 2-15,-1 2-1 16,-10 4 0-16,-1 4 2 16,-3 4-2-16,0 2 3 15,-5 0-1-15,0 0 1 16,-1-1-1-16,-5 0 1 16,0-3 0-16,2 1-3 15,3-4 1-15,-3-3 0 16,-6 3-2-16,2 2 1 15,-10 1-1-15,-5 6 1 16,-6 0-1-16,3 6 0 16,-9 1 1-16,-2 4-2 0,2-3 3 15,-8 4-2-15,6-5 1 16,4-4 0-16,5-7-2 16,5-2 0-16,1-2 1 15,2-8-2-15,-8 2 3 16,0 2 0-16,-7 4-1 15,-10 2 1-15,-3 8 0 16,-1 4 0-16,1 4 2 16,2-1-1-16,0 2 0 15,0-1 0-15,-2 0 0 16,8-4-2-16,-6-2 1 16,2-1-1-16,-4 2-4 15,-1-5 3-15,-1-2 0 16,-6 4 0-16,1-1 0 15,-7 2-3-15,0-1-2 0,0 4 7 16,4-4 0-16,-2 6 1 16,-2-2 3-16,5 3-4 15,24 14 0-15,-27-23 2 16,10 0-1-16,-3 0-1 16,0-2 0-16,11 0-1 15,1-3 0-15,-4 2 0 16,6-1 1-16,-5 4-1 15,3 1 1-15,-5 5 1 16,8 7 2-16,1 1-2 16,-5 2 2-16,11 2-2 15,3-4 6-15,-5-3-3 0,7-2 1 16,0-3-3-16,-3-2 0 16,4-4-2-16,-4 0-1 15,3-2 1-15,-7-2-4 16,-2 4 3-16,0 0-1 15,0 0 1-15,-2 2 0 16,2 2 1-16,2-4-2 16,3 0 1-16,-4 0 1 15,4-4-2-15,-3-4 2 16,5-2-2-16,-3 1 2 16,-4-4-4-16,0 5 3 15,-4-1-3-15,-8 3 2 16,-3 5 0-16,-3 2-1 0,-7-1 1 15,6 3-1-15,-6-1 3 16,0-2-1-16,3-2 0 16,-3-1-6-16,8-4-11 15,-3-5 0-15,1 2 8 16,2-2 10-16,-1 1 0 16,-7 6 2-16,5 5-1 15,-4 2 3-15,4 2-2 16,-1 2 9-16,6 0-5 15,6 0-2-15,0 0 4 16,5-2-3-16,4 0 0 16,0-6 1-16,4 2 2 0,7-2-8 15,0 2 0-15,3 2 0 16,-1 2-1-16,0 2 1 16,1 0 0-16,3 4 0 15,1-4 0-15,9 0-1 16,1-4 2-16,11-4-2 15,1-4-1-15,4-5 0 16,3 3-2-16,-1-7 2 16,2 3-2-16,-6 0-1 15,0 4 3-15,-7 2-2 16,2 4 4-16,-11 4-2 16,-6 4 2-16,-5-1 0 15,-5 6 1-15,-8-5 0 0,0 2-1 16,-2-8 0-1,-3 4 0-15,3-2-1 0,4-4-7 16,2 2-8-16,-4-4-18 16,0 0-18-16,-2-5-34 15</inkml:trace>
  <inkml:trace contextRef="#ctx0" brushRef="#br0" timeOffset="14870.6649">16947 5359 89 0,'0'-3'94'0,"2"-1"-94"16,-2 0-21-16,0 4 20 16,3 2 1-16,8-2 3 15,1 0 9-15,9 0-3 16,4-2-2-16,4-2 3 16,0 2-2-16,0 0 2 15,-7 2-3-15,-4 2-2 16,-7 0-2-16,-5 0 1 0,4 0 5 15,-2-2 12 1,6 0-9-16,6-2-11 0,-2 0 7 16,9 0 3-16,-6 0 8 15,11 0-5-15,-2 2-12 16,2-2-2-16,9 0 1 16,-10 2-1-16,2-2 1 15,1-1-1-15,-1 0 2 16,-6-1-2-16,2 2-1 15,-10-2 1-15,6 4 0 16,-10 0 0-16,1 1 0 16,2 4-1-16,2 2 1 0,-2 2 0 15,9 1 2-15,6-4 0 16,7-1 0-16,14-5 1 16,6-5-1-16,11-1-2 15,1 0 2-15,-3 2-1 16,-5 2 0-16,-1 8 0 15,-10 0 0-15,3 5 0 16,1 2 0-16,6-1 2 16,-3-2-1-16,2 0 0 15,6-5 3-15,3-4-3 16,0-1-1-16,3-4 0 16,-3 1 0-16,0-2 0 15,-2 3 1-15,-9 0-2 0,2 2 2 16,-6 0 0-1,-2 0 0-15,-2 2 1 0,-4 0-1 16,6 0 3-16,-3-2-5 16,12-4 2-16,-1-2-1 15,7-2-2-15,2-2 0 16,-7-1 1-16,1 2 0 16,-9-3-1-16,-7 6 1 15,-9 4 0-15,0 2 3 16,-6 2-1-16,2 6 5 15,-3-2-6-15,7 2 3 16,0-3-2-16,5 1-1 16,3-6 4-16,8-1-5 15,6-4 0-15,3 0 2 0,5-3-3 16,-8 0 2-16,-2 0-2 16,-9 4 1-16,-2 2 0 15,-5 4 1-15,6 2 0 16,-6 2 3-16,12 0-3 15,4-2 5-15,11-4-4 16,5-2 2-16,16-4-3 16,1-5-1-16,7-2 0 15,-4 1 1-15,-5 0-2 16,-8 5 2-16,-10 6-2 16,-6 6 2-16,1 8-1 15,-5 2 1-15,5 4 1 16,-8-3-2-16,0 2 1 0,-9-6 0 15,-8-4 0 1,-10-2 0-16,-16-4-1 0,-5-2 5 16,-10-2-4-16,-2 0-1 15,-6-2-28-15,-4-2-38 16,-7-2-60-16</inkml:trace>
  <inkml:trace contextRef="#ctx0" brushRef="#br0" timeOffset="17218.7545">3489 6372 289 0,'-2'5'33'0,"0"-5"-33"16,0-3 1-16,2 3 1 16,2 3 4-16,-2-3-4 15,2 0 0-15,6-3-1 16,0 3 0-16,5-2-1 16,8 2-1-16,1-2 1 15,2 2-4-15,7 0 3 16,0-2-3-16,10 2 3 15,1-1-2-15,7-3 2 16,7-5 0-16,1 2 0 16,1-2 1-16,4 1 0 15,-6 2 0-15,-2 4 1 0,2 0-2 16,2 4 2-16,-3 3-2 16,1-2 1-16,0-1 0 15,2 2 0-15,-4-4 0 16,1 0 0-16,-4 0 0 15,5 0 0-15,-4 2 1 16,-2 1-2-16,4 0 1 16,-2 6 0-16,-2-2-1 15,2 0-1-15,-3-2 2 16,4 1-1-16,-4-2 0 16,5-1 2-16,-3-2 0 15,0 2-1-15,7-1 2 16,-2 1-2-16,7 1 0 0,-3 1 2 15,4-5 2 1,1 0-4-16,-1-3 1 0,5 0-2 16,0-3 2-16,1 0-2 15,-1 2 2-15,-3 1-2 16,-3 3 1-16,-7 7-1 16,-3 0 0-16,0 5 0 15,1 1 0-15,-5-1 2 16,4-2-2-16,-4-5 2 15,7-1-2-15,2-4 0 16,0-1 1-16,3-4 0 16,-9 4 0-16,-2-1 0 0,-13 2 1 15,3 2-3-15,-1 1 4 16,-6 3-4-16,-2-2 2 16,7 3 0-16,-5-3-1 15,5-4-1-15,1-2 2 16,-2 0-8-16,12-5 3 15,-4 0 5-15,1 1-2 16,-1-3 4-16,-3 6-3 16,-2-1 2-16,-6 4-1 15,4 2 1-15,-5 2-1 16,1-3 4-16,3 2-3 16,6-3 2-16,6 0-3 15,2-6 1-15,5-2 0 16,1 0-1-16,3-5 0 15,3 2 0-15,-5 0 1 0,-2 5 0 16,-5 2 2-16,-7 6-2 16,6 2 3-16,-6 3-3 15,-1-2 2-15,-1 6-2 16,5-5 2-16,-5 0 1 16,4-2-4-16,4-3 3 15,-3-2-2-15,-3-2 0 16,6 0 0-16,-6 0-1 15,0-1 1-15,1 4 0 16,1 3-1-16,-1-3 0 16,5 4 1-16,-2-2 0 15,4-1 0-15,-4-1 0 0,8-1-1 16,-2-4 1-16,6-2-1 16,0-4 0-16,9-1 0 15,2 1 0-15,-1-4 1 16,-1 8-2-16,-8 2 2 15,-2 3-2-15,-6 4 3 16,-6 3-1-16,0 1-1 16,0 0 0-16,-3-3 0 15,1 0 0-15,1-2 1 16,-1-2-1-16,7-2 0 16,-6 0 1-16,6 0-2 15,-6 1 2-15,-3 1 0 16,-8 2-1-16,2 1 2 0,-7 1 0 15,-1-2-1-15,0 4 2 16,0 0-3-16,0-1 6 16,0 0-3-16,2 1 4 15,-2-8-4-15,-3 3 3 16,1-4-4-16,-11 1 0 16,-3 0 3-16,-5 2-2 15,-4-2 1-15,-4 3-4 16,2-1 0-16,-2 1 0 15,0 1 0-15,0-1-3 16,2 0-2-16,-4 3-2 16,2-3-16-16,2-3-45 0</inkml:trace>
  <inkml:trace contextRef="#ctx0" brushRef="#br0" timeOffset="20241.4414">5105 7567 233 0,'-33'8'39'16,"-5"-5"-39"-16,7-3-17 15,-3-3 17-15,0 3 5 16,-1-3 10-16,4-2 2 0,-3-2 1 15,9-3-3-15,-3-2 3 16,-1 2-8-16,1-5 1 16,-7 1-2-16,-2 0-1 15,-3 1-4-15,-5-4 3 16,-6 1 0-16,-5 2-4 16,-2 0 1-16,-4 0-2 15,-5-2 3-15,-2 0-5 16,5 0 5-16,-2 2-2 15,7-2 1-15,2 0 2 16,9-1 2-16,6 0-4 16,4-1 4-16,6-2 2 0,4 0-8 15,5-3 2-15,7-1-3 16,3 2 0-16,7-2 1 16,6 3 1-16,2-4-3 15,2 0 1-15,7-4 1 16,7-3-2-16,7-4 1 15,4-4 0-15,2 2 0 16,5 0-1-16,-1 0 0 16,1 3 0-16,1 5 0 15,6 2-1-15,-1-2 1 16,6 4-1-16,0 2 1 16,4-2-1-16,-2 4 1 15,4 0-1-15,2 3 1 16,4-2-1-16,2 0 1 15,9 1 0-15,6 2-1 0,0 3 1 16,6 1-1-16,0 2-1 16,-2 6 1-16,4 2 0 15,2 8 1-15,9 2 0 16,2 3-1-16,7 4 0 16,4 0-2-16,-4 0 1 15,-3 1-1-15,-4-3 2 16,-4 4 1-16,-9-3-1 15,-6 4-1-15,0-3 1 16,-8 4 0-16,-7 2-1 16,-6-2 0-16,-2 3 0 15,-11 0 0-15,-3 0-2 0,-4 0 4 16,-5 2-3-16,-6 3 1 16,-4-4-2-16,-4 3 1 15,-5 1-1-15,-3-1-1 16,-5 2 3-16,2 1-3 15,-6 2 2-15,-2 3 1 16,-2-1 1-16,-6 2-5 16,2-3 4-16,-5 2 0 15,-5-2 0-15,-6-6 2 16,4 2 0-16,-9 1 1 16,-2-4 1-16,-2 4-2 15,-9-2 2-15,5 4-3 16,-3-4 2-16,2 0-1 0,0-1 0 15,3 0 0-15,-3-3-1 16,5 2 2-16,-96 37 0 16,100-51 0-16,-2-2 2 15,0 3-2-15,-4 1-1 16,-34 11 0-16,1 0 0 16,-4 2 0-16,-1-1 0 15,0-2 2-15,2-1-2 16,1-6 3-16,2-3-1 15,8-2 2-15,7-7 0 16,6-2-3-16,6-4-1 16,13 0-1-16,7-5-9 0,1 2-30 15,7-1-27-15,-1-1-41 16</inkml:trace>
  <inkml:trace contextRef="#ctx0" brushRef="#br0" timeOffset="22215.4567">11310 7342 360 0,'2'9'16'0,"-2"-7"-16"16,0-2-44-16,3 2 39 16,6-2 5-16,-5 0 0 15,9 0 3-15,5-2-1 16,7 0 5-16,-3 0-3 16,7-2 1-16,2 0-5 15,3 1 1-15,8-3-1 16,0 2 0-16,12-5-2 15,6 1-1-15,9-4 0 0,3-1-1 16,3 4 4-16,0-3 0 16,-3 4 0-16,-5 2 1 15,-9 4 0-15,-2 4 1 16,-10 0 0-16,4 2 0 16,-4-3-2-16,8 2 0 15,-3-6 2-15,12 0-1 16,-3-1-1-16,0 0 5 15,-5 1-4-15,-1 6 1 16,-7 3 2-16,-5 4-1 16,-2 4-1-16,-5 0-2 15,8 0 4-15,6-4-4 0,0-1 1 16,9-8 0-16,0-5-1 16,9-2 1-16,-3-6 1 15,5 1-2-15,-9 4 2 16,-2 3-4-16,-5 4 4 15,-8 5-2-15,-4 6 0 16,-3 3 2-16,-5 3-2 16,7-3 2-16,3 3 2 15,1-4 0-15,10-7-1 16,4-5-2-16,4-6-2 16,9-4 2-16,2-3-2 15,6 1 1-15,-2 1-1 16,-5 7 1-16,-1 2 0 0,-9 5 0 15,-1 2 1-15,-8 3 0 16,1 1 0-16,1 0 2 16,5-3-2-16,10-3 0 15,1-7-1-15,12 0 0 16,-4-8 0-16,4 1 0 16,0 4-1-16,-10-1 2 15,0 4-2-15,-3 4 2 16,-13 4-1-16,2 3 0 15,-2 2 1-15,-1-2 0 16,0 0 0-16,2-1-1 16,2-4 1-16,5-6-1 0,-1 2 2 15,7-5-3 1,0-2 3-16,1-2-4 0,-5 4 2 16,-7 2 0-16,-6 2 0 15,-10 2 0-15,-4 6 1 16,-7 2-1-16,1 2 3 15,2 3-2-15,-1 2 2 16,7-5-2-16,10-2 0 16,2-6-1-16,6-8-4 15,-1-4 1-15,4-5-1 16,-2 3 3-16,-9 1 2 16,0 5-3-16,-12 6 3 15,-5 4-1-15,2 2 0 16,-6 5 2-16,-3 0 0 15,13 1-1-15,3-4 1 0,5-4-1 16,9-4-2-16,9-6 1 16,2-2-1-16,2-5 1 15,1 5 0-15,-3-1 0 16,-7 7 0-16,-4 7 1 16,-4 1-1-16,-8 5 2 15,3 5-1-15,2-2 5 16,5 3-5-16,13-4 4 15,5-3-5-15,11-8 1 16,4-6-1-16,8-4 0 16,-3 0-1-16,0-2 1 15,-9 1-1-15,-8 2 2 0,-8 5-3 16,-11 0 3-16,-6 4-1 16,-8 2 1-16,-11 3-1 15,-3-3 1-15,-4 1 1 16,-1-2-4-16,-10 2 1 15,-1-1-1-15,-3-2-8 16,-9-2-5-16,-4-2-58 16,-9 2-112-16</inkml:trace>
  <inkml:trace contextRef="#ctx0" brushRef="#br0" timeOffset="50591.4233">4505 10987 131 0,'0'-11'0'0</inkml:trace>
  <inkml:trace contextRef="#ctx0" brushRef="#br0" timeOffset="51453.9402">4526 10954 100 0,'16'-1'35'0,"-3"-2"-21"16,0 3 0-16,-6-1 0 15,2 1-4-15,-3-3-3 16,8 1-2-16,1-3-3 15,1-3-2-15,6-2 2 16,-2-5 6-16,1 2 4 16,-6 2 2-16,-3 5 4 0,-6 2 4 15,-4 4-5-15,0 0-4 16,-2 2-2-16,9-2 13 16,5-2-6-16,3 0-5 15,10-2-5-15,6-4-1 16,10 0-2-16,8-3-3 15,-2-4 0-15,-2 3-1 16,-7 0 3-16,2 2-2 16,-6 2 3-16,-1 2-5 15,8-2 1-15,8 0-1 16,3-1-3-16,8-2 1 16,0-3 0-16,5 1 1 15,-9 3 0-15,-6 3 0 0,-10 5 1 16,-7 7 0-16,-4-1 1 15,-2 5 0-15,0-1 0 16,0 0 0-16,0-2-1 16,9-2 0-16,1-6 0 15,5 0 0-15,5-8 3 16,2-5-2-16,0 2-2 16,5 1 1-16,-7 2-2 15,-6 5 1-15,-8 5-1 16,-4 7 1-16,-4 1 2 15,2 2 3-15,0-1-4 16,0 1 3-16,7-3-2 16,-1-3 1-16,15-4-2 0,0-4 1 15,13-7-2-15,-3 2 3 16,0-1-4-16,-4 6 1 16,-10 4 0-16,-1 6 1 15,-7 5 5-15,-5 8 2 16,5 3-4-16,1 0 3 15,-2-1-4-15,3-4 1 16,-2-5-2-16,0-4 2 16,4-2-3-16,-4-6 1 15,0-2-1-15,-2 0 0 16,-5 0 1-16,-2 2 1 0,-6 2-1 16,3 2 0-1,-4 6 5-15,7 1-2 16,0 2 2-16,7 1-3 0,-1-2-1 15,10-2 0-15,4-4-2 16,-1-4 1-16,7-6 0 16,4-1-2-16,-1-5 1 15,-6 2-2-15,-10 1 2 16,-9 5-2-16,-15 2 1 16,1 4 1-16,-13-2 3 15,-4 1-2-15,-2-2-2 16,0 1-2-16,0-4-6 15,0 2-17-15,0-1-24 0,0 1-46 16,0 0-23 0</inkml:trace>
  <inkml:trace contextRef="#ctx0" brushRef="#br0" timeOffset="53771.5298">14098 10874 110 0,'-21'-4'219'16,"6"0"-203"-1,1-2-13-15,10 0 29 0,4 6-7 16,0 0-10-16,0 0-14 16,2 0 2-16,-2 0 0 15,2 0-1-15,-2 0-1 16,5 2 1-16,0-2-3 15,6-2 2-15,7 2-2 16,10-4 0-16,11-2 1 16,9 1-2-16,10-6 1 15,7 3 1-15,1 2-1 16,8-1 0-16,-3 1 2 16,-2 6-1-16,1 0 1 0,-3 0 0 15,-3 3-1 1,9-3 2-16,8-4-2 0,6-3 2 15,11-6 1-15,0-1-2 16,-5-1 2-16,3 7-2 16,-9 5 5-16,-4 9-2 15,-14 10 7-15,-9 9-2 16,-4 0-5-16,-8 6 0 16,6-6-3-16,-5-3 2 15,6-6-2-15,11-8 1 16,3-8-2-16,-1-6 2 15,9-2-1-15,-6 1 0 16,-9 3-1-16,-6 2 0 16,-1 2 3-16,-4 3-2 0,5 0 5 15,9-3-3-15,-5 1 4 16,11-5-6-16,1-4 2 16,8-2-3-16,-2-4 0 15,6-1 0-15,5-2 0 16,-4 3-2-16,0 3 4 15,-5 6-5-15,-8 3 4 16,-10 4-2-16,-6 2 2 16,-10 2-1-16,1-5 0 15,4 2-2-15,7-6 2 16,4-3-2-16,10-1 0 16,4-5 3-16,-10 2-1 15,1 2 0-15,-7 4 0 0,-8 6 1 16,-8 2-1-16,-3 6 4 15,-8 1-4-15,5 1 4 16,-3-1-3-16,6-1 1 16,3-6-1-16,0-2 0 15,8-6 0-15,-5 0-1 16,4-2 0-16,-7 0 1 16,-3 4-2-16,-6 2 3 15,5 6 1-15,-4 2 2 16,4 4 4-16,10 4-3 15,-4 2 2-15,10 0-5 16,2-4 0-16,0-4 0 0,4-8-2 16,5-2-2-1,6-5 1-15,3-4-1 0,6 2 1 16,3 2-1-16,-2 1 0 16,-9 7 1-16,-1 3 1 15,-4 1-1-15,-11 7 5 16,4 4-2-16,1 2 2 15,-3-2-3-15,9 0 4 16,2-6-6-16,5-5 0 16,8-7-2-16,3-4-2 15,4-6 2-15,3-2-1 16,-5 1 2-16,-6 0 1 16,-19 4-1-16,-10 4 2 15,-14 4 0-15,-13 4-1 16,0-1 1-16,-8 0-1 0,8 1 1 15,6-5-2-15,12-1-2 16,16-6 3-16,1-3-5 16,9-3 5-16,2-4-5 15,-5 3 5-15,-20 4-1 16,-8 4 1-16,-13 3 1 16,-13 3-1-16,-8 1 3 15,3 4-2-15,-5-2 5 16,8 3-5-16,1 1 0 15,-1-4-1-15,-6 1 0 16,3-4 0-16,-7 0 1 16,-2 0-2-16,0 0 0 0,-2 0-2 15,2 0-16-15,0 0-19 16,-8-2-39-16,7 2-55 16,-11 4-45-16</inkml:trace>
  <inkml:trace contextRef="#ctx0" brushRef="#br0" timeOffset="55947.2345">8211 10633 274 0,'-110'-36'75'15,"104"35"-52"-15,4-2-4 16,2 3 3-16,0 0 1 16,0 0-4-16,2 0-5 15,-2 0-3-15,2 0-8 16,2 3-3-16,1-3 3 16,5 1-2-16,7 2 2 15,10 3 1-15,10 0-3 16,17 1 1-16,6 3-1 15,16 3 0-15,4-2 3 16,12 2-3-16,12-1 3 0,12 0-4 16,11-2 0-1,7-1 2-15,4 0-4 0,5-3 2 16,-1-4-2-16,1-2 2 16,-2-6 0-16,-6-2 0 15,-10-3 2-15,-21 4 0 16,-9 1-2-16,-19 2 5 15,-17 2-5-15,-15 2 2 16,-7 0 0-16,-16 0 0 16,2 2 4-16,-8-2-2 15,1 0 3-15,6 0-5 16,0-2 5-16,5-2-5 16,0 0 1-16,0 2-3 15,-5-1 0-15,5 2 0 16,-7-1 0-16,-4 2-1 0,-1 0 3 15,-6 2-4-15,2-2 4 16,-2 0-2-16,-5 0 1 16,6 1-2-16,-8-1 2 15,0 0-1-15,-2 0 0 16,0 0 2-16,0 0-3 16,-2 3 3-16,0-3-4 15,2 0 2-15,-2-3 0 16,-4 6-7-16,4-6-14 15,-2 3-40-15,-16 0-76 16,-14 15-63-16</inkml:trace>
  <inkml:trace contextRef="#ctx0" brushRef="#br0" timeOffset="57472.0871">5078 11945 270 0,'-75'8'43'15,"3"-3"-21"-15,5-4 24 16,16 2-1-16,15-1-1 16,14-2-12-16,11 0-4 15,7-2-13-15,4 2-3 16,4-3-3-16,-2 3-5 15,0 0-4-15,-2 0 2 16,10-1-4-16,1-2 4 16,11 3 1-16,16 0-3 0,16 0 4 15,12-2-4-15,19 0 2 16,15 0 0-16,16-2-1 16,13 0 1-16,11 0-1 15,12 0 1-15,4-4-1 16,2-1 0-16,-1 1-1 15,-7-1 2-15,-7 3-1 16,-4-2 0-16,-12-1 3 16,-5 4-3-16,5-2 3 15,-4 0-3-15,-1 1 0 16,3 0 0-16,-7 0-2 16,3-2 1-16,-8-2 0 15,-4 0 0-15,-7 0 1 0,-4 3-1 16,-6 6 2-16,-12 1-3 15,-7 4 3-15,-1 0-2 16,-2 0 1-16,0 3 0 16,3-3 0-16,4 1 0 15,3-4 3-15,4 2-3 16,3-3 3-16,5-3-4 16,-1 2 2-16,-2-1-1 15,-6-2-2-15,-10 1 1 16,0 3 0-16,-9 0-1 15,-3 4 3-15,-1 1-2 16,-2-1 2-16,-2-1-2 0,2 2 2 16,-4 1-3-1,-6-4 2-15,6 4-1 0,-9-2 1 16,6 2 0-16,-4 1 0 16,-5-2 0-16,-2 1-2 15,-4 0 3-15,-2-4 0 16,-5 2-1-16,-8-2 0 15,4-2-1-15,-9 0 0 16,-5 2 1-16,-7-4 0 16,0 2 0-16,1 2 0 15,-3-2 2-15,-4 0-2 16,2 2 2-16,-5-2-3 16,5 0 2-16,0-2 1 0,0 2-3 15,0 0 1 1,0-2 1-16,-2 2-3 0,4 0 3 15,-2-2-4-15,0 2 3 16,0 2-2-16,0-2 1 16,-2 0-1-16,2 0 1 15,-2 0-2-15,4 0 2 16,-2 0-3-16,-2 0 2 16,2 0-4-16,0-2 2 15,0 2-2-15,-2-2-2 16,2 2 0-16,0 0-3 15,0 0 0-15,0-2-19 16,0 2-16-16,-2-7-41 16,-7 0-70-16,5-3-47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09:52:41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4359 7263 65 0,'-4'-10'100'0,"-4"1"-92"16,0 0 4-16,1 3 13 16,5 2-8-16,0 1 1 15,2 2-5-15,-2-2-7 0,4 2 2 16,-2 1-2-16,0 0 3 15,2 0-1-15,-2 0 4 16,0 0 2-16,0 0-4 16,0 0 1-16,0 0-6 15,2 1 0-15,-2-1-4 16,0 4-1-16,-2-4 0 16,2 5 0-16,2-3 4 15,0 4-1-15,3 1-1 16,1 4-2-16,4 5 7 15,-2 1-6-15,3 6 0 16,-4 3 1-16,2 0-3 0,0 2 1 16,-3-2 0-1,6 2 0-15,-8-4 0 0,5-3-1 16,-5-6 2-16,1-1-2 16,-3-6 2-16,0-4 1 15,-2-1-2-15,0-3 2 16,0 0 1-16,0 0-3 15,0-3 0-15,2 3 1 16,1 0-2-16,-3-1 1 16,0 1-1-16,5 0 2 15,-5-3-1-15,2 2 1 16,-2 1 0-16,0-2 1 16,2-3-1-16,2-1 3 15,3-6-3-15,-1-4 1 16,6-6-1-16,-1 0-2 0,-3 0 1 15,4 0-1-15,-1 1 0 16,1-2 1-16,1 3 0 16,-5 2 1-16,4 2-2 15,-3 2 2-15,-3 0-2 16,-2-2 2-16,8 1-2 16,-3-1 1-16,-3-2-2 15,5 2 0-15,1-1 0 16,-1-1 2-16,0 0 0 15,0 3 1-15,-4 5 0 16,-1 4 3-16,-4 2-2 16,-2 4 1-16,0 0-1 0,0 0-2 15,0 0 0-15,0 0-1 16,0 0 0-16,2-3 2 16,6-3-1-16,-2-3 1 15,1 1-1-15,-1 0 2 16,0 2-2-16,-4 5 0 15,-2 1 0-15,0 0-1 16,0 1-4-16,-2-1-2 16,2 0-21-16,0 1-68 15,2-1-98-15</inkml:trace>
  <inkml:trace contextRef="#ctx0" brushRef="#br0" timeOffset="1656.2028">4517 6270 61 0,'-6'-9'118'0,"-4"2"-88"15,1 1-15-15,3 0 4 16,2 2-2-16,-2 2-7 16,0 2-3-16,4-2 4 0,-4 2-8 15,3 0 2 1,-1 0-4-16,-3 0 1 0,4 4-2 15,-8-2 2-15,5 5 0 16,-5 0 1-16,-1 0-1 16,-1 4-1-16,4-1 4 15,0 5-2-15,-2-1 6 16,5 5-3-16,-4 4-3 16,4 6-2-16,-1 2 0 15,3 3 2-15,2 0-2 16,2 0-2-16,2-7 2 15,2 0-1-15,3-5 0 16,-1-4 0-16,8-4-1 16,-3-1 0-16,1-4 0 0,3-1-2 15,-2-2 2-15,1-2-1 16,-1-1 1-16,1-6 1 16,-5-3-1-16,11-6 1 15,-5-4 0-15,3-6-1 16,1-4-3-16,0-4 2 15,-3-2 1-15,-1 2 1 16,-9 2 0-16,3-1 5 16,-9 6-2-16,-2-1 8 15,-5-2-3-15,-6-1-1 16,4 1 8-16,-6 4-11 16,2-1 3-16,-1 9 2 15,1 1 3-15,1 3-1 0,3 3-4 16,3 6-5-16,-4-1 0 15,10-1-2-15,-2 3-1 16,0 0 0-16,0 3-3 16,2-3 0-16,0 0-6 15,0 0-7-15,0 0-13 16,2 0-22-16,-2 0-13 16,2 3-6-16</inkml:trace>
  <inkml:trace contextRef="#ctx0" brushRef="#br0" timeOffset="2833.8177">4653 6236 163 0,'-5'-4'50'15,"5"2"-38"-15,-2-2-1 16,2 6 4-16,0 0-13 15,0-2-2-15,2 2-3 16,-2 2 3-16,5 4 1 16,-1 2 3-16,3 8-4 15,-2 4 6-15,1 0-3 16,-4 4-1-16,5 0 4 16,-5 4 0-16,-2-1-1 15,2 1-5-15,-2 2 1 0,-2-2 0 16,0-7-1-16,0-2 1 15,-3-9-1-15,5-6 2 16,0-3-1-16,0-3 5 16,-2 0-2-16,2-5 3 15,0 5-7-15,0-6-7 16,-2 2 3-16,2-4-3 16,0-2-6-16,0-6-2 15,0-4 14-15,0-4 1 16,0-2 0-16,0-4 0 15,0-2 7-15,0-1-5 0,2-1 1 16,-2 4 6 0,2 0 0-16,3 7-2 0,-1 0-3 15,0 4-1-15,4 6-3 16,0-1 0-16,5-3 0 16,3 6 0-16,4-1 0 15,-2 4 2-15,0 0 1 16,-3 6 0-16,-1 4 1 15,-1 0-1-15,-2 4 3 16,1 0-2-16,-4 2 3 16,3 1-5-16,-1-1-1 15,-4 3-1-15,-6-1 0 16,2 0 2-16,-4 2-2 16,-1 2 0-16,-7 4-1 15,-4 0-2-15,-4 2-1 0,-1 0 3 16,-8-2 1-16,2 0 0 15,3-4 3-15,2-4-2 16,4-2 4-16,5-4 2 16,3-2 5-16,0-2-3 15,2 0 3-15,6 0-3 16,0 0 1-16,0-2-4 16,2 0-2-16,0 2-1 15,0 0-2-15,-2 0-1 16,0 0-1-16,2 2-1 15,-2-2-3-15,6 0 0 16,-6 5 2-16,4 0 3 0,0 5 1 16,7 2-1-16,3 5 0 15,1 1 1-15,1 0-1 16,-1 0 0-16,6-2 0 16,-4 0 0-16,-1-4 0 15,-5-2 0-15,1-3 0 16,-4-2 0-16,-1 1 0 15,-1-2 0-15,-3 0 1 16,4 0-2-16,-4 0 2 16,2 2-1-16,4 0 0 15,-5 0 3-15,10-1-3 16,-5 0 0-16,-3-1 0 16,2 0 1-16,-4-4 2 15,-2 2-3-15,-2-2 6 16,0 2-5-16,0-2 2 0,0 0-2 15,0 0 0-15,0 0-2 16,0 0 2-16,0 0-1 16,0 0 1-16,0 0 1 15,0 0-1-15,0 0 3 16,0 0-1-16,0 0 0 16,0 0-1-16,-2-2-2 15,2 2 0-15,-2 0-4 16,2-2-3-16,-2 2-15 15,2 0-26-15,-2 0-81 0</inkml:trace>
  <inkml:trace contextRef="#ctx0" brushRef="#br0" timeOffset="7162.3317">3877 8897 71 0,'-4'-4'85'15,"-2"2"-68"-15,1 0-14 16,2 0 1-16,6 0 2 15,-3 2 2-15,5 2-6 16,-10-2 3-16,10 0 4 16,-10 0 5-16,5 0 0 15,0 0 0-15,0 0 0 16,0 0-9-16,0 0-2 16,0 0-2-16,0 0-2 15,0 0 2-15,0 0-2 16,0 0 0-16,5 0 0 0,-5 0 1 15,4 2 0-15,-2-2 0 16,-2 2 1-16,2-2-2 16,0 2 2-16,-2-4-1 15,0 4 0-15,7 0 0 16,-3 0 0-16,-2 0 0 16,4 0 1-16,0 2-1 15,3-2 0-15,-5-2 2 16,6 2-3-16,-4-2 2 15,-4 3-1-15,5-3 0 16,-1 1 1-16,1-1 0 16,2 5-1-16,4-2 3 0,14 0 0 15,-2-2-1-15,6 3-2 16,0-2 2 0,0-1-2-16,5 2 1 0,-5-1 0 15,2 0 1-15,-4-2-1 16,7-2-1-16,-5 2 3 15,-2-2-2-15,-4-1 2 16,-3 3-3-16,-4-1 2 16,-9 1-2-16,2 0 2 15,-7 0 0-15,1 0 0 16,-1 0 1-16,-2 0-3 16,1 0 2-16,2 0-2 15,-1 0 2-15,1 0-2 16,7-2 2-16,0 2-1 0,3 0-1 15,1 0 1-15,-3 0 0 16,1-3 0-16,-3 3-1 16,2-1 1-16,1 1-1 15,-6 0 0-15,8 0 0 16,-3 0 0-16,-2 1 0 16,3-1 0-16,-3-1-1 15,3 2 1-15,-1-1-1 16,-3 0 2-16,4 0-1 15,5 3 0-15,-4-3 0 16,0 2-1-16,1-2 0 16,0 0 1-16,-3 1-2 15,0-1 2-15,1 0-1 0,-6 3 0 16,3-1-1-16,-1-2 1 16,-4 2 1-16,-4-2 0 15,3 0 1-15,-3 0-1 16,-2 0 2-16,0-2-2 15,0 2 1-15,0 0 0 16,0 2-2-16,0-2 0 16,0 0 0-16,0 0-3 15,0 2-1-15,0-4 0 16,2 2-4-16,0 0-9 16,1 0-31-16,4 0-114 0</inkml:trace>
  <inkml:trace contextRef="#ctx0" brushRef="#br0" timeOffset="10012.4091">13634 8909 297 0,'-5'-2'55'0,"2"0"-35"16,-7-2 0-16,10 6 18 16,0-2-5-16,0 0-18 15,0 0-8-15,0 0-7 16,0 0 5-16,0 0-4 15,0 0-1-15,2 0 0 16,-2 2-3-16,8 0 3 16,0 0 0-16,12 4 7 15,11-2-4-15,16 1 3 0,20-3-5 16,7 1 3 0,12-3-4-16,1-3 0 0,2 2 0 15,5 0-1-15,-7-2 1 16,-4 0-2-16,-8-2 1 15,-4 1 2-15,-11 0-4 16,-6-2 5-16,-12 2-2 16,-13 2 0-16,-9 2 0 15,-9 0 1-15,-3 0-1 16,-6 0 3-16,-4 2-3 16,2-4 5-16,0 2-3 15,0 0 2-15,0 0-3 16,0 0 0-16,0-2-1 15,0 2 0-15,0 0 0 0,0 0-3 16,2 0 3-16,-4 0-3 16,2 0 2-16,0 0-1 15,0 2 2-15,0-4 0 16,0 2 0-16,-5 2 0 16,5-4 1-16,0 2-2 15,0 2 3-15,5-4-4 16,-5 2 2-16,0 0-1 15,0 0 0-15,-5 0-1 16,5 2 1-16,0-2-3 16,0 0-1-16,-3 0-13 0,3 0-20 15,0-2-60 1,-2 2-69-16</inkml:trace>
  <inkml:trace contextRef="#ctx0" brushRef="#br0" timeOffset="13717.7908">18979 4479 87 0,'-2'-6'91'0,"0"0"-60"15,-6 2-5-15,7 2 17 16,1 4 8-16,0-4-8 15,1 2-3-15,-1-2-10 16,0-1-7-16,0-4-18 16,3-6-3-16,-3 0 1 15,0-3-3-15,0 0 0 16,-3 1 2-16,2 0-3 16,-1 3 2-16,-5 2-2 15,0 3 1-15,-2-2-2 16,-6 3 1-16,-3 0-4 0,-7 2 4 15,-2 4-5-15,-2 6 4 16,-2 6-1-16,0 5 2 16,-2 8 0-16,-3 7 0 15,3 4 1-15,2 1 0 16,2-2-1-16,4-3-1 16,10-4 1-16,4-1 1 15,8-5-1-15,3-2-2 16,0-3 3-16,5-4-3 15,4-1 2-15,-3-4 0 16,3-2-1-16,3-4 2 16,3-2-4-16,1-4-1 15,1-6-9-15,10-4-4 0,0-6-1 16,2-3 4 0,2-2-1-16,-1-1 3 0,-2 0 12 15,-5 3 1-15,-6 3 1 16,-1 5-1-16,-7 3 3 15,-5-1-3-15,0 6 3 16,6-1 0-16,-6-5 5 16,-4 13 3-16,0 0-1 15,0 0-1-15,0 0-2 16,0 0 3-16,0 0-5 16,0 0-2-16,-2 0-3 15,2 1 0-15,2-1 0 0,-2 3-3 16,0-3 2-16,0 4 1 15,0 5 5-15,0 2-2 16,-2 8 4-16,2 6-5 16,2 6 1-16,-2 3-3 15,2 0 1-15,3-2 0 16,-3 0-1-16,0-6-1 16,0-5 0-16,2 0 0 15,1-5-1-15,-2-6 0 16,1-2-7-16,-2-4-6 15,3-4-9-15,-1-2-25 16,2-12-56-16</inkml:trace>
  <inkml:trace contextRef="#ctx0" brushRef="#br0" timeOffset="15239.6728">19458 4403 76 0,'-2'-17'115'16,"-2"2"-97"-16,0 1-1 0,-8-4 8 15,5 4 0 1,1 0 0-16,-6-1 3 0,1 4-2 15,-2 4-8-15,4-2-6 16,-4 7-5-16,-5 2 1 16,-2 4-4-16,0 6 3 15,-7 5-2-15,-2 6 2 16,0 3 1-16,-2 8-2 16,2 2 3-16,0 2-6 15,3 0 0-15,-1-4-2 16,11-1-2-16,5-6 1 15,9-2-1-15,4-4 0 16,7-5-1-16,-3-1 0 16,8-3-2-16,3-3 1 15,4-6-3-15,-3-2-1 0,-1-10-8 16,6-3 3-16,-1-8-6 16,2-11 1-16,5-5 4 15,-2 1 10-15,0-2 1 16,-9 6 4-16,-3 6-2 15,-4 7 2-15,-4 4 1 16,0 6-2-16,-5 2 0 16,2 4 3-16,3-1 1 15,-5 4 3-15,0 0-1 16,1-1 5-16,-3 2-3 16,0 2 4-16,-3-1-6 15,1 0-5-15,2 5-2 0,-2 7 9 16,2 8 0-1,-2 6-4-15,-3 9 1 0,5 7-4 16,-2-3 3-16,2-1-5 16,0-4 2-16,2-5-1 15,3-6-1-15,-3-4 1 16,0-4-1-16,-2-6 1 16,2 1 1-16,-2-7-3 15,3 2 2-15,-3-3 2 16,0-3-2-16,0 0 3 15,0 0 0-15,0 0-1 16,0-3 1-16,0 3-4 16,0 0 4-16,0 0-4 0,0 0 1 15,0-1 0 1,0 1-1-16,0 0 0 0,0 1-1 16,0-1 1-16,-3 0-1 15,3 3 1-15,0-3 0 16,3 0-2-16,-3 0 4 15,0 0-2-15,0 0 0 16,0 0 1-16,0-3 0 16,0 3-1-16,-3 0 0 15,3 0-1-15,0 0 1 16,0 3-3-16,0-3 3 16,0 0-4-16,0 2 4 15,3-2-2-15,-3 0 1 16,0 2 1-16,0-2 0 0,0 0 1 15,0 0-1-15,0 0 2 16,0-2-2-16,0 2 2 16,0 0-2-16,0-2 1 15,-3 2-1-15,3 0 1 16,0 0-1-16,0 0 0 16,0 0-1-16,0 0 2 15,3 0-1-15,-3 0 2 16,-3 0-2-16,3 0 1 15,0 0-1-15,0-3 2 16,0 3-2-16,0 0 0 16,0 0 1-16,0 0-3 15,0 0 4-15,3 0-4 0,-6 0 2 16,3 3 0-16,0-1-1 16,-2-2 1-16,2 0-1 15,0 0 2-15,0 0-3 16,0 0 4-16,0-2-3 15,0 2 2-15,0 0-1 16,0 0 0-16,0 0 0 16,2 0 0-16,-2 0 0 15,0 0 0-15,0 0 1 16,0 0-2-16,0 0 3 16,0 0-4-16,0 0 2 15,0 0 0-15,0 2 0 0,0-2 0 16,0 0 0-16,0 0 1 15,0 0-2-15,0 0 2 16,0-2-3-16,0 2 3 16,0 0-2-16,0 0 1 15,0 0-1-15,3 0 1 16,-3 0 0-16,0 0-1 16,0 0 2-16,0 0-1 15,0 0 0-15,2-3 1 16,-2 3-1-16,-2 0 0 15,2 0-2-15,0-1-2 16,-3 1-3-16,3 0-19 0,-2 0-57 16,2 0-79-16</inkml:trace>
  <inkml:trace contextRef="#ctx0" brushRef="#br0" timeOffset="16972.4453">3909 8959 229 0,'-7'-4'43'0,"1"0"-23"0,0 0 19 15,4 4 2-15,2 0-8 16,-2 0-5-16,2-2-1 16,-2-2-7-16,-5 0-6 15,5-1-10-15,-4-1-3 16,-1 1-2-16,-2-1 1 16,2-2 0-16,-6-2-2 15,4 2 2-15,-2 0 0 16,-3 1 1-16,-1-4-1 15,-3 1 0-15,-4-6 1 16,-5-2-1-16,-2-2 0 16,-6-5 2-16,-1-2-2 15,0 2 1-15,2 2 1 0,5 0-2 16,12 5 0-16,1-3-1 16,5-2 2-16,5-3-2 15,-2-6 1-15,8-4-1 16,0 0 2-16,6 1-1 15,-2 4 0-15,0 3 0 16,3 6-1-16,1 1 1 16,0 6 0-16,0-4 0 15,5 3-1-15,1 1 2 16,1-4-2-16,4 3 2 16,1-2 0-16,-1 0-1 15,6 2 0-15,-7 2 0 0,6 1 1 16,-6 0-2-1,3 5 2-15,-4-4-2 0,3 2 1 16,9 0 0-16,-2-2-1 16,2 2 1-16,5 2-1 15,-11 2-1-15,4 2 1 16,-4 3-2-16,-4 1 3 16,-1 1 0-16,9 3-2 15,2 2 3-15,4 0-1 16,5 2 0-16,5 0 0 15,-7 0-1-15,-5 1 0 16,-6-4 0-16,-6-2-1 16,-5 4 2-16,-3-3-2 15,-3 2 1-15,6 4 2 16,-5 3 0-16,5 1 1 0,1 7 0 16,3 1 0-16,2-2 0 15,0 3-4-15,-2-3 4 16,-3 0-4-16,-1 1 3 15,-1 3-1-15,0 5 1 16,-3 3 0-16,-4 1-2 16,1 4 2-16,-3 1-2 15,-2-4 0-15,0-6 1 16,-4-6 0-16,0-6 3 16,-7-5 1-16,-1 1 0 0,-10-3-2 15,-8 5-2 1,-1 2 0-16,-4 0-9 0,-5-2-13 15,3-1-42-15,4-6-62 16,6 2-94-16</inkml:trace>
  <inkml:trace contextRef="#ctx0" brushRef="#br0" timeOffset="18102.1857">6177 8879 111 0,'-4'2'152'16,"-6"-2"-121"-1,-3-2-10-15,5-1 10 16,-6 2-13-16,-1 1-10 0,-4-1-4 16,1-2 1-16,0 1-5 15,-4 2 2-15,5-1 0 16,-8-4 6-16,5 3 4 15,-5-4 0-15,-4-2-5 16,2-2 0-16,-1-2 3 16,6-6-10-16,-5-4 0 15,2-6-5-15,3-4 2 16,2-6-7-16,4-3 2 16,1 1 0-16,3 0 0 0,6 6 3 15,-1-1-7 1,7 4-4-16,7 1 4 0,-1 0 4 15,6-2 0-15,1 4 8 16,3 1 0-16,1 5 1 16,-1 3-1-16,7 1 0 15,1 0 2-15,0 1-1 16,3-1 2-16,2 4 0 16,-4 2 6-16,-8 3-4 15,-1 2 0-15,-3 3-2 16,-1 2 0-16,1 2 5 15,0 2-2-15,5 5 2 0,5-1-4 16,-2 3 3 0,6 1-4-16,0 4 1 15,0 1-3-15,0-2 1 0,0 3-1 16,-5 2 0-16,0-5 2 16,-6 1-1-16,-5-3 4 15,-3 4 0-15,-8 1 7 16,3 8-4-16,-6 10 1 15,-1 8-6-15,0 6-2 16,-5 6-2-16,0 0 1 16,7-7-2-16,-1-6 2 15,1-8-2-15,2-5 3 16,-2-4-4-16,-3-3 3 16,3 0-1-16,2-4 0 15,-4-2 0-15,-5-1 0 0,7-1-1 16,-10-5-1-16,4 5-13 15,-8-3-30-15,-6 6-56 16,-7-2-81-16</inkml:trace>
  <inkml:trace contextRef="#ctx0" brushRef="#br0" timeOffset="25109.459">18854 5111 124 0,'-4'-10'84'0,"2"0"-79"16,-5 0-5-16,7 2 18 15,0 2-17-15,9 2-1 16,-7-2 0-16,8 0 1 16,-6 3 2-16,-2 2 5 15,0-1 8-15,-2 2 0 16,0 2 6-16,-2-4 3 16,2 2-7-16,-2-3-18 0,2 0-3 15,-2-1-2-15,-8-2-7 16,6-2-3-16,-5 0 9 15,1 0 5-15,-4 0 2 16,1 2 2-16,0 0 3 16,2 2 0-16,-2 0 1 15,-3 2-5-15,3 4-2 16,-4 2 1-16,-3 6 2 16,-5 2-3-16,-4 4 6 15,4 1-2-15,-6 4 1 16,2 1 2-16,0 4 0 15,9 0-1-15,-6 4-2 16,6 0-2-16,-3 1-1 16,8 0-2-16,5-5 1 15,-2-3 0-15,10-5-1 0,2-4 1 16,6-8 1-16,5 2 0 16,0-4 1-16,7-2-2 15,9-8-1-15,4-4-2 16,5-11 0-16,7 2-6 15,-3-9-3-15,-1 1-16 16,-10 0 7-16,-3 0 2 16,-3-1 6-16,-9 2 13 15,-5 0 6-15,-7 3 5 16,0 8 4-16,-4 3-1 16,-2 1-6-16,2 5 1 15,-2 3-5-15,2 0-4 0,0 3-2 16,0-1-4-16,0 1 3 15,2 0-1-15,-2 0 4 16,0 0 0-16,0 0 4 16,0 1 1-16,0 2 3 15,0-1 1-15,0-2-3 16,-2 1-1-16,2-1-5 16,0 0 0-16,0 3-3 15,2-1 3-15,-2-1-1 16,2 2 1-16,-2 1 1 15,6 2 1-15,-4 2 6 16,-2 7-1-16,2 2 2 16,-2 8 1-16,0 4 0 15,-2 7-4-15,2 7-4 16,-2-1 0-16,4-1-1 0,-2-2-1 16,0-11 0-16,0-8 0 15,0-7-4-15,0-7 2 16,0-1-3-16,0-5 0 15,0-2-6-15,2-1-10 16,-2-4-35-16,11-11-38 16,5-7-37-16</inkml:trace>
  <inkml:trace contextRef="#ctx0" brushRef="#br0" timeOffset="25687.9522">19436 4720 105 0,'0'-10'172'0,"0"4"-147"16,-7 2-21-16,5 2 21 16,2 4-16-16,-2 2-6 15,0 6 2-15,0 8 9 16,-10 10 1-16,-1 10-4 15,-3 12 1-15,-6 5-5 16,0 1 1-16,-3 0-3 16,6-4 0-16,-4-8-3 15,7-10 1-15,5-10-1 0,5-9 1 16,4-10 0-16,-4-5-3 16,6-3-1-16,0 2-5 15,6-5-5-15,-4-6-24 16,9-6 18-16,5-5 1 15,3-8-3-15,8 1 7 16,4 4 7-16,5 2 4 16,-1 7 2-16,4 4 3 15,-2 7-2-15,3 2 2 16,0 4-3-16,-1 4 0 16,-8 2-1-16,-10 1 2 15,0 6-2-15,-5 3 2 0,-12-1 4 16,-6 8 0-16,-10-1 5 15,-9 4-1-15,-13 3-4 16,-13 1-3-16,-7 2 0 16,-5-1-1-16,2-4 0 15,7-5 4-15,-2-7-5 16,12-6-1-16,9-9-1 16,6-4-3-16,5-5-23 15,9-2-36-15,7-3-25 16,4-2-60-16</inkml:trace>
  <inkml:trace contextRef="#ctx0" brushRef="#br0" timeOffset="26833.9919">18770 5598 129 0,'-16'-16'142'15,"5"2"-110"-15,2 0-10 16,1 4 21-16,5 7-8 16,3 0-20-16,0 1-15 15,0 2 0-15,0 2-4 16,0 1-1-16,2 3 2 16,-2 3 3-16,0 12 6 15,0 5-3-15,0 7 0 16,0 6-2-16,-2 1 0 15,2-2 0-15,2-5-1 16,-1-4 1-16,5-8-2 16,-6-6 1-16,2-7 0 0,-2-6 0 15,-2-2 0 1,2-2 0-16,-6 2-4 0,6-2 1 16,0-2-7-16,0 2-5 15,6-7-8-15,-4 1 14 16,1-5 5-16,-1 1 2 15,2 0 1-15,3 1 0 16,-1 4 0-16,6 3 0 16,-1-2-1-16,2 2 2 15,3 4-1-15,-1 0-3 16,-1 4 2-16,-1 6 0 16,1 2 2-16,-8 4 4 15,3 5-3-15,-7 4 3 16,-2 1-1-16,-2 0 2 0,-7 0-5 15,3-4 8-15,-8-3-3 16,1-6 5-16,-3-5-5 16,-6 2-3-16,0-6 3 15,-5-1-4-15,-4-3 4 16,2-7-3-16,2-1-2 16,2-3-3-16,8-3-8 15,7-1-3-15,6-1 8 16,6 0-15-16,10 0-19 15,3 2-27-15,10-1-61 16</inkml:trace>
  <inkml:trace contextRef="#ctx0" brushRef="#br0" timeOffset="27359.8479">19487 5721 169 0,'11'-12'86'0,"-4"1"-57"15,-7-1-8-15,-7 1 5 0,3 0 5 16,-7 1-12-16,-5-2-6 15,-1 5-7-15,-10 4-5 16,-9 7 3-16,0 7 5 16,-6 6 3-16,2 11-10 15,-1 7 7-15,10 3-6 16,10 2-1-16,2 0-2 16,13-6 0-16,7-6 0 15,11-4-1-15,4-6 1 16,4-6-5-16,8-7-4 15,9-10-9-15,5-9-1 16,0-11-2-16,-4-8-3 16,0-9-15-16,-7-2 19 0,-6 4 20 15,-10 8 25 1,-3 10 3-16,-10 8-10 0,-2 11-2 16,0 3-13-16,-2 6-2 15,2 11 7-15,0 7-3 16,0 10-5-16,0 6-1 15,4 6-3-15,3 0-10 16,-3-4-6-16,0 0-64 16,3-3-60-16</inkml:trace>
  <inkml:trace contextRef="#ctx0" brushRef="#br0" timeOffset="28057.7748">18723 6247 134 0,'0'-15'218'0,"-2"7"-205"15,2 4-13-15,0 1-7 16,2 14 7-16,0 8 23 16,-1 8-6-16,-1 13 2 15,6 13 2-15,-12 7-7 16,5 4-5-16,-3 0-5 16,4-4-1-16,-7-8-2 15,5-10 0-15,-2-12-1 0,-1-9 5 16,0-12-1-1,3-6 0-15,0-9-4 0,-2-7-14 16,-1-9 3-16,10-10-2 16,-1-8 6-16,12-8-1 15,11-2 8-15,6 6-2 16,5 12 1-16,-5 10-1 16,1 12 2-16,-5 11-1 15,0 8-2-15,-7 7 2 16,0 3 1-16,-6 6 2 15,-3-1-2-15,-11 4 3 16,-2-4 0-16,-13-1 5 16,-5-4-3-16,-11 1-2 0,-11-3 0 15,-2 0-3-15,-3-3 0 16,3-6-1-16,6-3-2 16,7-5-12-16,11-6-32 15,7-8-54-15,18-7-24 16</inkml:trace>
  <inkml:trace contextRef="#ctx0" brushRef="#br0" timeOffset="28552.11">19340 6136 119 0,'2'2'235'15,"-4"2"-235"-15,-2 2-38 16,-5 5 38-16,5 10 7 15,-4 10 0-15,2 12 3 16,2 7 2-16,-1 6 1 16,10 9-2-16,-1-1 3 15,0 0-7-15,3-4-4 16,-4-7-1-16,-6-12 0 16,-4-13 3-16,3-11 1 15,2-12 5-15,-7-5-11 16,5-10-3-16,-6-3-3 15,6-10-6-15,2-7-13 16,4-10 9-16,12-2 7 16,5-2 5-16,8 2 4 15,0 13 0-15,-1 6 4 0,2 10-1 16,-7 9 5-16,4 7-5 16,0 4 4-16,-5 6-2 15,4 4 2-15,-4 4-2 16,1 8-4-16,-11 0 9 15,-3 3-6-15,-7 4 5 16,-13-1 0-16,-12-2-2 16,-10-1-1-16,-17 0-2 15,-6-6-4-15,-4-2 0 16,-5-9-2-16,7-7-7 16,2-6-3-16,7-6-32 15,18-8-50-15,4-3-75 0</inkml:trace>
  <inkml:trace contextRef="#ctx0" brushRef="#br0" timeOffset="31380.1365">18126 4309 58 0,'-4'-2'76'15,"-1"-2"-46"-15,0-1-21 16,1 2 6-16,4 0 5 15,2 3-3-15,0-1-4 16,-2 2-4-16,0-1 5 16,0 3 0-16,0-3 5 15,-2 1-6-15,4-2 1 0,-2 2 0 16,-2-1-1-16,2-1-4 16,0 1-5-16,0 0 0 15,-2-3-4-15,2 2 0 16,0 1-2-16,-2 0 1 15,2 1 0-15,-2-1 0 16,-7 0 1-16,2-3 0 16,-6-1 3-16,-2 0-3 15,-7 2 5-15,5 1-4 16,2 2 1-16,1 1-2 16,1 3 0-16,4 4-3 15,2 3 3-15,3 10 2 0,-5 2-2 16,5 5 0-1,-1 0 1-15,10 1 1 0,-3 1-2 16,4-1 1-16,5 0 0 16,3-1-1-16,1 2 0 15,3-3 0-15,-5-2 0 16,3-2-2-16,-5-4 2 16,-1-1-3-16,-8-6 3 15,-2 1-3-15,-10 1 2 16,2 0-2-16,-15 3-1 15,-1 2 4-15,-5 0-4 16,5-3 4-16,1-5 0 16,10-6 3-16,7-5-3 0,5-1 2 15,1-1-2-15,1 1-1 16,-1-3-3-16,0 3-1 16,0 0-2-16,4 0-7 15,0 3-1-15,3 2 15 16,-3 5 3-16,7 7 0 15,5 5 0-15,-3 1-3 16,6 4 3-16,3 1 0 16,-5 2-3-16,0 4 2 15,-1 3-1-15,-4 7 0 16,-3 9 1-16,-14 7-3 16,-1 7 2-16,2 5-1 0,-10 4 0 15,1 2 0 1,-1 3 1-16,-6 0-1 0,2 1 1 15,0-1 1-15,5-1-1 16,-3-2 0-16,5-3 1 16,5-5-2-16,1-2 4 15,1-3 3-15,0-5-6 16,4-5 3-16,0-2-1 16,0-5 2-16,-1-4-5 15,1-6 4-15,1-8-3 16,3-6 3-16,0-6-2 15,3-6-2-15,-5-4 2 16,0-4-2-16,-4-4 4 16,2 0-4-16,-2-4-3 15,0-4-54-15,-7-2-109 0</inkml:trace>
  <inkml:trace contextRef="#ctx0" brushRef="#br0" timeOffset="33898.7298">6863 7684 112 0,'2'0'177'0,"-2"-2"-130"16,-4-2-31-16,2 2 38 15,4 2-1-15,-4 0-2 16,0-2-11-16,-3 2-17 15,5 0-10-15,0 0-6 16,0-2-3-16,0 2-4 16,5 0 0-16,-5-2-8 15,6-7-2-15,9-6-3 16,14-12 11-16,27-17-3 16,25-12-5-16,12-11 3 15,16-6-4-15,-2-1 4 0,-2 5 0 16,-17 10 6-16,-13 6-2 15,-18 17 0-15,-18 9-6 16,-18 15-2-16,-7 5 2 16,-14 7-17-16,0 2-12 15,-14 3-50-15,-1-1-11 16,-14 3 30-16,-11-1-19 16</inkml:trace>
  <inkml:trace contextRef="#ctx0" brushRef="#br0" timeOffset="34131.4372">7395 7028 147 0,'-17'-14'168'16,"3"6"-129"-16,3 1-38 16,9 5-2-16,4 2-2 0,11 0 3 15,10-3 6-15,8 3 0 16,9 0-2-16,9 0-2 16,1 5 3-16,0 2-3 15,-7 7 1-15,-1 4-3 16,-2 3 1-16,-11 2 0 15,-9-1 2-15,-7 1 3 16,-3 0-3-16,-15 4-3 16,-4 0-3-16,-6 2-9 15,-8-1-40-15,5-3-53 16</inkml:trace>
  <inkml:trace contextRef="#ctx0" brushRef="#br0" timeOffset="35271.293">8260 6150 310 0,'-27'-14'47'16,"5"4"-47"-16,13 0-3 16,2 10-4-16,7 0-9 15,7 6 3-15,0 2 13 0,4 8 2 16,2 10 4-16,5 11-2 15,-2 7 1-15,4 9-1 16,-9 4 0-16,0 1 0 16,-2-7-1-16,-7-4 1 15,-4-9-2-15,0-10 1 16,-5-10-2-16,7-10 4 16,-2-6-1-16,2-4-4 15,-4-8-31-15,-1-10-15 16,2-13 38-16,-1-12-3 15,-5-11-1-15,7-6-5 16,2-5 17-16,2 8 1 16,3 4 15-16,3 12-3 0,8 10-9 15,9 9-4 1,4 2 0-16,9 6 1 0,6 4 0 16,5 4-1-16,3 5 0 15,-6 6-1-15,-6 7 0 16,-9 3-1-16,-6 4 1 15,-5 3 0-15,-11 4 0 16,-11 2-1-16,-7 2 1 16,-18 4 2-16,-4-1 1 15,-13-2-1-15,-9-5 6 16,-4-2 5-16,10-8 7 16,5-3 2-16,11-5-4 15,8-5-2-15,17-1-15 0,4-1 0 16,4 1-7-16,2-3-7 15,0 6 11-15,8-2 3 16,1 5 3-16,3 2-2 16,6 2 2-16,0 3-3 15,7-1 2-15,9-1-1 16,-5-3-1-16,8-1 0 16,3-9-1-16,8-7-3 15,-4-6-5-15,8-6-4 16,0-2-3-16,-9-2 5 15,-7 2 8-15,-11 6 3 16,-12 3 12-16,-9 0-3 0,-16 2-7 16,-2 0-1-1,-13 2 3-15,-6 2-1 0,-9 4 6 16,3 4-5-16,-6 6 6 16,-1 6-4-16,11 3 1 15,0 2-5-15,9 4-1 16,6-1 0-16,10 3 1 15,-1 2-2-15,14-2 1 16,6 2 3-16,-2-3-4 16,11-1 0-16,5-4-4 15,4-3-5-15,2-6-20 16,8-8-45-16,3-8-38 16</inkml:trace>
  <inkml:trace contextRef="#ctx0" brushRef="#br0" timeOffset="36959.8085">9240 6222 156 0,'-13'-18'200'0,"-3"4"-197"15,-13 0 3-15,-2 4-6 16,0 8 1-16,-9 8 5 16,-7 4 5-16,3 6-1 15,2 2-2-15,5 0-7 16,18 3-1-16,7-2 1 15,12 1-2-15,5-1 1 16,15 0-1-16,9-5-3 16,8-5-7-16,11-12-10 0,1-6 4 15,-5-10 4 1,-4-5 0-16,-9-4 5 0,-10 2 8 16,-15 4 6-16,-6 4-6 15,-4 4 5-15,-7 6 5 16,-1 6-3-16,1 2-7 15,7 6-3-15,-8 6 1 16,12 10 2-16,8 5 1 16,-2 10 0-16,9 6 2 15,10 4-3-15,2 4 0 16,0 3 0-16,0 1 0 16,-8-5 1-16,-7-6-1 0,-8-11 4 15,-4-10 4-15,-2-8 14 16,-10-7-16-16,-7-6-6 15,-10-2 1-15,-7-4 1 16,-1-4-2-16,-4-5-1 16,4-8 1-16,7-3-2 15,8-4-3-15,2-5-9 16,20-6-8-16,9-3-4 16,11-2 13-16,6-2 2 15,13 3-2-15,-4 3-2 16,3 4-7-16,-5 2 7 15,-4 6 14-15,-2 5 1 16,-12 6 15-16,-3 4 17 16,-8 7 2-16,-4 5 0 15,-2 2-5-15,2 2-14 0,-2-1-5 16,-2-1-9-16,-1 6-1 16,2 3 2-16,-5 4-1 15,1 8-1-15,7 2-1 16,-2 2 0-16,4-4-1 15,7 0 1-15,0-6-1 16,2-5-1-16,0-4-5 16,-5-2 2-16,4-8 0 15,-6-6 4-15,5-10-5 16,-7-6-3-16,6-10 1 0,-4-5-8 16,-6 0 10-1,-6 2 7-15,6 7 5 0,2 8-1 16,-2 9-4-16,4 7-4 15,0 5 4-15,8 8 6 16,1 3-2-16,-3 3 11 16,6 4-6-16,6 6 3 15,-4 0-5-15,1 0-2 16,-3 0-5-16,-1-2 2 16,1-4-1-16,-8-3-1 15,5-7 0-15,-1-4-2 16,-5 1-1-16,-2-3 1 15,4-3 2-15,-3 2-5 16,6-3 1-16,-2-4-3 16,7-4-5-16,4-4-4 0,-1 0 1 15,-3-2 11 1,-4 4 4-16,-4 1 4 0,-7 2 3 16,2 3 1-16,-4-2 1 15,0 3 2-15,-1 0-3 16,1 1-5-16,0 0-3 15,2 2-3-15,0 1-2 16,0 2-6-16,2-5-1 16,0 2-5-16,3-7 1 15,-3-4-7-15,9-10-10 16,-4-4 15-16,2-10 6 16,0 0 12-16,-5 2 20 0,-4 5-4 15,0 7-9 1,-4 4 1-16,-5 3 8 0,-5 4-1 15,1 0-2-15,2 2-3 16,0 2 10-16,-2 4 6 16,3 2-14-16,4 3-9 15,4 1-3-15,2 1-4 16,0 3-1-16,0 4 5 16,-5 8 2-16,3 6 1 15,2 10 1-15,-4 4 1 16,1 4-2-16,3 1 4 15,0-2-4-15,3-1-1 16,-1-3-1-16,2-6-1 16,7 0 0-16,-2-5 1 15,7-4-1-15,2-1 2 0,-1-4-4 16,8-5 2-16,-5-6-1 16,2-4-10-16,5-6-4 15,0-8-3-15,-3-6-16 16,10-4-9-16,-3-4-2 15,0-1 22-15,-6 0 14 16,-8 3 5-16,-3-1-2 16,-10 6 5-16,-4-2 1 15,-4 5 8-15,-8 0 13 16,-1 6 10-16,-3 4-23 16,1 4 5-16,-3 6 1 15,-6 4-3-15,6 4 0 0,0 2-6 16,-2 8 4-16,6 2 2 15,6 5-5-15,-1 1 2 16,-3 2-8-16,10-3 6 16,2 0-6-16,7-4 3 15,2 0-2-15,0-5-1 16,5-4 0-16,1-4-1 16,3-4-3-16,-2-4-10 15,10-8-7-15,0-8-4 16,2-8-9-16,3-6-18 15,-4-6-7-15,-3-2-9 16</inkml:trace>
  <inkml:trace contextRef="#ctx0" brushRef="#br0" timeOffset="37260.173">10094 5881 101 0,'0'-8'74'0,"-7"4"-35"16,5 2-22-16,0 2-10 15,2 5-3-15,0-4-2 16,0 4-1-16,0-2 7 15,2 7-1-15,0 4 0 16,3 3 3-16,-3 2 7 16,0 3-7-16,-2 3-1 15,2-3-1-15,0 0-2 16,5-2-1-16,-3-5-4 16,4 2 1-16,0-5-2 0,1 1 3 15,4-6 5-15,1-1 1 16,2-2-3-16,-1-4 0 15,-1-3 0-15,-3 2-3 16,-4-5-3-16,8-4 0 16,-4-4-8-16,5-3-16 15,-3-1-28-15,0 0-37 16</inkml:trace>
  <inkml:trace contextRef="#ctx0" brushRef="#br0" timeOffset="38218.7475">10613 5560 388 0,'-29'-10'28'0,"2"1"-15"15,9 0 26-15,3 7-14 16,3 0-13-16,10 2-10 16,2 0-1-16,2 2-1 0,5 0-3 15,2 2 3 1,12 2 1-16,10 2-1 0,4 1 1 15,14-4-2-15,0-1-2 16,-5-4-1-16,-5-2-8 16,-15-3 3-16,-7 3 1 15,-12 2 6-15,-5-5-3 16,-5-1-19-16,-5 0 4 16,-4-2 2-16,-3 2 4 15,-6 4 7-15,-1 10 7 16,-5 6 0-16,0 8 4 15,0 11-2-15,2 3 0 16,5 6 1-16,6 4 1 16,3-2-4-16,9 0 1 15,4-4 0-15,4-6 0 0,5-7-1 16,7-7 1-16,1-4-2 16,8-9 1-16,2-3-5 15,2-8-7-15,2-8-14 16,0-1-25-16,0-8-18 15,-4 1-31-15,-12 2 52 16,-6 2 19-16</inkml:trace>
  <inkml:trace contextRef="#ctx0" brushRef="#br0" timeOffset="38383.8573">10682 5781 199 0,'-52'-10'56'16,"13"4"-8"-16,3 2 1 15,11 2-22-15,17 0-26 0,5 2-1 16,6-2-13-16,3 2 6 15,15 0 5-15,2 0 1 16,20-4-15-16,13 0-13 16,1-4-19-16,0 0-1 15,0-1-5-15,-12-2-2 16</inkml:trace>
  <inkml:trace contextRef="#ctx0" brushRef="#br0" timeOffset="38617.9701">10985 5648 152 0,'-2'-7'96'0,"-8"1"-51"15,6 2-13-15,0 1-13 16,2 6-17-16,2-2-2 16,2 2-6-16,0 4 6 0,1 5 6 15,10 5 9 1,-2 4-6-16,5 8 4 0,1-2-9 16,1 3-1-16,4-7-1 15,-4-1-2-15,-5-9 0 16,3 0-4-16,-7-7-3 15,-5-2-13-15,-1-4-5 16,-3 0-16-16,-3-8-41 16,3-1-21-16,-4-4 60 15</inkml:trace>
  <inkml:trace contextRef="#ctx0" brushRef="#br0" timeOffset="38819.4205">11121 5635 219 0,'-5'-8'47'0,"3"4"-41"0,2 4 0 15,0 0 12-15,-2 5-10 16,0 3 20-16,-34 51-2 16,18-41-7-16,1 3-5 15,-6-4-5-15,7-1-4 16,-15 15-4-16,2-1-1 16,5-9-7-16,8-7-8 15,9-2-23-15,6-6-29 16,7-2-3-16,9-4-81 15</inkml:trace>
  <inkml:trace contextRef="#ctx0" brushRef="#br0" timeOffset="39179.2108">11239 5554 285 0,'2'-4'17'15,"-4"2"-17"-15,0-2-2 16,2 8 2-16,2-4 3 16,0 5-1-16,-2-4 1 15,2 4 3-15,0 4 13 16,5 5-7-16,-4 7 7 0,-1 8-6 16,4 10 1-1,-6 7-9-15,0 8-2 0,-4 4 0 16,2 2 0-16,0-4 0 15,-3-6-3-15,0-6 0 16,3-14 1-16,0-9-1 16,2-9 1-16,-2-8-2 15,0-6-1-15,2 0-13 16,-2-7-54-16,-5-2 3 16,0-10 30-16,-3-5-16 15,-2-7-9-15,0-6 5 16</inkml:trace>
  <inkml:trace contextRef="#ctx0" brushRef="#br0" timeOffset="39427.4568">11145 5691 166 0,'7'-18'6'0,"5"2"-6"15,9 0 0-15,8-1-3 16,14-1 2-16,-1 3-3 16,3 2 4-16,4 5 3 15,-12 4 1-15,-3 4-1 16,-5 4 1-16,-9 7 5 15,-5 0 3-15,-5 7 8 16,-8 4-1-16,-6 3-2 16,-8 3 6-16,-10 2-8 15,-7-3-1-15,-2 2-5 16,-2-8-1-16,-4-2-8 16,16-7 0-16,-2-6-14 15,10-6-21-15,6-1-89 16</inkml:trace>
  <inkml:trace contextRef="#ctx0" brushRef="#br0" timeOffset="39758.0584">11428 5577 227 0,'7'-4'7'16,"-4"1"-4"-16,1 3-3 15,9 4 3-15,1 4 1 16,1 1 1-16,1 3 4 15,-1 3 3-15,-2 2-3 16,-1 1-3-16,-6 4-1 16,-1 0 5-16,-3-1-5 15,-4 0 5-15,-5-3 0 0,5-8 8 16,0-4 4-16,0-4 2 16,0-6-14-16,-6-4-10 15,8-2 3-15,-4-7-3 16,4-4-3-16,4-9-7 15,10-7 10-15,1-1-2 16,9 2 2-16,-3 4-1 16,2 10-6-16,-6 8-10 15,-3 5-23-15,-5 4-64 16</inkml:trace>
  <inkml:trace contextRef="#ctx0" brushRef="#br0" timeOffset="40319.7449">11689 5697 190 0,'7'7'140'0,"-3"-2"-140"16,3-5-26-16,-1-5 26 16,6 1 0-16,3-5 0 15,1-3 3-15,-1-3 3 16,-5-1 8-16,-6-4-6 15,-2 5-5-15,-4-3 1 16,-4 1-1-16,-4 7 13 16,-3 2-7-16,-1 4-4 0,1 7-5 15,-3 2 5 1,3 4-4-16,7 4-1 0,-3 4 0 16,6-2 0-16,6-1 1 15,-1 1-1-15,7-3 1 16,2-3 0-16,7 0-2 15,-1-4-3-15,10-5-8 16,2-3-19-16,0-5 3 16,2-6 1-16,-2-2-6 15,-2-5 6-15,-4-1 9 16,-8 5 18-16,-9 2 14 16,-4 5 17-16,-2 8-16 0,-2 1 1 15,-2 4-3 1,-5 2-4-16,7 4-2 0,-4 3-7 15,1 3 0-15,10-3 0 16,1 2 2-16,6-2 0 16,5-2 2-16,6-2-2 15,-8-1 1-15,-1 0 0 16,-10-3-2-16,-4 0 7 16,-2-2-3-16,-8 3 4 15,4 5-4-15,-7 5-5 16,-5 5-22-16,-6 0-61 15</inkml:trace>
  <inkml:trace contextRef="#ctx0" brushRef="#br0" timeOffset="41653.3808">16925 4897 141 0,'5'-5'144'0,"-3"2"-114"16,-2-1-22-16,-2 1 24 16,4 3-25-16,0 3-7 0,9-2 2 15,9 4 11-15,20-4-2 16,16-1-5-16,13-1-4 16,9-1-1-16,5-5-2 15,-8 2 0-15,-6-1 0 16,-13 2-2-16,-14 0 1 15,-15 1-6-15,-11 2 6 16,-12 1 2-16,-4 0-2 16,-2-3-3-16,0 3-4 15,-7-2-2-15,4-4-15 16,-6-1-18-16,0-7-32 16,1-3-46-16</inkml:trace>
  <inkml:trace contextRef="#ctx0" brushRef="#br0" timeOffset="41879.5034">17435 4709 223 0,'-11'-13'58'0,"5"5"-35"16,-4 6 6-16,10 2-13 16,0 0-13-16,8 2-2 15,-4 2 1-15,11 2 2 16,-1 0-3-16,5 4 0 16,4 2 0-16,-7 0 0 15,-3 1-1-15,-3-3 3 16,-4 1 1-16,-6 1 9 15,-10 2 1-15,2 2-9 16,-15 4-5-16,-8 6-4 0,-9 0-9 16,-7 5-26-1,-11-6-45-15,1 0-55 0</inkml:trace>
  <inkml:trace contextRef="#ctx0" brushRef="#br0" timeOffset="43109.4412">15087 3963 231 0,'6'3'2'0,"4"5"-2"15,-6 6 11-15,5 8 5 16,2 12 15-16,-7 9-1 16,8 7-10-16,-8 4-5 15,0 1 2-15,3 0-4 16,-5-7-4-16,0-6-6 16,-2-7 0-16,0-13-3 0,-2-9 0 15,2-7 2 1,0-1-2-16,0-7 0 0,0-2 0 15,0-3-1-15,-2-7-33 16,2-8 12-16,-2-10 13 16,2-13-19-16,0-5-3 15,-5-1 30-15,5 1 1 16,-2 1 0-16,2 10 5 16,7 6 2-16,-3 10 5 15,5 4-10-15,7 5 1 16,6 5 2-16,14 1 3 15,6-1-4-15,7 7-3 16,7 4 0-16,-4 9-1 16,-4 2 0-16,-8 8-3 15,-9 2 3-15,-8 4 3 0,-15-1 3 16,-8 3 3-16,-13 2-2 16,-16 0-7-16,-15 0 0 15,-16-1 0-15,-10-6 1 16,-4-6 5-16,4-6 0 15,7-6 9-15,10-2-1 16,13-4 4-16,13-1-12 16,13-2-6-16,12 1-10 15,12 4 2-15,-2 1 8 16,17 1 1-16,2 0 3 16,6 6-4-16,9 3 0 15,8-1 0-15,-4 2 1 0,1-1-2 16,4-2 1-16,-4-1 0 15,-1-3 0-15,2-5-1 16,-11-4-1-16,3-7-1 16,-7-1-3-16,-4-4 0 15,-6 0 2-15,-7 0 4 16,-12 0 0-16,1-1 1 16,-5 2 6-16,-9-1-2 15,-3-3-1-15,4 4 3 16,-11-1-2-16,0 2 1 15,3 1-1-15,-1 4-4 16,1 3 0-16,3 2 0 16,1 2-1-16,3 2 2 15,5 6-1-15,-5 1-1 16,4 8 1-16,3 4-1 0,-5 4 0 16,7 3 1-16,7-2-2 15,0-2 2-15,6-2-2 16,8-1 0-16,-2-5 0 15,6-5-6-15,-3 0-14 16,5-9-27-16,2-4-31 16,2-5-60-16</inkml:trace>
  <inkml:trace contextRef="#ctx0" brushRef="#br0" timeOffset="44909.6073">16009 4263 169 0,'-6'-21'75'0,"-8"4"-75"16,1-4-5-16,-3 8 5 16,-1 3 0-16,-6 8 17 15,-2 4 5-15,-4 6 0 16,-4 4-7-16,0 6 4 16,-3 4-2-16,5 2-8 15,6-3-7-15,8 4-1 16,10-4-1-16,2-2 0 15,12-3 1-15,0 1-1 16,8-3 0-16,8-7-3 16,4-5-3-16,4-6-6 15,-2-4 2-15,0-5-5 0,-5-8-1 16,-6 2-2-16,-2 5 18 16,-3 1 3-16,-9 5 3 15,-2 6-5-15,-2 4-1 16,-2 0-1-16,0 4 1 15,2 7 2-15,0 4 3 16,0 9-4-16,4 8 2 16,5 6 1-16,3 4-1 15,1 5-1-15,3-1 3 16,-1-2-4-16,-1-2 2 16,-10-9-1-16,3-8 8 15,-5-11 9-15,-9-4 4 0,-1-8-11 16,-13 0-9-16,-3-2-2 15,-8-4 5-15,-1-6-3 16,6-5-3-16,6-8-3 16,2-4-8-16,13-9 3 15,6-3-3-15,11-5 1 16,7-4-4-16,15-4-8 16,9 0 1-16,8 1 4 15,-2 5 15-15,-3 2 2 16,-5 8 11-16,-11 6 8 15,-13 8 2-15,-7 8-3 16,-7 4 3-16,-2 1 6 16,-9 6-10-16,4-1 4 0,1 4-14 15,-3-2-7 1,5 4-4-16,2 6 2 0,-2 51 1 16,0-44 2-16,0 3 0 15,2-1 0-15,0-7-1 16,0 21 1-16,2-9-2 15,2-6 0-15,-2-4 0 16,0-6-3-16,5-3 1 16,-5-4-1-16,-2-2-10 15,0-4-12-15,5-4 7 16,8-8-17-16,8-11-14 16,2-6 15-16,6-8-1 0,-2 0 36 15,-4 2 7 1,-5 10 15-16,-7 10 13 0,-9 7-6 15,0 12 3-15,-4 1-5 16,2 1-6-16,-2 6-19 16,2-1 0-16,-2 4 7 15,-4 6-1-15,6 6-2 16,6 4-6-16,-6 4 0 16,4-4 0-16,5-1-1 15,-5-4-1-15,8-7-4 16,-4-3 2-16,1-8 2 15,-6-2 0-15,8-2 1 16,-9-5 0-16,9-6-5 0,-5-4-4 16,8-7-2-1,1-7 0-15,1 3-6 0,3-3-3 16,-2 0 2-16,-1-2-1 16,-1-1-22-16,8-4-16 15,-4-8 7-15,1-3-12 16,5-5 63-16,2-1 7 15,-14 1 64-15,3 7-24 16,-12 9-13-16,-6 13-13 16,-2 4-2-16,-10 8 4 15,3 4-21-15,-5 5-2 16,5 0 1-16,-2 6-1 16,4 0 1-16,-2 8 0 15,-2 3 2-15,1 4 1 0,4 7 2 16,-6 5 5-16,-1 9 4 15,-6 3-3-15,6 4 3 16,-1 2-7-16,5-2 0 16,7 3-6-16,0-2 1 15,6-3 2-15,2-1-4 16,9-8 1-16,1-2-2 16,1-7 0-16,8-6-1 15,-3-4-1-15,4-2-3 16,-2-6-4-16,7-6-9 15,-4-8 2-15,4-4 1 16,-2-7-10-16,-1-8 12 16,-4-3 1-16,3 0-12 0,-2-2 4 15,-8 4 20 1,-7 4 0-16,2 3 22 0,-12 7 10 16,0 5-11-16,-6 3 7 15,4 1-16-15,-7 3-6 16,7 4-4-16,-8 3 4 15,-1 2-3-15,-3 6 4 16,1 4-1-16,-3 6-2 16,5-1-2-16,2-2-1 15,1-2-1-15,8-4-2 16,4-4 2-16,6-2-2 16,-4-2 1-16,9-2-5 15,3-2-5-15,8-8-14 0,5-6 3 16,4-7 3-16,6-6-8 15,-6-1 8-15,-4 2 19 16,-3 6 4-16,-12 6-3 16,-3 8 4-16,-9 2 4 15,-2 3 5-15,-2 6 3 16,2 1-6-16,0 1-4 16,2 0-6-16,5-1 4 15,4-2 0-15,4 0 6 16,10-8-7-16,4-4-4 15,4-6-2-15,3-1-2 16,-5 0 4-16,-6 1-4 16,-7 6 2-16,-5 4 1 15,-6 4 0-15,0 6 2 0,-3 1-3 16,0 8 2-16,1 1-11 16,-5 4-61-16</inkml:trace>
  <inkml:trace contextRef="#ctx0" brushRef="#br0" timeOffset="45479.8884">15446 5179 121 0,'2'-13'209'16,"-2"0"-191"-16,0 1-15 16,-2 0 6-16,-2 0-8 0,-6 2 4 15,-3-2-1 1,-7 1-4-16,-5 2 3 0,-6 7 1 16,-5 2 1-16,3 6 3 15,2 1-8-15,6 4 0 16,10 1-12-16,11 2 11 15,10 4 0-15,11 7 0 16,12 4-2-16,12 4-1 16,12-1-2-16,1 0 0 15,-7-2 4-15,-3 0-3 16,-13-2 3-16,-10 1-4 16,-19-6 6-16,-14 1 9 0,-14 2-2 15,-15-2 1 1,-9-2-1-16,-8-2 3 0,-5-7-8 15,12-4-2-15,9-5-19 16,13-5-67-16,8-6-63 16</inkml:trace>
  <inkml:trace contextRef="#ctx0" brushRef="#br0" timeOffset="45854.4076">15646 5400 152 0,'18'4'247'16,"-7"-5"-247"-16,-2-6-31 16,-2-1 29-16,2 0 4 15,-1-6 1-15,4-4-3 0,1-4 0 16,-11-2 0-16,5-2 2 16,-12 3-2-16,1 5 0 15,-5 6 1-15,0 6 1 16,-6 6 3-16,-1 6 3 15,-6 2-1-15,6 9 0 16,1 2 0-16,1 2-3 16,5 2-3-16,5 0 1 15,6-5 0-15,0 0-1 16,7-4 0-16,5-2 3 16,1-2-4-16,3-2 0 15,9-8-2-15,-1-5-5 0,5-8-2 16,6-7-10-16,-6-10-4 15,0-5-13-15,-2-4-17 16,0-7-6-16,-1-2-13 16</inkml:trace>
  <inkml:trace contextRef="#ctx0" brushRef="#br0" timeOffset="46087.6448">16045 4954 162 0,'1'-27'66'16,"-4"4"-45"-16,-6 8 5 15,-5 7 3-15,1 1-14 16,2 7-7-16,2 3-6 15,-4 6 1-15,1 9 7 16,-1 9-3-16,2 5 4 16,4 6-3-16,0 6 3 0,5 8 2 15,9 2-4 1,0 6-6-16,4 5 3 0,4-7-6 16,-1-6 0-16,3-8 0 15,-1-14 0-15,-5-12-3 16,1-8-6-16,-10-6-5 15,-4-6-40-15,-6-4-153 16</inkml:trace>
  <inkml:trace contextRef="#ctx0" brushRef="#br0" timeOffset="46304.1749">15871 5136 382 0,'3'-1'4'0,"1"0"-1"0,11 1-3 15,16 0 7-15,19-3-5 16,10 0-2-16,11-3 1 16,5-1 2-16,2-1-1 15,-9 0-1-15,-7 1-1 16,-8 1 0-16,-19 5-7 16,-8-3 0-16,-13 4 4 15,-10 0-27-15,-8-2-85 16</inkml:trace>
  <inkml:trace contextRef="#ctx0" brushRef="#br0" timeOffset="50639.0819">21225 5332 381 0,'-9'2'11'0,"3"-4"-11"15,6-1-6-15,6 6 6 16,7-1 1-16,12-4-1 0,16-2-1 15,7-8 0-15,17-6-6 16,1-10-1-16,11-7-2 16,-11-5 7-16,-8-4 3 15,-8 0 2-15,-20 0 2 16,-12 4 2-16,-9 2 11 16,-9 4-4-16,-9 1 1 15,-2 7-2-15,0 5 2 16,-2 4-9-16,0 8 5 15,1 2-10-15,8 7-5 16,-5 4-4-16,3 8 6 16,-8 12 3-16,-7 11 0 15,0 11-1-15,-15 14 2 0,2 10 0 16,-6 13 0-16,0 6-1 16,3 6 0-16,3 2-2 15,7-6 1-15,11-8-7 16,10-12 0-16,8-8-5 15,11-15-3-15,7-15-1 16,9-10-7-16,7-10-29 16,-3-12 18-16,6-11-11 15,-6-10-3-15,-7-8 36 16,-8-7 13-16,-11-4 7 16,-10-4 2-16,-14 3 19 15,-5 4 21-15,-7 5-19 0,0 4-5 16,-5 11 2-16,1 3-14 15,2 4-3-15,4 1 4 16,7 6-6-16,2-2-4 16,9 4-4-16,9-2-3 15,3 2-11-15,3-2-16 16,3-2 24-16,16-2-9 16,8-6-9-16,21-4-14 15,4-6-2-15,13 2 5 16,-11-3 8-16,-6 4-13 15,-10 0 23-15,-9 6 17 16,-12-5 14-16,-8 4 38 16,-5 0 4-16,-16 0-13 0,0-1-16 15,-5 3-8 1,-3 3 13-16,3 2-10 0,3 3-13 16,1 4-4-16,2 0-5 15,3 8 2-15,0 7 9 16,2 9-5-16,-7 8 1 15,5 3-6-15,0 2 5 16,2-3-5-16,0-5-2 16,0-6 1-16,0-4-7 15,4-10-7-15,-2-3-33 16,3-2-68-16</inkml:trace>
  <inkml:trace contextRef="#ctx0" brushRef="#br0" timeOffset="50841.7914">22045 4992 158 0,'2'3'222'0,"3"-3"-222"16,-3 0-24-16,-2-3 21 15,2 2 0-15,2 5 3 16,6 2-6-16,-7 4-8 15,7 2-21-15,4 7-22 16,-8 2-83-16</inkml:trace>
  <inkml:trace contextRef="#ctx0" brushRef="#br0" timeOffset="51449.6782">22052 5234 94 0,'-11'5'242'16,"4"-2"-242"-16,4-6-15 15,-1 6 15-15,4 3 6 16,0-1 5-16,0 8-4 16,-2-1 4-16,0 3 0 15,-3-1-2-15,-1 7 5 16,-1-1-8-16,-3-1 3 16,2 2-7-16,2-3 2 15,-3-7-3-15,4-5 2 0,5-3 0 16,0-3-3-16,0-3 0 15,0 2-4-15,5-4-5 16,6-6-9-16,4-7 10 16,10-6 2-16,6-2 5 15,0-2 2-15,0 7-1 16,-4 8 2-16,-2 7-1 16,-10 3-1-16,-3 6 1 15,-6 3 0-15,-2 3 1 16,3 4 8-16,-7 3-4 15,0 6 3-15,0 1-3 16,-7-2 0-16,3 2-2 16,0-4-4-16,2-5 0 0,2-6-3 15,0-2 0 1,2-8-9-16,0-2-10 0,4 0 12 16,6-6 4-16,3-4-12 15,8-4-2-15,4-4 9 16,-6 0 11-16,2 4 1 15,-7 4 4-15,-5 8 2 16,-9 4 1-16,-2 2 2 16,0 0-3-16,-2 3 1 15,2 3 3-15,-5 3 0 16,5 3-3-16,7 3-5 16,-7 2-1-16,4 1-2 0,2-2-3 15,0-3-9-15,-2 0-17 16,5-7-40-16,-9-4-57 15</inkml:trace>
  <inkml:trace contextRef="#ctx0" brushRef="#br0" timeOffset="51660.1651">22484 5005 401 0,'-9'-4'33'0,"5"0"-32"16,0-2 0-16,-4 7 6 16,8-1-7-16,0 0-4 15,2 3-3-15,4-1-9 0,-4 6 15 16,2 2-10-16,5 9-30 16,-5 2-76-16</inkml:trace>
  <inkml:trace contextRef="#ctx0" brushRef="#br0" timeOffset="52371.8631">22459 5506 299 0,'-2'4'5'0,"0"-4"-5"16,4-4-5-16,10-2 5 16,5-8 0-16,10-5-3 15,13-10-1-15,3-9-1 16,1-3 4-16,-1-8 1 15,-6-4-1-15,-1-2-15 16,-7-4-7-16,-2 2 4 16,-10 5 19-16,-5 4 11 0,-8 15 12 15,-6 9-7 1,-2 9 0-16,-6 8 15 0,6 4-19 16,-5 2-11-16,5 5 0 15,2 3 3-15,-10 8 3 16,-1 9 0-16,-3 8 0 15,-4 8-3-15,-2 8 3 16,-5 5-3-16,2 2 2 16,6 2-4-16,3-7 1 15,7 0-3-15,9-8 1 16,9-6-1-16,7-6 0 16,3-6 0-16,10-8-4 0,6-10 0 15,9-10-6-15,0-10 0 16,1-10-2-16,-5-6-1 15,-7-6-2-15,-8 2 15 16,-12 1 1-16,-11 9 5 16,-4 3 2-16,-11 9-1 15,-3 5 2-15,-4 7 1 16,-2 8 2-16,1 7-6 16,2 2-4-16,5 10 6 15,5-1-5-15,9 4 1 16,5-3-3-16,1-4-2 15,8-1 1-15,1-4 0 16,-1-6-9-16,-3-4-13 0,-5-4-21 16,2-4-16-1,-8-6-94-15</inkml:trace>
  <inkml:trace contextRef="#ctx0" brushRef="#br0" timeOffset="52551.9645">22640 5199 432 0,'-13'8'0'15,"11"-4"-28"-15,4 1 27 16,11 1 1-16,16 0 0 16,2 1-4-16,12 0-11 15,1-6-39-15,0 1-41 16</inkml:trace>
  <inkml:trace contextRef="#ctx0" brushRef="#br0" timeOffset="53489.8682">18627 4810 91 0,'-18'-4'105'0,"2"1"-85"16,1-6 13-16,0 6 17 15,1-2-6-15,1 1-28 16,2 0-1-16,4 2 8 16,-2 0-7-16,7 0-11 15,2 2 1-15,0 0 3 16,2 0-6-16,0 0-3 16,0 2-1-16,5-2-1 15,0 4 2-15,15 0 2 0,7 5-2 16,14-2 0-16,13 4 0 15,8-4 0 1,16-3 0-16,7-1 0 0,9-3-1 16,4-5 0-16,3-2 1 15,-1 2-2-15,-4 0 1 16,-11-2-2-16,-4 4 0 16,-17 0 1-16,-8 1 0 15,-11 0 1-15,-18 2 1 16,-11 0 1-16,-12 0 4 15,-8 0-5-15,-2 0 0 16,0 0-18-16,-8-2-16 16,-1 2-23-16,-1 2-41 0</inkml:trace>
  <inkml:trace contextRef="#ctx0" brushRef="#br0" timeOffset="54089.6341">18210 5657 316 0,'-15'2'68'0,"4"-2"-68"16,4-5-2-16,7 5 1 16,4 0-3-16,8-1 4 15,1-2-1-15,90-23 2 0,-82 22-2 16,-2 2-2-16,-2-2 3 16,1 4-1-16,20-1 1 15,5 1 3-15,1 0 1 16,12 1 0-16,11 2-2 15,9-2-2-15,12 1 2 16,13 1-4-16,10-2 1 16,5 2 0-16,0-3-2 15,-2-3 3-15,-12-1 0 16,-15 1 1-16,-16-4-1 16,-15 1 1-16,-18 5-1 15,-20-2 3-15,-7 3-3 0,-11 3-1 16,-13-3-20-16,-3 3-27 15,-11 1-9-15,-2 3-40 16</inkml:trace>
  <inkml:trace contextRef="#ctx0" brushRef="#br0" timeOffset="54621.8306">18413 6210 269 0,'-6'-1'154'16,"4"-2"-154"-16,-3 0-18 15,12 0 16-15,8 1 2 0,5 0 1 16,14 0-1-1,8-2 3-15,5 4 0 0,15-2 1 16,9 2-1-16,10 0-2 16,6 0 0-16,9 0 0 15,-1-2-2-15,-1 0 2 16,-5 0-2-16,-6-2 2 16,-13-1-2-16,-11 2 1 15,-11-1-1-15,-9 4 0 16,-13 0 0-16,-13 0 0 15,-8 1-7-15,-7-1 0 16,-1 3-7-16,-5-3-9 0,-6 6-30 16,-3 0-18-1,-3 6-31-15</inkml:trace>
  <inkml:trace contextRef="#ctx0" brushRef="#br0" timeOffset="55092.9922">18280 7103 298 0,'-10'3'8'15,"8"-5"-1"-15,12-2 14 16,5 1 6-16,14-2-1 16,11-3-7-16,6 1-5 15,17-2-1-15,13 2 3 16,4 5-2-16,14-1-8 15,6 1 2-15,3 1-3 16,6-2 6-16,0 3-8 16,0 0 4-16,-4 3-2 0,-7-3-2 15,-11 1 1 1,-7 1-2-16,-20 1-1 0,-15-2 1 16,-16 0-2-16,-14-1 2 15,-13 0 4-15,-4 0-6 16,-2 0-1-16,-7 3-11 15,-1-6-29-15,-1 3-30 16,-7 0-56-16</inkml:trace>
  <inkml:trace contextRef="#ctx0" brushRef="#br0" timeOffset="63720.9398">3701 10425 148 0,'-13'6'0'16,"-3"4"-5"-16,5 0-10 15,3 1-6-15,0-2-17 16</inkml:trace>
  <inkml:trace contextRef="#ctx0" brushRef="#br0" timeOffset="63779.7733">3637 10489 112 0,'-5'0'0'16,"5"-2"-25"-16</inkml:trace>
  <inkml:trace contextRef="#ctx0" brushRef="#br0" timeOffset="65601.5779">3645 10439 110 0,'-6'-4'89'0,"-1"-2"-56"16,1 2-15-16,-1 3 11 16,5 1 1-16,-1 0 5 15,3 0-10-15,0 0-5 16,3 0 3-16,-3 0-1 15,2 0 4-15,-2 0-1 16,0 0 4-16,0 2-11 16,5-3-4-16,-5 1-8 0,0 0-4 15,0 0-1-15,2 1 0 16,-2 2-2-16,2-1 1 16,7 2 0-16,9 0 2 15,4 2 5-15,20 2-3 16,7 1 2-16,14-3 0 15,8-3-5-15,2 1 3 16,8-4-4-16,2-1 3 16,-6 1-1-16,-2 0 0 15,4 0-2-15,-8-3 5 16,-7 1-3-16,-6 1-1 16,3-5 3-16,-12-1-2 15,-5 3 3-15,-6-4-3 0,-9 4 2 16,-11 2-3-1,-5 0 3-15,-8 2-3 0,0 0 2 16,-5 0-2-16,0 0 0 16,0 0-1-16,-5 0 1 15,5 2-3-15,0-2 3 16,0 0-2-16,0 2-1 16,0-2 1-16,0 0-1 15,0-2 1-15,0 4 0 16,0-2 2-16,-2 0-2 15,2 0-3-15,0 0 2 16,0 0-7-16,-3 2 3 0,3-2-3 16,-2 0 6-1,-1 0 2-15,3 0 1 0,-4 0 2 16,4 0-1-16,0 0 0 16,0 0 0-16,0 0 0 15,0 0-1-15,4 0 1 16,-4 0-1-16,0 0 1 15,0-2-2-15,-4 2 2 16,4 0-2-16,0 0 3 16,0 0-2-16,-2 0 1 15,2 0 1-15,-2 0-2 16,0 0 0-16,-7-2-4 16,2 2 0-16,-4-5 3 15,-2 2-3-15,-3-1 4 16,1 3-6-16,-1-2 5 0,5 3-2 15,-3-2 2-15,1 1-2 16,-1 1-2-16,-1 0 1 16,-5 1-4-16,-4 4 3 15,-9 2-4-15,-2 3 5 16,-2 0 2-16,-3 2 2 16,2 0 0-16,9-2 0 15,2-4 1-15,7 0 0 16,5-4-1-16,1 0 1 15,5 0-1-15,3-2 2 16,6 0-4-16,-2-2 3 16,2 2-2-16,0 0 1 0,-6 0 0 15,-2 0 0 1,-7 2 1-16,-6-2 3 0,-10 0-3 16,-9 3 2-16,-3-2-2 15,-5 4-2-15,-6-2 1 16,-6 6 0-16,-2-4 0 15,-7 3 0-15,0 2-1 16,-3-1 2-16,5-2-2 16,7 1 2-16,12-4 1 15,7 0 0-15,5-1 3 16,18-2 0-16,5-1-4 16,9 0-1-16,4-1-5 15,4 1 4-15,-2 0-8 16,5 0 4-16,-3 0-5 0,6 0 8 15,-2-3 0-15,17 2 1 16,13-2 1-16,11-1 0 16,11-2-1-16,11-3 1 15,10-4-1-15,-4 1-1 16,8 0 2-16,0-1-5 16,-3-2 2-16,-6 3 2 15,-7 2-1-15,-9 3 2 16,-8 0-3-16,-12 3 2 15,-11 4-3-15,-7 0 3 16,-9 2-3-16,-4 0 3 0,-5 0-2 16,-4-2 2-1,-2 2 1-15,0-2-3 0,0 0 3 16,-5 0-4-16,-1-2 3 16,-11 0-4-16,2-2 5 15,-10 2 0-15,-6-4 0 16,-6 2 1-16,-7 2-1 15,-6 2 4-15,-6 0-4 16,-6 4 3-16,-3 2-3 16,-2 0 1-16,-3 0 1 15,6 3 0-15,1-2 3 16,7-1 4-16,12 0 0 16,10-4-2-16,14 0 0 0,11-2-5 15,8-2-1 1,3 0-1-16,6 0-1 0,-6 2-6 15,14-4 3 1,0 4 4-16,8-5 0 0,5 4 0 16,12-3 1-16,9 1-3 15,3 0 4-15,0 0-4 16,9-2 3-16,0 1-2 16,7 0 1-16,3 0-1 15,-1-2 1-15,-5 4 0 16,-4-3-1-16,-10 2 2 15,-13-1-3-15,-8 3 3 16,-9-2-1-16,-8 1 2 16,-8 1 9-16,-6 1 2 0,-5 0-3 15,0-3-10-15,-8 1 1 16,-8-2-2-16,-6-4-3 16,-6 2 1-16,-5 2-13 15,-5 0-6-15,3 4 3 16,-3 0 1-16,7 4-15 15,7-2-29-15,8 0-12 16,10 0 11-16,11-2-25 16</inkml:trace>
  <inkml:trace contextRef="#ctx0" brushRef="#br0" timeOffset="71189.7303">4806 9768 106 0,'-4'-3'127'15,"0"3"-107"-15,-3-3-14 16,5 1 8-16,2 2-3 15,0 0-9-15,0-3-1 16,0 6 2-16,0-3 8 16,0-3 9-16,0 6 6 15,0-3 7-15,0 0-6 0,0 0-5 16,-2 2-11-16,-1-1 0 16,1-1-4-16,-3 2-5 15,3 1-2-15,-4-3-1 16,-1 0 0-16,-2 1 2 15,-2-2-1-15,2 2 1 16,-5-1 0-16,1-1 0 16,5 2 1-16,-4-1 0 15,3-1 0-15,1 1 1 16,0 1-1-16,0-2 0 16,3 1-2-16,-1 0 1 15,-1-3 0-15,0 1 1 16,-2 1-2-16,5-1 2 0,-5-1 0 15,5-1 0-15,-6 0 3 16,6 0-2-16,-2 2 0 16,-1-4-2-16,0 0-2 15,0 0 2-15,3 0-1 16,0 2 0-16,-1-2 0 16,1 0 0-16,0-2 0 15,-2 0 1-15,0-3 0 16,-1 4 0-16,3-3 0 15,0 0-1-15,-4 2 0 16,6-1 0-16,-2 2-1 16,2 0 0-16,-3-2 1 0,5 1-3 15,0-2 2 1,0 1 0-16,5 3 0 0,-3 1 2 16,0 1-1-16,0 0 0 15,0 0-1-15,-2-2 1 16,8 0-3-16,-3-4 2 15,5-2-3-15,-4-2 4 16,6 0-1-16,-3 2 0 16,-1 6 2-16,-3-1 0 15,-4 6-1-15,3 1 0 16,-2-3 0-16,0 2-1 16,3-1 0-16,1-5 1 15,3 2-1-15,0-4 1 16,4 3 0-16,1-1-1 15,-1 1 1-15,-2 2-1 0,1 0 2 16,-4-3-2-16,5 3 2 16,0 2 1-16,-1 1-1 15,0-3 1-15,1 1-1 16,-5 1 1-16,8-2 1 16,-3 1-3-16,1 1 2 15,-1-1-1-15,-2 3 0 16,3 0 0-16,-1 0 0 15,1 0-1-15,-1 3 0 16,3 0 0-16,-8-1 0 16,5 2-1-16,-1-2 1 15,-1 2-1-15,-5 0 1 0,4 0-1 16,-1 2 2-16,-1 2 0 16,2 1 0-16,-4 0 0 15,7 1-1-15,-1 3 1 16,-1-1-2-16,-5 1 2 15,3 0 0-15,-4 3-1 16,-3-1 3-16,3 2-3 16,-5 1 2-16,2 0-1 15,-2 0-1-15,0 3 0 16,-2-6 0-16,-3 1-1 16,3 0 2-16,0-5-2 15,-3 4 3-15,-2-5-3 16,3 1 1-16,-5 0 0 0,-3 3 0 15,-5-1 1-15,1 0-3 16,1-1 4-16,-3 0-4 16,-5-2 4-16,5 0-2 15,1-4 1-15,-5 0-1 16,6-2 0-16,-2-4 1 16,3 0 2-16,-1 0-3 15,1 0 3-15,1-1-1 16,3 1 3-16,0-3-4 15,3-3 2-15,0 5-3 16,2-4-1-16,1 2 1 16,1 0-1-16,0 2-1 0,-4-4 3 15,4 1-2-15,2 0 2 16,0 3 0-16,-3-2-1 16,5 3 1-16,0-2-1 15,0 2 0-15,-2 0-1 16,4 0 3-16,-4 0-4 15,4 0 3-15,-2 0-3 16,0 0 2-16,0 0-1 16,0 2 1-16,0-2 0 15,0 0-2-15,5 3 4 16,-5-3-4-16,0 0 1 16,2 1 0-16,-4-2 2 15,2 1-1-15,0 0 0 0,2 1 1 16,-4-1 0-1,2 0 0-15,0 0-2 0,0 0 2 16,0 3-1-16,2-3 1 16,-2 0 3-16,0 0-3 15,2 0 2-15,-2 0-1 16,0-3-2-16,0 3 0 16,0 0 1-16,-2 0-1 15,2 0 2-15,0 0-3 16,0 3 2-16,0-3-2 15,0-3 1-15,-2 3-1 16,4 0 1-16,-2-1 0 0,0 1-1 16,-2 1 2-1,4-1-3-15,-4 0 4 0,2 0-3 16,0 0 1-16,2 0-1 16,-2 0-4-16,0-1-7 15,-2 1-13-15,2-3-50 16,2-1-105-16</inkml:trace>
  <inkml:trace contextRef="#ctx0" brushRef="#br0" timeOffset="71879.2353">5020 9499 283 0,'-4'0'85'0,"2"-2"-61"16,-5-1 4-16,7 3-11 16,0 3-14-16,5-6-3 15,-3 3 0-15,4-4-2 0,8-1 2 16,10-5 0-1,7-7 0-15,12-3 0 0,3 0-3 16,4 1 3-16,-4-2-3 16,-3 6 2-16,-10 1 0 15,1 3 0-15,-12 3 2 16,-11 4-1-16,-7 2 3 16,1 2-3-16,-5 0 3 15,-5 0-2-15,5 0-2 16,0 0 0-16,0 0-2 15,0 0-3-15,-2 0-3 16,-2 0-8-16,-5-2-35 0,5-2-1 16,-6 0 2-1,-3-3-13-15,-3 1-15 0</inkml:trace>
  <inkml:trace contextRef="#ctx0" brushRef="#br0" timeOffset="72181.0041">5270 9288 66 0,'-15'-6'51'0,"1"-2"-13"16,3 0-7-16,2-1 3 15,2 2-10-15,7 3-18 16,0 2 1-16,3 2 2 16,1-1 0-16,1 2 2 15,1-1-2-15,5 2 3 16,1-2-2-16,5 3 9 16,1-2-7-16,6 3-2 15,-2-2-1-15,5 6 2 16,-4-2-5-16,-1 0-3 0,-2 5 2 15,-4-2-3-15,-5-1 5 16,-5 4-4-16,-3-2 3 16,-3 2-2-16,0-1 3 15,-9-2-6-15,0 3-1 16,-4-1-2-16,-1-2-7 16,-1 1-8-16,3-2-25 15,-1 1-46-15,7-5-54 16</inkml:trace>
  <inkml:trace contextRef="#ctx0" brushRef="#br0" timeOffset="76386.891">5976 9262 94 0,'-11'-12'206'0,"3"0"-181"16,-2 4-6-16,-1 0 33 16,11 6-13-16,0 0-25 15,0 2-8-15,0 4-6 16,0-2-1-16,5 0-3 15,-5 2 3-15,2-2-1 16,-2 2 2-16,2 4 1 16,2-1 0-16,-3 8 4 15,10 3-5-15,-7 2 5 16,-4 0-5-16,7 2 0 16,-7-5 0-16,-2-2 0 15,-3-5 0-15,5-2-3 16,0-4 3-16,-2 0-5 0,2-4 2 15,0 0-7-15,0 0-1 16,0-1-6-16,2-2-4 16,-2-1-13-16,5-2 13 15,-1-3-2-15,0-4 23 16,6-5 3-16,-4 0 2 16,5 2 9-16,-2 0-4 15,-2 4-5-15,2 2-3 16,-3 0-1-16,8-1 1 15,1 4-2-15,-2-3 0 16,10 2 0-16,-1 2 0 16,3 0-3-16,0-2 2 0,-7 3-2 15,6 5 3-15,-11 0 0 16,-4 3 1-16,0 3 5 16,-5 2 2-16,-4 4 4 15,7 1-2-15,-5 4 0 16,0 1-5-16,-2 4 1 15,-2-2-5-15,0-2 1 16,2-6 0-16,0-4 0 16,-5-5 5-16,5-3-5 15,0-3-2-15,0-1 0 16,0 0-13-16,7-2-25 16,-2-7-31-16,4-8 10 15,6-5 17-15,5-4 12 16,5 2 30-16,2 3 1 15,-8 10 22-15,4 5-3 0,-7 2 0 16,-3 3-2-16,-7 5-2 16,3 0-1-16,-4 0-2 15,2 0-7-15,-1 5 1 16,3-3-2-16,-2 4 0 16,4 4 1-16,-2-2 7 15,-1 5-1-15,0 2-3 16,-2 1-1-16,1 0-2 15,-5 2-1-15,0 0-3 16,-2 2-2-16,0-4-1 0,-2 1-4 16,4-6-15-1,-4-4-29-15,4-7-29 0,0-4-80 16</inkml:trace>
  <inkml:trace contextRef="#ctx0" brushRef="#br0" timeOffset="77116.1869">6850 9151 216 0,'-7'-5'6'16,"0"-3"-1"-16,1 0-4 0,-1 2 21 15,0 4-7 1,-2-2 5-16,4 4-13 0,-3 0 0 16,-1 1 0-16,-9 6 5 15,2 3 4-15,-5 4-5 16,-2 4 8-16,1 0-3 16,2 2 1-16,2-2-6 15,7 1-4-15,-3-5-2 16,10 3-4-16,2-4-1 15,0-4 1-15,4 1-2 16,2-2-1-16,0 0 2 16,6 0-4-16,-1-1 0 0,-1-4-1 15,6 1 1-15,1-4 0 16,-2 0-8-16,3-4-1 16,3-2-4-16,-4-4-9 15,1-4-13-15,1-3 3 16,-1-8-6-16,-1 1 5 15,-1-2 19-15,-7 4 18 16,-1 4 8-16,-4 3 24 16,-2 6-4-16,0 4 0 15,0 0-2-15,-2 3-8 16,0 2-7-16,0-2-11 16,2 2 0-16,0 2-1 15,0-2 1-15,0 2 5 16,2 0-4-16,-2 2 4 15,2 0 3-15,-2-1 5 0,2 6-2 16,-2 3 0-16,2 0-3 16,5 4-2-16,-2 2 0 15,-3 1-6-15,-2-2 3 16,5 1-2-16,-3-3-2 16,0-8 1-16,-2 0-1 15,0-4 1-15,2-3-2 16,-2 0-2-16,0-3-9 15,0 0-9-15,2-1-6 16,0-6 1-16,7-8-15 0,1-5-20 16,-2-8-54-1</inkml:trace>
  <inkml:trace contextRef="#ctx0" brushRef="#br0" timeOffset="77339.2145">6957 9096 112 0,'8'-17'44'16,"4"7"-16"-16,-8 4-3 15,2 6-1-15,-6 5-2 16,5-2 3-16,-3 4 3 15,3 3 4-15,0 2-4 16,-3 4-8-16,0 4-5 16,-2 1-8-16,0 2 0 15,2-2-6-15,-2 2 1 16,0-4-2-16,5-6 0 16,-3-5 0-16,0-4-3 15,0-2-2-15,0-4-17 16,3-2-17-16,-1-4 4 0,10-8-26 15,6-11-37-15,6 0-7 16</inkml:trace>
  <inkml:trace contextRef="#ctx0" brushRef="#br0" timeOffset="78105.2547">7179 9106 74 0,'16'-13'48'15,"-3"10"-10"-15,-11 3-7 16,-2 3 10-16,0 4 8 16,-2 3-13-16,0 4-9 15,2 4-9-15,0-3-10 16,-2 6-7-16,2-7-1 15,0-2-2-15,4-4-4 16,3 0-7-16,2-6-10 16,0 0 0-16,2-4 0 0,-2-7 7 15,4-4-3-15,-2-7-14 16,1-6-2-16,-6 4 35 16,3 3 31-16,-8 7 15 15,-1 7-22-15,-3 5-2 16,1 4-8-16,-3 2-5 15,5 4 7-15,0 0-7 16,5 4-3-16,-3-3-4 16,0 1-2-16,2-3 0 15,4-3 0-15,-2-2-2 16,7-4 2-16,-1-2-5 16,5-6-2-16,-1-4-8 15,-1-6-12-15,-1-2 10 0,-1-1 14 16,-2 6 3-1,-6 0 6-15,-5 7 11 0,0 5 7 16,0 3-2-16,-2 2-4 16,-3-1-8-16,3 2-2 15,2-1-8-15,-5 1 0 16,5 1 0-16,5 7 1 16,-3 3 1-16,3 8 0 15,-3 6 0-15,5 6 2 16,-1 6 1-16,3 6-5 15,-2 4 3-15,2 0-2 16,-3 2 3-16,1-2-4 16,-6-5 0-16,2-7 1 15,-3-5 1-15,-4-8 1 0,-5-7-2 16,5-4 6-16,-10-2-4 16,-3-1 0-16,-6-4-2 15,-6-3 1-15,2-2 0 16,-4-2-1-16,4-6-1 15,1-6-7-15,10-4-6 16,3-6 1-16,8-4 8 16,8-2-2-16,12-5 5 15,12 2-5-15,9-1 1 16,11-3-1-16,-1 1-1 16,10 0 1-16,-2 5 3 15,-8 2-1-15,-3 7-1 16,-12 4 4-16,-9 8 0 0,-8 4-2 15,-8 2-4-15,-6 2-20 16,0 2-5-16,-4-2-56 16</inkml:trace>
  <inkml:trace contextRef="#ctx0" brushRef="#br0" timeOffset="78981.5303">7948 8993 310 0,'-2'-1'60'15,"-5"-3"-57"-15,5 1 3 16,4 6 2-16,-2-3-8 16,0 1-3-16,7 2 3 15,-1 0 0-15,8 3 11 16,13 0 0-16,4 3-3 16,7 0 4-16,4-1-9 15,1-2-2-15,-3 2 1 16,-7-4-4-16,-4 1 2 0,-11-1-2 15,-3-1-5 1,-6 2 7-16,-7-4 0 0,-4 4 6 16,-7-1 6-16,1 1-5 15,-13 5-3-15,-6 7-2 16,-4 3-2-16,-9 4 0 16,1 0-6-16,-9 4-3 15,4 2-4-15,-1 0 3 16,1 0-5-16,6-6 5 15,16-4-5-15,8-6-8 16,5-8-41-16,11-3-14 16,8-8-19-16</inkml:trace>
  <inkml:trace contextRef="#ctx0" brushRef="#br0" timeOffset="79515.9269">8106 9288 331 0,'-9'2'35'0,"7"-2"-32"0,-2 0 11 16,6 0 7-16,0-2-2 16,-2 2-4-16,0 0 1 15,0-1-6-15,2 1 4 16,-2 1-7-16,0-1-2 16,0 2-4-16,0 1 0 15,4-3 3-15,-4 1-4 16,3-1 1-16,1 0 0 15,6 0 3-15,3 0-4 16,5 0 4-16,7-1-4 0,6-4 0 16,2-3 0-1,5-2 0-15,2 0-1 0,-3 1 1 16,-3 1-1-16,-12 1 2 16,-4 3-1-16,-9 2 2 15,-7 2 6-15,-4 0 1 16,-2 0 2-16,-1 2-1 15,3 0-9-15,2-2-1 16,-2 0-5-16,2-2-6 16,0 0-16-16,2 0-9 15,-2 0-24-15,0 2-32 16,7-2-15-16</inkml:trace>
  <inkml:trace contextRef="#ctx0" brushRef="#br0" timeOffset="80017.5082">8646 9033 101 0,'2'-8'159'15,"-2"2"-115"-15,-2 3-23 16,-3 0 20-16,5 3-7 15,-2 0-11-15,2 3-6 16,0-1-8-16,-2 1-2 16,-3 1-3-16,-2 4-2 0,1 5 2 15,-4 3-2-15,-1 4 7 16,5 4-7-16,-3 2 3 16,7-2-5-16,2-2 1 15,7 1-1-15,1 0-3 16,13-1 1-16,-1-4-5 15,2-2 3-15,0-6-3 16,7-4 0-16,-6-6-4 16,-2-3 0-16,2-8-3 15,-6-7 4-15,-3-6 4 16,-5-4 6-16,-9-6-1 16,-7-4 3-16,-4-1-1 15,-7 4 5-15,-1 1 7 0,-4 8 5 16,3 5 4-1,-2 10-6-15,8 5-4 0,8 1-7 16,-1 8-5-16,5-3-1 16,2 2-13-16,0-2-6 15,0 3-20-15,0 7-54 16,-3 6-98-16</inkml:trace>
  <inkml:trace contextRef="#ctx0" brushRef="#br0" timeOffset="83025.4785">5248 10100 149 0,'0'-4'0'0,"2"2"6"16,9 2-6-16,7-1 15 16,8-2 12-16,19 0-5 15,11-6-8-15,2 1 1 16,5-2-8-16,-3 4 3 15,-12 1-4-15,1 0 2 16,-6 7-4-16,-6 3-3 16,6 4 4-16,-1 7 2 15,8 7-1-15,-2 4-5 0,4 5 3 16,-1 9-3-16,4 3 1 16,-3 4-1-16,-1 2 0 15,5 2 2-15,-5 4-1 16,5 2-1-16,-3 6 0 15,7 2-2-15,-1 6 0 16,1 6 0-16,-3-3 1 16,-1 3 0-16,0 3 0 15,-5-5 1-15,4-2-1 16,-3-2 1-16,-3-3-2 16,4-9 3-16,-6-9-1 15,-3-4 0-15,1-11 4 0,-3-5 1 16,-1-8 4-1,-10-7 0-15,-3-3-8 0,-5-8-2 16,-11-3 0-16,-8-1-1 16,-2-2-6-16,-4-1-4 15,0 1-32-15,-6-2 1 16,4 0-14-16,-7 0 9 16</inkml:trace>
  <inkml:trace contextRef="#ctx0" brushRef="#br0" timeOffset="83901.7849">7090 11596 78 0,'0'-2'114'15,"-2"1"-78"-15,2-2-9 16,0 2 22-16,2 2 10 15,-2-2-18-15,-2 1-7 16,2 1-7-16,2-1-10 16,-2 3-12-16,0-3-5 15,4 3 0-15,2-2 1 16,2 8 6-16,7-1-5 16,12 4 3-16,2-1-3 15,0 0 0-15,0-3-1 16,-2 0-1-16,-2-4 0 0,-6 0-2 15,2-4 1-15,-3 0-4 16,-3-1 5-16,1-3-2 16,-5-1 1-16,0-3 1 15,-4-2-1-15,-3-1-1 16,1-4-4-16,-1-6-4 16,-2 2-9-16,-2-3 1 15,0 0-1-15,0 2 8 16,0 3 5-16,0 4 6 15,-2 1-3-15,-2-1 2 16,-3 4-1-16,3-5 2 16,-6 1 1-16,2 2 3 0,1 0 10 15,3 6-9 1,-1 1 2-16,5 2-5 0,0 2-1 16,-5 0-1-16,5 0 0 15,5 2 3-15,-10-2-1 16,5 0 5-16,0 0-1 15,0 0 4-15,0 0-1 16,0 0 3-16,0 0 1 16,0 0 5-16,0-2-1 15,0 4-7-15,0-2-3 16,0 2-7-16,0 0 0 16,0-1 0-16,0 2-1 15,5 0-2-15,-5 0 3 16,3 3 1-16,-1 4 3 0,2 0 1 15,3 5-3-15,1 4 4 16,-1-1-6-16,0-5 3 16,-5 2-2-16,5-3-1 15,-5-3 0-15,0-3 0 16,-2-1 0-16,2 1 0 16,3 0-1-16,-3 4 3 15,0 0-4-15,-2 1 3 16,3 2-2-16,-1-3 0 15,-2 0 1-15,1-2 0 16,5-2-3-16,-4-6 2 16,-2 3-4-16,-2-6 3 15,2 3-10-15,0-1-8 0,0-4-30 16,-7-1-78-16,7 2-72 16</inkml:trace>
  <inkml:trace contextRef="#ctx0" brushRef="#br0" timeOffset="85378.7398">7788 12226 87 0,'4'0'50'0,"-2"0"-36"16,-2 0 8-16,2 2 6 16,3 0 1-16,0-2 2 15,-3 0-4-15,-2-2-3 16,0 0-5-16,1 0-8 0,-1 0-6 15,0 2-2-15,0 0-3 16,0-2-1-16,0-2-4 16,-3-3-1-16,-2 0 2 15,-2-5 2-15,-4 0 2 16,3 2 0-16,-6 1 18 16,1 3 2-16,-1 0-3 15,3 6-6-15,-3 3-1 16,-1 3-6-16,-3 6-2 15,-4 10 1-15,2 8 2 16,-5 6 0-16,8 5-5 16,1 6 6-16,5-7-5 0,7-3 0 15,2-8-1-15,6-4-2 16,7-7-1-16,2-4 0 16,3-5-2-16,2-6 0 15,4-6 2-15,0-5-5 16,1-7 3-16,-2-7-8 15,1-6 3-15,-1-7 1 16,-8 1 4-16,1 0 5 16,-3 6 7-16,-7 6 4 15,-4 10-4-15,0 4 1 16,0 4-5-16,0 4-1 16,0 0-1-16,2 4 2 15,-2-2 4-15,0 0 0 16,0 2-1-16,5 4 6 0,-2 0 5 15,1 4-5-15,-3 4 0 16,11 3-3-16,-3 4-1 16,-2 3-7-16,2-2 0 15,-1 1-1-15,2-3-1 16,1-6 0-16,-5 0-3 16,5-5 4-16,-6-3-6 15,4 1 3-15,-5-3-5 16,2-5 2-16,-3 2-1 15,-3-6 1-15,2 0-3 16,-2-3-10-16,0-6-24 0,0-6-5 16,2 0-10-1,-2-5-30-15,0 2-43 0</inkml:trace>
  <inkml:trace contextRef="#ctx0" brushRef="#br0" timeOffset="90381.9018">7674 13064 52 0,'0'-6'15'0,"0"2"-14"16,2-4 0-16,-2 3 17 15,0 0-11-15,0-1-5 16,-2 2 21-16,0 2 10 16,-3-2-9-16,3 0-6 0,0 0-3 15,2 0 9-15,0 2-3 16,0-2-9-16,0 4-2 16,-2 0-1-16,2 0 1 15,0-2 5-15,0 2 3 16,0-4 5-16,0 4-6 15,-2-2 0-15,-3-1-8 16,5 2-9-16,0 1-2 16,0-4-20-16,0 2-41 15,0 0-35-15,5-2-39 16</inkml:trace>
  <inkml:trace contextRef="#ctx0" brushRef="#br0" timeOffset="91198.6436">7759 12950 75 0,'0'0'0'0,"0"0"-16"15,2 2 11-15,-2-2 5 16,0 1 5-16,2-1 30 16,-2 3 13-16,-2-3-9 15,2 0-11-15,0 0 5 0,2 0-1 16,-2-3-8-16,2 3-3 16,-2-1-3-16,0-1-1 15,2-1-5-15,-2 3 4 16,0-1-5-16,0-1-2 15,-2-5-8-15,2 0 0 16,-4-4 0-16,-5-2 2 16,3-2 7-16,-4 2 1 15,4 3 4-15,-5 0-8 16,1 4 2-16,-3 1-1 16,9 5-2-16,-7 0-6 0,2 3 0 15,0 5 0 1,-2 2-1-16,-3 8 1 0,-1 4 0 15,1 4 3-15,1 2-2 16,7-1 2-16,-2-2-3 16,8-3 0-16,5-4 0 15,2-4 0-15,0-2 0 16,1-2-3-16,7-3 1 16,6 4-6-16,-1-5-4 15,3-4-6-15,-2 0-11 16,4-8-9-16,-7-6 9 15,7-12-4-15,-8-6 11 16,-2-4 20-16,-1-4 2 16,-5 4 14-16,-6 10 22 0,-1 4-6 15,-2 10-10-15,0 3 2 16,0 6-8-16,-2 2-5 16,2 2-1-16,-3-2-2 15,3 3 0-15,0 0-5 16,0 1 2-16,3 2 2 15,-3 4 4-15,4 5-3 16,1 4-1-16,1 6 0 16,-2 0-2-16,5 5-3 15,-4-4 1-15,6 2-2 16,-7-8-4-16,5-1-3 16,-4-6-8-16,4-4-8 15,-5-4-17-15,1-4-10 16,-4-2-11-16,-1-2-19 0,0-2-41 15</inkml:trace>
  <inkml:trace contextRef="#ctx0" brushRef="#br0" timeOffset="92145.1111">8066 12665 196 0,'-6'-6'53'0,"1"5"-25"16,3-2 17-16,2 3-4 16,0 0-15-16,0 0-10 15,0 3-4-15,0-3-8 16,0 0-1-16,0 1-2 16,0 1-1-16,0 2 2 0,0 8 5 15,0 4 8 1,0 7-6-16,0 10 3 0,0 5-4 15,0 4-1-15,-4 5-3 16,1-1-1-16,-4 0-3 16,5 0 0-16,2-6 0 15,-2-4 0-15,2-10 0 16,-2-6-2-16,2-8 2 16,2-2-5-16,-2-4 3 15,0 1-6-15,0-6 3 16,0-1-3-16,0-1-1 15,2-4-8-15,-2-3-3 16,0-9-8-16,2-4 13 16,3-9 5-16,-3-4-2 15,0 0 11-15,3 6 1 0,-3 6 2 16,5 6-2-16,-3 4-1 16,7 4 0-16,-4 0 1 15,6 2 0-15,6 0 0 16,-2-1 3-16,3 1-1 15,7 0 2-15,-5 3-3 16,0 0-1-16,-1 3 0 16,-6 3 0-16,-1-1 0 15,-6 2 2-15,-1 2 4 16,-5 2-3-16,0 1 4 16,0 5-2-16,1 5 1 15,2 1-3-15,-5 1-1 0,0 4-2 16,-5-1 2-16,2 0 2 15,-3-3-3-15,-3 0 3 16,-4-3-2-16,-1-2 4 16,-1 0-2-16,1-6 2 15,-3 1-3-15,-3-5 0 16,-3-2 0-16,-2-4-3 16,6-3 3-16,-6-3-3 15,9 0 0-15,1 0-4 16,0-2 2-16,10 4-1 15,-2-2-2-15,5 5-4 16,0-2-1-16,2 3-3 16,2-2-4-16,-2 2 9 15,0 0 1-15,0 0-3 0,2 0-32 16,-2 0-43-16</inkml:trace>
  <inkml:trace contextRef="#ctx0" brushRef="#br0" timeOffset="92993.0626">7678 13573 215 0,'-2'-12'72'15,"-7"3"-53"-15,5-2 8 16,-7 7 17-16,6 0-25 16,-4 0 1-16,7 2-5 15,-2 0-5-15,-4 2-5 16,8 2-4-16,-1 2-1 16,-6 6 1-16,-4 13-1 15,-7 4 1-15,-4 11 3 16,-5 5-2-16,5-3-1 15,2-3 1-15,4-3-2 0,10-9 0 16,4-3-4-16,2-5 0 16,6-2-4-16,5-5-4 15,7-4-4-15,5-6-1 16,8-6-11-16,2-10-7 16,3-7 1-16,-1-10 1 15,-6-3 13-15,-2-1 2 16,-10 0 18-16,-5 2 6 15,-10 9 28-15,0 5 0 16,-4 9-6-16,2 5-3 0,-4 5-10 16,4 2-3-1,-2 2-6-15,2 2-4 0,2-1-1 16,-2 4 1-16,2 4 3 16,0 1-2-16,-2 6 2 15,9 0-4-15,-5 0-1 16,4 1 0-16,-2 0-1 15,3-3-5-15,-5-3-6 16,0 0-16-16,4-1-25 16,-4-4-22-16,-3-4-27 15</inkml:trace>
  <inkml:trace contextRef="#ctx0" brushRef="#br0" timeOffset="93563.8321">8010 13403 220 0,'-2'-6'131'15,"-2"4"-128"-15,-3-2 0 16,5 2-3-16,2 4 2 16,2 6-2-16,3 4 8 15,-3 10 1-15,0 4 7 16,2 6-3-16,-4 4-3 15,5 1-2-15,-3 1-3 16,-2 0-1-16,0-5-2 16,-2 2 0-16,-3-4-1 0,1-10-2 15,0-7 2-15,-3-5 3 16,7-6-2 0,-2-5-2-16,0-2-7 0,0-6-12 15,-4 0 5-15,4-4 1 16,2-2 9-16,2 0 1 15,8-1 2-15,1 2-3 16,2 1 2-16,3 1 1 16,0-1 1-16,3 5 2 15,-3 3 0-15,-3 3 0 16,0 2-1-16,-5 2 0 16,-4 5 1-16,-2-2 3 15,5 4-2-15,-5 4 2 0,0 1 0 16,-4 3-2-16,-5 1 0 15,3 4-1-15,-8-1 1 16,-3 0-2-16,-5 0-1 16,-2-4 1-16,-5-2 0 15,5-6 0-15,-1-4-2 16,8-2 0-16,1-4-5 16,8-2-5-16,-1 0-21 15,5-2-9-15,2 2-26 16,2-6-20-16</inkml:trace>
  <inkml:trace contextRef="#ctx0" brushRef="#br0" timeOffset="94171.9809">8235 13341 152 0,'-2'-7'152'0,"2"1"-152"16,-2 0-4-16,2 6 3 15,0 0-4-15,2 6 5 16,0 3 5-16,1 5 9 16,-3 10 3-16,2 9 2 15,3 4 6-15,-5 9-3 16,0 4-4-16,0 0-6 0,0-1-6 15,-5-3 0-15,3-5-6 16,2-6 3-16,-3-7-2 16,-1-6 1-16,-1-10-2 15,3-8 4-15,2-4-4 16,0-2 0-16,0-4-9 16,0-4-15-16,2-6 3 15,3-6 3-15,-1-6-10 16,8-7-19-16,3-1 12 15,3-4 5-15,5 4 12 16,-2-2 14-16,4 8 4 16,-6 4 12-16,5 8 3 15,-7 4-1-15,-1 8-3 0,-3 5-1 16,1 2 0-16,-1 3 3 16,-3 6-3-16,3 6 2 15,-5 4 7-15,3 6-2 16,-9 4 0-16,-2 2-3 15,-2 5-2-15,-11 0-5 16,-6-2 0-16,-2-1-2 16,-8-2 4-16,0-4-2 15,-4-4-1-15,-4-8-6 16,6-2 0-16,3-6-5 16,1-4-21-16,7-4-43 15,2-2-94-15</inkml:trace>
  <inkml:trace contextRef="#ctx0" brushRef="#br0" timeOffset="95062.9656">7839 14346 193 0,'-4'-5'100'0,"-6"3"-78"16,10-1 1-16,-2 0 24 15,2 6-17-15,0-6-5 16,-2 2-8-16,-7 1-4 15,6-3-9-15,-2-1 1 16,-7 2-5-16,-1 2-2 16,-3 2 2-16,-3 2 0 15,-6 8 2-15,-4 6-1 0,-2 9 5 16,2 1-3-16,2 7 2 16,4-2-3-16,8-3-2 15,3-3 0-15,10-8-2 16,10-3 1-16,-2-1-3 15,5-8 2-15,5-1-6 16,1-4 2-16,6-4-8 16,-3-3-10-16,6-6-5 15,-1-7-5-15,-5-4-10 16,3-10-10-16,-4-5 5 16,-3-3 3-16,-3 6 46 15,-1 4 47-15,-9 10-2 0,5 8-15 16,-6 10-10-1,-2 4-14-15,0 3-1 0,0-2 5 16,4 7 6-16,-2 3-2 16,5 2-6-16,0 3 1 15,4 3-6-15,-7-4-3 16,5 2 0-16,1-4-5 16,-6-3-2-16,0-4-10 15,3-2-12-15,-5-1-30 16,0-3-39-16</inkml:trace>
  <inkml:trace contextRef="#ctx0" brushRef="#br0" timeOffset="95631.5662">8048 14171 268 0,'-2'-6'54'16,"0"2"-53"-16,-3 2-2 16,5 4 1-16,0 2 0 15,5 3 1-15,-1 4 10 16,1 5 5-16,2 7 5 16,-3 7 0-16,-2 5 1 15,-2 7 0-15,0 2-13 16,0 1 1-16,-4-1-5 0,-3-4-1 15,1-8-1-15,3-8-2 16,-4-10 2-16,5-6 0 16,0-8 2-16,2-1-5 15,0-2 0-15,2-3-12 16,-2-4-19-16,-2-4 3 16,4-4 1-16,0-7 8 15,7 4 6-15,-2 1 7 16,6 4-1-16,8 2 7 15,-4 1 0-15,1 6 0 16,-3 3 1-16,1-1 0 16,-3 5 2-16,-1 2 0 0,-10 5 5 15,7 0 0-15,-5 8 4 16,-4 3 0-16,0 4-3 16,0 1-5-16,-6 6 0 15,-5-3-1-15,-3 2 0 16,-1-4 1-16,-8-1-1 15,5-6 1-15,-6-3-4 16,4-4-1-16,0-4-4 16,0-6-8-16,4-2-17 15,3-4-48-15,7-10-21 16</inkml:trace>
  <inkml:trace contextRef="#ctx0" brushRef="#br0" timeOffset="96208.7922">8269 14208 150 0,'0'-3'115'0,"-2"3"-115"16,2-2-9-16,0 2 9 15,2 6 11-15,5 1 2 16,-1 12 10-16,1 4 2 15,-1 2 8-15,6 7-13 16,-8 6-2-16,3 5-7 16,-5-2-3-16,-2 4 0 15,-4-3-6-15,-3-4 3 0,1-9-5 16,-2-2 4-16,2-9-3 16,-1-10 6-16,5-6-2 15,2-2-4-15,0-5-1 16,-2-2-23-16,0-9 4 15,4-5-11-15,0-10 0 16,0-2-19-16,11-4 21 16,1 5 22-16,-1 5 6 15,5 4 4-15,5 11 1 16,-6 0 3-16,8 4-1 16,-5 3 3-16,4 5-1 15,-6 2 1-15,3 6-3 16,-4 2-1-16,-3 5 1 0,-6 3 2 15,3 4 1-15,-11 3-1 16,0 4 0-16,-6-2-1 16,-7 0 2-16,-10-1-1 15,2-4-1-15,-5-3-2 16,-5-5 2-16,3-5-8 16,-1-5 0-16,4-8-3 15,5 2-6-15,2-2-7 16,7-4-21-16,6 2-25 15,5-4-27-15,7 0-55 16</inkml:trace>
  <inkml:trace contextRef="#ctx0" brushRef="#br0" timeOffset="96420.127">8735 14458 247 0,'4'6'116'16,"3"-2"-115"-16,-7-6 0 15,2 4 26-15,-2-2-27 16,2 0-7-16,0 0-3 16,8 2-13-16,-4-2-32 15,7 2-112-15</inkml:trace>
  <inkml:trace contextRef="#ctx0" brushRef="#br0" timeOffset="96569.5514">8991 14474 307 0,'2'3'18'0,"0"-4"-11"16,-2 1 0-16,2-2-7 15,0 2-9-15,6 0-11 16,3-2-34-16,4 0-104 15</inkml:trace>
  <inkml:trace contextRef="#ctx0" brushRef="#br0" timeOffset="96869.8961">9247 14468 194 0,'5'2'111'16,"-3"0"-97"-16,0-2-12 15,3 0 4-15,-3 4-6 16,4-3-1-16,8 2-9 15,0-1-11-15,14-2-15 16,-1 0-5-16,2-2 23 16,-2-2 10-16,-1 0 8 15,-6 2 3-15,1 0 9 16,-6 2 8-16,-9-2 0 16,4 4-3-16,-6-2-5 0,-2 0-11 15,5 2-1 1,-1-4-5-16,6 2-17 0,1 0-17 15,3-2-15-15,-1 2 0 16,-3-2 18-16,-8 0 36 16,3-1 8-16,-7 2-8 15</inkml:trace>
  <inkml:trace contextRef="#ctx0" brushRef="#br0" timeOffset="98021.7602">8648 14249 140 0,'-11'-18'74'16,"-1"-2"-33"-16,-1 2 23 0,7 2 3 15,-4 5-26-15,10 6-10 16,0 2-15-16,0 0-13 16,0 3-2-16,0 3-1 15,0 0 0-15,0-3-4 16,2 5 4-16,6 4 1 16,-5 3 4-16,7 4 3 15,-4 10-2-15,6 4 2 16,-8 8-4-16,5 8-2 15,-7 4-1-15,-2 6-2 16,2 3-1-16,-2-7-1 16,-2-8 1-16,2-14-1 15,0-14 0-15,0-6-2 0,2-8 1 16,-2-4-4 0,0-2-3-16,0-2-22 0,6-8-1 15,-1-8-13-15,7-8-15 16,3-7 5-16,3-2 34 15,7-1 21-15,2 8 2 16,-1 4 14-16,-4 10 4 16,1 5 0-16,-3 5 1 15,-5 4-2-15,-1 7-4 16,3 1-4-16,2 1 1 16,-4 5-3-16,-1 6 0 15,-1 0-4-15,-7 5 6 0,-4 3 0 16,-6 1 5-1,-7 0-4-15,-11 1 2 0,-12 0 0 16,-1-2-5-16,-8 2-2 16,-1-3-4-16,2-6-2 15,3 1-8-15,8-3-34 16,7-8-72-16</inkml:trace>
  <inkml:trace contextRef="#ctx0" brushRef="#br0" timeOffset="98250.2871">8525 15149 146 0,'0'14'47'16,"2"-5"-19"-16,3-4 19 15,-10-5 16-15,5 3-21 16,0-3-31-16,0 0-11 16,0-3-11-16,5 3-34 15,-1 5-78-15</inkml:trace>
  <inkml:trace contextRef="#ctx0" brushRef="#br0" timeOffset="98393.1512">8677 15454 206 0,'-9'17'100'15,"-5"-9"-100"-15,10-8-111 16,-5-2 12-16</inkml:trace>
  <inkml:trace contextRef="#ctx0" brushRef="#br0" timeOffset="98535.2483">8654 15755 142 0,'-8'14'252'0,"-6"-8"-252"16,5-8-40-16,-2-6 7 16,8 5-137-16</inkml:trace>
  <inkml:trace contextRef="#ctx0" brushRef="#br0" timeOffset="100125.4872">7561 16499 136 0,'2'-1'44'15,"0"-8"-10"-15,0 5 13 16,3-2-2-16,-1 0-12 15,0-6-14-15,-2 0-2 16,3 2-5-16,0-4-7 16,-5-2-4-16,-2 4-2 15,-6 0 3-15,6 0-2 16,-4 1 13-16,-3 5-5 16,-3 1-5-16,4 5-1 15,-13 4-2-15,4 8 2 16,-10 6 3-16,-2 9 0 0,0 10 2 15,7 9-2-15,0 5 2 16,8-4-3-16,10 0-3 16,6-10 1-16,2-6-2 15,10-9-1-15,1-9-4 16,6-2 0-16,-1-11-1 16,-3-6-4-16,10-11-4 15,0-10-7-15,-4-8 5 16,-2-7-5-16,-5-2-2 15,-7 0 6-15,-5 6 17 16,-4 4 26-16,0 12-1 16,0 14-7-16,0 4-7 15,-2 6-2-15,2 0-6 16,0 2-3-16,0 0 2 0,2 5 5 16,8 4 1-16,-4 5 1 15,5 2-4-15,3 4 1 16,-3 1-1-16,-5 0-3 15,8 0-2-15,-5-6 0 16,-3 4-4-16,3-10-11 16,-4-3-12-16,-3-2-42 15,7-4-81-15</inkml:trace>
  <inkml:trace contextRef="#ctx0" brushRef="#br0" timeOffset="100470.7746">8037 16525 321 0,'0'-2'94'0,"0"0"-86"16,0-2 2-16,0 6-5 15,0-2-5-15,2 0-19 16,7-2 2-16,-2 2-13 15,11 0-47-15,4-2-19 16,5 2-40-16</inkml:trace>
  <inkml:trace contextRef="#ctx0" brushRef="#br0" timeOffset="100582.3298">8349 16555 181 0,'6'-1'48'15,"4"1"-34"1,-1-3 1-16,-5 6-15 0,0-2-3 15,10-1-39-15</inkml:trace>
  <inkml:trace contextRef="#ctx0" brushRef="#br0" timeOffset="100717.4744">8723 16537 208 0,'16'-2'76'0,"-5"-4"-70"16,-9 2-5-16,-2 4-2 15,8 0 0-15,-2 0-21 16,7-6-50-16</inkml:trace>
  <inkml:trace contextRef="#ctx0" brushRef="#br0" timeOffset="100836.306">9067 16471 189 0,'2'2'38'16,"-4"-4"-38"-16,2 2-15 15,2 0-3-15,5-4-44 16</inkml:trace>
  <inkml:trace contextRef="#ctx0" brushRef="#br0" timeOffset="101054.8582">9443 16362 162 0,'11'-1'54'16,"-4"-1"-54"-16,-3-1 3 16,-1 2-3-16,6-3-6 15,-1 0-24-15,6 4-37 16</inkml:trace>
  <inkml:trace contextRef="#ctx0" brushRef="#br0" timeOffset="101256.471">9840 16224 122 0,'-5'-3'0'0</inkml:trace>
  <inkml:trace contextRef="#ctx0" brushRef="#br0" timeOffset="104384.8495">12396 12222 335 0,'-2'0'0'0,"2"0"-11"16,0-2 11-16,8 6 8 15,5 0 0-15,10 4-2 16,-2 2 3-16,9 2 6 15,4 0-10-15,-1 4 1 16,-2 4-3-16,-4 2 4 16,0 6-3-16,-3 7 1 15,-4 10-1-15,-7 8-3 0,-10 11 2 16,-8 8-3-16,-15 8 0 16,-12 6 0-16,-10 5 1 15,-4-3 0-15,-6 0-1 16,10-6 2-16,9-4-1 15,6-2 0-15,13-5-1 16,12-3 0-16,2-4 1 16,14-8-2-16,1-6-1 15,12-3 1-15,2-7-2 16,0-8-2-16,2-5 1 16,-4-6 1-16,-2-5 1 15,-10-5-2-15,-9-2-1 16,4-3-5-16,-8 0 0 15,-2 0-3-15,2 0 7 0,-6 3 3 16,0-1 3-16,-6 7 1 16,-3 1 0-16,-3 2 2 15,3 2-3-15,-3 0 1 16,3 2 1-16,-3 3-1 16,3 0 1-16,-2 8 1 15,1 4-1-15,10 12-1 16,-5 1 2-16,9 14-2 15,1 3 4-15,-1 7-5 16,-1 3 0-16,1 5 0 16,-5 1 0-16,3 1-3 15,-5-3 1-15,7 2 1 16,2 4 2-16,8-3 2 0,1 2-2 16,4 3-1-16,3-1 1 15,11 0 0-15,-2 2-1 16,0-1-1-16,-6 0 0 15,2 3-3-15,-9-4 3 16,-12 0 1-16,-2-2 1 16,0-2-1-16,-2-3 5 15,-8 0-4-15,8-2 1 16,-4-3 1-16,-1-4 0 16,5 0 2-16,0-6-4 15,0-12 5-15,2-4-3 16,-6-11 1-16,4-9-4 0,2-10 1 15,0-6-1-15,-2-8 2 16,2-4-2-16,-4-4-7 16,-7-4-6-16,-3-4-18 15,-48-33-36-15,49 28-32 16</inkml:trace>
  <inkml:trace contextRef="#ctx0" brushRef="#br0" timeOffset="105773.187">13685 13409 245 0,'0'-10'69'0,"-2"4"-58"16,-1 2-6-16,-1 8 9 16,8 0-13-16,-1 7 10 15,2 3 2-15,8 11 3 16,0 5-8-16,3 7-2 16,-1 2 0-16,-1 1-4 15,-3 0 5-15,-7 3-4 16,-2-3 1-16,-6 6-3 0,-9 0-1 15,-7-2 0-15,-7-2-1 16,-2-8 1-16,5-10-1 16,6-10 1-16,5-9-10 15,1-12-25-15,10-9-7 16,0-11 9-16,6-14-13 16,9-9-8-16,15-10 13 15,3-5 12-15,0 1 16 16,7 2 13-16,-7 6 21 15,-2 4-5-15,0 6 12 16,-2 6 5-16,-3 7-3 16,-4 9-10-16,3 8-3 0,-8 6-5 15,1 6 0-15,-1 3 4 16,1 6-4-16,1 9 0 16,8 3-6-16,0 9 1 15,-5 4-5-15,-5 2 0 16,-4 2-2-16,-1-2 3 15,-15-3 6-15,0 1-1 16,-12-3-3-16,-10-3-2 16,-11-3 1-16,-3-2-3 15,2-4 3-15,-1-8 0 16,2 0 3-16,16-5-2 16,1-2-3-16,17-2-2 15,-3 2-5-15,12 0-1 16,-3-2-6-16,0 2 5 15,-2 0 1-15,2 4 6 0,8 1 3 16,-6 4 0-16,9 3 1 16,1-1-3-16,1 4 1 15,12 1-2-15,0 0 0 16,4 0-3-16,0-6 1 16,5-2-6-16,-3-5-5 15,-2-6-4-15,-3-3-1 16,0-4 2-16,-5-4 0 15,-6-3 16-15,-5-6 1 16,-6 1 8-16,1-3 0 16,-12 6-9-16,3-2 0 15,0 7 1-15,-2 4 10 0,-6 7 2 16,8-2 0-16,-7 10-10 16,1-2 3-16,-6 7 1 15,1 2 2-15,-3 5-1 16,1 1 1-16,5 2-2 15,-1-3-4-15,9 2 2 16,2-3-3-16,2-4-2 16,7 2-1-16,-2-4-4 15,8 3-11-15,8-7-12 16,3-1-56-16,4-5-129 16</inkml:trace>
  <inkml:trace contextRef="#ctx0" brushRef="#br0" timeOffset="107339.2145">14488 13636 156 0,'-12'-7'170'0,"-1"4"-166"16,-1-4-1-16,-1 6 15 16,-1 10-9-16,-3 5 6 15,-6 3 2-15,0 5-5 16,7 3-7-16,3-3-3 15,11-3-1-15,8-3-2 16,-3-4-1-16,13-3-1 16,0-6-4-16,6-3 0 15,2-6-6-15,7-4-1 0,0-7 2 16,0-4 6 0,-6 1 6-16,-8 4 10 0,-8 4 7 15,-5 8-6-15,-4 4-7 16,-1 4-3-16,3-1 0 15,-2 7-1-15,0 7 4 16,-3 8 1-16,3 8-2 16,4 11 1-16,5 6-3 15,-2 6 1-15,6 0-2 16,-5-1 1-16,3-5 0 16,-9-12 1-16,-2-10 4 15,-9-8 2-15,0-8 1 0,-7-8-6 16,3-4 3-1,-10-4-5-15,5-6-1 0,-3-8-1 16,6-2-2-16,3-6-2 16,10-7-9-16,6-4 1 15,12-6-8-15,9-5-13 16,10-2-14-16,0 0 4 16,5 4-3-16,-5 4 20 15,-2 6 27-15,-2 5 2 16,-6 9 27-16,-12 6 15 15,-5 10 5-15,-6 3-14 16,-2 5-7-16,0-1-11 16,0 5-6-16,-5 3-3 0,3 9 0 15,-6 4 0 1,4 6-4-16,-3 4-1 0,5 0-3 16,4-6 0-16,2-6-2 15,0-4 0-15,5-10-7 16,-5-4-6-16,2-4-5 15,8-6-3-15,1-10-24 16,5-8-17-16,6-8 13 16,-2-2 6-16,3 4 45 15,-12 8 20-15,1 9 16 16,-12 10-11-16,-2 7-16 16,0 4 14-16,0 4-1 15,0 5-5-15,9 4-6 16,-5-1-3-16,6-3-2 0,-2 0-2 15,7-3-1-15,1-5 1 16,7-7 3-16,3-9-5 16,1-7-2-16,0-8-3 15,2-8 0-15,-7-8-2 16,3-7-3-16,-8-4-26 16,-1-10 3-16,-5-5 9 15,3 6 22-15,-12 5 15 16,0 13-1-16,-4 19 2 15,-2 10 5-15,-4 9-4 16,5 7-13-16,2 7 2 16,-3 6 2-16,-5 8 3 15,-5 11-3-15,8 8-3 0,-3 5 5 16,7-1-6-16,2 1-1 16,0-7-2-16,2-5 0 15,0-5-1-15,7-6-2 16,-5-4-4-16,10-5 0 15,-3-3-2-15,3-5-9 16,3-1 2-16,1-5-12 16,4-7 11-16,-4-5 3 15,4-5 11-15,-11-3 1 16,-2-4 1-16,-7 0 1 16,-4 3 13-16,-9 5 13 15,5 4-3-15,-6 8-7 0,3 2-12 16,5 6-2-1,-7 4-3-15,6 5 1 0,3-4-1 16,0 6-2-16,6-6-1 16,6 0-4-16,-4-5 4 15,12-2 0-15,-3-4 2 16,4-2 1-16,-4-2-1 16,-1-3-2-16,-1 2 2 15,-8 1-2-15,-5 2-3 16,5-1-1-16,1 6-7 15,-6-3 6-15,2 3 6 16,0 0 2-16,2-1 4 16,5 1 2-16,-3 4 2 15,4-1-3-15,1 2 0 16,-5 0-2-16,6-1-1 0,-1-1-1 16,-7-4-1-16,5 2 1 15,-5-4 1-15,1-1 3 16,4-2 3-16,-5 0-1 15,7-7-7-15,3 0-1 16,-1-4-3-16,3 2 3 16,-3 2-3-16,1 3 2 15,-3 6 2-15,-5 1 2 16,4 4 4-16,-6 0 1 16,6 0-1-16,-3 2-3 15,5 2 0-15,1-2-3 16,0-1-1-16,1 2-5 0,-1-1-7 15,-1-2-35-15,-6-3-117 16</inkml:trace>
  <inkml:trace contextRef="#ctx0" brushRef="#br0" timeOffset="108554.6643">16096 13497 202 0,'7'-2'88'0,"4"-6"-83"16,5-4-5-16,1-2 39 16,12-6-28-16,0-5-2 15,-3 2 2-15,-7-1 5 16,-6 0 3-16,-9 4 1 0,2 0-15 16,-16 4-3-16,4-1-1 15,-5 7 4-15,-7 5-5 16,-9 2 1-16,-7 10 1 15,1 7-1-15,-9 4 2 16,11 1-2-16,4 6-2 16,9-3 2-16,11 4-2 15,16 0 2-15,3 2-2 16,7 4 1-16,12 0-1 16,8 2 0-16,-1-3-1 15,-5 1 1-15,-4-6-2 16,-12-5 3-16,-5 0 1 0,-12-5 6 15,-12-3-2-15,-5 2-2 16,-12-3 0-16,-9-2-3 16,5-3 0-16,8-1 0 15,7-4-5-15,7-2-20 16,13-3-43-16,7-2 19 16,11 3 25-16,12-7 1 15,12-1-7-15,1 2 12 16,1-2 18-16,-1 2 9 15,-5-2 2-15,-11 3 4 16,-2 2 0-16,-12-1-1 16,-1-1-9-16,-3 1-1 15,-7 5 4-15,-4-4 3 0,0 2-1 16,0 0 23 0,-9 3-3-16,5-1-6 0,0 1 0 15,-6 1-13-15,8 2-10 16,2-3-1-16,0 3-4 15,2 3 2-15,10 3 2 16,-1-2-1-16,3 4-4 16,3-4 2-16,-1 0-4 15,3-10 3-15,0 2-5 16,-9-3 7-16,-1-9 0 16,-4-2-1-16,-5-7 1 15,-4-6-6-15,3-5 4 0,-8 1 3 16,3 4 1-1,2 4 1-15,-5 8 4 0,9 6-5 16,-3 9-8-16,1 2 1 16,7 5 2-16,-3-2 5 15,5 2-4-15,-1 0 0 16,5-2-6-16,-8 0-5 16,8-4-9-16,-7-2-16 15,7-12-23-15,3-7-11 16</inkml:trace>
  <inkml:trace contextRef="#ctx0" brushRef="#br0" timeOffset="108779.0032">16722 13041 258 0,'2'-7'21'16,"-2"9"-14"-16,-4 8 9 0,6 16 20 16,0 10 7-16,-2 18-15 15,5 11-3-15,-1 10-7 16,3 6-8-16,6 0-3 15,6-6-5-15,-4-9-2 16,-1-9-1-16,-6-16 0 16,1-12-7-16,-7-12 3 15,-4-8-16-15,-9-11-60 16,-5-2-41-16,-8-7 13 16,-10-3 54-16</inkml:trace>
  <inkml:trace contextRef="#ctx0" brushRef="#br0" timeOffset="108898.7726">16558 13569 260 0,'-9'-20'66'0,"18"10"-51"16,-1 4 30-16,17 4-5 16,4-4-23-16,13 0-16 15,16-2-1-15,4-6-16 16,5 2-34-16,4-1-114 16</inkml:trace>
  <inkml:trace contextRef="#ctx0" brushRef="#br0" timeOffset="109349.5255">17692 13586 247 0,'0'-3'103'16,"0"-1"-88"-16,-2-2 10 16,2 6 22-16,2 2-20 15,-2 2-14-15,0 3-2 16,-5-2-3-16,0 7 9 16,1 8-5-16,2 3-10 15,-5 4-2-15,5 3-3 16,-1-6-4-16,3-7-12 15,3-8-10-15,-1-6-19 16,3-6-41-16,-1-6-53 16</inkml:trace>
  <inkml:trace contextRef="#ctx0" brushRef="#br0" timeOffset="109515.4219">17716 13222 410 0,'0'0'19'0,"0"0"-19"15,0 0-3-15,0 3-1 16,2-3-14-16,5 5 8 16,4 8-15-16,5 2-21 15,6 7-29-15,-2 7-7 16,3 3-16-16</inkml:trace>
  <inkml:trace contextRef="#ctx0" brushRef="#br0" timeOffset="109889.0582">17925 13505 176 0,'9'6'40'16,"-2"4"12"-16,2 6-7 16,-7 5-10-16,5 7-3 15,-5 4-2-15,-4 2-11 16,-5 0-5-16,5-2-6 16,-11-9-5-16,3-4-2 15,4-7-1-15,4-8 4 16,2-4-2-16,0 0-2 15,2-6-11-15,0-8-24 16,9-6-6-16,7-11-7 16,12-5-17-16,9-4 22 15,4 4 41-15,-3 11 2 16,-9 6 19-16,-2 11 2 0,-12 6 3 16,-3 6-1-16,-3 5 4 15,-5 3 1-15,2 3-1 16,-6 6-3-16,-4 2-5 15,-6 7-5-15,2-1-10 16,-3-3-3-16,5-4-1 16,-5-6-1-16,4-6-10 15,3-6-21-15,2-4-44 16,0 0-94-16</inkml:trace>
  <inkml:trace contextRef="#ctx0" brushRef="#br0" timeOffset="110076.7941">18326 13519 388 0,'-2'2'0'0,"2"-2"4"16,9 0-4-16,7 2 4 15,13-4-4-15,13 2-7 16,3-5-21-16,3 3-39 15,4-4-60-15</inkml:trace>
  <inkml:trace contextRef="#ctx0" brushRef="#br0" timeOffset="110399.544">18649 13258 92 0,'0'-28'41'16,"-1"1"-41"-16,-9 2-23 15,4 3 23-15,-3 5 25 16,-3 0 45-16,-1 5-8 16,-2 6-20-16,-3 4-20 15,2 4-11-15,-8 6-3 16,4 8-2-16,-5 6-3 16,6 5 6-16,-4 8-5 15,9 6 3-15,8 4-2 16,-1 4 4-16,4 3-6 0,6 0 0 15,-1 2-3-15,5-4 1 16,-5 3-2-16,0-8 0 16,-2-2-2-16,-2-5-4 15,-2-8-3-15,-7-4-11 16,-1-8-38-16,1-6-72 16</inkml:trace>
  <inkml:trace contextRef="#ctx0" brushRef="#br0" timeOffset="110647.33">18669 13582 269 0,'2'5'16'15,"-4"5"-15"-15,0-2 13 16,0 10 18-16,-2 3 6 15,-5 4-13-15,6 0-21 16,-4-1 1-16,5-2-5 16,2-6 0-16,2-6-9 15,4-4-10-15,-6-4-17 16,1-6-19-16,-1-6-77 16</inkml:trace>
  <inkml:trace contextRef="#ctx0" brushRef="#br0" timeOffset="110798.0455">18775 13377 154 0,'6'-6'198'0,"-2"4"-198"15,1-2-20-15,-3 4 19 16,0 4-1-16,3 2-3 16,4 6-25-16,-5 0-33 15,3 8-99-15</inkml:trace>
  <inkml:trace contextRef="#ctx0" brushRef="#br0" timeOffset="111892.9663">18827 13647 267 0,'0'6'44'0,"0"-1"-43"16,-2-1 13-16,4 2 18 15,-2 3 3-15,0 5-14 16,-2 4-12-16,-2 5-1 15,-3-2-4-15,1 2 3 16,-3-8-6-16,2-2 2 16,0-5-3-16,4-6 0 15,3-4-2-15,3-4-20 16,4-9-11-16,-5-2 4 16,12-10-22-16,1-2 8 15,10-2 38-15,-5 8 5 16,5 5 2-16,-8 5 7 0,-5 9 0 15,-1 4 4-15,-9 3 7 16,0-2-2-16,-2 6-2 16,0-1 3-16,0 6-6 15,2 2-1-15,-4 5-3 16,2 4-5-16,-2-3-3 16,2-1 0-16,0-2-1 15,2-4-3-15,-2-6-1 16,4-1-10-16,3-5 3 15,0-2 2-15,4-6 4 16,7-8-6-16,4-7-6 16,0-3 4-16,1 0 13 15,-8 5 4-15,-1 4 2 0,-10 8 1 16,3 5-6-16,-5 3 1 16,-2 3 1-16,-2-2 5 15,2 2 4-15,-5-1-3 16,5 2-1-16,5 0 3 15,-5 1 0-15,2 4-5 16,0 1-1-16,7 2-5 16,-4-4 0-16,6 0 0 15,-5-2-2-15,6 0 1 16,1-3-3-16,0-6 2 16,3-3-2-16,4-6-4 15,2-9-10-15,3-4 9 16,-5-7-8-16,-2-3-7 0,4-6-11 15,-6-4-6-15,-2-8 18 16,0-2 15-16,0-1 8 16,-8 3 32-16,-1 8 7 15,-5 9-8-15,-5 8 2 16,1 7 1-16,2 7-14 16,2 9-15-16,0 2-5 15,-2 6 0-15,2 2 0 16,0 8 7-16,-5 6-2 15,1 9 3-15,-1 12-3 16,-4 9 2-16,-2 3 0 16,5 0-1-16,-6 3-1 15,10-2-3-15,0-7 3 16,4 0-4-16,2-7 0 0,10-3 0 16,1-8-2-16,6-3-1 15,-4-12-1-15,8-7-1 16,-1-6-1-16,3-11-5 15,2-4-4-15,0-8-3 16,-2-6-5-16,-5-4-10 16,-13 1 15-16,-3 8 17 15,-7 4 4-15,-11 8 11 16,-3 8-6-16,-6 8-1 16,2 6 6-16,-4 7-6 0,5 2 0 15,5 5-4 1,9 0 5-16,4 0-5 0,2-5 1 15,9 1-1-15,1-6-4 16,-2-4-3-16,3-1-4 16,-3-5-8-16,-1 1-14 15,-7-7-6-15,-9-5-116 16,1-1 35-16</inkml:trace>
  <inkml:trace contextRef="#ctx0" brushRef="#br0" timeOffset="112035.1706">19211 13531 365 0,'-2'2'0'15,"6"-2"3"-15,5 0-4 0,5 4 1 16,5-4-19-16,8 2-52 16,0-2-132-16</inkml:trace>
  <inkml:trace contextRef="#ctx0" brushRef="#br0" timeOffset="112708.7706">20624 13399 192 0,'15'0'173'0,"-3"-4"-153"16,-10-6 2-16,-2-3 4 15,-8 0-25-15,6-7 1 16,-2-3-2-16,-5-2 0 15,3 0 0-15,-8 3 1 16,3 0-1-16,-2 7 0 16,-5 2 0-16,0 8-2 15,-8 6 2-15,-11 7 0 16,2 6 1-16,-7 7-1 16,6 3 2-16,7-1-1 0,9 2-2 15,9 3-1 1,9 3 2-16,6 4 0 0,7 3-2 15,12 0 1-15,-1 2-2 16,0-2 1-16,0-2-4 16,-1-3 1-16,-13-2 4 15,-3-4 1-15,-14-8 3 16,-9-2 1-16,-7-6 0 16,-6-2-4-16,-9-4 2 15,0 0-2-15,5-5 0 16,4-2-7-16,6-1-14 15,9 1-62-15,16-5-68 16</inkml:trace>
  <inkml:trace contextRef="#ctx0" brushRef="#br0" timeOffset="113265.2521">20539 13686 324 0,'4'0'24'0,"5"-2"-22"16,-9 0-3-16,12-3 2 15,-2 1-2-15,11-1-9 16,-2-5-3-16,6-1-4 16,-9 1 12-16,-3 2 5 15,-7 2 29-15,0 2-4 16,-14 4 5-16,4 0 3 16,-5 3-22-16,3-2-6 15,-2 9-4-15,0 3 2 0,-1 3-1 16,5 2-1-16,2-1-1 15,4 0-2-15,0-7 2 16,9 0-4-16,-3-4 4 16,11-6-3-16,-1-1-2 15,6-12-7-15,0-5-4 16,5-10-3-16,0-8-4 16,-2-8 3-16,-2-7-14 15,2-3 5-15,-8-8 12 16,6-2 17-16,0 4 5 15,-5 9 41-15,-3 11 3 16,-6 18-20-16,-1 12-12 16,-8 8-9-16,-4 4-2 15,-3-2-1-15,3 4-1 0,-3 4-3 16,3 6 7-16,-7 10-2 16,5 12-1-16,-7 8 1 15,1 11-3-15,6 3 3 16,2 4-6-16,2 0 0 15,4-4 2-15,5-1-4 16,-3-11 0-16,4-13-4 16,-6-8-8-16,3-13-8 15,-5-7-22-15,-11-11-104 16,3-1-16-16</inkml:trace>
  <inkml:trace contextRef="#ctx0" brushRef="#br0" timeOffset="113429.1315">20811 13458 165 0,'11'-9'184'0,"-3"5"-184"16,8 2 19-16,11 0 18 15,13-2-32-15,12 0-5 16,-1-2-4-16,-1 0-6 16,-14 1-11-16,-13 4-9 15,-10 1-44-15,-15 7-58 16</inkml:trace>
  <inkml:trace contextRef="#ctx0" brushRef="#br0" timeOffset="117089.0472">3167 11966 337 0,'-13'-19'53'0,"-1"1"-27"0,1 5-2 15,9 12-6-15,-2-3-13 16,6 4-4-16,-2 0-1 16,4 3-1-16,-2-2 1 15,0 0-4-15,0-1 0 16,6 0-7-16,0 3 10 16,7-6 1-16,10 6 3 15,8-1-3-15,15-2 0 16,12-2 2-16,9-1-2 15,7 2 0-15,3 0 1 16,10 1-2-16,3 0 2 16,-1 1-2-16,2-1 2 15,1 1-2-15,-1 4 1 0,0-4 0 16,7 2 0 0,-4-2 0-16,-3 4 0 0,-5-3 1 15,2 0-1-15,-4-2 0 16,-3 0 0-16,-8-2 0 15,-3-2 0-15,-6 1 0 16,-8-1 1-16,-5-2 0 16,-4-1-1-16,-7 3 1 15,-6-2 0-15,5 0-1 16,-10-2 1-16,-11 1-1 16,-3 5 1-16,-1 1 1 15,-14-3 4-15,5 5-4 0,-5 2 2 16,-5-6-4-1,5 3 2-15,0 3-2 0,0-2-1 16,0-1-1-16,0 0 0 16,0 2 0-16,0-4-3 15,0 1 4-15,0 2-2 16,0 1 2-16,0-4 2 16,0 2-1-16,0 5 1 15,0-8 1-15,0 3-1 16,0 0 0-16,0 0 1 15,0-3-2-15,0 3 1 16,0-4 0-16,0 4-2 16,0 1 1-16,-2-1-1 0,2 3 0 15,-2-3 1 1,-1 0-1-16,3 1 2 0,0-1 2 16,0 0-2-16,-1 2 4 15,1-2-4-15,0-2 5 16,0 1-3-16,-6-2 4 15,6 3 1-15,0-1 0 16,6 1 1-16,-6 1-6 16,0-1-1-16,0 0-1 15,0-1-2-15,-6 2-2 16,6-1 0-16,0 3-4 16,-2-2-1-16,4 1 1 0,-2-2 0 15,0 0 3 1,0 0-4-16,0-3-1 0,-2-1-55 15,0-6-33-15,-4 0-94 16</inkml:trace>
  <inkml:trace contextRef="#ctx0" brushRef="#br0" timeOffset="121035.4027">5428 11281 93 0,'-7'2'138'0,"7"-4"-107"16,0-1-8-16,-2 3 39 0,2-3-9 16,2 3-22-16,-4-2-14 15,0 0-3-15,-2 2-2 16,-3-3 0-16,0 0-7 15,0 3 1-15,3 0-6 16,-5 0 0-16,3 0-2 16,-4 0-1-16,-7 0 0 15,-3 0 1-15,-3 0 1 16,-4 0 2-16,-1 0-2 16,1-3 1-16,5-2-1 0,-3-3-7 15,5-2 3 1,-2-3-13-16,4-1-7 0,3-5 11 15,-1-2 1-15,6-4 5 16,0 0 5-16,5 2 2 16,3-1 1-16,2 0-1 15,2 4 0-15,3 0 1 16,4-1-3-16,2-1-1 16,5 3 3-16,3-2-3 15,4-1 3-15,1 3-1 16,10 2 2-16,-5 1 0 15,0 5 4-15,0 0-3 16,-1 3 0-16,-6 2 1 16,1 2-1-16,-5 4 2 15,-5 0-2-15,-4 2 4 0,0 4-2 16,9 0 1-16,2 3-3 16,-2 0 2-16,10 3 2 15,-1 2-4-15,0 4 2 16,0 0 1-16,0 5 3 15,-5 3-4-15,2-1 1 16,-6 5-3-16,-2 2 2 16,2 0-1-16,-10-1-1 15,4-3 0-15,-8-1 0 16,1-4 3-16,-5-1-2 16,-5-3 3-16,-3 4-4 15,-2-1 3-15,-3 0-1 0,-3-1-1 16,-1-3 1-1,-1-3-3-15,0 0 2 0,0-4-2 16,-2-2 3-16,0-1-2 16,0-2 2-16,-3-5-2 15,6-1 2-15,-1 0-1 16,3 0 0-16,1-3 0 16,4 1-2-16,5-3 0 15,-2 0-1-15,5 1 0 16,-1 4-1-16,3-2 2 15,-2-1 0-15,4 3-1 16,-2 0 1-16,0 0 0 16,0-1 0-16,3 1 1 0,-3 0-2 15,2 0 2-15,-2 0-2 16,0 0 1-16,0 0 0 16,0-3 0-16,0 6 0 15,0-3 1-15,0 0-1 16,0 0 0-16,2 0-4 15,-2 1 3-15,5-2-5 16,-5 1 1-16,-5 1 1 16,5-2 0-16,0 1 2 15,-2 1 2-15,2-1 1 16,0 0 0-16,-2 0 3 16,2 0-3-16,-3 0 3 0,3 0-2 15,0 0 1 1,3 0 1-16,-6 3-3 0,6-1 1 15,-3-2-1-15,-3 0-2 16,6 1 3-16,-1-2-3 16,-4 2 2-16,2-1 0 15,2 0 1-15,-2 0-1 16,-2 0 3-16,2 0-3 16,0 0 2-16,0 0-3 15,-3 0 1-15,6 0 1 16,-1 0-3-16,-2 0 2 15,0 0-1-15,0 0 2 16,0 0-2-16,-2 0 0 16,2 0 0-16,-3 0-1 15,3 0-2-15,0 0 0 0,-2-1-8 16,2 1-11-16,-2 0-38 16,2-2-65-16</inkml:trace>
  <inkml:trace contextRef="#ctx0" brushRef="#br0" timeOffset="123652.7794">14031 11606 91 0,'-4'-5'127'0,"-4"4"-95"16,6-2-25-16,2 2 21 15,0 1 2-15,0 0 7 16,0 1-3-16,0-1-2 16,-2 3-8-16,2-3-4 15,-2 1-4-15,2-1-9 16,-2 0-2-16,-5 0-4 0,2 3-1 15,-6-3 0-15,-4 0 2 16,1 0-2-16,-5-3 2 16,-4-1-1-16,-2 1 0 15,4-4 0-15,-8-4 0 16,-2-3-2-16,2-2 2 16,-5-4-2-16,7 0 1 15,5-2-1-15,-3 0-4 16,8 0-2-16,1-2 1 15,1-6 0-15,1-5 2 16,1-1 3-16,1-4 1 16,-2 0 0-16,4-2 3 15,1 2-1-15,0 1-1 0,3 1-1 16,-4 3-4-16,10-2 0 16,0 4 0-16,5 1 4 15,6-1-4-15,2 3 4 16,1 5-3-16,1 4 3 15,-1 5-3-15,3 1 3 16,8 0-1-16,0 1 2 16,-1 0 2-16,3 2-3 15,2 0 6-15,-3 4-5 16,3 2 3-16,0 4-3 16,2-1-1-16,3 6 2 15,-3 1-2-15,-2 4 2 0,0 4-2 16,-9-1 3-1,5 4-3-15,-8 1 3 0,6 2-1 16,-10-2 0-16,1 2 0 16,-6 2 0-16,1 2 0 15,1 5-1-15,-4 2 3 16,3 6-4-16,-5 1 2 16,1 2-2-16,2 2 2 15,-3-3-2-15,-4-4 1 16,4-2-1-16,1-1 1 15,-3-5 1-15,-4 3-2 16,-3 0 3-16,1 4-1 16,-7 5-2-16,4-2 0 15,-4 0 0-15,-5-1 1 16,5-4-1-16,-2-6 1 0,-3-1 1 16,3-4 2-16,-3-3-3 15,-1 0 4-15,-1-2-3 16,-3-2 2-16,4 1-3 15,1-3 1-15,-1-3 0 16,-2 3-2-16,2-2 0 16,3 0 1-16,6-1-2 15,-3-1 2-15,-1-2-3 16,-1-3 3-16,-1 3-2 16,-1-4 1-16,-1 0 0 15,-9-2-1-15,8 0 2 16,-3-2 0-16,0 1 0 0,2-1-1 15,7 2 1-15,4-1-1 16,-4 1 0-16,11 0 0 16,-2 2-1-16,2 0 0 15,0-2 1-15,2 1 0 16,-2 1-1-16,0 0 1 16,0-3 0-16,0 6-1 15,0-3-1-15,0 0-2 16,0 0-2-16,0 0 0 15,0 0-3-15,0 0 0 16,0 0 0-16,0 0 4 16,2 0-2-16,0 0 4 15,-2 0-1-15,0 0 2 0,4 0 1 16,-4 0 1-16,0-3-1 16,0 3 2-16,3-1 1 15,-3 1-2-15,0 0 2 16,2 0-1-16,-2 0-1 15,0 1 0-15,0-1 0 16,0 0-1-16,0 3 2 16,0-3 0-16,0 1 0 15,0-1 3-15,0-1-3 16,0 1 2-16,0 0-3 16,0 0 1-16,0 0-1 15,0 0 1-15,3 0 0 0,-3 0 0 16,0 0 1-1,0 0-2-15,0 1 3 0,0-1-3 16,0 0 3-16,-3 0-1 16,3 2 0-16,0-2 1 15,0 0-3-15,3 0 1 16,-3-2 0-16,0 2-1 16,0-1 1-16,0 1 0 15,0 0 1-15,0 0 0 16,-3 0 2-16,3 1-3 15,0-1 2-15,0-1-2 16,0 1-2-16,0 0-2 16,0 0-1-16,0-3-9 0,0 3-6 15,0-1-22-15,0-2-36 16,0 3-30-16,0 0-49 16</inkml:trace>
  <inkml:trace contextRef="#ctx0" brushRef="#br0" timeOffset="125587.1263">15141 11711 185 0,'-14'-13'38'16,"-4"4"7"-16,7 1 26 15,2 3-27-15,5 1-11 16,-1 3-4-16,3 1-8 15,4 0-2-15,3 0-3 16,-3 0-2-16,0 1-7 16,-2 1-3-16,0-2-4 15,2 2 0-15,5 0-1 16,-5-2 1-16,1 3 2 0,3-1-1 16,5-1 3-16,5 5-1 15,8 0 4-15,9 5-1 16,15-4-1-16,5 1 0 15,14-2-3-15,6 0 2 16,6-3-4-16,-6-3 4 16,-9 0-3-16,-1-4 2 15,-12 2-2-15,-1-1 1 16,-15 3 1-16,-4 0-1 16,-6 3 3-16,-8-1-5 15,-6-1 4-15,-6-1-2 16,2 3 4-16,-7-1-4 0,-2-2 1 15,2 0-1-15,0 0 0 16,-5-2-2-16,10 2 1 16,-5 0 0-16,2 0 0 15,-2 0 2-15,0 0-3 16,0 0 4-16,-2 0-2 16,2 0 0-16,0 0 1 15,-5 2-3-15,3-2 2 16,4-2-1-16,-4 2-2 15,2 0 3-15,0-4-4 16,0 4 2-16,0 0 0 16,0 0-1-16,-3-2-2 15,3 4 2-15,0-4-9 0,0 2 2 16,0-3-8-16,0 1 5 16,0 1-2-16,0 1 5 15,-2-3-2-15,2 3-4 16,-2 0-26-16,-5-4-42 15,3 0-52-15,-1 2-60 16</inkml:trace>
  <inkml:trace contextRef="#ctx0" brushRef="#br0" timeOffset="154862.6569">1663 13321 271 0,'4'-9'11'15,"0"-1"-9"-15,-4 2 29 16,0 5-16-16,0-4-15 15,-2 0-6-15,2-4 0 16,-4 3 4-16,2-3 2 16,-1 0 9-16,-1 2 11 15,0 0 2-15,-3 2-6 16,4 0-6-16,-3-1-10 16,-1 1 3-16,-1 1-3 15,-4-3-6-15,1 1 3 0,-2 2 2 16,-3 2 1-16,-1 1 1 15,1 0 1-15,0 6-2 16,-2 0 0-16,4 5-1 16,-1 6 0-16,-1 4 1 15,3 8 1-15,0 6-1 16,4 5 1-16,2 3-1 16,5 0 0-16,2-3 0 15,2-6-4-15,7-5 1 16,3-6-1-16,3-6-8 15,1-2-2-15,1-8 9 16,1-3 0-16,7-6-5 16,-3-9-2-16,2-8-6 0,5-4-1 15,-6-8 0 1,-3-6 4-16,2 2 7 0,-8 3 8 16,-3 5 0-16,-7 6 16 15,-6 10 11-15,-5 7-2 16,3 2 1-16,0 4-7 15,-2 2-5-15,4-1-6 16,0 0-6-16,2 3-2 16,0-1-1-16,0-1-2 15,2 7 3-15,0 4 7 16,-2 9-3-16,8 3 1 16,-4 8-3-16,-2 2 1 0,7 0-1 15,-3 2-1-15,0-4-2 16,-2-2-2-16,0-2-1 15,3-8-13-15,-1-6-10 16,2-3-32-16,-2-10-30 16,-4-5-21-16</inkml:trace>
  <inkml:trace contextRef="#ctx0" brushRef="#br0" timeOffset="155596.4107">1796 12836 153 0,'0'-3'31'15,"-4"2"-31"-15,-1-2 0 16,5 6 4-16,0 1 14 15,5 6 2-15,-1 5 0 16,3 10 12-16,2 5-7 16,2 10-4-16,3 4-8 15,-6 3 1-15,5 3-3 16,-3 1-4-16,1-6-4 16,-7-5 1-16,8-8 0 15,-6-3-2-15,1-4-1 0,-1-7 0 16,-4 0-2-1,6-7-3-15,-6-5 2 0,-2-3 2 16,2-1 3-16,-4-7-3 16,-2-3-25-16,-4-5-9 15,-3-7 15-15,1-6 5 16,-2-1 13-16,5 2 1 16,7 0 0-16,5 1 1 15,3 3-1-15,13-2-1 16,1 3 1-16,7-2 0 15,0 4 3-15,0 4 1 16,5 4 1-16,-5 4-3 16,-2 4 3-16,-4 2-3 0,-2 4 1 15,-3 2 4-15,-3 5-4 16,-2-3 3-16,-1 9 0 16,-4 2 4-16,-1 2-3 15,-3 8-1-15,-1 0-3 16,-3 6 0-16,-3-2 0 15,1 3-1-15,-2-1 3 16,-3-3 1-16,-1 0 4 16,-11-4-5-16,0-2 4 15,-10-4-5-15,-4 1 3 16,-6-8 0-16,1-3-4 16,3-1-1-16,4-10 0 0,6-1 2 15,2-1-4-15,13-5-2 16,3-1-13-16,3-5-18 15,2-1-15-15,6-12-17 16,5-3-41-16</inkml:trace>
  <inkml:trace contextRef="#ctx0" brushRef="#br0" timeOffset="156272.9716">2259 12918 281 0,'-2'-2'71'0,"-2"-2"-69"16,2 0 25-16,2 4 19 0,4 0-23 15,-2-2-14-15,0 2-7 16,4 0-1-16,-2 0 1 16,9 2 4-16,5-1-2 15,11-1 1-15,7 3-3 16,1-3-1-16,8 0-1 15,-5 0-3-15,-4 0 3 16,-5 0-9-16,-11-3 1 16,0 2-7-16,-11-1-3 15,-4 2-12-15,-10-4-24 16,3-1-94-16,-3-1 14 16</inkml:trace>
  <inkml:trace contextRef="#ctx0" brushRef="#br0" timeOffset="156518.9684">2452 12705 308 0,'-8'3'19'15,"4"-3"-19"-15,0 0-6 16,-1 6 6-16,5 5 10 16,5 7 8-16,-5 8-1 15,2 8-3-15,2 6 0 16,-4 0 0-16,2 0-4 15,-2-1-5-15,3-4 1 16,-3-4-5-16,0-5-2 0,3-2-3 16,1-5 0-1,-2 0-11-15,2-2-25 0,1-4-49 16,0-1-85-16</inkml:trace>
  <inkml:trace contextRef="#ctx0" brushRef="#br0" timeOffset="157585.1129">2861 13189 138 0,'0'-11'108'16,"0"-1"-106"-16,-4 2 10 15,-2 0 25-15,-2 3-12 16,2 2 7-16,-3-1-8 15,3 5-18-15,-6-2-6 16,-3 6-2-16,-6 3-2 16,2 7 4-16,-8 9 0 15,-2 4 2-15,-2 10-1 16,6 9 2-16,0-1 3 16,8 2-4-16,3 0 1 15,10-4-1-15,4-6 0 0,6-6-1 16,13-6 4-16,5-6 0 15,5-6 1-15,11-6-1 16,2-6-3-16,4-8 2 16,-3-4-4-16,-1-4 0 15,-5-2 1-15,-10 4-1 16,-10 5 0-16,-6 0 7 16,-6 7 2-16,-7 4-2 15,-1 0-6-15,-4 0 1 16,3 3-2-16,0-4-17 15,-1 4-51-15,1-4-89 16</inkml:trace>
  <inkml:trace contextRef="#ctx0" brushRef="#br0" timeOffset="158716.7808">1335 13968 66 0,'-18'-2'25'16,"0"-2"-20"-16,-1-1-1 0,-4-4 46 15,1 0-17 1,-1-2-14-16,4 1 25 0,-3 2-7 16,8 2 13-16,-2 0-4 15,5 4-4-15,3 0-14 16,1 2-10-16,4-3-14 15,3 3-4-15,2 0-4 16,3-1-7-16,0 1 2 16,1 1 9-16,14 4 1 15,9 1 0-15,14 2 1 16,15 3-1-16,11-2-1 16,8 0 0-16,8-4 1 0,13 1-2 15,9-4 1 1,14 0-1-16,6-4-2 0,2-2 3 15,-5 0-1-15,-10 0 0 16,-9 3 1-16,-15-2 0 16,-13 3-1-16,-8 0 1 15,-15 3-1-15,-14-3 2 16,-17 0-1-16,-2 1 0 16,-12-2 6-16,-6 2 0 15,-3-1-3-15,-3 0-3 16,1 0-3-16,0 0-7 15,-1 0-19-15,1 0-48 16,-5-4-116-16</inkml:trace>
  <inkml:trace contextRef="#ctx0" brushRef="#br0" timeOffset="159968.3095">2859 12324 313 0,'-4'0'40'0,"2"0"-37"16,-7 0 28-16,16 4-10 15,-7-4-21-15,2 5-3 16,2-4 3-16,7 5 6 16,5-2 0-16,9 6 4 15,6 0-2-15,9 3-1 16,-3-1-6-16,8-5 1 16,-3 1-2-16,-2 0-1 15,-9-4 1-15,-2 1-3 16,-15-2 2-16,-1 1 1 15,-11-1 0-15,-2-1 1 16,-2-1 3-16,-2 4-2 16,-5 0 3-16,0 8-1 0,-11 7-3 15,-4 10 0 1,-12 6 1-16,-7 2-3 0,3 0 1 16,7-8-1-16,4-7-3 15,6-2-1-15,-6 7-3 16,29-28-10-16,0-2-13 15,0 2-22-15,8-3-35 16,-2 1 36-16</inkml:trace>
  <inkml:trace contextRef="#ctx0" brushRef="#br0" timeOffset="160562.928">3026 12797 109 0,'-11'6'230'0,"0"-1"-209"16,7-7-17-16,-1 2 23 16,5-3-8-16,5 3-15 15,-3-1-2-15,0 1-2 16,9-3 2-16,3 0 3 16,10-8-4-16,11-1-1 15,10-3 1-15,4-6-2 0,0-1 0 16,-5 2 1-16,-5 2-1 15,-10 5 1-15,-7 2 1 16,-11 5 2-16,-4 4 10 16,-7 2-1-16,-2 2 2 15,-3-2-10-15,-1 2-4 16,1 0-1-16,-2-2-9 16,5 2-11-16,0-4-22 15,2 0-29-15,2 0-31 16,2 2-49-16</inkml:trace>
  <inkml:trace contextRef="#ctx0" brushRef="#br0" timeOffset="161012.2425">3483 12252 367 0,'-7'1'60'0,"3"-1"-60"16,0 0 12-16,-4 3 8 0,14-3-8 15,-6-3-6 1,0 6 1-16,0-6-2 0,2 6-2 15,0-1-3-15,-2-2-4 16,2 2 0-16,0 2-6 16,0 4 8-16,5 6 2 15,-1 4 5-15,4 8-5 16,1 6 5-16,3 4-4 16,1 2 2-16,3 4-1 15,-3 1 0-15,1-5-3 16,-3-6 2-16,-4-8-2 15,0-8 2-15,-4-6-2 16,-1-4-1-16,0-2-2 16,-4 0-5-16,5 0-9 15,-3 1-26-15,2 0-76 0,1 1-116 16</inkml:trace>
  <inkml:trace contextRef="#ctx0" brushRef="#br0" timeOffset="164012.7714">2207 14590 162 0,'-3'-1'109'0,"1"-5"-103"16,-3-1 13-16,3 3 19 16,2 2-34-16,-2-2-1 15,2 2-1-15,0 0 0 0,-5-2 0 16,5 2-1-16,0-2 0 15,-4 2 2-15,0-1 5 16,-3-1-1-16,-2 1 3 16,-3-3-5-16,0 2 3 15,-2-2-8-15,-3 2 1 16,1 0-1-16,1 2 2 16,-4 2 2-16,5 2-2 15,6 0 0-15,-3 6 0 16,2 5 6-16,-2 4-4 15,0 6 2-15,0 2-5 16,1 1 1-16,8 0-2 16,4-5-1-16,3-4-1 0,4 1 0 15,4-6 1 1,1 0 0-16,1-1 0 0,8-4-1 16,-4 0 2-16,2-3-2 15,-1-3-1-15,-5-1-1 16,-3-1-2-16,-6-3 4 15,3-6-3-15,-5-5 0 16,3-5-2-16,0-6 2 16,-2-2-7-16,-1-1 1 15,-2-7 0-15,0 7 1 16,0 4 10-16,5 6 9 16,-5 9 4-16,1 4 3 15,-1 6-2-15,-2 2-7 0,0 0-1 16,-2 0-1-16,2 2-1 15,-3-2 0-15,1 0-3 16,0 2 1-16,2-2-1 16,-5 0-1-16,5-2 1 15,0 3-2-15,0-2 2 16,5 1-1-16,-1 5 1 16,-1 2 0-16,1 9 3 15,1 3-3-15,-1 6 2 16,0 1-3-16,3 5 3 15,0-1-3-15,0-7-3 16,1-3-4-16,-1-6-11 16,-1-7-24-16,4-8-12 15,-4-5 23-15,1-8-25 0,-1-5-51 16</inkml:trace>
  <inkml:trace contextRef="#ctx0" brushRef="#br0" timeOffset="165001.7447">2346 14327 158 0,'0'-12'71'0,"-2"6"-47"16,0-1 26-16,0 1 11 15,2 1-19-15,-3 3-13 16,2 2-20-16,-4 0-3 16,5 2-6-16,0 3 0 15,0-2-4-15,0 6 4 16,6 4 4-16,-1 9-4 16,-1 7 4-16,1 4-4 0,0 3 0 15,-3-1 1 1,0-8-2-16,3 0 1 0,-1-10-1 15,-2 0 1-15,5-5-3 16,-5 1 2-16,3-6-6 16,-5 1 1-16,2 0-11 15,-2-4 1-15,2-2 5 16,-4 0 5-16,2-4 4 16,-2-2-6-16,-1-2-10 15,-1-5 7-15,1 3 6 16,1-5 2-16,2 3 3 15,0 0 0-15,2 4-2 16,3-3-1-16,4 1 1 0,2-1-2 16,5-1-2-1,6-1 6-15,0 1 0 0,1 3 0 16,2 1 2-16,-7 0-2 16,1 2 0-16,-4 4 0 15,-1 0-2-15,-3 4 1 16,-2 2 1-16,0 4 5 15,-2-1 1-15,-3 8-2 16,-4 1 5-16,-2 6-6 16,-7 4 0-16,0 4-2 15,-11 0-1-15,0 4 5 16,-5-8-3-16,-2-6 4 0,4-4 2 16,2-7 7-1,1-5-8-15,5-5-1 0,-1-2-6 16,7-4 0-16,-2-3-16 15,2-2-6-15,0-4-1 16,0-4-27-16,-2-38 18 16,6 46-8-16,3 6-27 15,0-1-16-15</inkml:trace>
  <inkml:trace contextRef="#ctx0" brushRef="#br0" timeOffset="165512.0655">2817 14503 91 0,'9'-6'107'0,"-5"0"-88"16,-4 5 20-16,-2 0 32 15,0-2-19-15,-2 1-20 16,-3 0-3-16,0 2-8 16,-2-2-13-16,-1 2-7 0,0 0 0 15,-1 4-1-15,0 2-2 16,-3 6 0-16,1 4 1 15,-1 6 1-15,6 0-3 16,-1 5 2-16,7-2-2 16,8-3 2-16,5 2-2 15,7 0 3-15,7-4-6 16,6-2-1-16,5 0-4 16,1-6-5-16,3-6-3 15,1-3-4-15,-8-6 2 16,3-4 2-16,-14-4 10 15,-4 1 9-15,-10 1 2 16,-5 0 7-16,-6 5-1 16,-1 0-8-16,0 2 0 15,-1 2-10-15,3 0-31 0,0 0-73 16</inkml:trace>
  <inkml:trace contextRef="#ctx0" brushRef="#br0" timeOffset="166562.0203">2259 15266 247 0,'0'-4'33'0,"0"-6"-25"16,0 1-3-16,-2 0 15 15,2-5-13-15,0-2-1 16,-4 3-5-16,0-1 3 16,-3 0 3-16,-4 9 6 15,2-4-1-15,0 6 4 16,0-2-8-16,0 5-1 15,0 2-7-15,-2 7-1 16,-5 1 1-16,1 5 0 16,-12 10 0-16,5 0 1 15,-3 4 1-15,0-1-2 0,10-2 1 16,2-3-1-16,11-6 0 16,2-1-2-16,2-3 1 15,11-2 1-15,2-1-5 16,4-2 3-16,5-2-4 15,5-4-5-15,-2-4-4 16,-5-2 3-16,-2-6-7 16,-4 0-2-16,-7-7-9 15,-3-8 3-15,1-3-10 16,-3-5-15-16,-4 0 52 16,-2 5 12-16,2 4 22 15,-2 9-9-15,0 10-12 0,2 5-13 16,0 2 1-16,0 1 0 15,0 3 11-15,0 3 4 16,4 1-5-16,1 2 1 16,0 1-5-16,1 4-2 15,-2-1-3-15,1 1 1 16,-3-2-3-16,2 3 0 16,-2-4-5-16,-2 0-6 15,0-2-9-15,0-2-22 16,0 0-53-16</inkml:trace>
  <inkml:trace contextRef="#ctx0" brushRef="#br0" timeOffset="167138.1874">2393 14993 144 0,'-11'-4'153'16,"0"-2"-153"-16,5-2-3 16,1 4-2-16,5-1 3 15,0 10-12-15,7 1 13 16,-3 6 1-16,3 7 5 16,2 6 5-16,0 5 5 0,2 4-2 15,-5 5-3 1,4-2-1-16,-6 2 0 0,0-3-5 15,-4 0-1-15,5-6-1 16,-10-3-2-16,5-8 0 16,0-5 4-16,-2-8 1 15,2-6-1-15,2-3-3 16,-2-6-1-16,-2-3-24 16,2-7 10-16,2-2 5 15,-2-8-14-15,9 2 21 16,5-1 2-16,-1 4 2 15,5 2 2-15,-1 5 4 16,-1 6-2-16,7 2-2 16,-4 6 0-16,-1 3-3 15,2 3 1-15,0 3-2 0,-6 2 1 16,1 5 5-16,-4 1 1 16,-3 4-2-16,-8 0 4 15,-5 5 0-15,-9 4-7 16,-8-1 5-16,-7 2-4 15,-9 0 0-15,-2-3-2 16,7-2-1-16,0-6 0 16,8-6-4-16,7-5-6 15,7-6-24-15,6-6-65 16,8-10-36-16</inkml:trace>
  <inkml:trace contextRef="#ctx0" brushRef="#br0" timeOffset="167708.041">2666 14874 149 0,'0'0'5'0,"0"5"5"15,2 3 13-15,2 6-5 16,-2 6 6-16,7 8-2 15,-5 4 5-15,-2 6-2 16,4 6 2-16,-4 2-8 16,-2 0-11-16,2 3 0 0,-4-4-7 15,2-7 2-15,0-7-2 16,-2-9 2-16,2-12 1 16,0-6 5-16,0-4 0 15,2-4 0-15,-2-5-9 16,2 2-14-16,0-11-21 15,0-7 19-15,6-4-5 16,7-1-8-16,-2 0 24 16,3 8 5-16,-3 4 2 15,3 2 2-15,-1 7-1 16,3-1 1-16,-3-2-1 16,8 2 7-16,-6 4-7 0,-1 4 2 15,-5 7 1 1,-1 4 2-16,-4 3 2 0,1 14-1 15,-3 5-1-15,-2 5-4 16,-6 2 0-16,-3-1-2 16,-7 1 1-16,-1-9-1 15,-3-4 2-15,-8-8-1 16,4-5 0-16,-5-6 1 16,0-3-4-16,-2-10-1 15,4-1-3-15,6-2-4 16,5 1-20-16,7 1-35 15,12-3-18-15,11-1-26 16</inkml:trace>
  <inkml:trace contextRef="#ctx0" brushRef="#br0" timeOffset="168174.8568">3298 15093 239 0,'2'-11'113'0,"0"-2"-106"16,-4 5 18-16,-2 5 17 16,-3-1-18-16,5-1-1 15,-4 5-13-15,-2 0-5 0,2 0-5 16,-7 5-4-16,-1 0 1 15,-8 9-1-15,-2 6 4 16,-3 5 0-16,2 0-1 16,0 4 2-16,10-3-3 15,7-6 2-15,2-2-3 16,6-2 0-16,8-2-3 16,0-1 2-16,11-2-4 15,0-1 6-15,4-2-2 16,1-4 2-16,5-2 0 15,-7-2 1-15,0 0-1 16,-9 0 2-16,1 0-1 16,-3-2-2-16,-9 2 3 0,0 0 0 15,-2-2-2 1,-2 2 1-16,0 2-6 0,2-2-19 16,0 0-22-16,0 2-43 15,0-2-85-15</inkml:trace>
  <inkml:trace contextRef="#ctx0" brushRef="#br0" timeOffset="168998.1713">2284 15998 301 0,'1'0'23'16,"-2"-5"-19"-16,1 5 43 15,0-1-19-15,1 1-15 16,-1-5-1-16,-1-1-12 16,1-3 0-16,-2-4-1 15,-2-3-1-15,-1-4 0 16,-1 1-13-16,-6 1 6 0,-1 4 9 16,-3 1 4-1,1 8 4-15,-1 5-3 0,1 1-5 16,1 5-1-16,-6 6 0 15,4 5 1-15,-1 2 0 16,1 3 0-16,5 1 3 16,5 4-1-16,4-2-1 15,4-1-1-15,4-4-1 16,3-2 0-16,3-5-4 16,3-2-4-16,5-5-2 15,-3-4-1-15,8-10-11 16,0-4-12-16,-3-6-9 15,-2-10 7-15,-2 2-3 16,-3-6 1-16,-3 5 39 16,-6 5 10-16,1 7 26 0,-3 5-6 15,-2 7-8 1,-2 3-16-16,-2 5 0 0,2 3 4 16,4-1 6-16,-4 5-2 15,8 5-5-15,-4 3 1 16,4 2-9-16,-1 0-1 15,3-4-3-15,-4-2-7 16,3-4-8-16,-3-4-8 16,-1-4-8-16,0-4-12 15,-1-2-34-15</inkml:trace>
  <inkml:trace contextRef="#ctx0" brushRef="#br0" timeOffset="169642.0912">2489 15654 143 0,'-2'-17'168'16,"0"7"-141"-16,0 1-12 15,0 6 14-15,2 3-17 0,2 1-12 16,-2 1-1-16,0 3-2 16,2 3 3-16,0 6 6 15,0 7 2-15,5 11-4 16,-1 5 1-16,2 7-2 15,-4 4 1-15,-2-2-3 16,0 3 0-16,-2-8-1 16,0-5-1-16,5-9-1 15,-5-11 2-15,0-8 3 16,0-6 1-16,0-6-4 16,-5-4-3-16,5-8-26 15,0-9 9-15,0-4 0 16,7-11-2-16,4 2 16 0,5 1 5 15,4 9 2-15,2 6-2 16,-2 8 3-16,-2 6-3 16,4 4 2-16,-2 6 0 15,-5 2 0-15,4 7 2 16,-6 2 1-16,-4 5 4 16,-2 4 8-16,-5 2-5 15,-9 5 3-15,3-1-5 16,-10-4-1-16,-3-2 0 15,-6 0-2-15,5-8-3 16,-6 0-3-16,2-6-2 16,-1 0-11-16,6-7-9 0,1-2-27 15,5-7-48 1,7-2-3-16</inkml:trace>
  <inkml:trace contextRef="#ctx0" brushRef="#br0" timeOffset="170227.9742">2815 15601 256 0,'0'-4'46'16,"0"2"-40"-16,-3 2 9 16,1 2-8-16,4-2-7 0,-2 5 0 15,5 5 4 1,0 5 7-16,-1 5-2 0,2 8-1 15,5 3 1-15,-3 8 0 16,-2 1 0-16,-2 0-3 16,-4 0-1-16,7 0 0 15,-5-5-2-15,-2-7-1 16,2-6-2-16,-4-10 4 16,2-6-3-16,0-6 4 15,0-2-3-15,0-2-2 16,0-5-5-16,0-3-19 15,-2-10-10-15,0-10 2 16,-3-12-14-16,5-10-1 0,9-4 47 16,3 2 3-1,1 6 15-15,3 8-6 0,1 7 7 16,-1 8 1-16,33-18-11 16,-45 44-1-16,1 1-5 15,-3 1 2-15,3 1-1 16,3 1 1-16,1 9 1 15,-2 2 2-15,4 7-2 16,-2 4 4-16,-5 9 0 16,-2-2-2-16,-2 8-4 15,-2-4 0-15,-9 4 3 16,3-6-6-16,-4-1 4 16,-3-7-2-16,1-7 3 15,1-4-1-15,2-8 0 0,-1-4-5 16,4-2-5-16,-3-2-9 15,-1-3-23-15,-1-2-33 16,7-4-36-16,-2-3 10 16</inkml:trace>
  <inkml:trace contextRef="#ctx0" brushRef="#br0" timeOffset="170837.6305">3144 15368 193 0,'7'-10'120'0,"-4"2"-120"15,-1 4 1-15,-4 4 15 16,2 2-5-16,2 2-5 15,0 0-2-15,0 4 15 16,5 8-3-16,1 8-3 16,2 8 3-16,1 12-4 15,2 9-3-15,-4 2-5 16,6 4-1-16,-6 0-1 16,-4-3-1-16,0-7 0 15,-3-11 0-15,-2-8 0 16,0-13 1-16,-2-11 2 0,2-4 0 15,0-4 3-15,0-4-7 16,0 0-2-16,0-11-34 16,0-4 2-16,2-12 9 15,2-3 6-15,3 1 14 16,1 3 5-16,4 9 4 16,-3 7-1-16,1 4 3 15,4 2-2-15,-1 0-1 16,3 2-3-16,9 4 0 15,-3 2 1-15,0 2-1 16,1 6 2-16,-2 4 0 16,-5 2 5-16,-3 6 0 15,-3 4 4-15,-8 2 6 0,-6 2-6 16,-8 0-4-16,-7 5-2 16,-6 0 0-16,-4-7-4 15,-2-2-1-15,2-3-2 16,-1-8-7-16,6 2-21 15,1-8-21-15,4-2-72 16</inkml:trace>
  <inkml:trace contextRef="#ctx0" brushRef="#br0" timeOffset="171188.8114">3853 15735 92 0,'9'-10'213'0,"-9"-3"-199"16,-5 0 10-16,-6 7 10 16,-2 0-14-16,-5 0-12 15,-7 2-4-15,-6 8-2 16,-4 4 1-16,-3 7 4 15,0-3 4-15,9 11-1 16,7-1-8-16,8 0 2 16,7-1-3-16,7-2 2 0,5 4-2 15,9-4 2 1,5-3-3-16,6-1 0 0,4-2-4 16,2-3-6-16,-2-2-10 15,-2-1-27-15,-5-5-36 16,-9-2-48-16</inkml:trace>
  <inkml:trace contextRef="#ctx0" brushRef="#br0" timeOffset="171954.8263">2815 16437 262 0,'2'6'139'0,"-2"-6"-135"16,0-2 4-16,0 0 9 15,2 2-17-15,1-2-22 16,-1 0-22-16,2 2-8 15,0-4-59-15</inkml:trace>
  <inkml:trace contextRef="#ctx0" brushRef="#br0" timeOffset="172097.0378">2888 16493 231 0,'-2'2'38'0,"2"-2"-36"16,-2-2 5-16,2 2-7 0,0 0-20 15,2 2-11-15,0 2-7 16,-2 1-60-16</inkml:trace>
  <inkml:trace contextRef="#ctx0" brushRef="#br0" timeOffset="172322.9141">2903 16631 145 0,'-4'15'21'15,"1"-2"-1"-15,3 0 11 16,0-4-16-16,3 8-11 15,-3-2-4-15,2 3-1 16,-2 0-3-16,2 3-18 16,4-1-18-16,-2 2 7 15,0 0 5-15,7-2 10 0,-7 2 18 16,6-2 2-16,-6-2 13 16,-4-1-1-16,5 0 1 15,-3 2 5-15,0-2-14 16,0 5-6-16,2 1-41 15</inkml:trace>
  <inkml:trace contextRef="#ctx0" brushRef="#br0" timeOffset="172472.6585">3086 17309 220 0,'-5'22'226'0,"-1"-8"-226"0,2-8-7 16,-5-6 5-16,9 4-12 15,0 6-28-15,-3 2-52 16,1 6-29-16</inkml:trace>
  <inkml:trace contextRef="#ctx0" brushRef="#br0" timeOffset="172584.8567">3046 17668 83 0,'-4'12'36'16,"0"2"-36"-16,-1 4-4 15,10 4-16-15,-3 2-10 16</inkml:trace>
  <inkml:trace contextRef="#ctx0" brushRef="#br0" timeOffset="172662.1217">3051 17817 79 0,'0'12'52'0,"0"1"4"15,-5-4-14-15,5 2-21 16,-4 0-21-16,2 1-3 16,0 4-92-16</inkml:trace>
  <inkml:trace contextRef="#ctx0" brushRef="#br0" timeOffset="172808.1554">3117 18142 430 0,'14'25'97'15,"-12"-6"-97"-15,5-10 0 16,-7-9 35-16,2-2-22 16,0-2-13-16,0 1-13 0,-2 3-7 15,0-5-36 1,0 4-104-16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09:55:44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14383 3749 116 0,'-13'-7'218'0,"3"-3"-207"16,6-2-6-16,-5 1 11 16,7 5-7-16,4 6 1 15,-2 0 0-15,0 0-6 16,-2 0-4-16,4 0-1 0,-2-1-3 15,0 1 3-15,2 1-3 16,3-1 1-16,-3 0-2 16,2-1 4-16,8-2 1 15,3-3-2-15,3-2 1 16,9-1-2-16,2-4 3 16,0 3-1-16,2 2 0 15,-5 1 1-15,1 3 0 16,-9-1 0-16,5 2 0 15,-6-2 0-15,10 1 0 16,4-2 0-16,9 0-2 16,16 0 1-16,4-2-4 0,12 1 3 15,-3-2 1-15,-5 3 1 16,-6 2 0-16,-7 2 0 16,-6 2 1-16,-4-2 0 15,5 0 0-15,7-5 1 16,5-3-3-16,2-1 2 15,9-1-1-15,-1 4 2 16,-6 2 0-16,-4 10 0 16,-3 6-1-16,-6 9-1 15,1 4 1-15,-6 7-3 16,0-2 1-16,10-2 1 16,-3-8-1-16,5-10 1 0,2-8 1 15,-5-8-1 1,-1-10 1-16,-10-1 0 0,-9-4-2 15,-4 2 2-15,-11 4-1 16,-5 7 0-16,-3 4 0 16,-6 3-1-16,-2 6-2 15,7 0 1-15,3 6 4 16,3 1-4-16,7 3 4 16,7-5-2-16,7 3 1 15,-1-5-1-15,3-4 0 16,5-2 1-16,-8-4-1 15,1 0 0-15,-7-3-1 16,0 6 2-16,-4-2-2 0,-6 3 2 16,8 3-2-1,-2-2 1-15,-1-2 0 0,10-3 0 16,-1-3-1-16,7-8 0 16,0-5 0-16,-3 2 0 15,2 2 2-15,-10 3-3 16,-12 9 3-16,1 7-2 15,-5 9 2-15,1 2 0 16,7 8 0-16,-4 2 0 16,3 4-1-16,2-6 1 15,3-4 0-15,-5-6-1 16,5-6 3-16,2-6-1 16,-6-4 0-16,8-3-1 15,0-3-1-15,0-2 2 0,-2 3-2 16,2 1 4-16,2 4-3 15,7 4 4-15,3 2-4 16,1 0 2-16,4 6-3 16,1 1 1-16,7-1 0 15,1-3-1-15,5 1 0 16,6-3 1-16,-4-8 0 16,-7 0-1-16,1-1 1 15,-5 0-1-15,0-1 0 16,-6 5-1-16,1 6 2 15,-3 2-2-15,-1 5 2 16,1 0-2-16,-4 3 2 16,4 0-1-16,2-2 1 0,0-2-1 15,8-6 0-15,-7-4 0 16,4-5-1-16,-3-2 2 16,-5 1-2-16,-9 3 0 15,-2 3 0-15,-2 2 1 16,-2 2-1-16,-2 1 2 15,4 1-1-15,-3 2 0 16,3-2 0-16,4-2 0 16,6-4 1-16,-4-1-2 15,2-8-1-15,6 0 1 16,-12-1 1-16,-2 1 0 16,-6 3 0-16,-7 4-1 15,-10 4 1-15,3 2 0 16,-3 7-1-16,6 3 3 0,3-3-3 15,8 5 3-15,-8-6-1 16,3 0 0-16,-3-6 2 16,-5-4 2-16,-6 0 2 15,-2-1 6-15,-2-2-3 16,-4 2 3-16,2 1-4 16,2 0 1-16,0 0-8 15,-2 0-1-15,4 1-1 16,-2-1-1-16,0 0 1 15,2 3 0-15,0-6-2 16,-2 3 4-16,2 0-2 16,-2 0 1-16,0-1-2 15,0 2 2-15,0-1-2 0,-2 0-1 16,-2 0-8-16,2-6-64 16,-10-2-153-16</inkml:trace>
  <inkml:trace contextRef="#ctx0" brushRef="#br0" timeOffset="4508.5033">10123 5211 102 0,'-2'-2'0'0,"-5"0"1"16,4 2 0-16,3 0 3 0,0 0 3 15,0 0 1-15,0-1 3 16,0 2 0-16,3-2-1 16,-3 1-2-16,0-3-6 15,0 3-1-15,0-1 0 16,-3 1 0-16,3 0 0 15,-2 0 3-15,0 0 4 16,0 0-3-16,-3 0 1 16,5 0-2-16,0 0 0 15,0 0-1-15,0 0 0 16,0 0 2-16,-2 0-4 16,-2-3-1-16,-5 2 2 15,0-2 7-15,-2 1-4 16,-2 0-1-16,-1 2-3 15,1-2-1-15,-1 2 0 0,1 0-2 16,7 4 2-16,-4-2-4 16,8 1 4-16,-2-2-3 15,4 2 2-15,-5-6-4 16,5 3 1-16,0 3-1 16,0-3 1-16,-2 0-1 15,2 1-2-15,0 2 3 16,-4-3 3-16,-4 1 1 15,6 1 1-15,-4 0 4 16,-1-2 0-16,5 0-3 16,2 0-2-16,0 0-8 15,2-2-5-15,3 2-2 0,-5-2 3 16,2 2-8-16,0 0 5 16,0 2 0-16,-2 0-27 15</inkml:trace>
  <inkml:trace contextRef="#ctx0" brushRef="#br0" timeOffset="14169.2078">816 6153 85 0,'-7'0'63'15,"-2"-5"-62"-15,-1 1 5 16,0 0-4-16,3 0 17 16,1 0-9-16,-3 0-8 15,9-1 8-15,-2 4 0 16,2-2 1-16,0 1 3 0,-2 2-2 15,2 0-7-15,0 0-4 16,0 0-1-16,0 0-1 16,0 0-2-16,0 2 1 15,0-2 0-15,0 0 1 16,0 0 1-16,0 0 0 16,0 0 2-16,0 0-1 15,0 0 3-15,0 0-3 16,0 3 4-16,0-3-4 15,-2 0 2-15,2 0-2 16,0 0 0-16,0 0-2 16,0 0 2-16,0 0-2 0,0 0 2 15,0 0 0-15,0 0-1 16,2 0 2-16,-2 0 1 16,0 0 0-16,0 0 0 15,0 0-2-15,0 1-1 16,0-1-3-16,0 0 2 15,2 0-2-15,-2 0 3 16,2 0-1-16,-2 0 1 16,0 0 0-16,0 0 0 15,0 0 0-15,0 3 1 16,0-6-2-16,0 3 2 16,-2 0-2-16,4 0-1 15,-2 0 1-15,0 3 1 16,5-1 0-16,-3-2-1 15,4 2 2-15,1 2-1 0,0 0 0 16,0-2 0-16,1 2 0 16,-1 0 0-16,0-2-1 15,2 2-1-15,-3 1 1 16,5-3-2-16,1 3 2 16,-6-1-3-16,1-1 1 15,-3 0-3-15,-2 1 1 16,0-4-7-16,4 2-20 15,-2 2-60-15</inkml:trace>
  <inkml:trace contextRef="#ctx0" brushRef="#br0" timeOffset="15788.271">956 6190 282 0,'-17'-4'40'0,"3"0"-31"16,3-2-5-16,9 3 5 15,0 2-5-15,2 1-1 16,2 0-3-16,0 0-1 16,0 0-3-16,3 1 3 15,3-1 1-15,11 3 0 16,3-1 1-16,9 0-1 15,6 0 0-15,8 0-1 16,2-2 1-16,0-2 0 16,2 0-2-16,-3-2 4 0,2-2-4 15,-4 3 2-15,0 0 0 16,1 0-2-16,0 2 1 16,6-3-1-16,0 1-1 15,9-6 1-15,3 1-2 16,1-2 2-16,5-2 1 15,-1 2 0-15,-11 2 0 16,-1 5 1-16,-9 6-2 16,-3 3 2-16,-1 8 0 15,-1 2 0-15,2 2-1 16,6-1 2-16,3-2-1 16,3-7 0-16,-2-6 2 15,1-6-2-15,-6-4 0 16,-5-5 0-16,-4 5 0 0,-3-3-1 15,-6 3 0-15,0 0 0 16,1 4 1-16,3 2 0 16,-2 2 0-16,5 2 0 15,-1-2 2-15,11-2-2 16,-2-1 0-16,3-4 0 16,7 0 0-16,-2-2 0 15,-6-1 0-15,2 4 0 16,-6 1-1-16,-1 8 1 15,-8-1 0-15,1 2 0 16,-3 0 0-16,-2 0 2 16,1-3-2-16,-1-1 3 0,0-4-3 15,2-1 2-15,5-5-1 16,-3-4-1-16,0 0 0 16,-9 2 0-16,-4 3 2 15,-8 3-1-15,-5 3 0 16,-1 5 0-16,-2 1 1 15,9 4-1-15,2 0 4 16,3 1 0-16,7 1-2 16,2-5-1-16,0 0 0 15,0-4 3-15,5-3-3 16,-1-2 1-16,0-1-2 16,7-2-1-16,-9-2 1 15,6 1-1-15,-7 6 2 0,-5-1-1 16,-3 4 1-1,5 4-1-15,-10-1-1 0,6 3 1 16,-3 0 4-16,-7 1-5 16,3-3 1-16,-3 0-1 15,-6 0 1-15,-2-4-1 16,-3 2 0-16,-2-2 3 16,2 0 0-16,-2-2 5 15,0 4-1-15,-2-2 1 16,2 0-4-16,0 0 1 15,0 0-2-15,-2-2-3 16,2 2 0-16,0-2-1 16,2 2 1-16,-2 0-1 15,0-2 0-15,2 2 1 0,-2 0-1 16,0 0 0-16,0 0 0 16,0 0-1-16,0 0-4 15,-2 0-3-15,2 0-23 16,0 0-53-16,0 0-60 15</inkml:trace>
  <inkml:trace contextRef="#ctx0" brushRef="#br0" timeOffset="19281.965">10337 6238 121 0,'-7'-4'0'15</inkml:trace>
  <inkml:trace contextRef="#ctx0" brushRef="#br0" timeOffset="23566.3635">10985 5011 115 0,'-2'-4'210'15,"-2"0"-170"-15,-5 2-36 16,8-1 3-16,1 3 14 16,-2 3 4-16,2-3-9 15,0-3-3-15,0 3 0 16,2-1 1-16,-2-1-9 0,1 2-4 15,8-3-1-15,-7 2 0 16,2-4-3-16,5-8-2 16,7-12-2-16,3-9 1 15,8-9 1-15,4-8-4 16,-4 1 7-16,-4 4 0 16,-8 4 2-16,1 8-4 15,-5 6 2-15,-5 4-6 16,4 7-5-16,-6 4-4 15,3 7-18-15,-5 0-32 16,-2 6-29-16,0 2-25 16</inkml:trace>
  <inkml:trace contextRef="#ctx0" brushRef="#br0" timeOffset="24022.0512">10757 4794 202 0,'-8'7'108'0,"-1"-2"-108"0,5-1-41 16,4 2 41-16,2 9 0 15,2 7 6-15,-4 6-1 16,2 8 2-16,3 1 4 16,-3 6-3-16,2-4 2 15,4-2-5-15,-2-1-3 16,5-6 0-16,1-3-1 16,-4-8-1-16,5-5 4 15,-1-6 0-15,-1-4 0 16,2-2 3-16,5-4-2 15,0-10-1-15,10-6-4 16,13-10 0-16,-3-3-1 16,-1-2 0-16,1 3 1 15,-7 5 0-15,-6 4 0 0,-7 5 0 16,-3 3-2-16,-1 2-9 16,1 3-10-16,-3 2-9 15,-8 1-13-15,5 2-34 16</inkml:trace>
  <inkml:trace contextRef="#ctx0" brushRef="#br0" timeOffset="24645.1107">11709 4127 297 0,'9'-10'39'0,"-2"0"-32"0,-5 1 1 15,-2 7-8-15,0-3-1 16,-4-2-9-16,-6 0 3 16,-1-2-1-16,-4 4 8 15,-3 1 0-15,-9 2 3 16,-2 4-2-16,-6 5 1 15,-5 4-2-15,2 4 0 16,2 2 0-16,12-3-7 16,8-2-3-16,16-1 2 15,4 2 8-15,14 1 3 16,14 4-3-16,3-2 0 16,11-2-1-16,8-1 1 15,-2-6 0-15,-6-2-1 16,-5 2 2-16,-10 1-2 0,-14 0-2 15,-3-2 0-15,-10 0-1 16,-6 2 4-16,-6-1 12 16,-15 6-2-16,-8 1-5 15,-10 4-2-15,-1 0 0 16,7-6-2-16,6-1-2 16,6-8-3-16,17-3-9 15,-1 0-23-15,9-1-43 16</inkml:trace>
  <inkml:trace contextRef="#ctx0" brushRef="#br0" timeOffset="24885.5397">12012 4073 142 0,'0'5'271'0,"-5"-2"-271"15,-3-2-23-15,6-1 15 16,-6 6 2-16,4 4 4 16,-2 2 2-16,-1 6-1 15,1 0 1-15,0 3-2 16,4-2 2-16,4-1-5 16,8 1-7-16,-8-1-35 15,7-2-41-15</inkml:trace>
  <inkml:trace contextRef="#ctx0" brushRef="#br0" timeOffset="25065.5861">12016 3800 417 0,'-6'2'0'0,"-1"-2"-55"15,5-4-14-15,8 8 44 16,1 4-6-16,5 3-41 16</inkml:trace>
  <inkml:trace contextRef="#ctx0" brushRef="#br0" timeOffset="25537.5872">12145 4063 188 0,'-2'11'91'16,"-2"-3"-91"-16,-3 2-13 15,5 2 13-15,0 7 2 16,2 4 2-16,-4 4 0 16,-6-4 4-16,8 0-2 15,-2-3-1-15,-1-6-1 0,1-4-4 16,4-4 0-1,-2-2 0-15,0-4 0 0,-3 0 0 16,5-2 0-16,0 0-1 16,0-8-34-16,9-4-38 15,2-10 50-15,7-5 18 16,9 0 5-16,2 1 1 16,2 3 1-16,-2 11 3 15,-5 5 5-15,-6 4-1 16,-5 4 1-16,-1 4 6 15,-8 1 2-15,-4 4-4 16,0 5 0-16,-2 2 1 0,-2 7-4 16,-3 0-5-1,4 5-1-15,-3-3 1 0,-1-7-6 16,7 0-1-16,2-5-4 16,5-2-2-16,2-1-7 15,2-2 5-15,7-3-15 16,4-7-35-16,7-3-33 15</inkml:trace>
  <inkml:trace contextRef="#ctx0" brushRef="#br0" timeOffset="26377.4905">12602 4117 182 0,'-4'-22'89'0,"-9"5"-56"16,-3 7 1-16,-9 2-16 15,6 5-10-15,-4 3-5 16,3 2 2-16,-4 3-5 0,10-1 0 15,3 5-6-15,7-5-3 16,6-1 6-16,9 5-3 16,0 1 0-16,7 0-4 15,0 4-2-15,6-5-3 16,-6-4 9-16,-5 0 1 16,1-2 5-16,-7-2 1 15,-7 1-1-15,-5 3-5 16,3 4 5-16,-2 6 5 15,-6 13-3-15,8 5 2 16,0 8-4-16,0 4 0 16,2 0 0-16,4-1 0 0,1-7 0 15,2-4-2-15,-5-9 1 16,0-9 1-16,-4-1 6 16,-7-7 5-16,-7-2-3 15,1-2-7-15,-3-2 4 16,-7-2 4-16,8-4-2 15,1-4-7-15,5-4-6 16,-1-6 2-16,12-8-12 16,10-9 5-16,7-5 6 15,12-8-4-15,14-4-4 16,1 0 3-16,10-4 1 16,-8 1 4-16,6 2 4 15,-10-2 2-15,-9 3 2 16,-6 2 1-16,-9 2 6 0,-5 6 2 15,-6 6 0-15,-7 8 1 16,-7 7 0-16,1 7-3 16,-5 8 0-16,1 2 1 15,6 5-10-15,0 2-1 16,-3 7 0-16,5 10 1 16,-12 13 1-16,1 9 2 15,-1 14-1-15,1 3-2 16,5 2 1-16,1-3-2 15,9-4 0-15,7-8 1 16,2-8-2-16,-5-6 0 16,8-7 0-16,-1-9 0 15,-1-4-3-15,-6-7 0 0,7 2-4 16,1-7 1-16,1-3-3 16,4-5 2-16,-9 1 2 15,2-1 6-15,-5 2 15 16,-5 3 1-16,-4 5-9 15,-5 3-3-15,3 1-1 16,3-1-3-16,1 4 2 16,0 3-1-16,0 1 2 15,1 4-3-15,12 1-1 16,-9 0 1-16,9-2-6 16,5 0-16-16,7-2-83 0</inkml:trace>
  <inkml:trace contextRef="#ctx0" brushRef="#br0" timeOffset="26879.7827">13445 4161 193 0,'13'-16'34'16,"-9"-1"-18"-16,6-1 31 16,-8 4 6-16,-2 0-8 15,0 0-30-15,-7 0-2 16,-2 4 0-16,-4 4-6 16,-1 0-6-16,1 4-1 15,-1 2-2-15,-2 4 1 0,3 6-4 16,-2 3 5-1,1 4-2-15,8 5-1 0,-1-1 0 16,7 1 1-16,7 0 0 16,-1-2-1-16,8 0 1 15,3-2-7-15,4-2-6 16,-1-5-16-16,5-2-28 16,-6-7 5-16,6-6-24 15</inkml:trace>
  <inkml:trace contextRef="#ctx0" brushRef="#br0" timeOffset="27315.9904">13770 3709 338 0,'2'4'1'0,"-2"0"-1"15,-2 0-28-15,2 10 27 16,-2 11 1-16,-5 8 1 15,1 10 0-15,-4 3 5 16,-5 6-4-16,4-4 1 16,-3 2-2-16,8-1 1 15,-5-7-2-15,6-8 0 16,-2-6-1-16,5-12 1 16,0-8 2-16,2-6-1 15,2-4-1-15,-2-3-2 16,2-1-2-16,7-3-9 0,7-9 1 15,4-7 8 1,4 2 4-16,3-2 0 0,-2 9 1 16,-9 8-2-16,-8 8 1 15,1 0 0-15,0 4-4 16,-4 2 0-16,-3 5 4 16,-2 1 0-16,2 5 3 15,-2 1-3-15,5 4 1 16,-5 0-1-16,0-4-1 15,-5 1-4-15,3-7-7 16,2-2-32-16,-2 0-57 16</inkml:trace>
  <inkml:trace contextRef="#ctx0" brushRef="#br0" timeOffset="27728.5645">14102 4171 131 0,'4'-12'196'0,"-4"1"-179"16,-4 4-17-16,-9-2-1 16,-3 8 1-16,-1 1 2 15,-10 4 5-15,-4 2 2 16,-3 6-2-16,10 2-7 16,1 1-3-16,8-1 2 15,5 3-3-15,15-1-1 16,0 0 1-16,6-2-1 15,4-2-10-15,1-4-14 0,4-6-20 16,4-5 17-16,5-12-30 16,-2-3-4-16,-9-4 26 15,2 0 40-15,-11 2 64 16,-7 7-20-16,-4 8-25 16,0 3-17-16,0 5 1 15,-1 8 15-15,3 0-11 16,-2 7-1-16,-3 7-3 15,3-3-2-15,2-4-1 16,2-2-3-16,5-6-8 16,-2-4-2-16,-1-9 4 15,5-3-17-15,-7-7-39 0,9-5 39 16</inkml:trace>
  <inkml:trace contextRef="#ctx0" brushRef="#br0" timeOffset="27926.5019">14144 4191 64 0,'12'-18'64'15,"-6"8"-31"-15,7 6-16 16,1 8 3-16,-1 4-5 15,1 7-3-15,-3 2-1 16,1 1-6-16,3 0 2 16,-7-2-5-16,2-6 4 15,-8-2-4-15,0-6-1 16,-2-2 6-16,0 0 0 16,0-2-1-16,7-2-6 15,-5-2-3-15,2-2-12 16,5-5 0-16,0 0-15 0,9-5-45 15</inkml:trace>
  <inkml:trace contextRef="#ctx0" brushRef="#br0" timeOffset="28349.5766">14590 4186 180 0,'-14'-11'91'0,"3"-1"-85"0,-9 3-4 16,1 8 0-16,-4 2 8 16,-6 9 7-16,0 3-1 15,4 2-10-15,6 4 3 16,1-1 0-16,9 1-8 15,7 0 2-15,2-1-1 16,2-5 2-16,9-2-4 16,-5-3 0-16,8-2-1 15,-3-4-4-15,5-4-6 16,-3-2-2-16,3-8-5 16,-1-3-4-16,6-2 17 15,-6 1 5-15,-6 3 1 0,0 9-1 16,-7 4-1-16,-2 4 1 15,2 3 0-15,0 1 3 16,7 2-3-16,-4 3 0 16,3-2-1-16,-1 1-6 15,2-4-22-15,5-2-50 16</inkml:trace>
  <inkml:trace contextRef="#ctx0" brushRef="#br0" timeOffset="28598.1446">14842 4173 337 0,'-9'-5'25'0,"5"4"-25"0,-10-3-8 16,-3 5 8-16,-10 8 0 16,-7 0 7-16,1 5-2 15,4 1-4-15,2 1-1 16,13-7 0-16,12 3 2 15,2 1-2-15,3 1 0 16,12 0 0-16,3 2 0 16,2 0-9-16,7-2-11 15,4-3-38-15,-2-4-49 16</inkml:trace>
  <inkml:trace contextRef="#ctx0" brushRef="#br0" timeOffset="28791.5441">14958 4164 328 0,'6'0'0'15,"5"-3"-4"-15,3-1 3 16,5 1 0-16,4-3-6 16,6 3-6-16,-2-3-8 15,-9-1-10-15,-5-1-1 16,-2 2-28-16,-9-2-12 15,-2 1 60-15</inkml:trace>
  <inkml:trace contextRef="#ctx0" brushRef="#br0" timeOffset="28957.8579">15089 4042 144 0,'-2'-5'93'0,"-5"0"-80"16,3 10-12-16,2 11 28 16,-8 8-10-16,4 8-5 15,-5 10-3-15,-5-1-4 16,7 1-5-16,5-7-2 15,0-9 0-15,-2-8-5 16,12-6-7-16,-2-3-21 16,7-9-12-16,7-5-78 15</inkml:trace>
  <inkml:trace contextRef="#ctx0" brushRef="#br0" timeOffset="29241.5181">15278 4175 169 0,'-6'6'171'15,"-7"4"-161"-15,-1 0-6 0,1 4-4 16,-1 6 3-16,1 2 3 16,7 0-6-16,-2-3 1 15,10-2 0-15,6-7-2 16,3-3 0-16,-3-4-3 16,4-2-10-16,-1-2-2 15,-5-5 4-15,-4-8-6 16,-4-3 1-16,-4-3-1 15,-7-5 17-15,-10 3 1 16,5 4 18-16,3 6-5 16,1 2-9-16,10 5-4 15,4 4-12-15,4 1-15 0,5 0 9 16,9-3-13-16,7 0-61 16</inkml:trace>
  <inkml:trace contextRef="#ctx0" brushRef="#br0" timeOffset="29489.349">15486 4101 237 0,'4'2'33'0,"0"2"-30"16,-4 6-3-16,0 5 6 15,0 10-2-15,0 3 1 16,-2 4 2-16,2-1-7 16,-2-1 4-16,2-12-4 15,0-1 4-15,0-9 3 16,0-6 7-16,0-2 2 0,2-2 6 15,0-2 5-15,3-2-21 16,0-9-6-16,8-6-9 16,2-12 5-16,12-6-14 15,4-7-4-15,8-1-22 16,-6 7-38-16,7 8-56 16</inkml:trace>
  <inkml:trace contextRef="#ctx0" brushRef="#br0" timeOffset="33495.3313">1726 7654 210 0,'-30'-4'14'0,"3"-2"-7"16,3-5 1-16,6 6 14 0,2-1 10 15,3 0 18-15,2-3 0 16,-3 2-16-16,6-1-13 16,1-1-9-16,1 5-4 15,-2 0-8-15,8 4 0 16,0 0-5-16,0 3 3 16,0-2-7-16,5-1 1 15,-2 3 1-15,3 1 5 16,5 0 2-16,9 2 0 15,12 4-2-15,10-3 4 16,11 4-4-16,18 1 2 16,10-4-1-16,10 0-1 0,5-3 0 15,4-1 0 1,-2-4-1-16,3-1 2 0,-5-5-2 16,-3 1 2-16,-11-4 2 15,-8-1-2-15,-16 2 2 16,-16-1-1-16,-11 3 0 15,-17 3 0-15,-1 1 4 16,-11 2-2-16,-4 0-2 16,0 2 0-16,2-2-2 15,-2 0-10-15,2 2-14 16,0-2-32-16,4 0 4 16,0 1-9-16</inkml:trace>
  <inkml:trace contextRef="#ctx0" brushRef="#br0" timeOffset="34769.9629">9795 7674 434 0,'-4'4'10'0,"-1"-4"-10"16,3-4-20-16,4 4 20 16,-2-2-1-16,7 4-1 15,-3-4-1-15,12 0 3 16,11 2 0-16,11-2 1 15,10 2-2-15,18 0 2 16,7 4-1-16,4 2 1 16,7 0 0-16,2 0-1 15,1 0 5-15,-2-3-5 16,-3-2 1-16,-4 2-1 16,6-3 1-16,-3 0 1 15,-5 1-1-15,-7 1-1 16,-11-2 0-16,-14 0 0 0,-13 1-1 15,-8-1 1-15,-12 0 2 16,-7 0-1-16,-4 0 0 16,0 0 0-16,-2-1-1 15,0 2 1-15,2-1-2 16,0 0-1-16,2-1-1 16,-2 1-10-16,0-2-32 15,0 1-54-15,2-2-89 16</inkml:trace>
  <inkml:trace contextRef="#ctx0" brushRef="#br0" timeOffset="37743.8879">994 9149 261 0,'-22'-21'26'0,"6"3"-26"16,3 4 0-16,4 6 4 16,4-1 13-16,3 4 22 0,0 2-7 15,2 0-4-15,-2 1-14 16,2 2-12-16,0 0-2 16,0 0-4-16,2 0 0 15,-2 0-5-15,4 0 3 16,6-3 6-16,9 0 2 15,13-1-2-15,13-5 2 16,10 1-2-16,10 2 1 16,8 2-2-16,10-1 1 15,6 2-1-15,9-2 0 16,15 1 0-16,15-5-1 16,7 1-1-16,13-4-1 15,-1 0 2-15,-7 0 0 0,-11 4 2 16,-9-2-2-16,-4 1 4 15,-4 3-3-15,-5-1 2 16,0 0-2-16,2-2 1 16,-3 1-1-16,1 0 1 15,3-3-1-15,-10 4 0 16,0-3 0-16,-13 0-1 16,-9 2 4-16,-20 2-4 15,-11 2 4-15,-7-1-2 16,-7 4 0-16,5-3 0 15,-2 0 0-15,13 0 0 16,0-2 1-16,7-4-1 16,1 1 0-16,3 2 1 15,-4 0-1-15,-4 0 0 0,-8 3 2 16,-5 2-2-16,-8-1-1 16,-5 3 0-16,-4 3 0 15,-1-1 0-15,-4 0 2 16,3 0-1-16,1 0 0 15,0 0 1-15,6 1-1 16,0-3 0-16,4 1 0 16,0-1 1-16,3 1 0 15,-3-1-1-15,4-1 2 16,6 1-1-16,-5 0-1 16,1-1 0-16,1-2 0 15,-5 3 0-15,10 0 1 16,1-2-1-16,6 0-2 0,1 2 1 15,2-2 2-15,-1 2-2 16,-3 0 0-16,-5-2 0 16,-6 4 0-16,-5-2 1 15,-6-2 0-15,-9 2-10 16,2 0-28-16,-6 0-62 16</inkml:trace>
  <inkml:trace contextRef="#ctx0" brushRef="#br0" timeOffset="39277.8401">9971 9142 196 0,'-2'-4'74'15,"-2"-1"-74"-15,-4 0 1 16,6 5 5-16,2-2 5 16,0 0-8-16,-4 0 8 0,-5-2 15 15,5-1-4-15,-8-1-11 16,6 0-9-16,-7 2-2 16,-3-1-1-16,-4 1 1 15,2-1 1-15,-7 0 1 16,4 1 1-16,-4 1-1 15,-2 0 1-15,0-2-1 16,3-1 2-16,1 0-4 16,6-2-2-16,3-2-5 15,3-2 4-15,9-3-8 16,0-6-1-16,6-5-3 16,5-7-5-16,5 0 10 15,3-3 10-15,1 8-1 0,-5 4 2 16,3 7-1-1,-1 5 1-15,1 3-2 0,7-1 1 16,1 0-2-16,5 0 2 16,4-2 0-16,1 2 0 15,4-1 1-15,0 3 3 16,-3 0-1-16,1 5 1 16,-3-1-1-16,-2 4 0 15,0 0-3-15,6 1 1 16,-6 5-1-16,0 0 0 15,-2 4 0-15,2 1 0 16,-2 3 0-16,-3 1 2 16,-1 6 2-16,-5 1-1 15,1 4 1-15,-6 4 0 0,1 1-3 16,-3 0 5-16,0 1-4 16,-6-1 2-16,0-4-1 15,-3-3 1-15,-6-4 1 16,0-3 3-16,-7-4-1 15,-5 4-4-15,-1 1 1 16,-10 4-3-16,-4 2 1 16,-4 0-2-16,-10 1 3 15,-1-6-1-15,-8 1 3 16,6-7-2-16,-1 0 0 16,-2-5-1-16,9-2 1 0,0-4 3 15,9-2-2 1,6-2 3-16,3-2-5 0,11 0 2 15,0-4-2-15,2 2 0 16,6 1-2-16,1 0 0 16,0 3-1-16,2 1 0 15,-5-2 0-15,5 1-4 16,-2 0 5-16,2 2-2 16,-2-2 0-16,2 0-11 15,0 2-30-15,0-4-58 16,0 2-101-16</inkml:trace>
  <inkml:trace contextRef="#ctx0" brushRef="#br0" timeOffset="46478.288">2152 11118 68 0,'-24'-34'74'0,"-1"1"-74"15,2 3-10-15,2-1-23 0,3 5-13 16</inkml:trace>
  <inkml:trace contextRef="#ctx0" brushRef="#br0" timeOffset="46551.7955">1908 10837 74 0,'-29'-19'61'0,"-5"5"-61"15,10 3-15-15,-1 0-30 16</inkml:trace>
  <inkml:trace contextRef="#ctx0" brushRef="#br0" timeOffset="51435.6324">1099 10347 177 0,'-12'-13'85'16,"4"8"-78"-16,-1-3 0 15,5 6 13-15,2 0 0 16,2 2 2-16,0-2-12 16,2 0-2-16,-2 2-4 15,2 0-2-15,-2-2 2 0,0 2-3 16,0 2-1-1,0-2-1-15,0 2 0 0,0-2-4 16,2 2 2-16,0 0-3 16,3 0 6-16,5-2 0 15,4 0 0-15,7 3 0 16,0-6 2-16,6 1-3 16,0 0 2-16,2-2-2 15,0 0 1-15,4 2 0 16,5 2 0-16,0-2 0 15,5 2 0-15,1-2 1 16,1 0-2-16,0-5 2 16,8 4-1-16,-5-4 0 15,6-1 0-15,2-3 0 16,0 3-1-16,-6 0 1 0,2 2-2 16,-7 6 0-16,-5 4-3 15,0 3 5-15,-5 1 0 16,4 5 2-16,-2-4-2 15,3 4 1-15,-2-9-1 16,5-2 0-16,-1-4-1 16,3-5 1-16,1-5-1 15,1 4 0-15,2-1 0 16,-2 2-1-16,-3 7 2 16,1 4-3-16,-3 8 3 0,2 1 2 15,-1 3-2 1,4 0 1-16,-4-4 0 0,-4-6 2 15,-1-9-2-15,0 0 0 16,0-7-1-16,0-2 0 16,1-3 0-16,-3 3 1 15,5 4-1-15,-10-1 0 16,-2 5 0-16,-5 5 0 16,1 8 0-16,-3-1 2 15,5 1 1-15,2 2-3 16,0-3 2-16,2 0 1 15,7-4-1-15,-5-2 0 16,9-4-1-16,1-2-2 16,-1-6 1-16,-5 4 0 15,0-2-1-15,-9 1 0 0,-1 5 0 16,2 2 2-16,-2 2-2 16,2 1 3-16,2 1-2 15,3 2 0-15,-3-2 3 16,2-2-3-16,3 0 1 15,-2-4-1-15,-1-2 0 16,5 2-1-16,-5-1 0 16,3 2 1-16,-5 1-1 15,-2 0 0-15,-2 1 2 16,0 4-1-16,0-1 0 16,-4 2 1-16,2-4 0 15,0 2 0-15,-3-4 1 0,5-2-1 16,-1 0-2-16,3-6 2 15,0-1-2-15,2 2 2 16,-2-1-2-16,0 0 1 16,3 4-1-16,-8-1 1 15,3 1 0-15,-4 4 1 16,-2-1 0-16,6 1 0 16,0-3-1-16,0 3 1 15,6-10-1-15,3-2-3 16,7-3 2-16,-1-6-1 15,-1 1 0-15,-2 6 1 16,-8 2 1-16,3 2 0 16,-13 7 0-16,2 0-2 0,-3 3 2 15,-5 3 1 1,8 0-1-16,-3 0 1 0,2-3-1 16,3 0 0-16,4-3 0 15,2-3 0-15,2 0 0 16,3-2 0-16,-5 0 0 15,-2 2 0-15,-7 1 0 16,1 4-1-16,-6 2 0 16,4 4-1-16,-3 1 1 15,1 4 1-15,6 0-1 16,2 1 1-16,-7-4 0 16,6 3-1-16,-1-6 1 15,2-1-1-15,-3-2 2 16,10-1-2-16,-3-1 1 0,2 1-1 15,-2 0 1-15,5 4-1 16,-3 0 0-16,6 3 1 16,-4 1 2-16,7 1 0 15,-2 0-2-15,3 0 1 16,0-5 2-16,8-4-2 16,-1-3-2-16,4-4 2 15,0-1-2-15,-3-2 1 16,6-1 0-16,-5 4-1 15,-3 0 3-15,2 3-3 16,-2 7 2-16,3 1-1 16,-6 6 1-16,8-3 0 15,-8 5 0-15,8-1 0 0,-5-5-1 16,7-2 1-16,7 0-3 16,-1-11 2-16,-2 4-1 15,5-8-1-15,-7 6 1 16,-8-4 1-16,4 6 0 15,-10 0 0-15,1 7 1 16,-3-4 0-16,1 2-1 16,-1 2 2-16,-5-4-2 15,-1 2 1-15,1-2-1 16,-2-2 0-16,1-2 0 16,-3 1-4-16,3-3 4 15,-3 0-3-15,-4 6 2 0,-4-4-1 16,-8 4 1-16,-3-4 0 15,-8 8 0-15,5-4 1 16,-8 4 0-16,4-3 1 16,-5 4-1-16,2-8 2 15,-4 3-1-15,9-2 2 16,-3 2-2-16,6 0 0 16,3-1 0-16,-1-2-1 15,1 2 0-15,1-2 0 16,-3 3 0-16,1-1 0 15,-1 5 0-15,-2-3 1 16,3 3 0-16,1-2 0 16,-1 4-1-16,-1-2 0 0,5-4 0 15,-5 0 2-15,-1 2-2 16,1 1 0-16,-5-3 2 16,4 3-4-16,-3 1 4 15,-1-1-3-15,2-2 2 16,-6 6 0-16,-2-6 1 15,-2 2 3-15,0-3 2 16,0 0 0-16,0-3 2 16,0 3-3-16,0 0 0 15,0 0-6-15,0 3 0 16,0-3 0-16,0-3-1 16,0 3 1-16,0-1-2 0,0 1 1 15,0 0 2 1,0 1-1-16,0-2 0 0,-2 2 4 15,2-1 0-15,0-1 3 16,0-2-1-16,0 3-2 16,0 0 0-16,0 0-3 15,0 3 2-15,0-3-2 16,0 0 2-16,0-3-3 16,0 3 2-16,0 0 0 15,0 3-1-15,0-2 2 16,0 2-2-16,0-3 4 15,0 0-3-15,0-3 2 16,0 3-3-16,0 0 2 16,0-1-3-16,0 1 1 15,0 0-1-15,0 0 0 0,0 0-1 16,0 0 2-16,0 0-2 16,0 0 0-16,-2 0 0 15,2 0 0-15,0 1-1 16,-2-2-3-16,2 1-9 15,0-3-19-15,-2-1-69 16,-8 4-106-16</inkml:trace>
  <inkml:trace contextRef="#ctx0" brushRef="#br0" timeOffset="54563.5119">9766 10271 70 0,'-4'-4'80'16,"-3"2"-56"-16,3-1-16 15,2 2 8-15,0 1 14 16,2-3-5-16,-6 3-4 16,6 0-2-16,0 0-7 15,6-1-2-15,-12 2-7 0,12-1 2 16,-6-1-3-16,0 1 3 16,0 1-2-16,0-2 0 15,0 1-3-15,0 0 0 16,2 1 2-16,-2-2-2 15,2 1 1-15,0 1 0 16,-2-1 1-16,0 0-2 16,2 0 0-16,-2 0-1 15,2 3 1-15,7-3 2 16,0 1-2-16,7 2 2 16,2-1-1-16,-1 0 1 15,6 0-2-15,-3 1 3 0,2-1-3 16,-2 1 3-1,7-1 0-15,-2-1 1 0,-2 1 2 16,2 1-4-16,4-3 2 16,-2 1-2-16,-2 2 0 15,-6-1-1-15,8-1 1 16,-7 6-1-16,5-3 1 16,-2 0-1-16,-4 0 0 15,-1 0 2-15,2-2-1 16,-2 0 2-16,-5 1-1 15,1-3 1-15,-1 1-1 16,0-1 0-16,-4 0 0 16,6 0-2-16,-1 4 0 15,7-4 0-15,-4 0-1 16,-1 2 1-16,6-1 0 0,-3-1-1 16,7 2 2-16,0 1-1 15,4-2 0-15,-1-1 0 16,0 3-1-16,-6-1 1 15,9-2 0-15,-8 0-1 16,10 0 0-16,-5 2 0 16,0-2 0-16,2 0 0 15,2 2 0-15,-4 0 1 16,7-2-1-16,-5-2 1 16,0 2-1-16,0-2 1 15,-2-2-1-15,0 4 1 16,0-3-1-16,-2-1 0 0,4 2 0 15,3 1 0-15,-2-5 0 16,0 2-1-16,4 2 2 16,-3-4-1-16,-4 0 1 15,2 0-1-15,3-1 1 16,-10 1-1-16,5 2 1 16,-4 1-1-16,2 1 1 15,-10-2 0-15,8 3-2 16,-7-2 2-16,5 1-2 15,-4 2 2-15,4-2-1 16,-3 0 0-16,-3-1 0 16,6 2 0-16,-6-2 1 15,6 2-1-15,-5-2 1 0,-1 2 0 16,1-1-1 0,-5 0 2-16,-1 2-1 0,-1-2 0 15,-7 2 0-15,-2 0 0 16,6 0 1-16,-6 0-1 15,-2 0 3-15,0 2-2 16,0-4 3-16,0 2-4 16,0 0 3-16,0 0-2 15,0 2-1-15,0-2 3 16,0 0-3-16,0 0 0 16,0 0 0-16,0 0-2 15,0 0 2-15,0 0-2 16,0 0 1-16,0 0 0 0,2 0 0 15,-4 0 1-15,2 0-1 16,0 0 2-16,0 0-1 16,0 0-1-16,0-2 4 15,-2 2-4 1,2 0 3-16,0 0-2 0,0 0-1 16,0 0 0-16,2 0 1 15,-2 0-2-15,0-3 1 16,0 6-1-16,0-3 2 15,0 0-1-15,0 0 0 16,0 2 0-16,0-4 0 16,0 4 1-16,0-2-1 15,0 0 1-15,-2-2-2 0,4 4 2 16,-2-2-2-16,0 2 0 16,2-4 1-16,-2 4 0 15,0-4 0-15,0 2 0 16,0 0 0-16,0 0-1 15,-2 0 3-15,2 0-3 16,0 0 2-16,0-2-1 16,0 2 0-16,0 0 0 15,0 0 0-15,0 0 0 16,2 0-1-16,-4 0 2 16,4 0 0-16,-2 0-1 15,-2 0 1-15,2 2 0 16,0-4 0-16,0 4-1 0,-2-2 0 15,2 2 0-15,2-4 0 16,-4 2-1-16,2 0 1 16,0 0-1-16,0-2 2 15,0 4-1-15,2-2 0 16,-2 0 0-16,0 0 0 16,0 2 0-16,0-2 0 15,0 0 0-15,-2-2-2 16,4 2 3-16,-4 0-2 15,2 0 1-15,0-2 0 16,0 4 0-16,0-2 0 16,0 0 1-16,0 0-1 15,0 0 2-15,0-2-2 16,0 2 1-16,0 0 0 16,0 0-2-16,-3 0 1 0,3 0 0 15,0 2-1-15,0-2 2 16,0-2-2-16,0 2 2 15,-5 0-2-15,5 0 2 16,-2 2-2-16,4 0 1 16,-2-2 0-16,-2-2-1 15,2 2 0-15,2 0 1 16,-4-2-3-16,2 2 2 16,0 0-3-16,0 0 3 15,-2-4-3-15,2 5 1 0,0 2 0 16,0-3-3-1,0-3-4-15,-2 6-9 0,2-7-25 16,-3 1-116-16</inkml:trace>
  <inkml:trace contextRef="#ctx0" brushRef="#br0" timeOffset="56903.5327">13188 10218 272 0,'-17'-3'54'0,"1"-4"-37"16,5 2 1-16,9 2 11 16,-2 2-4-16,6 1-13 15,-2 0-3-15,2 0 2 16,-2-3-4-16,2 3-7 0,-2 3 0 15,2-6 0-15,0 3-1 16,7 3 0-16,5-2 2 16,3 2-1-16,8-2 0 15,4 2 1-15,2-2-1 16,0 2 1-16,7-2 1 16,3 4-1-16,3-1 0 15,3 4-1-15,-1-3 1 16,10 4-1-16,2-1 0 15,5-5 0-15,1 5 0 16,5-1 0-16,5-5 1 16,-3 2-1-16,-2-3 1 15,-2 2-2-15,-3-3 2 0,0 3-1 16,0-1 0 0,-7 1 0-16,1 1 0 0,-6-1 1 15,-6 0-2-15,-4-3 2 16,-1 2 0-16,-6 0 0 15,6 0 0-15,-1 0-1 16,0-2 0-16,3 0 1 16,1-2-1-16,-7 0 1 15,6 0 0-15,-5 0 1 16,-7-1-2-16,0 3 3 16,-2 0-3-16,0 0 0 15,0 3 0-15,3-3 2 0,-8 0-2 16,10 2 0-1,-3 2 1-15,0-4 0 0,2 4 4 16,5-2-5-16,-7 0 0 16,5 0 1-16,-3 2-1 15,-6-4 1-15,-7 2-1 16,2-2 0-16,-8 0 0 16,-10 0 2-16,-2 0-2 15,-2-2-1-15,-2 2-13 16,-4-8-86-16</inkml:trace>
  <inkml:trace contextRef="#ctx0" brushRef="#br0" timeOffset="65801.6672">877 14584 76 0,'-14'-14'207'0,"1"0"-207"16,1-2 0-16,-1-2 0 15,7 6 2-15,-2-1 1 16,2 5-2-16,1-1 6 15,1 3 1-15,2 2 3 16,0 4-5-16,4 0 0 0,0 2-6 16,2 2 1-1,10 0 0-15,6-2-1 0,4 2 0 16,10-6 0-16,8 0-1 16,5-4 2-16,7-2-1 15,1-2 1-15,3-1-2 16,2 0 2-16,0-3-1 15,-2 1 0-15,0 1 1 16,-4 2-1-16,-6 2 1 16,2 1-1-16,-3-1 1 15,6 2-2-15,9-6 1 16,8 2 0-16,5-3-2 0,6-1 2 16,-4 4 0-1,-4 2 1-15,-5 6 0 0,-3 6-1 16,-7 2 1-16,2 0 1 15,0 3-4-15,-3-4 2 16,3-5 0-16,-2-4-1 16,3 3 1-16,-1-10 1 15,-2 4-1-15,-2-4 1 16,-7 3-1-16,3 2 1 16,-2 4 0-16,-8-1 0 15,3 6 0-15,-3 1 2 16,0 2-1-16,6-2-2 15,-2 0 3-15,1-4-2 16,-1-2 3-16,10-2-4 16,2-2 0-16,0 2 0 0,5 4 0 15,3 2 0-15,-1 4 0 16,-5 4 0-16,-4 4 0 16,-4-2 1-16,-6 2 0 15,-1-6 0-15,1-4 0 16,-1-4 1-16,6-2 0 15,-2 0 1-15,3 1-3 16,-8 1 2-16,0 3 5 16,-5 4 1-16,-4 5 3 15,1 3-5-15,-3 2 1 0,-2-2-2 16,5 3 0 0,-1-4-2-16,6-5-1 0,1-6 1 15,5-5-2-15,4-4 3 16,-2-5-2-16,5-5-1 15,-8 7 0-15,4 0 0 16,-6 0 0-16,-1 8 2 16,1 1-3-16,3 0 1 15,2 1 0-15,2 2 0 16,3 0-1-16,-1-3 1 16,3 3-1-16,-3-6 1 15,1-3 0-15,-3 2-1 16,-4-2 0-16,-3 2 2 15,-6 0-2-15,-5 3 2 16,-2 1-2-16,-4 0 5 0,-9 1-3 16,-5 2 3-16,-1-2-2 15,-8-1 5-15,1 3 0 16,-5-6-4-16,-5 3 2 16,5 0-5-16,-2 0-1 15,2 0 0-15,0 0-1 16,0 0-8-16,0-1-7 15,0-2-42-15,0 3-193 16</inkml:trace>
  <inkml:trace contextRef="#ctx0" brushRef="#br0" timeOffset="68059.6078">18162 7258 77 0,'-2'-1'126'0,"-3"-3"-126"16,3 0 4 0,2 2 7-16,0 2 20 0,-3 0 6 15,3 0-8-15,0-3 1 16,0 3-7-16,3 0-7 16,-3 0-2-16,0-2-9 15,0 2-1-15,0-4-4 16,2-1-4-16,-2-3-2 15,5-4 1-15,-5-2 1 16,-5-4 2-16,0 0 1 16,1 2-1-16,-7-4 1 15,-2 2-5-15,-3-3 0 16,3 3 0-16,-5-2 5 16,-7 6-1-16,8 0 0 0,-10 3-2 15,3 6 1-15,3 5 2 16,-6 4 0-16,-4 8 1 15,-7 8 1-15,-4 6 1 16,-3 9-1-16,1 3 4 16,2 3-3-16,-1-1 1 15,12-4 1-15,4-2-4 16,5-2 0-16,8-5 0 16,8 0-1-16,6-2 2 15,0 1-2-15,0-2 2 16,4 2-1-16,5-3 0 15,5-1-2-15,-1-3 2 16,3-5 0-16,-3-4-2 0,1-3 4 16,-8-7-1-1,5 0 2-15,-9-2 1 0,0-1 1 16,0 1 1-16,-2 1-2 16,-2-2-3-16,2 0 0 15,0-1-1-15,-2-2-4 16,0 2-14-16,-2-3-7 15,-3 1-28-15,3-2-31 16,-6 5-51-16</inkml:trace>
  <inkml:trace contextRef="#ctx0" brushRef="#br0" timeOffset="70713.6031">18062 7218 144 0,'13'-9'27'0,"-7"3"-17"15,3 0 3-15,-4 0 5 16,-1 1 1-16,3 4-2 15,-5-3 1-15,2 0-3 16,1-2 2-16,-3-2 7 16,1-2 3-16,-3-1-10 15,2 1-4-15,-4-2-6 16,2 1-1-16,-5-4-5 0,-4-1 1 16,0 2 0-1,3 0-2-15,-6-2 0 0,1 4 0 16,1 0 0-16,-12 1 2 15,7 2 4-15,-2 1-5 16,1 4-1-16,-11 2-3 16,1 8 2-16,-7 4 0 15,-6 9 2-15,-5 10-2 16,1 5 2-16,1 6-1 16,4 0 1-16,7 0 1 15,9-5-2-15,3-7 0 16,11-2 0-16,1-2 0 15,7-2 0-15,7 0 0 16,-3 1-1-16,8 0 2 16,1-1-1-16,3-5 0 0,1 2 0 15,8-5-1-15,-5-2 0 16,4-4 0-16,1-4-1 16,-2-5 2-16,7-6-5 15,6-9 1-15,4-10-9 16,7-12-1-16,-1-8-9 15,6-8-14-15,-7 0 7 16,-5 0 14-16,-9 4 6 16,-4 2 10-16,-12 5 1 15,-3 11 12-15,-8 8 9 0,-4 8 1 16,0 8 1 0,0 6-6-16,-2 2-8 0,0 0-8 15,-4 2-1-15,4 0-2 16,0 2-1-16,2 0 2 15,-2 7 1-15,-5 6 1 16,1 3-1-16,2 6 0 16,-8 5 2-16,3 0 0 15,3 6 4-15,-3 3 1 16,2 5 2-16,-2 10-6 16,7 3 0-16,2-2-3 15,2-2 2-15,7-5-3 16,-2-12 1-16,4-11-1 15,-5-8 0-15,1-8 4 16,-5-7-1-16,0-2 5 0,1-2-2 16,-3 1 3-1,5-3-4-15,-3 3 3 0,-2 0-2 16,0 0 2-16,0-1-1 16,0 1-3-16,-2-2 3 15,4 2-6-15,-2 0 0 16,0 0 0-16,0 0-2 15,0 0 1-15,0 0 0 16,0 0 0-16,0 0 1 16,0 2-3-16,0-2 4 15,0 0-4-15,-2 0 4 16,2 0-2-16,0 0 1 16,0 0-1-16,0 0 0 15,0 0 0-15,0 0 0 0,0 0 0 16,0 0-1-16,0 0 1 15,0-2-1-15,-5 2 2 16,10 0-3-16,-10 0 3 16,10 0-1-16,-5 0 0 15,0 2 1-15,-5-2-2 16,10 0 2-16,-10 0-2 16,10-2 3-16,-10 2-4 15,10 0 3-15,-10 0-2 16,10 0 0-16,-5 0 1 15,0 0-1-15,0 0 1 16,0 0-1-16,0 0 3 16,0 0-3-16,0 0 2 0,-5 0-1 15,5 0 1-15,0 0-1 16,0 0 0-16,0 0 0 16,5 0-1-16,-5 0 2 15,-5 2-3-15,10-2 4 16,-10 0-3-16,5 0 2 15,0 0 0-15,0 0-1 16,0-2 0-16,0 2 1 16,0 0 0-16,0 0-1 15,0 0 1-15,0 0-2 16,-3 0 2-16,3 0-1 16,0 0 0-16,3 0 0 0,-3 0 0 15,0 0 0-15,0 0-1 16,0 0 3-16,0 0-4 15,0 0 4-15,0 0-3 16,0 0 2-16,0 0-1 16,5 0 0-16,-10 0 0 15,5 0 0-15,-3 2 1 16,3-2-2-16,0 0 2 16,0 0-1-16,-2 0 1 15,4-2 0-15,-2 2-1 16,0 0 1-16,0 0-1 15,0 0 0-15,0 0 0 16,0 2 2-16,0-4-3 0,0 2 2 16,0 0-1-1,0 0 2-15,0 0-2 0,3 0 1 16,-3 0-1-16,-3 0 0 16,3 0 2-16,-2 2-4 15,2-2 4-15,2 0-4 16,-2 0 4-16,0-2-2 15,0 2 1-15,-2 0-1 16,2 0 0-16,0 0 1 16,0 0 0-16,0 0 0 15,-2 2-1-15,4-2 2 16,-2 0-3-16,0-2 3 16,0 2-3-16,2 2 1 15,-2-2 0-15,0 0 0 0,-2 0 0 16,4 0 0-16,-4 0 1 15,2 0-2-15,0 0 3 16,0 0-3-16,0 1 3 16,-2-1-3-16,2 0 1 15,0 0 0-15,0-1 0 16,0 1 1-16,0 0-2 16,0 0 3-16,0 0-3 15,0 0 2-15,0 0-2 16,0 0 1-16,0 0 0 15,0 0 0-15,0-2 1 16,0 4-2-16,0-2 2 16,0 0-2-16,0 0 3 0,0 0-4 15,0 0 3-15,0 0-1 16,0 0 0-16,0 0 0 16,0 0-2-16,0 0 4 15,0 0-4-15,0 0 3 16,0 0-3-16,0 0 3 15,0 0-2-15,2-2-1 16,-4 2-1-16,2 0-6 16,0-2-18-16,-7-3-50 15,1 1-55-15</inkml:trace>
  <inkml:trace contextRef="#ctx0" brushRef="#br0" timeOffset="72289.3086">18877 6573 80 0,'-11'-10'153'0,"-3"2"-148"15,-1-2-3-15,3 4 8 16,1 2 11-16,5 3 2 16,-6 2-12-16,1 3-6 15,-4 8 6-15,-5 6-1 16,-7 12 4-16,-2 7-4 15,-9 12-2-15,5 8 3 16,2 7 0-16,0 8-3 16,4 6 0-16,2-2-2 15,10 2-4-15,5-3 0 0,15-7-2 16,2-6 1 0,10-3 0-16,6-11-2 0,6-4-1 15,2-8-5-15,7-5-16 16,-1-4-32-16,13-9-47 15</inkml:trace>
  <inkml:trace contextRef="#ctx0" brushRef="#br0" timeOffset="72753.5903">20365 6735 390 0,'14'-1'0'16,"1"1"-31"-16,7-3 31 0,12 10 0 16,1 4-3-1,10 7-2-15,-3 7 5 0,-6 8 3 16,-5 9 3-16,-11 11 0 15,-5 5 0-15,-5 6-1 16,-12 3 6-16,-16 1-8 16,-16-1 2-16,-13 0-5 15,-10-3 0-15,-5-6 0 16,-10-6-5-16,1-9-14 16,0-11-48-16,1-2-72 15</inkml:trace>
  <inkml:trace contextRef="#ctx0" brushRef="#br0" timeOffset="74681.3355">18926 6974 203 0,'-14'-7'29'15,"1"1"-20"-15,-1 4 21 16,6-1 11-16,-3 1 9 16,9 2-11-16,0 0-19 15,-4 0-20-15,12 0-2 16,2 2 1-16,7 1 1 16,10-2 0-16,13 0 0 15,7 4-1-15,-1-4-6 16,5-1-4-16,-2 0-15 15,-14 3-19-15,-4 1-20 16,-9 2-36-16</inkml:trace>
  <inkml:trace contextRef="#ctx0" brushRef="#br0" timeOffset="74847.2463">18964 7175 160 0,'-31'13'125'0,"6"-4"-98"15,16-7-25-15,5-1 8 16,13-1 5-16,-1-1 12 15,15-6-11-15,4 0-14 16,6-7-2-16,9-4-9 16,1 0-14-16,-8-3-32 15,-3 4-6-15,-13-2-35 16</inkml:trace>
  <inkml:trace contextRef="#ctx0" brushRef="#br0" timeOffset="75371.603">19051 6911 249 0,'-23'-1'18'0,"10"4"-8"16,6 16 2-16,3 12 16 16,-1 16-5-16,5 13-5 15,0 6-6-15,5 1-9 16,-3-3 0-16,2-6-3 16,1-9 0-16,2-12 0 15,4-9-3-15,-7-12-2 16,6-8-4-16,-4-12-6 15,9-12-8-15,10-14-11 0,4-14 11 16,1-14 2 0,11-11 10-16,-6 4 11 0,2 2 28 15,-4 15-9-15,-4 12-3 16,0 16 1-16,-5 10 0 16,-4 14-6-16,3 6 2 15,-8 6 4-15,1 8-2 16,-5 2-3-16,-7 7-2 15,-6 1 6-15,-9 0-5 16,-7 0-4-16,-7 0-5 16,4-6-2-16,-13-4-3 15,10-6-5-15,-3-6-3 16,0-5-7-16,4-9-8 16,6-5-12-16,3-11-17 0,10-8 35 15,4-2 20-15,0 4 22 16,4 6-8-16,6 10-9 15,-8 12 8-15,7 7 11 16,-1 8-12-16,8 3-4 16,7 6-5-16,-2 5-3 15,4-6-4-15,2 0-9 16,-1-8-7-16,4-9-21 16,3-10-98-16</inkml:trace>
  <inkml:trace contextRef="#ctx0" brushRef="#br0" timeOffset="76031.0352">19743 6838 342 0,'9'-13'92'0,"-6"10"-92"16,-1 0-24-16,0 7 18 16,5 5-2-16,-1 6-6 15,1 4-7-15,0 5-8 16,-2-1-17-16,-10 6-5 15,-2-4-10-15,-13-2 40 16,-2-3 0-16,-7-4 11 16,-2-4 10-16,-9 0 13 15,-1 4 24-15,1 0 18 16,7 5-10-16,2-2-20 0,4 3-5 16,4-6-6-1,17-4-11-15,-3-6-3 0,9-2 0 16,9-1 9-16,3-3 4 15,9-4-1-15,18-6-9 16,18-8-3-16,13-7-1 16,3-4 1-16,5-2 0 15,-9 5 0-15,-11 6 0 16,-16 8-1-16,-13 8-4 16,-13 4-3-16,-7 4 7 15,-11 4 1-15,-10 2 11 16,-5 9-9-16,-17 2 4 15,-4 3-5-15,-9-2 7 16,10-5-2-16,6-7-2 16,12-4 0-16,15-4-4 0,8-4-4 15,3 2-5-15,5 3 9 16,-4 4 4-16,13 7-4 16,-4 3 0-16,5 8 0 15,-1 3-2-15,-5-2-2 16,-3 2 4-16,-13-4 0 15,-8-5 4-15,-2 2-2 16,-13-5 3-16,-2-5-3 16,2 2 3-16,-2-5 0 15,-2-6 4-15,11-2 5 0,7-2-5 16,9-4-5 0,9-6-4-16,11-8-3 0,16-7 0 15,13-6-10-15,14-2-30 16,3-3-81-16</inkml:trace>
  <inkml:trace contextRef="#ctx0" brushRef="#br0" timeOffset="76511.3546">18690 7776 343 0,'-19'2'0'0,"2"2"-2"0,-1 2 0 16,-4 10 2-16,0 10 8 15,-5 4-1-15,0 9 3 16,12-2-4-16,12 6 3 15,6-1-2-15,15 2-1 16,10 2 2-16,10-4-7 16,7-2 0-16,1-4 0 15,4-5-2-15,-6-6 0 16,-9-3 0-16,-6-5-7 16,-6-3-15-16,-5-2-33 15,-5-5-43-15</inkml:trace>
  <inkml:trace contextRef="#ctx0" brushRef="#br0" timeOffset="77981.3342">18999 7832 274 0,'-24'-2'9'0,"-1"-1"-9"15,10-2 23-15,2 1 10 16,3 2 1-16,8 2-5 16,2-2-3-16,2 2-14 15,0 0-12-15,6 0-5 16,-2-3 3-16,14 3 2 0,9 0 0 16,9-1-7-16,11-3-1 15,9 2-6-15,-2-2 4 16,-12 3 4-16,-1-1 2 15,-14-1 1-15,-10 3-1 16,-7-1 1-16,-8 1 0 16,-4 0-4-16,-2 0-27 15,0-3-23-15,-3 3-23 16,-6-2 18-16</inkml:trace>
  <inkml:trace contextRef="#ctx0" brushRef="#br0" timeOffset="78461.4514">19211 7596 263 0,'2'-22'102'16,"0"8"-86"-16,3 4-12 15,-10 12 0-15,10 2-2 16,-1 3 1-16,6 5-3 15,-2 5 0-15,5 2-4 16,1 6-1-16,-3 0-15 0,1 2-28 16,-12 1-37-16,-8 0-64 15</inkml:trace>
  <inkml:trace contextRef="#ctx0" brushRef="#br0" timeOffset="79030.8251">19066 7790 363 0,'-9'7'13'16,"3"-4"-10"-16,2 1-3 16,-6 8 6-16,1 4 1 15,-4 5-6-15,-3 3-1 16,1-1-1-16,-2-2-2 0,12-4-5 16,-4-6-13-1,9-3-9-15,4-7-1 0,6-2-7 16,18-7 2-16,14-9-4 15,14-7 28-15,13-3 12 16,5-1 7-16,-5 3 9 16,-9 7 10-16,-12 8-10 15,-5 4-5-15,-12 9-6 16,-6-1 0-16,-12 3-2 16,-4 2 4-16,-9 4 6 15,-11-1 0-15,-4 7-5 16,-8 1-6-16,-4 1 4 15,-6 2-1-15,4-1 3 16,2 0-6-16,9 1-2 16,9 4 1-16,9 6-1 0,9 0 0 15,5 5-2-15,3-1 0 16,8 0-6-16,-7-5 4 16,-1-3-4-16,-3-7-2 15,-7-7-3-15,-12-2 13 16,-3-5 2-16,-15-5-1 15,-6-2 9-15,-4 1 3 16,-12-8 4-16,3-3 2 16,0 0 6-16,13-3-7 15,4-1 0-15,14 1-6 16,9 2-12-16,11-3-6 16,6-4-3-16,16-4 1 0,14-2-24 15,11-7-19-15,12-1-26 16,4-2-21-16</inkml:trace>
  <inkml:trace contextRef="#ctx0" brushRef="#br0" timeOffset="79296.2704">19853 7674 130 0,'-10'-11'172'0,"-9"5"-152"16,-4 6-18-16,-1 9 2 15,-5 7 4-15,-9 12 7 16,5 9 9-16,-3 6-4 15,7 10-6-15,11 3-1 16,16 6 1-16,8 1 0 0,19 1-5 16,6-3-5-16,12-7-4 15,3-8 0-15,4-12-1 16,-8-11 0-16,-9-13-7 16,0-7 3-16,-4-12-12 15,-2-13-24-15,-4-13-17 16,-8-13-21-16,-8-12-12 15,-12-4-12-15</inkml:trace>
  <inkml:trace contextRef="#ctx0" brushRef="#br0" timeOffset="79879.773">19886 7766 53 0,'-20'-38'230'0,"3"10"-194"16,5 10-16-16,10 6-15 0,10 3 2 16,15 2-3-1,4-1 6-15,4 2-7 0,7-1-1 16,-3 6-2-16,-3 5-1 15,4 2 1-15,-15 6 1 16,2 8 7-16,-9 5 1 16,-1 6 2-16,-9 9-6 15,-2 6 2-15,-6 6-5 16,-3 7 2-16,-1-1-4 16,-4 2 1-16,1 0-1 15,5-4-2-15,-7-8 2 16,3-10-2-16,4-11 2 15,-8-8 1-15,1-11-1 16,-14-6-11-16,-4-9 2 16,-19-6-6-16,-10-10-2 0,-9-8-14 15,-4-9-6-15,-1-2 37 16,12 0 32-16,13 2 3 16,16 10-11-16,17 12-10 15,16 6-11-15,14 4 4 16,14-1 2-16,21-4-6 15,21-4-3-15,18 0-1 16,6-3 0-16,-5 2-6 16,-13 1 3-16,-11 1-4 15,-23 2 8-15,-13-1-2 16,-13 1 1-16,-14-2-5 16,-14 5 3-16,-3-5 3 0,-7 8 4 15,-5 2 0-15,-4 6-4 16,-3 8 0-16,1 8-2 15,4 6 0-15,2 6 2 16,10 5 2-16,3-2-2 16,12 2 1-16,4-3-2 15,4-2-2-15,6-6-3 16,-1-5-17-16,3-2-23 16,1-3-42-16,3-3-39 15</inkml:trace>
  <inkml:trace contextRef="#ctx0" brushRef="#br0" timeOffset="80187.7556">20640 7656 397 0,'19'-12'7'0,"-8"6"-7"16,1 6-6-16,-2 4 6 16,7 8 4-16,2 10 4 15,8 8 0-15,2 13 3 16,-2 11-4-16,0 6-4 0,-6 4 1 16,-2 0-4-1,-13-6 5-15,-6-6-4 0,-6-4 0 16,-15-11-1-16,0-4-14 15,-13-7-23-15,-4-3-73 16,-11-8-104-16</inkml:trace>
  <inkml:trace contextRef="#ctx0" brushRef="#br0" timeOffset="84477.1424">21025 7347 346 0,'-7'-5'34'16,"5"-1"-26"-16,-1 1 29 15,3 3-9-15,3 2-5 16,-1 0-18-16,-2 0-2 16,0 2-3-16,5-2 0 15,-5 0-3-15,2 1-1 16,0 2 1-16,11 0 3 15,7 1 1-15,9 3 0 16,7-1-2-16,6-4 2 16,-6 2-2-16,0 2 2 0,-7-4-1 15,-2 3 0-15,-8-1-1 16,-1-3 0-16,-5 1 2 16,-6-2 1-16,-2 1-2 15,-7-1 5-15,-1 0-2 16,3 0 2-16,-7 0-1 15,5 0-1-15,-2-1-3 16,-5-2-5-16,-3-3 0 16,-3-3-4-16,-7-3 5 15,-8-1 3-15,-5 4 0 16,2-1 2-16,0 0 0 0,-1 2 0 16,3-1 1-16,2 3 4 15,9 3-1-15,0-1 2 16,13 2-5-16,0 0-2 15,7 1-2-15,5 1-3 16,-3-3-5-16,2 3-4 16,6 3 7-16,-4-2 7 15,9 1 2-15,7 2-1 16,6 1-2-16,1 1 1 16,2-1-1-16,-2-1 0 15,-2 0 1-15,2-2-1 16,-10 2-1-16,2 0 1 15,-5-2-4-15,-8 0 3 16,1 3-4-16,-7-5 3 16,0 0-5-16,-2 1 2 0,-4 2 0 15,2-3 3-15,-7 1 2 16,3-1-3-16,-10 0-2 16,-7 0 4-16,-6-1 2 15,0 1 1-15,1 0 3 16,-1 0-1-16,11 0 3 15,2-3-1-15,5 2 0 16,4-2-1-16,5 1-4 16,4 2-4-16,5-2-12 15,-1 2 13-15,8 0 3 0,8-2 0 16,5 2 0 0,6 0-3-16,10-2-1 0,-3 2-1 15,5-2 1-15,-12 0-3 16,-2 0 2-16,-9 0-4 15,-8 2 7-15,-8 0-1 16,-6 2-2-16,-6 0 4 16,-6-4 2-16,-5 2-1 15,-6-2 0-15,-6 0 5 16,-6 2-1-16,4-2 7 16,-7 2-6-16,9 0 1 15,6 0-3-15,6 0-1 16,10-2-2-16,0 2-4 15,7-2-5-15,2 2-10 16,5 0-12-16,5 0 23 0,3 0 1 16,7 0-13-16,12-5-20 15,1-1-30-15,6 1-28 16</inkml:trace>
  <inkml:trace contextRef="#ctx0" brushRef="#br0" timeOffset="86128.5379">19064 6400 127 0,'-25'7'0'0,"12"0"-12"0,6 4 4 15,3 0-16-15,4 1 6 16,0-3 18-16,4-5 33 15,-4-2 6-15,3-4-22 16,-6-2-7-16,3 1-8 16,-7-1-2-16,5-2-7 15,0 4-9-15,-7 1-1 16,3-1-5-16,-3-1 14 16,2 3 8-16,-4-1 9 15,7-2 12-15,-1 2-8 16,3 1-4-16,2 0 1 15,0 0 4-15,2 0-1 16,-2 0 1-16,0 1-11 0,-4 6 2 16,-6 2-3-16,0 8 2 15,-13 7 0-15,-6 8 2 16,-2 6 10-16,-9 4-5 16,-2 6 3-16,-1 8-2 15,3 11 3-15,3 4-6 16,3 8-1-16,13 5-3 15,11-4-3-15,17-6-2 16,12-3 1-16,14-10 0 16,17-6 0-16,1-11-2 15,5-6 1-15,-1-8 0 16,-1-8-8-16,-5-1-10 16,2-6-30-16,-8-4-84 0</inkml:trace>
  <inkml:trace contextRef="#ctx0" brushRef="#br0" timeOffset="86441.496">20073 6615 240 0,'50'-6'0'0,"-6"6"0"16,-9 4 6-16,3 11-5 15,1 2 11-15,-8 10-1 16,-7 4 6-16,-8 5 6 16,-12 4-7-16,-2 6-6 15,-6 7-9-15,-9 3-1 16,-4 2 0-16,-5 3-5 15,-5-5-5-15,-2-2-13 16,-4-6-35-16,0-2-74 16</inkml:trace>
  <inkml:trace contextRef="#ctx0" brushRef="#br0" timeOffset="86810.4079">18808 7602 298 0,'-43'22'1'16,"12"4"-1"-1,0 0-1-15,7 4 1 0,-1 11 2 16,9 5 5-16,5 2 1 16,9 2 1-16,13 2-5 15,9-1 0-15,14 2-4 16,2-1 0-16,17-2-8 15,5-4-17-15,0-8-28 16,4-9-51-16</inkml:trace>
  <inkml:trace contextRef="#ctx0" brushRef="#br0" timeOffset="87071.6598">20296 7622 284 0,'58'4'0'0,"-9"3"0"16,-7 9 3-16,-4 9-3 16,0 11 5-16,-7 3-2 15,-15 5 12-15,-10 1 5 16,-14-1-10-16,-19 1-4 15,-2-4-6-15,-11-4-1 0,5-10-15 16,-6-4-28 0,5-11-50-16</inkml:trace>
  <inkml:trace contextRef="#ctx0" brushRef="#br0" timeOffset="87528.9908">20724 6153 370 0,'-2'-5'47'15,"-7"3"-44"-15,5-2-1 16,1 0-4-16,3 4 1 0,5 0-1 16,-1 2 2-16,11 0 7 15,14 0-4-15,14 2-1 16,12-2-2-16,154-2-6 16,-181 3-5-16,-10-2-14 15,-1-1-19-15,4 2-34 16,8 1-26-16</inkml:trace>
  <inkml:trace contextRef="#ctx0" brushRef="#br0" timeOffset="87709.8208">21058 5963 98 0,'-22'-22'241'0,"2"10"-227"16,2 6-14-1,7 5-3-15,4 8 3 0,-6 13 15 16,-10 12-4-16,-10 12-3 15,-7 10-7-15,-7 7-1 16,-3-3-2-16,6 0-9 16,2-8-18-16,5-6-77 15</inkml:trace>
  <inkml:trace contextRef="#ctx0" brushRef="#br0" timeOffset="87866.8244">20659 6057 416 0,'7'31'0'0,"-5"3"-15"0,4 4 15 15,6 11-9-15,1 18-11 16,1 16-59-16,-3 2-122 16</inkml:trace>
  <inkml:trace contextRef="#ctx0" brushRef="#br0" timeOffset="89667.187">7453 14323 68 0,'-2'0'0'15,"0"2"-6"-15</inkml:trace>
  <inkml:trace contextRef="#ctx0" brushRef="#br0" timeOffset="89771.426">7407 14359 54 0,'-2'0'81'0,"-3"0"-77"16,0 0-4-16,5 0-3 15,-2 2-19-15,-2 1-20 16</inkml:trace>
  <inkml:trace contextRef="#ctx0" brushRef="#br0" timeOffset="91737.9563">7135 14484 163 0,'-15'2'77'16,"5"-6"-42"-16,6 2 13 16,0-1 5-16,2 2-18 15,2-1-5-15,0 2-2 16,0 0-2-16,2-2-11 15,0 2-6-15,-2 0-3 16,0 0-6-16,2 0 0 16,-2 0 1-16,0 0-3 0,2 2 1 15,-2-2 0-15,0 0-2 16,2 2 1-16,8-1 2 16,5 2 0-16,2-1 3 15,17 0-3-15,9 0 4 16,3 1-4-16,8-2 1 15,4-1 0-15,6-4-2 16,3 0 1-16,5-1 0 16,1 0 0-16,-2-3 1 15,-1 3-3-15,-10-1 4 16,1 2-4-16,-5-2 3 0,-11 4-1 16,2 1 0-1,-2-2 0-15,-3 2 0 0,3-3 0 16,-1-1 0-16,2 0 1 15,8-3-2-15,0 3 2 16,-3-1-2-16,4 0 1 16,1-1 0-16,-4 3 0 15,-6 0-1-15,1 1 0 16,-7 3 0-16,1 3-1 16,-1-3 1-16,-1 1 0 15,1 2-1-15,5-2 1 16,-1 3-1-16,4-2 1 0,-4 2-1 15,1-2-2 1,-3-2 4-16,3-2-4 0,-3 1 2 16,-2-4-1-16,3 0 2 15,-8 1 1-15,5-1-1 16,-2 1 1-16,-3-1-1 16,6-2 1-16,-8 4-6 15,3-3 4-15,-3 0-3 16,-4-1 4-16,-2 1-3 15,-7 0 3-15,2 0-3 16,-4 0 0-16,-5 0-2 16,3-1-7-16,-1-4 1 15,1 1-2-15,-3-2 8 16,-1-2-3-16,-5-6-4 0,-5-4-5 16,-2-10 1-1,-7-4 9-15,3-8-11 16,-8-4 2-16,8-4 9 0,-5-2 8 15,5 0 4-15,-1 1 0 16,0 7 2-16,3 4 5 16,0 5-1-16,-7 6-7 15,3 2 3-15,-6 0-6 16,-1 3 1-16,-1 1 6 16,8 0 1-16,-7-2-8 15,1-3 6-15,-1-2 12 16,0 2-5-16,-3-3-1 15,3 5-4-15,-3 5-1 16,1 0-5-16,-1 6 1 16,-2-1-2-16,-4 5 2 0,4 1-2 15,-7 3 0-15,6 1 0 16,-8-1 0-16,-2 1 2 16,0 1-2-16,-9-3 2 15,7 4-2-15,-10-5-1 16,-1 5 0-16,-4 2 0 15,-8 0 0-15,-4 2-1 16,-11 2 1-16,-3-2 0 16,-1 3-2-16,0 1 1 15,-3-5 1-15,-4 5 0 16,4 0-1-16,-7 0 2 16,6 2-2-16,-6 1 1 0,3-1 0 15,4 3 0-15,3-1 1 16,-1 0 0-16,5-2 0 15,0 2-1-15,0-4 1 16,7 0-2-16,2 0 2 16,-3 0-2-16,10 0 1 15,-3 2-2-15,1 2 1 16,1 0-1-16,-2 0 1 16,5 2 2-16,-1 0-2 15,6-1 2-15,4 2-2 16,3-1 0-16,6 2 0 15,2 1 0-15,4-2-1 16,5 1 1-16,0 4-2 0,1-2 2 16,0 3 0-1,-2-1 0-15,1-1 1 0,1 2-1 16,2 1 1-16,3-1-1 16,5 0 0-16,0 1-2 15,4 2 3-15,2 6-1 16,3 4 1-16,2 8 0 15,2 4 1-15,5 4-1 16,-2 0 0-16,2 4 0 16,-1-1-1-16,-2-1 0 15,5 2 1-15,-5 4 0 16,2 4-2-16,-2 0 1 16,0 4-2-16,-2 3 1 0,5-6 1 15,-5 2 1 1,0-3 0-16,0-4-1 0,8-3 1 15,-6-8-3-15,8-1 2 16,3-3-1-16,0-3 1 16,1-5-1-16,9 2 2 15,-1-1 0-15,-2-5-1 16,7 0 1-16,0-2-6 16,0 0 1-16,0-3-5 15,3-2 4-15,-3-4 2 16,0 3 2-16,0-8 2 15,0-2 0-15,-6 0 1 16,4-1-1-16,-2-6 5 16,-7 2-1-16,-3-2 3 0,-1 2-3 15,-13-2 4-15,5-1 2 16,-4 3-3-16,-4 0-2 16,-4 0-4-16,6 3 0 15,0-3 0-15,0 0-2 16,6 0 1-16,-6 0-1 15,2 0 2-15,-2 0-2 16,0 0 1-16,2 0 0 16,-4 0-1-16,2 0-4 15,-2 0-7-15,2 2-25 16,2-2-39-16,4 4-144 16</inkml:trace>
  <inkml:trace contextRef="#ctx0" brushRef="#br0" timeOffset="94947.6574">10098 14315 117 0,'-2'4'42'0,"0"-2"-30"16,2-2 6-16,0 0 6 15,2 0-6-15,-2 0 0 16,2 0 0-16,-2 0 5 15,0 0-5-15,0 0 1 16,0 0-9-16,2 0-7 16,-2 0-1-16,0 0-1 15,5 0 5-15,1 2 0 16,-3-2-1-16,10 2-3 16,0 0 2-16,1 0-1 15,1-2-1-15,3 4 1 0,3-1-2 16,-3-2 2-16,6 1-1 15,3 2 0-15,2 0-1 16,2 1 0-16,2 1-1 16,-4-3 0-16,7 0 2 15,-5 1-2-15,0-3 1 16,-2 2 0-16,0 1-1 16,0-3 0-16,0 5 1 15,2-2 0-15,3 0-1 16,1 1 0-16,7-2 0 15,1 0-1-15,1 0 2 16,1 0-2-16,2-2 2 0,-2 2-2 16,-8-1 2-16,3-2-2 15,-9 5 0-15,5-1 1 16,-7 0-1-16,0 1 1 16,0-1 0-16,2 0-1 15,0-1 0-15,5 1 2 16,-3 1-1-16,6-4 0 15,-4 8-1-15,3-7 0 16,-3 0-1-16,1 0 1 16,-5 0-1-16,2 0 2 15,2-2 0-15,-7 2-1 16,1 0 1-16,-2-1 0 16,-3 2-2-16,1 1 1 0,0 2 1 15,-4-3-2 1,4 1 2-16,0-2 0 0,-3 2-1 15,2-1 2-15,-4-1-2 16,3 0 1-16,-6 0 0 16,4 0 0-16,-3-2 0 15,-5 2 0-15,1-2 1 16,-6 4-2-16,3-6 1 16,1 4 0-16,-1-2 0 15,-3 2 0-15,4-4 0 16,1 4-1-16,-2-2 0 15,1 2-2-15,-6-2 2 16,6 0-2-16,1 0 1 16,-7 0 1-16,7-2 1 0,1 2-3 15,-3-2 2-15,1 2 0 16,-6-2 1-16,-4 0 0 16,3 2 0-16,-3 0 4 15,-2-2-3-15,-2 0-1 16,2 4-1-16,-5-2-2 15,5-2-9-15,-2 0-5 16,2 0-6-16,-4-3 6 16,-4 4 3-16,4-4 8 15,2 1 6-15,-5 2 1 16,3 1 7-16,4 0-3 16,-2-2 0-16,4 3 0 15,-2 0 1-15,0 0 0 0,0 0-1 16,0 0 2-16,0-2-6 15,0 2-1-15,0-2 0 16,0 2-1-16,0-2 0 16,2 4 0-16,-2-2 1 15,2 0 0-15,-2 2 3 16,0-2 3-16,-2-2 5 16,2 2-3-16,0 2-2 15,2-2-6-15,-2 0 0 16,5 0-1-16,-1-4 1 15,6 0 0-15,3 0 0 16,2-2 0-16,1-1-1 0,2 1 1 16,-5 6 0-1,-2-1 1-15,3-2 0 0,-1 1 1 16,5 1-1-16,4-2 0 16,10 3-2-16,3 0 1 15,3-2 0-15,5 2-2 16,5 0 2-16,-6 2 0 15,5-2 0-15,-5 3 1 16,-2-3-1-16,3 0 0 16,-5 0 0-16,-5 0-1 15,8-3 0-15,1 1 1 16,0 1-1-16,5-3 0 16,-1-2 0-16,4 2 1 15,-4-3 0-15,-1 2 0 0,-1 5 0 16,6-2 0-16,-4-1-1 15,3 3 1-15,5 3 0 16,1-3-3-16,3 0 2 16,2 0-2-16,2 0 1 15,-1 0 2-15,-1 0-1 16,-2 0 0-16,-2 2 1 16,-7-2 0-16,4 0 0 15,-8 0 0-15,4-2 0 16,0-5 0-16,11-2 15 15,9-5-5-15,14 0-10 16,6 1 0-16,5 1 2 16,1 2-1-16,5 2-2 0,8-2 1 15,5 4-1-15,5-4 1 16,9 2 0-16,-2-2-1 16,4 2 2-16,-5 0-2 15,-1 2 0-15,-5 0 1 16,-2 2-2-16,-6 0 1 15,1 0-3-15,-10 0-1 16,-11 0-1-16,-5 2 0 16,-11-4-2-16,-9 2 0 15,-13-2 8-15,-11 2-10 16,-12 1 10-16,-9 0 0 16,-16 1 10-16,-6-2-10 15,-7 0 0-15,-2-4 2 0,0-2 3 16,0 2 3-16,-2 0-3 15,5 0-5-15,4 2-2 16,4 2-4-16,0 0-6 16,2 2-2-16,6-2 8 15,-2-1 2-15,5 1 1 16,5 1-1-16,-1 1 3 16,-3-1 0-16,3 2 0 15,-6 0 1-15,-5-2 0 16,1 1-1-16,2-2-1 15,-1-4-12-15,5-2-15 16,3-3-6-16,1 1-8 0,1 1-15 16</inkml:trace>
  <inkml:trace contextRef="#ctx0" brushRef="#br0" timeOffset="95951.5053">16853 13939 75 0,'-6'-27'30'15,"-3"1"-29"-15,5-4 14 16,4 0-15-16,0-5 0 16,-2 2 15-16,0-1-15 15,-4-3 0-15,4 5 1 16,-2 0 14-16,-5 11-10 16,5-4 2-16,-6 6-4 0,2 0 3 15,-3 5 14 1,-1-8-1-16,-1 0 5 0,0-1 7 15,-1-2-10-15,1-7-3 16,-3 3-12-16,1 0-5 16,1 5-1-16,1-4-3 15,-1 6 0-15,4 0 0 16,-3 2 2-16,-2 1 0 16,3 5 0-16,-2 0 2 15,1 2-1-15,-3 4 0 16,-1 2 0-16,-8-2 0 15,-2 3-2-15,-11 3 0 16,-9-3-4-16,-6 4 1 0,-9 1 1 16,-8 0 2-16,-3 0-1 15,0-3 1-15,-10 3 2 16,5-2 0-16,-4 1 2 16,-3-4 1-16,-2 1-1 15,-7 0-2-15,1 0 0 16,-7 0-1-16,-10 2 1 15,-3 2-1-15,-3 0 1 16,0 2 0-16,0 4 0 16,-2 2 3-16,3-4-1 15,-4 5 2-15,8-8-4 16,0 4 2-16,-1-3-1 16,2 3-2-16,6-1 1 15,-8 2-1-15,4-2 1 0,-2-2-3 16,1-2 3-16,4 0-1 15,5-2 1-15,0 2 0 16,9 2 1-16,-3 2-1 16,7 2 0-16,2 0 0 15,1 2 1-15,4-1-1 16,-1-2 1-16,-2 1-2 16,10 1 2-16,4 0-1 15,5 0 1-15,-3-2-1 16,3 4 0-16,-1 0 0 15,3 0 0-15,-4 0 0 16,9 3 0-16,-3-1-2 0,2 1 2 16,0-1 0-1,-2-1 0-15,2-4 0 0,-3-1 0 16,8-4 1-16,-2 6 0 16,-1-9-2-16,2 8 2 15,-4 0-2-15,2 2 2 16,-2-1-2-16,1 8 2 15,-5-5-1-15,-4 2 2 16,9-4 1-16,-3 0 2 16,4-2-1-16,2-2-3 15,10 0-1-15,-3 4 0 16,3 4 0-16,-1-1 0 16,-4 6 0-16,4 4 1 15,-3-2-1-15,-2 3 0 0,6 3 0 16,-1-4 1-16,3 4-2 15,1-3-3-15,12 1-3 16,12 4-8-16,3 5-12 16,22 2-44-16</inkml:trace>
  <inkml:trace contextRef="#ctx0" brushRef="#br0" timeOffset="97114.7437">16975 13797 121 0,'-21'7'162'16,"1"-5"-162"-16,-5-2-45 15,8-2 43-15,-1 6-5 0,-5 0 7 16,6-2 2-16,-8-2 15 15,5-2 1-15,-7-10 0 16,3-2-7-16,2-8 10 16,-3-6-13-16,-4-5 3 15,4-1 1-15,4-8-8 16,-2 2 6-16,7 0-7 16,3 1-3-16,9 2-3 15,4 3 2-15,2 0-7 16,11 0-1-16,5-2 1 15,11 1-4-15,9-2 4 16,2 3 8-16,7 0 0 0,-3 5 2 16,1 5 5-16,-5 4-2 15,2 4 2-15,-8 6-3 16,2 2 0-16,-3 2-2 16,-4 4 1-16,2 4-3 15,0 1 1-15,1 3 3 16,-3 2-1-16,-5 9 3 15,2 3 2-15,1 8 0 16,0 8-1-16,-2 10-3 16,-8 4-2-16,1 7-2 15,-4 1 4-15,-3-3-2 16,-9-4 4-16,-6-2-1 16,-8-8 4-16,-10-5 1 15,-2-8-1-15,-10-3 1 0,-3-7-8 16,-11-4 2-16,-1-4 0 15,-2-5 2-15,2-2-5 16,7-6 3-16,-3-2-4 16,14-4-1-16,5 0-4 15,1-4-11-15,9 2-29 16,7-6-34-16,5 2-44 16</inkml:trace>
  <inkml:trace contextRef="#ctx0" brushRef="#br0" timeOffset="100714.9214">18583 9374 66 0,'0'-7'227'0,"0"-4"-226"16,-5-2 7-16,3 0-8 16,-3 3 13-16,-1-6-3 15,-3 2-3-15,2-2 7 16,-6-2 5-16,0 2-7 16,-3 2 5-16,3 0-13 15,-10 2 1-15,3 2-4 16,1 2-1-16,-6 2-1 15,2 2-3-15,1 6 2 0,-5 4 1 16,-1 8 1 0,-9 5 2-16,2 12-2 0,-1 5 1 15,5 4-1-15,2 4 0 16,9 2 0-16,0-2-1 16,14 1-1-16,1-6 1 15,10-2-2-15,1-5 1 16,12-8-7-16,0-6 0 15,2-5 3-15,6-10 1 16,5-6-8-16,8-12-35 16,7-7 2-16,8-10-20 15,3-8-15-15</inkml:trace>
  <inkml:trace contextRef="#ctx0" brushRef="#br0" timeOffset="101088.9338">18636 9318 138 0,'0'-22'60'0,"-9"4"-3"16,3 6-12-1,-6 2-16-15,6 5-7 0,-1 4-13 16,4 0-9-16,3-2-2 16,0 6-5-16,3-3-2 15,-1 2 4-15,3 7 5 16,-1 5 0-16,-4 2 4 16,2 6-3-16,0 3 2 15,-2 1 2-15,0 4 1 16,0 2 0-16,-2 0-3 15,2 1 0-15,0 1-1 16,2-7 1-16,6-4-2 0,-6-6 0 16,0-1-1-16,2-5 1 15,3-4 1-15,-3-1-2 16,7-5 2-16,-6 4-2 16,4-5 1-16,-5 2 0 15,0-2-2-15,4 2 2 16,-6-4-2-16,0 4 1 15,0-2-3-15,-2 0-1 16,-2-2-11-16,4 0-11 16,-4 0-25-16,4 2-7 15,5-4-46-15</inkml:trace>
  <inkml:trace contextRef="#ctx0" brushRef="#br0" timeOffset="102221.5941">19133 9306 382 0,'-11'-5'28'15,"4"3"-27"-15,3-4 22 16,6 6-5-16,-2 1 0 16,2-2-17-16,5 1-1 15,-3 1 0-15,12-2-1 16,13-2 1-16,11 1-3 15,14-2-6-15,10-2-4 16,5-2-2-16,-2 2-11 16,-11-1-6-16,-10 4-14 15,-7 0-31-15,-18 8-70 16</inkml:trace>
  <inkml:trace contextRef="#ctx0" brushRef="#br0" timeOffset="102426.1419">19224 9538 254 0,'16'3'105'0,"1"-7"-105"16,6-7-7-16,6-4 5 16,11 1 2-16,4-2-2 15,3 2-5-15,-2 4-6 16,-7 3-8-16,-9 7-17 15,-4 3-19-15,-8 1-30 16</inkml:trace>
  <inkml:trace contextRef="#ctx0" brushRef="#br0" timeOffset="102862.9986">20421 9043 412 0,'0'3'10'0,"0"-3"-10"15,0 1-8-15,-5 2-4 16,3 4 12-16,-2 7 2 16,-12 12 0-16,3 13 0 15,-3 7-3-15,3 6 1 16,11 2-1-16,6-2-2 16,14-4 2-16,8-5-3 15,11-6 1-15,-2-6 3 16,2-9 0-16,-5-8-1 15,-14-2 2-15,-7-6 1 16,-7 0 6-16,-12 0 2 16,-19 8-10-16,-23 6-2 0,-14 6-3 15,-20 4-8-15,-3-4-31 16,-2-8-110-16</inkml:trace>
  <inkml:trace contextRef="#ctx0" brushRef="#br0" timeOffset="103017.0439">20501 9119 473 0,'71'-1'0'0,"-19"1"-11"16,-10 1 11-16,-7 6 0 16,10-1-15-16,4 2-39 15,-4 1-67-15,-18-1 24 0</inkml:trace>
  <inkml:trace contextRef="#ctx0" brushRef="#br0" timeOffset="103917.1167">18148 9806 173 0,'-38'-14'77'16,"7"5"-37"-16,0 4 15 16,8 2-11-16,10 3-16 15,9 0-2-15,6 3-7 16,0-6-4-16,5 3-13 0,-3 0 0 15,14 0 4-15,11 0-3 16,20-1 0-16,13-2-3 16,21 0 0-16,4 0 0 15,11 0-1-15,-6 3-2 16,-6 0 2-16,-7 1-1 16,-20 1-2-16,-16 1 2 15,-17-2-4-15,-12 1 5 16,-12-2 1-16,-13-2 0 15,-7 2-2-15,-18 0 1 16,-12 0 0-16,-20 2 0 16,-16 2 1-16,-7 2 1 0,-3 0 0 15,3 3-1-15,15-5 7 16,9-1-1-16,23-3 2 16,21 0-5-16,14-2-3 15,12 1-10-15,3-2 10 16,14 2 1-16,7-3-1 15,11-3 1-15,13 0 0 16,13-2-2-16,6 0 1 16,-3 0-1-16,0 1-1 15,-9 4-1-15,-14 2 1 16,-13 0-3-16,-6 2 1 0,-19 2-4 16,-6 0 6-1,-6-2-1-15,-17 0 1 0,-10 3-2 16,-16 0 4-1,-13-1 2-15,-10 4 1 0,-1-2 2 16,2-1 1-16,15 0 3 16,11-3-7-16,18 0 3 15,12 2-5-15,8-2-2 16,12 0-10-16,1 0 3 16,15-2 9-16,0 4 2 15,18-4-2-15,5 2-1 16,14-1-13-16,0-4-27 15,2 4-82-15</inkml:trace>
  <inkml:trace contextRef="#ctx0" brushRef="#br0" timeOffset="105267.8385">17032 13758 183 0,'-2'2'37'16,"-5"-4"-26"-16,5 2 4 15,2 2 7-15,0-2-2 16,-4-2-8-16,-4 2-5 16,2-2-1-16,-5-2 2 15,-6-1 0-15,1-1 3 16,-9 1 3-16,-4-7 0 15,0 2 6-15,0-5 5 16,-2 2-10-16,4-4-4 16,0 1-6-16,3 0 2 15,8 2-2-15,3-1-5 16,9-2 0-16,4-5-13 16,2-4 2-16,9-9 4 15,4-8-6-15,5-8 3 16,3-2 8-16,-4 1 1 0,4 4 1 15,-7 8-1-15,-3 8-3 16,3 1 2-16,-1 9-1 16,3 4 3-16,2 0 0 15,-2 7 0-15,7 0 1 16,-4 3 0-16,6 0-2 16,2 4 0-16,2 4 1 15,3 2 0-15,-1 6 0 16,1 2 2-16,4 8 1 15,0 4-2-15,-5 6 1 0,5 3 1 16,-8 3-3 0,-2-2 4-16,-10 2-1 0,-1 1 4 15,-5 2-4-15,-1 3 2 16,-7 4 0-16,-6 2-2 16,-9 0-1-16,-1 2-1 15,-3-2 0-15,-3-3 0 16,1-6-1-16,-8-6 1 15,5-5 0-15,-4-4-1 16,1-4 0-16,1 0 0 16,-5-4 0-16,0-1 0 15,0 0-3-15,1-5 0 16,4-2-7-16,-3 0-6 16,5-6-26-16,-2 0-31 15,6-4-2-15,3-2-47 0</inkml:trace>
  <inkml:trace contextRef="#ctx0" brushRef="#br0" timeOffset="107878.2024">16865 12664 68 0,'-4'-5'0'0,"-6"4"-10"0</inkml:trace>
  <inkml:trace contextRef="#ctx0" brushRef="#br0" timeOffset="108785.2971">7366 11315 55 0,'-21'-8'66'0,"-2"-3"-66"16,3-2 0-16,-3 3-13 16,4 5 4-16,-2-1-3 15,6 3-2-15,-1 3 11 16,10 3 2-16,-1 3-9 15</inkml:trace>
  <inkml:trace contextRef="#ctx0" brushRef="#br0" timeOffset="109728.691">3173 11689 197 0,'16'-17'16'0,"-1"5"-14"15,-6 0 13-15,3 3-3 0,-4 1 7 16,1-1-7 0,-4 3-5-16,4 2-3 0,-5 0-4 15,3 0-2-15,1 1-6 16,6-1 0-16,9 0-8 16,6 1 3-16,6 2-2 15,16-4 8-15,9 1 3 16,8 7 1-16,7-6 1 15,6 6-3-15,-2 1-1 16,0-1-6-16,5 0 4 16,5-3-6-16,2 0-5 15,5 1-7-15,3 1 0 16,-6-1 9-16</inkml:trace>
  <inkml:trace contextRef="#ctx0" brushRef="#br0" timeOffset="109930.5085">5812 11564 56 0,'89'-2'3'16,"2"-2"1"-16,1-3 3 16,-1 2 4-16,-2 2-7 15,5-3 3-15,-6 3-7 16,3-1-4-16,6 2-3 15,-1-2-4-15,4 0 1 16,4 2 5-16</inkml:trace>
  <inkml:trace contextRef="#ctx0" brushRef="#br0" timeOffset="110036.759">7279 11500 55 0,'116'-6'17'15,"-2"-2"-9"-15,-2 0-3 16,-8 2-2-16,1 0-2 16,-2-1 0-16,-5 4-1 15,-5 0-1-15,-1 1-1 16,-5 1-4-16,0 1-10 15</inkml:trace>
  <inkml:trace contextRef="#ctx0" brushRef="#br0" timeOffset="111863.2307">6375 13128 73 0,'-25'-14'5'0,"10"0"-5"16,1 5 0-16</inkml:trace>
  <inkml:trace contextRef="#ctx0" brushRef="#br0" timeOffset="112534.3908">6422 12984 55 0,'-31'0'57'16,"2"0"-37"-16,-4-2 3 15,-4-2-7-15,9 0-5 16,-6 2-9-16,-2 2-2 16,1 4-5-16,-5 4-8 15,-7 2 6-15,-2 4 7 16,2 2 6-16,3-1 9 16,1-4 2-16,10-3 8 15,8-4 3-15,8-2 2 16,8 0-4-16,2-2-1 15,7 0-6-15,0 0-10 16,2-2-9-16,1 2-8 0,1 0 4 16,9 2 4-16,3 2 3 15,13 2-2-15,11 2 1 16,12-2 0-16,7 0 2 16,11-2 1-16,9 0-1 15,8-2-1-15,11-4-2 16,8 0 2-16,2-3-2 15,0-1 1-15,-2 6-1 16,2-1-1-16,-4 1 0 16,0 0-1-16,4 0 0 15,-8-1-1-15,-11-4 2 16,-8 4 0-16,-17-4 0 16,-13 1 0-16,-8 2 2 15,-14 0-1-15,-10 0 1 0,-9 2 2 16,-4 0 1-16,-6 0 2 15,0 0-5-15,0 0 4 16,-2 0-1-16,2-2 3 16,-2 2-4-16,0 0 2 15,-3 0-5-15,3 0-1 16,-5-4-9-16,-4 2 0 16,0-2 2-16,-5-2-7 15,1 3-2-15,-1 0-16 16,1-1-21-16,-1 0-36 15</inkml:trace>
  <inkml:trace contextRef="#ctx0" brushRef="#br0" timeOffset="113586.6742">9996 8925 158 0,'-14'4'91'0,"-3"-2"-91"15,-8-2-9-15,5 1 9 16,-9 6 1-16,-6 1 7 16,5-2 3-16,-5 0 11 15,-1-2 1-15,1-4 1 16,1-6 1-16,3-2-12 16,2-6-4-16,0-3-7 15,7-8-2-15,1-7-7 16,8-8-3-16,9-7 9 15,5-10-1-15,13-6-1 16,2-7 0-16,9-2 0 16,4 0-3-16,4 1-4 0,7 12 0 15,4 9 4-15,8 8 5 16,4 7 1-16,4 9 1 16,2 8 1-16,-4 4 1 15,2 7-1-15,-5 7 0 16,1 4-2-16,-4 6 0 15,-6 11 0-15,-1 7 0 16,-5 9 3-16,-7 8 1 16,3 11 0-16,-14 8 1 15,1 9 2-15,-12 3-1 16,-7 5-1-16,-8-1-2 16,-5-4 0-16,-7-2 1 15,-8-8-2-15,2-6 2 0,-7-8 3 16,-7-10-1-16,0-8-2 15,-2-7-1-15,-4-7-3 16,0-4-7-16,1-4-15 16,6-4-40-16,-3-4-42 15</inkml:trace>
  <inkml:trace contextRef="#ctx0" brushRef="#br0" timeOffset="115630.261">21000 7317 112 0,'-31'-12'216'0,"2"-1"-184"16,2 4-11-16,10 1 10 15,7 4-21-15,6 4 2 16,4 3-7-16,2-3-2 16,0 0-2-16,6 1 3 15,-6-1-4-15,2 0 4 16,9 4 1-16,12 3 0 15,10-1 0-15,21 5-4 16,15-3-1-16,14 2-1 16,11-3 1-16,-7-4-1 15,-2 1 0-15,-14-4 1 16,-17 0 0-16,-18 0 0 16,-16 0 2-16,-13 0 2 15,-11 1-2-15,-9 1-2 0,-5 2-1 16,-11-1 1-16,-13 5 0 15,-16 0 1-15,-8 0 0 16,-7 1 2-16,-12-2-3 16,8-1 1-16,-6 0-1 15,4-2 1-15,3 2 0 16,9-2 0-16,19-2 1 16,15-2 0-16,17 0-2 15,7 0-1-15,9-2-3 16,5 0-7-16,5 0 3 15,3-2 7-15,5 0 2 16,11 0 0-16,13-5-1 0,8 2 0 16,2-3-1-16,-8 2 0 15,0 0 1-15,4 2-1 16,-12 0 1-16,0 1 0 16,2 1-2-16,-9 3 1 15,-4-1 1-15,-11 1-1 16,-3-2 1-16,-9 6 3 15,-6-3-1-15,0 1 3 16,-7 1-3-16,0-1-2 16,-13 2 0-16,-3-3 0 15,-8 1 0-15,-12 1 0 16,-1 2 0-16,-8 1 1 16,-4-1 2-16,2 0-1 15,10-4 5-15,5 0 0 0,13 0 1 16,12-2-6-16,9 0-1 15,12 0-1-15,-1 0-4 16,7-3-1-16,-4 4 5 16,8-2 4-16,8 0-4 15,6 0 1-15,6 0 0 16,7-1-2-16,10 3 1 16,4-4 0-16,2 3 0 15,2 0 0-15,2 2 0 16,-1-4 0-16,-13 4-1 15,-7-2 3-15,-12 2-2 0,-10 0 1 16,-10 2 5-16,-9-2-3 16,-7 0 1-16,1 0-1 15,-3 0-3-15,3 0-2 16,-2-2-15-16,2-2-15 16,-3 2-45-16,3-2-53 15</inkml:trace>
  <inkml:trace contextRef="#ctx0" brushRef="#br0" timeOffset="116739.9474">22326 7429 299 0,'-15'-4'18'0,"-6"-4"-17"0,3-4 14 16,1 2-6-16,-10 1 7 15,2-2-1-15,-2-5 1 16,5 2 4-16,-4-3-12 16,-1-6-2-16,2 1 0 15,3-4-3-15,-3-4-3 16,1-5-2-16,4 0 0 15,2-8-4-15,5-1-8 16,2-6 1-16,9-3 6 16,2-3 1-16,6 4 4 15,5-4-3-15,5 10 2 16,5 11 1-16,9 2-4 16,1 5 6-16,10 6-1 0,1 5 0 15,5-4 2-15,6 5 0 16,3 2-1-16,4-2 0 15,11 2 0-15,7 1 0 16,5-2-1-16,7 0 1 16,5 3 0-16,-7 3 0 15,1-1 1-15,1 4 1 16,-10 2-1-16,2 6-1 16,1 0 0-16,-5 5 0 15,4 2 1-15,1 3-1 16,-10 2-1-16,10 2 1 15,-9 0 0-15,-10 2-2 16,-1 4 1-16,-15-2 1 16,-10 4 0-16,-7 0 3 0,-4 0-1 15,0 2-1-15,-5 3 1 16,3-2-2-16,2 3 0 16,-8 1 1-16,4-3-2 15,-5-5-2-15,-5 0 1 16,-2-4 2-16,-9-2 0 15,-4 7 5-15,-9 4-3 16,-7 9-1-16,-11 7-1 16,-13 3 0-16,-8 0 0 15,-5-3 1-15,-5-4 2 16,-4-6 0-16,-6-4 4 16,-1-4-4-16,-3-2 2 15,-8-4-3-15,-5-3 3 0,-9-2-5 16,-8-1 1-16,1-3-1 15,-10-5 1-15,-1-3-1 16,0-1 0-16,-3-4 2 16,5-4-1-16,2-2 8 15,12 0 0-15,16-2-2 16,13 2-6-16,13-2 2 16,18 3 1-16,11-2 3 15,12 5 2-15,9 0-6 16,6 0-3-16,0 4-2 15,3-2 1-15,7 0-4 16,-10 2 5-16,2-2-3 0,0 2 0 16,-2 0-5-16,0 0-7 15,-2 0-9-15,0 0-21 16,2 0-28-16,0 0-40 16</inkml:trace>
  <inkml:trace contextRef="#ctx0" brushRef="#br0" timeOffset="120125.4236">14320 13824 143 0,'-51'-6'38'16,"-2"0"-38"-16,1 6-26 16,1 10-15-16</inkml:trace>
  <inkml:trace contextRef="#ctx0" brushRef="#br0" timeOffset="122063.6231">1193 14453 283 0,'8'-1'27'0,"-3"-5"-17"15,-5 1 26-15,0 5 5 0,-5-1-7 16,5 1-15-16,-4-3 4 15,-2 0-6-15,-1-1 3 16,-6 0-8-16,6-3-10 16,-7 2-2-16,1-1-2 15,-5-3 0-15,0 3-1 16,-2-1 2-16,-5 0 0 16,-1 0-1-16,-3-4 1 15,-4 2 1-15,-6-4-2 16,2-3 0-16,-5-2-3 15,-8-2-1-15,4-6-1 16,-8-2 1-16,3-4 1 0,0-3-1 16,4-8 2-16,7-1-1 15,5-3 5-15,8 0-3 16,8-2 1-16,9 1 1 16,5 2-1-16,5 2 2 15,5 1-2-15,5 2 1 16,7 1 0-16,4 1 0 15,10 2-1-15,6-1 0 16,7-1 0-16,5 1 2 16,6 0 0-16,1 0-1 15,1 4 0-15,2 2 0 16,-1 2 1-16,0 1 0 16,5 3 0-16,1-1 1 0,1 4-1 15,-1 2 0-15,-1 2-2 16,-3 3 2-16,-3 7 0 15,2-2-2-15,1 5 4 16,5 2-4-16,6 0 3 16,11-2-1-16,3-2 0 15,1 2 0-15,4-2-1 16,-8-2 1-16,3 4-1 16,-5 0 2-16,3 2-3 15,-3 2 3-15,0 2-2 16,-2 0 1-16,4-2 0 15,1 0 0-15,0-2 1 16,-2-2-2-16,0-2 2 16,-3 0-1-16,2 0 0 0,-7 0 0 15,-3 2 0-15,-8 0 0 16,3 0 0-16,-5 2 0 16,0 3 0-16,5 1 0 15,-3-3-1-15,3-3 2 16,1 0-2-16,3 0 1 15,-1-3-2-15,-4 2 2 16,5 1-1-16,-4 0 1 16,-1 0-2-16,1 2 2 15,-3 0-3-15,-2 4 2 16,-2 0-2-16,-2 0 2 16,-2 0-1-16,-8 0 2 15,-1 0-1-15,-5-3 0 0,-9 3 1 16,-4 3-1-16,-2-3 0 15,-6 0 1-15,2 2 0 16,-1 0-1-16,-3 0 1 16,8 3-1-16,0-1 0 15,2 2 1-15,4 3-2 16,0-1 1-16,0 2 0 16,-2 0-1-16,0 2 3 15,5 2-2-15,-3 0-1 16,4 3 2-16,1 2-1 0,-3 1-2 15,-3 0-3 1,5 0 3-16,-6 1 2 16,-5 0-1-16,1 1 2 0,-3 2-6 15,-2-2 0-15,-2 2-6 16,2 0 1-16,-4-1 3 16,-3-2 6-16,-5 2 1 15,6-3 1-15,-12-2 0 16,5 4 0-16,-5-2-1 15,0 0-3-15,-2 4-28 16,-2 0-60-16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09:58:44.5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14113 6917 72 0,'-11'-14'13'0,"7"-1"33"0,-5 0-44 15,4 2-2-15,-2 5-11 16,7 3-8-16,-2 1 2 15,9 3-9-15,-5 1 19 16,3-2 7-16,-1 2 3 16,5 0 2-16,0 2 1 15,-5-2-3-15,8 0-2 16,-8 4 0-16,7-4 0 16,-7 1 4-16,4-1 14 15,-4 0 5-15,-4-1-3 16,2-2-7-16,-4 0-10 15,2-1-1-15,0-3 13 16,0 1-16-16,-2-1-1 0,2 2-2 16,0-3-6-16,-2 2-1 15,-3-2-7-15,5 4-11 16,0-2 4-16,0 5 10 16,-3-4-5-16</inkml:trace>
  <inkml:trace contextRef="#ctx0" brushRef="#br0" timeOffset="2849.3875">18251 6803 98 0,'-28'-7'23'16,"-2"7"-17"-16,-8 0-5 15,2 0 0-15,-4 0 11 0,2 1-9 16,5 2-3-16,4-6 2 15,4 3-4-15,3 0 2 16,0 0 0-16,4 3 0 16,3-3-1-16,-3 0 1 15,-1 0-8-15,0 3-24 16</inkml:trace>
  <inkml:trace contextRef="#ctx0" brushRef="#br0" timeOffset="7664.9466">1881 5623 194 0,'-7'4'0'16,"1"-4"-8"-16,2 0 6 15,-2 1 2-15,6 2 17 16,0-3 3-16,0 1-6 0,0-1-2 16,0 0-1-1,0 3-4-15,0-3-2 0,0 0-4 16,0 0 0-16,0 0 1 16,0 0-1-16,0 0 0 15,0 0 1-15,0 1-2 16,0-2 1-16,-2 1-1 15,2 0 0-15,0 0-1 16,0 0 2-16,0-3-3 16,2 3 2-16,-2 0 0 15,-2 0-2-15,2 0 2 16,0 0-1-16,0 3-1 16,2-3 2-16,-2 1-3 15,0-1 2-15,0 0 0 16,8 0-1-16,-4 0 3 0,9 0-2 15,5 3 1-15,3-1 0 16,-2-1-1-16,-1 2 2 16,4-1-1-16,-4-2 1 15,0 1 0-15,0 1 0 16,2 2 0-16,7-1 0 16,0-1-1-16,6-2 0 15,7 1 1-15,-5-4 2 16,7 0-3-16,1 2 2 15,-1-2 0-15,-1 3-3 0,1 0 2 16,0 0-2 0,1 0 1-16,-3 0 0 0,2-2 1 15,3 2 0-15,-5 2-1 16,2-2 2-16,-4 0 1 16,0-2-3-16,-5 2 2 15,-2 0-1-15,3 2-1 16,-3-2 1-16,-2 3 0 15,2-2-2-15,0 2 2 16,3-1-3-16,-5 2 4 16,0 0-3-16,2-3 3 15,-2 4-2-15,0-1 1 16,0-2 1-16,0 1-2 16,0 1 1-16,0-4-1 15,2 3 1-15,-2-3-2 16,2 0 2-16,1 0-2 0,-3 2 0 15,2-2 1-15,-2 1 0 16,-8-1 0-16,8 0 0 16,0 5 2-16,-4-4-4 15,4 1 4-15,2 1-3 16,5-2 2-16,-1-1-1 16,8-1 0-16,6-4 0 15,0 2 0-15,2-1 1 16,-2-1-2-16,5 1 4 15,0 3-4-15,-2-1 3 16,6-2-2-16,-2 2 1 0,2 0-1 16,0 2 1-1,-2 0-1-15,7 0 1 0,-6 2 0 16,-1-2 2-16,-3 0-2 16,5 2 3-16,-2 0-4 15,-1-2 3-15,5 2-3 16,3-2 2-16,2-2 1 15,2-4-2-15,4-1 0 16,0 2 0-16,3-4 0 16,-1 4 0-16,-4-1-2 15,-1-1 2-15,-8 3-1 16,-3 0 0-16,-3 0 0 16,-3 2-1-16,0 1 3 0,-2-2-4 15,5-2 5-15,0-1-6 16,-4 0 4-16,4 0-2 15,-8-3 1-15,-3 5 0 16,-3 0-1-16,-7 4 1 16,3 0-2-16,-5 3 4 15,-2-2-4-15,0 3 3 16,7-4-3-16,2-4 1 16,2 0 1-16,4-4-1 15,1-2 1-15,-3 1-1 16,-4-2 3-16,-4 3-4 15,-8 4 4-15,-3 0-2 16,-5 6 1-16,-4 2 0 16,3 0 2-16,0 0 0 0,8 4-1 15,0-3 0-15,-3-2-4 16,4 1 4-16,-1 1 0 16,2-4 0-16,-5 3-2 15,5 0 0-15,-2-2 0 16,-1 2 3-16,0 0-1 15,5 2-1-15,5-2 0 16,3 0 1-16,13-1-1 16,-1-1 2-16,8-7-2 15,1 1 0-15,0-2-1 16,0-2 0-16,-4 2 0 16,-3-2 2-16,-6 2-4 0,-1 2 4 15,-3 2-4-15,1 1 4 16,-5 2-3-16,6 1 2 15,-1-2-1-15,0 3 0 16,8-2 0-16,1-2-1 16,2-4 3-16,5-1-3 15,0-2 3-15,0 2-3 16,-4 0 1-16,-6 0 0 16,-5 4-1-16,-1 2 1 15,-5 2-1-15,-3 4 1 16,5 0-2-16,-4 2 4 15,7 0-3-15,1-2 3 16,6-2-2-16,2-2 0 0,5-4 0 16,9-4 0-1,-1-1 0-15,3 0-2 0,-3 1 4 16,-1 2-4-16,-5 4 4 16,-2 0-3-16,-6 4 3 15,2 0-1-15,-3 0-1 16,4 1 0-16,3 1 1 15,4-5 1-15,-2-1-4 16,9 0 4-16,-3-1-5 16,4 1 5-16,-8-3-3 15,5 3 1-15,-8 0-1 16,-1 0 0-16,-5 4 2 16,3 1-2-16,-6 1 3 15,5-4-3-15,6 3 4 16,-1-3-4-16,2-4 1 0,5 0 0 15,-3-2 0-15,7-3-1 16,2 1 0-16,1 0 1 16,-1-1-2-16,-2 3 4 15,-7 2-4-15,3 0 4 16,-7 0-2-16,0 0 0 16,0 2 0-16,-2-2-1 15,0 2 2-15,-1 2-3 16,-4 0 3-16,1 2-3 15,-6 2 4-15,1 1-3 16,-3 0 2-16,-1-1-1 16,4 1 0-16,-10-2 0 0,6 2-1 15,-1-3 4-15,0-3-6 16,1-1 5-16,-1 3-5 16,-1-3 3-16,1 0 0 15,0-3-2-15,1 3 1 16,-8-1 1-16,3-2 0 15,-7 3 0-15,-2 3 2 16,-4-2-4-16,-3 5 4 16,2 1-4-16,-6 0 1 15,7 5 1-15,4 1-1 16,-5 3 1-16,3-5 2 16,3 3-2-16,2 1 2 15,11-5-1-15,1-2-1 0,1-1 2 16,4-4-2-16,0-3 0 15,-7 0 0-15,-1 2 0 16,-8-4 1-16,-2 6-3 16,-2 0 4-16,-1 2-4 15,1 0 4-15,3 2-3 16,4-1 3-16,2 2-2 16,4-1 0-16,3-2 1 15,3 0-1-15,8-2 1 16,2-1-2-16,2-2 3 15,3-1-3-15,-3 2 2 16,-4-2-1-16,4 3 0 16,-2-2 0-16,-3 3 0 0,5-1 1 15,0 2-1-15,3 1 2 16,-5-2 0-16,0 0-2 16,0-2 1-16,0-2-1 15,0-2 0-15,0-2 0 16,-1 2 0-16,-1 0-1 15,0 0 3-15,-12-1-5 16,-2 6 6-16,-3-3-5 16,-8 4 4-16,-4 0-2 15,-5 0 0-15,5 0 1 16,-3-2-1-16,-2 0 1 16,7-2-2-16,7 0 4 15,-1-2-6-15,13-2 4 16,-2 0-3-16,-1 0 1 0,-1-2 1 15,-1 2-1-15,-10 2 2 16,1-1-2-16,-12 3 2 16,4 3-2-16,1 0 4 15,-2 2-5-15,2-1 4 16,2 0-3-16,2 2 1 16,4-4 0-16,7 0 0 15,3-2-2-15,7 0 1 16,1-4-1-16,-4 2 1 15,7-2 2-15,-3 2-3 16,-6 0 4-16,-1 0-2 16,2 2 1-16,-11 2-1 0,-1 0 3 15,-3 2-3-15,-2 0 2 16,8 2-1-16,-6 2 0 16,7-3 1-16,2 1-3 15,7 3 1-15,7-3 0 16,7-2-1-16,-1-2 2 15,0-4-4-15,1 0 6 16,-5-2-5-16,-8 2 4 16,4-2-3-16,-7 4 2 15,2 2-1-15,-6 0 0 16,-1 2 1-16,0-2-2 16,-4 2 3-16,9 0-3 15,2-2 3-15,5 1-4 0,1-2 1 16,7 1 1-16,0 1-2 15,3-2 1-15,-5 4 1 16,0-3 0-16,-2 3-3 16,-2 1 6-16,-4-2-5 15,-4 4 5-15,4-1-4 16,-3-4 2-16,6 3-1 16,13-2 0-16,3-2-1 15,6-2 0-15,6-2-1 16,2-4 0-16,-8 0 2 15,2 0-2-15,-8 0 2 16,-2 0 0-16,-6 2 0 0,-1 0 0 16,-5 2 1-1,4-2-1-15,-3 3 2 0,0-5-1 16,0 0 1-16,0-1-1 16,-3-1-1-16,-6-2 0 15,-4 2-1-15,-7-2 0 16,-9 4 1-16,-12 0-1 15,-5 4 3-15,-8 2-3 16,-4 0 3-16,0 0-3 16,-2 0 3-16,2 0-2 15,0 0 0-15,0 2 0 16,0-4-1-16,0 2 2 16,2 0-2-16,-2-2-3 15,0 0-1-15,-2 2-15 16,2 0-18-16,-2 0-35 0,2 2-32 15</inkml:trace>
  <inkml:trace contextRef="#ctx0" brushRef="#br0" timeOffset="14835.2218">20552 6722 64 0,'0'0'20'0,"0"0"0"16,0 0-2-16,0-3-7 0,0 1-1 15,3 2-3-15,-1 0 0 16,-2-1 0-16,-2 1-3 16,2 0 1-16,-3 0-3 15,3 0 3-15,0 0-2 16,-2 0 2-16,2 0-1 16,0 0 2-16,2 0-1 15,-2 0 0-15,0 0 3 16,0 0-1-16,0-3 5 15,0 1-5-15,0 2 6 0,-2 0-6 16,-3 0 4 0,5-2-1-16,0 4 2 0,0-2-1 15,0 0-4-15,0 0 3 16,0 0-6-16,0 0 5 16,5 0-7-16,-5 2 2 15,0-2-3-15,0 3-1 16,0-3 1-16,2 0 0 15,-2 0 4-15,0-3-5 16,0 3 4-16,0 0-3 16,0 0-1-16,3-2 1 15,-3 2-2-15,0 0 1 16,2 0 0-16,-2 0 0 16,0 2 1-16,2-4-3 15,-2 0 4-15,0 4-5 0,5-2 2 16,-5 0 1-16,2 2-2 15,-2-2 2-15,0-2 2 16,2 2-1-16,0 0 2 16,7 2-3-16,-5 2 2 15,6 1 0-15,-6-5-2 16,5 3 2-16,-5 0-2 16,8 0 1-16,1 1-1 15,3 3 1-15,1-4 1 16,7 4-3-16,-1-3 4 15,2 0-3-15,1 2 1 16,-6-3 1-16,1 1-1 0,-6-2 1 16,-1 2-1-16,-4-4-1 15,-1 3 0-15,3-3 3 16,-1 2-6-16,-1-2 6 16,11 4-5-16,6 0 2 15,2 0-1-15,2 0 0 16,2-2 1-16,3-1 0 15,-5 2 1-15,-2-2-2 16,0-1 4-16,-2 3-2 16,-10-2 0-16,3-1 1 15,-1 2-1-15,-5 1 1 16,3-3-1-16,0 0 0 16,8 0-2-16,2 1 4 15,-3-1-6-15,3 0 5 16,-1 2-4-16,1-2 4 0,-2 3-2 15,-7-2 0-15,1 1 0 16,2-2 1-16,-3 3 0 16,1-3-1-16,2 1 3 15,-1 2-3-15,-1 1 2 16,0-4 1-16,-2 0-1 16,1 0 2-16,3-2 2 15,-6 0-3-15,-1 4 1 16,1-4-2-16,-2 2-4 15,3 0 4-15,2 2-4 0,8-2-1 16,1 0 2 0,4 0-2-16,-2 2 1 0,0-2 1 15,-4 2-1-15,-5-4 0 16,-5 4 4-16,-4-2-3 16,-1-2 3-16,-8 2 2 15,-2 0-1-15,0 0 1 16,0 0 0-16,0 0-4 15,0 0 0-15,0 2 2 16,2-2-4-16,0 0 4 16,-4 0-1-16,2 0 1 15,0-2-2-15,0 4 1 16,0-2-1-16,0 2 1 16,-2-2 1-16,2 2-2 15,0-2 3-15,0-2-6 0,0 2 3 16,0-2 0-16,0 2-4 15,0-2 3-15,0 2-2 16,0 0-3-16,0-2-4 16,-2 2-30-16,2-2-68 15</inkml:trace>
  <inkml:trace contextRef="#ctx0" brushRef="#br0" timeOffset="17098.9891">6504 7818 277 0,'-2'2'0'0,"4"-2"-59"15,-2-2 47-15,4 2 12 16,6 2 10-16,3 0-7 16,7 0 0-16,7 1 4 15,4 0-4-15,9-1 4 0,2-2-5 16,3 0 5-16,-3 0-3 15,1 0-2-15,-1 2 0 16,2-2-2-16,1 0 4 16,7 0-3-16,-6-2 3 15,-2 0-3-15,-1 4 3 16,-5-2-3-16,-5 2 1 16,-4 0-2-16,7 0 0 15,-5 1 0-15,2 3 2 16,4-3-3-16,-2 3 3 15,-6-4-4-15,7 3 4 16,-7-4-3-16,-8 3 2 0,6-4-1 16,-6 2 1-16,-1 0-1 15,-5 0 2-15,1-2-1 16,-1 4 1-16,1-4-2 16,2 3 5-16,2-2-4 15,0 2 2-15,2-2-2 16,-4 1 0-16,5 1 0 15,-8-6-1-15,-4 3 3 16,-3 0-2-16,2-2 3 16,-6 2-3-16,-2 0 4 15,3 0-2-15,-5 0 0 16,2 0-1-16,1 0-1 16,-3 0-2-16,0 0 3 0,2 0-3 15,-2 0 2 1,0 0 1-16,0 0-2 0,0 2 1 15,0-4-1-15,2 4 1 16,5-2 2-16,-1 0-3 16,3 0 0-16,3 0 2 15,-2 0-3-15,1 0 3 16,3 0-3-16,-6-2 1 16,-1 2 0-16,1 0 1 15,-4 0-1-15,0 0 0 16,-4 0 1-16,5 0 1 15,1 0-1-15,-4 0-1 16,8-1 2-16,-6 1-1 16,5 0-1-16,-5-3 2 0,-2 3 2 15,0 0 0-15,4 0 4 16,-6 0-4-16,0 0 3 16,0 0-5-16,2 0 4 15,-2-1-5-15,0 1 4 16,0 0-1-16,2 0 1 15,-2 0 3-15,0 0-3 16,0 0 5-16,2 0-8 16,-2 0 0-16,0 0-1 15,0 0-2-15,0 0 1 16,0 0 0-16,0 0 0 16,0 1 1-16,2-1-1 15,-2-1 2-15,5 2 1 0,-5-1-3 16,0 0 3-16,-5 0-2 15,5 0 0-15,0 0-1 16,0 0-1-16,0-1 0 16,0 1-13-16,0 0-15 15,5-3-51-15,3-1-86 16</inkml:trace>
  <inkml:trace contextRef="#ctx0" brushRef="#br0" timeOffset="17676.7502">8305 7891 282 0,'-7'2'0'0,"4"-7"-19"16,3 3-16-16,10 2 35 16,-4-4 5-16,17 3 0 15,4-2-3-15,8 2 1 16,16-4-1-16,0 3 6 15,4 0 0-15,0 2 5 16,-11 2-3-16,1 2 0 16,-7 3-3-16,-5-2-1 0,5 2-2 15,-7-3-3-15,-2-1 1 16,-11 1-1-16,-3-1 2 16,-4-2-2-16,-11-1 4 15,0 0-5-15,0-1-2 16,0 1-10-16,0-3-15 15,3 2-38-15,6 1-72 16</inkml:trace>
  <inkml:trace contextRef="#ctx0" brushRef="#br0" timeOffset="18179.3814">9321 7841 202 0,'2'0'102'0,"0"0"-74"16,-2-3-27-16,0 3 17 16,0 0-9-16,2 0-5 15,7 0 0-15,5-2-1 16,11 2 0-16,12-2-1 15,7 2-3-15,10 0 3 16,0 0 0-16,-6 2 0 0,4 3 3 16,-6-2 1-1,-1 3-4-15,-3-2 2 0,1 2-1 16,-7-3 11-16,-7-2-7 16,-5 2-2-16,0-2-4 15,-6 1-1-15,3 0 0 16,-4 0 0-16,-1 1 0 15,-3-2 1-15,-4 2 0 16,-2-3-1-16,-5 0 15 16,-2 0 0-16,0-3 6 15,0 2-7-15,0-2 2 16,0 3-5-16,0 0-9 16,0 0-2-16,0 0-3 15,2-2-1-15,3 4-12 16,-1-2 6-16,7 3-15 0,3 1-21 15,5 0-75-15,4 4-102 16</inkml:trace>
  <inkml:trace contextRef="#ctx0" brushRef="#br0" timeOffset="24051.2278">1634 5099 146 0,'-5'-4'18'0,"3"1"-2"15,0 2 17-15,2-1 4 16,-2 2-12-16,4-3-7 16,-4 3-9-16,2-1 0 15,-2 1-8-15,2 1 1 16,-5-1 0-16,5 0 1 16,0 3 1-16,-2-3-3 15,-1 0 4-15,-1 2-4 0,-1-2 6 16,-1-2-4-16,-3-1 3 15,-5 3-6-15,6-2 3 16,-3-1-3-16,-2 0 0 16,3-2-1-16,-1 3 3 15,2-2-3-15,-2 2 3 16,-1 0 0-16,2 0-1 16,-4-2 6-16,1 2 0 15,0-5 1-15,-1 1-1 16,1-1-2-16,0 0-3 15,-3-4 0-15,5 1 3 16,-4 1-4-16,3 0 1 16,-2-1-2-16,8 0 4 0,-5 0-4 15,-1-4 0-15,6 1 2 16,-5 2-1-16,5-6-2 16,-2 2-2-16,0-3 2 15,-1-5 1-15,0 2 3 16,4-3-3-16,-4-3 0 15,9 2-1-15,-2-2 2 16,0-1-1-16,-1 2 1 16,6 0-1-16,-3 4 2 15,2 2-2-15,0 2 0 16,-2 4 1-16,5 0-1 16,-1 0-1-16,1 1 0 15,4 0 2-15,2 0-4 0,-3 2 6 16,4 1-4-16,-3 0 2 15,-1 4-2-15,2-3 1 16,5 0 0-16,1-3 0 16,6 4 0-16,2-4-2 15,1 1 4-15,-2 1-4 16,4 1 4-16,-6 2-3 16,4 1 2-16,-5 2-2 15,-5 0 1-15,1 0 0 16,-3 2-1-16,3 0 2 15,-3 0-3-15,1 2 4 16,6 0-5-16,-4-2 4 0,-1 4-2 16,3-2 1-16,3 2 0 15,-2 0 0-15,1 0 1 16,3 0-3-16,-4 2 1 16,2-2 0-16,-6 2-3 15,-1 1 3-15,-6 1-3 16,3-1 3-16,1 4 1 15,1-2 0-15,1 4-2 16,3-1 5-16,3 0-5 16,-7 6 4-16,8-2-4 15,-1-2 2-15,-3 2-1 16,-3-3 1-16,-1 0 0 16,0 3 0-16,-3-3-1 0,-4 2 0 15,5 1 2 1,-1 2-2-16,-2 2 4 0,-1-2-6 15,-2 0 4-15,6 2-1 16,-9-4 0-16,2-2-1 16,1 0 1-16,-1 0-1 15,-2-1-1-15,-2 4 4 16,0 1-4-16,-2 1 3 16,-2-2-2-16,-1 2 1 15,-1-2 0-15,-2-3 2 16,0 1-2-16,-1 3 2 15,-5-3 0-15,-1 4-3 0,-7 3 3 16,-1-3-4 0,-3 4 1-16,-3-2 1 0,-6 4-3 15,0-2 2-15,2 2 0 16,0-2 1-16,-1-2-2 16,12-1 4-16,-2-5-4 15,4 0 4-15,7-3-4 16,-3-3 3-16,7-1-1 15,-1-5 0-15,4 1 1 16,-3 1-3-16,3-2 5 16,-1 3-5-16,-2-2 4 15,0 0-2-15,3 2 0 16,-4-4 2-16,1 2 1 16,-1-2-1-16,-2-2 1 15,1 0-2-15,0 2-1 0,-6-2 2 16,7 0-1-16,-1 0 0 15,0-2-1-15,0 0 0 16,5 4 0-16,-4-2 0 16,1 1 0-16,3-1 0 15,-1 2 1-15,0-4 1 16,-2 4-1-16,7 0 1 16,0-3-2-16,0 3 5 15,2 0-1-15,2 0-2 16,-2-2 1-16,2 4-2 15,-2-2-2-15,0 0 4 16,0-2-4-16,0 2 2 0,0 0 0 16,0 0-1-16,0 0 2 15,0 0 1-15,2 0-3 16,-4 0 1-16,2-2 1 16,0 2-4-16,2 0 2 15,-4 0-1-15,4 4-1 16,-2-4-1-16,-2-2-6 15,2 2-19-15,0-2-53 16</inkml:trace>
  <inkml:trace contextRef="#ctx0" brushRef="#br0" timeOffset="27756.8018">1903 4292 69 0,'-10'3'0'15,"-2"-3"-8"-15,1 1 0 16,-1 4 7-16,-1-1 1 16,9 0 4-16,-3 0-2 15,0 0 4-15,3-2 3 16,2 0 10-16,-5-2 0 16,3 2-4-16,0-2-7 15,1 0 2-15,1 2-8 16,2-2-2-16,-2 0-10 15,-1 0-12-15,1 0 7 16,2 3 1-16,-2-2 6 16,2 2-1-16,0-3 7 0,0 0 2 15,2 0 10-15,0 0 8 16,-2 0 1-16,0 0-2 16,3-3-1-16,-3 3 5 15,-3 0-4-15,3 0 6 16,0 0-4-16,0 0-1 15,0 0-4-15,0 0-1 16,0 0 2-16,0 0-3 16,0 0 4-16,3-1-6 15,-3 1 3-15,0-3-6 16,2 3 4-16,-2 0-5 16,0-2-4-16,0 2-2 15,5-4-4-15,3-6 3 0,8-7-2 16,4-4 1-16,4-9 4 15,10-8-4-15,1-4 4 16,6-5-2-16,-3-3 0 16,4-1 1-16,3-2-1 15,-2 3 1-15,-2 4-2 16,-3 2 3-16,4 3-3 16,-4 5 2-16,0 0 0 15,-7 6-1-15,0 4 1 16,-11 9 2-16,-4 6 2 15,-7 7 1-15,-7 2-3 16,0 2 4-16,-2 0-5 0,0 0 2 16,-2-2-3-16,2 2-2 15,0-2-2-15,0 4-3 16,0-2-5-16,0 0-9 16,0 0-29-16,2-6-66 15</inkml:trace>
  <inkml:trace contextRef="#ctx0" brushRef="#br0" timeOffset="28056.3531">2351 3423 270 0,'-11'0'76'0,"0"-2"-76"15,5-2-18 1,0 1-1-16,12 2 15 0,2 1 4 15,17 0 1-15,8 1-1 16,16 3-2-16,2 3-4 16,3 3-4-16,-12 1-3 15,-9 4 8-15,-14 3 1 16,-13 1 4-16,-10 6 7 16,-12 1 4-16,-9 0-6 15,-8 4 6-15,-7-3-7 16,2-4-4-16,3-2-6 15,1-2-16-15,5 2-34 16,7-2-88-16</inkml:trace>
  <inkml:trace contextRef="#ctx0" brushRef="#br0" timeOffset="28746.9397">3196 2661 123 0,'4'-16'298'0,"-4"2"-298"16,-2 4-5-16,-2 2 2 15,-1 9-6-15,5 2 6 16,0 1-7-16,0 7 8 16,5 9 2-16,-3 7-1 15,2 7-9-15,0-1 2 16,5 0-9-16,1-11-12 15,-2-8-9-15,1-8-18 16,-2-6 36-16,2-8-14 0,4-10-44 16,3-10 55-1,3-8 23-15,6-6 32 16,2 2 10-16,-2 8 8 0,-10 10-7 16,-1 9-8-16,-8 9-15 15,-6 4-4-15,-2 4-11 16,0 1 1-16,-5 0-1 15,2 5 10-15,-6 11-6 16,-6 5-6-16,-12 10-3 16,-10 2 1-16,-9 0 1 15,-4-5-1-15,4-8 4 16,3-6-1-16,9-8 4 16,12-3-1-16,6-6 0 0,14-2-7 15,8 0-7 1,1-2-3-16,3-2 10 0,13 0 7 15,0-1-5-15,20-4 2 16,3-1-4-16,8-4 0 16,-2-2-3-16,0 2-4 15,-10 2-5-15,-11 2-18 16,-7 2-24-16,-9 3-16 16,-8 4-16-16</inkml:trace>
  <inkml:trace contextRef="#ctx0" brushRef="#br0" timeOffset="28964.4976">3137 2877 215 0,'-22'11'44'0,"9"-5"-44"15,7-1-3-15,-2 3 3 16,8 4 9-16,6 10 2 16,-12 7-3-16,6 7 0 15,-2 2-5-15,-3 4 1 16,-1-1-3-16,2-2-2 15,2-5 0-15,-5-6-6 16,7-4-2-16,5-7-6 16,-3-6-11-16,0-3-26 15,2-5-13-15</inkml:trace>
  <inkml:trace contextRef="#ctx0" brushRef="#br0" timeOffset="29646.6886">3189 2871 188 0,'0'-8'14'0,"5"2"-14"15,-3 2 0-15,2 2 1 16,5 2 10-16,0-2-3 15,2-1 2-15,-2 3-5 16,-3 3 5-16,2-1-1 0,-6 2 0 16,-2 0-2-16,0 4 9 15,2 7-2-15,-2 6-2 16,2 9 3-16,-2 8-3 16,-2 7-5-16,0 3-5 15,0 4 4-15,2-4-5 16,0-3-1-16,2-8 2 15,-2-5-2-15,0-9 0 16,0-8 0-16,0-7 3 16,-2-5-1-16,4-3 5 15,-4 0-5-15,-3-4-2 16,0-5-32-16,-8-3-19 16,-1-8-11-16,-3-8-4 0,-1-5 45 15,5 2 15-15,2 1 6 16,-1 4 0-16,1 5 22 15,3 2 17-15,-2 4 22 16,-1 6-19-16,9 1-7 16,0 3-25-16,2 4-10 15,2-1-2-15,5-2-4 16,7-2 5-16,7-5-5 16,8-1-2-16,2-2-8 15,5 3 2-15,-11 4 2 16,-9 3 4-16,-10 4 1 15,-8 3 1-15,-2-2 6 16,-2 4 14-16,0-1 5 16,-5 1-12-16,0 2 3 0,-3-1-2 15,8-2-3-15,-3-1-5 16,9 0-5-16,0-3-4 16,9-3-12-16,-3 3 8 15,5 3-40-15,5-3-47 16</inkml:trace>
  <inkml:trace contextRef="#ctx0" brushRef="#br0" timeOffset="29834.4653">3441 2889 131 0,'-2'2'262'0,"-3"1"-254"16,0-2-8-16,1-1-6 15,2 3-1-15,4-2 4 0,2 5-1 16,1 5 3-16,2 0-6 15,-1 3-9-15,5 2-22 16,3-6-5-16,-5-6 15 16,-1-4 10-16,8-12-58 15</inkml:trace>
  <inkml:trace contextRef="#ctx0" brushRef="#br0" timeOffset="30036.8705">3586 2802 190 0,'0'-11'53'0,"0"8"-39"16,-5 4-14-16,0 9 4 15,5 10 19-15,0 12-9 16,0 12-1-16,0 14-10 16,7 5 0-16,-2 0-1 15,2-2-2-15,1-9 0 0,-1-10 0 16,-3-13 1-16,1-12 1 16,-5-9 10-16,0-5 6 15,0-10-18-15,-7-4-27 16,-4-10-38-16,-1-7-50 15</inkml:trace>
  <inkml:trace contextRef="#ctx0" brushRef="#br0" timeOffset="30577.2957">3862 2610 263 0,'-14'-8'153'0,"6"5"-153"16,6-8-47-16,2 5 29 15,15 2 18-15,16 0 1 16,16 0-1-16,13-2-2 16,20 0 2-16,-2 0-8 15,0 2 4-15,-18 7-6 16,-17-2-14-16,-21 5 2 15,-17 9 22-15,-21 4 4 16,-22 13-4-16,-20 8-2 16,-17 7 1-16,-12-1-1 0,-5-2 2 15,5-6-2-15,7-8-4 16,13-8-1-16,9-4 1 16,18-8 6-16,13-3-1 15,25-7-29-15,4-5 30 16,14 1 2-16,8-1 11 15,1-2-8-15,4 1-2 16,-2 1-1-16,-7 2 0 16,-5 1 5-16,-4 8 3 15,-6 2 4-15,0 6-7 16,-3 4 9-16,-2 9-5 16,-2 5 1-16,-3 3-7 15,3 5-3-15,-1-5-2 0,3-3 1 16,0-4-2-16,3-10-7 15,-1-6 1-15,3-8-9 16,-1-4 0-16,0-2-16 16,-2-6-53-16</inkml:trace>
  <inkml:trace contextRef="#ctx0" brushRef="#br0" timeOffset="30966.4338">3948 2761 302 0,'8'-10'0'0,"-2"0"-23"16,7 0 23-16,21 2 1 15,6-2-1-15,15 1 3 16,11 4 2-16,-2 1-3 16,1 3 4-16,-9 2-2 15,-10 0-2-15,-13 2 0 16,-6-1 1-16,-16 1-3 15,-7 1 9-15,-4 5-1 16,-2 3 4-16,-2 4-1 16,-4 8-7-16,1 8 1 15,-5 5-2-15,1 4 0 16,-2 6-2-16,8 0 3 16,1 3-3-16,-1-2-1 0,5 0 0 15,0-11 1 1,0-9-2-16,0-8 2 0,0-10 0 15,-2-4 1-15,0-7-2 16,-7-2-2-16,-7 1-24 16,-5-2-18-16,-14-6-19 15,2-6-53-15</inkml:trace>
  <inkml:trace contextRef="#ctx0" brushRef="#br0" timeOffset="31708.6225">3996 2763 296 0,'-11'-11'42'0,"1"4"-40"16,4 3-2 0,6 7-15-16,0 2 15 0,0 9 2 15,2 12 10-15,-2 10-6 16,-2 8-3-16,2 4 0 16,-2-2-3-16,-3-7 0 15,5-14 1-15,0-6-2 16,0-13-1-16,-3-6 0 15,6-2 3-15,-3-2-2 16,5-6-10-16,-1-10-27 16,7-11 22-16,-2-6-1 15,10-10 17-15,2 5 0 16,-3 10 12-16,-5 12-12 16,-4 12 7-16,-5 11 5 15,6 8 5-15,-4 5-6 0,5 6-3 16,-1 4 6-16,-2 4-10 15,-1 1 1-15,-5-3-5 16,0-5 8-16,-4-5-5 16,0-4 4-16,-5-6-1 15,1 1-4-15,-4-8 4 16,4 2-3-16,-5-3-1 16,5-6-2-16,-2-4-12 15,8-2-8-15,2-3 15 16,6-1 3-16,5 0 2 15,3 6 0-15,3 5-5 16,-1 5-1-16,5 1-8 0,-8 8-1 16,-6-1 1-16,-6 1 13 15,-6 1 2-15,-10 7-2 16,-10 0 0-16,-10 2 1 16,-5 1-1-16,-2-3 2 15,4-2 6-15,12-7 0 16,8-4-6-16,12-2-1 15,8-4-10-15,10-2 10 16,9-8 5-16,16-1-5 16,16-2-3-16,1 1-8 15,-2-1-10-15,-12 11-1 16,-15 4-20-16,-19 7 6 16,-8 3 36-16,-15 4 5 0,-14-1 9 15,-4 2 13 1,-5-3 3-16,5-4-5 0,6-2-2 15,11-6-23-15,7 0-2 16,9 0-25-16,11-1-16 16,7-2 25-16,11-5-118 15</inkml:trace>
  <inkml:trace contextRef="#ctx0" brushRef="#br0" timeOffset="31919.0269">4719 2637 170 0,'-2'-6'246'0,"0"3"-246"15,2-1-31-15,2 3 5 16,6 2 25-16,2 2 1 16,13 2-1-16,1 5-3 15,4 0-16-15,2 2-16 16,-6 1-16-16,-1-1-21 15,-17 0-45-15</inkml:trace>
  <inkml:trace contextRef="#ctx0" brushRef="#br0" timeOffset="32174.9344">4635 2879 233 0,'-22'12'59'0,"6"-4"-59"15,9-8-4-15,7 0 4 0,9-1 0 16,3 1 10-16,5-3-6 15,3 2-4-15,7 1-3 16,-10 1-2-16,4 2-9 16,-15 0 5-16,0 3 2 15,-6-1 7-15,-6 0 6 16,4-1 2-16,0-2 4 16,2-2-3-16,0 0-7 15,4-4-2-15,4 2-18 16,0-2 15-16,5-2 1 15,12-6-24-15,6-4-74 16</inkml:trace>
  <inkml:trace contextRef="#ctx0" brushRef="#br0" timeOffset="32519.4442">5073 2430 234 0,'0'-10'109'0,"-1"4"-106"16,-6 2-3-16,5 7-15 15,2 3 11-15,-3 2 4 16,-1 11 5-16,-7 6-1 16,-2 6-1-16,-3 4 0 15,-2-3-2-15,5-10-1 16,2-5-1-16,6-8-2 16,5-5-11-16,5-4-8 0,4 0 3 15,-1-2 14-15,8-7 5 16,9-2-6-16,1-11-1 15,1-1 7-15,0-1 3 16,-7 7 3-16,-5 6 11 16,-8 7-1-16,-7 4-10 15,-5 3-6-15,5 0-3 16,0 3 3-16,10 7 0 16,3-2-3-16,7 6-17 15,5-2-11-15,-1 1-46 16</inkml:trace>
  <inkml:trace contextRef="#ctx0" brushRef="#br0" timeOffset="32767.0964">5078 2725 200 0,'-33'10'49'0,"8"-4"-46"16,10-3-3-16,13-3-12 16,11 0 12-16,6 1 12 15,7 0-4-15,7 2 2 16,5 0-7-16,-5 4 4 15,-7 1-6-15,-2 2 3 16,-11 7 5-16,-9 4 7 16,-4 9-4-16,-14 7-5 15,-16 4 0-15,-5 3-6 16,-13-4 2-16,-2-5-3 16,-2-8-1-16,9-8-17 15,8-7-25-15,8-10-32 0</inkml:trace>
  <inkml:trace contextRef="#ctx0" brushRef="#br0" timeOffset="32939.5033">4844 2883 305 0,'10'-6'29'0,"-4"6"-29"16,-4 2-1-16,5 7 1 16,2 1 13-16,4 5 0 15,10 7-8-15,-2 2-5 16,8 5 0-16,2-1-3 15,1-5-9-15,-5-2-11 16,-3-8-12-16,-1-3-47 0</inkml:trace>
  <inkml:trace contextRef="#ctx0" brushRef="#br0" timeOffset="33329.1421">5397 2471 452 0,'-11'3'0'16,"4"-6"-12"-16,5 1-7 15,11 2 19-15,7-3 4 16,10 3-3-16,10-3-1 16,19-2-1-16,3-3-4 15,7 0-18-15,-9 0-11 0,-11 0-10 16,-19 1-4-16,-8-4-15 15,-12-1-52-15,-6-2 86 16,-8-2 29-16,-5-2 101 16,-8 3-57-16,5 6 5 15,1 4-15-15,-1 5-25 16,1 7 1-16,-5 11 7 16,-7 12 4-16,-13 12-15 15,-12 12-1-15,-6 10-4 16,-1 1-2-16,3-3-1 15,7-10 0-15,11-8-5 0,10-13-16 16,11-14-13 0,8-9-24-16,9-10-20 0</inkml:trace>
  <inkml:trace contextRef="#ctx0" brushRef="#br0" timeOffset="33539.5861">5455 2635 202 0,'9'-3'37'16,"-9"8"-36"-16,0 4 10 15,-9 8 8-15,1 5 1 16,-2 6-8-16,6 3 1 16,-3-2-6-16,2 0-5 15,5-2 3-15,0-3-4 16,0-4-1-16,7-5-1 16,-5-5 0-16,1-7-8 15,-3-1-6-15,2 0-8 0,-2-4-9 16,0 0-7-16,0-1-68 15</inkml:trace>
  <inkml:trace contextRef="#ctx0" brushRef="#br0" timeOffset="33824.8166">5513 2613 69 0,'6'-22'235'16,"2"9"-204"-16,-6 8-31 15,-2 1-16-15,4 5 13 16,5 3 3-16,-1 0 7 15,11 2-3-15,-4 5 0 16,3-2 2-16,0 4-1 0,-3 1 4 16,-1 4-4-16,1 4 6 15,-2 6-3-15,-1 6 6 16,-3 4-8-16,-1 6 1 16,-6 0-5-16,4 2-2 15,-4-6 3-15,-10-8-1 16,6-6-4-16,-4-8 2 15,-1-6-3-15,-6-1-19 16,-3-5-31-16,-4-4-51 16,-4-2-51-16</inkml:trace>
  <inkml:trace contextRef="#ctx0" brushRef="#br0" timeOffset="34086.4269">5444 2717 323 0,'2'-6'0'15,"-2"2"-6"-15,4-1-4 16,17 2 1-16,0 0-3 16,4 1-7-16,2 2-10 15,-7 1-37-15,-7 8 34 16,-13 4 29-16,-13 3 3 16,-7 3 5-16,-16 2 5 15,1-3 15-15,-5-2 2 16,11-4 2-16,9-6-14 15,13-2-8-15,9-4-7 0,9 0 9 16,5 0 7 0,13-2-16-16,13-2-7 0,10-2-52 15</inkml:trace>
  <inkml:trace contextRef="#ctx0" brushRef="#br0" timeOffset="34454.7866">6021 2471 208 0,'-2'3'124'0,"-5"-1"-124"16,-4 0-18-16,-10 10 15 15,-2 6 2-15,-14 6 2 0,2 7-2 16,-3-3-1-16,8-2-13 15,13-11-9-15,8-2-5 16,11-7-7-16,5-3 24 16,7 0 12-16,-1-2 6 15,5 2 4-15,-3 0 5 16,-2 6 3-16,-6 5 2 16,2 7-7-16,-7 9 2 15,0 7-8-15,-4 5-2 16,0 2-5-16,-2 0-1 15,-3-8-3-15,5-6-1 16,-2-12-3-16,2-8-9 0,2-7-50 16,2-9-41-1</inkml:trace>
  <inkml:trace contextRef="#ctx0" brushRef="#br0" timeOffset="34627.3415">6135 2623 386 0,'11'1'37'16,"-5"-1"-37"-16,3-1-21 16,-5-1 18-16,10 0 3 15,1 2-1-15,12-5-9 16,9-1-20-16,2 0-31 16,4 0-13-16,0-6-25 15</inkml:trace>
  <inkml:trace contextRef="#ctx0" brushRef="#br0" timeOffset="34836.9632">6371 2400 175 0,'-23'-12'134'0,"6"8"-121"15,3 2-13-15,5 8 0 16,5 10 4-16,0 14 8 16,-6 14 3-16,-1 15-11 15,3 12 2-15,-2 6-5 16,-1 1 1-16,4-6 0 15,-1-12-3-15,3-11 1 0,-2-16-4 16,5-12-7 0,2-9-31-16,2-8-28 0,5-6-39 15</inkml:trace>
  <inkml:trace contextRef="#ctx0" brushRef="#br0" timeOffset="35030.9238">6636 2420 449 0,'2'6'0'15,"3"-5"-19"-15,-5-2-2 16,4 2 21-16,7 6 0 16,3 1-3-16,1 4-2 15,5 3-20-15,3 2-31 0,-4-1-23 16,-3-2-30-16</inkml:trace>
  <inkml:trace contextRef="#ctx0" brushRef="#br0" timeOffset="35175.0452">6564 2537 252 0,'-6'-3'18'16,"6"1"-16"-16,16-6-4 15,13 4 1-15,11-6-6 16,10-4-12-16,8 0-13 15,-2 1-14-15,-11 1-18 16</inkml:trace>
  <inkml:trace contextRef="#ctx0" brushRef="#br0" timeOffset="35377.9101">6888 2469 56 0,'-27'13'32'0,"-4"3"-4"16,-3 6-3-16,-1 2 1 15,-8 6-5-15,-1 3 4 16,-1 2-2-16,-4 2-6 15,6-3 2-15,8-2-11 16,-1-2 0-16,7-3-6 16,7 0-2-16,-2-1-4 15,4-2-11-15,-1 2-10 16,8-4-30-16,-1 0-35 16</inkml:trace>
  <inkml:trace contextRef="#ctx0" brushRef="#br0" timeOffset="35810.7783">6852 2582 380 0,'7'5'0'0,"-9"-5"-16"15,-3 0 5-15,-2 8 11 16,-4 4 1-16,-7 2 1 15,-4 4 1-15,0 0-3 16,1-2-1-16,8-4 0 16,11-6-5-16,2-2-9 0,2 0 1 15,11-2 10-15,3-1 4 16,11 5-1-16,0-1-2 16,4-1 0-16,-5-2-1 15,-8 2-4-15,-7 0-5 16,-9 0 13-16,-4 3 7 15,-4 1 2-15,-9 5 3 16,-6 1-9-16,3 2 0 16,-1 0-3-16,0-4-3 15,12-2 0-15,1 1-1 16,12-3 0-16,1 7-3 16,7 0 3-16,-3-6-7 15,2 1 7-15,-1-2-2 0,-6-4 4 16,-6-2 1-1,0 1-1-15,0-3-1 0,0-3-23 16,-2 1-94-16</inkml:trace>
  <inkml:trace contextRef="#ctx0" brushRef="#br0" timeOffset="37078.1335">6707 2288 91 0,'0'-5'148'0,"0"4"-141"16,0-4-2-16,0 4-5 16,0 2 7-16,0 1 1 15,0 1-5-15,-4 4 3 16,-5 8 5-16,4 8 0 16,-10 14-6-16,-8 9-2 15,-10 8 1-15,-7-2-4 16,-5-4 3-16,3-8-3 15,2-9 0-15,4-12-11 16,5-9-7-16,5-5-19 16,3-7-60-16,5-7 3 15</inkml:trace>
  <inkml:trace contextRef="#ctx0" brushRef="#br0" timeOffset="37280.9025">6516 2516 171 0,'19'7'8'0,"-7"4"18"15,-3 6 10-15,-5 6-11 16,0 10-8-16,4 2 0 16,-8 4-7-16,0 5 0 15,0-4-5-15,0 2-5 16,-6-4 0-16,12-1 0 0,-4-10 0 16,2-3-10-1,-2-4-6-15,-2-7-12 0,5-6-16 16,-3-4-20-16</inkml:trace>
  <inkml:trace contextRef="#ctx0" brushRef="#br0" timeOffset="37828.4061">7081 2229 394 0,'0'4'0'0,"-2"1"-17"0,-9 1 10 15,-5 6 7 1,-8 9 1-16,-10 8 0 0,-8 1 1 16,-5-2-1-16,7-4-2 15,13-6 1-15,12-4-4 16,11-4-7-16,8 0 11 16,16 2 7-16,11 2 7 15,14 2-6-15,15-4-6 16,11-4-2-16,10-3-5 15,-4-8-2-15,-6 0-15 16,-13-4-8-16,-15-1-9 16,-18-2-3-16,-21-2-43 15,-13 0 27-15,-15-4 29 16,-17 1 29-16,-5 7 11 16,-6 1 35-16,4 3-16 0,7 6-9 15,8 4 4 1,8 3-4-16,8 6 4 0,3 8-11 15,3 6-2-15,0 8-3 16,6 3-9-16,-4-1 3 16,7 1-2-16,-2-5 2 15,-3-4-2-15,1-6 4 16,-8-1-2-16,-1-6 1 16,-1-4-1-16,3-4 5 15,1-4 6-15,8-4-6 16,4-2 0-16,2 0-7 15,1-2 0-15,10-2 7 0,2-1-8 16,12-3-4 0,11-5-36-16,9-5-68 15</inkml:trace>
  <inkml:trace contextRef="#ctx0" brushRef="#br0" timeOffset="38159.3264">7538 2289 377 0,'-8'7'0'0,"-4"-1"-16"15,-10 4 0-15,2 11 11 16,-17 9 2-16,-2 1 3 16,-10 2-2-16,6-2 0 15,12-7-3-15,7-5-18 0,15-10-6 16,9-3-15-16,4-3 24 15,10-2 20-15,6 3 4 16,6 2 4-16,-1 5-4 16,-7 8 13-16,5 8-3 15,-17 9-3-15,-6 10-4 16,0 8-4-16,-9 6-3 16,-9-2 1-16,2-5-2 15,-1-12 0-15,1-10 0 16,5-14-11-16,5-8-26 15</inkml:trace>
  <inkml:trace contextRef="#ctx0" brushRef="#br0" timeOffset="38848.858">7582 2354 392 0,'14'-8'14'0,"-1"2"-14"15,16-8-1-15,7 2-3 16,11 0-1-16,9-1-4 16,4 3 1-16,-7 5-9 15,-12 1-9-15,-20 4-13 16,-7 0 6-16,-12 1 8 16,-10 4-11-16,-15 2 34 15,-12 8 2-15,-13 6 6 16,0 4 4-16,-8 5 0 0,2 6-1 15,10-2 2-15,11 0-3 16,6 1-1-16,11-10-3 16,7-3-3-16,7-5-1 15,2-7-1-15,2-5 0 16,5-2-3-16,-1-3 4 16,1-4 3-16,0 0-3 15,8-6-8-15,0-4-9 16,11-5 3-16,-9-1-11 15,8 6 18-15,-8 2 6 0,-3 6 1 16,-6 4 0 0,-1 4 3-16,-7-2 9 0,6 2-1 15,-12-2 4-15,6-2-4 16,0-2-2-16,12-4-7 16,1-8 1-16,12-4-1 15,4-4-1-15,6-4 1 16,-4 5 3-16,1 4 3 15,-12 9-6-15,-7 3 3 16,-9 12 0-16,-4 3 18 16,0 9-9-16,0 8-2 15,-2 13-1-15,0 7-7 16,2 12 0-16,0 3-3 16,2 3 0-16,-2-10 0 15,2-2 1-15,-4-11-2 0,0-8 2 16,-2-6-2-16,-3-8 2 15,3-6 0-15,-10-1 0 16,-3-2-2-16,-8 0-3 16,-8-4 0-16,-7-5-12 15,-3-8-24-15,1-6-54 16</inkml:trace>
  <inkml:trace contextRef="#ctx0" brushRef="#br0" timeOffset="39983.491">5317 3645 70 0,'4'-38'127'0,"-6"4"-100"16,-10 7-14-16,2 8 11 15,-3 7-2-15,1 2-6 16,-1 1 14-16,-3 4-24 16,1 2 0-16,-7 0-6 15,8 6 4-15,-2 0-3 16,-1 2 2-16,1 8-3 16,-7 3-2-16,8 4 2 0,-1 4 0 15,3 3-3 1,2 3 6-16,9-3-6 0,2 5 3 15,2-4 0-15,9 1-2 16,0-4-3-16,5-4-3 16,1-5 3-16,8-3-4 15,0-7-15-15,4-6-22 16,0-7-46-16</inkml:trace>
  <inkml:trace contextRef="#ctx0" brushRef="#br0" timeOffset="40469.6406">5571 3224 232 0,'-7'-5'107'0,"5"0"-102"16,-2 4-5-16,2-2-2 16,-4 3 1-16,6 4-3 15,0-2-4-15,0 8 8 16,0 6 7-16,0 11-1 15,-2 5-3-15,0 9 2 16,-4 2-5-16,1 1 3 16,-1-4-2-16,-2-7 0 15,4-4 0-15,0-11 0 16,-1-8 3-16,5-6 2 16,-2-4-2-16,2-2-4 15,2 0 0-15,-2-5-10 0,5 0-11 16,-1-9-21-1,6-4 26-15,3-5 3 0,5-5-2 16,1 5 15-16,4 0 1 16,-3 8 7-16,-5 4 0 15,-1 8 2-15,-5 3-6 16,-3 2 1-16,1 2-3 16,-3 3 2-16,1 3 0 15,4 5 0-15,-5-1 2 16,1 6 0-16,-1 0 1 15,-2 4-7-15,-2-2 5 16,0 2-5-16,-2-4 0 16,2-1-8-16,-2-4-11 15,2 1-34-15,-2-1-80 0</inkml:trace>
  <inkml:trace contextRef="#ctx0" brushRef="#br0" timeOffset="40874.9402">5907 3463 309 0,'0'-15'24'0,"-2"2"-15"16,-10 3 6-16,6 6-11 16,-3 1 7-16,1 2-1 0,-4 1-9 15,-1 4-1 1,-3 4 1-16,1 4-3 0,-6 6 3 15,6 2-2-15,1 3 1 16,10 0-4-16,0-3 2 16,4-2-10-16,2-2-1 15,2-4-17-15,6-4 12 16,-2-4-1-16,5-12 13 16,10-8-13-16,-3-8 6 15,0-10 2-15,-3-2 11 16,-1 2 7-16,-6 10 11 15,-6 8-1-15,-4 9-11 0,-2 7-6 16,0 3 0 0,-4 4 0-16,6 4 4 15,8 7-2-15,-2 4-2 0,5 4-5 16,3-2-3-16,-1-1-27 16,3-9-35-16</inkml:trace>
  <inkml:trace contextRef="#ctx0" brushRef="#br0" timeOffset="41458.3975">6028 3402 141 0,'-21'-4'0'0,"6"-3"-27"0,-1 3 27 16,5 2 18-1,3 2 16-15,0 0 0 16,8 0-1-16,0 0-25 0,1-3 3 16,8 3 4-16,-5 0 3 15,-2 0-6-15,7 0-2 16,-5 3-9-16,8 3 4 15,-1 4 5-15,0 3 0 16,-2 5-2-16,0 4-5 16,-3 8 6-16,-1-3-8 15,-5 1 4-15,2-4-4 16,-2-8 2-16,0-6 4 16,-2-7 2-16,4-4 3 0,-2-2-2 15,2-1 6 1,3-5-16-16,-3-7-1 0,4-5-7 15,10-8-9-15,2-7-8 16,9 0 2-16,4 1-22 16,7 7-13-16,-3 8-15 15</inkml:trace>
  <inkml:trace contextRef="#ctx0" brushRef="#br0" timeOffset="41738.0804">6408 3377 251 0,'0'-6'85'15,"-4"-2"-71"-15,-5 2-9 16,5 1 6-16,-3 5-5 16,-1 2-1-16,-4 4-3 15,-2 7 0-15,-7 5-2 16,-4 4 1-16,0 6-1 15,3 0-2-15,7-1 2 16,3-4-7-16,5-3-1 16,7-4-12-16,7-6-13 15,5-2 3-15,-2-6 9 16,11-10-37-16,6-8-48 16</inkml:trace>
  <inkml:trace contextRef="#ctx0" brushRef="#br0" timeOffset="41878.3763">6428 3395 164 0,'7'-10'57'15,"-5"7"-45"-15,-2 3-12 16,-4 5 0-16,4 4 14 16,-2 4-4-16,2 3-10 15,0 5 0-15,4 2-6 16,-2-4-7-16,5-5-13 16,0-1-14-16,0-7-78 15</inkml:trace>
  <inkml:trace contextRef="#ctx0" brushRef="#br0" timeOffset="42105.2071">6514 3367 139 0,'-8'4'277'15,"2"-1"-270"-15,-1-4-7 16,7-1-1-16,2 0 0 15,9 2 1-15,5 0 1 16,7-2-1-16,10-1-10 16,11 2-12-16,-1-3-28 15,-1-1-16-15,-4 2-13 16,-16-2-25-16</inkml:trace>
  <inkml:trace contextRef="#ctx0" brushRef="#br0" timeOffset="42306.425">6660 3219 176 0,'-17'-5'115'16,"3"4"-115"-16,7 1 5 16,5 8-5-16,2 13 20 15,-2 7-6-15,-2 9-1 16,-3 4-8-16,-5 6 1 16,6-3-6-16,-3-2 0 15,5-2-2-15,4-10-4 16,0-6-8-16,2-10-2 15,0-4-12-15,9-8-41 16,5-4-75-16</inkml:trace>
  <inkml:trace contextRef="#ctx0" brushRef="#br0" timeOffset="42959.7264">6746 3485 284 0,'-3'0'36'16,"-2"-1"-36"-16,10-4 0 16,-2 3 3-16,12 0 10 15,2-2-9-15,10-2-4 0,4-2-2 16,7-4-5-16,-5-2 5 15,-2 0 2-15,-4-1-2 16,-13 0 2-16,-7-3-6 16,-7 0 0-16,-7 1 6 15,-7 2 5-15,1 5 2 16,-4 2 0-16,3 5-4 16,-2 7 4-16,1 4-6 15,-1 6 6-15,3 7-3 16,4 1-1-16,4 2-3 15,8 2-1-15,-1 0 0 16,9-6-12-16,2-4-8 0,1-6-6 16,1-6-1-16,1-12-33 15,-2-4-4-15,3-9 14 16,-4-6 24-16,1-3 27 16,-6-2 7-16,-1 3 47 15,3 9 4-15,-6 7-27 16,7 4-10-16,-7 9 1 15,10 9-5-15,1 0-3 16,6 8-3-16,-4 2-3 16,1 4 0-16,-3-1-5 15,-1-2 5-15,-12-6-4 16,5-4 12-16,-5-4 4 16,-4-6 3-16,2-2-3 0,-2 0-4 15,2-4-11 1,2-2-1-16,0-1-7 0,0-4 3 15,10-7-8-15,3-4-7 16,10-5-8-16,6 2-34 16,7-1-18-16,-1 7-48 15</inkml:trace>
  <inkml:trace contextRef="#ctx0" brushRef="#br0" timeOffset="44707.3537">1623 5089 316 0,'-7'2'0'0,"5"-7"-39"15,2-2 25-15,7 3 14 16,3-2 1-16,8 2-1 15,4 0-2-15,5 2-4 16,4 0-3-16,0 4 3 16,1 2-5-16,-8 0 6 0,-6 2-5 15,2 10 8 1,-20-16 2-16,-2 0 17 0,2 0 6 16,-2 0 0-16,-3-3-2 15,5 2-14-15,-6 0-7 16,1-4-4-16,-2 1 0 15,1-2-9-15,-1 4 4 16,1-2 5-16,-6 0 4 16,-2 2 4-16,-3 0 1 15,-3 0 5-15,4 0-2 16,1-1 0-16,-1 2-7 16,5 1 3-16,5-2-3 15,-2 2 2-15,6 0 0 0,0 0 0 16,4 0 2-16,-2 0-5 15,2 0 0-15,-2 0-8 16,6-3 3-16,-2 3-5 16,0-1 9-16,3-1 1 15,-1 4 1-15,2-1 0 16,0 2 0-16,1-1-1 16,0 2 1-16,-4-4 5 15,-3 2-1-15,-4-2 3 16,-3 2-4-16,-3-2 3 15,5 2 1-15,-4-2-7 16,3 0-1-16,-6 0-1 16,0-2-1-16,1 2 4 15,-3 0-4-15,6 0 2 0,-1 0 0 16,5 0-7-16,2 0 1 16,2 0 1-16,-2-2-1 15,2 2 2-15,3-2-8 16,-3 2-1-16,2 0 7 15,4 2 4-15,-4-2-8 16,0 2 1-16,3 2-10 16,-3-2-16-16,4 0-43 15</inkml:trace>
  <inkml:trace contextRef="#ctx0" brushRef="#br0" timeOffset="45900.0514">2294 5459 55 0,'-6'-6'56'16,"0"1"-40"-16,4 1-8 15,-3 0-5-15,3 0-3 16,-2-2 0-16,2-1-5 16,0 4 2-16,-4-3 2 15,6 3 1-15,-2 2 3 0,2 0 9 16,-2 1 15-16,0 0 11 15,0 0-4-15,-3 0-3 16,3-3-7-16,0 3 10 16,0-2-9-16,2 1 1 15,-2 1-8-15,2-3-4 16,-2 1-5-16,2 2-4 16,0 0 1-16,0 0-5 15,0-2 1-15,0 4 0 16,0-2-4-16,0 0 2 15,2 0-1-15,-2 2-1 16,0-2 1-16,0 3 0 16,0-3 0-16,0 0 0 0,0 0-2 15,0 0 2 1,0-3 0-16,2 3 0 0,-2 0-2 16,2 0 3-16,-2 0-4 15,2 0 0-15,-2 0 4 16,-2 0-2-16,2 0 0 15,0 0 3-15,0 0-3 16,0 0 3-16,0 0-2 16,0 0 1-16,0 0 0 15,0 0 0-15,-2 0 1 16,2 0-2-16,0 0-6 16,0 0-3-16,0 0-10 0,0 0-20 15,0 3-47 1,-2-2-31-16</inkml:trace>
  <inkml:trace contextRef="#ctx0" brushRef="#br0" timeOffset="47063.3726">2178 5460 301 0,'-14'-1'6'15,"2"-5"-6"-15,6 1-5 0,6 5 3 16,0 2 0-16,5-4-5 16,-1 2-7-16,-2 2 11 15,5 1 3-15,4 0 3 16,2 2 0-16,12 4 5 15,8-5-6-15,9 0 0 16,10-2-1-16,6-2 1 16,4 0-1-16,1-4 1 15,-5 2-2-15,-9-2 1 16,-9 1-1-16,-11 2 2 16,-10-1 2-16,-7 2 8 0,-10 0 10 15,-2 0-8 1,-4 0-2-16,2 0-4 0,-6 2-8 15,1-2-4-15,-1 0-7 16,0 1-1-16,-8 2-9 16,-5-3 3-16,-5 2 4 15,-8 2 7-15,-6 0 2 16,-6-2 5-16,-6 2 0 16,3 0 6-16,5 0-1 15,4 0-3-15,9 1 2 16,4-5-1-16,13 0 7 15,3 0-5-15,9 0-1 16,2-5-4-16,2 5-2 16,3-1-2-16,-1-2-4 15,-2 1 3-15,0 0 2 0,0 2 2 16,-2 0-1-16,0 0 2 16,6 0-1-16,-2 2 0 15,0-2 0-15,3 2-2 16,1 2 3-16,4-2-3 15,-3 2 3-15,-1-2 0 16,2 1 2-16,-6-6 0 16,1 3 6-16,-5 0-4 15,0 0-1-15,-5 0-3 16,5 3-2-16,0-2-2 16,0-1-6-16,-2 1 1 15,2-1-2-15,-2 0 7 0,2 0-1 16,-2 0 1-16,2 0-3 15,-2 3-1-15,4-3-20 16,-2 0-54-16</inkml:trace>
  <inkml:trace contextRef="#ctx0" brushRef="#br0" timeOffset="48650.2572">3156 5490 99 0,'-16'2'166'0,"3"-4"-158"16,3-4-2-16,10 2 9 15,0 2-7-15,0 0-8 16,6 2 0-16,-2-2-5 16,2 0 5-16,3 2 0 15,5 0 4-15,5 0-2 16,4 2 3-16,6-2 0 16,2 2-3-16,7-2 3 15,7-2-5-15,3-2 1 0,4 4 0 16,-4-3-2-1,2-3 2-15,-8 6-1 0,-11-1 0 16,-6 1 0-16,-9-1 2 16,-8 1 7-16,-8 0 8 15,0 0-1-15,-2-3 3 16,-4 6-4-16,-4-6-9 16,-1 3-6-16,-4-2-4 15,-3 2 0-15,-7-4-5 16,-6 4 2-16,-9-2-2 15,-5 4 6-15,-8 1 3 16,-5 3-1-16,-2-4 2 16,-2 7 1-16,6-5 7 0,4 0 3 15,16 0 5 1,14-2-10-16,9-4 1 0,13 2-8 16,5-2-1-16,1-2-10 15,6 2 11-15,3 2 0 16,5 2 1-16,3-2-1 15,1 0 0-15,0 2-1 16,3 0 2-16,-2-2-4 16,2 2 5-16,4-2-4 15,2 0 3-15,9-4-1 16,3 2 0-16,-3-2 0 16,6 2 0-16,-6 2 1 15,-5-3-3-15,-8 3 5 0,-6 0-4 16,-10-1 2-16,-4-1 6 15,-9 2-3-15,-5 2-4 16,-6-2 0-16,7 0-1 16,-12-2-2-16,-1-1-6 15,-8 1 1-15,-6-3-4 16,-9 4 9-16,-7 1-2 16,0 0 5-16,0 0 0 15,3 0 0-15,5-3 3 16,8 3-3-16,5 0 5 15,12 0-4-15,8 0-2 16,4 3 0-16,4-3-1 16,0-3-9-16,2 1-6 0,1 0 1 15,1 2 16-15,4 2-2 16,3 0 3-16,-4 2-2 16,9 2 1-16,-2 0-1 15,1-5-1-15,3 6 1 16,9-3-1-16,9 0 1 15,2-2 0-15,3 0 1 16,3-4 0-16,1 0-4 16,-3 0 3-16,-6 0 1 15,-4-2-2-15,-12 2 4 16,-6 0 1-16,-12-1 10 16,-4 2-1-16,-6 1-12 15,-6 0 1-15,-1-2-2 0,-3-2-1 16,-8 0 1-16,6 1-6 15,-2-4-1-15,-2 7-10 16,0 0-1-16,-3-2 6 16,0 6-2-16,-2-2 8 15,-2 2 0-15,6 1 7 16,-2 0-2-16,2-2 1 16,8 2-2-16,1-5-1 15,8 4-10-15,-1-4-39 16,7 2-28-16</inkml:trace>
  <inkml:trace contextRef="#ctx0" brushRef="#br0" timeOffset="57743.0997">4345 5503 52 0,'-4'-5'5'0,"2"4"61"16,-3-4-47-16,5 3-5 15,0 2 5-15,0 0 0 16,0 0-2-16,-2 2 0 15,2-2-5-15,-2 0 1 16,0 0 1-16,2 0-3 16,-2 0 1-16,-4 0-5 0,6 2 3 15,0-2-4-15,-2 0 2 16,2 0-4-16,-2 0 4 16,-2 0-8-16,-3 0 1 15,3-2 0-15,-6 2 0 16,2-2 6-16,-1 0-5 15,-2 0 1-15,4 0-3 16,-2 0 2-16,7 2-1 16,-4-2 0-16,-1 2-1 15,2 0 0-15,-2 0 1 16,5 0 0-16,-2 0 0 16,-5 0 0-16,2-2-1 0,-2 0 2 15,-4 2-3-15,4-2 1 16,-2 0 0-16,-1 2 0 15,1-2 1-15,3 2 0 16,-1-3 0-16,-3 3 0 16,6-1 0-16,-3 1-1 15,-5-2 2-15,5-1-2 16,-1 2 0-16,-2-3 0 16,-1 1 2-16,0-2-2 15,-1 3 4-15,1 0-3 16,4 0 4-16,-2-2-4 15,-2 0 5-15,1-2-4 16,-1 0 4-16,-1-2-3 16,4 3-3-16,-3-4 1 15,3 3 2-15,1-2-5 0,1 0 4 16,-2 2-4-16,-1 1 2 16,5-2-1-16,-3 3 1 15,1-2 0-15,0-2 0 16,2-5 1-16,-3 6-3 15,-3-8 5-15,8 4-4 16,-5-3 3-16,3-1-4 16,1 1 1-16,0 3 1 15,1-2-2-15,2 1 2 16,0 1-1-16,-3-2 1 16,5 1-1-16,-2 0 2 15,2-2-3-15,0 0 0 0,-2 1 0 16,2-4 0-16,2 3 2 15,-2 2 1-15,0 0 1 16,0 0-2-16,0-1 1 16,0 1 0-16,0 1-1 15,0-1-1-15,0 0-2 16,2-3 3-16,-2 4 0 16,0-1-1-16,7 0 0 15,-5 2 1-15,0 0-3 16,0-3 4-16,5 4-2 15,-4-2 2-15,0-1-1 16,0 0 0-16,2 1 0 16,-1-1-1-16,-2 2 1 0,0 1-1 15,3 0 2 1,-3 0-3-16,3 1 4 0,-3 0-3 16,5 1 2-16,-3-2-1 15,0 3 0-15,2-2-2 16,2-1 2-16,-1-2-4 15,1 1 3-15,-1 0 2 16,0-1-3-16,0 4 3 16,-3 1-2-16,-2 5 1 15,0-4 0-15,5 1 0 16,-3-2-2-16,4 2 1 16,-4-2 2-16,0 0-3 0,3 0 4 15,1-1-3-15,0-2 1 16,-2 1 0-16,3-2 1 15,-3 4-1-15,2 0 0 16,-2 0 1-16,-1 2-2 16,-1 0 2-16,-2 2-3 15,0 0 2-15,5-2-1 16,-2 0 1-16,-1 0-1 16,5 0 0-16,-5-3 0 15,5 6 0-15,-2-4 2 16,2 4-3-16,-5-1 3 15,7-1-3-15,-1 0 2 16,-2-1-1-16,3 0 0 0,3 0-1 16,-1 2 1-1,-3 0 1-15,-2 2-2 0,1-2 4 16,-3 2-4 0,0 0 4-16,-2 0-2 0,0 0 0 15,-2 0 0-15,3 0-1 16,-1 0 2-16,-2 0-3 15,0 0 4-15,6 0-3 16,-2 0 2-16,1 0-1 16,1 0 0-16,4 0 0 15,3 2 1-15,-1-2-1 16,-1 2 0-16,2 0 1 16,-1-2-2-16,-5 2 3 15,-1-2-4-15,-2 0 3 0,0 2-1 16,-4-2 0-16,-2 1 0 15,7-1 1-15,-5 3-1 16,-2-2 3-16,2-1-2 16,2 3 3-16,2-3-4 15,-2 0 4-15,0 0-2 16,1 0 0-16,-1 0-1 16,-2 0 0-16,0 0 0 15,3 0 1-15,2 2-2 16,-3-1 2-16,3 2-2 15,-1-1 1-15,2-1-1 16,0 2 0-16,1 0 0 16,0 2 0-16,0-3 1 0,4 2-2 15,-2 0 3 1,1 0-4-16,-5 0 3 0,5 0-3 16,-4-1 2-16,-2-2 0 15,-2 0-1-15,-4 2-1 16,0-1 2-16,5-1 0 15,-1 2-1-15,0-1 1 16,2 2-2-16,0 0 3 16,-2 0-2-16,5 0 0 15,-5 0 1-15,2 0 0 16,-2 0-1-16,-2-1 0 16,0-2 2-16,-2 1-2 0,0 1 3 15,7-1-3-15,-3 3 2 16,0 1-1-16,2 0 0 15,0 0-1-15,1 0 1 16,-5 2 0-16,2-2-1 16,-2 0 3-16,5 1-2 15,-2 0 1-15,-1 1-1 16,1 0 1-16,-1 0-1 16,0 3 0-16,1-2 0 15,1 1 0-15,-1 0 1 16,0 0-2-16,-1 2 2 15,0-2-1-15,1 1 1 16,-3-1 0-16,2 2-1 0,-2-2 0 16,1 1 0-1,4 1 1-15,-5-1-3 0,2-1 4 16,-4-3-4-16,0 0 4 16,5 1-4-16,-3-1 3 15,0 4-1-15,-2 1 0 16,2 0 1-16,-2 3-2 15,2 2 3-15,-2 1-4 16,0 0 4-16,2-2-4 16,-2 2 3-16,0-5-2 15,6 2 1-15,-6-5-1 16,0 2 1-16,0-1 0 16,0 0-1-16,0 1 3 15,-6 3-4-15,4-2 3 0,2 4-2 16,-2 1 1-16,0 1 0 15,-2-1 0-15,-1 4 1 16,1-1-2-16,0 1 2 16,-4 0-3-16,2 0 4 15,-1 0-4-15,1-1 3 16,-3-4-1-16,0 3 0 16,0-5 0-16,0 0-1 15,0-3 2-15,0-2-1 16,-2-2 2-16,3 0-3 15,-2 2 2-15,-1 0-2 16,-3-2 1-16,-2 0-1 16,3-2 0-16,0 2-2 15,-3-2 1-15,1 2-7 0,-1-2-6 16,1-2-38-16,2 0-60 16</inkml:trace>
  <inkml:trace contextRef="#ctx0" brushRef="#br0" timeOffset="61635.0564">3405 3800 85 0,'-2'-14'206'16,"-1"1"-182"-16,-1 0 9 15,-3 2-2-15,7 5-10 16,0 2 0-16,0 4-11 16,0 0-10-16,0 0 1 15,0 4-2-15,0 2 1 16,0-3-2-16,0-2 2 16,0 2 0-16,-2 1-3 15,2-4 0-15,2 6 3 16,-2 4 0-16,5 6 1 15,4-1 1-15,0 7-1 16,-3 3 0-16,10 1-1 16,-5-2 0-16,2 2 0 0,-1 1 0 15,-1-6 0-15,-3 2-1 16,0-6 2-16,-2-1-3 16,1 1 2-16,-3-5-1 15,0-1-2-15,2-1 2 16,-4-3-2-16,0-2 1 15,0 0 1-15,0-5 1 16,-2 0 2-16,0 0-1 16,0 0 0-16,0 0 1 15,0 0-4-15,0 0 2 16,5 0-4-16,-3 0-8 16,0-3-18-16,2 3 3 15,-2 0-65-15</inkml:trace>
  <inkml:trace contextRef="#ctx0" brushRef="#br0" timeOffset="62106.5857">3842 4042 96 0,'-2'-1'93'0,"0"-3"-93"16,4-5-56-16,4 1 56 16,1 1 9-16,-1 1 6 15,-3-5-4-15,2 5 5 0,-13-2 2 16,-3-4 19-16,3-1-10 16,-7 0-2-16,-6 1-24 15,3 1 1-15,-7 4-1 16,4 2 2-16,-6 5 4 15,2 0-3-15,-2 4 2 16,9-1-5-16,1 2 0 16,3 4-1-16,1 5 6 15,3 5-4-15,2 0 4 16,-1 6-2-16,5 0-2 16,2 0-1-16,-3-1 1 15,5-2-4-15,5-2-2 0,-1-4 1 16,2-2-9-16,4-4 2 15,3-5 1-15,0-2 7 16,1-6 2-16,0-2 0 16,3-13-6-16,3-9-9 15,6-4-15-15,3-12-18 16,5-7-11-16</inkml:trace>
  <inkml:trace contextRef="#ctx0" brushRef="#br0" timeOffset="62428.5067">3929 3641 82 0,'-2'-24'125'0,"-6"6"-81"16,6 8-25-16,-4 5 4 16,-1 0-6-16,5 3 0 0,2 4-10 15,0-2-7-15,-2 5-3 16,2-4-2-16,0 6 5 16,-2 12 4-16,-6 5 4 15,6 12-3-15,-4 10 4 16,-1 8-4-16,-1-2 3 15,-2 1 1-15,1-1-5 16,5-6 0-16,0-7-3 16,-3-1 1-16,7-7-1 15,0-3-2-15,0-6 1 16,0 0 0-16,0-5-1 16,0-3-1-16,5-8 1 0,-1-2 1 15,-4-4-1 1,2-4 1-16,0-1-3 0,0 1-14 15,3-5-49-15,4-10-73 16</inkml:trace>
  <inkml:trace contextRef="#ctx0" brushRef="#br0" timeOffset="63674.4576">4815 3953 254 0,'-2'-5'31'0,"2"1"-30"16,-3 2 17-16,6 0 6 16,-3 0-2-16,0-2-10 15,0 2-11-15,-3 0-1 16,-1 0 2-16,-2 0-3 16,-5 0 1-16,-3-1-1 15,-3 2-2-15,-6 1 3 16,-6 1-1-16,0 2 2 15,0 3-2-15,0 2 0 16,0-2 1-16,2 3-3 0,12-3 3 16,1-1-6-1,10-3-2-15,4-1-3 0,2-1-1 16,0 0 7-16,6 0 5 16,-2 4 3-16,1 1-2 15,1 1 4-15,-2 0-5 16,2 2 1-16,-1 3 1 15,-3-4-2-15,-2 3 3 16,5 7-1-16,-5 5 2 16,-2 3-3-16,-7 10 3 15,5 1-4-15,-4 1 2 16,-1 2-2-16,-1-9 0 16,7-4 0-16,-4-8 0 15,5-10 2-15,0-4-2 0,0-4 10 16,5 0-2-1,-5-2 2-15,0 2-7 0,1-2-2 16,3 0-1-16,-4 0-2 16,2 2-2-16,0 0-2 15,-2 0 4-15,5 0 2 16,1 0 0-16,-2 0 1 16,6 0-1-16,-1 0 0 15,-1 0 1-15,1-4-1 16,5 0-5-16,1-3-8 15,1 0-26-15,-3 1-71 16</inkml:trace>
  <inkml:trace contextRef="#ctx0" brushRef="#br0" timeOffset="64582.3084">4920 4028 139 0,'-8'-10'56'0,"0"2"-54"16,4 2-2-16,2 3 6 16,-3 3 12-16,3-3 5 15,2 6-4-15,-4-3-6 16,2-3 2-16,-5 6 2 15,7-3-8-15,-7 0-9 16,-2 2 0-16,3 2 0 16,-6-1-1-16,-3 5 0 15,-4 4 2-15,0 4 1 16,1 4-2-16,0 1 3 16,3 1-2-16,2 4-1 15,3-2 1-15,-1 2 1 0,11 0-4 16,0-3 3-16,7-4-2 15,-1-1 2-15,4-4-2 16,-4-4-1-16,7-2 0 16,3 0 1-16,-3-2-3 15,3-2 1-15,6-4-2 16,-2-2 2-16,1-4-2 16,-2-6 1-16,4-5-9 15,-5-4 8-15,-1-6-4 16,-3 0 0-16,-3-1 9 15,-11-44 10-15,-2 64 7 16,-5 2-6-16,5-1 16 16,-2 1-14-16,-4-6 7 0,0 5-6 15,1-2-6-15,-1 3-6 16,0 0-1-16,4 5-1 16,-3-2 2-16,5 3-3 15,-1-1 3-15,2 1-4 16,-3 0 3-16,-1 0-1 15,0 0 0-15,-4 0-3 16,7-3 0-16,-4 3-15 16,4-2-43-16,-3 2-73 15</inkml:trace>
  <inkml:trace contextRef="#ctx0" brushRef="#br0" timeOffset="65766.3031">5091 4163 243 0,'-4'0'35'15,"0"-4"-15"1,-1-2 34-16,5 6 8 0,0 0-19 15,0-2-12-15,-2 2-21 16,4 0-2-16,-2 2-5 16,0-2 0-16,0 0-3 15,0 1 1-15,5-1-2 16,-5 0-1-16,2 0 1 16,-2 0 1-16,0 0-2 15,0 0 2-15,0 0 0 16,0-1 0-16,0 1 1 15,0 0-3-15,2 0 3 16,-2 0-3-16,0 0-4 16,0 0-1-16,2 0-8 15,6 0 15-15,2-2-1 0,15 2 1 16,4 0-1-16,7-5 1 16,1 4-2-16,-1-3 4 15,-5 2-4-15,-6-2 4 16,-5 1-1-16,-9 2 1 15,-5-2 7-15,-1 2 0 16,-10 1-1-16,5 0-1 16,-2 0-6-16,2 0-2 15,-2 0-5-15,4 0 0 16,-4 0-14-16,2 0-8 0,2 0-32 16,0 0-21-1,-2 0-7-15,8-3-43 0</inkml:trace>
  <inkml:trace contextRef="#ctx0" brushRef="#br0" timeOffset="66508.42">5644 4048 199 0,'5'-4'92'0,"-5"1"-81"16,0 0-11-16,-3 2 14 16,6-2 6-16,-3-3-4 15,0 2-12-15,-3-4-2 16,-1-1 0-16,-3-4 2 15,3-1-3-15,-5 0 5 16,-5 5 5-16,4-4-4 16,-4 3 3-16,-6 4-8 15,6 2 0-15,-3 1 0 16,-1 6-4-16,1 1 3 16,-2 2-1-16,4 6 0 0,1 1 0 15,6-1-1-15,1 7 3 16,7 0-4-16,0-4 1 15,15 5 1-15,-1-4-6 16,12-2 3-16,-1-4-5 16,4-2 3-16,-9-5 2 15,7-3 3-15,-12-4 3 16,-1-3 1-16,-5 4 10 16,-6-4-8-16,-3 1 1 15,0 1-2-15,-1-1-5 16,1-3 0-16,0 5-3 15,-2 2 1-15,4 1-8 16,-2 1 3-16,0 0-3 0,-2 1 5 16,0 1-2-1,-3-2 7-15,3 4 5 0,-3-1 1 16,-2-1-1-16,5-1-5 16,0 4-1-16,-2 0 1 15,-3 12 2-15,-7 5-1 16,6 7 0-16,-5 10 0 15,-3 1-1-15,5-3 0 16,1-4 0-16,4-3-2 16,-1-7 0-16,7-8 1 15,0-1-7-15,5-4 0 16,-3-1-18-16,2-5-16 16,-2 1-12-16,8-7-2 15,-6-5-19-15</inkml:trace>
  <inkml:trace contextRef="#ctx0" brushRef="#br0" timeOffset="67026.6226">5745 3876 296 0,'-12'-3'0'0,"8"1"-31"16,6 4 31-16,14 7 3 0,11 3 0 15,6 0 1-15,11 2-3 16,8-4 0-16,-5 0-1 16,4-6 0-16,-11-2 5 15,-11-4 6-15,-11 0 26 16,-12-2 8-16,-6-2-24 15,-2 0-16-15,-2-3 16 16,-6 2-6-16,4 1-10 16,-1 6-5-16,5 0-9 15,2 2-2-15,0 6 1 16,2 10 10-16,3 9 1 16,-1 10 1-16,0 9-2 0,4 8 0 15,-2-4 1 1,-6 0 0-16,0-5 0 0,0-5 1 15,0-8 0-15,-2-10-2 16,0-6 9-16,0-8-2 16,0-4 0-16,-4-4-2 15,6 0-2-15,-8 0-3 16,-4 2 0-16,-10 2-1 16,-9 0-5-16,-9 1-2 15,3-4-24-15,-2-2-42 16,1-4-81-16</inkml:trace>
  <inkml:trace contextRef="#ctx0" brushRef="#br0" timeOffset="75142.6187">4229 5414 216 0,'-19'-16'44'0,"0"0"-30"16,9 4 4-16,1 6 21 15,4 1-7-15,0 2-17 16,5 3-9-16,0 0-6 15,0 0 5-15,0 0-4 16,0 0 1-16,5 3-2 16,-2-3-2-16,-3 0-2 0,2 1-7 15,0 0 0 1,5-1 11-16,8 6 1 0,9 0 1 16,14-1 5-16,9-1-7 15,18-4 7-15,-1-2-6 16,5-5-1-16,-3 4 2 15,-2-3-1-15,-11 2-2 16,-12 3 4-16,-13 1-3 16,-10-3 5-16,-9 6 9 15,-9-2-9-15,-5-1-5 16,3 0 0-16,0 0-6 16,0 0-5-16,2 0-27 0,0-1-54 15,2-2-55-15</inkml:trace>
  <inkml:trace contextRef="#ctx0" brushRef="#br0" timeOffset="75726.6822">4991 5411 259 0,'-17'-1'42'16,"1"-3"-11"-16,7-2 2 16,5 6-22-16,4 0-9 15,0 0-2-15,4 0-8 16,1 3-11-16,1-3 18 15,10 3 0-15,8 0 1 16,8-2 0-16,6 0 0 16,8-2 1-16,1 0 0 15,-5-4 1-15,3 1-1 16,-5 0 0-16,-9 2 2 16,-2 0 0-16,-8 0 5 15,-13 0-5-15,1 4 6 0,-9 0-7 16,-2-2 0-16,2 2-2 15,-2 0 0-15,-3-2 0 16,5 2-2-16,0-2 2 16,0-2-5-16,7 2 2 15,-5 0 3-15,2 0-3 16,3-2 4-16,-2 4-2 16,-3-4 1-16,0 2 0 15,-2 2 0-15,0-2-1 16,0 0-1-16,0 2 3 15,0-4-3-15,-2 2 0 16,2 0 1-16,0 0-9 16,2 0-8-16,3 0-23 0,-1 0 2 15,0 0-5 1,3-2-18-16</inkml:trace>
  <inkml:trace contextRef="#ctx0" brushRef="#br0" timeOffset="83887.0062">5471 5276 55 0,'-24'-6'87'0,"-2"-3"-87"15,7 1 0-15,-4 0-6 16,1 6 6-16,-1-2 4 16,3 3 3-16,3-3-4 15,-1-2-2-15,7-2-2 16,-7-5 0-16,9 1-2 16,-4-5 1-16,2-4-19 15,-1 0-27-15</inkml:trace>
  <inkml:trace contextRef="#ctx0" brushRef="#br0" timeOffset="102104.1174">6032 5492 94 0,'-4'-2'7'16,"-1"0"-5"-16,5 0-2 16,0 4 10-16,-2-2 4 15,4 0-4-15,-4-2-1 16,2 2 1-16,0 0 1 16,2 0 5-16,-2 0 0 15,5 0 3-15,-5 0-8 16,0 0-4-16,0 0-6 15,2 0 1-15,-2-2-2 16,0 2 0-16,0-2 0 16,0 2-2-16,0 0 1 15,0-2 2-15,2 2 3 0,-2 0-1 16,0 2 6-16,0-2-1 16,-2 0 0-16,2 0-2 15,0 0-2-15,0 0 2 16,2 0-4-16,-2-2 4 15,0 2-5-15,0 0 2 16,0 0-3-16,0-2 2 16,0 2 1-16,2 0-2 15,-2 0 4-15,2 0-1 16,-4 2 1-16,2-2-5 16,0 0 0-16,0 2 0 15,0 0-1-15,-2 0-4 16,2 2-3-16,-2 0 7 0,2 2 1 15,2 0 3-15,2 2-2 16,1 4 1-16,1 0-1 16,-1 4 2-16,4 3-3 15,-5 0 1-15,7 2 0 16,-3 1-1-16,0-3 0 16,-1 4 2-16,-1-2-3 15,-4-1 2-15,6 1-1 16,-8-5 1-16,2-4-1 15,-2-1 0-15,2-3 0 16,0 3 0-16,-2-3 2 16,2 2-4-16,3-2 2 0,-3 0 0 15,-2 0-2-15,4-2 2 16,-4-4-1-16,1 2 1 16,-1-4 2-16,0 0-2 15,0 0 2-15,0 0-1 16,0-2 3-16,0 2-2 15,-1 0 3-15,1 0-4 16,1 0 0-16,-1 0-1 16,0-2-4-16,0 2-3 15,0 0-13-15,0-5-35 16,0 2-97-16</inkml:trace>
  <inkml:trace contextRef="#ctx0" brushRef="#br0" timeOffset="102720.3956">6016 5797 155 0,'-9'-8'107'0,"7"3"-70"16,0-1-26-16,2 3 16 0,2 1-5 15,0 2-12-15,-2 0-10 16,5 0-4-16,-3 0 3 16,3 2 1-16,-3 1 3 15,0-2-2-15,7 4 1 16,-5-3-2-16,5 7 5 15,3-1-5-15,-4 2 4 16,5 0-2-16,-1 2-2 16,1 0 0-16,-1 0 1 15,-4-2-1-15,4-1 1 16,-3-3-1-16,-3-4 1 16,-4 1 0-16,3-3-1 0,-3 0 2 15,-2 0 0 1,0-3-1-16,2 2-1 0,-2 0 0 15,2-2-1-15,0 1 0 16,3-2-2-16,2-4 4 16,4-4-2-16,2-4-2 15,5 0 2-15,-5 2 0 16,1 2-2-16,-8 4 2 16,3 3-2-16,-4-1 3 15,4-1-2-15,-5 3 1 16,-4 2 0-16,0 2 0 15,0 0-1-15,0 2-1 16,-2-2 0-16,0 0-8 16,2 2-8-16,-2-2-30 0,2 4-33 15,0 1-35-15</inkml:trace>
  <inkml:trace contextRef="#ctx0" brushRef="#br0" timeOffset="110474.0429">5540 5220 68 0,'-5'0'35'0,"5"0"-13"16,-2-3 1-16,0 3 3 15,0 0 2-15,2 0-6 16,-2-1-3-16,2-2-5 15,-6 3-1-15,6 0-2 16,0-2 2-16,0 2-6 16,-2 0-1-16,2 0 0 15,0 0-4-15,-2 0-2 16,2 0 2-16,0 0-4 16,-2 0 4-16,2 0 0 15,-2 2 1-15,-3-2 2 16,3 0-2-16,2 0-3 0,-4 0 0 15,0-2 2-15,-2 0-3 16,-2 0 3-16,1 1-3 16,1-2 3-16,-4-1-2 15,-1 3 1-15,5-2 0 16,-3-1 1-16,0-1-1 16,0 4-1-16,-2-3 1 15,-3 2-1-15,8 1 1 16,-3-4-2-16,3 1 0 15,-2-2 1-15,2-2-2 16,-1 0-1-16,1-3-2 16,-2 4-9-16,6-3 12 0,-2-4-4 15,2 0 4-15,-5 1 2 16,7-2 3-16,-2-1-3 16,0 0 1-16,-1 2 2 15,2 0-3-15,1 2 0 16,0-2 0-16,0 4-2 15,1 0 2-15,4 1 0 16,-3 2-2-16,-2-2 1 16,7 4 1-16,-5 1-2 15,2-2 2-15,4 2-1 16,-2 1 0-16,1-3 2 16,1 3-2-16,2-1 1 15,1-1 0-15,2 2 0 0,-2 0 0 16,7-1-1-1,2 3 3-15,-2-3-4 0,4 0 3 16,-2 2-3-16,-5-1 4 16,4 2-3-16,-3-2 2 15,-3 3-1-15,-5 0 0 16,-1 0 1-16,-2 0-1 16,-1 0 2-16,1 3-4 15,-3-3 4-15,4 1-2 16,6 2 0-16,-3-3 0 15,4 2 0-15,-4-1 0 16,4-1 1-16,-2 3 0 0,0-2-2 16,-2 2 3-1,2-3-2-15,1 1 1 0,-6 2 0 16,-1-2-1-16,1 10 0 16,-4-10 0-16,-2-1 0 15,0 3 2-15,0-1-2 16,0-1 5-16,4 4-5 15,0-1 3-15,0 1-3 16,-2 2 2-16,0 0-1 16,7 6-1-16,-5-1 2 15,1 0-1-15,0 3 0 16,-3-2 0-16,0 1 0 16,-2 3 0-16,7-6-1 15,-7 3 1-15,2-2 0 16,0-2-1-16,-2-1 1 0,-2-4-1 15,2-2 2-15,-2 4-2 16,-3-5 1-16,5 0 2 16,-2 2-3-16,2 0 2 15,-2 0-1-15,-2 3 0 16,-4-3 0-16,4 1 0 16,2-1 0-16,-7-3 0 15,5 4-1-15,-2-3 1 16,0 2 0-16,0-4-1 15,1 2 1-15,3 0 1 16,-4 0-1-16,-2-4 2 16,-5 2-1-16,7-2-2 0,-6 0 2 15,-1 0-4-15,0 2 3 16,4 0-1-16,0-2 0 16,0 4 0-16,2-4-1 15,0 2 2-15,7 2-3 16,-2-2 4-16,2 0-4 15,-2 0 4-15,0 0-3 16,-7 0 1-16,7 0 0 16,-5-2-1-16,0 2 2 15,5 0-2-15,-4-4 2 16,-3 4-3-16,-1-3 4 16,4 3-3-16,-3-1 1 15,5 1-1-15,2-1 1 0,0 1-5 16,2 0 1-1,2-3-3-15,0 3 1 0,-2 0-5 16,2 0 5-16,-2 0-2 16,0 0 2-16,0 0-8 15,0 3-31-15,2-1-49 16</inkml:trace>
  <inkml:trace contextRef="#ctx0" brushRef="#br0" timeOffset="112852.6086">8010 7616 172 0,'-2'2'25'15,"0"-2"-21"-15,0 0 18 0,2 0 8 16,0 1 0-16,0-1-7 15,2 0 7-15,-2 0-6 16,0 0 6-16,0 0-9 16,0 3-13-16,0-3-6 15,-2 0-1-15,2 0-2 16,-2 2 2-16,2-2-3 16,-5 0 1-16,3-2 0 15,-4-1-4-15,-4 2 1 16,-5-6-2-16,-3 0 0 15,-3-5 1-15,2-1-7 16,-4 0 4-16,4-3-5 16,5-2 2-16,1-1-5 15,1-2 12-15,10 1-4 0,-2-3 5 16,4 2 2-16,2 0-9 16,2 0-8-16,8 0 2 15,3 1 1-15,-3 3-8 16,7-2 12-16,0 5 5 15,-11 4 6-15,3 4 15 16,-9 2 2-16,0 0-3 16,-2 4-9-16,0-2 2 15,0 2-7-15,6-2 4 16,-6 0-4-16,2-2 3 16,4 0-1-16,-1-2-1 15,1-3 1-15,-2 2-1 16,6 1-2-16,-6-2 2 0,7 0-3 15,1-1 1-15,1 2 0 16,3-2 0-16,-1 3-2 16,3 1 1-16,-3 0 0 15,-1 4 1-15,-1-2 2 16,-7 3 0-16,-3 3 2 16,-3-2 5-16,2-1-7 15,-2 3 1-15,4-1 3 16,8 2-3-16,1 1 0 15,5 3-1-15,5-2-2 0,-4 1-1 16,-3-1 1 0,-3-1 2-16,1 2-2 0,-7-1 2 15,-1-2 0-15,-4-1 4 16,0 0-4-16,3 0 1 16,-1 4-1-16,-1-1-2 15,4 2 2-15,-3 1-2 16,0-2 2-16,-4 0-1 15,5 2 1-15,-3-1 0 16,-2 0 1-16,0 3-1 16,0-4-1-16,0 0 2 15,0 2-2-15,-2-1 1 16,2 0 0-16,-5 1 0 16,3-3-1-16,-2 2 0 15,-3 3 1-15,5 1-2 0,-5 1-1 16,0-2 1-16,3-1-4 15,-5 0 3-15,7-2-1 16,-1-2 3-16,1 1 1 16,-5-3-1-16,5-1 0 15,-2 4 0-15,0-3-1 16,-3 1 0-16,0 1 0 16,-2 1 1-16,-2-1 0 15,5 0 0-15,-6 0 1 16,1-2 2-16,3-1 0 15,-4 1 2-15,-1 0-4 16,-1 0-2-16,-1-1 1 16,-1 0-1-16,3 0-8 0,-3-2-11 15,5 2-33-15,-2-2-81 16</inkml:trace>
  <inkml:trace contextRef="#ctx0" brushRef="#br0" timeOffset="117839.9039">7008 5574 87 0,'-2'0'32'0,"0"-1"-12"16,2 1 7-16,-3 0-5 16,3 0-7-16,0 1-12 15,0-1-3-15,-2 0-4 16,2 3 1-16,0-3 2 0,0-3 0 15,0 3 1-15,0 0 1 16,2 0 7-16,1 0-1 16,-3 0 3-16,0 3-1 15,0-3-1-15,0-3-4 16,0 3-1-16,2 0 0 16,-2-1-3-16,-2 1 2 15,2 1-2-15,0-1 5 16,-3 0-1-16,3-1 2 15,0 1-6-15,0 0-1 16,3 1 1-16,-3-1-2 16,-3 0 2-16,6 0-4 0,-3 0 3 15,-3-1-4-15,6 1 3 16,-3 0-4-16,0 0-1 16,0 0-5-16,0 0-6 15,0 0 0-15,2 0 0 16,-2 0 6-16,0-3 2 15,0 3 8-15,0 3 2 16,0-3 6-16,0 0-1 16,-2 1-5-16,2-1-5 15,0 0-25-15</inkml:trace>
  <inkml:trace contextRef="#ctx0" brushRef="#br0" timeOffset="127026.3452">6880 5356 59 0,'0'-2'24'16,"-6"0"-5"-16,-1 0-13 15,3 0-2-15,0 0-4 16,-3 0-2-16,7 0-2 16,-2 2-2-16,-1-4-4 15,1 4-2-15,0 0-9 0,-3-2 21 16,5 2 23-16,-2-2-10 15,4 0-2-15,-2-2 4 16,0 2 0-16,0-1-8 16,0 2 0-16,0 1-4 15,0 0 0-15,5-2 0 16,-5 2 4-16,-5-3-7 16,10 3-1-16,-5-1-6 15,2-1-10-15,0 2-6 16,1-3-30-16</inkml:trace>
  <inkml:trace contextRef="#ctx0" brushRef="#br0" timeOffset="127693.9702">6861 5386 132 0,'-9'-4'31'0,"7"0"-14"0,-3 4 18 16,3-2-2 0,-3 2-6-16,5 0-4 0,-2 0-3 15,2 0 7-15,0 0-2 16,0 0 3-16,0 0-15 16,2 0-7-16,-2 0-6 15,5 0-3-15,-3 0-4 16,0 0-5-16,8 0 2 15,0 0 8-15,15 0 1 16,11 0-1-16,9-3 1 16,5 2-8-16,6-4 8 15,0 4-2-15,-10-1 1 16,2-2-1-16,-11 3 3 16,-12-4 5-16,-8 5 4 15,-9 0 7-15,-8 0-8 16,-8 0-4-16,5 2-4 15,0-2-2-15,3 0-5 0,-7 3-27 16,7-3-32-16,0-3-38 16</inkml:trace>
  <inkml:trace contextRef="#ctx0" brushRef="#br0" timeOffset="130084.9891">7347 5373 109 0,'-8'-6'58'16,"4"3"-35"-16,0-1 8 16,2 3 13-16,-3-2-3 15,3 3-11-15,2 0-23 16,0 3-7-16,0-3 1 16,2 0-2-16,3 0 2 15,-3 0-2-15,0-3 0 0,-2 3 0 16,2 0 2-16,0 0-1 15,-2 0 0-15,0 0 1 16,0 0-2-16,0-2 1 16,2 2-1-16,6 0 2 15,-4 0 0-15,7-2 0 16,1 2-2-16,5-2 1 16,1 2 0-16,-3-2 0 15,10 2 1-15,-7-2-1 16,2 2 1-16,0 0 0 15,-3 0 0-15,-1 0-1 16,5 0 0-16,-4 0 0 0,-1 0-1 16,1 2 1-16,6-2-1 15,-3 0 1-15,7 0-1 16,1 0 2-16,1-2-2 16,8 2 2-16,-8-2-1 15,-1 2 0-15,-1-2 0 16,-5 2 0-16,3-2 0 15,-8 4-1-15,4-4 1 16,-5 2-1-16,-1 0 0 16,1 0 0-16,-5-2 1 15,2 4 0-15,-2-4 0 16,2 4 0-16,1-4-1 16,-1 2 3-16,3 0-4 15,-3 0 2-15,2 0-1 16,-1 0-1-16,-1 0 2 0,-1 0-1 15,-1 0 1-15,-3 0 0 16,6 2 1-16,-7-2-2 16,-1 0 3-16,-4 0-2 15,6 0 2-15,-8 0-2 16,2 0 0-16,0 0 2 16,-2 0 1-16,-2 2-2 15,2-4 2-15,-2 4-2 16,-1-2-2-16,6 0 2 15,-3 0-2-15,0-2 2 16,2 2-1-16,-2 0 0 16,0-2 0-16,2 4 2 0,-2 0-2 15,0-2 2-15,0 0-1 16,0 0 0-16,0 0 0 16,0-2 1-16,0 2-2 15,0 0 0-15,0 0 0 16,0-2 1-16,0 2-2 15,0 0 2-15,0 0-2 16,0 2 3-16,0-2-4 16,0 2 2-16,0-2 0 15,-2 0-1-15,2 2-2 16,0-2 1-16,0 0-2 16,0 0 2-16,2 0 0 15,-2 2 1-15,0-2 2 0,0 0-1 16,2 2 0-16,3-4 0 15,-5 2 3-15,0 0-1 16,0 0 5-16,-5-2-4 16,5 4 4-16,0-2-6 15,-2 0 1-15,2 0-1 16,0 0-1-16,0 0 1 16,0 0-1-16,0 0 4 15,0 0-2-15,0 0 6 16,0-2-4-16,0 2 5 15,0 0-5-15,0 0 3 16,0 0-5-16,-2 0 0 16,2 0 0-16,2-2-1 0,-2 2-1 15,0 2 2-15,0-2-4 16,0 0 3-16,0 0-2 16,-2 0 1-16,2 0 0 15,0 0 1-15,0 0-1 16,0 0 2-16,0 0-1 15,-2 0-1-15,2 0 1 16,0 0-2-16,0 0 0 16,0 0 1-16,0 0-2 15,2 0 0-15,-2 0 0 16,2 0-1-16,-2 0 3 16,0 2-2-16,0-2 1 0,0 0-2 15,0-2 2 1,0 2-3-16,0 0 3 0,0 2 0 15,0-2 1-15,0-2-1 16,0 2 1-16,0 2-2 16,2-4 4-16,-2 0-4 15,0 4 3-15,0-2-1 16,0 0 0-16,0 0 0 16,0 0-1-16,0 2 3 15,-2-2-4-15,2-2 5 16,0 2-5-16,0 0 4 15,0 0-4-15,0 0 2 16,0 0 0-16,0 0 0 16,0 0 0-16,0 0-1 15,0 0 3-15,0 0-4 0,0 0 5 16,0 0-3 0,0-2 0-16,0 4 3 0,0-2-1 15,0 0 1-15,0 0 2 16,0 0-4-16,0 0 5 15,0 0-4-15,0 0 4 16,0 0-4-16,0 0 3 16,0 0-3-16,0 0 0 15,0 0-2-15,0 0 1 16,0 0-2-16,0 0 1 16,0 0-1-16,0 0 1 15,2 0-2-15,-2 0 2 0,0 0-1 16,0 0 1-16,0 0 0 15,0 0 0-15,0 0 1 16,0 0-3-16,0 0 0 16,0 0 2-16,0 0-4 15,-2 0 4-15,2 0-3 16,0 0 2-16,0 0 1 16,0 0-1-16,0 0 0 15,0 0 2-15,0 2-3 16,0-4 2-16,0 4-1 15,0-2-2-15,0 0-1 16,-2 0-7-16,2 0-9 16,-5 0-7-16,0 0-16 0,5 2-47 15</inkml:trace>
  <inkml:trace contextRef="#ctx0" brushRef="#br0" timeOffset="131353.8373">8725 5416 140 0,'-6'-5'80'0,"-1"3"-63"16,5-3-4-16,0 4 14 15,2 1-1-15,0 0-8 16,2 0-5-16,-2 0-11 16,0 0 0-16,0 0 2 15,0 0 3-15,0 0 2 16,0 0-3-16,0 1 1 16,-2-1-6-16,0 0 1 0,2 0-1 15,2 2-2-15,-2-4 1 16,2 4 0-16,-2-2-1 15,2 0-3-15,3 0 3 16,-1 3 1-16,0-2 4 16,6 3-3-16,1-1 2 15,3 3-2-15,1 1 1 16,1-3 1-16,-3-2-1 16,0 0 0-16,3 0 0 15,-4-2-2-15,3 2 2 16,-5 0-3-16,2 0 3 15,-3-2-3-15,-3 0 1 16,1 2 0-16,-1-2 0 16,-6 0 1-16,3 0 2 15,-6 0-3-15,3 0 5 0,0 0-3 16,-2-2 2-16,2 2-3 16,2 0-1-16,-2 0 0 15,0 0-2-15,0 0 2 16,0 0-3-16,0 0 2 15,0 0-2-15,0 0 2 16,0 0-4-16,0 2 1 16,0-2-3-16,0 0-7 15,-2 2-16-15,0 1-50 16,0-2-41-16</inkml:trace>
  <inkml:trace contextRef="#ctx0" brushRef="#br0" timeOffset="133020.231">9338 5388 108 0,'-4'0'186'0,"2"-2"-186"15,2-4 7-15,0 2-7 0,2 1 4 16,2 3-4-16,8 0-1 15,5-3 0-15,12 0-3 16,9 0 2-16,7 0-5 16,-3 2 5-16,-1 1-6 15,-10 1-1-15,-12 2-4 16,-5-3 1-16,-5 2 2 16,-7-1 4-16,-6-1-10 15,-5 0-46-15,-5 0-15 16</inkml:trace>
  <inkml:trace contextRef="#ctx0" brushRef="#br0" timeOffset="133538.75">9784 5382 113 0,'-14'-4'241'0,"6"2"-213"15,1-7-24-15,5 3-2 16,4 6-2-16,0 3-2 16,9-1-2-16,3 2 2 15,3-1-1-15,10 0 0 0,2 1-4 16,-2 0 1 0,-2 0-3-16,-6 0-6 0,-5-2-6 15,-3 0-22-15,-5-2 1 16,2 0-22-16,-8 0-51 15</inkml:trace>
  <inkml:trace contextRef="#ctx0" brushRef="#br0" timeOffset="133934.7925">10314 5440 164 0,'-2'0'185'0,"-2"-2"-161"16,2 0-23-16,2 0-1 16,2 6 0-16,2-4-2 15,9 0 0-15,10 0-4 16,8 0-15-16,4-2-22 15,8 2-4-15,-1-2-26 16,-4 2-46-16</inkml:trace>
  <inkml:trace contextRef="#ctx0" brushRef="#br0" timeOffset="136273.7091">9425 3966 141 0,'-4'-2'40'0,"-3"-2"-16"15,5 3 0-15,-2-1-5 16,-1-2-9-16,-2 1-2 16,3 1-2-16,-5-4-6 15,5 4 1-15,-8-2 1 16,1-2-2-16,-5 0 1 16,1 3-1-16,-1-2 0 15,-3 3 0-15,-4 1 0 0,8-2 1 16,-5-1-1-16,1 4 2 15,9 0-2-15,-1 3 0 16,1-6 3-16,10 3-3 16,-4-2 1-16,4 1-1 15,0 1-1-15,2-3-1 16,-2 3-3-16,0 0 0 16,2 0-5-16,-4 0 6 15,2 6 4-15,-4 1 0 16,-1 1 0-16,3 7 0 15,-4 2 1-15,-2 1 0 16,4 3 0-16,0 5 0 0,-3 4-1 16,1 4 1-16,-4 1 0 15,6 5-1 1,-5-2 1-16,3-4-1 0,-4-2 1 16,8-7-1-16,-2-2 0 15,4-7 4-15,-5-2-3 16,5-4 4-16,0-2-2 15,0-2 3-15,5 0-3 16,-5-2-1-16,2-1 0 16,-2-3-1-16,2 0-2 15,-2 0-2-15,2 0 0 16,6 0-6-16,0 2-2 16,3 2 1-16,5-1 1 0,-1 1-14 15,12 2-14 1,-2-2-10-16</inkml:trace>
  <inkml:trace contextRef="#ctx0" brushRef="#br0" timeOffset="137452.1632">10354 4046 64 0,'-4'-8'61'0,"-3"4"-16"15,12-2-40-15,-3 2-1 16,4 3 10-16,10 1 3 16,7-3-3-16,-4 3-7 15,8-2 4-15,-2 0 5 16,-7 0 1-16,-3 1-5 16,-2-2-1-16,-6 6-10 15,-2-3 1-15,-3 0-2 16,-2 1 0-16,0-1-1 15,-2 0 2-15,2 0-3 16,-2 2 4-16,-1-2 0 16,3 0-1-16,-4 2 5 0,1 0-4 15,3 1 0-15,0-2-1 16,-2 3 0-16,0 2 5 16,0 4-2-16,-3 6 4 15,3 6-6-15,0 6 4 16,0 7-4-16,-2 1 2 15,-3 0-4-15,4 4 1 16,-6-5-1-16,7 1 0 16,-2-9 1-16,-3-3 0 15,3-8 0-15,2-6 0 16,-1-2 0-16,3-5 0 16,-2-3 2-16,2 0 0 15,0 0-3-15,-5 0 0 0,5 0 0 16,0 0-1-16,-2 0-3 15,0 0-1-15,-7 1-7 16,1 1-11-16,-13 0-35 16,1 0-55-16</inkml:trace>
  <inkml:trace contextRef="#ctx0" brushRef="#br0" timeOffset="138365.6784">9410 4032 134 0,'-12'0'28'0,"8"0"-28"15,-7 0 0-15,3 5 1 16,-4 2 12-16,-3 6 3 15,1-2-7-15,-1 5-4 16,-1 1 4-16,-2-1 1 16,4-1 3-16,4 4-9 15,1 1 2-15,-3 0-4 16,12 2 2-16,-2 0-3 16,4-2 0-16,5-2-1 15,0 0 0-15,4-2-4 0,2-4 1 16,1-3 2-16,1-3-3 15,1-5 4-15,-1-2 0 16,1-5 0-16,7-9-1 16,-4-3 1-16,-3-4 0 15,-1-6 0-15,-1-2 2 16,-7 4 5-16,-5 0 7 16,-2 4 0-16,-9 4 8 15,5 4-2-15,-8 1-2 16,8 5-7-16,-5 2-6 15,5 2 0-15,-6 0-5 16,8 4 2-16,2-1 0 16,0 2-4-16,0-2 2 15,0 1-1-15,0 0-8 0,0 0-17 16,0 0-40-16,2 1-97 16</inkml:trace>
  <inkml:trace contextRef="#ctx0" brushRef="#br0" timeOffset="138747.1214">9764 4041 88 0,'-2'-4'233'0,"-5"-1"-226"0,7-1-5 15,-2 0-2-15,0 6 5 16,0 0-3-16,2 3-2 16,0-2-6-16,-2 3 6 15,-4 6 3-15,2 9 4 16,-7 2 2-16,0 10-3 16,0-1 1-16,-2-1-5 15,-1-1 3-15,1-1-2 16,-1-4-3-16,3 0 1 15,5-6 0-15,-1-2-2 16,5-3-1-16,-3-4 2 16,0 0-7-16,3-2-1 15,2-2-5-15,0-2-13 0,0 2-8 16,2-3-26-16,3 2-49 16</inkml:trace>
  <inkml:trace contextRef="#ctx0" brushRef="#br0" timeOffset="139117.4182">9969 4110 90 0,'7'-3'220'15,"-5"-1"-220"-15,-2-3-20 0,2 6 20 16,0 1 3-16,0 3-2 15,10 3 3-15,1 4-2 16,1 4-2-16,1 3 2 16,1 1-1-16,-3 1-1 15,-4 0 1-15,-5 1-2 16,-4-2 0-16,-4 2 0 16,-16 0-2-16,-9 2 1 15,-16 0 2-15,-11-4 2 16,6-2 8-16,0-4-2 15,10-5 4-15,20-4-10 16,9 0-2-16,11-1-12 16,9-1 11-16,5 5 1 15,5 2 1-15,12 0-1 0,10 2-13 16,1-4-27-16,2 0-67 16</inkml:trace>
  <inkml:trace contextRef="#ctx0" brushRef="#br0" timeOffset="139483.9974">9124 4457 273 0,'-12'4'23'0,"9"-4"-23"15,1-4-21-15,4 4 21 16,7 0 3-16,5 0-2 16,3 0-1-16,3 0-2 0,7 2-3 15,0 0-4-15,-1 0-16 16,-4 1-50-16</inkml:trace>
  <inkml:trace contextRef="#ctx0" brushRef="#br0" timeOffset="139799.4048">9675 4507 260 0,'-7'3'43'0,"3"-3"-43"16,4-4-23-16,0 1 23 16,4 3 1-16,9 3 1 15,3-2-2-15,10 2-5 16,4 1 2-16,1-1-11 15,-2 0-8-15,0-1-56 16</inkml:trace>
  <inkml:trace contextRef="#ctx0" brushRef="#br0" timeOffset="140160.7551">10040 4582 333 0,'1'0'0'16,"12"-6"-52"-16,0-3 52 16,3 3-1-16,8 1-9 15,-4 1-7-15,5 2-9 16,-8 2-30-16,-3 4-28 15</inkml:trace>
  <inkml:trace contextRef="#ctx0" brushRef="#br0" timeOffset="146602.0383">12932 5603 92 0,'-2'0'0'0,"2"-3"-4"16,0 3-2-16,-2 3-3 16,0-2 2-16,0-1 4 15,2 5 3-15,-5-5 5 0,5 0 13 16,0 0 5-16,0 0 3 15,5 0-1-15,-5 0 1 16,-5 0-1-16,10 0-2 16,-10 0-13-16,5 0-4 15,5 0-5-15,-3 0-1 16,-2 0-1-16,4 0-1 16,-2-3 2-16,5 3 1 15,-3 3 3-15,6-3-4 16,-2 1 4-16,5 2-2 15,10 1 0-15,8-3 0 16,9 4-1-16,7-4 0 16,7 2 0-16,4-2-2 0,-3-1 3 15,-4-1-4 1,3 1 3-16,-3 1-2 0,-4 2 2 16,-3-2-1-16,-3-1 2 15,-1 3-2-15,-5-3 3 16,5-3-3-16,-6 3 4 15,6-1-3-15,0 1 2 16,-5-3-3-16,6 3 2 16,1 0-1-16,-2-1 0 15,-7 1-1-15,77 1 1 16,-95 2-2-16,1-2 2 16,-1 2-2-16,3-3 2 15,18 4-1-15,-3-2 0 0,3-1 0 16,-2 2 0-16,6-1 0 15,-5 1 1-15,5 0-1 16,3-3 0-16,-1 1 2 16,0-1-4-16,-1 3 3 15,-6-3-1-15,3-3 0 16,-6 3 0-16,5-1-1 16,-6-2 2-16,2 3-3 15,4-2 4-15,-6-1-3 16,0 0 3-16,0 0-3 15,5-1 1-15,-3 0-1 16,7-3 1-16,5 3-1 16,-1-2 0-16,1 2 2 15,4-2-3-15,-6 2 3 0,-6-1-1 16,1 2 0-16,-5 2 0 16,-4-2 0-16,-4 3 1 15,-2 3-1-15,-4-2 1 16,1 2-1-16,3 0 1 15,5-1-2-15,-1 1 1 16,2-2 0-16,-4 4 1 16,-1-5-1-16,3 1 0 15,0-1 1-15,-1-1-2 16,3 1 2-16,0-3-2 16,-2 1 2-16,-5 2-2 15,5-1 2-15,-2 1-1 0,4 0 0 16,-3 0 1-16,3 0-1 15,0 1 2-15,4 1-4 16,4 1 4-16,-6-2-4 16,7 2 2-16,-7-2 0 15,-2 2-1-15,2 0 1 16,-4-3 0-16,-6 3 1 16,2-3-2-16,-4-3 2 15,2 3 2-15,-3-2-2 16,-3 1 2-16,3-2-2 15,7 2-1-15,0-2 1 16,2 2 0-16,4-2-1 16,0 1 2-16,7-2-1 0,-1 1 0 15,3-3 3 1,3 1-2-16,-1-3 0 0,0 4 1 16,-9-2 3-16,6 2 2 15,-8 0-8-15,5 3 1 16,-3-2 1-16,0 0-4 15,5 0 1-15,3 3 1 16,-6 0-2-16,3 0 1 16,-5-2 1-16,-4 4 0 15,-2-2-1-15,-4 0 3 16,-6 3-4-16,-5-3 3 16,-4 0-2-16,1 0 2 15,5 0-1-15,-3 1 0 16,-3-2 0-16,6 2 1 0,-3-1-1 15,2-1 4-15,3-2-3 16,-5 3 4-16,-2 0-3 16,-2 3 4-16,-1-3-3 15,1 1-1-15,-5 1-1 16,8-2 1-16,-6-2-3 16,2 2 3-16,3 0-2 15,-5 0 1-15,4 2-1 16,-6-2 0-16,2 3 0 15,5-3 1-15,-3 1 0 16,5-1-1-16,5 0 1 16,5 0-1-16,-1 0 2 15,-3 0-4-15,8 0 2 0,-10 0 0 16,8 0-2 0,-3 0-2-16,-5 1 2 0,1-1 0 15,4 0 1-15,-9 0 2 16,2 0 2-16,-1-1-2 15,1 0 4-15,0-2-4 16,-6 1 0-16,2 1-1 16,4-2-2-16,-1 1 0 15,-5 4-3-15,5-4 4 16,0 2-3-16,-6 2 4 16,1-2-3-16,-1-2 3 15,0 2 0-15,-2 0 0 0,-4-1-1 16,2 2 3-16,0-2-4 15,5 1 4-15,-5 0-4 16,2-3 4-16,4 3-3 16,-6 0 2-16,0 0-1 15,-2 0 1-15,0 0 0 16,0 3 4-16,0-6-3 16,0 3 5-16,0 0-5 15,0 0 1-15,0 0-2 16,-2 0-1-16,2 0 0 15,0 0 0-15,0 0-1 16,2-2-3-16,-2 2 1 16,0 0-11-16,0-1 3 15,4-6-32-15,5-1-9 16,2-4-33-16</inkml:trace>
  <inkml:trace contextRef="#ctx0" brushRef="#br0" timeOffset="148897.6317">7088 7772 397 0,'6'10'2'16,"4"-4"-2"-16,-6-8 0 15,8 2 0-15,12-4 2 16,9-2-2-16,10 0-1 15,12 2-1-15,5-1 3 16,5 5-4-16,2 3 4 0,6 3-3 16,10 0 2-1,13 4 0-15,8-3-1 0,12 0 0 16,11-1 0-16,12-1-1 16,-6 2 1-16,7-1-2 15,-6-3 1-15,2 0 4 16,-5-3-3-16,-3 0 1 15,-3-2-2-15,-5 1 1 16,-7-4-2-16,-10 1 3 16,-5 2 0-16,-7-3-2 15,1 2 5-15,-3 1-4 16,-5-1 2-16,3-1-1 16,-2-1 0-16,-2 1 1 15,-6-2-2-15,-4 4 3 0,-1-2-4 16,-12 2 4-16,-4 0-4 15,-1 0 4-15,-10 0-2 16,-3-2 0-16,-8 2 0 16,-12-1 3-16,-7 2-1 15,-5 1 5-15,-8 0-6 16,0-3 3-16,-2 3-2 16,0 3-3-16,0-3 1 15,0 0 0-15,-2 0 0 16,2 0-1-16,0 0 0 15,2 0 2-15,-2 0-2 16,0 0 2-16,-2 1-1 16,2-2 1-16,-2 1-2 0,2 0 1 15,0 0 0 1,0 1-1-16,0-1-3 0,0 0 1 16,0 0-13-16,0 0-12 15,0-1-55-15,0 1-98 16</inkml:trace>
  <inkml:trace contextRef="#ctx0" brushRef="#br0" timeOffset="157440.1045">13953 8231 319 0,'-6'-5'62'0,"5"1"-50"16,1-5-11-16,0 7 16 15,0 0-11-15,7 0 0 16,-1 0-5-16,10 0 5 16,15-4-5-16,16 0 2 15,11-2-3-15,15 0 0 16,3 2-1-16,5 0 3 16,-6 2-4-16,-1 0-1 15,-7 0 1-15,-19 2-10 16,-7 2 2-16,-12-2-9 15,-16 0 0-15,-10 2-28 16,-4 0-29-16,-14 4-64 16</inkml:trace>
  <inkml:trace contextRef="#ctx0" brushRef="#br0" timeOffset="157732.3789">14013 8390 351 0,'-7'4'31'16,"5"-4"-28"-16,2-4 18 15,2 4 6-15,3 0-14 16,1-2-6-16,8 2-5 16,11-2 4-16,12-2-6 15,16 0 0-15,17 0-2 0,1-2-3 16,2 4-2-16,-5-1-6 15,-8 2 2-15,-7-1-7 16,-20-1-3-16,-6 2-1 16,-15-4 16-16,-10 1-4 15,-10 0-66-15,4-1-22 16,-9-4-4-16</inkml:trace>
  <inkml:trace contextRef="#ctx0" brushRef="#br0" timeOffset="158077.7432">14327 8008 206 0,'-29'-14'134'15,"5"2"-113"-15,8 2-13 16,3 3 17-16,7 5-19 15,6 4-6-15,0 0-2 16,0 7 2-16,-4 9 8 16,0 14 4-16,-9 9-3 15,-1 11-4-15,-1 3 1 16,1-3-4-16,1-3 0 16,7 0 0-16,-6-10-4 15,0-3 2-15,9-9-2 16,-1-7-2-16,-1-9-7 0,3-2-3 15,2-5-13-15,0-4 3 16,2-2-19-16,3-3-24 16,-3-4-86-16</inkml:trace>
  <inkml:trace contextRef="#ctx0" brushRef="#br0" timeOffset="158399.7421">14492 8021 122 0,'5'-13'194'16,"-12"8"-156"-16,5-4-22 16,-8 6 14-16,6 3-10 15,4 2-16-15,0-2-4 0,0 1-8 16,0 6 7-16,-2 7 1 16,-7 9 7-16,5 13 0 15,-10 8-5-15,-3 7 7 16,-6 5-6-16,1 1 4 15,-1 3-6-15,-6 2 2 16,5-3-3-16,6-8 3 16,3-14-3-16,1-10 0 15,12-14-2-15,2-10 1 16,2-4 0-16,-2-1-12 16,2-2 4-16,5-1-15 15,-4 1-23-15,-1-2-38 0,9-2-48 16</inkml:trace>
  <inkml:trace contextRef="#ctx0" brushRef="#br0" timeOffset="162599.631">14918 8376 245 0,'-27'-10'63'16,"9"-5"-32"-16,0 2 10 16,7 3 3-16,4 0-13 15,5 5-25-15,2 4-6 0,2-4-5 16,5 5 0-16,-5 0-2 16,12-1 7-16,10-2 0 15,10 3 3-15,19-2-4 16,19 1 3-16,14-2 0 15,7 2-1-15,17-2 3 16,10 2-2-16,14-6 1 16,2 1 0-16,16-1-3 15,6 1 4-15,0 0-4 16,0 2 3-16,-4 1-1 16,-17 1 0-16,-4 2-2 15,-18 2 2-15,-12 2-2 0,-16 1 1 16,-16 1-1-16,-13 0 2 15,-12-1-4-15,-4 1 3 16,-3 1-2-16,-6-2 1 16,5-1 0-16,-3 1-3 15,5-1 2-15,3-2 1 16,-3-1-3-16,1 2 1 16,-8-3-2-16,5 0 4 15,-7 0-6-15,-2 0 5 16,0-3-3-16,0 2 4 15,-4-1 0-15,-4-1 1 16,4 2 2-16,4-2-3 16,0 3 1-16,4 0 0 0,5 0 0 15,-3 0 1-15,4 0 0 16,1 0-2-16,-5 0 3 16,13 3 0-16,0-6-3 15,14 3 3-15,15-3-2 16,8-4 0-16,3-1 1 15,-1 1-1-15,-4-3 0 16,-10 2 0-16,-3 1 2 16,-18 1-2-16,-2 1 5 15,-10 1-5-15,-11-1 4 16,-9 1-4-16,-7 1 3 16,-3 2-4-16,-6 1 6 0,-4-1 0 15,0 1 0 1,-2 1 2-16,-6-1-4 0,6-1-3 15,2 1 1-15,0 1-4 16,2-2-3-16,4 1-1 16,-4 0-11-16,-2 0-6 15,0 0-22-15,2-2-59 16</inkml:trace>
  <inkml:trace contextRef="#ctx0" brushRef="#br0" timeOffset="169574.7142">15444 8601 148 0,'-58'-1'5'16,"4"-5"-3"-16,-4 3-4 15,6-4 3-15,2 5-2 16,-4-2 2-16,-4 2-1 16,0 0 8-16,2 0 1 15,1 2 11-15,1 0 3 16,5 0-5-16,-7 0-10 16,1 4-4-16,-3 0-4 15,-3 3-1-15,-5 0-1 0,2-1 0 16,-6 2 2-16,3-2 0 15,7 0 1-15,0-2 1 16,4-4 2-16,1-2-3 16,-1 2 1-16,5-2 1 15,0-4 5-15,-3 2-3 16,11-5-5-16,1-1 6 16,9-3-6-16,0-3 4 15,-1 1 2-15,3-4-3 16,2 1 1-16,-1 1 1 15,6 0-5-15,4 3-2 16,5-2-1-16,-1 4-6 16,5-4 5-16,5-2-10 0,-1-4 8 15,7-6-4-15,0-4 0 16,11-4 2-16,4-4-13 16,10-5-22-16,8 1 4 15,8 0-5-15,3-2 37 16,-2 7 7-16,1 1 9 15,-3 6 5-15,-5 6-2 16,4 2-1-16,-8 2 0 16,0 4-5-16,-2 3 0 15,-3 0-4-15,-1 5 3 16,-3 2-1-16,3 2 1 16,2 0-3-16,2 5 0 0,2-3 4 15,13 4-1 1,10-2-2-16,8 2 1 0,16 0 0 15,2 0-4-15,5 0 5 16,7-4-2-16,-1-1 5 16,7-1-6-16,2-2 0 15,4 2 1-15,8-2-1 16,-8 2 7-16,4 1-2 16,-6 3 2-16,-2-1 1 15,1 3-6-15,-3-1 1 16,-5-2 1-16,1-1-3 15,-3 0 1-15,5 2 2 16,-5-2-4-16,5 0 2 16,0 2-3-16,2-2-1 15,3-1 1-15,3 1-1 0,-4 1 0 16,5-1 1-16,-7 0 0 16,-4 0 0-16,-9 2 4 15,-6 2-5-15,2 2 5 16,-8 0-5-16,0 3 4 15,1-1-3-15,-1-3-1 16,4 1 1-16,-4-1-1 16,-1 2 2-16,-1-3-1 15,-8 1 0-15,3 1 1 16,-8 1 1-16,-9-1 0 16,0 0 3-16,-2 0-1 15,-3-2 0-15,8 0 1 0,-6 2-4 16,10-4 3-16,2 0-5 15,4 2 1-15,3 0 0 16,-5 2-2-16,-2 0 1 16,-2 0-1-16,-2 2 1 15,-8 0 0-15,-6 2 0 16,-2-2 1-16,-2 5-1 16,-1-2 1-16,1-1-2 15,-5 2 2-15,2 0-2 16,3-2 1-16,-7 3-3 15,0 0 2-15,-2-1-2 16,-7 0 3-16,5 2-1 16,-6 1 0-16,4-4 0 0,-8 6 0 15,1-4 0-15,-1 4 0 16,-3-4 0-16,1 5-1 16,-7-1 2-16,4 2 0 15,-8-1 1-15,2 4 0 16,1 2 0-16,-5 5 0 15,-5-2 0-15,3 6 0 16,-2-1-1-16,0 1 0 16,-6-6 1-16,6 0 1 15,-5-5-2-15,-3-1 4 16,4 2-4-16,-12-2 2 16,2 1-2-16,-2 0 0 0,-4 0 0 15,-1 1 0 1,3-3 1-16,-3-2-1 0,-4 0 2 15,0-2-1-15,-2-2 1 16,-7-2-1-16,-2 2 1 16,-5-2-1-16,-1 0 0 15,-4 0 0-15,0 0-1 16,-2-2 1-16,3 2-1 16,-4-1 1-16,-1-6 1 15,1 3-3-15,-8-1 2 16,1 0 0-16,-2 0-1 15,-3 2 0-15,3 1 0 16,-5 0 1-16,-4 4-3 16,-1-1 3-16,-5 2-3 15,-8 1 2-15,-4 3-1 0,-16-2-4 16,-6 5 4-16,-10-4 0 16,5 0 2-16,12 0-2 15,6-4 2-15,13-2-2 16,12 1 2-16,8-5-1 15,7-2 0-15,9-1-5 16,9-1-25-16,9 2-50 16,6-4-60-16</inkml:trace>
  <inkml:trace contextRef="#ctx0" brushRef="#br0" timeOffset="170713.6062">20044 8124 58 0,'7'-9'93'16,"-1"-1"-79"-16,4 0-4 15,-6 0 28-15,-2 1 9 16,5 2-1-16,-7 1-14 16,0 0 1-16,-7-2-18 15,3 0-6-15,-2-1-9 0,-6 2-1 16,-3-3-2-16,-14 2-11 15,-7 2 10-15,-11-1 3 16,-5 4 0-16,0 0 2 16,2 1 1-16,10 2 4 15,0 0-4-15,43 0-2 16,-1 0-9-16,2 2-1 16,7 4 10-16,16 5 3 15,6 3-3-15,17 2 0 16,-4 2-2-16,1 0-3 15,-7-1 3-15,-9 0-5 16,-8-3 3-16,-8-1-7 16,-9 0 6-16,-5-3 4 0,-4-2 1 15,-1 1 1 1,-7-2 4-16,-3-3 0 0,3-1 4 16,-2 0 2-16,2-6-6 15,-7 0 4-15,4-4-7 16,-3 3-1-16,-1-3-1 15,-5 1-1-15,8 0-4 16,1 2-6-16,8 2-7 16,-1-2-28-16,12 4-29 15,-5-2-31-15</inkml:trace>
  <inkml:trace contextRef="#ctx0" brushRef="#br0" timeOffset="171037.3881">19982 7893 179 0,'-11'-8'102'15,"6"1"-95"-15,1 1-3 16,-3 2-4-16,5 4 0 16,4 0 0-16,0 4-3 15,-4 2 3-15,4 7 3 16,3 3 3-16,-3 8 2 15,-4 6 0-15,-5 3 3 16,0 4-3-16,-3 1-1 0,-4 2-5 16,-1-2 2-1,-1 0-4-15,-5 2 0 16,6-3-1-16,1-2-3 0,6-7-6 16,8-2-5-16,0-11 0 15,0-1-8-15,2-8-2 16,0-2-12-16,-2-4-32 15</inkml:trace>
  <inkml:trace contextRef="#ctx0" brushRef="#br0" timeOffset="171621.7507">19824 7968 98 0,'11'4'16'0,"-9"5"6"16,-2 3-4-16,-2 3-2 0,-5 3-1 15,3 7-3 1,-12-2 2-16,-1-2-7 15,-8-1 3-15,-4-3-2 0,2-4 3 16,0-5-10-16,8-6 3 16,-6-4-2-16,9-2-2 15,3-4-9-15,11-8-25 16,4-4 0-16,11-4 11 16,7-4-13-16</inkml:trace>
  <inkml:trace contextRef="#ctx0" brushRef="#br0" timeOffset="172490.9444">20269 7893 162 0,'12'-15'6'0,"1"0"-4"0,-5 1 4 16,6 1 12-1,-1-1-5-15,1 3-11 0,1 4 0 16,8 3 13-16,4 3-1 15,4 1 3-15,4 4-9 16,3-1 2-16,-5 1-4 16,-6 0 9-16,-11-2 6 15,-5-2 5-15,-4 0-1 16,-7 0-10-16,-7 0 4 16,7 0-9-16,-2 0 0 15,0 0-10-15,2 2 0 16,2-2-5-16,-4 6-5 15,2 8 10-15,2 12 2 16,0 14-1-16,0 14 1 16,3 9-2-16,-1 2 2 0,-2 0-3 15,3-5 2-15,2-5 0 16,-5-8-1-16,0-10-1 16,-2-11 1-16,0-12 1 15,-2-8 5-15,0-6-3 16,2-2 6-16,-2-2-9 15,-10-4-4-15,1-5-12 16,-7-5-12-16,1-8-13 16,-8-2-13-16,7-1 5 15,-2-1 24-15,6 5 25 16,6 7 2-16,-3 6 7 16,1 4-2-16,4 5-3 15,6-1-4-15,-2 1-4 16,2 1-1-16,0 2-6 0,0-2 2 15,0 2-1-15,0 0 8 16,0 0 2-16,2 0 2 16,-2 0 10-16,0 0 10 15,0 0 0-15,0 0-7 16,-2 2 5-16,-3-2 3 16,-1 0 3-16,-10 2-22 15,-15 1 2-15,-18 3-1 16,-13 3-2-16,-10 3-3 15,-1 0-1-15,-8 0 1 16,10-2-3-16,2-1 2 16,11-5-5-16,13-1 0 15,17-1-11-15,10-2-12 0,11-2-18 16,11 2-36-16,5 0 25 16</inkml:trace>
  <inkml:trace contextRef="#ctx0" brushRef="#br0" timeOffset="172903.6692">20080 8049 267 0,'-11'-2'7'0,"-1"2"-7"16,4 4 0-16,-12 4 1 15,0 7 9-15,-9 2 0 16,-11 1-7-16,-4 2 7 16,1-2-2-16,5-2 9 15,9-5-8-15,9-4-1 16,11-5-5-16,7 0-3 15,4-1-4-15,4 4 4 16,-1 5 5-16,8 2-5 16,3 6 0-16,7 2 3 0,-4 1-2 15,8-1 0-15,-7-6-1 16,3-1 0-16,-8-3-3 16,1 1 1-16,-5-8-12 15,-5 4-11-15,1-3-35 16,-7 2-42-16</inkml:trace>
  <inkml:trace contextRef="#ctx0" brushRef="#br0" timeOffset="174405.8074">13699 8547 249 0,'13'4'0'16,"5"1"-43"-16,15-7 43 15,17 2 2-15,10 0-1 16,7-3 2-16,-1 2 2 16,3 2 6-16,0 2-4 0,3 1-1 15,3 2-3 1,6 4 0-16,-6 3 1 0,6-1-3 16,-4-3 3-16,6 1-3 15,4 0 4-15,0-6 1 16,7 1 6-16,-3-4-4 15,-4-1 5-15,-1-3 1 16,-4 0-2-16,-4 2-5 16,3-4-5-16,-7 1 0 15,4 2-2-15,-2 2 2 16,-3-2-1-16,2 2-2 16,6 0 1-16,-3 0-1 15,4 2 1-15,1 2 0 16,4 0-1-16,-7-1 1 15,-2-2-3-15,-5 2 5 0,6-3-4 16,-8 0 2-16,-5 0-1 16,-1 0 0-16,-7 2 1 15,-11 2 0-15,-3-1-3 16,-4 3 2-16,1-2-2 16,-8 2 3-16,7 1-5 15,-2-3 3-15,5 0-2 16,-6 2 4-16,5-2 0 15,1-2 0-15,-3-1-1 16,-1 4-1-16,-7-5 1 16,1 1 0-16,2 1 1 15,-12 1-8-15,4-3 6 0,4 4 2 16,-2-3-2-16,5-1-2 16,-3 0 3-16,0-1 1 15,-2-2 3-15,2 2-3 16,-2-4-1-16,-4 4 1 15,2-1 0-15,-8-1 1 16,4 2-1-16,2-1 0 16,-5-2-1-16,4 4 1 15,-4-3 0-15,7 1 0 16,-7 1 0-16,4-2 1 16,3-1 0-16,2 0 0 15,2 3 3-15,0-4-2 16,-2 4-2-16,0-2 0 0,0 3 2 15,-5-1-4-15,2-2 3 16,-5 3-3-16,6-1 2 16,0-2 0-16,9 3 1 15,2 0-1-15,13-2 0 16,7 2 1-16,6 0-3 16,5 0 4-16,1-1-2 15,-1 1 1-15,-9 1 0 16,-2 1-1-16,-5-2-2 15,1 3 2-15,-5-2-7 16,2 3 1-16,-4-1-1 16,-12-2-7-16,1 4-9 0,-16-5 14 15,-7-3 0 1,-3 0 3-16,-6-4 3 0,-2 0 3 16,3-4-6-16,-1-3-24 15,10 0 9-15,5-3-16 16,10-6-20-16</inkml:trace>
  <inkml:trace contextRef="#ctx0" brushRef="#br0" timeOffset="174441.7819">19450 8499 52 0,'27'-21'4'0,"-12"-1"-4"16</inkml:trace>
  <inkml:trace contextRef="#ctx0" brushRef="#br0" timeOffset="174682.2067">19523 7985 80 0,'-13'-24'49'0,"-3"-1"-24"15,3 6-25-15,-3 1-9 16,3 5 4-16,-1 4 5 16,1-1 3-16,-1 1-2 15,1 1-2-15,-5 2 1 16,1 0-2-16,-9-2-2 15,-2 2-11-15,-14 0-42 16</inkml:trace>
  <inkml:trace contextRef="#ctx0" brushRef="#br0" timeOffset="174788.2206">18714 7740 96 0,'-74'-10'11'16,"3"0"-9"-16,9 1 0 15,-3 2-1-15,5-1-1 16,0 2 0-16,-11 2-21 15</inkml:trace>
  <inkml:trace contextRef="#ctx0" brushRef="#br0" timeOffset="174861.9403">17536 7670 57 0,'-87'2'6'16,"0"4"-6"-16,0-2-2 16</inkml:trace>
  <inkml:trace contextRef="#ctx0" brushRef="#br0" timeOffset="179002.0143">2001 8732 113 0,'-8'3'27'0,"-1"-3"-3"0,2 2 20 16,0-2 2-16,1 0-15 15,1-2-5-15,1-1-11 16,-1 2-11-16,0-1-3 15,1-2-2-15,0 0 0 16,-1 0 1-16,1 0-1 16,0-1 1-16,-4 1-1 15,4 3 2-15,-2-2 2 16,-1 2-3-16,3-2 7 16,-4 1-5-16,4-1 4 15,-5 0-3-15,7 0 1 0,-2-1-3 16,2 1-1-1,0 3 0-15,2-6-3 0,0 2 2 16,-6-1 2-16,0-5 0 16,-1-2 1-16,-4-1-1 15,0-2-1-15,0-2 0 16,2 1 0-16,0 0-2 16,2-4 1-16,2 2 1 15,4-1-2-15,-1 0 4 16,4 1-2-16,-2 2 0 15,4 2 1-15,-2 4-1 16,3-2 1-16,-1 4 0 16,3-2 0-16,0 2 1 15,-3-2 1-15,-2 0 4 0,3 4-5 16,-1-4 1-16,-2 1-3 16,3 2 0-16,0 0 0 15,3-2-1-15,-1 4 1 16,5-2-2-16,-2 1 0 15,1 0 3-15,1-1-2 16,-3 2 1-16,-1 2 0 16,2 1 0-16,-4 1 1 15,3-2-2-15,2 2 3 16,5-2-4-16,-1 3 3 16,5-3-2-16,1 3 1 15,-4 0-2-15,3 0 2 16,1 0 0-16,-2 2-1 0,-1-1 1 15,3 2-1-15,-2-2 2 16,-1 3-3-16,0-2 1 16,-2 5 0-16,-3-3 1 15,3 1 0-15,-3 1 0 16,-5 0-1-16,6 3 0 16,-5-2 2-16,-3 4-1 15,4-1 1-15,-6 3 0 16,5 2 0-16,-5 3-1 15,4 2 0-15,-6-2 1 16,-2 2-2-16,0 2 3 16,-2-1-1-16,-6-4 0 0,2 3-1 15,-5 2 1-15,-2-4 1 16,1 1-2-16,-2-2 3 16,-3-3 0-16,-1-1 0 15,-4-4 1-15,-2-1-3 16,-3-2-2-16,2 1 3 15,-1 1-4-15,6-2 1 16,-1-2 1-16,5-1-1 16,3 2 1-16,5-2 0 15,3-3 0-15,3 0 0 16,-1 0-8-16,3 0-7 16,-2-2-35-16,0 2-57 15</inkml:trace>
  <inkml:trace contextRef="#ctx0" brushRef="#br0" timeOffset="179398.5727">2074 8738 124 0,'4'-1'244'15,"-2"-1"-244"-15,-2-2-18 0,-2-1 18 16,2 8 2-16,2-3-2 16,0 3-8-16,-2 3 8 15,4 7 1-15,-2 5 6 16,5 6-5-16,-3 7 6 15,0-2-4-15,0 3 2 16,-2 2-5-16,-2-4 0 16,2-3-1-16,-2 0-1 15,2-1 1-15,-2-4-4 16,0-2-2-16,0-1-9 16,-2-2 1-16,0-2-9 15,-4-5 4-15,0-2-12 0,-3-4-51 16</inkml:trace>
  <inkml:trace contextRef="#ctx0" brushRef="#br0" timeOffset="179640.2493">1932 9104 273 0,'-6'3'19'15,"2"0"-18"-15,-2-1-1 16,6-1 6-16,6-1-3 15,-2 6-2-15,2 3 8 16,3 3-2-16,5 2-3 16,3 1 7-16,-1 2-8 0,11-4 3 15,-5-5-6-15,9-3 1 16,8-7-1-16,0-9-11 16,10-8-29-16,2-10-23 15,-3 0-23-15</inkml:trace>
  <inkml:trace contextRef="#ctx0" brushRef="#br0" timeOffset="179999.5095">1317 9393 342 0,'-4'-8'1'16,"-2"4"5"-16,-6-1-6 15,1 7 0-15,-7 5-2 16,-9 8 2-16,-11 7 2 16,-4 10-1-16,-9 4-2 0,1 5 2 15,8-7-2-15,7-4-8 16,10-7-27-16,12-6-43 16,9-5-45-16</inkml:trace>
  <inkml:trace contextRef="#ctx0" brushRef="#br0" timeOffset="180195.812">1162 9565 133 0,'8'2'149'0,"-7"2"-149"15,-1 1 1-15,0 7 9 16,-1 9 16-16,-3 7-15 16,4 10-2-16,2 8-5 15,0 1-1-15,7-5-3 16,0-2 0-16,0-7 0 0,-5-4-6 15,5-9-7-15,-4-3-17 16,-3-7-10-16,1-3-38 16</inkml:trace>
  <inkml:trace contextRef="#ctx0" brushRef="#br0" timeOffset="180643.7575">1663 9346 327 0,'8'-9'37'0,"-8"2"-37"16,-4 5 4-16,2 4 5 15,-3 0 0-15,1 0-9 16,-7 8-1-16,-7 4-1 15,-9 9 0-15,-4 0 2 16,-9 8 0-16,-3-3-5 16,1-3 4-16,9-2 1 15,2-5 0-15,6-6-1 16,12-6 1-16,9-2-4 16,4-4-14-16,6 2 16 15,5-2 2-15,5 2 4 16,4-2 0-16,4 2-1 15,5-2 2-15,0 2-5 0,5-4 0 16,-1 2-3-16,69-2 2 16,-86 0-5-16,-3 2 4 15,-1 0-5-15,-3 0-2 16,11 0-13-16,-7 0-7 16,-4-2-3-16,-6 2-3 15,-3-2-24-15,-3 0-46 16</inkml:trace>
  <inkml:trace contextRef="#ctx0" brushRef="#br0" timeOffset="181057.771">1513 9493 324 0,'-4'6'0'0,"-3"-2"-1"16,5-4-12-16,4 4 13 15,3 6 4-15,-1 4 4 16,0 8-6-16,4 6 6 16,-4 2-7-16,0 4 0 15,-4 2 1-15,0-2-2 16,-4-4 0-16,0 0-4 16,-4-9 2-16,2-5-3 15,-3-10 1-15,1-5-12 16,-4-5 8-16,-1-1 5 0,-1-5 0 15,3-3 3-15,0 1 10 16,6 5 16-16,1 1-10 16,4 1-5-16,2 5-8 15,0 3 2-15,3-6-1 16,4 6 7-16,4-3-5 16,7 2 1-16,9-4-2 15,3 2-3-15,1-3-4 16,2 2-4-16,1-4-9 15,-1 1-15-15,6-1-51 16,-10-4-63-16</inkml:trace>
  <inkml:trace contextRef="#ctx0" brushRef="#br0" timeOffset="182263.5343">1959 9301 114 0,'-2'3'272'16,"0"-1"-272"-16,0-2-4 15,2-2 1-15,4 4 1 16,3 4-2-16,1 0 1 16,8 4 0-16,-1 5-4 15,6-2-11-15,-4 3-2 0,-3-3-18 16,-10-4-9-16,-4-3 6 15,-4-3 9-15,-12-6 28 16,-6-4 4-16,-2-5 11 16,-10-2 17-16,7-3 11 15,5 1 3-15,5 6 21 16,3 4-34-16,9 2-29 16,5 2-9-16,9 6 7 15,9 0 0-15,11 2 0 16,7 0-5-16,4 5-13 15,-1-5-3-15,-2 1-17 16,-12-3-9-16,-10 0 11 16,-11-4 16-16,-6-6-17 15,-11-1 39-15,-5 0 30 0,-5-3 0 16,-2 2 11-16,6 4-4 16,-1 0-19-16,2 6-12 15,4 4-6-15,-1 8 5 16,1 10-2-16,6 5-1 15,-1 4 0-15,5 4-4 16,2-7 1-16,2-4-5 16,6-7-9-16,1-6-7 15,-1-7-5-15,6-10 21 16,7-8-1-16,6-8-10 16,2-7 9-16,6-2 8 15,-2 1 5-15,-6 8 9 16,-10 6 4-16,-5 10-2 0,-8 4-1 15,-4 1-6-15,-1 5-6 16,-6 5 11-16,-8 7-13 16,-12 5 2-16,-8 6-3 15,-11-4 3-15,-4 1-3 16,-4-7 4-16,10-7 15 16,4-5 3-16,6-2-4 15,16-5-9-15,6 0-9 16,11-2-3-16,8 2-3 15,9-3 6-15,9 2 0 16,10-3 0-16,7 0-3 16,4 0-8-16,-5 0-6 0,-6 2 0 15,-11 2 0 1,-8 2 16-16,-10-2 1 0,-2 2 17 16,-6-2-8-16,-5 2-6 15,-5 2 1-15,-3 4-2 16,-3 5-1-16,-3 10 0 15,6 3-1-15,1 8 0 16,7 2 0-16,5 0-3 16,4-4-1-16,4-6-3 15,0-8 1-15,3-5-2 16,-3-9 5-16,-2-4 2 16,4-7-2-16,0-7-4 15,3-8 0-15,9-8 5 16,1-4 0-16,3 2 2 0,4 4 4 15,-4 10 1-15,-7 10-1 16,0 4-4-16,-1 4 8 16,-5 6-5-16,-5 4 3 15,-2 3 2-15,2 1 5 16,-10 3-5-16,-7 3-2 16,-3 0 0-16,-3-2-2 15,-8-4 0-15,0-4-4 16,-2-4-1-16,2-6-16 15,0 0-10-15,4-2-12 16,0-2-12-16,7 2-2 0,5 1 11 16,7 1 42-1,0 3 2-15,6 3 11 0,-2 4-4 16,0 0-5-16,0 2-4 16,2 1-2-16,0-3-9 15,2-5-19-15</inkml:trace>
  <inkml:trace contextRef="#ctx0" brushRef="#br0" timeOffset="182536.0746">1941 9806 110 0,'12'4'23'0,"1"1"4"16,2 5-5-16,3 5-11 16,7-1 3-16,2 0-8 15,2-4 0-15,-2-5-4 16,-4-1 0-16,-1-4 5 0,-5-4 10 15,-8-3-3-15,-3-6-10 16,-8 0 1-16,-5-4-3 16,-4-4-1-16,-7 1-1 15,0 2-5-15,-1-3 4 16,-2 5 1-16,5 3 0 16,3 2 0-16,5 5 0 15,2 2-14-15,4 2-25 16,10 4 10-16,5 2-44 15</inkml:trace>
  <inkml:trace contextRef="#ctx0" brushRef="#br0" timeOffset="182999.5934">2766 9358 195 0,'-29'-7'42'16,"0"0"-39"-16,-5-3-1 16,5 10 20-16,-2 3 7 15,2 3-8-15,4 1-7 16,6 6-6-16,3 2 1 16,5 6 5-16,7 5-6 15,-4 2 3-15,14 0-7 16,2-1 3-16,2-3-7 15,9 1 5-15,-4-6-5 16,10 0 0-16,-2-5-3 0,-1-2-6 16,-2-4-3-1,0-2-7-15,-5-6 3 0,1-6-4 16,-1-8-25-16,1-10-34 16,4-8-6-16</inkml:trace>
  <inkml:trace contextRef="#ctx0" brushRef="#br0" timeOffset="183450.2907">2917 9133 322 0,'-2'-1'23'16,"0"-1"-23"-16,-2 2-4 16,-2 3 2-16,6 6 2 15,0 9 14-15,-2 10-9 16,0 8 5-16,-2 10-2 0,-1 2 1 15,1 1-2-15,2-6-3 16,0-3-2-16,0-8-2 16,2-6 1-16,-6-8 1 15,6-6-2-15,0-7 1 16,6-5-2-16,-4-2-3 16,0-2-8-16,0-2-6 15,5-8-22-15,3-9-1 16,11-6 23-16,1-8 8 15,7 3 10-15,-2 4 11 16,-7 12 12-16,-13 10 3 16,-3 4-9-16,-4 7-8 0,0 0-7 15,0 0-1-15,0 0 2 16,0 5 2-16,0 5 3 16,7 1-6-16,-3 5 2 15,-2 3-3-15,7 0-1 16,-7-1 0-16,3-5 0 15,0-4-1-15,-1-6-10 16,-2-2-12-16,0-2-52 16,-4 0-100-16</inkml:trace>
  <inkml:trace contextRef="#ctx0" brushRef="#br0" timeOffset="183915.1504">3283 9340 119 0,'0'-10'153'16,"-8"2"-150"-16,4-2 18 15,-7-2 31-15,3 6-18 16,-2 0-11-16,-1 2-16 16,-2 2-7-16,-1 7 0 15,-1 2-1-15,-3 3 2 16,-2 6-3-16,2 4 4 15,8 0-4-15,2 1 2 16,6-2-3-16,4 2-2 0,0-5 0 16,10 0-6-1,-1-6-3-15,5-2-3 0,1-7-2 16,-1-2 12-16,-1-13-3 16,4-11-6-16,-2-8-10 15,-1-8-15-15,1-3 37 16,-5 8 4-16,-3 8 32 15,-3 10-11-15,-4 12-4 16,-4 8-6-16,0 0-6 16,2 6-5-16,0 3 15 15,4 4-7-15,-2 5-3 16,6 3-3-16,-4 4-1 16,-2-3-2-16,7-4-1 15,-5-8-3-15,-2-3-11 16,6-5-9-16,-8-4-35 0,2-3-93 15</inkml:trace>
  <inkml:trace contextRef="#ctx0" brushRef="#br0" timeOffset="184221.6618">3447 9192 321 0,'-2'4'0'15,"2"0"-20"-15,0-4 20 16,2 6 1-16,-2 4 8 16,8 4-3-16,-3 5-3 0,3 4-2 15,-4 1 0-15,-2-2-1 16,0-3 2-16,-4-7 0 16,2-10 8-16,-2 3 21 15,0-10-15-15,-2-2-16 16,-2-3-4-16,0-8-11 15,-1-4 3-15,7-4-9 16,7-2 14-16,5 0-7 16,7 4-4-16,1 4-3 15,3 8-14-15,1 2-25 16</inkml:trace>
  <inkml:trace contextRef="#ctx0" brushRef="#br0" timeOffset="184529.8222">3838 9106 192 0,'6'-10'47'0,"-4"0"-15"16,-4-1 32-16,-2 4-22 16,-3-1-26-16,-1 1-6 15,-2 4-10-15,-6 3-2 16,-6 6 2-16,-2 7 0 15,-10 8-2-15,5 5 4 16,0 2-4-16,5 4 3 16,4-2-2-16,8-4-1 15,12-1 0-15,0 0 0 0,7-7-8 16,9-2 5-16,1-2-6 16,6-6 5-16,-1-3-9 15,7-8-13-15,0-5-33 16,0-6-73-16</inkml:trace>
  <inkml:trace contextRef="#ctx0" brushRef="#br0" timeOffset="184845.9275">3790 9063 88 0,'-13'-1'164'0,"4"-4"-114"16,0-1 16-16,3 2-5 15,1 3-30-15,5-2-31 16,0 3-1-16,0 0-8 16,7 3-4-16,-3-3-10 15,5 0 8-15,0-3 14 16,9 3-4-16,-2-1 4 15,6-3-2-15,-7 4 2 16,6-3-6-16,-4 6-6 16,1-3-16-16,5 0-19 0,-2-3-12 15,4 1-36-15</inkml:trace>
  <inkml:trace contextRef="#ctx0" brushRef="#br0" timeOffset="185159.4677">3882 8876 308 0,'-7'0'0'15,"1"3"-29"-15,-1 3 29 0,7 8 15 16,0 11-2-16,0 8-2 16,5 7-4-16,1 5 4 15,-2-4-9-15,9-6 3 16,-3-7-4-16,-1-8-1 16,-3-8-2-16,-2-8 1 15,4-4-3-15,-4-2-16 16,5-9-16-16,4-4-101 15</inkml:trace>
  <inkml:trace contextRef="#ctx0" brushRef="#br0" timeOffset="185489.2678">4033 9028 88 0,'-2'5'236'0,"2"-5"-236"15,2-4 0-15,12-1 5 16,10-3 0-16,9-5-5 15,10-1 0-15,1-1 3 16,-1-6 3-16,-9 5 12 16,-13-6-1-16,-7-2-7 15,-12-2 5-15,-6 2-1 16,-8 0-9-16,-3 6 4 16,-5 6-5-16,-2 7-4 15,0 5 0-15,-1 6-5 16,3 7 4-16,0 3-1 0,6 8 1 15,12 0 0-15,0 2-1 16,4 1 1-16,8-6-4 16,-4-1-3-16,7-4-14 15,1-2-7-15,-3-4-34 16,2-6-9-16,1-8-41 16</inkml:trace>
  <inkml:trace contextRef="#ctx0" brushRef="#br0" timeOffset="185760.1509">4410 8771 254 0,'9'4'0'15,"0"3"0"-15,-3 2 7 16,5 5 3-16,3 0 0 0,15 35 2 16,-27-42-7-16,-2-1 0 15,0-2-2-15,0-2 11 16,0 4 6-16,-2-4 9 15,2-2-5-15,-2-2-8 16,4 0-4-16,0 0-9 16,0-5-3-16,5-4-22 15,5-11-1-15,7-10 14 16,12-10 0-16,10-4-38 16,1 2-1-16,-2 8-1 15,-9 7-37-15</inkml:trace>
  <inkml:trace contextRef="#ctx0" brushRef="#br0" timeOffset="195105.3834">1527 8588 253 0,'-7'0'28'0,"0"-1"-21"16,3-6 10-16,2 3-4 15,2 6-13-15,2-2-19 16,0-2-12-16,0 2 2 0,-2 0 15 16,0 0 14-1,0 0 8-15,-2-2-5 0,-2 2 13 16,-1 0-8-16,1-2-1 16,0 2 1-16,-2-2 4 15,4 0 5-15,-2-2-3 16,0 2 0-16,-1-6-7 15,1 4 0-15,-5-3-4 16,0 1 6-16,0-7-8 16,-4 1 4-16,-1-3-2 15,-1-2 4-15,-3-6-7 16,2 2-3-16,-1-2-3 16,-2-2-9-16,11-3-12 15,1-3-7-15,1 2 13 16,6-5 8-16,4 1 13 0,-2 7 14 15,0 4-3-15,3 2 1 16,-5 4-5-16,2-1 4 16,2 0-9-16,3-1-2 15,2-3-3-15,9 2 0 16,0-2-5-16,4 2 5 16,7-4 1-16,0 8-1 15,-3 1 3-15,1 2 1 16,0 3 1-16,-2 1-1 15,-7 3-2-15,1 1 2 16,-5 2-1-16,-1-1 2 16,-4 6-2-16,-2-1 2 0,0-1-1 15,-1 3 4 1,5 2-4-16,1 3 2 0,3 1-2 16,5 1 0-16,7 3-1 15,-2 1-1-15,-1-1 1 16,0 0 0-16,1-4-1 15,-8-2 2-15,-3-2 2 16,-5-4-2-16,-5-2 4 16,-2 2-4-16,-2-2 1 15,8 4 1-15,-4 0-2 16,3 4 2-16,-1 4-2 31,-2 0 0-31,6 2 0 0,-4 1 0 0,1-1-1 16,-3 3 1-16,-2-1-1 15,6 0 0-15,-6 0 0 0,2 1 1 16,-4 0-2-16,7 1 2 16,-1 3-3-16,-1-3 2 15,2 0-1-15,-3-3-1 16,-4 2 2-16,0-2-1 16,0 4 1-16,-2-1-2 15,-3 4 3-15,-4 2-2 16,-4 2 0-16,4 1 0 15,-6 0 1-15,-4-3-1 16,6-4 2-16,-3 3-1 16,-1-6 1-16,-1 1-1 15,0 1 2-15,0-6-1 0,-2 0-1 16,-2 1 1-16,4-4-2 16,-7 2-1-16,0 2 2 15,-2-2-1-15,2-6-2 16,0 0-2-16,5-3-9 15,3-3-1-15,-2-3-10 16,6 3 6-16,2-6 9 16,-2 2 9-16,4-1-5 15,2 1-9-15,2 3-15 16,3 1-36-16</inkml:trace>
  <inkml:trace contextRef="#ctx0" brushRef="#br0" timeOffset="196670.6617">1941 8715 213 0,'-6'-2'0'16,"1"-3"-18"-16,3 1 14 15,4 0 0-15,-2 4 3 16,2 0-14-16,1-1-2 16,1 2 17-16,-2-1 1 0,-2 3 6 15,0-3-1-15,0 1-5 16,2-1 8-16,10 3-1 16,5-2 0-16,10-2-3 15,4-2-2-15,11 2-3 16,3-3 0-16,-3-1 0 15,-4 2-4-15,-4-1 3 16,-10-1-3-16,-8 4 2 16,-7 1 2-16,-7 0 19 15,-6 0-1-15,-3 0-17 16,-7-3-2-16,-3 3 2 16,-8-2 1-1,-4 2 0-15,-2-1 1 0,-2 1 0 16,-1 0 6-16,1-4 12 15,2 4 4-15,6-4-5 0,5 1-6 16,7 2 0-16,4 1-8 16,7-3 2-16,2 3-7 15,0 0 4-15,2 0-5 16,0 0 4-16,3 0-3 16,-5-2 0-16,0 2-1 15,2-1-4-15,-1 1 3 16,2 1-2-16,4-1 2 15,2 2-3-15,6 1 4 16,1 1-2-16,4-3 0 0,0-1-3 16,1 3-1-1,-6-2 3-15,-5 2-3 0,-2 0 4 16,-4 0 2-16,-4-3 3 16,0 1 3-16,-2-1 2 15,-2 0-1-15,2 0-3 16,-5-1-4-16,0-2 1 15,-4 0-1-15,-3-1 0 16,-1 0 6-16,1 0-5 16,3-1 3-16,5 4-2 15,1-3-2-15,5 1-1 16,5 2-7-16,-3 1-3 16,0 0-8-16,2 1 13 15,5-1 2-15,5 0-2 16,1 0-13-16,5 0-2 0,5 0-21 15,0 0-46-15</inkml:trace>
  <inkml:trace contextRef="#ctx0" brushRef="#br0" timeOffset="198509.5912">2627 8624 58 0,'-17'-16'23'0,"-4"-4"56"16,4-4-79-16,-5-2-35 16,-2 0 6-16,8 2 4 15,-5 2 17-15</inkml:trace>
  <inkml:trace contextRef="#ctx0" brushRef="#br0" timeOffset="199416.7707">2612 7849 104 0,'20'-15'5'0,"6"5"-5"16,1 2 4-16,-1 3 3 15,4 4-7-15,1 1 3 16,-2 4 4-16,-4 0 4 16,4 5-5-16,-2-2 3 15,4 3-5-15,0 0-1 16,-2 3-1-16,0-2 2 15,-3 4-3-15,-1-1 0 16,-3 1 1-16,1 4-1 16,-4 3 5-16,-3 3-2 15,-3 8 3-15,-1 3 0 16,-5 6-5-16,-3 2 1 16,-4-1 0-16,-2 6-1 15,-3-5-1-15,-1 5 0 16,-4-5-1-16,-5 4 1 0,-3 0-1 15,-1-4 1-15,-4-5 4 16,-2-2 1-16,3-7 3 16,2-7-4-16,-2-6-2 15,-1-4-2-15,-4-2-2 16,6 0 1-16,-6-1 0 16,2-2 2-16,-2-2-1 15,5-2 3-15,0-3-3 16,0-1 6-16,-3 0 0 15,2-1 4-15,0-5-3 0,-2-1-4 16,2-2 4 0,3-2-4-16,1-2-4 0,0-2-1 15,4-1 0 1,1 4-2-16,6 2 2 0,-1 2-2 16,5 2 3-16,-4 2 0 15,8 0 0-15,-5 0 2 16,4 1 0-16,-6 1 7 15,5-1 0-15,0 2 3 16,0-2-4-16,0 1 1 16,2 0-9-16,0 2 0 15,0-2-2-15,2 0 0 16,-2 2-1-16,0 0-3 16,2 0 3-16,-2 0-2 15,0 2 4-15,0 0-3 0,2-2 2 16,-2 2-2-1,0-2 1-15,0 0-2 0,2 0 0 16,-2 0 3-16,0 0 2 16,0 0 0-16,5 2 0 15,-10-4 5-15,5 2-4 16,0 2-1-16,0-2-1 16,0 0-4-16,0 0-5 15,0 3-3-15,7-2 2 16,-6 4-21-16,2 1-9 15,-1-1-4-15</inkml:trace>
  <inkml:trace contextRef="#ctx0" brushRef="#br0" timeOffset="205589.4097">10486 9701 194 0,'-2'-2'37'0,"-1"-2"-23"0,-1 2 10 16,4 2 7-16,0 0-4 16,2 0-15-16,-2 0-6 15,2 2-2-15,1-2-4 16,-3 2 1-16,9 2 2 16,-1 0 3-16,10 0 5 15,4 2-7-15,7 0 7 16,0-2-3-16,2 0 2 15,3-2-7-15,-3 0 14 16,10-2-2-16,5 2-12 16,12-2-3-16,15 0 1 15,12-2-3-15,11 2 5 0,9-4-2 16,8 1 0-16,10 6 2 16,-3-1-3-16,3 4 2 15,-5 2 0-15,-6 3-2 16,-6 1 5-16,-3-2-5 15,-3 1 3-15,-2-3-3 16,-4 2 6-16,-3 1-6 16,7-4 5-16,-9 0-5 15,-2-3 1-15,-6 2-1 16,-12-1 2-16,-7-1-3 16,-4 2 2-16,-5 0-1 15,-6-1 2-15,-5-1-4 16,1 0 3-16,-14 0-1 0,0-1 0 15,-6 1 0-15,-4-1-1 16,-2-1 2-16,-1 0-3 16,-3 0 3-16,0 1-3 15,1-2 1-15,0-1 1 16,-10 1-1-16,3 2 1 16,-5-3-1-16,-2 0 2 15,0-3 0-15,-2 3 0 16,2-1 2-16,-2 1-2 15,2 1-2-15,2 2 1 16,-2-6 0-16,2 3-1 16,-2 0 1-16,0 0-1 0,0-1 2 15,0 1 2-15,0 1-3 16,0-1 3-16,0 0-2 16,0-1 0-16,-2 2-1 15,2-1 0-15,0 0 0 16,0-1 1-16,0 1-4 15,2 0 3-15,-2 0-1 16,0-1-3-16,0 2-1 16,0-1-8-16,0-1-2 15,0 1-1-15,0 0 0 16,0 1 5-16,0-1-1 16,-2 0 9-16,2 0-2 15,-2 0 5-15,4 0-4 0,-2 1 3 16,0-1-4-1,0 3 4-15,2-6 1 0,-2 3 0 16,0 0 3-16,2-1-1 16,-2 1 7-16,2 0-3 15,-4-1 5-15,2 2-3 16,2-1 0-16,-2-1 2 16,0 1-3-16,0 0 5 15,0 0-6-15,0 0 0 16,0 0-5-16,5 0-2 15,-10 0 0-15,5-3 1 16,0 3-2-16,0 3 0 16,-2-3 2-16,2 0-2 15,0 1 1-15,0-1-1 0,-2 0 1 16,2 0-3-16,2 1 3 16,-2-2-4-16,0 1-1 15,0 0 1-15,0 0-2 16,0-1 7-16,-2 1-4 15,2 1 3-15,0 0-3 16,0-1 1-16,-2 0-10 16,2 0-18-16,-2-1-56 15,-3 0-105-15</inkml:trace>
  <inkml:trace contextRef="#ctx0" brushRef="#br0" timeOffset="207756.9645">7248 9659 120 0,'-9'0'223'16,"7"0"-223"-16,-2-4-20 15,0 0 20-15,8 2 5 16,0 2 0-16,7 0-3 16,7-2 5-16,7 0-5 15,6 2 3-15,7 2-1 16,4 0 2-16,3 2-5 15,4 0 1-15,6 1 0 16,13-2-1-16,14-3 3 16,9 0-3-16,7-2 1 0,3 1-2 15,-1-4 2-15,-9 1-1 16,-4 0-2-16,-3 4 1 16,-5-2 0-16,-6-2 0 15,3 2 0-15,-5 0-1 16,2-2 3-16,1 0-4 15,-3-1 5-15,8 4-5 16,-8 1 2-16,0 0 0 16,1 0 0-16,-3 0 0 15,-5 1-1-15,3-1 1 16,-3-1-2-16,3 1 3 16,-5-1-3-16,6-2 4 15,-6 0-3-15,1 0 2 16,-5-1-1-16,-3 0 1 15,-6 0 1-15,-5 0-1 0,-1 2-1 16,-1 0 3-16,-4 0-3 16,3 2 0-16,-4-2 1 15,5-1-1-15,3 3 0 16,2-3 0-16,-3 3 1 16,1-4 0-16,2 2 2 15,-3-2-3-15,-2 3 1 16,10-2 0-16,-5 1-2 15,-1 2 0-15,10-2 1 16,0 0 0-16,0 0 1 0,-1 0-2 16,-1 0 2-1,-3-2 2-15,-9 0-3 0,1 2 4 16,-5-3-3-16,-5 2 3 16,-4-1-2-16,9 2-1 15,-3-2 2-15,8-2-2 16,8 0 2-16,5-1-2 15,-3 2 1-15,10-1-1 16,-7 2 1-16,-4-3-1 16,2 4 0-16,-2 1 2 15,-4-2-2-15,-3 2 3 16,-1 2-4-16,-1-3 7 16,-3 3-5-16,-2-1 4 15,-5 1-5-15,5-3 2 16,-4 3-1-16,4 0-2 0,-5-1 2 15,-2 1-1-15,-2 0-2 16,-2 0 3-16,0-3-1 16,-3 6 0-16,3-3 2 15,2 0-1-15,4 0-1 16,0 0-1-16,8 0 1 16,1 0-2-16,5 0 3 15,2 1-4-15,-1-1 5 16,6 3-5-16,-9-2 2 15,1 4 0-15,-3-4-1 16,-3 2 1-16,-9-3-1 16,2 2 3-16,-8-2-4 0,0 0 2 15,0 0-1-15,1 0 1 16,-4 0-1-16,7 0-1 16,2 3 1-16,3 0 1 15,-3-3-1-15,0 0-1 16,-2 1 4-16,0-1-5 15,-4 0 5-15,-5 0-4 16,2 3 2-16,-4-3 0 16,-3 0 0-16,3 0 0 15,1 0-2-15,0 0 4 16,-3 0-4-16,-1 0 4 16,6 2-4-16,-7-2 4 15,1 0-3-15,-5 0 1 16,4 0 0-16,-3 0 0 15,2 2 0-15,-3-2-1 0,-5 0-1 16,5 2 2-16,-6 0-3 16,8 0 2-16,-8-1 0 15,3 2 0-15,-1 1 1 16,-2-2 0-16,5-2-1 16,-6 2 3-16,6 0-3 15,-5-2 3-15,0 3-2 16,1-3 1-16,-2 0 0 15,-3 0 1-15,0 0 0 16,0 0 0-16,-3 0 0 16,3 0-4-16,-5-3 3 15,5 3-3-15,0 0-1 0,0 0 0 16,0-2-7-16,0 4-14 16,0-2-41-16,0-2-111 15</inkml:trace>
  <inkml:trace contextRef="#ctx0" brushRef="#br0" timeOffset="217208.2999">8910 12089 56 0,'-15'8'26'0,"-3"-2"-16"16,-6 0-3-16,8 0-1 16,-4 1 5-16,0-1-4 15,-2 2 2-15,-1-3-6 0,4 4 1 16,-8 0 0-16,2 4 0 16,-6-1 3-16,0 0 6 15,-7 1 4-15,-5 2 1 16,-3-3-12-16,-8 4-3 15,-4 2-2-15,-4 3-1 16,-5 2-2-16,-6 3-3 16,-4 4-17-16,-4 0-15 15</inkml:trace>
  <inkml:trace contextRef="#ctx0" brushRef="#br0" timeOffset="223370.666">8024 12587 157 0,'-9'-3'0'0,"0"0"-15"16,-2-1 15-16,7 2 12 16,-4-1 11-16,6 2 1 15,2-1 3-15,-2-1-1 16,2 3-9-16,0 0 1 15,2 0-7-15,-2 0 0 16,0 3-5-16,0-6-1 16,0 3 0-16,2 0-2 15,-2 0 2-15,-2 0-4 16,2 3 5-16,2-3-6 0,-2 0 4 16,0 0-3-16,6 2-1 15,-6-2-1-15,2 0-1 16,-2 0 1-16,2 1 1 15,0 2 2-15,7-3-2 16,-3 2 4-16,8-1 0 16,-1 4 1-16,3-4-3 15,4 4 1-15,-2-3 0 16,-1 2-1-16,1 0 1 16,5 2-2-16,-4-2 3 15,6 2-2-15,0 0 4 16,2-2-5-16,2-1 3 0,2 2-1 15,2-1-2-15,-3-4 4 16,7 0-5-16,-4 2 4 16,3 0-3-16,-3 0 3 15,-2 0-3-15,0 0 2 16,6-2-2-16,-4 0 2 16,-2 0 1-16,7 0-4 15,-5 0 4-15,7 0-4 16,1 0 3-16,-1 0-2 15,2-2-1-15,3 2 1 16,-5 0 0-16,-3 0 0 16,4 2-1-16,-5 0 3 15,-3 0-2-15,-2 0 3 0,-2 0-4 16,2-2 5-16,5 0-5 16,-3 0 3-16,3 0-1 15,-1-2 0-15,6 0 2 16,-6 0-4-16,4 2 2 15,-2-2-1-15,-2 0 1 16,4-2-1-16,-4 0 1 16,5-2-1-16,2-3 0 15,1 2 1-15,73-9-2 16,-103 14 0-16,0 2 2 16,-1-2-2-16,1 0 1 15,9 0-2-15,1 2 3 0,-6-2-3 16,8 2 2-1,-7 0-1-15,4 0 0 0,0 0 1 16,5-2-3-16,0 2 4 16,-2-3-3-16,-4 2 4 15,8-1-4-15,-4 2 2 16,-7-3-1-16,6 3 0 16,-7 0 0-16,2-1-1 15,5 1 3-15,-1 0-3 16,-1 0 2-16,5 0-2 15,0-2 2-15,-1 2-1 16,1-3 0-16,-5 2 1 16,5 1 0-16,-12-2 1 0,1 2-2 15,5-3 2 1,-4 2-2-16,1-2 2 0,7 2-1 16,1-1-1-16,5-2 2 15,0 0-1-15,8 1-1 16,-6-1 2-16,6 1 0 15,-5-1-2-15,2 1 2 16,-3 2-3-16,0-4 2 16,4 2-1-16,-6-1 0 15,2 2 0-15,3-1-1 16,-5 3 2-16,2 0-3 16,4 0 4-16,2 3-3 15,-3-3 3-15,6 2-3 16,-2-2 1-16,-2 0 0 0,-2 1-1 15,4 2 1-15,-5 0-1 16,3 2 2-16,5-1-2 16,-1 0 2-16,0-1-1 15,3 1 1-15,-1-1-1 16,-1 1 0-16,-1-4 0 16,-2 2 0-16,-7-2 2 15,4 0-1-15,-6-2-1 16,0 2 0-16,-2-4 2 15,2 1-1-15,3-1-1 16,-3 3 1-16,-2-3 1 16,2 2-2-16,-2-1 0 15,0 0 2-15,-1-1-2 0,1-1 1 16,2 2-2-16,4 0 1 16,0-1 0-16,-2 3 0 15,5-2 1-15,4-1-2 16,-9 1 3-16,4 0-4 15,-6 2 4-15,-7-2-4 16,-4 2 4-16,-6 1-3 16,3-3 2-16,-1 2-1 15,4-2 0-15,-2 3 1 16,5-3-2-16,-4 1 3 16,-3 2-3-16,1 0 3 15,-3-3-2-15,-3 3 1 0,-2 0 2 16,-6 0 0-1,-3-1-1-15,0 1 1 0,0 1-1 16,0-1-1-16,0 0 1 16,0 0-3-16,0 0 2 15,0 0-1-15,-1 0 0 16,1 0 1-16,0 0 1 16,0 0-2-16,0 0 1 15,0 0 0-15,1 0-1 16,-1 0 2-16,0 0-4 15,0 3 3-15,0-3-1 16,0-3 0-16,0 3 0 16,0 0-1-16,0 0 3 0,0 0-3 15,0 0 3 1,-1 0-4-16,-1 0 3 0,-3 3-2 16,5-3 1-16,0 0-2 15,0 2 2-15,5-2-3 16,-5 0 2-16,2 0 0 15,-2 0-1-15,0 0 1 16,-2 0 1-16,2 0-3 16,-5 0 2-16,5 1-1 15,0-1-1-15,5 0 3 16,-5-1-3-16,0 1 2 16,0 0 0-16,2-2-1 15,-2 2 2-15,-2 0 0 16,2 2 0-16,2-4-1 0,-4 4 0 15,2-2-2-15,0 0 3 16,2 0-1-16,-2 0-1 16,0 0 2-16,0 0-2 15,1 0 2-15,-2 0-1 16,1 0 1-16,0 1-1 16,0-2 0-16,-2 1 1 15,2 0-3-15,0 1 3 16,0-2-2-16,0 2 2 15,0-1-1-15,0 0 1 16,0 0 0-16,0 0-1 16,0 0 2-16,0 0-3 0,0-1 4 15,-5 1-4-15,5 0 4 16,5 0-3 0,-5 0 1-16,0 0 0 0,0 0 0 15,-5 0 0-15,5 1-2 16,0-1 3-16,0 0-3 15,0 0 2-15,0 0-2 16,0 0 1-16,0 0 1 16,0 0-1-16,0 0 1 15,0 0-2-15,0 0 4 16,-2 0-5-16,2 0 6 16,0 0-6-16,0 0 4 15,0 0-2-15,0 0 0 0,2 0 1 16,3 0-1-1,-5 0 1-15,0 0-2 0,0 0 4 16,0 0-4-16,-5 0 4 16,5 2-2-16,0-4 1 15,0 2-1-15,0 0 0 16,0 0 0-16,0 0-1 16,0 0 3-16,0-1-5 15,5 2 6-15,-5-2-5 16,0 2 4-16,0-1-3 15,0 0 1-15,0 0 0 16,-5 0 1-16,5-1 0 16,0 1-1-16,0 0 2 15,0 1-3-15,0-1 3 16,-2-1-2-16,4 2 1 0,-2-1-1 16,0-1 0-16,-2 1 0 15,4 1-1-15,-2-2 3 16,-2 1-3-16,4 0 2 15,-2 0 0-15,0 0 0 16,0 0 1-16,0 0-2 16,0 0 0-16,0-2-1 15,0 2 0-15,0 0 0 16,0 0-2-16,0 0 2 16,0 0-3-16,0 0 4 15,5 0-5-15,-5 0 3 16,0 0 0-16,0 0 1 0,0 0 0 15,0 0 2-15,-5 0-1 16,5 0 1-16,0-3 0 16,0 3 0-16,0 0-1 15,0 0 0-15,0 3 0 16,0-3 1-16,0 0 0 16,5-3-2-16,-5 3 3 15,-5 0-2-15,5 0 2 16,0 0-1-16,0 0-1 15,0 0 2-15,0 0-1 16,0 0 0-16,0 0-2 16,0 0 3-16,0 3-4 15,0-3 3-15,0 0-3 0,0 0 2 16,0 0 0-16,0 0-1 16,5 0 1-16,-10 0 0 15,5 0 1-15,0-3-3 16,0 3 1-16,0 0-1 15,0 0-1-15,5 0 2 16,-5 3-6-16,2-6 3 16,-2 6 0-16,0-3 4 15,-2-3-1-15,2 2 2 16,-5 1 2-16,10 1-3 16,-5-1 3-16,0 0-2 15,0 0-1-15,0 3 0 16,0-3-1-16,0-3 1 0,0 3-4 15,0 0 2-15,0 0-4 16,0 0 6-16,2 0-1 16,-1 0-1-16,-1 0 2 15,0-1 0-15,-1 1-7 16,1 0-34-16,0 0-61 16,0 0-71-16</inkml:trace>
  <inkml:trace contextRef="#ctx0" brushRef="#br0" timeOffset="224287.6098">15822 10574 341 0,'-2'1'43'16,"2"-2"-42"-16,-2 1 6 15,2 0 4-15,0 1 6 16,2 2-14-16,-2-3 0 15,-2 1 3-15,2 2 1 16,-2 1 5-16,-6 2-8 16,0 5 5-16,-7 5-8 15,-8 11 3-15,-8 3-4 16,-5-3 1-16,5-2-1 0,9-7-2 16,9-8-2-16,1-6-17 15,12-4-16-15,3 0-29 16,6-3-35-16,-1 3 1 15</inkml:trace>
  <inkml:trace contextRef="#ctx0" brushRef="#br0" timeOffset="224528.363">15989 10619 347 0,'0'-1'52'16,"-2"-4"-39"-16,-5 1-4 0,3 7 13 15,4-3-10-15,0 3-11 16,-2 0-1-16,0 3-4 16,-6 3 4-16,0 9 0 15,-12 0 0-15,-3 7 1 16,-3 1 0-16,-5-3 1 16,-1-6-4-16,8-3 1 15,-3-1-19-15,2-4-45 16,10 2-78-16</inkml:trace>
  <inkml:trace contextRef="#ctx0" brushRef="#br0" timeOffset="224977.8371">16217 10860 317 0,'-27'0'74'0,"13"-4"-74"15,12-2 5-15,9 2-5 16,15 2 6-16,13 1-1 15,19-2-5-15,11 2-1 16,1-1 0-16,4-1-8 16,-3 6-4-16,-17-1-12 0,-7-1-14 15,-14 2-29 1,-6-2-25-16</inkml:trace>
  <inkml:trace contextRef="#ctx0" brushRef="#br0" timeOffset="225180.8684">16466 10843 213 0,'-33'-3'36'0,"4"6"-34"16,13-3 12-16,9 1-8 16,7 5 4-16,5 4 7 15,-3 6-9-15,0 4 1 16,-2 2-8-16,2 4 1 16,-2 1-1-16,-2-1 2 0,-2 1-3 15,-5-7-3 1,5 1 2-16,-6-8-7 0,6-2-5 15,4-7-31-15,-2-2-72 16</inkml:trace>
  <inkml:trace contextRef="#ctx0" brushRef="#br0" timeOffset="225568.8482">16493 10730 293 0,'-2'-2'3'0,"2"0"0"16,-5-2-3-16,0 4 17 15,5 0-13-15,0 2-4 0,-2 0-5 16,0 2 5-16,2 6 8 16,-4 6 1-16,-3 6 1 15,1 7-3-15,-8 8 6 16,-1 3-7-16,-6 4 2 15,3 0 0-15,1-1-3 16,-1-3-2-16,5-6-2 16,-1-8-1-16,3-6 2 15,7-8-4-15,-2-4 3 16,6-4-1-16,0-6 0 16,0 2 5-16,0-2-2 15,0 0 2-15,6 0 6 16,-6 0-1-16,2-2-9 0,0-2-1 15,0-1-3-15,0 0-23 16,7-3-33-16,5-2-71 16</inkml:trace>
  <inkml:trace contextRef="#ctx0" brushRef="#br0" timeOffset="226177.8295">16729 10646 70 0,'2'-10'131'0,"0"2"-115"15,-2-1 4-15,0 3 34 16,1 2 2-16,-1 2-10 15,0 4-18-15,0 1-19 16,-1-2-5-16,1 4-3 16,0-1 1-16,-2 3 2 15,-5 10 0-15,3 6 2 16,-7 9-5-16,4 7 6 16,-4 1-7-16,-4 0 1 0,3-2-1 15,-1-3 1 1,7-10-2-16,-4-4 2 0,6-7-3 15,-3-9 3-15,5-1-2 16,2-2-5-16,-2-4-6 16,4 1-11-16,0 1-17 15,5-4-14-15,-1 0 27 16,14-6-2-16,1-5 17 16,6-1 12-16,1-2 5 15,-1 2 8-15,18-8 4 16,-39 21 3-16,1 3-5 15,-5 0-8-15,-2 0 5 16,2 3-5-16,0-1 2 16,-2 2-1-16,0 2 8 15,0 2-3-15,0 5 3 0,-2 3-3 16,0 3-4-16,-2 3-5 16,-5 2-3-16,5-2-2 15,-4-1-2-15,6-6 3 16,2 0-14-16,0-3-8 15,8-4-21-15,-4-2-68 16</inkml:trace>
  <inkml:trace contextRef="#ctx0" brushRef="#br0" timeOffset="226401.8681">17081 10846 411 0,'-4'12'0'0,"2"-6"3"16,-6-6-3-16,4 4 2 16,4 4 1-16,-10 6-3 15,5 4 0-15,-7 5 0 16,6 3-6-16,-3-2 0 16,5-6-15-16,-2-5-14 15,6-1-30-15,-2-10-37 16</inkml:trace>
  <inkml:trace contextRef="#ctx0" brushRef="#br0" timeOffset="226553.1828">17192 10582 388 0,'2'14'0'0,"-4"-4"-36"0,2-3 34 16,2 2 0-16,6 5 1 15,-6 6-35-15,0 4-80 16</inkml:trace>
  <inkml:trace contextRef="#ctx0" brushRef="#br0" timeOffset="226956.5995">17435 10822 272 0,'4'-2'6'15,"2"0"-5"-15,-12-4 23 16,4 1-17-16,-2 2-3 16,-5-1-4-16,1 3 1 15,-11 1-1-15,-1 1 1 16,-6 6 6-16,-6 4-5 16,-6 1 6-16,5 2-5 15,-5 0 1-15,7-2-1 16,11-4-3-16,0 1 0 15,11-3-1-15,4 1-1 16,5 5 4-16,9 2-2 16,9 9 1-16,7 0-1 0,10 6-1 15,7-4-3-15,1 2-3 16,-5-4-3-16,-9-4 5 16,-16 0 4-16,-11-5 1 15,-15-1 5-15,-16-1 4 16,-14-1 1-16,-7-4 0 15,-11-6-6-15,12-1-4 16,7-1-1-16,13-2-16 16,14-3-43-16,15-1-89 15</inkml:trace>
  <inkml:trace contextRef="#ctx0" brushRef="#br0" timeOffset="227241.0032">17850 10890 175 0,'4'-1'116'0,"1"1"-96"15,-5 0-11-15,0 1 11 16,-5 2-10-16,3 4 3 15,0 5 8-15,-2 4-15 16,-8 5 3-16,3 5-8 16,5 0-1-16,-6-2 0 0,6-2-3 15,2-4-11 1,2-2-18-16,2-4-45 0,2-4-89 16</inkml:trace>
  <inkml:trace contextRef="#ctx0" brushRef="#br0" timeOffset="227401.0881">17979 10682 403 0,'-9'0'0'16,"7"0"-19"-16,-1-2 1 15,8 0 18-15,6 4-22 16,7 2-57-16</inkml:trace>
  <inkml:trace contextRef="#ctx0" brushRef="#br1" timeOffset="232357.1213">17192 11065 94 0,'-58'-39'107'16,"-9"0"-96"-16,5-2 36 15,2 3-9-15,-5 6-3 16,3 2-5-16,-3 6-13 16,-1 2 4-16,-11 4 0 0,2 0 5 15,0 3-10 1,-8-4 2-16,0 1-10 0,8 2-4 15,3 0 1-15,15 2-2 16,16 1 7-16,12 4-8 16,16 5-2-16,11-3-5 15,6 7-7-15,5 3 4 16,22 1 8-16,25 5 1 16,35-1-1-16,28 7-1 15,26 3-6-15,5 1 6 16,-2 4-6-16,-19 5 2 15,-22 2-6-15,-24-2 0 16,-26-2-9-16,-26-8-4 16,-17-4 24-16,-16-6 1 15,-25 1 1-15,-27-6 0 0,-21 0 3 16,-26-2-2-16,-24 2 1 16,-8-6-3-16,0 2-1 15,-10 1 0-15,5-3 1 16,13 3-1-16,24 0 1 15,35-2-2-15,26 2-9 16,26 0-32-16,30 0 42 16,26 0 10-16,32 2-10 15,37-4 0-15,32-2-1 16,31-4 0-16,15 2 1 16,5 0 0-16,-18 4 2 15,-18 6-1-15,-31 6-2 0,-31 7-4 16,-36-2 2-16,-31 2 3 15,-18-5 24-15,-29-2-8 16,-29 1-12-16,-22 3 7 16,-22 1-7-16,-13-1-4 15,-2-4-6-15,22-2-37 16,24 1-144-16</inkml:trace>
  <inkml:trace contextRef="#ctx0" brushRef="#br1" timeOffset="232920.3971">18779 10106 61 0,'-25'-2'275'0,"8"2"-245"16,5-4-20-16,8 3 31 16,4 1-15-16,0 1-17 15,-2 0-7-15,-3 4 0 0,-3 6-4 16,-17 9 4 0,-2 3-3-16,-6 4 1 0,2-3-1 15,-3-4-3-15,14-11-12 16,7 0-20-16,1-1-53 15,8-3-42-15</inkml:trace>
  <inkml:trace contextRef="#ctx0" brushRef="#br1" timeOffset="233098.3567">18850 10231 247 0,'27'0'42'15,"-11"0"-29"-15,-16-2 25 16,0 4 9-16,-8-2 15 0,-2 0-56 15,-15 1-5-15,-6 1-2 16,-9 4 1-16,-2 1 0 16,-1 0-12-16,14 1-18 15,4 5-42-15,17 0-42 16</inkml:trace>
  <inkml:trace contextRef="#ctx0" brushRef="#br1" timeOffset="233459.8392">18922 10531 146 0,'-14'0'183'0,"-1"-3"-155"16,5-6 0-16,8 5 7 16,2 2-24-16,4 1-11 15,4 2-3-15,7 1 3 16,14 1 0-16,13 0-5 0,7 1-8 15,9-1-16-15,-2 0-19 16,-7 1-8-16,-16-2-12 16,-8-2-26-16,-11 0 43 15</inkml:trace>
  <inkml:trace contextRef="#ctx0" brushRef="#br1" timeOffset="233678.0014">19097 10419 164 0,'-19'-10'110'0,"5"4"-89"15,3 0-20-15,9 8 1 16,2 4 5-16,-2 4 20 16,0 6-7-16,-4 8-13 15,2 4 8-15,-5 4-5 0,3 0-2 16,-4-1-8-16,4-3 1 16,-3-6-1-16,5-6-1 15,2-9-3-15,2-2-9 16,0-5-2-16,0-3-26 15,2 1-18-15,4-7-34 16</inkml:trace>
  <inkml:trace contextRef="#ctx0" brushRef="#br1" timeOffset="234090.1159">19278 10274 231 0,'7'-20'87'0,"2"10"-81"16,-9 4-3-1,0 6 11-15,0 2-9 0,0 5 1 16,0 4 5-16,0 6 2 16,0 2-5-16,-2 12 5 15,-6 3-6-15,0 2-1 16,-5 4-3-16,-3 0-1 16,-3-3-1-16,6-6 0 15,7-6-2-15,-3-10 1 16,4-6-1-16,5-8-2 15,2-1-3-15,1-1-8 16,4-1-14-16,-1-5-2 16,9-5-16-16,10-6 5 15,4 0 25-15,2 1 16 16,-7 2 10-16,-7 9 9 0,-8 4-4 16,-7 4-5-16,-2 4 11 15,-2 4-1-15,-3 5-4 16,3 0-12-16,0 5 0 15,-1 0-4-15,3-2 0 16,0-4-1-16,3-3-6 16,-3-4-18-16,4 0-22 15,3-3-60-15</inkml:trace>
  <inkml:trace contextRef="#ctx0" brushRef="#br1" timeOffset="234269.2413">19554 10451 357 0,'-2'-2'35'16,"0"2"-35"-16,0-2-6 16,2 4 5-16,2 6-1 15,0 4 1-15,2 6 1 16,5 7-4-16,3 2-7 16,-4 2-10-16,3-4-21 15,1-3-25-15,-1-8-75 16</inkml:trace>
  <inkml:trace contextRef="#ctx0" brushRef="#br1" timeOffset="234434.952">19690 10215 285 0,'0'3'13'0,"3"5"-12"16,-1 0-2-16,-2 1 0 15,11 2 1-15,-3 6-17 16,2 0-42-16</inkml:trace>
  <inkml:trace contextRef="#ctx0" brushRef="#br1" timeOffset="234749.1556">19896 10424 82 0,'-3'0'207'0,"-8"0"-203"16,1-5 2-16,-3 1 25 15,3 2-22-15,-11 4-2 16,1 2-7-16,5 2-2 16,-1 4 0-16,2 4-2 15,6 2 4-15,10 6-7 16,7 4 5-16,9 0-2 15,6 0 2-15,3-4 2 16,-3-2 0-16,-3-1 0 16,-6-9-7-16,-11-2 7 15,-2-3 8-15,-8-3-4 16,-11 3-4-16,-12-2-11 0,-12 1-10 16,-1 2-42-16</inkml:trace>
  <inkml:trace contextRef="#ctx0" brushRef="#br1" timeOffset="235043.7474">20414 10441 281 0,'11'-2'81'0,"-1"0"-81"16,-6 0-3-16,-4 2 3 15,0 2 4-15,0 2-4 16,-2 4 4-16,-6 2 2 16,6 6-5-16,-2 2-2 15,-3 1-1-15,5-3-3 16,0-5-19-16,2-4-31 15,0-3-50-15</inkml:trace>
  <inkml:trace contextRef="#ctx0" brushRef="#br1" timeOffset="235207.3421">20566 10120 326 0,'-2'-6'83'0,"-3"4"-83"0,3 0-18 15,0-2 17-15,6 6-8 16,3 7 7-16,8 2-21 16,-1 7-46-16,8 4-64 15</inkml:trace>
  <inkml:trace contextRef="#ctx0" brushRef="#br1" timeOffset="235486.2399">20840 10275 83 0,'2'6'214'0,"-6"-5"-211"15,-9-1-3-15,3 5 21 16,-10 1-11-16,-4 0 6 16,-7 6-11-16,2-2 2 15,2 0-7-15,9 0-1 16,5 2 1-16,13 0 0 16,0 4 0-16,11 0 1 15,5 5 2-15,-1 0 0 16,7-1 1-16,-2-4-3 15,-6-2-1-15,-10-6 5 16,-4 1 10-16,-2-8 3 16,-7 1-14-16,-5-4-4 15,-5 2-12-15,-10 0-6 16,0 2-44-16,0 1-49 0</inkml:trace>
  <inkml:trace contextRef="#ctx0" brushRef="#br1" timeOffset="236068.5359">21497 10363 123 0,'-17'-10'109'0,"-12"0"-109"16,0 1 0-16,-5 7 4 16,-2 7 13-16,-2 5 1 15,5 2-2-15,6 3 0 0,2 2-5 16,10 4-8-16,9-2-1 16,1 1-2-16,12 0-6 15,-1-2 4-15,17-1-10 16,6-11-7-16,4-9-13 15,7-7-3-15,3-10 4 16,1-6 26-16,-4-2 5 16,-18 4 47-16,-3 4-3 15,-15 7-4-15,-4 6-11 16,-2 5-29-16,-6 4-1 16,8 8 1-16,0 6 12 15,0 9-7-15,8 8-2 0,-2 5-3 16,5 0-2-1,3-2-2-15,-1-10-12 0,0-8-4 16,-6-10-10-16,0-8-76 16</inkml:trace>
  <inkml:trace contextRef="#ctx0" brushRef="#br1" timeOffset="236572.6151">22029 10131 369 0,'5'-13'46'0,"0"5"-37"0,-5 2-8 16,-5 3-1-16,5 3 0 15,0 5 0-15,-3 7 3 16,-3 10 1-16,-3 13 2 15,-4 7-6-15,-5 10 2 16,-5 0-2-16,4-2 0 16,1-8 0-16,5-6 1 15,-3-11 1-15,8-12 0 16,5-7 5-16,3-4-7 16,2-2 0-16,5-2-13 15,-3-4-15-15,12-5-13 16,8-6 22-16,10-3 6 0,8 0 11 15,-2 2 2-15,1 10 8 16,-18 4 4-16,-2 6-3 16,-6 4 1-16,-8 2-6 15,2 5-2-15,-5 0 2 16,-4-1-1-16,-4 0 7 16,-9 1 1-16,-10-2 1 15,-8-5-11-15,-6-2 6 16,-6 0-5-16,3-4-2 15,11-4-7-15,6 0-20 16,17-2-10-16,-3 2-43 16,11-2-65-16</inkml:trace>
  <inkml:trace contextRef="#ctx0" brushRef="#br1" timeOffset="237202.618">22477 10331 274 0,'-22'-7'0'15,"-3"0"-1"1,-1 1 1-16,-5 6 2 0,-2 8 9 16,-6 4-2-16,6 6-4 15,-1 4-4-15,12 0 7 16,7 0-3-16,4 0 1 15,8-2-6-15,8-2 0 16,4-2-1-16,4-1 2 16,5-6-2-16,7-3 2 15,-2-8-1-15,2-5 3 16,0-8-6-16,-7-3 6 16,-5-4-9-16,-5 2 3 15,-5 1-7-15,-10 0 9 16,1 5 1-16,-7 4 0 0,3 4-2 15,4 2-9-15,4 7-28 16,2 0 11-16,4 7-55 16</inkml:trace>
  <inkml:trace contextRef="#ctx0" brushRef="#br1" timeOffset="237526.4081">22631 10385 75 0,'-18'0'164'16,"3"0"-164"-16,-1-3-1 16,5 3 1-16,0 9 2 15,4 1 5-15,-4 7-2 0,9 2 0 16,0 6-3 0,4-4 1-16,2 2 0 0,8-1-2 15,1-7-1-15,0-2 1 16,3-6-1-16,1-7 1 15,0-6 0-15,5-8-1 16,-7-8 1-16,-1-4 0 16,-10-1-1-16,-2-2 0 15,-7 3 0-15,-4 4 14 16,1 5-9-16,-3 2 6 16,-5 5-11-16,8 4-4 15,5 4-27-15,5 4-5 0,7 4-18 16</inkml:trace>
  <inkml:trace contextRef="#ctx0" brushRef="#br1" timeOffset="237802.9945">23076 10024 269 0,'-6'13'2'0,"-6"0"-2"16,1 7 4-16,-4 10 17 15,-5 10-2-15,-7 7-7 16,-4 3-3-16,-3 0-3 0,3-3-2 16,2-2-4-16,3-9 0 15,8-10 1-15,5-8-3 16,8-6-4-16,3-7-20 15,2-2-39-15,4-1-18 16</inkml:trace>
  <inkml:trace contextRef="#ctx0" brushRef="#br1" timeOffset="238066.3767">23126 10347 330 0,'0'0'47'0,"-7"-2"-38"16,1-2 2-16,-6 1-3 0,-5 3-6 15,-9 3 1-15,-2-3-1 16,-3 0-2-16,2 2 0 16,13 0 0-16,3 0 0 15,11 0-6-15,2-2-5 16,2 4 11-16,4 4 1 16,4 5 3-16,3 0 2 15,5 5-6-15,-1 1 0 16,6 0-1-16,-1 3-5 15,-2-2-4-15,-2 1-18 16,-1-6-35-16,-3-5-45 16</inkml:trace>
  <inkml:trace contextRef="#ctx0" brushRef="#br1" timeOffset="238537.1356">23992 9825 411 0,'-15'-6'38'16,"-1"-1"-29"-16,5-2 2 16,7 7-4-16,2 4 5 15,-6 1-12-15,-9 4-2 16,-14 8 1-16,0-1-2 0,-7 3 0 16,4 0-9-16,10-1-8 15,9-4-20-15,10 0-18 16,7 0-29-16,9-4-27 15</inkml:trace>
  <inkml:trace contextRef="#ctx0" brushRef="#br1" timeOffset="238665.1325">24057 9936 262 0,'2'4'44'0,"-4"-4"-17"16,-7 2 7-16,-11 6-18 0,-16 4-13 15,-12 4-3 1,-10 10-7-16,-12 2-45 0,3 4-135 15</inkml:trace>
  <inkml:trace contextRef="#ctx0" brushRef="#br1" timeOffset="240653.0349">18583 11043 281 0,'0'4'68'0,"0"-3"-68"16,-5 2-27-16,-8-1 27 16,-3 9 5-16,-10 1-2 15,-15 7-1-15,1 0-2 16,-4-2 4-16,6-3-2 16,2-6-2-16,9 1-1 15,8-6-10-15,5 1-74 16,10 2-75-16</inkml:trace>
  <inkml:trace contextRef="#ctx0" brushRef="#br1" timeOffset="240855.108">18636 11089 359 0,'0'-5'8'0,"-2"-1"-2"0,-5-1 26 16,5 3-13-16,0 4-14 15,0 0-5-15,-8 2-8 16,2 4 4-16,-10 1-5 16,0 4 6-16,-2 1-10 15,-4 2-8-15,-5-1-55 16,-2 4-78-16</inkml:trace>
  <inkml:trace contextRef="#ctx0" brushRef="#br1" timeOffset="241965.7054">18520 11012 172 0,'-11'7'271'0,"7"-5"-271"0,-5-2-27 16,5-6 25-16,4 3 3 16,-3 8-1-16,-8 3 0 15,-2 10 4-15,-12 4-3 16,-2 4-1-16,-8 4 3 15,4-6-2-15,-5-1-1 16,5-9-1-16,2 1-4 16,9-3-25-16,-1-3-31 15,10-2-51-15</inkml:trace>
  <inkml:trace contextRef="#ctx0" brushRef="#br1" timeOffset="242249.317">18712 11119 283 0,'9'2'63'16,"-4"-1"-56"-16,-5-2 11 15,0 1 18-15,-1 0-8 16,1 0-21-16,-2 1-4 15,0-1-2-15,-5 3 0 16,-1 0 0-16,-6 4-2 16,-9 1-1-16,2 4 2 15,-8 2-2-15,-7 2-3 16,2 4-7-16,-2 1-25 0,1 4-40 16,-1 2-65-16</inkml:trace>
  <inkml:trace contextRef="#ctx0" brushRef="#br1" timeOffset="242745.6184">18908 11406 60 0,'-17'-5'305'0,"1"0"-278"15,5-1-7-15,3-2 9 16,8 5-26-16,6 2-3 15,0 2 0-15,17-1 0 16,0 3 2-16,16 1-4 16,7 0-1-16,6 0 0 15,-8 2-8-15,1-3-14 16,-5 2-22-16,-11-1-33 16,-14-4-23-16</inkml:trace>
  <inkml:trace contextRef="#ctx0" brushRef="#br1" timeOffset="242984.5608">19041 11241 255 0,'-4'8'31'16,"4"0"-29"-16,-4 0-2 15,-5 5 6-15,0 6 9 16,0 3-7-16,-4 6 2 15,-5 1-7-15,0 1 0 16,2-2-2-16,3 0-2 16,-1-8 0-16,8-5-5 15,2-2-8-15,-5-3-12 16,7-6-21-16,2 2-73 0</inkml:trace>
  <inkml:trace contextRef="#ctx0" brushRef="#br1" timeOffset="243443.0708">19215 11149 341 0,'0'-2'0'0,"-2"4"-25"16,-2-2 25-16,2 10 13 15,-5 7 2-15,-2 12-2 16,-2 7-6-16,-5 6 0 0,3 3 1 15,0-1-2 1,-1-4-2-16,1-5-3 0,-1-4 4 16,3-9-4-16,5-6 5 15,2-10-2-15,-4-4 5 16,8-4-5-16,2-2-4 16,6-2-6-16,0-9-13 15,13 0 11-15,5-5-3 16,7-2 8-16,10 0 2 15,-1 4 1-15,-11 5 1 16,-4 5 4-16,-9 5-3 16,-9 3-1-16,-5 0 4 15,-4 0-1-15,0 3 1 0,-3 0-3 16,2 1 0-16,1 6 1 16,0 0 1-16,-9 3-4 15,5 4 0-15,1 0 0 16,-4-2-2-16,3-1-5 15,4-3-12-15,-2-7-13 16,4 2-55-16,-2-1-72 16</inkml:trace>
  <inkml:trace contextRef="#ctx0" brushRef="#br1" timeOffset="243659.2115">19498 11387 339 0,'-4'0'26'0,"-3"-1"-24"16,3-2 2-16,2 6-3 15,2-2 0-15,-2 6 2 16,0 2-3-16,-5 4 0 16,4 3 0-16,1 3 0 15,2-2-6-15,-7 1-18 16,5-3-41-16,-2 0-117 15</inkml:trace>
  <inkml:trace contextRef="#ctx0" brushRef="#br1" timeOffset="243832.7691">19608 11233 130 0,'2'4'248'0,"-2"-2"-248"15,-2-2-13-15,2-4 10 16,0 6-4-16,4 2-11 16,-4 4-16-16,9 5-44 15</inkml:trace>
  <inkml:trace contextRef="#ctx0" brushRef="#br1" timeOffset="244168.2195">19868 11373 275 0,'12'-4'44'16,"-10"3"-27"-16,-2-3 9 16,-4 4-1-16,-6 0-15 15,-1-2-10-15,-9 4 0 16,-18-2-3-16,2 5 3 16,-13 2 0-16,5 0 1 15,11 0-3-15,10 0 1 16,7-1-3-16,12 0-3 15,11 3 3-15,13 3-3 16,9 2 2-16,11 0 1 16,7 2-2-16,-5-1 2 15,-1-7 0-15,-20 3 3 0,-9-3 1 16,-8-2 3-16,-10-2 1 16,-19 0 0-16,-8 3-3 15,-19-4-1-15,1 3-3 16,-2-5-18-16,12-1-41 15,17 0-73-15</inkml:trace>
  <inkml:trace contextRef="#ctx0" brushRef="#br1" timeOffset="244597.8693">20372 11382 189 0,'-14'1'156'0,"1"-1"-147"15,4-4-8-15,0 4 0 16,4 7 7-16,4 3-3 15,-6 8-5-15,3 4-4 16,4 6 4-16,-2-2-10 16,4-4-12-16,0-6-20 15,0-5-4-15,0-11-65 16</inkml:trace>
  <inkml:trace contextRef="#ctx0" brushRef="#br1" timeOffset="244754.6743">20474 11139 324 0,'0'-2'48'16,"0"2"-48"-16,0-2-9 15,5 6 7-15,-3 0 0 16,4 6 2-16,4 8-16 16,0 4-48-16,4 3-66 15</inkml:trace>
  <inkml:trace contextRef="#ctx0" brushRef="#br1" timeOffset="245025.1263">20610 11337 312 0,'-9'2'24'0,"3"-4"-12"0,-1 1 10 16,-2 2-5 0,-4 5-10-16,-10 1-3 0,4 2-3 15,-4 1-1-15,5-1-2 16,9-1-1-16,5 2 3 15,4 2 0-15,4 2 6 16,5 1-4-16,3 4 1 16,5-3-3-16,-1 1 0 15,-3-6 0-15,-2-3 0 16,-11-4 4-16,0 0 0 16,-11-2-4-16,-6 2-4 15,-10 0-12-15,-4 3-35 0,-6 0-127 16</inkml:trace>
  <inkml:trace contextRef="#ctx0" brushRef="#br1" timeOffset="245902.9299">21107 11386 171 0,'-5'-21'51'0,"1"2"-47"0,-7 1 12 15,-3 2-2-15,-1 5-1 16,-7 6-4-16,-7 5 4 15,-5 4 1-15,-1 5 5 16,-3 5-10-16,7 5 1 16,6-2-6-16,5 6-3 15,9-4-1-15,9 3 0 16,6-1-1-16,11-6-6 16,8-2 2-16,10-7-7 15,6-10 0-15,5-6-9 0,-3-7 1 16,3-4 6-16,-9 1 13 15,-6 1 1-15,-9 8 14 16,-14 3 4-16,2 5-18 16,-10 6-1-16,-4 2 1 15,5 8 10-15,-4 2-9 16,5 6 1-16,-2 4-2 16,2 2-3-16,5-5-3 15,6-4-15-15,2-4-20 16,3-8-122-16</inkml:trace>
  <inkml:trace contextRef="#ctx0" brushRef="#br1" timeOffset="246486.8403">21501 11332 313 0,'-4'-3'35'15,"2"2"-17"-15,-5-2 7 16,7 3-13-16,-2 3-9 16,2 1 2-16,-2 6-2 0,0 5 1 15,2 6-1 1,0 2-2-16,-2 4-1 0,4-4 0 15,0-2-2-15,2-7 2 16,3-6-2-16,-3-6 1 16,0-4 2-16,6-6-2 15,65-62 1-15,-54 50-7 16,-6 6-6-16,1 0 7 16,-5 5 6-16,9-7 6 15,-7 9-3-15,-9 3-1 16,2 8-1-16,-4 3 3 15,0 3 2-15,2 5-3 16,7 4-2-16,3 3 1 16,-1-3-1-16,0-3-2 15,1-7 3-15,-8-3 6 0,3-7 7 16,-4-10-9 0,4-6-6-16,-7-7 0 0,4-6-1 15,1-4 3-15,-7 1-4 16,0 7 4-16,0 5 3 15,0 6-5-15,0 7 0 16,0 6-9-16,2 4-5 16,3 4 0-16,2 5-2 15,8 2-27-15,1 3-52 16,9 2-23-16</inkml:trace>
  <inkml:trace contextRef="#ctx0" brushRef="#br1" timeOffset="247056.466">22054 11346 215 0,'4'-7'60'16,"-2"1"-8"-16,-4 1 6 16,0 2-18-16,0 1-25 15,-5 0-8-15,-1 2-7 16,-6 2-2-16,-8 7 1 16,2 2 2-16,-7 8-2 15,9 2 2-15,3 2-3 16,4 1-2-16,11-3 3 15,2 2-4-15,9-4 0 16,2-9-5-16,3-1-3 16,6-9 5-16,5-11-3 15,1-10 0-15,1-6 1 16,-4-7 3-16,-9-2-5 0,-5 3 12 16,-11 2 1-16,0 8 1 15,-7 5-1-15,3 8-1 16,2 4-6-16,2 6-14 15,2 6 14-15,7 1-5 16,4 3-5-16,3 1 0 16,6 0 3-16,3-3 11 15,-6 0 2-15,0-3 3 16,-13-1 5-16,3-3 9 16,-9 2-5-16,2-2 5 15,0 5-4-15,3 4-5 16,2 2-3-16,-1 5-3 0,1 2 3 15,-3 2-4 1,-2-3-1-16,-2-2 1 0,-2-6 6 16,0-4 7-16,0-6 7 15,-7 0-15-15,5-4 3 16,2 0 0-16,-6-2-9 16,8-1-1-16,10-2-17 15,3-7 9-15,16-4-8 16,14-3-15-16,3 4-20 15,8-2 15-15,-10 11-10 16,-13 5-19-16</inkml:trace>
  <inkml:trace contextRef="#ctx0" brushRef="#br1" timeOffset="247506.5261">22631 11444 235 0,'7'-4'39'15,"-13"-6"-1"-15,3 2-1 16,-1 0-12-16,-10-3-3 16,1 5-13-16,-14 1-4 15,-4 5 0-15,-5 4-5 16,1 6 3-16,4 3-2 16,-1 5-2-16,12-2-2 15,9 1 2-15,7-1-3 0,8-2 1 16,7-4 3-16,7-4-3 15,8-4 3-15,11-12-11 16,-2-9 0-16,5-11-6 16,0-3-5-16,-9-7-13 15,-2-3 6-15,-2 3 8 16,-12-1 1-16,1 0 20 16,-4 11 30-16,-6 10 12 15,-4 8-27-15,-2 8-11 16,0 8-2-16,-2 5 7 15,-2 5 8-15,2 11-3 16,-8 7 1-16,4 7 0 16,-6-2-3-16,1 1-10 15,5-8 0-15,-5-4-2 16,9-7 0-16,-3-5-8 0,5-5-15 16,7 4-51-16,4-3-150 15</inkml:trace>
  <inkml:trace contextRef="#ctx0" brushRef="#br1" timeOffset="247949.7545">23398 11021 385 0,'-29'5'0'0,"-5"3"4"16,3-1-4-16,-2 7 14 15,-6 7-6-15,-3 6-7 16,7-4 0-16,-3 2-2 15,11-5-6-15,7-6-7 16,8-2-29-16,9-4-54 16,6-1-78-16</inkml:trace>
  <inkml:trace contextRef="#ctx0" brushRef="#br1" timeOffset="248115.2252">23462 11131 379 0,'-6'10'13'0,"-4"-6"-13"0,4-4 0 16,-7 2 4-16,-8 4-4 16,-3 5 0-16,-12 0-5 15,1 5-13-15,-5 0-19 16,9 2-40-16,-3 0-87 16</inkml:trace>
  <inkml:trace contextRef="#ctx0" brushRef="#br1" timeOffset="249726.6079">23649 11155 79 0,'-4'-4'264'0,"0"4"-264"0,-8 2 0 16,1 7 6-16,-2 5 17 16,-7 13-2-16,-7 5-7 15,-2 4-11-15,0 0 6 16,2 0-9-16,8-3 3 15,0-9-3-15,6-6 0 16,9-8 0-16,-1-6 0 16,5-4 0-16,2-4-10 15,5-5-4-15,11-4-10 16,4-6 10-16,14-6-35 16,6-1 17-16,3 4 32 15,-5 4 6-15,-11 7 13 0,-11 7-2 16,-7 2-5-1,-9 6-4-15,-2 2 12 0,-7 2-2 16,1 2-3-16,-1 6-4 16,-2 0-5-16,-4 2-1 15,4 1-4-15,2-8-1 16,-2-1 2-16,9-4-4 16,2-3-3-16,5-3-2 15,-3-3 1-15,10 1 6 16,10-5-10-16,12-4-15 15,4 1-5-15,3-4 2 16,-5 2 28-16,-19 2 23 16,-7 5 10-16,-10-2-10 15,-4 3 0-15,-10 2-6 16,3-2-6-16,1 3-5 0,-6 2-5 16,5 3-2-16,3 5 1 15,-3 2-1-15,4 3-1 16,5 1 2-16,0-4-5 15,3 2 2-15,8-4-1 16,-3-2-1-16,1-3 4 16,5-2 1-16,-1-8 3 15,3-5-3-15,-1-4 0 16,3-5-4-16,3-5 1 16,-4 3 2-16,-5 7 1 0,-4 0 4 15,-1 5-1 1,-7 6 6-16,0 2-6 0,0 1-3 15,0 2 0-15,0-1-1 16,0 0-9-16,0 2 0 16,0 0-6-16,0 0-2 15,2 2 9-15,2 0-12 16,3 0-12-16,0-2 3 16,3-6 0-16,4-6-14 15,4-3-2-15,5-10 8 16,-4-4 12-16,4-6 4 15,1 1 8-15,1-1 14 16,0 0 62-16,-11 9 43 16,0 8-27-16,-7 7-27 15,-7 8-38-15,-2 2-7 0,-3 4-3 16,-4 5 7-16,-8 8 2 16,-1 6-8-16,-11 5 6 15,-7 8-5-15,3-1 0 16,2 2-4-16,4-3 3 15,6-2-4-15,4-2 0 16,5-6 0-16,6-5-2 16,4-1 2-16,6-5-6 15,6-2 3-15,-4-4-7 16,5-4 6-16,5-4-4 16,6-4-7-16,2-6-6 15,10-9-11-15,-1 0-6 0,10-12-10 16,1-1-27-1,3-5-19-15,2-4 77 0,-15 3 17 16,-6 7 126-16,-12 6-45 16,-8 10-33-16,-9 8-14 15,-4 5-23-15,1 2-5 16,-8 6-4-16,-5 8 2 16,-8 6-2-16,-4 6 0 15,-2 8-1-15,2 3-1 16,4 0 0-16,6-2 1 15,5-6-2-15,10-3-1 16,-1-8 1-16,12-3-7 16,4-3 2-16,3-4-13 15,1-4-22-15,7-4-31 16,5-4-51-16</inkml:trace>
  <inkml:trace contextRef="#ctx0" brushRef="#br1" timeOffset="250005.49">24322 11383 193 0,'-8'-1'38'15,"-4"-2"-3"-15,1 2-3 16,-1-1-10-16,6 2 0 16,4 0-22-16,2 0-4 15,2 0-28-15,4 2 3 16,4-1 21-16,3 2-11 16,7-2-5-16,3-5-15 0,1-2 2 15,-6-5 5 1,-5-5 32-16,-6-2 2 0,-7-3 27 15,-7 3 9-15,-4-2-4 16,0 7-24-16,-3 0-6 16,6 5-4-16,-1 4-5 15,5 6-4-15,-6 2-3 16,6 6 1-16,4 5-7 16,-7 2 2-16,7 1-28 15</inkml:trace>
  <inkml:trace contextRef="#ctx0" brushRef="#br1" timeOffset="250334.4561">24790 11025 418 0,'-4'-6'17'15,"-1"2"-17"-15,1-4 0 16,-1 8 2-16,5 1 12 16,-9 8-7-16,-10 5-5 15,-12 3-2-15,-10 4 2 0,-3 3-1 16,1-2-2-1,5-5-1-15,19-4-1 0,7-5-10 16,10-2-15-16,2-3-9 16,14-3-46-16,3 0-51 15</inkml:trace>
  <inkml:trace contextRef="#ctx0" brushRef="#br1" timeOffset="250477.5463">24859 11114 213 0,'-7'5'160'15,"1"-2"-150"-15,-3-3-1 16,4 0 12-16,-4 3-17 16,1 0-4-16,-13 4-3 0,4 5-15 15,-8 3-23 1,4 2-66-16</inkml:trace>
  <inkml:trace contextRef="#ctx0" brushRef="#br1" timeOffset="250815.4538">25314 11075 321 0,'-5'0'39'15,"-1"0"-29"-15,-2-2-3 16,2 2 4-16,-5 3-10 16,-7 3 1-16,-8 7-2 15,-3 1-1-15,-5 5 1 16,-2 0-2-16,7-1 2 15,10-4-7-15,3-4-4 16,3-2-34-16,8-2-47 16</inkml:trace>
  <inkml:trace contextRef="#ctx0" brushRef="#br1" timeOffset="250973.2697">25303 11151 339 0,'-16'4'45'15,"1"-2"-45"-15,1-4 0 16,7 2 0-16,-1 7 2 16,-6 0-2-16,-8 6-13 15,-7 6-27-15,-4 1-70 16</inkml:trace>
  <inkml:trace contextRef="#ctx0" brushRef="#br1" timeOffset="251714.4945">22983 11721 400 0,'-13'1'0'16,"15"-5"-6"-16,18-10 6 16,22 8 7-16,23-2-3 15,20 2-4-15,15 5 2 16,14 2-1-16,2 8 1 15,4-4-1-15,7 4-2 16,2-2 1-16,0-3 0 16,-4-4-3-16,-11 0 0 15,-15-7 2-15,-15-4 2 0,-26 1 7 16,-23 1 5-16,-13-5 5 16,-22 1-8-16,-5 2-4 15,-5-4-6-15,-11-1-4 16,2 5-6-16,-2 4-15 15,3 6-6-15,3-2-2 16,9 9 11-16,-4-1 4 16,8 4 1-16,0 1-28 15,-5 3-115-15</inkml:trace>
  <inkml:trace contextRef="#ctx0" brushRef="#br1" timeOffset="259229.0513">1515 11189 145 0,'0'-7'28'0,"-2"1"-14"15,0 2 9-15,0 0 0 16,2-2-1-16,0-1-5 15,2 3-5-15,-2-2 1 16,2 4 1-16,-2 0-2 16,0 2 2-16,0 0-4 15,-2 0-1-15,2 0-7 16,0 0 3-16,0 0-1 16,-2 0 3-16,2 0 1 0,0 0 3 15,0 0 3-15,-2-2-4 16,2 2 1-16,0 0-7 15,0 0-1-15,0 0-3 16,0 0-1-16,0 0-4 16,0 0-1-16,0 0 0 15,2 2-2-15,-4-2 5 16,2 2-4-16,0-2 2 16,0 2-8-16,0-2-2 15,2 2-6-15,-2-2 12 16,2 2 1-16,0 0 1 15,0 0 5-15,-2 0 2 16,5-2 3-16,-5 2 2 16,0-4 6-16,-5 2-3 15,5 0 4-15,0 0-5 0,0 0-2 16,0 2-3 0,0-2-1-16,0 0 1 0,0 0 0 15,0-2 10-15,0 0 2 16,0 2 6-16,0 0-2 15,0 0 2-15,-2 0-5 16,0-2-14-16,0 0 0 16,0-2 0-16,-3 0-2 15,5 0 3-15,-2-1-2 16,0 1 1-16,-2 1-1 16,-2-3 0-16,0 2 0 15,-3-4-1-15,3 0-1 0,-4 2 2 16,2-5-3-16,-1 4 2 15,0-3 0-15,0 0 0 16,0-2-2-16,3 0 2 16,-1 0 0-16,2-4-4 15,1 2 5-15,1 0-1 16,-3 0-1-16,4 2 4 16,0 2-4-16,-3 2 3 15,5-2-2-15,0 3 1 16,0-1 0-16,0 1-1 15,0-2 2-15,5 1-1 16,-3-2 2-16,-2 0-1 16,2-1 0-16,0 4-2 0,2 0 0 15,-1-4-3 1,6-1 2-16,-1 2-3 0,6-4 5 16,0 2 0-16,1 0-1 15,-2 2 2-15,-4 3 2 16,0 1-3-16,-5 1 2 15,-2 3-2-15,2 2 1 16,-2-2-2-16,0 2-2 16,2 0 3-16,-2-2-1 15,5 0-1-15,-1-2 4 16,6 2-4-16,-3 0 3 16,4 0-1-16,-2 2 0 0,0-2-1 15,-2 0 1-15,3 2-4 16,-4-3 3-16,1 3-4 15,-2 0 3-15,2 3-1 16,-5-3 3-16,3 2 0 16,-1 0 0-16,-3 0 0 15,4 0 1-15,1 2-2 16,1-2 3-16,3 2-3 16,-1 0 3-16,-1 1-4 15,4-2 2-15,-4 0 0 16,-2-2 0-16,-3-1 0 15,-3 1-1-15,-4 1 0 16,2 1-1-16,2 1 4 16,0 0-2-16,0 4 1 15,5 0-1-15,-1 5 0 0,1-5 0 16,2 5 0-16,-1-3 2 16,-3-2-4-16,7 3 4 15,-5-4-4-15,1-1 3 16,-1 0-2-16,4-2 1 15,-2 0 0-15,0 0 0 16,-1 3 0-16,2-1-2 16,-6-3 5-16,-2 3-5 15,9 1 4-15,-9 0-4 16,-2 1 3-16,8 2-1 16,-6 1 0-16,0-4 0 15,-2 1-1-15,4 0 3 0,-1-2-3 16,1-2 2-16,-2 0-1 15,2 2 1-15,-4 1-1 16,0-2 0-16,0 4 1 16,-2-4-1-16,-2-1 1 15,4 3 0-15,0 0 0 16,0-2 2-16,-7-2-3 16,5 4 2-16,0-4-1 15,-10 4-1-15,4 1 0 16,1 2 1-16,-7 2-3 15,-1 2 4-15,-5 0-4 16,5 2 5-16,-6-2-5 16,6-2 4-16,-1 1-2 0,3-5 0 15,1 1 0-15,2-3 0 16,1-2 2-16,3 0-3 16,-2-2 3-16,2 2-4 15,-1 0 3-15,-5 0-2 16,6 2 0-16,-3-2 1 15,0-1 0-15,0 1 0 16,0-1 0-16,-1 1 1 16,-2 0 0-16,-1 0 0 15,2-4 2-15,-1 2-2 16,4-2 1-16,1 0 0 16,3-2-2-16,2 2 5 15,-1-2-3-15,-2 0 4 16,5 0-6-16,-3 0 2 0,0-5-1 15,-6 2 0-15,3-1 0 16,-2 0 5-16,2 0 0 16,-1 2-4-16,5 0 0 15,2 2 0-15,-2 2-4 16,2-2 0-16,2 2 1 16,-2 2-3-16,0-2 2 15,0 0-1-15,0 0 2 16,0 0-1-16,0 0 4 15,0 0-4-15,0 0 4 16,0 0-3-16,0 0 1 16,2-2-1-16,-2 2-5 15,0 0-1-15,0 0 1 0,0 0-3 16,0 0 3-16,0 2-6 16,0-2 5-16,0 0-4 15,0 0 5-15,5 2-3 16,-5-2 0-16,2 0 2 15,-2 0 0-15,2 0 3 16,-4 0-12-16,2 0-2 16,0-2-5-16,2 2 10 15,0 2-5-15,8-4-37 16,-2 2-83-16</inkml:trace>
  <inkml:trace contextRef="#ctx0" brushRef="#br1" timeOffset="263376.0612">18525 10363 78 0,'-16'-2'178'16,"5"0"-153"-16,7-2-5 15,-1 2 33-15,0 0-11 16,5 0 0-16,0 2-9 16,-2-2-14-16,0-4-1 15,0-1-10-15,-9-2 0 0,5-5-7 16,-8 0-2-16,1-2 1 16,-8 0-2-16,1 2 1 15,3-3-2-15,-10 4 3 16,2-4-4-16,0 3 4 15,4-1-4-15,-2-4 0 16,5 1-3-16,7 0-2 16,5-3-4-16,6-8-5 15,3-1 5-15,13-6-5 16,9-2-3-16,8 2 3 16,5 2 13-16,5 7 3 15,1 8 2-15,-1 5 0 16,1 3 2-16,8 5 0 0,6 5-1 15,2 1 1-15,2 3-2 16,1 5 2-16,-11 5 0 16,0 1 1-16,-17 4-2 15,-1 2 1-15,-12 2 0 16,-2 2 0-16,-11 2 3 16,-2 4-4-16,-5 2 3 15,-4 4-4-15,-7 1 5 16,2 2-5-16,-4-3 2 15,-4-1-2-15,-1-2 0 16,-4-1 0-16,2-1 1 16,3-4-1-16,-3 2 1 0,-3-5 3 15,2-4-1 1,1-3 9-16,-9-4-3 0,0-5-2 16,-2-4 1-16,-4-4-3 15,-5 0-1-15,5-4-3 16,-5 2-2-16,5 0 3 15,-1 0-4-15,3 2 2 16,4 2 0-16,5-4 0 16,-1 2 0-16,6-4 0 15,-1 0-2-15,-2-6-1 16,6 1-15-16,6-4-11 16,-4-1-72-16,12 0-60 15</inkml:trace>
  <inkml:trace contextRef="#ctx0" brushRef="#br1" timeOffset="266002.3748">4210 11296 179 0,'-12'0'58'0,"-1"-4"-58"16,-2-3 0-16,-1 1 2 16,1 2-2-16,-4 0 4 15,3 1 5-15,-1 3 3 16,1-3-7-16,3 2 11 16,2-4-3-16,4-1-2 15,-2 0-9-15,-2-4 0 16,9-1 0-16,-6-1 3 15,2-5 4-15,0 1 1 16,-3-1 6-16,-3-2-7 16,4 5 4-16,1 2-8 0,1 2-2 15,-2 2-3 1,8 2-6-16,0 0 0 0,5-5-5 16,0 2 5-16,-1-3-8 15,7-2 8-15,-2-3 2 16,0 2 4-16,0-2 2 15,-5 1 1-15,2 0-2 16,0 0 2-16,-2 1-3 16,5-4 5-16,0 1 3 15,2 0-7-15,0 2 3 16,2 2-3-16,-1 5-2 16,3-2-2-16,-1 3 1 15,3 2 2-15,6 0 0 0,4 0 2 16,4-1-1-1,2 1 3-15,-2-1-2 0,-2 3 1 16,-4 0 1-16,-8 2 0 16,-5 0 3-16,-8 0-3 15,3 2-3-15,-3 0 1 16,-2 0-3-16,6 0 3 16,0 2-3-16,3 0 2 15,0 0 1-15,1 4-1 16,3 0 2-16,-1 4 1 15,1 3-3-15,1 2 2 16,-1 3-2-16,-1 0 5 16,-3 2-4-16,-3-2 4 15,0 0-4-15,-6 0 0 0,0-1 1 16,-4 2-1-16,0 2-1 16,-8 2 1-16,-1 4-4 15,1 1 5-15,-9-2-5 16,3-4 4-16,-1-5-1 15,-8-2 4-15,3-3 0 16,-6-6 2-16,3 0-6 16,0-2-2-16,1-3-1 15,3 2-3-15,8-1-12 16,5-2-12-16,0-2-12 16,4-1-23-16,-5 2-85 15</inkml:trace>
  <inkml:trace contextRef="#ctx0" brushRef="#br1" timeOffset="267584.8504">24208 10187 249 0,'-6'-6'18'0,"2"0"-8"16,-3 2-6-16,5 1-2 15,-1 2 5-15,1 1-2 16,-5-3-4-16,1-1 5 16,-1 0 3-16,1-3 8 15,-8 1-3-15,-1-3-12 0,-1-1-2 16,1 4 2-16,-6 0-4 16,1 0 1-16,-2 6 1 15,0 0-1-15,-4 2 0 16,2-2 1-16,3 0 0 15,-8-4 0-15,2 0 1 16,0-6-2-16,2 0 2 16,3 2-2-16,-2-2-2 15,6-1 1-15,2 0-4 16,3 1 5-16,2 2 1 16,7-2-3-16,-6 4 2 15,6-1-5-15,-5-2 2 0,5-5-10 16,-6-3 6-16,6 2-7 15,4-1-1-15,0-6-11 16,2-2 1-16,10-2-17 16,3 2-7-16,5-5-9 15</inkml:trace>
  <inkml:trace contextRef="#ctx0" brushRef="#br1" timeOffset="267825.2072">23942 9701 85 0,'33'-4'23'0,"0"2"3"16,1 0-1-16,1 2-2 15,3 2-3-15,-3 2-6 16,-1 0 3-16,-1 2-5 16,-6 3-1-16,0-1-3 0,-9 9 3 15,-5 3 5-15,-1 6 2 16,-8 6 2-16,-6 4-8 16,-6 3 2-16,-2-1-4 15,-11-2 3-15,-8 0-5 16,-4-4-3-16,-5-2-3 15,-6-5-2-15,-5-4 0 16,-7-4-16-16,-9-5-35 16,-10-2-92-16</inkml:trace>
  <inkml:trace contextRef="#ctx0" brushRef="#br1" timeOffset="270187.1525">19294 10794 215 0,'-25'-5'19'0,"9"-4"-16"16,10-1 27-16,1 4-11 15,5-1 1-15,0 1 2 0,5 4-3 16,-3-4 1-16,-2 1-6 16,-2 1 7-16,2 2-13 15,0 2-3-15,-5 0-5 16,5 2 0-16,0 0-3 16,5-2-5-16,-3 2 2 15,0 0 3-15,4 1 2 16,4-2 2-16,5 4-1 15,8-3 1-15,1 4-2 16,12-1 1-16,4 1-2 16,7 0 1-16,13-2-4 15,6 0 4-15,6 1 1 0,2-2-2 16,3 1 1-16,6 1 0 16,-1-3-1-16,1-2-3 15,-3-1 2-15,2-3 0 16,-1 1 2-16,-6-3 1 15,1-1 1-15,-3 1-1 16,-1 2 1-16,-5 2 0 16,-7 0-2-16,-2 2 1 15,-7 2 0-15,3 2-1 16,-3-2 1-16,9 2-1 16,5-2 2-16,-3-2-2 15,3-2 2-15,-7-2 0 16,0 0 0-16,-10 0 1 0,2 0-2 15,-6-1 0 1,-1 4-1-16,1 1 0 0,3 0 0 16,6 1 1-16,-4 4-2 15,1-3 2-15,-6 0 0 16,-2 0 0-16,1-2 1 16,-9-2 0-16,3 0 0 15,-4-2 0-15,3 4 1 16,-1 0-4-16,8 0 2 15,11-3-2-15,3 3-2 16,3 0 2-16,10-4 2 16,-8 1 0-16,1 2 2 0,-11-4-2 15,-2 4 8-15,-8 1-7 16,-9 0 2-16,-4 0-2 16,2 1-2-16,-2-1 0 15,0 0 0-15,7 2 1 16,-5 1 0-16,3-3-2 15,2 1 4-15,-5-1 1 16,0 0-2-16,-6 0 4 16,-1 1 0-16,-8-1 3 15,-10 0-1-15,3 2-3 16,-5 1 1-16,1-3-4 16,0 1 4-16,-1-1-4 15,0 3-2-15,5-3 0 16,3 0-1-16,-9 0-6 15,0 0 0-15,-1-3-3 0,-7-3-82 16,-12-5-33-16</inkml:trace>
  <inkml:trace contextRef="#ctx0" brushRef="#br1" timeOffset="276052.8503">10823 10789 98 0,'-10'-11'0'0,"6"1"-1"16</inkml:trace>
  <inkml:trace contextRef="#ctx0" brushRef="#br1" timeOffset="276720.4433">11101 10757 296 0,'-3'-4'20'15,"3"4"-13"-15,-2-4 24 16,2 4-18-16,0 1-13 16,0 0 0-16,-2 4-4 15,2-1 4-15,-7 6 7 16,1 4 5-16,-8 6-4 16,-3 2 3-16,-10 2-2 15,-4 0-2-15,-5-2-2 16,7-1-5-16,-2-4 0 15,8-1-4-15,6-5 4 16,10-5-13-16,0-2-3 16,7-3-13-16,0-1-29 15,9 0-10-15,5-1-66 16</inkml:trace>
  <inkml:trace contextRef="#ctx0" brushRef="#br1" timeOffset="280043.2071">12633 10666 218 0,'-4'-3'66'15,"4"2"-43"-15,0-2 18 16,0 3-6-16,0 0-25 15,2 3-10-15,-2-3-2 0,0 1 0 16,0 2 1-16,-2-1 0 16,0 4 2-16,-11 2 2 15,-3 4-3-15,-11 1 5 16,-2 4-5-16,-4-3 1 16,6-1-1-16,3 0-4 15,8-3-2-15,5 3-17 16,7-4-6-16,4 5-34 15,2-2-48-15</inkml:trace>
  <inkml:trace contextRef="#ctx0" brushRef="#br1" timeOffset="280283.3194">12789 10751 295 0,'12'-2'46'0,"-12"-3"-16"15,0 4 19-15,-2 1-17 16,0 1-15-16,0 1-6 16,-6 1-6-16,2 1 2 15,-9 5-7-15,-10 5 1 16,-11 4-1-16,-9 4 1 16,-1 5-3-16,-8-2-2 15,3 3-5-15,0-2-35 16,4-2-50-16,5 1-104 0</inkml:trace>
  <inkml:trace contextRef="#ctx0" brushRef="#br1" timeOffset="282126.7158">11370 11319 247 0,'-2'4'69'15,"4"-4"-69"-15,-2-4 0 16,0 6 9-16,2 0-9 15,-2-2-1-15,0 0-2 16,-2 0 1-16,2 2 2 16,0-4 12-16,-4 2 11 15,-3-2-3-15,1 2-20 16,-6-3 0-16,-1-3 0 16,0-3 0-16,4 3-7 15,2-2 0-15,7 0-12 16,2-2 1-16,9 3 9 0,3-1 3 15,1 1 4-15,3 3 2 16,7 4 1-16,-10 2-1 16,1 2 4-16,-3 2-3 15,1 1 2-15,-5 0-3 16,-5 3 2-16,-2-4 0 16,0 3 1-16,-4-2 2 15,2-1 0-15,-6 0 5 16,-3 2-5-16,-5-3 10 15,1-1-6-15,-3-4-3 16,1-4-4-16,1-5-1 16,1 2-1-16,-3-5-2 0,10-1-4 15,-1 1-8 1,7 1 6-16,9 0 1 0,-2 3 5 16,13-2-1-16,0 4 2 15,2 3 1-15,0 2 0 16,1 1 0-16,-5 1-1 15,-3 4 0-15,-6-3-2 16,-2 2 3-16,-7-2 0 16,0 0 1-16,0 0 2 15,-3 0 2-15,-1 0 3 16,-5 0-2-16,3 2 6 16,-6-1-3-16,1-2-1 15,-2-2-5-15,6-2 1 0,-2-1-4 16,5 0-2-1,-3 0-8-15,7-2-10 0,0 2-22 16,7-5-11-16,-1 5 38 16,8-2 5-16,1 1 6 15,-1 1 4-15,-1 6 4 16,-4 2-2-16,-2 2 4 16,-5 1 0-16,3 6 0 15,-10 3 2-15,3 2-4 16,-5 2 1-16,-2 0-4 15,-4-1 2-15,-1-4-1 16,-1-5 4-16,-1-6 3 16,-26-8-4-16,38-3-5 15,-4 0-3-15,8 1-5 0,0-4-9 16,0-6-11-16,12-2 1 16,-1 0 10-16,5 4 8 15,-3 4 6-15,1 6 3 16,-8 4 3-16,3 4 4 15,-5 2-4-15,5 0 4 16,-4-1-4-16,-5 2 5 16,2-3-2-16,-4 2 3 15,2 0-4-15,-7 0 1 16,0-2 2-16,-4 0-2 16,3-4 2-16,-6-1-8 15,1-3 6-15,-5-3-5 16,-3-3 0-16,8 0-1 0,7 0 0 15,-3 0-4 1,8 0-10-16,11 2 5 0,1 2-2 16,7 2 1-16,-1 2 5 15,1 2 5-15,5 6 0 16,-8 2 3-16,-1 0 0 16,-5 4 0-16,-3-1 3 15,-6 0-1-15,2 1 4 16,-2-2-3-16,-2-4 7 15,-4 3-2-15,-3-6 7 16,-5 0-10-16,1-3 1 16,-3-3-2-16,-4-3-2 15,0 0-5-15,6-4 0 16,1 2-1-16,9 1-10 0,4-2-6 16,2 2-11-16,7 1 21 15,7-1-5-15,1 3 2 16,1 2 5-16,5 2 3 15,-6 2 1-15,-5 2 2 16,-3-2 0-16,-5 3-1 16,-2-2 1-16,-2 0 2 15,0 0 1-15,-2 0 0 16,-7 0-2-16,5 1-2 16,-8-1-12-16,1 0-74 15</inkml:trace>
  <inkml:trace contextRef="#ctx0" brushRef="#br1" timeOffset="285870.1787">11723 10801 165 0,'-9'3'113'15,"8"-6"-104"-15,-1 1 19 16,0-1 23-16,4 3-13 16,-2 0-16-16,2 0-10 15,-2 3-8-15,1-2 6 16,3-1-9-16,-4 0-1 15,5 0-1-15,-3 0 1 16,2 0 0-16,9 0 0 16,10 0-1-16,6-1 0 0,6 1 0 15,15-3-2 1,-2 0 1-16,8-1-2 0,-7-1 1 16,2 1-5-16,-10 0 4 15,-12 0 3-15,-10 2 1 16,-7 2 5-16,-10-2 1 15,-2 2 5-15,-2 0-6 16,-2 0-5-16,-4 0-4 16,4-2-6-16,-5 2-14 15,7 0-24-15,2 0-9 16,0 2-6-16,-4-2 2 16,2 2-29-16</inkml:trace>
  <inkml:trace contextRef="#ctx0" brushRef="#br1" timeOffset="286192.8474">12095 10619 66 0,'-9'-6'221'0,"4"2"-205"16,-4-2 2-16,7 0 27 15,0 5-25-15,2 2-12 16,2-1-7-16,-4 4-1 15,2-2-2-15,-2 1 0 16,-5 0 2-16,0 7 3 16,-13 7-2-16,-2 4 6 15,-9 8-3-15,-5 1 1 0,1 3-3 16,-1-2-2-16,5 3 0 16,4-4 0-16,0-2-1 15,11-6-4-15,10-6-5 16,-1-5-8-16,7-7-1 15,2-3-14-15,3-2-1 16,-3-2-16-16,2-2-26 16</inkml:trace>
  <inkml:trace contextRef="#ctx0" brushRef="#br1" timeOffset="286642.5781">11810 10575 127 0,'-12'-12'175'0,"1"0"-121"16,5 0-20-16,-2 6 4 16,8 2-27-16,6 4-5 15,-4 2-4-15,-2 0-4 16,2 0 3-16,0-2-2 15,-2 2-1-15,0 0 2 16,0 6 0-16,2 2 3 16,5 8 5-16,-1 4-7 0,8 9 7 15,-1 3-7-15,3 4 4 16,-1 2-3-16,10 0 1 16,0 2-3-16,-4-4 0 15,5-5 0-15,2-5 2 16,-10-9-3-16,-3-2 3 15,-1-7-2-15,-5-5 1 16,-7-2 3-16,-2-2-2 16,0-1 2-16,-2 0-1 15,2-1-3-15,0 1 0 16,0-3-4-16,0 3 0 16,2-4-13-16,-2 4-9 15,0-4-55-15,2 1-130 0</inkml:trace>
  <inkml:trace contextRef="#ctx0" brushRef="#br1" timeOffset="288397.045">10539 11508 104 0,'-17'-14'228'0,"-4"2"-190"15,6-2-16-15,1 2-1 16,12 7-18-16,-1 4-3 15,2 1-2-15,2 0-11 16,-1 1-6-16,5 1 12 16,7 3 7-16,3 1 2 15,12 2-1-15,11 0 4 16,13 1-4-16,18-4 2 16,25-2-1-16,20-3-3 15,19 0 1-15,23-3-2 16,7-5 2-16,15 4 0 15,-4 0-1-15,-10 4 2 0,-10 2-1 16,-13 4 1-16,-23 1-1 16,-16 0 1-16,-19 1-1 15,-18-2 2-15,-19 0-2 16,-15-4 7-16,-15-2-1 16,-3-2 1-16,-3-2-7 15,-2 0 0-15,3 0 0 16,1-3-1-16,-8 3 0 15,-2 3-2-15,-2-1 0 16,5 1-2-16,-3 1 4 16,0 0-4-16,0 1 5 15,-2-2-2-15,0 2 1 0,2-1-1 16,3 0 0-16,-3-1-3 16,-2 2-5-16,5-1-6 15,-8 0-29-15,1 0-38 16</inkml:trace>
  <inkml:trace contextRef="#ctx0" brushRef="#br1" timeOffset="295080.5955">2679 11583 63 0,'-5'-7'0'15</inkml:trace>
  <inkml:trace contextRef="#ctx0" brushRef="#br1" timeOffset="295635.0057">2685 11558 78 0,'4'0'12'0,"-4"-2"7"0,6 2 15 15,-6 0 5-15,0 0 9 16,2 0-14-16,-2-2-15 15,-2 2-3-15,2-3-9 16,0 3 2-16,0 0-6 16,0 0 8-16,0 0 2 15,0 0 8-15,0 0 0 16,0 0-6-16,-6 3-5 16,6-6-10-16,6 3 0 15,-6 3 3-15,0-3-6 16,0 0 5-16,0 0-2 0,0 0 1 15,0-3 3 1,-6 6 5-16,12-3 0 0,-12 0 4 16,6 0-9-16,0 0 4 15,0 0-8-15,0 0 1 16,0 0 0-16,0 0-2 16,0 0 0-16,0 0-3 15,6 0 3-15,-4 0-8 16,-2 0 3-16,4 2 0 15,5 0 3-15,5 0 5 16,5 2-3-16,8 2 1 16,4 0 0-16,0 1 0 0,5-1 1 15,-3-2-3-15,-2-1 4 16,-2-2-4-16,-6 2 5 16,-5-2-5-16,-5 2 4 15,-4-3-2-15,-5 0 3 16,-3 0 1-16,-1 0 5 15,-1-3-7-15,1 3 2 16,0-1-2-16,0 1-4 16,0 1-2-16,0-2-1 15,1-2-5-15,-1 3-3 16,0 0 1-16,0 0-9 16,0 3-7-16,-1-3-42 15,1 0-43-15</inkml:trace>
  <inkml:trace contextRef="#ctx0" brushRef="#br1" timeOffset="297036.3208">3204 11547 65 0,'-6'-1'83'15,"4"-2"-83"-15,-5-1 1 16,7-1 33-16,0 5 2 15,0 0-1-15,0-1-12 16,0-2 6-16,-4 3-4 16,1-2 2-16,3 0-3 15,0 2-7-15,-7 4-5 16,7-6-6-16,5 0-2 16,-10 2-2-16,10 0-3 15,-5 0 2-15,0 0-2 16,2 0-2-16,-2 0 1 0,3 0-3 15,1 2-1-15,5-4 4 16,4 4 2-16,7-2-2 16,3-2-1-16,4 0 2 15,2 2-9-15,0-2 5 16,-3-2-4-16,-2 0 2 16,1-2 2-16,-7 1 2 15,-7 2 3-15,-7 3 2 16,1 1 8-16,-10-1-6 15,5 2 6-15,-2 1-1 16,0-3-9-16,0 0 0 16,0 0-13-16,0-3 1 15,2 3-7-15,2-2 3 16,0 2-6-16,-2 0 12 0,2 0 4 16,0-1 6-16,-2 1 0 15,0 0 0-15,-2-3-26 16,0 2-64-16,0-1-10 15</inkml:trace>
  <inkml:trace contextRef="#ctx0" brushRef="#br1" timeOffset="298056.364">2752 11604 65 0,'-2'-4'27'15,"-3"4"3"-15,5-3-2 16,-2 2 6-16,0-1 3 16,2 4 2-16,0-5 4 0,0 4-3 15,0-1-10-15,2-1-15 16,-2 1-6-16,0 1-9 16,0 1 0-16,0-2 0 15,0 0 0-15,0 0-2 16,0 0 4-16,0-2-3 15,0 4 3-15,0-1-4 16,2-1 2-16,-2-1 0 16,0 1-2-16,0 0-3 15,0 0 0-15,7 0 0 16,0 0 3-16,6 1 4 16,4-1-3-16,9 0 3 15,0 0-4-15,5 0 3 16,0 0-1-16,4-1 0 15,0-1-5-15,-4 1 5 0,-2-2-2 16,-9 3 2-16,-4-1 0 16,-10-1 5-16,-1 2-3 15,-5-3 2-15,0 8-3 16,0-5-1-16,0 0 0 16,0 0-8-16,0 1 3 15,1-4-12-15,2 0 12 16,1 6-13-16,8-3-5 15,1 0-5-15,1-3-5 16,1 3-34-16</inkml:trace>
  <inkml:trace contextRef="#ctx0" brushRef="#br1" timeOffset="299054.6422">2911 11618 54 0,'-8'-4'1'0,"4"0"7"16,0 0 5-16,-1-1-1 15,1 1-10-15,2 1 7 16,0 3-3-16,0-4-6 0,-4 3-1 15,6-1-9-15,0-2-16 16</inkml:trace>
  <inkml:trace contextRef="#ctx0" brushRef="#br1" timeOffset="304979.9269">23502 11048 139 0,'0'-1'35'0,"-4"-3"-31"16,4 0 20-16,0 2 17 16,0 2-9-16,0-3-1 15,0 3 2-15,2 0 2 0,-4-2-16 16,2 2-1-16,0 0-15 16,0 0-3-16,2 0-4 15,0 0-1-15,-2 0-1 16,-2 0-6-16,0 0 5 15,-7 2 7-15,5-2 4 16,-8 3-3-16,-7 3 2 16,-24 6-2-16,-20 8-2 15,-8 8-4-15,-7 8-39 16,5 6-157-16</inkml:trace>
  <inkml:trace contextRef="#ctx0" brushRef="#br1" timeOffset="327248.1657">1602 15168 52 0,'0'-9'24'15,"0"2"-2"-15,0 1-5 16,0 0 4-16,5-2 12 16,-5 3 2-16,0 1 2 15,0 3-8-15,0 1 2 0,0 1 3 16,0-1-7-16,-5 0-15 15,5 0-1-15,0 4-4 16,0-4 0-16,0 2-7 16,0 1 0-16,0-2-3 15,0-1-7-15,0 0-11 16,0-1-41-16,7 1-16 16,0 0-95-16</inkml:trace>
  <inkml:trace contextRef="#ctx0" brushRef="#br1" timeOffset="328904.3963">11274 10726 78 0,'-2'-8'47'0,"0"-1"-2"0,-5 1 1 16,1 6-7-16,6-3-19 15,-2 3-9-15,2 0-5 16,0 2-1-16,0 0 0 16,0 2 1-16,0-2 5 15,0 0 3-15,2 2 9 16,-2-2-6-16,0 0 4 16,-2 0-3-16,2 2 2 15,-3-4-9-15,3 2-4 16,0 2-6-16,-2 1 0 15,2-2-2-15,-5 0-1 16,3 1 1-16,0 4 2 16,-2 3 0-16,-5 3-1 0,-3 4 0 15,4 2 0 1,-5 0-1-16,-1-4-1 0,3-3-14 16,-1 2-8-16,4-3-21 15,-1 0-21-15,-2 0-15 16,4 2-48-16</inkml:trace>
  <inkml:trace contextRef="#ctx0" brushRef="#br1" timeOffset="334642.8568">2614 11572 75 0,'0'0'33'16,"0"-2"-8"-16,-2-2-5 15,2 2-6-15,0 0-5 16,0-2-3-16,2 4 2 16,-2-2-8-16,0 0-8 15,2-1-21-15,3 2-30 0</inkml:trace>
  <inkml:trace contextRef="#ctx0" brushRef="#br1" timeOffset="336007.8937">2516 11081 150 0,'-4'0'35'0,"2"-5"-20"16,-6 4 18-16,8 1-3 16,0 0-9-16,0 0 0 15,0 0-7-15,-2 1 1 16,2-1-6-16,0 0 0 16,-2 0-7-16,2 0 3 15,-2 0-2-15,-5 0-3 0,5 0 0 16,-2-1 0-16,-6 1 0 15,6-2 1-15,-5 0 0 16,1 0 0-16,-2-2-2 16,-3 0 0-16,0-2-1 15,-3-1 0-15,1 2 1 16,-1 1 1-16,3-3 0 16,1 3-2-16,-1 1 4 15,5-3-2-15,-4-1 2 16,1-1-1-16,-1-2 0 15,6-2 0-15,-3 1-1 16,3-2 0-16,-4-1 0 16,2 1-2-16,1-1 1 15,3-3 0-15,-3 4-1 16,7 0 2-16,-5-1 0 0,3 0-3 16,2 2 0-16,2-2 3 15,3 0-5-15,0 1 1 16,-3 0 4-16,0 1-2 15,2 1 0-15,3 4 1 16,1 0-5-16,4-4 2 16,2 3-2-16,3 2-2 15,8-3 7-15,-3 6-3 16,0 0 3-16,0 1 1 16,-2 2-2-16,-4 0 3 15,2 5-1-15,-5-2 1 16,0 4 0-16,3 1 2 0,7 0-3 15,-4 4 1-15,10 0 1 16,0 0-4-16,0 2 3 16,-4-2-2-16,0 0 1 15,-8-2-1-15,-3 2 1 16,-3 3 0-16,-3-2 2 16,-2 5-1-16,-4 1 1 15,-2 2-1-15,-5 4-2 16,-5-2 1-16,2 2-2 15,-6-1 0-15,6-4-2 16,-5-3 4-16,-3 0-1 16,-4-6 0-16,0 2 1 15,-7-5-1-15,0 0-1 0,0-4-1 16,6 1-12-16,0-5-22 16,5 1-46-16,10-2-30 15</inkml:trace>
  <inkml:trace contextRef="#ctx0" brushRef="#br1" timeOffset="336914.3185">2832 11526 148 0,'-10'-2'45'15,"-2"0"-38"-15,1-2 23 16,0 4 14-16,-3-2-3 15,1 0-15-15,2-2-9 16,-2-3-4-16,-3 1-3 16,-2-1 5-16,4-3-10 15,-1 0-4-15,-3-4 0 16,1-2-2-16,1-5 2 16,-4-2-2-16,6-1-2 15,-1-5 3-15,1 1-3 16,8-4-5-16,2 0 0 0,1 0-9 15,3 0 7-15,5 2-7 16,3 4 8-16,2 2 3 16,-2 4 6-16,3 2-1 15,-2 4 2-15,1 2 0 16,-2 1-1-16,3 3 2 16,1-4-2-16,1 4 0 15,1-2-1-15,1 5 0 16,-1-2 1-16,-6 3 0 15,10 1 0-15,-7 3 0 16,9 0-1-16,0 0-1 16,-3 3 2-16,6 1-3 15,-3 1 3-15,1 2 1 16,-6 2 1-16,1 3-2 16,-1 1 1-16,1 6 0 0,-3-1 0 15,1 1-2-15,-1 2 2 16,-2-1-2-16,-2-2 2 15,0 3 0-15,-3 0 0 16,-3 3 3-16,-1 4-1 16,-2 4 0-16,-5 6-3 15,3-2 0-15,-2 3 0 16,0-7-2-16,-1-9 1 16,3-4 1-16,-2-9 0 15,-4-4 0-15,0-4-6 16,-7-2-4-16,-6 0-20 0,-6 0-64 15</inkml:trace>
  <inkml:trace contextRef="#ctx0" brushRef="#br1" timeOffset="337741.0178">3412 11622 265 0,'-18'0'36'16,"0"-6"-35"-16,2-2 13 0,1 0-8 15,-3 2 2 1,1 1-1-16,-4-4-3 0,3 5-4 16,-6-4 5-16,4-2 2 15,-3-2-2-15,-1-4 3 16,0-4-3-16,-1-4-5 16,3-6 2-16,-6 0-4 15,6-6 2-15,3-4-2 16,-4-1-6-16,10 0-8 15,2-1 4-15,2 7 7 16,0 6-4-16,9 4 6 16,0 6 1-16,7 2 2 15,-1-2-2-15,3 4-2 0,3-5 3 16,1 1 1 0,3 2 0-16,1-1 0 0,1 1 0 15,7 3-1-15,4 5-1 16,4-1 2-16,3 4-2 15,1 3 2-15,-1 6 1 16,-1 3 0-16,2 4 0 16,-2 4 0-16,1 3 0 15,-3 2 0-15,-2 3 0 16,-2 0 0-16,-4 2 2 16,-8 2-1-16,-3 2 3 15,-5 4 0-15,-7 6-1 0,-2 6 2 16,-6 4-6-16,-1 2 2 15,-5 3-1-15,-3-1-2 16,1-5 1-16,1-10 0 16,-3-7 5-16,1-10 3 15,-5-6-8-15,0-7-5 16,-2 2-17-16,-3-1-65 16</inkml:trace>
  <inkml:trace contextRef="#ctx0" brushRef="#br1" timeOffset="342344.2354">5749 11494 162 0,'-4'-4'47'0,"-2"0"-46"15,2 0 6-15,4 2 8 16,4 0-1-16,0 2-10 16,-2-2 2-16,2 2-6 15,-4 0 2-15,2 0-2 16,3 0 4-16,-10 2 5 16,5 0 5-16,-2-2 14 15,0 0-1-15,-2 0-1 16,-4-2-24-16,4-2 1 0,-5-2-3 15,7-3 2-15,0 6-2 16,0-2-6-16,2 1-1 16,4 3-6-16,-2-1 5 15,5 2-3-15,-3 0 8 16,-2 2-4-16,6 2 2 16,-4-1-7-16,-2-3 12 15,-2 6 0-15,0-1 0 16,-4 3 4-16,-2 0-4 15,-2 2 4-15,-1 0-3 16,-7 0 7-16,8-4 0 16,-3-2 1-16,1-6-3 15,-3-2 1-15,9-4-7 0,0 2 0 16,-1-1-7 0,3-4-18-16,2 3 9 0,11 2 1 15,-7-3 11-15,9 6-7 16,3 0-4-16,-3 3 9 15,3 3 6-15,1 0 0 16,-5 2 1-16,6 3-2 16,-9 2-1-16,2 2 0 15,-7-3-4-15,1-2 4 16,-5-1 2-16,-7 0 0 16,-6-4 3-16,-1-2-1 15,-1-2 2-15,-5-4-3 0,-3-4 0 16,8 1-1-1,1 1-5-15,8-11-7 0,6 13-5 16,6 1-7-16,6 2 22 16,-3 0 0-16,9 0-6 15,1-1 4-15,-3 4-3 16,-3 4 7-16,1-4 1 16,-7 3 0-16,-3 3 0 15,-2 1 0-15,-4-3 2 16,0 2 1-16,-5 0 12 15,3-2 4-15,-8-1-2 16,-1-2-10-16,5 2-6 16,-8-6-2-16,5 2-4 15,-1-2-14-15,1 3-54 16</inkml:trace>
  <inkml:trace contextRef="#ctx0" brushRef="#br1" timeOffset="343484.9784">6259 11182 233 0,'-13'-6'0'0,"4"-1"-74"0,7-3 33 16,4 8-3-16</inkml:trace>
  <inkml:trace contextRef="#ctx0" brushRef="#br1" timeOffset="343629.6054">6288 11171 68 0,'2'1'24'16,"0"-1"3"-16,12-1 6 16,1 2-13-16,10-1-2 15,4 0-14-15,4 0-4 16,5-3-16-16,-4-1-10 16,0 1-13-16,-13-2-18 15</inkml:trace>
  <inkml:trace contextRef="#ctx0" brushRef="#br1" timeOffset="344032.7516">6393 11032 196 0,'0'0'0'0,"0"5"-5"15,0 2 5-15,7 6 11 16,-1 3-4-16,3 6 2 15,-4 4-5-15,-5 2 2 16,2 2-3-16,-4 3 2 16,-3-2-2-16,-4-1-2 15,-4 0 0-15,-1-1 0 16,-1-5 1-16,-3-4-1 0,3-4 2 16,-1-5 1-16,3-5 10 15,1-3 4-15,1-6-7 16,5 2-5-16,-6-6-5 15,1 0-2-15,-2-1 3 16,4-2-2-16,-2-1 3 16,7 3 5-16,-1 2 8 15,3 2-5-15,4 3-11 16,-2 1-3-16,5-3-12 16,1 2-1-16,5-5 13 15,7-2-12-15,11-2-10 16,7-2-36-16,3-5-41 0</inkml:trace>
  <inkml:trace contextRef="#ctx0" brushRef="#br1" timeOffset="344288.88">6556 11165 145 0,'-5'-3'51'0,"1"0"-51"16,0 1-4-16,-2 4 4 15,6 3 2-15,6 2 12 16,-4 4 5-16,0 8-8 16,0 6-2-16,0 5 2 15,-2-1-7-15,0 4 1 0,-2-4-4 16,0-3-1-16,0-3 0 16,-6-7 0-16,6-5-3 15,2-6-11-15,-2-5-20 16,4-2-28-16,-2-2 10 15</inkml:trace>
  <inkml:trace contextRef="#ctx0" brushRef="#br1" timeOffset="344618.1598">6576 11141 223 0,'4'-9'14'15,"7"3"-12"-15,3 2 27 16,3 1-9-16,12 2-9 15,0 1 1-15,9 1-6 0,-7 2-2 16,0 6 2-16,-2-1-3 16,-2 4 4-16,-11 2 0 15,-1 0-2-15,-4 4-4 16,-9 3 2-16,-2-2-2 16,-8 9 2-16,-12 3-3 15,-9 1-1-15,-6-1-1 16,-8 0-4-16,-1-9 4 15,5-8-1-15,6-4 2 16,9-4 0-16,8-8 1 16,7-1 0-16,7 2-15 15,4-3-20-15,7-5 10 16,7 0 11-16,3-2-11 0,15-2-51 16</inkml:trace>
  <inkml:trace contextRef="#ctx0" brushRef="#br1" timeOffset="345210.3746">7066 11001 189 0,'22'0'0'0,"7"0"-1"16,4 0 1-16,12 2 1 0,-1 2-1 15,-4 1 0-15,-9 2 0 16,-10-1 1-16,-15-3 31 16,-4 1 17-16,-8-2-6 15,-11 1-41-15,-8 1 8 16,0 2-3-16,-4-2-7 16,14 2-12-16,8 4 4 15,12 5 7-15,10 6 1 16,14 7-1-16,7 6 1 15,1-4 0-15,0-4-3 16,-9-2 2-16,-12-7 1 16,-12-10 8-16,-8 2 11 15,-12-4-14-15,-8-3 3 0,-7 0-3 16,-6-2-3 0,6-4-2-16,3-4-3 0,6-2-10 15,3-2-16-15,13-6-7 16,-3 1 6-16,9-6-16 15,0 3 46-15,5 4 40 16,-10 6-12-16,5 4-9 16,0 8-15-16,-4 2-4 15,4 4 2-15,-5 6 10 16,-2 10-3-16,-6 6-4 16,5 9 2-16,-6 3-5 15,3-1 0-15,1-1-1 0,6 1-1 16,0-7 0-16,4-6-3 15,2-8-4-15,-2-8-4 16,0-4 7-16,2-5-15 16,-4-6-34-16,2-3-94 15</inkml:trace>
  <inkml:trace contextRef="#ctx0" brushRef="#br1" timeOffset="347481.1668">7738 10912 59 0,'-15'10'56'16,"-5"7"-25"-16,-9 8-8 0,-7 10 3 16,1 3 0-16,-5 1-3 15,-5 3-2-15,3-3-3 16,-3-3 1-16,7-4-10 15,2-1-1-15,10-6-7 16,3-3-2-16,8-2-2 16,1-6-6-16,12-5-6 15,-2-5-11-15,4-4-17 16,-2-7-8-16</inkml:trace>
  <inkml:trace contextRef="#ctx0" brushRef="#br1" timeOffset="347728.8918">7476 10872 110 0,'4'-8'137'16,"-2"2"-137"-16,3 4-20 16,-2 6 20-16,10 4 3 15,2 6 8-15,5 7-6 16,9 4 4-16,7 5-7 15,-1 2 1-15,3 2-3 16,-2-5-5-16,4-4 3 16,-13 0-8-16,-10-9-5 15,-1-4-21-15,-7-2 9 0,-13-2-41 16</inkml:trace>
  <inkml:trace contextRef="#ctx0" brushRef="#br1" timeOffset="348282.8259">7520 11185 187 0,'-2'2'32'0,"6"0"-31"15,12-6 10-15,13 0-1 16,9-1-7-16,9 0-3 16,2-1-2-16,-4 0-10 15,-10 2 3-15,-10 2-1 16,-12 4-1-16,-11 0 11 15,-14 3 13-15,-9 1 0 0,-13 2-2 16,-1 3 11-16,-10 3-10 16,7-1-3-16,11-5-9 15,8 1-6-15,9-3-1 16,20 2 7-16,-4-2-1 16,17 5-2-16,-4-4 0 15,8 2-7-15,-4-6 7 16,-4 3-3-16,-5-1 2 15,-12 0 1-15,-2 1 3 16,-2 5 7-16,-10 3-7 16,-1 0 0-16,5 3 2 0,-4 2-4 15,3 0 2 1,9 2-1-16,0 5 0 0,7 2 1 16,-3 6 0-16,-4 4-4 15,-4 2 1-15,-5-2-1 16,-6 0 2-16,-5-9 2 15,-5-14 21-15,-6-11 6 16,-3-12 5-16,3-14-9 16,0-3 4-16,4-6-4 15,9-1-14-15,7 4 7 16,7 6-16-16,15 6 0 16,9 4-8-16,11 6 7 15,11 1-11-15,16 5-12 16,9 5-31-16,5 3-62 0</inkml:trace>
  <inkml:trace contextRef="#ctx0" brushRef="#br1" timeOffset="351162.2756">8035 11047 482 0,'-11'0'0'0,"4"-4"4"15,0 0-4-15,12 8 0 16,0-4-1-16,1 0-14 16,7 1 14-16,12 6-5 15,6-1 0-15,0 4 0 0,5 1-8 16,-7 4 3-1,-11-3-11-15,-7 1 12 16,-9-3-3-16,-15 3 10 0,-14 1-11 16,-16 0 13-16,-12-2 1 15,-5-2 7-15,0-2 4 16,11-6 0-16,13 0-1 16,16-2-10-16,13 0-11 15,16 2-10-15,11 2 21 16,20 2 0-16,14 4-1 15,8 0-4-15,7 4-7 16,-9 1 2-16,-15 0-15 16,-16 3 24-16,-18 0 1 0,-17 3 17 15,-21-4-4 1,-17-1 6-16,-10-2 2 0,-13-3-6 16,7-8-12-16,6 0-3 15,12-6-1-15,18 2-23 16,10-5-55-16,16-1-59 15</inkml:trace>
  <inkml:trace contextRef="#ctx0" brushRef="#br1" timeOffset="351456.1897">8567 10981 326 0,'0'-6'4'0,"0"2"-3"16,-2 1-1-16,-10 11 3 16,-3 6 5-16,-6 7-7 15,-16 9 4-15,-5 4-5 16,0 2 1-16,1-2-1 15,10-4 0-15,2-8 0 16,14-7-9-16,4-9-11 16,9-5-63-16,11-5-26 15</inkml:trace>
  <inkml:trace contextRef="#ctx0" brushRef="#br1" timeOffset="351604.1039">8567 11179 148 0,'0'24'88'15,"-4"6"-73"-15,-6 2-10 16,9 6 4-16,1 6-6 16,0 3-3-16,7-7-2 15,-1-6-2-15,6-8-19 16,-6-8-30-16</inkml:trace>
  <inkml:trace contextRef="#ctx0" brushRef="#br1" timeOffset="351882.1553">8791 11067 175 0,'3'4'97'0,"0"6"-97"15,-3 0 0-15,0 4 1 16,0 9 7-16,-3 11 5 15,-3 1 1-15,-1 5-5 16,-6 4 0-16,7 0-5 16,-4-5 0-16,-1-6-3 15,5-7-2-15,2-7-6 16,-4-8-8-16,6-5-9 0,-2-6-26 16,-1-3-74-16,3-6 95 15</inkml:trace>
  <inkml:trace contextRef="#ctx0" brushRef="#br1" timeOffset="352228.0295">8783 11028 139 0,'10'-7'135'16,"-6"3"-135"-16,3-2 0 15,8 3 8-15,7 3-5 16,12 3-3-16,9-2 2 15,5 4-4-15,-3 2 0 0,6-3 2 16,-8 2 0-16,-10 4 4 16,-10 3 6-16,-8-1-1 15,-9 3 8-15,-6 6-4 16,0 6 4-16,0 10-11 16,-6 8 4-16,-1 9-9 15,5 3 3-15,-1 5-3 16,0 4-1-16,-3 5 0 15,4-5 2-15,2-2-4 16,-6-6 2-16,-1-12-2 16,-1-15-4-16,-4-11-7 15,-3-17-46-15,1-6-70 0,-6-15 23 16</inkml:trace>
  <inkml:trace contextRef="#ctx0" brushRef="#br1" timeOffset="352759.7691">8910 11199 307 0,'-2'-8'60'0,"0"-1"-56"16,6 3-4-16,8 1 2 16,7-1-2-16,10-4-5 15,8 2-11-15,5-4-22 16,-7 2-7-16,-1 0 22 15,-12 4 22-15,-11-2-10 16,-13 2 0-16,-9 2 11 0,-3 0 5 16,-5 4 3-16,-8 6-1 15,0 4-3-15,-4 6 10 16,2 6-10-16,4 5 6 16,8 0-9-16,1 3 3 15,7 1-4-15,7-6-2 16,0 0 1-16,2-8-5 15,2-7 4-15,-4-1-3 16,2-8 4-16,0 2-17 16,2-6-15-16,2 6 33 15,9-2 2-15,3 2-2 16,-1 3-1-16,4 2 0 0,-11 1 1 16,-6 1 2-16,-6 4 0 15,-12 3 5-15,-10-3-1 16,-5-2 14-16,-2 1 3 15,4-4-2-15,6-3-6 16,10-2-7-16,11-2-8 16,4-2 5-16,7 2-5 15,6-2 5-15,7 2-5 16,12-2-7-16,1 0-3 16,-4-2-18-16,-2 2-27 15,-8 0-60-15</inkml:trace>
  <inkml:trace contextRef="#ctx0" brushRef="#br1" timeOffset="353098.0454">9456 11444 319 0,'5'-4'71'16,"-3"-2"-65"-16,-2 0 4 16,-2 6-2-16,-3 0-2 15,1-2-6-15,-9 2-2 0,-3 0-3 16,-11 4 5 0,0 6 0-16,0 3 2 0,6 6-4 15,-3-1 5-15,12 4-6 16,7-1 4-16,5 2-2 15,5 1-1-15,7 2-8 16,10 1-2-16,-1-4-9 16,4-1-9-16,0-7-30 15,-3-8 4-15,0-11-32 16</inkml:trace>
  <inkml:trace contextRef="#ctx0" brushRef="#br1" timeOffset="353989.6429">9679 11245 118 0,'12'-20'225'0,"-6"9"-208"16,-6 6-17-16,0 3-3 15,0 10 3-15,-2 3 22 16,-2 12-8-16,-3 7 6 16,-2 10-8-16,-4 6 2 15,-1 3-5-15,1-1-5 16,0-4 0-16,1-6-3 15,1-6-2-15,9-11-1 16,0-4 1-16,2-7-16 16,0-8-3-16,4-4-13 0,7-2 1 15,5-4-19 1,8-7-19-16,7 2 15 0,-2-3 54 16,0 2 1-16,-6 7 17 15,-15 6 9-15,2 5-2 16,-8 4 3-16,0 4-3 15,-2 2-8-15,0 2-12 16,2 2-3-16,3-2-2 16,-1-4-1-16,-2-2 1 15,5-4-5-15,0-4 6 16,-3-4 8-16,7-6-3 16,3-3-5-16,-1-4-5 15,0-5 2-15,3 2-14 16,0 0-14-16,6 4-21 15,-2 2 13-15,-3 5 21 0,2 5 18 16,-11 2 1 0,0 3 42-16,-8 1 33 0,-10 2-30 15,-3-2 7-15,-3 4-9 16,-1-2-7-16,-6 2-23 16,15 0-7-16,-2-3-7 15,8-4-2-15,4 3-5 16,1-1 0-16,4 6 3 15,-1-1-12-15,3 2-11 16,-3-1-8-16,6-5 14 16,-10-2-3-16,7-2 10 15,-5-5 5-15,-2-1 9 0,-2 2 9 16,2 0-8 0,4 4 3-16,-2 2-1 0,-2 0 5 15,9 2-4-15,1 2 2 16,1 3-5-16,-5-2 0 15,6 1-1-15,-7 1-4 16,-3-5 4-16,-2-1-2 16,-2-1 0-16,0 0 4 15,0 3-2-15,0-1 1 16,1 2 1-16,7 4 0 16,-1-1 0-16,2 0-1 15,-3-2 1-15,3-1-4 16,-4-1 5-16,2-4 6 15,-7 2-2-15,0-3 3 16,0 0-8-16,0 0-1 0,0-3-1 16,0 3-8-16,0 0-2 15,4-1-6-15,5-5 3 16,5-6-50-16,5-2-53 16</inkml:trace>
  <inkml:trace contextRef="#ctx0" brushRef="#br1" timeOffset="354124.1241">10212 11668 75 0,'-4'-10'64'16,"4"0"-64"-16</inkml:trace>
  <inkml:trace contextRef="#ctx0" brushRef="#br1" timeOffset="354306.2807">10229 11747 98 0,'-3'6'22'0,"3"-1"-3"16,0-1 9-16,11 3-3 16,4-4-10-16,3 0-3 15,6-2-1-15,1 1-7 16,-1-4-4-16,3 1-12 15,-12-2-20-15,-1 2-27 0,-3-1-16 16</inkml:trace>
  <inkml:trace contextRef="#ctx0" brushRef="#br1" timeOffset="354950.1122">10397 11711 162 0,'-6'-8'64'15,"-4"-2"-54"-15,-1 6 9 16,-1-1 21-16,6 5-4 15,-3 0-8-15,7 0-5 16,-2 0-21-16,6 0-2 16,-2 3-3-16,2-3-8 15,5 2 5-15,-1 2-8 0,-2 1-22 16,6 0-1-16,-6-1 27 16,1-3 7-16,-3-5 0 15,-9-2-18-15,5-2 16 16,-4-4 5-16,-4 2 0 15,8 4 14-15,-2 0 1 16,-1 6-1-16,5 0-2 16,5 2 4-16,-5 0-10 15,2 6 13-15,2 2 2 16,0 8-8-16,8 7-7 16,-3 5-5-16,-3 3 3 15,4 4-3-15,-6-1-2 16,3-4 3-16,-3-7-5 15,-2-10-2-15,5-5 0 16,0-6 2-16,4-8 1 0,5-4-4 16,3-2-8-16,6-3 10 15,4-4 3-15,-4 2 1 16,-8 5 4-16,-3 3 15 16,-12 3-3-16,0 0 1 15,-2 2-1-15,-2 2-8 16,0 2-7-16,2 0-1 15,-2 2-2-15,2-2-11 16,2 0 6-16,0 1 1 16,5-2 0-16,-3 0-5 15,-2 2 3-15,-2-1 5 16,0-1 3-16,0-1 4 0,0 4-3 16,-2-4 7-16,0 2-7 15,2 1 1-15,-2 3 1 16,4 0 1-16,2 6-4 15,-1 4-2-15,12-2-3 16,0 2-21-16,4-3-37 16,-4-5-77-16</inkml:trace>
  <inkml:trace contextRef="#ctx0" brushRef="#br1" timeOffset="356360.3871">1444 12132 428 0,'-10'4'47'16,"-4"-3"-47"-16,2-1-7 15,6 0 7-15,4 0 0 16,2 0-4-16,2 0-14 16,3 0-13-16,-1 0 5 15,0-1 20-15,10-2 6 16,-1-1 5-16,2-2-4 15,1 1 7-15,-1-1-5 16,-3 2 10-16,-5-1-7 16,-5 5-5-16,-2-1-1 15,-2-4-9-15,-3-1-59 16,-3-3-56-16,-2-8 5 0</inkml:trace>
  <inkml:trace contextRef="#ctx0" brushRef="#br1" timeOffset="356788.5961">1364 11971 58 0,'-13'-9'141'15,"6"0"-123"-15,5 3-11 16,2 2 8-16,2 0 4 16,-2 2-11-16,7 2-5 15,-2-2-2-15,5 4 5 16,6 4 4-16,10 0 1 16,10 4 1-16,12 2-5 15,9 2 15-15,15 0-1 16,17 1 10-16,17-6-14 15,21-3-8-15,16-2-8 0,17-4-1 16,10-4 0 0,10-4-5-16,10 1 5 0,10-8-7 15,3 1 6-15,2 4-2 16,-11 0 3-16,-21 3 0 16,-15 0 1-16,-15 3 1 15,-24-4 0-15,-13 0 4 16,-12-2-5-16,-13-2 7 15,-3 0-6-15,-14 2 8 16,-13-2-3-16,-8 2 1 16,-14 4-8-16,-12 4-1 15,-6-2 0-15,-6 6-4 0,-3-2 4 16,-2 0-3-16,-2 0 2 16,2 2-2-16,-2-4 3 15,2 2-12-15,0 0-15 16,2-2-41-16,0 0-41 15</inkml:trace>
  <inkml:trace contextRef="#ctx0" brushRef="#br1" timeOffset="363552.6663">5334 15677 81 0,'-48'-6'0'15,"3"0"-4"-15,3 3-20 16</inkml:trace>
  <inkml:trace contextRef="#ctx0" brushRef="#br1" timeOffset="363613.2089">5072 15671 61 0,'-38'6'20'15,"-1"-6"-8"-15,2 6-7 16,-1-2-5-16,3 0-12 16</inkml:trace>
  <inkml:trace contextRef="#ctx0" brushRef="#br1" timeOffset="369440.3794">20512 14037 115 0,'-6'0'31'15,"-3"-3"-31"-15,5 3-1 16,-4 0 0-16,4 0-7 15,2 0-6-15,2 0-24 16,2 5 19-16,0-1 8 16</inkml:trace>
  <inkml:trace contextRef="#ctx0" brushRef="#br1" timeOffset="370432.2181">20666 14091 166 0,'-11'-2'0'16,"1"0"-8"-16,-5-2 5 0,-3 4 3 16,-1 0 7-16,-8 0-2 15,0-5 4-15,-2 5-1 16,-7-1 16-16,1-4-7 16,-4 4-8-16,-5-5-4 15,0-2 0-15,-1 2 3 16,-1-4-4-16,-4-3 3 15,6 1-4-15,3-3 5 16,6-3-5-16,-3-4 1 16,9-3-1-16,7 1-2 0,2 1 4 15,4 0-5 1,12 3 0-16,2 2-6 0,6 4 5 16,2-3-5-16,15 6 5 15,8-3-2-15,11 2 1 16,5-1 2-16,5 5 0 15,8-4-1-15,7 5 3 16,7-1-4-16,3-1 1 16,10-3-1-16,4 5-6 15,5-4 8-15,-3 4 0 16,3-1 0-16,-7 2 4 16,-3 0-2-16,3 4 5 15,0-2-5-15,4 4 4 16,7 0-5-16,10 1 3 15,-4 2-4-15,8 0 2 0,-4 0 1 16,4 0-1-16,-1 2 6 16,1 1-4-16,2-2 4 15,-6 5-4-15,0 1 4 16,-10 6-6-16,-9 1-2 16,-6 4 0-16,-2 4 0 15,-10 0-1-15,-5 0 1 16,-9 0-2-16,-3 0 4 15,-17-2-4-15,0-4 0 16,-16 0 0-16,0-6-2 16,-15 5 4-16,-5 1 1 15,-2 2 0-15,-5 2 4 0,-5 0-5 16,-5 4 3-16,3-3-3 16,-5-3 3-16,5-2-2 15,-8-3 0-15,1-2 3 16,-5-2-4-16,-8-2 0 15,-7 0 0-15,-10-2-3 16,-12-5 6-16,-4-3-5 16,-16-5 4-16,-5-1-3 15,-11-6 2-15,-5-2-1 16,-10 1 0-16,-1-2-4 16,2 0-1-16,6 3-7 15,0 3-1-15,11 1-10 16,-1 2-3-16,9 0-5 0,3 2-16 15,3-1 23 1,1 5-20-16</inkml:trace>
  <inkml:trace contextRef="#ctx0" brushRef="#br1" timeOffset="372027.1336">19677 13539 216 0,'8'-34'52'15,"6"0"-16"-15,-5 2 0 16,2 8-15-16,-4 0 13 15,2 4-17-15,-7 6-9 16,0 2-5-16,-2 8-4 16,2 6 1-16,-4 0-2 15,4 8 2-15,-2 13 3 16,0 21 7-16,0 23-3 16,-4 23 6-16,2 22-10 15,-7 21 9-15,4 11-7 16,-5 15 0-16,7 7-4 15,-4 9-1-15,1 3 0 16,1-2-6-16,-8-7 4 0,-9-14-2 16,4-14 2-16,-11-20-2 15,2-21 2-15,-2-15-6 16,6-24-2-16,6-20 1 16,3-15-12-16,10-14-1 15,4-10-15-15,-2-6-70 16,4-15-1-16</inkml:trace>
  <inkml:trace contextRef="#ctx0" brushRef="#br1" timeOffset="372576.1825">20187 13933 106 0,'-24'-12'87'16,"3"-3"-62"-16,10-2 5 15,7 0 22-15,4 5-9 16,2 6-9-16,0 2-10 16,3 4-21-16,-1 0-3 15,12 2 3-15,101 20 1 0,-65-16-2 16,6 4 2-16,11-2-4 16,5-2 0-16,74 8 0 15,20-2 0-15,13-2-1 16,6 0 0-16,2 1-1 15,-6-1-3-15,-14-3-6 16,-22 1-28-16,-20-8-38 16,-36-3-63-16</inkml:trace>
  <inkml:trace contextRef="#ctx0" brushRef="#br1" timeOffset="373429.4699">21941 13369 156 0,'-16'-5'122'15,"3"0"-70"-15,5-2-5 16,4 4-8-16,6 3-8 15,0 0 1-15,6-2-22 0,-8 0-7 16,6 2 0-16,5 0-6 16,14 2 2-16,4 2 0 15,13 2-5-15,3 2-2 16,11 2 0-16,-2-4-8 16,-4 0 2-16,-8-2-12 15,-11-2 13-15,-8-2-1 16,-19 0 14-16,-2 0-13 15,-6 0 9-15,0 0 3 16,-7 0 1-16,-5 2-1 16,1 4 2-16,-8 7-3 15,5 4 4-15,3 11-1 0,1 8 0 16,3 6 5 0,7 4-4-16,-3 7-1 0,7-3 1 15,-2-2-1-15,0-6 0 16,-4-4 0-16,-2-8-1 15,-3-8 1-15,2-5 0 16,-9-9 3-16,0-3 2 16,-1-7-4-16,-10-6-1 15,-5-6 2-15,-2-8-1 16,-2-6 1-16,3 0 0 16,-5-4-6-16,-1 4 1 15,1 3-1-15,5 7-4 16,6 4-3-16,6 6-17 15,9 7-47-15,14 2-4 16,8 7 8-16</inkml:trace>
  <inkml:trace contextRef="#ctx0" brushRef="#br1" timeOffset="373895.7311">22272 13655 207 0,'0'-5'43'0,"0"-4"-19"16,-4 5 27-16,4 4-6 15,-2-1-14-15,-3 2-20 16,3-1-2-16,-2 4-8 15,-6 5 1-15,-3 3-2 16,-2 8 0-16,-1 6 0 16,3 0-2-16,8 2 0 15,5 0-1-15,14-2 2 16,3-8-6-16,14-2 6 16,12-8-18-16,9-10-1 15,5-10 0-15,-1-6-8 16,-7-11 2-16,-9-2 6 15,-11-8 12-15,-16 3 8 0,-15 3 18 16,-11 2-5-16,-16 9 13 16,-9 6-11-16,-3 4-7 15,-1 6-8-15,7 6-4 16,-3 2-1-16,9 7-14 16,9 0-1-16,9 2-7 15,7-2-19-15,6 3-56 16</inkml:trace>
  <inkml:trace contextRef="#ctx0" brushRef="#br1" timeOffset="374397.9285">22584 13307 250 0,'-7'-9'0'0,"3"5"-13"16,0 7 13-16,2 11 5 16,-7 9 8-16,-1 14 0 15,2 7 6-15,-1 7-10 16,5 6 12-16,-8 2-12 16,8-4 1-16,-5-5-7 15,5-5-2-15,-6-7 0 16,6-14 0-16,2-8 1 0,-3-8 1 15,3-6 6-15,0-8-9 16,2-4-25-16,-2-4-4 16,2-4 8-16,2-7-13 15,9 0 6-15,1 0 16 16,3 1 12-16,1 4 5 16,3 7 4-16,4 5 5 15,-5 5-5-15,-3 3 9 16,1 7 0-16,-2 1-4 15,0 1-2-15,-2 6-3 16,-1-1 3-16,-7 6-3 16,-2 2 3-16,0 6-9 0,-6 0 2 15,-2 0-5 1,-5 0 0-16,-5-4 0 0,5-6-4 16,2-6-3-16,7-8-11 15,-1-2-17-15,6-4-70 16</inkml:trace>
  <inkml:trace contextRef="#ctx0" brushRef="#br1" timeOffset="374960.0615">22814 13722 70 0,'-4'-17'53'0,"-3"3"-44"16,4 0 12-16,3 6 8 16,0 7 0-16,3 1 0 15,-3 1-2-15,-3 2-4 16,1 1 7-16,2-3-7 16,0 2 0-16,-2-1-12 15,2 2 3-15,-5 6 1 16,5 3-2-16,-2 8-3 15,-2 5-6-15,2 4 3 16,-3 2-6-16,1-4-1 16,4 0 2-16,2-6-4 15,5-6-1-15,-5-6 0 0,2-5 1 16,3-5 2-16,-5-6 0 16,5-13-16-16,4-9 3 15,7-10 1-15,4-9-10 16,3-6 3-16,-3 8 19 15,3 9 16-15,-12 13-3 16,3 10-3-16,-3 12-1 16,-2 2 3-16,0 9-2 15,7 5 4-15,-7 3-9 16,2 7 5-16,0 10-6 16,-3 1 1-16,-4 2-4 15,1 2-1-15,-7-2 0 16,0-6 1-16,0-8-3 0,0-6-1 15,0-8 2 1,0-6-5-16,0-4 4 0,0-4-19 16,2-4-59-16,0-3-87 15</inkml:trace>
  <inkml:trace contextRef="#ctx0" brushRef="#br1" timeOffset="376197.7179">20651 14584 397 0,'-11'-1'0'0,"10"-6"-8"16,2 3 2-16,12 8 6 15,4-1 15-15,24 1-13 16,21-3-2-16,20 1-7 15,19-2-3-15,-1 0-7 16,-6 0-21-16,-19 3-5 16,-17-6-5-16,-15 3-15 15,-17-3 22-15,-12 0 0 16,-14-1 37-16,-21 0 4 16,-6 2 26-16,-8 0 17 15,-5 2-9-15,0 2-7 16,2 7-2-16,4 1-12 15,10 5 6-15,2 11-6 0,8 8 6 16,9 10-11-16,-3 10 0 16,6 6-3-16,0 5-3 15,-5-3 1-15,2-6-2 16,1-7 4-16,-9-10-2 16,-3-9 9-16,3-10 0 15,-12-8 0-15,-4-8-10 16,-2-9-1-16,-2-6-1 15,-7-3-11-15,1-4-4 16,6-4-36-16,4-2-36 16,5 5-51-16</inkml:trace>
  <inkml:trace contextRef="#ctx0" brushRef="#br1" timeOffset="376626.1557">21326 14899 53 0,'-14'-6'216'16,"3"0"-208"-16,-1-2-1 15,4 3 22-15,-5 3-3 16,5 4-14-16,2 1 0 0,-3 7-7 15,1 2 5 1,-4 5 0-16,-1 8-2 0,-1-1-3 16,5 2-5-16,3-1 0 15,4-2-1-15,4-1 0 16,4-6-6-16,6 0 6 16,12-7-9-16,2-9-6 15,4-6-7-15,3-11-1 16,5-8-1-16,-9-8 1 15,-9-3 24-15,-7-2 1 16,-5 4 25-16,-18 4 1 16,-1 8-2-16,-6 6-12 0,1 5-10 15,0 6-3-15,3 5-10 16,2 4-15-16,7 6-19 16,6 4-29-16</inkml:trace>
  <inkml:trace contextRef="#ctx0" brushRef="#br1" timeOffset="377083.1583">21651 14541 281 0,'0'0'0'0,"2"2"0"16,-11 7 0-16,7 7 11 15,-7 7 3-15,0 10-6 0,-4 7 6 16,-1 8-3-16,-1 5-1 16,1 3-2-16,-1 0-5 15,2-6 5-15,-1-11-7 16,12-6 2-16,-9-11-1 16,9-12 3-16,2-6-5 15,-2-6 0-15,4-8-21 16,-2-5-20-16,11-6 16 15,4-7 14-15,5-4 11 16,7 2-2-16,0 5 2 16,-8 10 3-16,2 5 4 15,-15 4 2-15,-2 10-3 0,-8-2 5 16,8 6 1 0,-6 2 5-16,4 6-5 0,-2 2 1 15,6 4-10-15,-4 0 1 16,-2-3-4-16,0 0 0 15,0-5-2-15,2-7-7 16,-2-5-1-16,0-2-25 16,4-5-24-16,7-3-46 15</inkml:trace>
  <inkml:trace contextRef="#ctx0" brushRef="#br1" timeOffset="377382.1738">21896 14897 187 0,'14'0'36'0,"-10"8"-16"0,-4-2 3 15,-2 4 2 1,2 4 2-16,0 2-1 0,-8-1-14 16,8 4-12-16,0-5 0 15,8-5-2-15,-8-2 1 16,0-3-3-16,4-4 3 16,-2-7-1-16,5-1-7 15,9-9-10-15,3-8 5 16,6 0 14-16,2 3 0 15,0 8 8-15,0 4 3 16,-8 12 8-16,6 9-5 16,-6 3 3-16,4 9-6 15,-7 2-1-15,-1 6-6 16,-1 1-3-16,-10-2-2 0,0-2-13 16,-4-4-8-16,-2-3-67 15</inkml:trace>
  <inkml:trace contextRef="#ctx0" brushRef="#br1" timeOffset="378245.9546">21725 15984 173 0,'-43'2'17'0,"1"2"20"16,-1 4 18-16,12 0-30 16,7 2-8-16,10 0-1 15,12-2 0-15,13 4 0 16,-2-6 3-16,6 6-8 16,4-8-3-16,-2 1 9 15,-3-5-4-15,-1 0 5 16,3-3-11-16,1 1 3 0,22 0-4 15,11 2-2 1,27 2-4-16,16 0 0 0,16 2 0 16,5 3-11-16,-12 4 2 15,-3-3-10-15,-24 2-7 16,-17-6-39-16,-20 6-8 16,-22-5 20-16,-16-4 33 15,-25-1-1-15,-16 0 21 16,-9-1 0-16,-13-1 25 15,1-1 5-15,4 2-7 16,6 1 9-16,10 1-6 16,13 5-12-16,7 4-8 15,11 8 5-15,7 8 8 16,4 11-16-16,0 7 4 0,0 9-6 16,0 10 10-16,2 5-7 15,-4-2 8-15,0-2-1 16,-10-6 0-16,-1-9 1 15,-3-13-2-15,-6-10 4 16,-5-8-9-16,-4-5-3 16,-10-12-1-16,-5-5-2 15,-3-6-7-15,-7-2-6 16,3-5-22-16,8 0-29 16,11-1-59-16</inkml:trace>
  <inkml:trace contextRef="#ctx0" brushRef="#br1" timeOffset="378786.5724">22212 16604 239 0,'0'-3'114'0,"-2"1"-109"16,-3 1 1-16,3 2-1 15,0 5 14-15,-2 7 9 16,-5 0-17-16,-3 10-4 16,2 0-3-16,-4 2-3 15,1-1-1-15,3-2 0 0,7-8-1 16,3-4-3-16,0-3-1 16,2-6-10-16,-2-2-5 15,4-4-11-15,5-7-10 16,7-2 3-16,1-8 21 15,6 8 15-15,-3-5 2 16,-5 12 6-16,-6 1 1 16,-2 3 11-16,-2 2-7 15,-5 2 0-15,-5-1-4 16,5 3-4-16,0-2 1 16,7 4-2-16,-5 5-2 15,2-2-4-15,5 0 2 16,-3-2-12-16,2-2 7 0,-8-4 5 15,2-4 1 1,-2-6-5-16,-2-6 6 0,-8-3 9 16,4-3-4-16,-7 2 4 15,3 0-4-15,4 7 4 16,-3 2-9-16,5 5-2 16,4 2-8-16,0 6-9 15,2 0 1-15,2 0 2 16,5 2-20-16,5 5-99 15</inkml:trace>
  <inkml:trace contextRef="#ctx0" brushRef="#br1" timeOffset="379211.4471">22704 16148 293 0,'12'-8'84'15,"-8"4"-84"-15,-4 4 0 16,-2 12 0-16,-2 8 30 16,0 12-6-16,-10 15 3 15,-5 12-12-15,0 12-2 16,-1 7-2-16,-5-4-8 16,3 2 0-16,4-13-1 15,3-15-4-15,3-15 2 16,6-12 0-16,4-11-14 15,-3-9-5-15,12-2-18 0,9-13 4 16,5-3 14 0,20-6 15-16,1-4 4 0,10 4 0 15,-15 5 11-15,-3 6-4 16,-12 8 4-16,-10 5-6 16,-2 2 2-16,-6 5 1 15,-1 1-1-15,-6 5 2 16,1 2-9-16,0 3 2 15,-5-5-1-15,3 2-2 16,2-4-7-16,2-4-13 16,-2-4-25-16,2 0-46 15,4-2-34-15</inkml:trace>
  <inkml:trace contextRef="#ctx0" brushRef="#br1" timeOffset="379536.2883">22976 16709 211 0,'0'-5'128'16,"0"5"-121"-16,0-2-3 16,-2 2-5-16,2 2 2 15,0 3 1-15,0 4-1 16,0-1-1-16,0 2-2 16,0-3-5-16,2 2 0 15,3-5-12-15,-3-4 0 16,0-2-13-16,5-4 7 0,6-2 23 15,1-2 2 1,1 0 21-16,1-1 9 0,-8 6 10 16,-3 5-15-16,0 0-1 15,-5 8-1-15,2 2-2 16,4 5-14-16,2 4-5 16,0 1-2-16,3 0-3 15,-1-6-6-15,-4-4-21 16,1-6-23-16,-1-8-86 15</inkml:trace>
  <inkml:trace contextRef="#ctx0" brushRef="#br1" timeOffset="385031.4717">1899 14476 92 0,'-6'-4'99'0,"0"0"-51"0,2 0-20 16,0 2 10-16,-1-1-8 16,5 3-11-16,0 0-10 15,0 0-3-15,-2 0 6 16,4-1-1-16,-4 1 11 16,2 0-4-16,-4-5-1 15,0 5-7-15,-4-4 6 16,-3 2-8-16,9 1 1 15,0 1-3-15,0 0-6 16,4 0 0-16,2 0-2 16,1 0-1-16,-3 0-8 15,4 0 10-15,15 0 0 0,3 1 0 16,10-1 0-16,3 2-3 16,1 1 4-16,-7-2-2 15,-4 5-1-15,-9-3 2 16,-3 1 0-16,-3-2-7 15,-5-2 8-15,-7 2-6 16,2-2 4-16,-4-2-2 16,-3 2 0-16,-1-2 2 15,-8 0 0-15,1 0 0 16,-12 2 3-16,3 0-4 16,-7 2 2-16,2 0 1 15,-1 2 0-15,1 0 1 16,7-4 0-16,1 3 0 0,13 0 7 15,-1-6-5 1,7 3 7-16,0-1-10 0,5 1-2 16,1-2-5-16,2 0 4 15,5 2 2-15,7 0 1 16,9-2-2-16,4-2 0 16,7 2 0-16,-2 0-2 15,-7-1 3-15,-6-3-7 16,-9 6 2-16,-8 0-2 15,-3 0 3-15,-4 0 5 16,-2 0-7-16,-6-1 5 16,-2-2-4-16,-9 0 6 0,-2 0 0 15,-7 0 5 1,0 3-2-16,1-3 0 0,2 6 0 16,5-3-2-16,9 1-2 15,3-1-5-15,7 2 2 16,2-2-11-16,6 3 13 15,2-2-5-15,1 1 7 16,9 2 1-16,-2-4-1 16,-1 5 2-16,-1-4-2 15,-1 2 5-15,-7-3-5 16,-4 0 7-16,-4 2-4 16,-2 0 3-16,0-2-6 15,2 0-2-15,-2 0-8 16,2-2-27-16,0 0-79 15</inkml:trace>
  <inkml:trace contextRef="#ctx0" brushRef="#br1" timeOffset="390259.7577">2469 14452 61 0,'0'-3'26'15,"0"3"-24"-15,-2-2-1 16,0 2 3-16,2 0 3 15,0 2-4-15,0-2-3 16,0 3-2-16,-5-3-3 16,5 0 0-16,0 0 2 15,0 0-4-15,0 0 3 0,0 0 4 16,-2 0 18-16,0 0 1 16,2 0 2-16,0 0-3 15,0-3 1-15,0 3-3 16,0 0-3-16,0 0 2 15,2 0-2-15,-2 0 5 16,0 0-1-16,0 0 10 16,0 0 2-16,0 0 8 15,0 0-11-15,0 0-1 16,2 0-3-16,-2 0-8 16,0 0-1-16,0 0-10 15,0 0 4-15,0 0-7 16,0 3 3-16,0-3 0 0,0 0-3 15,0 0 0 1,0 0 0-16,0 0 0 0,5 0 2 16,-5 0-4-16,2 1 4 15,-2-2-4-15,2 1 5 16,2 1-3-16,4-1 0 16,5 0 0-16,5 5 0 15,1-1 2-15,6-2-3 16,-3 0 3-16,1 0-2 15,-1 0 1-15,-2 0 0 16,-2 2 1-16,2 0-1 16,-4-2-1-16,-2 2 1 15,1 0 0-15,-2-3 1 0,-2 1-2 16,0 1 3-16,2-2-3 16,2 1 3-16,-3 2-4 15,-1-1 1-15,3 1 0 16,-1 0 0-16,3-2 2 15,-1 2-2-15,5 0 2 16,-1-2-1-16,-2 2 1 16,1-4 0-16,-3 3-1 15,-1-3 1-15,3 1-1 16,-3-1 0-16,4 0-1 16,0 0 3-16,1 0-6 15,6 0 7-15,2-1-6 16,-1-2 4-16,4 1-3 15,-8 0 2-15,7 0-1 0,-5 0 0 16,-1-2 1-16,1 2-2 16,-1-2 4-16,-2 0-5 15,6-2 5-15,-2 1-6 16,4-1 4-16,-2 1-1 16,2 1 0-16,-2-1 0 15,0 0-1-15,-4 3 3 16,0-2-5-16,-4 0 7 15,11 0-8-15,-6-2 6 16,7 0-4-16,0 1 1 16,4-2 1-16,-4 0-1 15,-5 3 2-15,-4 0-5 0,-8-1 8 16,-3 5-6-16,-7 0 5 16,-4-2-4-16,5 2 2 15,-5 0-1-15,2 0 0 16,-2 0 0-16,2 2-2 15,3-2 5-15,2 0-6 16,-1-2 7-16,1 2-6 16,-1 0 5-16,-4-3-3 15,-2 6 0-15,0-3 2 16,0 0-2-16,0 0 2 16,0 0-4-16,0-3 5 15,0 6-5-15,0-3 6 16,0 0-7-16,0 2 5 0,-2-2-2 15,2 0 0 1,-2 0 0-16,2 0-1 0,0 0 5 16,0 0-7-16,-2 0 7 15,4 4-7-15,0-4 6 16,-2-4-3-16,2 4 0 16,-2 0 0-16,-2 0 1 15,2 0 2-15,-2 0-6 16,2 0 8-16,0 0-10 15,0 0 7-15,0 0-4 16,2 0 3-16,-2 0-1 16,0 0 0-16,0 0 0 15,0 0-1-15,0 0 4 16,0 0-6-16,0 0 7 0,0 0-8 16,0 0 6-16,-2 4-2 15,4-8 0-15,-4 4 0 16,4 0-2-16,-4 0 5 15,2 0-6-15,0 0 7 16,0 0-7-16,0 0 4 16,0 0-2-16,0 0 0 15,0 0-1-15,0 0 0 16,0 0-6-16,0 0 0 16,0 0-15-16,0-2-21 15,2 2-116-15</inkml:trace>
  <inkml:trace contextRef="#ctx0" brushRef="#br1" timeOffset="391536.4027">3987 14484 60 0,'-5'-4'122'16,"-2"0"-97"-16,1 0-7 16,-1 0 8-16,4 2-11 0,3 0 0 15,-3 0-6 1,0-1-1-16,-2 3-8 16,1 0 6-16,0-1-2 0,-3-4 1 15,7 1 2-15,-4 1-3 16,-6-7 4-16,4 0-4 15,-3-2 12-15,-5-3-12 16,8 3 11-16,-5 1-15 16,7-1 0-16,-3 1-2 15,4 1-4-15,3 0-1 16,3 0-5-16,-3-2 5 16,0 3 3-16,5-6 1 15,-5 5 5-15,2-2-4 16,0 0 3-16,-2 4-2 15,2-4-1-15,0 0-12 0,0 2 2 16,3-2 3-16,1-2 6 16,4 1-2-16,-4 0 0 15,5 1 2-15,-1 2 3 16,-4 0 1-16,-4 4-1 16,3 1 0-16,-3 4-6 15,0 1-5-15,0 1 1 16,2 2 7-16,7-1 0 15,5 1 3-15,5 0 0 16,3-2 2-16,10 2 2 16,-5-3 0-16,2 0 3 15,-4 0-6-15,-6 0 0 0,2 0-1 16,-10 2 0-16,-6 0-2 16,-2 0 2-16,-5 4 3 15,-5 0-2-15,3 6-1 16,-2-1 1-16,3 6-2 15,-1 2-4-15,2-6 2 16,0 1-7-16,3 0 8 16,3-4 2-16,-1 0 0 15,-3 0 3-15,0 0 1 16,-4 0 5-16,2 5-1 16,-7 3-1-16,5 2-6 15,-3 1 1-15,-2 3-1 16,3-2-1-16,-2 0 2 0,-1-1-1 15,-5-3 3 1,4-2-4-16,-3-2 6 0,-3-2-1 16,5-1 11-16,-7-4-6 15,8-1 3-15,-3 0-4 16,1-2-2-16,-3-4 1 16,7-4-7-16,-6 4-1 15,1-5-6-15,3-2-8 16,-4 1-42-16,3-2-77 15</inkml:trace>
  <inkml:trace contextRef="#ctx0" brushRef="#br1" timeOffset="392616.1222">9768 14119 84 0,'0'-8'92'0,"0"-1"-50"16,-2 4-17-16,0 1 10 16,4 0 4-16,-2 2-10 0,2-1-3 15,-2 2-15-15,2-4 1 16,3 1-9-16,-2 2 3 16,-1-1 1-16,0 0 2 15,-2-2 2-15,0 1-11 16,-4-2 5-16,-4-2-2 15,4-1 1-15,0 2-1 16,-5-1-6-16,-5 0 3 16,3 1-1-16,-2 4 0 15,-3-1 1-15,8 4-2 16,-2 0 1-16,6 0 1 16,2 0-8-16,4 1 3 15,0-1-7-15,3 0 5 16,4 3 6-16,-5-2 2 15,7 1-1-15,-4 1 1 0,0-2-2 16,-3-1 3-16,-4 3-4 16,0-3-2-16,0 0-3 15,0 1-13-15,2-1-36 16,3-1-33-16,-3 2-42 16</inkml:trace>
  <inkml:trace contextRef="#ctx0" brushRef="#br1" timeOffset="392915.6349">9639 13961 297 0,'-27'-11'44'0,"10"1"-16"16,3 3 21-16,8 4-13 15,6 1-24-15,4 2-12 16,0 2-1-16,6 1 1 16,9 3 1-16,10-1 0 15,16 1-2-15,16 1-2 16,5-3 3-16,3-3-12 16,4 1-3-16,-5-2-20 15,-11-2-9-15,-10 1-9 16,-11 1 5-16,-16-3-23 0,-7 3-36 15</inkml:trace>
  <inkml:trace contextRef="#ctx0" brushRef="#br1" timeOffset="393192.4046">9853 14021 204 0,'-15'6'80'0,"3"-3"-61"16,6 1 9-16,-3 5 2 15,9 3 1-15,-4 7-11 16,1 8-2-16,6 3-14 0,-1 3-1 16,-2 0-3-16,2-1 0 15,0 0-1 1,-2-4-3-16,0-6-2 0,-2-4-15 15,0-1-17-15,-3-8-32 16,-2 0-15-16,3-5-51 16</inkml:trace>
  <inkml:trace contextRef="#ctx0" brushRef="#br1" timeOffset="393477.3027">10169 13883 109 0,'8'6'204'16,"-6"1"-204"-16,-4 3 0 15,-6 5 2-15,2 4 7 16,-3 13 15-16,-5 4-13 16,3 3 0-16,5 1-8 15,-6-3 3-15,8 0-5 16,-5-9 1-16,9-3-2 15,-4-8 0-15,2-7-1 16,-3-4-1-16,5-4-1 16,0-2-13-16,5-4-29 15,-1-2-20-15,7-8-15 0,7-2 13 16</inkml:trace>
  <inkml:trace contextRef="#ctx0" brushRef="#br1" timeOffset="393777.1704">10210 14155 105 0,'24'-10'49'15,"-6"8"-16"-15,-12 6 16 16,4 7-2-16,-8-3-2 15,-2 9-14-15,0 1 6 16,-2 3-18-16,-1 2-10 16,1-2-6-16,-3-2-3 15,5-7 0-15,0-4-3 16,7-5 2-16,-4-3-10 16,-1-3-6-16,-2-3-25 15,11-6-17-15,0-2-9 16,5-1 5-16,1-2 29 0,-1 3 23 15,-3 3 11 1,3 11 8-16,-3 0 20 0,-1 0 4 16,-1 6 3-16,-3 1-6 15,4-1-5-15,-8 6-8 16,5 0-10-16,-7 2-5 16,5 0-1-16,-5 1-2 15,-2-3-20-15,0-7-23 16,3-3-55-16</inkml:trace>
  <inkml:trace contextRef="#ctx0" brushRef="#br1" timeOffset="393942.0501">10526 13968 326 0,'2'4'1'0,"5"2"2"0,-5-1 2 16,2 5 7-16,8-1-12 15,-1 8 0-15,-3 1-18 16,11 0-32-16,-10 1-82 16</inkml:trace>
  <inkml:trace contextRef="#ctx0" brushRef="#br1" timeOffset="394243.5161">10773 14158 245 0,'11'0'42'15,"-10"0"-27"-15,6-3-4 0,-15 3 24 16,8 4-3-16,-6 1-15 16,-7 2-12-16,-10 5 3 15,1 2-3-15,-3 0-4 16,8-3-1-16,5 2-6 16,10-3 4-16,11 3 4 15,11 2-3-15,9 1 3 16,4 0-2-16,10 0 0 15,-5-5-3-15,-7-4 2 16,-13-3 1-16,-10 0 3 0,-8-4 5 16,-8 0-6-1,-14-4-2-15,-5 0-1 0,-9-2-16 16,5 0-30-16,4 2-86 16</inkml:trace>
  <inkml:trace contextRef="#ctx0" brushRef="#br1" timeOffset="394488.8338">11312 14209 193 0,'3'-4'220'0,"4"2"-206"15,-5-2-13-15,-2 2 13 16,0 4-4-16,2 2-10 0,-2 1 6 15,-2 3-6-15,-5 13 2 16,5 1 2-16,-3 6-4 16,-4 0 0-16,5-2-4 15,2-8-10-15,-5-5-18 16,5-9-33-16,2-8-105 16</inkml:trace>
  <inkml:trace contextRef="#ctx0" brushRef="#br1" timeOffset="394648.3144">11482 13908 334 0,'0'8'1'16,"2"0"-1"-16,7 1-3 16,-2-2 2-16,6 5 0 0,3 0-14 15,10 2-21-15,3 2-78 16</inkml:trace>
  <inkml:trace contextRef="#ctx0" brushRef="#br1" timeOffset="394887.8408">11771 14077 174 0,'10'1'68'15,"-8"-1"-30"-15,-4 5 5 16,-8-1-20-16,-3 2-4 16,-3 2-8-16,-12 6 2 15,3-1-6-15,-4 4-5 16,9-4-2-16,5 0 2 15,5-1-4-15,8 2 4 0,6 3-1 16,10 0 1-16,1 1-4 16,10-1 1-16,-9-2 0 15,-1-5-1-15,-4-4 2 16,-10-1 1-16,-2-8-1 16,-12 1-21-16,-7 2-66 15,-6 2-150-15</inkml:trace>
  <inkml:trace contextRef="#ctx0" brushRef="#br1" timeOffset="395775.905">12442 13856 284 0,'-31'-23'125'0,"6"2"-67"16,10 5-16-16,6 9 3 16,14 4-28-16,-3 6-12 15,4-1-3-15,19 4 8 16,8 3-10-16,23 1 0 16,13 0-1-16,12 0-4 15,-8-5-5-15,-13 0-10 16,-16-4 0-16,-17-2-7 15,-11 1 15-15,-14-6-32 0,-11-4 1 16,-11 0 23-16,-7 0 20 16,-4 0 3-16,-2 6 0 15,-3 8-2-15,5 8 1 16,9 10 4-16,-1 10-4 16,8 12 7-16,3 10-7 15,10 4-1-15,2-2 1 16,0 5-1-16,0-11-1 15,2-10 0-15,-4-11 5 16,0-10 1-16,-9-7 10 16,-5-5-12-16,-8-10 2 15,2 1-4-15,-9-6-2 0,-1-4 0 16,3-1-3-16,9-4-4 16,1-2-18-16,7 2-24 15,5-1-40-15,14 2-14 16</inkml:trace>
  <inkml:trace contextRef="#ctx0" brushRef="#br1" timeOffset="396139.8917">12930 14093 109 0,'-2'-2'246'0,"-2"2"-228"0,-6-2-13 15,1 2-3 1,3 12 3-16,-9 3 6 0,3 6-7 16,-1 6-2-16,-3 4 0 15,12-1-2-15,-1-2 1 16,14-4 2-16,3-2-5 16,5-7 5-16,-1-8-6 15,8-7 3-15,0-7-2 16,-1-11-2-16,4-7-2 15,-12-5 6-15,-1 0 4 16,-5 4 6-16,-15 5 3 16,3 4 13-16,-11 7-16 0,1 1-8 15,-3 5-2-15,1 2-4 16,-3 1-8 0,9 1-16-16,3 1-37 0,1-1-45 15,16 2-33-15</inkml:trace>
  <inkml:trace contextRef="#ctx0" brushRef="#br1" timeOffset="396559.0957">13225 13856 307 0,'-8'-10'66'15,"6"4"-60"-15,-2 0-5 16,2 11-2-16,2 2 2 15,0 5 12-15,0 10 0 0,-6 10 4 16,5 8-7-16,-13 9 6 16,3-2-6-16,1 2-2 15,-9-5-1-15,9-10-7 16,0-10 2-16,1-8 1 16,5-9-6-16,4-7 3 15,2-1-5-15,7-4-12 16,-5 0-15-16,14-7 5 15,9-6-11-15,11-2-4 16,4 0 20-16,1 1 22 16,-10 11 1-16,-4 3 12 15,-12 5 2-15,-7 5 5 0,-1 2 2 16,-7 3-2-16,-9 2-2 16,3 3-10-16,0 2-3 15,-6 1-2-15,4 0-6 16,-1-7 1-16,5-2-1 15,2-5-9-15,0-4-17 16,0-2-84-16</inkml:trace>
  <inkml:trace contextRef="#ctx0" brushRef="#br1" timeOffset="396910.8703">13534 14109 72 0,'-7'7'296'0,"-2"1"-296"16,5 1 3-16,2-1-3 16,-5 6 10-16,5 3 0 15,-1 6-8-15,1-3-2 16,-1-4 2-16,-1-4-4 16,4-3 2-16,0-8-2 15,4-1-3-15,1-6-1 16,7-8-15-16,5-8 1 15,12-8 9-15,2 0 7 16,9 1 4-16,-8 9 8 16,-5 13 5-16,-12 7-3 0,-1 7 8 15,-3 10-5 1,-7 5 0-16,5 3-1 0,-5 4-9 16,-4 1-2-16,0-6-1 15,3-4-1-15,-3-6-21 16,0-8-44-16,-3-2-182 15</inkml:trace>
  <inkml:trace contextRef="#ctx0" brushRef="#br1" timeOffset="398008.0672">14227 13722 266 0,'4'18'5'16,"-4"8"4"-16,-2 8 9 16,-7 10 1-16,1 10 8 15,-6 2-7-15,-28 104-7 16,32-146-12-16,8-3 4 16,2-7-2-16,-2-2 1 15,-5 6 5-15,7-6-2 16,5-4-6-16,-3-4-1 15,0-4-29-15,3-6 1 0,6-6-10 16,2-6-18-16,12 0 20 16,4 1 29-16,2 8 7 15,0 6 17-15,-3 12-1 16,2 7 6-16,-3 7-5 16,-4 6 6-16,-8 4-6 15,-7 4-3-15,4 3-4 16,-14 0-3-16,-8-3 0 15,-3-2 1-15,-5-5 12 16,-1-2-9-16,-10-6 3 16,-5-4-13-16,1-6 2 15,-2-4-3-15,0-6-2 16,4-4-7-16,2-1-17 0,5-2-8 16,8-1-62-1,12 8-58-15</inkml:trace>
  <inkml:trace contextRef="#ctx0" brushRef="#br1" timeOffset="398653.9124">14597 14097 366 0,'-9'-6'8'15,"-3"-1"-6"-15,-1 6-4 16,0 9 4-16,-3 3 1 0,-2 8-2 15,5 9 3-15,-2 4-3 16,5 2-1-16,10 3 0 16,12-6-7-16,3-6 2 15,12-8-6-15,-2-9 2 16,6-8-13-16,0-12 8 16,-2-7-10-16,-4-12 8 15,-10-1 10-15,-12-2 6 16,-6 0 10-16,-6 6 30 15,-7 6 6-15,-1 6-26 16,1 6-5-16,-1 4-14 16,3 1-2-16,3 5-11 15,11 5-5-15,2 3 6 16,11 2-18-16,10 2 11 0,6 0-14 16,4-6 1-16,5-2 4 15,-3-4 27-15,-4-2 1 16,-6 0 18-16,-11 2-6 15,-3 0 4-15,-9 2 0 16,-4 2-7-16,-5 2 21 16,3 6-6-16,-8 4-8 15,1 8-10-15,1 2-1 16,-2 0-5-16,1 0 1 16,11-3-2-16,0-6 0 15,11-3 4-15,3-8 2 16,3-6-4-16,10-10-1 15,4-5-2-15,-2-8-5 0,2-4 2 16,-6-6 0-16,-10-1 1 16,-6 1 3-16,-13-3 10 15,-3 5 11-15,-8 0-15 16,-3 8-4-16,-2 2-1 16,6 6-2-16,8 5-21 15,6 3-47-15,8 3-2 16,17 4-71-16</inkml:trace>
  <inkml:trace contextRef="#ctx0" brushRef="#br1" timeOffset="398885.6454">15185 13850 123 0,'-13'-9'242'16,"1"4"-220"-16,1 2-22 15,9 0 1-15,0 14 8 16,0 8 10-16,-7 11 1 15,-3 13-2-15,-3 8-13 16,-3 9-1-16,3 1-2 16,-3-2-4-16,5-9 0 15,-1-12 2-15,3-11-12 16,9-13-5-16,0-10-26 16,6-8-44-16,9-10-4 15,16-7 3-15</inkml:trace>
  <inkml:trace contextRef="#ctx0" brushRef="#br1" timeOffset="399100.7205">15376 14083 179 0,'25'-9'69'0,"-13"7"-40"16,-20 7 2-16,-9 7-8 15,-19 1-6-15,-11 4 5 16,-12-1-3-16,2 2 6 16,-1-5-11-16,12-2 3 15,10-1-10-15,18-4-7 16,14 0 0-16,8 3 0 15,10-1 14-15,2 11-12 16,14 1 1-16,1 4-3 16,7-4-2-16,-9 0-13 15,0-2-17-15,-11-3-45 16,-5 1-68-16</inkml:trace>
  <inkml:trace contextRef="#ctx0" brushRef="#br1" timeOffset="402477.9031">12170 14477 66 0,'4'-3'88'0,"6"3"-34"16,-8 0-9-16,-2 0-7 15,-2 0-5-15,0 0 3 16,-6-2-18-16,2 2-14 16,-5-2 3-16,-6 2-3 15,-1 2 6-15,-7-2-9 16,0 0 9-16,-6 2-10 15,-3 0 0-15,-3-1 1 0,-8 2-1 16,-8 3 0-16,-3-1-1 16,-4 1-1-16,-7 5 4 15,1-1-3-15,-4 0 3 16,1 1-4-16,0-3 3 16,7-3-2-16,2 3 1 15,-3-4 0-15,5-2-1 16,0-2 3-16,0 0-2 15,-4-2 2-15,-5 0-2 16,3-2 2-16,-1-2-4 16,-5 1 2-16,8 1 0 15,-4 0-1-15,5-1 1 16,-8 1-1-16,-2 0 3 0,-1 0-3 16,1 2 3-16,0 2 0 15,7-2-1-15,-1 2 2 16,1-2 0-16,1 2 0 15,5-2 3-15,2 0-5 16,7 2 5-16,-2 0-6 16,11-2 8-16,2 2-7 15,5-2 5-15,-3 0-6 16,6-1 0-16,-2-1 0 16,1 2 1-16,-5-2-1 15,1 0 3-15,0-3-4 16,4-1 4-16,0-2-5 0,2-1 5 15,-2 5-3-15,2-5 0 16,-5 1 0-16,3-2 1 16,0 1 1-16,-2 1-4 15,-1-1 5-15,3-2-5 16,4 2 5-16,-2 0-2 16,12 0-1-16,3 0 4 15,3 1-4-15,7-2-2 16,0-4 0-16,4-7-4 15,4-10 6-15,-2-9-8 16,9-4 8-16,1-8-7 16,-4-2 6-16,3 0 0 15,-7 0-1-15,4 1 2 16,-4 5-12-16,3 8 4 16,9 4-13-16,1 5 19 0,8 3-4 15,4 7 6-15,2-1 0 16,0 7 1-16,-2 1 0 15,-2 5 0-15,-2 0 1 16,-4 1-1-16,6 2 2 16,-2 1-2-16,-3-2-2 15,4 1 2-15,3 0-2 16,5 1 2-16,2-4-1 16,6 5 4-16,2 2-4 15,8-2 1-15,-1 2 2 0,5-2-1 16,-5 0-1-1,-2 0 3-15,-5 0-2 0,4 2-1 16,0 0 0-16,-3 0 0 16,4 2 0-16,2-2 1 15,7 2-1-15,-2 0 2 16,9 0-2-16,-1-4 1 16,-6 2 0-16,7-2 1 15,-5-4 0-15,-4 2 0 16,0 0-1-16,-8 2 0 15,-3-4-1-15,-1 5-1 16,4-1 2-16,-6 1-4 16,4 5 2-16,-1 3 0 15,-1-3-1-15,1 5 2 16,-3 1-3-16,0-4 5 0,1-1-6 16,-10 4 6-16,3-3-5 15,-3 4 3-15,3 0-1 16,0 2 0-16,4 2 0 15,1 2 0-15,3-4 1 16,-2 2-3-16,-2 3 5 16,-7-6-6-16,6 0 7 15,-4 4-7-15,7-1 3 16,-4 0 0-16,5 1 0 16,-8-2 0-16,0 1-3 15,-5 3 4-15,-3-1-5 16,-6-2 5-16,-3 4-2 0,5 0 1 15,-9 1 0-15,10 3 0 16,-4 5 0-16,2-2-1 16,2 3 4-16,3 1-7 15,2-1 7-15,-2-4-6 16,0-2 5-16,-10-2-4 16,1-4 2-16,-9-4 0 15,1-2-1-15,-6 1 1 16,-2-1-3-16,-2-1 6 15,2 3-6-15,3 4 7 16,-1 2-8-16,0 4 5 16,8 4-1-16,-3-1 0 15,-1-2 0-15,4 0-1 0,-3-3 3 16,-5-2-4 0,0-5 5-16,3-1-6 0,-5 1 6 15,-2-5-3-15,2 2 0 16,-2-1 0-16,3 2-1 15,-1 0 4-15,3 3-5 16,-3 2 5-16,0 3-6 16,0 1 7-16,0 2-7 15,3 0 5-15,-5 2-2 16,2 0 0-16,-2 0 0 16,-2 2 0-16,-5 4 2 15,7 0-3-15,-4 0 4 0,-5 0-6 16,4-2 4-1,-4-6-1-15,3-1 1 0,-5-4 0 16,-1-3 4-16,-1-2-4 16,-5 1 3-16,1 1-2 15,-8-3 0-15,-4 2 0 16,0-3-3-16,4 2 1 16,5-4 0-16,5 0-1 15,4 1 2-15,4-4-4 16,0 0 6-16,5 1-4 15,-2-2 3-15,-5-2-4 16,-5 1-1-16,-5-3 2 16,-6 0-6-16,-2-2-11 15,-4 2-21-15,4 0-53 16,0-2-65-16</inkml:trace>
  <inkml:trace contextRef="#ctx0" brushRef="#br1" timeOffset="404045.4994">14827 14591 71 0,'-6'-2'143'15,"4"-4"-105"-15,0 2-18 16,2-1 25-16,0 5 1 16,0-2-6-16,0 2-12 15,-2 0-14-15,0-4-7 16,-5 2-7-16,5-4 0 15,-10-2 0-15,-1 2 0 16,-7 1-5-16,-9 0 2 16,-13 2 2-16,-12 0 1 15,-10 1 1-15,-9-4 0 16,-8 0 4-16,10-7-5 0,2 1 8 16,9-2-8-16,13 1 5 15,7 1-3-15,9 0-1 16,8 2 2-16,10 3-3 15,7-2 2-15,-4 3 1 16,6-3-5-16,-5-4 4 16,3-8-4-16,-8-3 4 15,3-6-2-15,-3-2 0 16,-1-2 1-16,3 0-3 16,6 0 3-16,-5 6-2 15,7 0 0-15,-6-2-1 16,10 4 0-16,-2-2 1 0,2-1-3 15,2 4-4-15,8-1 2 16,-4-3-4-16,7 1 3 16,10-4-5-16,-3 3 9 15,7-4-7-15,2 3 8 16,-3 1-8-16,3 2 8 16,2-2 1-16,-2 6 2 15,-2 1-4-15,-2 3 6 16,-1 1-1-16,3 6-1 15,0 1 6-15,-1 0-7 16,5 5 5-16,-4 2-2 16,10 3-2-16,2 1 2 15,10 4-2-15,2-1 1 0,12 1 2 16,-3 4-5 0,0-2 3-16,0 5-2 0,5-3 2 15,-5-1-2-15,2 0 0 16,1-2 1-16,-10 4 3 15,-2-4-3-15,-6 4 1 16,-1 0 0-16,-1 4-3 16,-1-1 2-16,2 1-2 15,1 2 1-15,-3 3 0 16,1-2-1-16,-5 2 2 16,0 2-4-16,-7-2 6 15,-2 0-2-15,-2 1 0 0,-3-2-1 16,1 1 2-1,1 2-2-15,-1 0 1 0,-5 5 0 16,5-2 0-16,-8 4 1 16,1 0 0-16,-5 4-1 15,-1-1 2-15,-3 2-3 16,-7 0 4-16,-9 4-3 16,3 1 1-16,-10-2-1 15,-1 1 1-15,-3 0 2 16,-7-2-4-16,-4-3 8 15,-4-5-7-15,-5-4 6 16,-2-4-6-16,-4-2 3 16,8-4-2-16,-13-1-1 15,4-3-2-15,-13 1 3 16,0-3-5-16,-14-4 6 0,2 0-6 16,-15-4 3-16,2-2 0 15,6 2-8-15,-2-2-9 16,13-3-16-16,3 4-32 15,10-4-53-15</inkml:trace>
  <inkml:trace contextRef="#ctx0" brushRef="#br1" timeOffset="408043.5905">1870 14497 58 0,'-6'-6'57'0,"-4"1"24"16,-1-1-34-16,5 2-23 15,1 0 6-15,0 4-1 16,1-2-10-16,4 4-14 16,-2-4-4-16,4 4-2 15,0-4-2-15,-2 2 3 16,0 2-8-16,0-2 6 15,2 2 0-15,3 0 2 16,6-1 1-16,0 4 1 16,7 2 0-16,7-3-1 15,8 2 1-15,4-2-1 16,11-1-2-16,-4-1-1 0,6-4 2 16,-7-2-1-1,-7 1 1-15,-7 1-1 0,-8-2 2 16,-8 2 3-16,-9 1 3 15,-4 1 10-15,-4 0-5 16,2 0 12-16,-5 0-23 16,-4-1-2-16,-3-6 1 15,1 2-3-15,-7 0 3 16,0-3-6-16,-2 2 6 16,-3 0 0-16,3 0-2 15,-5 1 5-15,2 1-4 16,-1 1 1-16,-3 1 0 0,7 2 0 15,-5 0 0 1,4 2-3-16,6 0 6 0,5-1-6 16,8-1 0-16,2 0 1 15,8 0-9-15,4 0 9 16,-1 3 2-16,7-3 1 16,3 1 3-16,7 4-4 15,2-2 1-15,3 0 2 16,0-2-6-16,0-1 3 15,-6 0 0-15,-3 5-2 16,-11-5 2-16,0 1 0 16,-9-1 1-16,-2 0 7 15,-2 0 1-15,-3 0-2 16,-5 0-4-16,-6-6-5 16,1 6 2-16,-8-4 0 0,-1 4 0 15,1 0 0-15,-1 3-2 16,4-2 4-16,0-1-4 15,7 0 5-15,-1 0-4 16,5 0 3-16,5 0-4 16,6 0 1-16,-2 5-4 15,4-5-6-15,6 0-5 16,-4 0 15-16,1 0 0 16,6 0-2-16,-4 0 4 15,4 1-2-15,-4-1 0 0,-2 3 0 16,-7-3 1-1,0 0 0-15,0 0 9 0,0 0-4 16,-5 0 6 0,3 0-2-16,2 0 4 0,-2 0-10 15,0 0-3-15,2 0 0 16,0 0-6-16,0 0-2 16,0 0-9-16,0-3 7 15,-3 6-4-15,3-1 12 16,0-2-1-16,0 0 3 15,0 2 0-15,0-2 1 16,0-2 4-16,0 4-1 16,-2-2 4-16,2-2-6 15,0 2 3-15,0 0-4 16,-2-2-2-16,4 2-1 16,0 2 1-16,-2-2-2 15,0 0-2-15,0 0 2 0,0 0-4 16,0 0 4-16,0 0-2 15,0 0 4-15,-2 0 1 16,0-2 0-16,-4-2 2 16,-1-1 6-16,-2-1 0 15,-2 2-3-15,0 1 4 16,1-1-3-16,4 2 3 16,-3 0-9-16,7 0 0 15,0 2-2-15,2 0 1 16,0 0-2-16,2 2-1 15,0-2 4-15,-2 2 0 16,0-2-1-16,0 0 3 0,0 0 2 16,-2 0-3-16,4 0 3 15,-2-2-4-15,0 2 2 16,0 0-2-16,2 0-2 16,-4 0 2-16,2 0-7 15,0 0 4-15,5 2-12 16,-8-2 4-16,8 2-2 15,-3-2 7-15,2 1-8 16,-2-1 2-16,6 0 8 16,-8 0 2-16,2-1 2 15,-2 1 0-15,0 0 8 16,0 0-4-16,0 0 0 16,-2 0-4-16,2 0-3 0,2 1-1 15,-2-1-4-15,0 0 1 16,2 0 0-16,0 3 4 15,-2-6 5-15,0 3-2 16,7 3 1-16,-7-6 4 16,-2 3-1-16,2 0-1 15,0 0 2-15,0-1-5 16,0 2 0-16,0-1 2 16,0 0-5-16,-5 0 6 15,5 3-3-15,5-3 0 0,-10 0 4 16,5 0 6-1,5-3 1-15,-10 3 2 0,5-1-8 16,0 2 3-16,0-2-8 16,-4 2 4-16,4-1-4 15,0 0 3-15,-2 0-2 16,2 0-1-16,0 0 0 16,0 3 1-16,0-3-3 15,2 0 2-15,0 0-3 16,-4 0 6-16,4 0-3 15,-4 0 0-15,2 0 1 16,0 0 4-16,2 0-3 16,0 1 5-16,-2-1-7 15,0 0 4-15,0 0-3 16,0-1-2-16,0 1 0 0,0 0 0 16,0 0 0-16,0 0-1 15,0 1 0-15,0-1 1 16,0 0-1-16,0 0 2 15,0 0-2-15,0 0 2 16,-2 0 0-16,11-4 0 16,-11 4 0-16,2 3 1 15,2-3 0-15,-4 0 2 16,-3 0-1-16,5 0 0 16,0 0 0-16,-2 1-4 15,4-1 2-15,-2 0 0 16,0 0 0-16,0 0 1 0,0 0 1 15,0 0-1 1,0 0 12-16,0-1-7 0,0 1 10 16,0 0-5-16,-2 0-2 15,2 0-7-15,0 0-2 16,2 0 0-16,-2-3-7 16,-2 6 5-16,4-3-11 15,-2 0 7-15,0 0-14 16,0 0-1-16,5 0-34 15,-5-4-54-15</inkml:trace>
  <inkml:trace contextRef="#ctx0" brushRef="#br1" timeOffset="409458.7217">2278 14024 177 0,'-9'0'60'0,"-1"-3"-59"16,4 3 3-16,-1 1 1 0,1 1-2 16,2-2-3-16,-1 4 0 15,-2-2 0-15,0 1 0 16,3-2 13-16,-7 2 3 15,2-3 1-15,-4 0-7 16,-3-3 2-16,-2-1-1 16,-2 2-6-16,1-2 0 15,0-1-4-15,1 1 6 16,5 0-6-16,1 0 8 16,4-2-9-16,-1-1 4 15,-2 2-3-15,4-7 0 16,-2-1-1-16,1-3-1 0,-4-2 1 15,1 0 0-15,0-4-1 16,2 0-4-16,0-2 2 16,3 2-1-16,1-4 2 15,1 4 2-15,4 0 2 16,2 4 3-16,-2 4-2 16,4 3-2-16,1 1 2 15,1 1-6-15,8-1 5 16,3-1-3-16,4 4 1 15,1-2 0-15,0 3 1 16,3 3 0-16,-5 0 1 16,-1 2-1-16,4 1 2 15,-7 1-1-15,1 4 1 0,2-4-3 16,-2 5 2 0,-1 0 0-16,1 1-2 0,-1 0 0 15,-3 2 2-15,3 0-1 16,-1 2 1-16,-1-1 0 15,-1 2-2-15,1 0 1 16,-1 1 0-16,-4 4 2 16,0-3 0-16,-4 2-3 15,-3 0 6-15,0-2-4 16,-2 1 2-16,-2 0-2 16,0-1 0-16,-3 0-1 15,3-2-1-15,0 0 2 0,-3-2-2 16,0 0 3-1,1 1-3-15,-2-2 8 0,-1-3-4 16,-5 4 7-16,4-6-2 16,-5 2 3-16,1-3-3 15,-1-2-2-15,1-1 0 16,4 0-7-16,-1 0 0 16,5 0 3-16,2 0-6 15,-3 0 1-15,5 0 2 16,0 0-4-16,0 0 4 15,0 0 0-15,5-1 0 16,-10 1 4-16,5 0-4 16,0 0 7-16,0 0-7 15,-3 0 1-15,3 0 0 16,0-3-2-16,3 3-1 0,-3 3-2 16,0-3 4-1,5 0-4-15,-5 1 2 0,0-1 4 16,0 0-4-16,-5 0 5 15,5 0-4-15,0 0 1 16,0 0 0-16,-3 0-1 16,6-1-4-16,-3 1 4 15,0-3-8-15,0 3 6 16,5 0-7-16,-3 0 9 16,-2 0-7-16,2 3 2 15,-2-3-3-15,0 1-3 16,0-1 6-16,0 0 0 0,0 0 5 15,0-1-3 1,0 1 4-16,0 0-12 0,0-3-15 16,0 3-55-16,4 0-43 15</inkml:trace>
  <inkml:trace contextRef="#ctx0" brushRef="#br1" timeOffset="411080.0688">3944 14486 149 0,'-11'-2'76'0,"5"-2"-74"16,-10-4 2-16,-5 4 8 16,0-2-4-16,-4 2 4 15,-4-2 0-15,2 1 2 0,-2 4 6 16,10-4 13-1,3 1-16-15,5 4-5 0,11-1-10 16,2-1-4-16,0 2-1 16,0 0 3-16,-2 0 2 15,0 0 0-15,0 0 7 16,0 0-8-16,0 0-1 16,0-2 0-16,0 2-3 15,7-2-6-15,7-1 8 16,5-1-1-16,12 0 1 15,10-1 0-15,3 3 2 16,0-1-5-16,4 2 7 16,-6-2-6-16,-4 6 1 15,-10-2-2-15,-3 2-5 16,-9-1 0-16,-12-2 5 0,-4 4 3 16,0-3 1-16,-4 2 7 15,-8-3-3-15,4 1-1 16,-13-1-3-16,4 3 1 15,-10-3 0-15,-4 1-1 16,0 4 0-16,-5-1 5 16,3 1-4-16,2 1 4 15,8-1-5-15,8-4 5 16,8-1-4-16,2 5 1 16,10-5-2-16,-4-5 0 15,5 5 0-15,-4 0 0 16,3-1 3-16,-1 1-2 0,2 0 2 15,13-3 0 1,-4 1-4-16,3 2 1 0,1 0-1 16,2 0-1-16,-3 2 0 15,-1-2 0-15,-1 3-6 16,-5-2 7-16,-9-1 1 16,-2 0 0-16,-2 0 2 15,-2 0 17-15,-3 0-16 16,-2 0-2-16,0-1 0 15,-2-2 0-15,5 0-2 16,-2 0-1-16,8 1-10 16,0 1-51-16,5-2-77 15</inkml:trace>
  <inkml:trace contextRef="#ctx0" brushRef="#br1" timeOffset="412033.1787">4258 14028 102 0,'-9'-4'113'0,"5"1"-107"0,-7 1-3 16,6-1 10-16,1 2-3 15,-1 2 0-15,3-1 3 16,-2 3 2-16,0-1 5 16,-1-2 2-16,-2 0 5 15,0 1-15-15,1-2 3 16,-5 1-7-16,-1-2 2 16,-3-2-2-16,1 0-2 15,1 0 2-15,-3-2-7 16,3-1 6-16,5 2-7 15,-4-6 0-15,1 1 1 0,0-1-2 16,2-6-4-16,-2 1 3 16,0-2-2-16,2-2-3 15,0-2 3-15,7-2-5 16,0 0 8-16,2 2-5 16,6 4 4-16,1 0-3 15,4 6 4-15,0 2-2 16,2 1 1-16,3 2 1 15,-1 1 2-15,1 1-2 16,3 4 2-16,-4 1 4 16,4 0-4-16,-1 1 3 15,11 2-3-15,7-1 0 16,5 2-1-16,1 2-2 16,3 0 1-16,-3 4 2 0,-7 2-5 15,-5 0 7-15,-4 4-5 16,-9 0 4-16,-4 4-1 15,-1 0 1-15,-8 0 1 16,-4 2 3-16,-6 2-5 16,-5-2 2-16,-5 2-2 15,-3-4 1-15,-2 1 0 16,-1-6-4-16,-3 2 0 16,1-4-4-16,-3 4-12 15,3-3-16-15,-1-1-18 16,2 0-27-16,2-3-52 15</inkml:trace>
  <inkml:trace contextRef="#ctx0" brushRef="#br1" timeOffset="414853.7366">14478 15199 115 0,'-46'-12'45'0,"11"-2"-32"16,-2 3 18-16,8 1 23 15,10 1-7-15,0 3 1 16,9 5-26-16,-1-3-8 16,1-1-11-16,8 7 8 15,2 1-8-15,0-6-3 16,2 3-1-16,5 3 0 16,-4-2 1-16,3 3 1 15,7 2 11-15,12 6-6 16,13 6 5-16,11 2-11 0,22 5 4 15,12 0-4-15,8 2-2 16,18-4 1-16,7 4-3 16,4-1 3-16,5 1 1 15,3-6-3-15,0 3 6 16,-1-2-6-16,-9 2 5 16,-6-2-3-16,-14-1 1 15,-20 1-1-15,-11-4 1 16,-23-4-1-16,-11-1-1 15,-10-3 4-15,-12-6-4 16,-9-1 4-16,1-3-4 16,-3 0 2-16,-3 0-8 15,1-3-16-15,-3 3-50 16,3 0-94-16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10:06:25.9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3757 10134 207 0,'4'-2'18'0,"1"-2"-6"15,-5 2 18-15,0 0 6 16,0 2-19-16,2 2-7 16,-2-4-3-16,0 4 1 15,3-2 5-15,-1 0-3 0,-4 0-2 16,4 0-6-16,-2 2-4 15,4-2 4-15,3 4-3 16,4-2 2-16,3 2 0 16,8 1 0-16,0 1-1 15,2-1 2-15,10 1 0 16,1 1 0-16,6 2-1 16,5-1 2-16,8 4-3 15,6 0 1-15,7-2-1 16,4-2 0-16,1 0 0 15,-3-5 2-15,-3 0-3 16,-1 0 4-16,-7-3-6 16,-4 1 6-16,-6-1-4 15,-1 3 1-15,-1-1 0 0,-2 2-1 16,-7 0 2-16,7-3-3 16,-3 2 5-16,3-3-4 15,6-4 4-15,8-2-1 16,6-5-1-16,16-3-2 15,11-1 1-15,3-2 0 16,5 4-1-16,-4 0 2 16,-1 3-3-16,-3 5 4 15,3-4-4-15,-3 5 5 16,5-4-4-16,2 2 1 16,-5-3 0-16,7-2 0 15,-2 1 2-15,-1 1-4 16,-6-2 4-16,9 1-2 0,-4 0 2 15,0 3-4-15,-1 1 2 16,3 1 0-16,-2 5 0 16,-5 0 0-16,-6 2-2 15,-4 1 5-15,-4 0-6 16,2 0 7-16,-2-1-6 16,-3 4 4-16,6-3-2 15,-4-1 0-15,-5-2 0 16,-2 0 1-16,1-2 0 15,-8-1-2-15,-7 3 3 16,1 0-4-16,-2 5 5 16,-6-1-5-16,6 0 3 0,-5 0-1 15,2 0 0-15,-4-2 1 16,3 2-2-16,-2-1 4 16,10-2-5-16,2 4 5 15,11-2-6-15,1 0 5 16,-1-1-3-16,-2 1 1 15,-7 1 0-15,3 0 0 16,-5-2 1-16,7 2-3 16,-2-2 4-16,6 0-5 15,0 0 6-15,0 0-4 16,1-2 1-16,-5-2 0 16,-7 0-1-16,-2 0 1 15,-7 0-1-15,-2 1 2 16,-4-2-4-16,4-1 6 15,-2 2-6-15,-1-2 1 0,8-1 1 16,-8-6 0-16,8 3 1 16,-5-2 0-16,0 2 1 15,-4 0-3-15,-1 3 4 16,-6 0-6-16,-7 4 7 16,-2 1-4-16,-2 0 2 15,-7 1-1-15,7-1 0 16,-2 0 2-16,1 2-4 15,-2 1 5-15,3-2-5 16,-5-1 5-16,-2 1-5 0,-6 2 4 16,-3-3-1-16,-7 0-1 15,4 2 0-15,-6-2 3 16,-2 1-2-16,0-1-1 16,-2 0 3-16,2 0-6 15,0 0 5-15,0-1-4 16,0 1 0-16,0 0 2 15,0 0 0-15,0-2 2 16,0 2-2-16,2 0 2 16,-2-3-2-16,0 3 3 15,0-1-6-15,-2 1 3 16,-4 1-1-16,4-1-1 16,0 3-1-16,2-3 2 15,0 0-14-15,0-3-35 16,0 6-152-16</inkml:trace>
  <inkml:trace contextRef="#ctx0" brushRef="#br0" timeOffset="1157.4129">5905 12216 88 0,'-14'-4'19'0,"1"0"-19"16,0 2-4-16,-1 2 2 16,6 2-2-16,-6-1 3 15,2 6 2-15,0-3 0 16,-4 2 3-16,3-2 3 16,-1 0 0-16,-3-4 2 15,-1 0-8-15,-3 0-1 0,-1-4 0 16,-2 0-15-1,-1-2 5-15,-2-2-3 0,6-1-16 16</inkml:trace>
  <inkml:trace contextRef="#ctx0" brushRef="#br0" timeOffset="55198.7701">8255 9328 105 0,'-35'-18'0'0,"-3"1"10"16,3 0 34-16,-2 3-44 15,6 3-22-15,0 9-37 16</inkml:trace>
  <inkml:trace contextRef="#ctx0" brushRef="#br0" timeOffset="55362.3847">7744 9437 112 0,'-27'21'1'0,"0"-3"-1"16,0 0-6-16,7 3-4 16,7 7-3-16,2 3 12 15,1-2 1-15,12 0 2 16,3-2 9-16,2-1 0 16,0 2-4-16,-1 4-7 15,1 12-31-15</inkml:trace>
  <inkml:trace contextRef="#ctx0" brushRef="#br0" timeOffset="56480.5123">3969 11551 269 0,'-23'7'141'0,"6"-9"-141"15,7-4-9-15,2-5 9 16,6 9-3-16,4 2-2 16,4 2-1-16,10-2 6 15,10 1-1-15,17 3 3 16,17 3 2-16,25 8-2 16,22 6 1-16,22 4-2 15,22-3 0-15,21-3 0 16,9-10 0-16,10-13 4 0,5-8-4 15,-6-6 4-15,-8-4-1 16,-14-4 3-16,-21 4-1 16,-30 1-3-16,-20 6-3 15,-26 3 0-15,-25 5-1 16,-19 5-7-16,-13 2-2 16,-12 0-41-16,-4 5-108 15</inkml:trace>
  <inkml:trace contextRef="#ctx0" brushRef="#br0" timeOffset="57290.0817">8367 10958 81 0,'29'-33'27'0,"9"-5"0"0,8 0 24 15,-1 1 11-15,-7 7-17 16,-11 8-13-16,-8 6 5 16,-9 8-8-16,-8 6 2 15,-6-2-25-15,-5 0-6 16,-9-2-3-16,-9-1-2 15,-11 3 2-15,-12 8 1 16,-7 3 2-16,-8 7 0 16,-1 5 1-16,1 4 0 15,9 1-2-15,12 0-2 16,11 1-5-16,10-2-3 16,12 1-3-16,18 2 11 15,10 2 3-15,14 3-1 0,21-5 3 16,8-1-4-1,9-4 2-15,5-3-1 0,-7-2-2 16,-7 0-2-16,-14 0-1 16,-15-3-4-16,-10 0 1 15,-15-3 9-15,-19 6 16 16,-17 2-11-16,-18 8 5 16,-17 2-7-16,-8 4 6 15,4-6-6-15,9-6-2 16,17-8 5-16,14-3-6 15,16-9-6-15,9-5-23 16,8-4-40-16,9-10-84 0</inkml:trace>
  <inkml:trace contextRef="#ctx0" brushRef="#br0" timeOffset="57549.7491">8708 10844 430 0,'2'-4'10'16,"-2"3"-10"-16,0-4-4 16,0 5 0-16,7-2 4 15,15 2-1-15,14-4-6 16,13-2 1-16,22 0-8 0,2 0 1 15,135-8-22-15,-190 14-33 16,-7 0-16-16,-5 3-35 16</inkml:trace>
  <inkml:trace contextRef="#ctx0" brushRef="#br0" timeOffset="57763.2229">8891 10837 130 0,'-58'3'124'0,"19"1"-112"16,13-2-12-16,18 1 0 15,8 4 3-15,8 13 15 0,5 10-12 16,3 13-3 0,9 11-2-16,-6 8 0 0,2 4 1 15,-8 0-1-15,-6-1 0 16,-7-6 0-16,0-12-1 16,-3-14 0-16,-1-12 0 15,-1-13-7-15,3-4-1 16,2-4-26-16,0-6-165 15</inkml:trace>
  <inkml:trace contextRef="#ctx0" brushRef="#br0" timeOffset="58130.3973">9396 10678 433 0,'8'8'0'16,"-4"5"-53"-16,-8 1 53 15,4 11 2-15,-1 15 0 16,-6 16-2-16,1 10 0 16,-5 2 1-16,-1-4 0 15,6-12-1-15,-3-10 4 16,5-11-2-16,-2-13-2 16,4-6 0-16,4-6 2 15,6-4 4-15,-2-2 3 16,15 2 7-16,6-2-7 15,21 0 0-15,10-6-8 16,9 0-2-16,4 0 2 16,1-2-2-16,-10 5 1 15,-16 0 0-15,-5 3-1 0,-17 0 1 16,-10-1-1-16,-10 1-1 16,-4 0 2-16,0-2-9 15,-4-1-9-15,-5-1-59 16,-7-6-60-16</inkml:trace>
  <inkml:trace contextRef="#ctx0" brushRef="#br0" timeOffset="59496.7781">5972 11520 369 0,'-2'-6'24'15,"-3"0"-21"-15,1-2-4 0,4 8 1 16,2 0-3-1,11 1 0-15,18-1 3 0,20-1 0 16,14-3-2-16,20-2 1 16,2 0-1-16,-3 0 1 15,-1 2-2-15,-12 2 2 16,-11 2-4-16,-6 2 3 16,-16 2-2-16,-14 0-3 15,-5 0 5-15,-13-1 2 16,-8-2 11-16,-8 2 3 0,-5-3-4 15,-12 0-7 1,-10 0 4-16,-13-3-6 0,-6 2-2 16,-1 5 1-1,-5-3-1-15,-6 5 0 0,-3 4-2 16,0-2 2-16,5 0 2 16,-2 0 1-16,1-5-2 15,9-7 5-15,2-11-5 16,4-7 7-16,0-10 3 15,-2-10-10-15,8-7 2 16,-3-5-2-16,2-6 0 16,4-4-4-16,10-5 4 15,2 2-3-15,4 1 3 16,10 4 0-16,3 3 0 16,3 11 0-16,7 6 2 0,6 6-4 15,4 2 4 1,3 6-5-16,8-3 3 0,7 2 0 15,7-2-2-15,9 0 1 16,7 0 0-16,-1 3 1 16,12 4-2-16,-2 4 3 15,7 2-3-15,1 2 2 16,9 3-2-16,-1 0 2 16,6 3 0-16,-2 3 0 15,-3 6 0-15,0 2 1 16,-1 8 0-16,1 3 0 15,6 9 1-15,-8 2-2 16,-2 6 2-16,-3 2-3 16,-8 5 1-16,-2-1 0 0,0-1 0 15,-10-2 1-15,4 0-3 16,-6-5 3-16,-1 4-3 16,-8-3 3-16,3 3-3 15,-5 0 1-15,5 5 1 16,-7 3-1-16,-2-1 1 15,-2 0-1-15,-11-2 2 16,-1-3-3-16,-3 1 4 16,-10-1-4-16,0 3 2 15,-4-1-2-15,-4 1 2 16,-8-3 0-16,-9-1-2 16,2-3 5-16,-6-2-5 15,-9-4 5-15,-2-2-6 0,-5-4 3 16,-6 1 0-16,-1-4-2 15,-8 1 2-15,-5-3 0 16,3 1 0-16,-4-5 2 16,-3-4-1-16,-1 1 5 15,11-10-6-15,1 1 0 16,11-2-2-16,14-4-6 16,7 2-7-16,15 2-6 15,2 0-63-15,9 2-105 16</inkml:trace>
  <inkml:trace contextRef="#ctx0" brushRef="#br0" timeOffset="62127.4472">3639 12825 350 0,'-15'-7'3'16,"-4"-3"-2"-16,3-2 19 15,10 7 11-15,-1 1-17 0,7 2-5 16,0 2-2-16,0 0 2 15,0 0-2-15,0 0-5 16,0 0-2-16,5 0 2 16,-3 0-4-16,-2 2-1 15,3-2 2-15,-3 2-3 16,-3-4 2-16,3 4 0 16,0-2 2-16,0 0-1 15,0 0 3-15,3 0 1 16,-3 0-3-16,0 0 4 15,-3 0-2-15,3 0-4 0,0 0 2 16,0 0-2 0,0 0-5-16,12 2 7 15,3 0-2-15,7 1 4 0,7 0-5 16,9 4 6-16,-9-4-6 16,-4 2 3-16,-7-1 0 15,-5-3 0-15,-7 1 0 16,1 0-1-16,0-2 3 15,4 2-3-15,-1 1 3 16,13-2-4-16,4 3 3 16,7 2-1-16,3 1 0 15,8-1 0-15,-3 0-1 16,10 1 2-16,4 1-2 16,-1-2 3-16,5 1-3 15,0-2 3-15,5 1-2 0,-3-1 1 16,8-1-1-16,-1-1 1 15,-3-3-1-15,5-1 2 16,1-4-2-16,-3 2 4 16,0-3-4-16,0-1 4 15,-4 3-3-15,1-1 1 16,2 0-2-16,-3 1 1 16,7 0-1-16,0 3 1 15,6 1-1-15,-4 0 1 16,-5 0-2-16,-3 1 0 15,-8 2 0-15,-2 1 1 16,-3-3 0-16,-6 4 0 0,-5-4 1 16,-1 2 0-16,-8-3 1 15,-4 0 0 1,-3 0-1-16,-10-3 4 0,-3 3-5 16,-3-1 6-16,-6 1-3 15,-2 0 3-15,3 0-3 16,-3-2-2-16,-2 2-2 15,0 0 4-15,2 0-6 16,0 0 4-16,-1 2-3 16,10-2 3-16,-5 0-1 15,7 0 0-15,1 0 0 16,-7 0 1-16,-3 0 0 16,-3 1 6-16,-1-2-5 0,0 1 7 15,0 0-6 1,0 0 5-16,0 0-5 0,0 1-1 15,0-1-2-15,0 0 1 16,0 0-3-16,0 0 4 16,0 0-4-16,0 0 4 15,0 0-4-15,0 0 2 16,-1 0 0-16,1 0-3 16,0-1-7-16,-2 1-10 15,4 0-28-15,-2 1-96 16,1 6-45-16</inkml:trace>
  <inkml:trace contextRef="#ctx0" brushRef="#br0" timeOffset="64939.2938">6689 13203 313 0,'-24'4'29'0,"4"-4"-25"16,9-4 28-16,6 1 8 15,5 1-19-15,2 4-18 16,1-4-3-16,-1 2 3 15,-2-2-6-15,2 2 4 16,3 0-2-16,-3 0 1 16,4 2 0-16,19-2 3 15,8-2 2-15,23-1 6 16,24-6-6-16,19-4 5 16,23-4-7-16,16-3 3 15,15-4-5-15,12 0-1 0,1 4 0 16,-8 4 0-16,-9 6-1 15,-11 6 2-15,-20 4-3 16,-16 3 4-16,-17-1-4 16,-14 3 5-16,-13-1-5 15,-16 0 4-15,-12-2-2 16,-6 0 0-16,-10 0 0 16,-10 0 0-16,-2-2 1 15,-2 0 6-15,0-2-4 16,0 2 5-16,0 0-7 15,0 0 1-15,0 0-2 16,0-2 0-16,5 2-1 0,-5 0 3 16,2-2-4-16,-2 2 5 15,0 0-4-15,0 0 3 16,0 0 1-16,-2 0-1 16,2 0 4-16,-5 0-2 15,5 0-2-15,0 0-2 16,-2 2 0-16,2-2-1 15,2-2-5-15,-2 2 3 16,5 0-7-16,-1 0 9 16,1 0 0-16,6 2 1 15,2-2 0-15,-3 0 1 16,-2 0-1-16,-1 0 1 16,-7 0 1-16,0 0 0 0,0 0 0 15,-5 0-2 1,5 0 0-16,-2 0-1 0,2-2 2 15,0 2-2-15,0 0 4 16,2 0-6-16,-2 0 4 16,0 0-3-16,0 0-1 15,0 0 0-15,5 0-3 16,-5-2 2-16,0 2 2 16,0 0 1-16,0 2-1 15,0-2 4-15,-5 2-2 16,3-2 2-16,2 0 2 15,0 0-2-15,-2 0 1 0,0 0-3 16,0-2 2 0,4 2-4-16,-2 0-1 0,2 0 3 15,0-2-8-15,-2 2 6 16,0 0-3-16,2 0 5 16,-2 0 0-16,0 0 0 15,-2 0 1-15,2 0 0 16,0 2-1-16,-2-2 2 15,2 0-4-15,0 0-1 16,0 0 2-16,2 0-7 16,-2 0 0-16,0 2-1 15,2-4-4-15,3 2 10 16,-5 0 1-16,2 0 2 16,-2 0 0-16,0-2 6 15,0 2-2-15,0 0 2 0,-2 0-2 16,2-2-1-16,0 4 0 15,0-2-3-15,0 0 1 16,0 0 1-16,0 0-4 16,0 0 3-16,0 0-2 15,2 0 1-15,-2 0-2 16,2-2 2-16,-2 4-1 16,0-2-1-16,0 0 3 15,0 0-4-15,0 0 6 16,-2 0-4-16,2 0 3 15,0 0-2-15,2 0 0 16,-2 0 1-16,0 0-2 0,2 0 3 16,-2 0-2-16,0 0 1 15,0 0 1-15,0 0-1 16,0 0 4-16,0 0-3 16,-2 0 1-16,2 0-1 15,0 0-1-15,0 0-2 16,2 0 3-16,-2 0-4 15,0-2-3-15,2 2 5 16,4 0-3-16,0-5 2 16,3 4 1-16,-1-1 0 15,3-1-1-15,-1 2 3 16,-6 1-4-16,-4 0 4 16,0 0-3-16,2 0 2 0,-4-1-2 15,4 1 1-15,-2 0-2 16,0 0 1-16,0 0-2 15,0 0 2-15,0 1 2 16,2-1-3-16,5-1 5 16,-7 2-3-16,3-1 0 15,-3 0 1-15,0 0-1 16,-3 0 0-16,3 0-1 16,0-1 2-16,0 1-3 15,-2 0 4-15,2 0-5 16,0 0 5-16,0 0-3 15,0 0 1-15,2 0 0 16,-4-3 0-16,2 6 0 16,0-3-1-16,-5-3 0 0,5 3 0 15,0 0-1-15,-2 0 1 16,2 0-1-16,2 0 2 16,-2 3 0-16,5-6 0 15,-5 3-2-15,2 0 4 16,-2 0-4-16,0 0 5 15,-2 0-5-15,2 0 3 16,0 0-2-16,0 0 0 16,0 0 0-16,0 3-1 15,0-3-1-15,2 0 2 16,-2 0 0-16,0 0-2 0,3-3 5 16,-1 3-3-1,0 0 1-15,5 0 0 0,-3-2 1 16,-2 2-1-16,-2 0 1 15,0 0 1-15,0-1 0 16,0 1-1-16,0 0 2 16,-2-3-3-16,4 6 3 15,-2-6 0-15,0 3-2 16,-2 0 0-16,2 0 0 16,0 0-2-16,-2 0 2 15,2 0-4-15,-2 0 4 16,2 0-3-16,-2 0 2 15,2 0 0-15,0 0 0 16,0 3 0-16,-5-3 1 0,5 0 1 16,0 0-4-1,0-3 0-15,0 3 2 16,5 0-6-16,-5 3 3 0,0-3-1 16,0 0 1-16,2 0 2 15,-2 0-5-15,2 0 5 16,-2 0-6-16,0 0 5 15,0 0-7-15,2 0-1 16,-2 0-11-16,0-3-8 16,0 3-27-16,-2 0-8 15,2-2-30-15</inkml:trace>
  <inkml:trace contextRef="#ctx0" brushRef="#br0" timeOffset="69591.1791">5769 14315 497 0,'-24'17'0'16,"8"-10"-93"-16,7-9 44 15,16 4 49-15,11 0 1 16,28 0 1-16,33-2 0 16,36-6-1-16,35-6 0 15,28-2 0-15,4-6 1 16,-1 4-2-16,-12 6 0 16,-13 4 3-16,-9 2 3 0,-16 4-3 15,-5 0 1 1,-20 0-4-16,-8 0 7 0,-11 3-7 15,-16-3 2-15,-6 1-1 16,-16 1-1-16,-11 1 0 16,-9-2-2-16,-9 0 2 15,-5-1-7-15,-1 0-3 16,4-1-28-16,-2-3-57 16</inkml:trace>
  <inkml:trace contextRef="#ctx0" brushRef="#br0" timeOffset="70176.0998">9361 14315 58 0,'-21'12'304'16,"8"-3"-299"-16,11-6 7 16,9-5-7-16,15 4 13 15,20 0-4-15,23 3-9 16,17 1 3-16,28-3-6 16,7 3 4-16,13-2-4 15,4-1 2-15,-10-2-3 16,0-2 0-16,-13-3 3 15,-11-1-4-15,-21-2 8 16,-13 1-3-16,-20-1 8 16,-10 1-1-16,-16 0 3 0,-9 4-3 15,-7-2-3 1,-4 2-2-16,0 2-7 0,0 2 3 16,-2-2 0-16,2 0-6 15,0 2 0-15,0-2-1 16,0-2-4-16,0 2-3 15,2 0-7-15,-2 0-10 16,2 0 0-16,10 0-36 16,3 2-66-16</inkml:trace>
  <inkml:trace contextRef="#ctx0" brushRef="#br0" timeOffset="71083.7357">12215 12664 440 0,'-6'17'9'15,"-2"-7"-7"-15,6-10-2 16,2 0 13-16,0 2-13 16,4-2-2-16,10-2 2 15,15-2 4-15,34-11-1 16,39-12-2-16,39-17-1 16,36-16-4-16,33-17 2 0,12-6-5 15,4-4 6 1,-10 5-4-16,-16 7 5 0,-17 9-9 15,-25 14 2-15,-24 8-9 16,-25 12-6-16,-24 10-4 16,-31 12-4-16,-30 4 12 15,-16 6-28-15,-21 4-27 16,-16 6-50-16</inkml:trace>
  <inkml:trace contextRef="#ctx0" brushRef="#br0" timeOffset="72058.5832">9675 13343 340 0,'-67'21'21'16,"15"-14"-21"-16,21-14 15 0,20 0 3 16,11 5-12-16,7-4-6 15,7-6 3-15,5-6-3 16,17-8 2-16,13-9-1 15,18-2-1-15,13-6 2 16,16-1-5-16,18-6 5 16,13-8-4-16,13-9-2 15,21-5 1-15,12-7-4 16,14-4 3-16,10 1 4 16,-6 4 0-16,-4 7-1 0,-6 5 4 15,-12 6-5 1,-8 6 3-16,-7 4-2 0,-8 2 1 15,1 5 0-15,-2 2 0 16,3 2 0-16,-11-1 1 16,6 2-1-16,-5 4 4 15,-9 0-3-15,-9 6 5 16,-6 0-5-16,-10 2 1 16,-12 2-2-16,-7 4 1 15,-4 0-2-15,-17 3 3 16,1 5-4-16,-14 2 4 15,-2-1-4-15,-12 0 5 16,4 2-4-16,-12 0 2 16,-3 4 0-16,-10 0-1 15,-3 1 1-15,-11 3-1 0,6-2 2 16,-2-1-4-16,-2 2 4 16,9 0-3-16,8 0 1 15,1 1 0-15,7-2-1 16,9 0-1-16,-5-1 2 15,3-1-5-15,-7 3 1 16,-11-2-9-16,-5 4-11 16,-9-4-45-16,4 3-41 15</inkml:trace>
  <inkml:trace contextRef="#ctx0" brushRef="#br0" timeOffset="72507.511">13755 11406 373 0,'-14'-6'40'0,"3"2"-40"16,7 0 3-16,-1 2 3 15,5 2-5-15,5 2-1 16,3 0 1-16,15 4 3 16,8 0 2-16,20 4-1 0,7 2-1 15,9 4-3 1,9-1-1-16,-5 8 2 0,5 1-2 16,-3 4 1-16,-4-2-1 15,-7 3 0-15,-6-4-1 16,-6-2 1-16,-15-6 0 15,-10 1-2-15,-12-6 1 16,-9-2-1-16,0-1 0 16,-6-4 1-16,0 4 2 15,-9 8 2-15,-7 7-3 16,-8 12-3-16,-15 11-4 16,-5 5-14-16,-12-2-10 15,1 0-25-15,4-2-4 0,9-6-21 16,13-3-35-16</inkml:trace>
  <inkml:trace contextRef="#ctx0" brushRef="#br0" timeOffset="73940.2721">15241 10826 402 0,'-7'4'27'15,"5"-4"-26"-15,2-4 14 16,0 4-14-16,2 0-1 15,9 6-6-15,5 1 4 16,13 3 4-16,13 1-4 16,16 5 0-16,2 1-5 15,-2-2-10-15,-7 2-12 16,-20-3-18-16,-19 1 27 16,-26 6 20-16,-28 5 4 15,-29 5 9-15,-18 6 2 0,-19 1 7 16,10-6-12-16,23-9-10 15,28-10 0-15,22-3-8 16,37 0 8-16,19 4 3 16,20-1 1-16,15 4-3 15,17-3-2-15,4-3-3 16,-6-4 0-16,-26 0-4 16,-19-2 8-16,-23 1 6 15,-24 2 8-15,-20 7-12 16,-18 2-1-16,-18 4 0 15,0 1 0-15,14-2-2 16,15-6-24-16,22 2 19 16,28-2 6-16,11 3 0 0,18 8 0 15,12-2 2 1,3 2-4-16,-7-1-1 0,-7 0 1 16,-15-2-1-16,-16 0 3 15,-22 3 13-15,-18 4 0 16,-15-3 1-16,-16 1-8 15,-7-1-2-15,-1-8-4 16,16-9 0-16,4-4-4 16,19-12-21-16,14-7-54 15,15-9-68-15</inkml:trace>
  <inkml:trace contextRef="#ctx0" brushRef="#br0" timeOffset="74346.3964">15795 10793 360 0,'10'-29'52'16,"-7"11"-41"-16,-3 6-5 16,-4 8-1-16,0 4-5 15,-1 6-4-15,1 4 4 16,0 6 1-16,-8 9 1 15,1 2-4-15,7 5 0 16,4 0-4-16,4-6-5 16,9-2 7-16,12-9 0 15,6-8-2-15,10-11 1 0,3-11-7 16,10-13 6-16,-8-7 1 16,-1-3 5-16,-16 7 6 15,-5 6 14-15,-17 11-4 16,-7 7-10-16,-2 10-6 15,0 1-3-15,-3 6 1 16,-4 7 4-16,5 6-5 16,-5 10 1-16,7 5-5 15,2-1-10-15,4-1-19 16,3-9-38-16,-12-7-19 16,-4-6 33-16</inkml:trace>
  <inkml:trace contextRef="#ctx0" brushRef="#br0" timeOffset="74886.4927">15916 11021 94 0,'-60'-4'69'0,"-3"4"-9"15,7 2-12-15,14 5-24 16,7 14-11-16,8 7-7 16,11 11-1-16,5 6-5 15,11 8 0-15,9-3-1 16,-1-6 0-16,6-8-2 16,-1-10-5-16,-1-12 1 15,-10-9 7-15,0-5-2 16,3-11-18-16,-4-12 11 15,4-7 9-15,11-6 1 16,8-4 4-16,5 5 6 16,4 5 1-16,6 12-7 0,0 5 2 15,-5 11-7 1,4 6 0-16,-7 5-6 0,-11 4 3 16,-7 5 3-16,-10 4 5 15,-21 6-5-15,-13 4-2 16,-14 0 1-16,-14 0 1 15,-9-6-2-15,-3-9 1 16,11-7-1-16,8-8-8 16,23-9-27-16,18-11-22 15,25-9 11-15,20-9 36 16,10-2 12-16,3 3 21 16,-1 14-5-16,-8 12 0 0,-11 18 4 15,-11 14-4-15,-14 13-5 16,-4 12-4-16,-12 9-5 15,-3 4-1-15,-12-2 3 16,2-8 0-16,0-11 7 16,2-11-3-16,8-14 8 15,7-6 6-15,6-6 4 16,4-3-10-16,2-3-7 16,8 2-9-16,-6-1-3 15,7-1 0-15,7 2-3 16,11 1-22-16,9-2-62 15</inkml:trace>
  <inkml:trace contextRef="#ctx0" brushRef="#br0" timeOffset="75717.2964">16257 11139 318 0,'-23'12'41'15,"17"-6"-36"-15,-1-6 1 16,14 2 12-16,1-4 2 16,17-2-9-16,20-6-6 0,13-7-5 15,26-2 0-15,3-4-11 16,-2 0-7-16,-14 3-8 15,-22 5-8-15,-13 6 21 16,-30 4-9-16,-12 4 17 16,-19 5 5-16,-10 6 19 15,-13 9-9-15,0 12-2 16,-4 13-4-16,8 9 1 16,11 12-3-16,8 5-2 15,19-1 0-15,6-8-1 16,6-8-2-16,14-15 5 15,-6-12-2-15,-4-12 9 16,0-10 15-16,-8-6 1 16,-2-8-25-16,2-10-8 15,-2-12-7-15,9-12-14 0,2-17-55 16,9-10-10-16</inkml:trace>
  <inkml:trace contextRef="#ctx0" brushRef="#br0" timeOffset="76371.1571">16749 11004 151 0,'46'-61'71'16,"-5"12"-19"-16,-3 13 4 15,-9 12-24-15,-7 10-10 16,7 1-14-16,7 6 0 16,-5 3-8-16,0 4-2 15,0 4-2-15,-6 2-3 16,-10 4 0-16,-8 0 7 16,-12 3 10-16,-11 2-6 15,-10 7 1-15,-11 2-5 0,-15-2 3 16,7-4-3-16,12-4-1 15,9-7-6-15,19-6-15 16,10 1 11-16,8 5 11 16,2 3 9-16,12 8-7 15,0 9 3-15,-5 12-1 16,3 5 1-16,0 11 0 16,-12 3 1-16,-9 5 0 15,-2 2-5-15,-4-1 2 16,-8-6-1-16,3-12-1 15,-3-13-1-15,6-10 5 16,-3-14 3-16,7-12 1 16,5-7-9-16,-3-13-16 0,2-12 4 15,10-15 2 1,11-16-10-16,6-12-21 0,11 1 30 16,-2 8 11-16,-5 16 10 15,-10 16-10-15,-7 20 2 16,-9 13-2-16,-7 8 2 15,-2 7 10-15,4 10-2 16,3 8 2-16,-4 7-5 16,-3 3 0-16,0 1-1 15,-8-6-1-15,2-3 3 16,2-12-2-16,-5-5 2 16,7-3-8-16,-8-5 0 0,8 0-4 15,0 1 0 1,4 6-3-16,0 1 1 0,0 4 1 15,4 2-4-15,-12 2 6 16,-2 2 2-16,-19 4-1 16,-9 3 4-16,-15 0 1 15,-9-4 0-15,-11 0 3 16,4-8-6-16,0-8 0 16,11-3-2-16,12-6-26 15,15-2-62-15,13-6-110 16</inkml:trace>
  <inkml:trace contextRef="#ctx0" brushRef="#br0" timeOffset="76528.592">17077 11597 200 0,'42'17'45'0,"-9"2"4"0,5 4-4 16,-5 4-18-16,10 2-20 16,1 3-4-16,8-1-3 15,-4-8-1-15,6 0 0 16,-9-5-9-16,-1-4-10 15,-8-6-38-15,-16-3-108 16</inkml:trace>
  <inkml:trace contextRef="#ctx0" brushRef="#br0" timeOffset="76819.9322">16649 12615 83 0,'-54'28'144'15,"5"-7"-144"-15,-6-14-36 16,10-3 26-16,-1-7 6 15,-2-3-2-15,5-2-16 16,11-11 22-16,3-4 0 16,4 2 11-16,7-2-11 15,3 2-45-15,-3 1-9 0</inkml:trace>
  <inkml:trace contextRef="#ctx0" brushRef="#br0" timeOffset="90252.1985">16076 12056 388 0,'11'9'0'16,"-4"-1"-65"-16,18-6 44 16,17 2 7-16,16 0-6 15,17 2-41-15,21 2-3 16,7-2 2-16</inkml:trace>
  <inkml:trace contextRef="#ctx0" brushRef="#br0" timeOffset="91383.5527">18997 10709 393 0,'-13'-3'0'15,"6"0"0"-15,-3 3-19 16,18 13 19-16,8 9 2 15,1 16 3-15,12 18-4 16,0 15 2-16,-2 8-1 16,-9 10 1-16,-7 2-1 15,-20-2 0-15,-7-3-2 16,-11-5 0-16,-4-10 0 16,0-21 2-16,2-19 17 15,0-18-19-15,3-22-1 16,1-19-16-16,5-17 0 0,3-12 0 15,7-19-19-15,20-14-2 16,13-7 17-16,25-2 21 16,5 6 3-16,12 12 12 15,-1 16-8-15,1 15 7 16,2 14 0-16,-5 13-3 16,5 9-4-16,-5 10-4 15,5 8-3-15,-14 10-1 16,-3 9 0-16,-8 10 2 15,-13 11 2-15,-15 6-1 16,-22 6 0-16,-19 5 1 0,-19-1 1 16,-23-6 4-1,-16-7-4-15,-8-12 7 0,-1-10-7 16,3-8 18-16,20-7-5 16,15-8 11-16,25-2-19 15,17-2-9-15,14 0-3 16,11 0 3-16,11 0 7 15,15 2-7-15,9 2 3 16,21 0-2-16,5 8-2 16,-6 2-3-16,-3 6 1 15,-15 7-2-15,-7-1-2 16,-10-1 6-16,-4 0-5 16,-3-5 3-16,-6-2-11 15,-3-4-9-15,-3-4-43 16,1-2-22-16,-7-2-66 0</inkml:trace>
  <inkml:trace contextRef="#ctx0" brushRef="#br0" timeOffset="91564.2227">19637 11369 200 0,'-14'-1'155'15,"5"-2"-155"-15,5 0-15 16,6 0 15-16,9 1 19 15,1 1-13-15,5-2 10 16,12 0-6-16,14-4-10 16,10 6-11-16,7-2-39 15,-2 6-133-15</inkml:trace>
  <inkml:trace contextRef="#ctx0" brushRef="#br0" timeOffset="91976.444">20144 10713 498 0,'-17'13'0'0,"13"-7"6"16,6-10-6-16,22 2 4 15,19-4 1-15,17-2-2 16,24-3-6-16,15 4 3 16,5 1-1-16,-3 2-5 15,-6 4-8-15,-21 4-8 0,-18 0-32 16,-25 3-38-16,-18-3-19 16,-26 0-36-16</inkml:trace>
  <inkml:trace contextRef="#ctx0" brushRef="#br0" timeOffset="92231.5603">20408 10720 246 0,'-86'-4'78'16,"27"-3"-48"-16,19 5 1 16,19-2-25-16,21 10 1 15,11 9 9-15,10 12-3 16,1 21-3-16,7 11-6 16,-2 15 4-16,-5 11-6 15,-15 7 5-15,-9-2-5 16,-15-6 1-16,5-10-1 0,-2-9 4 15,12-17 1 1,6-10-2-16,14-7 8 0,16-6-3 16,10-6 3-16,14-9-11 15,16-10-2-15,6-9-6 16,-4-7-16-16,-5-2-42 16,-13-4-46-16,-16 0-82 15</inkml:trace>
  <inkml:trace contextRef="#ctx0" brushRef="#br0" timeOffset="92448.0482">20229 11241 395 0,'-31'2'0'0,"40"-4"4"0,38-8 25 16,38 1 4-16,28 1-20 15,32-7-12-15,15 1-1 16,-6 4 0-16,-18 4-5 15,-27 5 1-15,-26 2-6 16,-35 1 1-16,-21 2-10 16,-15-4-3-16,-24 1-23 15,-17 2-56-15,-17 0-32 16</inkml:trace>
  <inkml:trace contextRef="#ctx0" brushRef="#br0" timeOffset="93568.0029">19500 12096 197 0,'5'36'249'15,"-14"-10"-249"-15,0-11 0 16,3-12 5-16,-5-3 3 16,-7 0-8-16,-21-3-2 15,-20-1-5-15,-26 1 5 16,-22-4 0-16,-18-2-10 15,-19-8 11-15,-10-8-6 16,-5-14 7-16,-1-16 0 16,-7-20-1-16,11-21 3 15,13-21-2-15,23-13 0 16,20-15-6-16,40-10-5 16,35-9 9-16,39-1 2 15,42-9 1-15,48 0 2 16,48 2 0-16,43-1-4 15,46 5 1-15,40 13 0 0,18 16 1 16,19 22-1-16,12 29 4 16,-3 28-4-16,-14 24 8 15,-11 28-7-15,-30 24 4 16,-15 26-4-16,-22 21-2 16,-12 20 1-16,-24 22-3 15,-23 17 2-15,-22 12 1 16,-41 6-3-16,-28 13 6 15,-36 4 2-15,-28 1-4 16,-31 6 5-16,-31 4-5 16,-34-4 2-16,-32 3 3 15,-36-5-2-15,-35-9 3 0,-24-10-3 16,-26-14 16-16,-17-16-9 16,-13-15 7-16,-19-11-8 15,-8-15 2-15,7-14-8 16,19-14-2-16,32-15-2 15,40-13 2-15,37-13-4 16,34-5-6-16,29-6-5 16,30-1-35-16,21-8-80 15,21-3-129-15</inkml:trace>
  <inkml:trace contextRef="#ctx0" brushRef="#br0" timeOffset="97037.8083">3828 15819 95 0,'-9'-4'15'15,"1"2"-1"-15,-1 0-2 16,4 2-2-16,-4-2-4 16,5-1-6-16,-3 3 0 15,7 0-1-15,-4-1 0 16,2 1-5-16,-3 0 6 0,0 0-2 15,-1-1 1-15,4 1-2 16,-3 0-20-16</inkml:trace>
  <inkml:trace contextRef="#ctx0" brushRef="#br0" timeOffset="99162.1998">3612 15848 125 0,'-13'-5'32'16,"0"4"-20"-16,1 1 7 16,4 0 10-16,3 0 6 15,1 0-9-15,2-5 5 16,2 5 3-16,0 0-7 16,0 0-7-16,0 0-9 15,2 0 0-15,-2 0-8 16,0 0 4-16,0 0-7 0,0 0 3 15,0 0-2-15,0 0 0 16,0 0 0-16,0 0-1 16,0 0 0-16,0 0 2 15,0 0-3-15,0 0 3 16,0 0-3-16,0 0 3 16,2 0-2-16,-2 0 1 15,2 0-1-15,-2 0 2 16,0 0-2-16,0 0 5 15,0 0-5-15,0 0 7 16,0 0-6-16,0 0 3 16,5 0-4-16,-5 0 0 0,2 0-2 15,2 0 1 1,0 0 1-16,6-4 0 0,5 4-2 16,3 0 4-16,3 0-4 15,7 0 3-15,1 0-3 16,4 0 1-16,-2 4 1 15,12-4 0-15,-1 6 0 16,8-1-1-16,-2-1 2 16,4-2-4-16,-1-1 6 15,-7-1-5-15,6 0 4 16,-8-1-2-16,-5 1 0 16,6 0 0-16,6 0 0 15,2 1 3-15,14 3-6 0,6 0 6 16,5 1-4-16,-3-1 3 15,-2-3-1-15,-6-1 0 16,-5 0 0-16,-11 0 0 16,1 0 0-16,-15 0-1 15,-1 0 3-15,-10 0-3 16,-2 0 2-16,-2 0 2 16,-1 0-4-16,-2 0 4 15,3 0-2-15,-5 0 0 16,1 0-1-16,-5 0 1 15,-4 0-3-15,-2-1 4 16,-3 2-6-16,-2-2 6 16,9 2-5-16,-5-2 2 15,-2 2-1-15,-2-2 1 0,1 1 0 16,7 0-2-16,-5 0 4 16,-3-3-5-16,2 3 5 15,-4 0-4-15,-1 0 2 16,-6-1-7-16,1-4-13 15,-13 1 8-15,-6 0 9 16,-10-2 3-16,-12 3-2 16,-2 0 4-16,-12 3-4 15,2 0 3-15,-7 0-2 16,-4-1-4-16,-12-4 5 16,-3 1 0-16,-8 0 2 15,-11-4 4-15,2 2-6 16,-1-3 5-16,0 7-3 0,10 2 2 15,3 0-4-15,7 2 3 16,14 3-2-16,20-1 4 16,13-4-2-16,18 4-2 15,15-4-2-15,5 0-4 16,0-4 0-16,7 4-3 16,9 6 8-16,4-2 3 15,22 0 0-15,12 0 1 16,11 5-2-16,12-8 2 15,12-2-4-15,17-8 3 16,16-1-2-16,18-7-1 16,16 0 2-16,9-1-4 0,4 2 0 15,-7 2 1 1,-3 6-2-16,-14 2-5 0,-16 4 6 16,-17 0-6-16,-20 0 6 15,-24-3-4-15,-21 1 6 16,-20 3 1-16,-12-1 14 15,-15-2-15-15,-11-3-4 16,-11-2-11-16,-16-3-2 16,-16 0 1-16,-17 9-3 15,-16 6 4-15,-6 7-13 16,-7 6 5-16,-7-1 7 16,2 0 7-16,-5-3 9 15,2-6 4-15,-11-2 10 0,-3-8 0 16,-3 0 12-1,-8 0-14-15,7-2 6 0,7 2-2 16,7-1-3-16,18 5-3 16,28-1 0-16,18-2-10 15,26 3-4-15,15-1-13 16,16 1 6-16,9 0 11 16,11 1 0-16,13 2 3 15,14-2-3-15,10-1 1 16,11 5 1-16,3-5-1 15,2 2-1-15,12-2 1 16,-3 0-2-16,5-2 2 0,4-3-2 16,5 1-3-1,2-2 0-15,-2-2-5 0,-3-5-3 16,-8 1 8-16,-7-2-15 16,-14 6 3-16,-13 4 2 15,-17 2 7-15,-12 2-4 16,-11 2 1-16,-16 2 10 15,-15-4 4-15,-13 3-2 16,-18-2 8-16,-14 3 0 16,-17-4 4-16,-12 7-7 15,-9 0-7-15,-6 1 0 16,-12 2-1-16,-4 4 0 16,3-3-1-16,-4 8 2 15,9-5 3-15,3-2 0 16,12-4 3-16,10-4-2 0,14-4 9 15,13-4 11-15,14-3 0 16,13 1-8-16,13 4-4 16,8-4-10-16,3 3-2 15,12 1-5-15,1 0 5 16,6 0 0-16,20-2 1 16,15 2 4-16,22-4-5 15,18 0 0-15,20-3 0 16,5 6 1-16,5-1-1 15,-2 3 1-15,8-4-3 16,-7 5 5-16,-5-1-6 16,-1-2 5-16,-12 1-5 0,-15-2 3 15,-14 2-2 1,-15 2-1-16,-21 0-4 0,-8 0 3 16,-16 4 4-16,-11-4 5 15,-2 2 2-15,-7-2-4 16,-4 0-3-16,-1-2-6 15,-1 0-10-15,-1 0-41 16,3 0-55-16</inkml:trace>
  <inkml:trace contextRef="#ctx0" brushRef="#br0" timeOffset="99918.3513">6861 15561 292 0,'-45'-10'24'0,"-6"-7"-8"16,6 4 29-16,-1 4-9 15,8 4-7-15,11 2-21 16,11 3-5-16,10 0-3 0,4 3 0 15,4-2-10-15,6 7 10 16,15 3 0-16,8 6 1 16,14 0-1-16,24 1 2 15,4-6-2-15,14-6 2 16,13-6-1-16,8-4 1 16,0-6-3-16,4-5 3 15,-5 2-3-15,-16-4 1 16,-16 9-3-16,-9-1 2 15,-22 6-6-15,-13 1 2 16,-15 4-13-16,-9 1 11 16,-12 0 3-16,1 3 4 0,-16 7 1 15,-16-1 2-15,-13 4 1 16,-16 1-1-16,-14 1 3 16,-2-6 3-16,12-6 5 15,11-3-11-15,18-1-3 16,22-4-2-16,14-1-24 15,15 2-8-15,20-4 2 16,18 2-86-16</inkml:trace>
  <inkml:trace contextRef="#ctx0" brushRef="#br0" timeOffset="105197.4398">9581 15666 213 0,'-6'-1'31'16,"-1"-5"-13"-16,3 2 18 15,-4 4 2-15,4-4-15 16,0 2-22-16,-6 0 2 15,7 0 1-15,-7 2 1 16,-3-2-3-16,-3 4 1 16,1-2 2-16,-10 2-3 15,6 0 5-15,-10 0-7 16,-2 2 6-16,-6 0-5 16,-6 2 1-16,0 0 0 15,-8 0 1-15,-5 0 1 0,-7-2 0 16,3-2 4-1,4-2-6-15,-2-2 7 0,8 0-6 16,0-6 4-16,8-1-5 16,5 0 4-16,0-5 1 15,-3-4 0-15,5-3 3 16,-3-1-6-16,-5-3 0 16,8-4-2-16,-1 3 4 15,5 1-4-15,4-4-1 16,8 2 0-16,5-2-2 15,5-1 1-15,7-8-3 16,11-4 3-16,9-2-3 16,8-5 1-16,10 1 1 15,8-2-1-15,8 3-1 0,-4 0 3 16,6 3-1-16,-7 4 1 16,0 6 2-16,-10 4-2 15,4 6 2-15,-3 2-1 16,-3 1 1-16,7 2-1 15,8 1-1-15,-1 0 0 16,4 3 0-16,3 1 0 16,2 3-1-16,2 1 0 15,0 2 2-15,7 3-1 16,-5 3 2-16,9 4-3 16,1 0 3-16,6 4-4 15,2 0 2-15,0 3 0 16,-4-2-1-16,-7 4-1 0,-11-2 1 15,-11 4 1-15,-5-3-3 16,-11 3 3-16,-4 1-1 16,0 4-1-16,-5 5 2 15,-2 3 0-15,-4 7 0 16,4 2-1-16,-9 7 3 16,0 0-2-16,-2 2 3 15,-5-2-5-15,-2-4 3 16,1-1-1-16,1-6 0 15,-1 0-1-15,-6 1 1 16,-1 2 0-16,-1 2 0 16,-8 4 1-16,0 0-4 0,-4-1 6 15,-2-4-3-15,-5-2 1 16,-7-9 2-16,-8-1-2 16,-7-2 0-16,-8-7 2 15,-6-2-2-15,-2-6 1 16,-3 2 0-16,5-7-3 15,4-1 2-15,2-4-2 16,12 3-1-16,11-5-8 16,6-1-9-16,15 3-26 15,3-1-53-15,7 0-86 16</inkml:trace>
  <inkml:trace contextRef="#ctx0" brushRef="#br0" timeOffset="106069.0291">11312 15721 340 0,'0'-5'9'0,"-4"5"-6"15,-5-4 5-15,5 4 10 16,-5 0-18-16,-3-1 1 16,-5-1 1-16,-3-1 3 15,-9 1 1-15,-9-7 3 16,-7 1 0-16,-10-4-3 0,-3-4 7 15,-12 0-7 1,-3-4 1-16,4-2-4 0,7-5 2 16,6 1-4-16,4-1-1 15,19 3 0-15,4-5-11 16,4-5 9-16,12-9-2 16,5-8 1-16,1-10 3 15,11-14 2-15,1 3-1 16,6-6 5-16,5 3-5 15,3 9 1-15,11 5 0 16,12 10-1-16,11 7 0 16,19 3-1-16,12 8 2 0,19 4 0 15,8 5-2-15,9 4 1 16,5 7-1-16,3 6 0 16,-1 7 1-16,-7 6-3 15,-5 6-1-15,-12 7 3 16,-9 4 0-16,-12 10-3 15,-8 5 3-15,-10 6-1 16,-1 3 0-16,-15 6 1 16,-5 3 0-16,-14-2 2 15,-14-4 0-15,-3 7-2 16,-17-3 4-16,-8-3-3 16,-14 3-2-16,-11 1 2 15,-7-3-1-15,-10-2 0 0,-17-8-3 16,-1 2 3-16,-10-10-5 15,-4-4 5-15,1-7-6 16,8-7 0-16,2-8-16 16,16-6-14-16,11-8-56 15,11-1-70-15</inkml:trace>
  <inkml:trace contextRef="#ctx0" brushRef="#br0" timeOffset="107763.948">13329 15789 240 0,'-11'4'35'0,"2"-4"-34"16,-2-4 8-16,0 2 14 15,-3 0 7-15,-1 2-16 16,-3-2 2-16,-5-2-1 16,-4 0 4-16,6 4-4 15,-6-2-5-15,-2-2-5 16,-2 1-4-16,-5 2 5 16,5-3-3-16,-2-1 6 15,-6 3-4-15,8-4 6 16,-7-3-6-16,5-1 2 15,-5-4-1-15,7-3-5 16,-2-4-1-16,-1-7-1 0,3-5 1 16,0-4-5-1,2-9 5-15,0-7-6 0,4 3 6 16,3-1 0-16,7-4 0 16,1 5 1-16,5 3 0 15,-4 2-1-15,11-1 3 16,-8 1 1-16,8 1-4 15,2 1 0-15,7-2-1 16,0 1 0-16,6-3 1 16,10 3 0-16,-4 3-2 15,10 5 4-15,-2 3-5 16,0 8 6-16,0 0-6 16,-3 5 3-16,10 3-1 15,-3-2 1-15,2 1 0 16,7 4 0-16,1 0 2 0,-1-1-3 15,4 4 3-15,1-1-4 16,-1 2 5-16,1-1-5 16,8 4 4-16,-2 0-2 15,5 0 0-15,9-1 0 16,-3 2-2-16,7 0 3 16,0 2-3-16,-4-1 3 15,-2 5-4-15,-9 0 5 16,-4 5-2-16,-4 3 0 15,-1-2 2-15,-3 2-1 16,6 1 0-16,-6-2 0 16,4-1 0-16,-1 0 1 0,9-2 0 15,-6 2-3 1,8 2 1-16,2 0 0 0,-1 1 0 16,2 6 0-16,1 1-2 15,3 1 5-15,-5 4-6 16,-2 3 6-16,-6 0-6 15,4-1 4-15,-10 2-3 16,1 3 1-16,-3 1 1 16,-1 3 0-16,-2 4 1 15,-7 3 0-15,-1 4 0 16,-4 4 1-16,0 7 0 16,-12 5 1-16,3 6-3 15,-5-1 2-15,-4 11-2 0,-9-2 0 16,-11 4 2-1,-2-8-2-15,-16 1 5 0,-4-9-4 16,-10-13 8-16,-10-9-7 16,-3-3 3-16,-2-13-5 15,-11 0 1-15,-5-6 0 16,-3-1 0-16,-4-4-2 16,8-6 3-16,1 0-3 15,3-6 4-15,11 4-6 16,0-8 5-16,0 4-3 15,-4-7 1-15,-7-4 0 16,-4-1 0-16,-6-7 1 0,2 0-2 16,-2-6 4-1,8 2-5-15,7 0 4 0,-3 2-4 16,9 1 2-16,11 4-1 16,5 2-3-16,11 6-14 15,10 0-13-15,8 3-41 16,9-1-58-16,4 6-69 15</inkml:trace>
  <inkml:trace contextRef="#ctx0" brushRef="#br0" timeOffset="108889.1035">15684 15058 266 0,'-20'1'70'16,"8"-1"-23"-16,6-4 4 16,4 7-6-16,2-3-19 15,2 0-14-15,-2 0-9 16,6-3-1-16,13 0-3 16,14-12 3-16,16-7-4 15,22-12-5-15,12-12 2 16,13-8-6-16,-12-6 6 15,-8 1-3-15,-16-3 1 16,-16 2 4-16,-19 3-2 16,-11 4 3-16,-26 7-2 15,-5 9 4-15,-12 9 2 0,-2 11 1 16,-8 5-3-16,-1 9 0 16,5 6 0-16,-3 9-2 15,7 4 2-15,2 12 0 16,2 10 0-16,5 11 2 15,-1 4-4-15,10 7 4 16,2 1-3-16,9-2 1 16,8 2-1-16,3-3 1 15,12-2-3-15,0-8 1 16,16-4-3-16,0-12 4 16,15-10-4-16,1-12 4 15,5-11-4-15,2-18 1 16,2-11 2-16,1-9 2 0,-12-7 0 15,-7 5 0-15,-10 5 9 16,-16 6-8-16,-3 9 12 16,-15 8-8-16,0 4 0 15,-2 4-5-15,-5 3 0 16,-1-2 3-16,-3-3-3 16,-5 2 0-16,-7 5 3 15,2 0-4-15,-6 0 3 16,-6 5-1-16,-3 6 0 15,9-1 1-15,-1 4-2 16,9 6 0-16,6 3-2 16,3 6 4-16,8 1-1 0,10 5 1 15,0 3-1 1,12-5-1-16,0-1 0 0,7-2-3 16,6-7-3-16,5-4-1 15,5-8-12-15,-3-5-16 16,2-12-34-16,1-10-46 15</inkml:trace>
  <inkml:trace contextRef="#ctx0" brushRef="#br0" timeOffset="109113.3068">16776 14740 394 0,'0'0'3'15,"2"7"-3"-15,7-3 0 0,5 7 7 16,5 14 4-16,12 9-1 15,8 10-1-15,1 7-2 16,2 5 6-16,-5-3-8 16,4 1-3-16,-1-10-2 15,-11-5-3-15,0-10-5 16,-14-8-10-16,-1-11 4 16,-12-8-15-16,-4-13-102 15,-2-9-32-15</inkml:trace>
  <inkml:trace contextRef="#ctx0" brushRef="#br0" timeOffset="109255.8875">17090 14897 100 0,'-13'-34'260'16,"3"12"-198"-16,6 10-51 15,-6 7 11-15,10 8-16 0,-1-1-6 16,-1 6 1-16,-12 14-2 16,-17 18 1-16,-20 16-12 15,-16 14-9-15,-25 7-57 16,2-2-71-16</inkml:trace>
  <inkml:trace contextRef="#ctx0" brushRef="#br0" timeOffset="109855.6489">14927 15775 350 0,'-5'-10'46'0,"3"-3"-46"16,4 0 0-16,4 3 13 16,6 2-3-16,4-2-6 15,1 4 7-15,1 0 1 16,7 5 6-16,2 2-6 16,8 4 6-16,14 2-11 15,13 3 2-15,23 2-5 16,13 3-1-16,11-7-3 15,12-2 2-15,-10-3-4 0,-6-3-2 16,-18-4 2-16,-18-1-12 16,-21 3 4-16,-14-3-5 15,-18 4 2-15,-16-4-30 16,-13-3-65-16,-14 2 37 16,-9-7 13-16,-4-4-26 15</inkml:trace>
  <inkml:trace contextRef="#ctx0" brushRef="#br0" timeOffset="110125.9868">15773 15521 211 0,'0'-17'66'0,"0"7"-52"16,0 6 5-16,2 7 37 15,2 1-31 1,6 1 0-16,6 5-10 0,12 5 2 16,3 2-2-16,10 7-8 15,1-1-1-15,0-2-5 16,3 2 3-16,-3-3-1 15,-4 0-4-15,-14-4 3 16,-3-2-3-16,-13-4 2 16,-3-4 3-16,-14 2 8 15,-7 6-8-15,-22 8-4 16,-12 11 0-16,-16 0-2 16,6 1-17-16,5-3-11 15,20-14-33-15,14 1-28 16,17-1-15-16</inkml:trace>
  <inkml:trace contextRef="#ctx0" brushRef="#br0" timeOffset="111557.4312">16733 15715 209 0,'1'-11'48'0,"-1"-2"-36"16,-3 3 30-16,-8 0 2 16,7 4-23-16,-7-3-2 15,-1 7-11-15,-1-3-5 16,-3 3-3-16,-1 4 0 0,-10 5 1 16,2 5 1-16,-2 7 2 15,3 5-2-15,0 6 6 16,8 4-8-16,3 2 5 15,8 1-3-15,8-2 0 16,1 0-2-16,13-7 1 16,6-4-1-16,6-8-1 15,9-9-1-15,7-7-9 16,3-13-8-16,8-13-19 16,6-15-8-16,1 0 0 15,-5-10 15-15,-12 5 31 16,-7 6 3-16,-18 9 24 0,-9 8 3 15,-10 10 0-15,-4 7-4 16,-4 3-23-16,-4 9-1 16,-3 4-1-16,-5 4 2 15,3 8 2-15,-1 8 0 16,5 2 1-16,4 0-3 16,7-4-2-16,9-2-2 15,3-4 1-15,9-7-1 16,4-6 2-16,2-9-1 15,4-9 0-15,-1-6-4 16,7-11 1-16,-10 0-5 16,-8-5 5-16,-9-5-11 0,-15 7 12 15,-4 2 2-15,-14 8 17 16,2 3-4-16,-11 7-3 16,3 6 3-1,9 0-3-15,5 3-10 0,11 0-11 16,8 3 4-16,11 0 7 15,14 0 3-15,13 0-3 16,14 2 2-16,4-5-2 16,-2 2 0-16,-2-2 2 15,-16 2-1-15,-13 4 2 16,-11-2-1-16,-12 2 11 16,-4-1-8-16,-2-4 0 15,-8 9 1-15,6 2-3 16,-7 0-3-16,7 0-6 0,4-1 1 15,6 2-10-15,13-7 4 16,4-2-1-16,16-8-1 16,1 0-9-16,-1-5 19 15,-5 1 3-15,-9-1 6 16,-17 7 9-16,0 2-4 16,-8 2-2-16,-6 1-9 15,4-2 4-15,4 5-4 16,4 0 6-16,-3 2-6 15,11-2 4-15,6 0 2 16,7-8-3-16,9-6-3 16,-1-7 3-16,3-6-3 15,-7 7 0-15,-6-1 10 0,-12 8-6 16,-12 6 3 0,-1 2-4-16,0-1-3 0,0 6-3 15,4 1 3-15,7 4 2 16,4 1 1-16,12 5-6 15,2-7 2-15,2-1 1 16,-2-5-2-16,-2-4 2 16,-7-6 5-16,-9-2-1 15,-2-1 1-15,-4-2-4 16,-5 5 0-16,0 0-1 16,0 6 0-16,0 0-7 15,2 4-1-15,2-2 2 0,3 8 6 16,6 0 1-1,1 6 0-15,1 2-2 0,-3 2 2 16,-8 4 1-16,-6 4 1 16,-12 3-2-16,-8 4 0 15,0 1 1-15,-7-6-2 16,2 1 2-16,4-13-4 16,7-8 4-16,11-4-4 15,-1-12-5-15,6-4-31 16,8-14 15-16,-2-13 1 15,7-10-16-15,12-6 38 16,0 1 7-16,-3 6 24 16,0 15 7-16,-8 10-24 15,-6 13-9-15,6 1-3 16,6 7 3-16,-1 5-4 0,9-1-1 16,-1 0 0-16,-10 0 1 15,-1-2-1-15,-7 4 0 16,-9-4 21-16,-2-2 1 15,-9-2-16-15,-7-4-6 16,-9 2-4-16,-13-2-22 16,-12 4-75-16,-12 2-107 15</inkml:trace>
  <inkml:trace contextRef="#ctx0" brushRef="#br0" timeOffset="112901.3659">10715 15695 364 0,'-37'4'30'16,"14"-4"-30"-16,10-1-23 15,13 2 23-15,10-1 6 16,22 7 6-16,26 3-5 16,25 5 5-16,26-3-8 15,24 0 3-15,11-5-5 16,15-3-2-16,-1-8 0 0,-1-3-1 16,-15-3 0-16,-19-2-2 15,-30 0 1-15,-28 3 4 16,-30 3 2-16,-23 5 15 15,-24-5-19-15,-19 6-5 16,-22 0 4-16,-17 0 1 16,-16 7 0-16,-17 2-1 15,-8 3 3-15,2 2-6 16,-7-3 8-16,5-7-7 16,-1 6 6-16,6-1-2 15,-2 1 0-15,10-2 2 16,13 1 1-16,19-2 0 0,19-3-4 15,25-2-2-15,10-2-6 16,15 0-2-16,10 0 10 16,5 0 6-16,16 4 2 15,3-4-2-15,15 0 0 16,3-4 0-16,5 4-3 16,12 0 3-16,10-4-4 15,9-1 0-15,21 3 0 16,2-4-4-16,1-3 2 15,-1-1 0-15,-12 0 0 16,-8-3-4-16,-18 5 4 16,-20-1 0-16,-25 3 0 15,-14 4 3-15,-17 0 2 16,-15-2-5-16,-14 0-5 0,-14-1 3 16,-15 5-2-16,-15 5 3 15,-16 5 0-15,-9 2-2 16,-13 1 6-16,4 0-2 15,-3-7-1-15,8-2 5 16,8-4 5-16,21-6 2 16,17-2 1-16,23-1 0 15,15 7-13-15,16-3-5 16,8 4 5-16,19-2 0 16,10 3 4-16,23-4-3 15,21 2 1-15,12-2-2 0,16 2 0 16,2-2 0-16,6 2 2 15,-1 2-4-15,-2-4 5 16,-12 2-7-16,-15-3 7 16,-18 1-5-16,-18 3 3 15,-21-1-1-15,-10-1 4 16,-10 3 0-16,-8 3 3 16,-3-3-6-16,-4 2-1 15,3-2-2-15,0 0-7 16,-8-2-17-16,1 2 0 15,2-3-38-15,5 3-112 16</inkml:trace>
  <inkml:trace contextRef="#ctx0" brushRef="#br0" timeOffset="124049.4948">10958 15934 312 0,'-29'-15'0'0,"-2"-2"3"16,-4-6-3-16,-1 7 12 16,1-1-9-16,6-2 2 15,-3-2-2-15,10 2 7 16,-3-7 1-16,5 0 10 16,-4 0-3-16,4-2-11 15,-5-4-4-15,0 1-2 16,4 1-2-16,-2-1-4 15,-4-5-3-15,5-5 1 0,-7 1-2 16,3 0 8 0,-57-90-5-16,71 108 3 0,6-4-3 15,-3 0-2-15,5-1-8 16,-8-27 9-16,6 0-2 16,-2 4 9-16,11 0 1 15,2 4 2-15,-1 8 3 16,3 4 0-16,4 2 4 15,2 8-2-15,3-1 2 16,-1 6-8-16,6 0 4 16,-7 7-4-16,-4 0-2 15,3 2 0-15,10 0-1 16,4 1 0-16,8-2 0 16,9-1 0-16,12 0 1 15,7 3-1-15,-1 0 2 0,-1-1 0 16,10 4 1-16,-6 0-2 15,-5 0 3-15,0 2-2 16,0-2-2-16,-3 2 4 16,1 0-6-16,0 0 4 15,3 2-1-15,-8 4 2 16,3 0-1-16,0 2 4 16,-3 5-4-16,5-1 0 15,2 5 0-15,0 1-2 16,7 1 1-16,-7-4-2 0,-2 3 2 15,-2-1 0 1,-12-1 1-16,-3-1-1 0,-3 2 0 16,-3-2 2-16,3 0-4 15,-7 0 4-15,2 3-4 16,1-2 2-16,-5 2 0 16,-2 3 1-16,-5-5-1 15,1 1 2-15,-8 2-2 16,1-1 5-16,-5 1-5 15,-3 6 8-15,4 1-5 16,-1 6 0-16,-5 1-3 16,7 13 1-16,1-4-1 15,2-1 1-15,-1-1-1 16,6 0 1-16,-6-1 0 16,1-5 1-16,-3-2-1 0,1 0 0 15,-8-4 2-15,5 2 0 16,-1 2 1-16,-10 1-1 15,0 4 0-15,0 1 3 16,-8 2-6-16,6-4 3 16,-2 1-1-16,2-7-1 15,-5-2-1-15,5-2 3 16,-2-2-1-16,-4-4 0 16,1-2 1-16,-1-2-3 15,-8 1 7-15,1 0-6 16,-10 3 3-16,-4 0-3 15,-2-3 1-15,0 6-2 0,-9-3 0 16,7-1-1 0,-6 0 1-16,-3-5-1 0,0 1 2 15,-3-5-3-15,-3-2 0 16,-6-2 2-16,-4-2-6 16,0-2 2-16,-9-2-3 15,4-1-8-15,-3 4 6 16,-3-4-3-16,7 5 4 15,4 0-8-15,6 0-10 16,17 0-36-16,6 0-23 16,6 0-76-16</inkml:trace>
  <inkml:trace contextRef="#ctx0" brushRef="#br0" timeOffset="132781.6859">3748 17387 68 0,'-4'-4'60'16,"0"4"-48"-16,-4-2-6 16,8-2 10-16,0 4-8 15,-2 0 6-15,0 0 9 0,0-4-2 16,-5 4 4 0,7 0-4-16,-2 0-3 0,-2 0-9 15,4 0 5-15,-2-1-2 16,2 1 2-16,0 0-1 15,2 0-4-15,0 0-1 16,2-3-4-16,-4 3 2 16,0 3-5-16,0-3-1 15,0 0 1-15,0 0-2 16,5-3 1-16,-3 3 0 16,-2 3 0-16,0-3-2 15,0 0 1-15,0 0-3 0,0 0 2 16,0 0 0-16,2 1 0 15,2-1 3-15,6 4-1 16,1 0 0-16,-3 1 0 16,5-4 4-16,1 2-4 15,-3-1 6-15,5-2-6 16,0 0 2-16,1 3-1 16,4-3-1-16,-2 0 0 15,6 0 0-15,2 0 0 16,2 0 1-16,2-3-3 15,2 1 4-15,5-2-1 16,-5-5 0-16,10-1 2 16,-1-2-3-16,3-1 2 15,-3 0 3-15,2-1-5 16,-5 10 0-16,-6-1 2 0,-4 4-4 16,-2 1 4-16,1 1-2 15,1 2 1-15,6-1 1 16,0-4 1-16,9-3 1 15,6-7 4-15,0-7-5 16,15-3 6-16,-3 0-7 16,-2 4 2-16,-4 2-3 15,-6 14-1-15,-6 4 0 16,1 9 2-16,-3 6 0 16,7 5 0-16,0 2 3 15,9 0-5-15,6-4 5 16,17-8-5-16,4-10 6 0,8-10-6 15,12-13 2-15,4-4-2 16,-2-9 2-16,-3 10-1 16,-7 4 0-16,-6 10-1 15,-13 14 0-15,-5 6 3 16,-3 16-2-16,-4 4-1 16,5 2 2-16,-2 0-2 15,5 0 0-15,-3-6 0 16,8-11-1-16,-2-6 2 15,6-15-3-15,4-3 4 16,4-12-3-16,1-1 3 16,-6-2-2-16,-1 6 0 15,-9 2 0-15,-5 6 1 0,0 10 1 16,3 4-4 0,1 4 4-16,10 3-4 0,7 2 2 15,-1-1-1-15,5-2-1 16,2-6-1-16,2-4 3 15,3-4 0-15,-3-6 1 16,-9 0 0-16,-2 1 5 16,-6 3-6-16,-5 1 4 15,-8 5-3-15,-2 8 3 16,1-3-2-16,-9 4-1 16,-2 1 3-16,-3-4-4 15,-1 0 3-15,-9-6-2 0,1 0-2 16,2 0 4-16,-13-4-4 15,5 2 1-15,-9-2 0 16,-6 2-2-16,-5 4 1 16,2 0 0-16,-2 2 1 15,3 0-2-15,-4 8 4 16,10-6-1-16,0 2-1 16,1-2 4-16,12-2-4 15,-2-4 1-15,2 0 0 16,1-1 0-16,-1-6-1 15,-7 3 2-15,3-2-4 16,-9 6 1-16,-4 0 1 16,-5 6-4-16,-3-2 4 15,8 4 0-15,-2 5 1 16,1-4-1-16,9 5 1 0,3-1 0 16,4-4 0-16,5-4-2 15,8-5 3-15,7-6-2 16,2-7 0-16,5 0 0 15,3-4 0-15,-8 3 2 16,-4 8-4-16,-5 4 1 16,-1 4 0-16,-3 4 1 15,-5 11 0-15,6-2 0 16,-2 6 0-16,4-4 0 16,-1 2 0-16,6-9-1 15,6-1 4-15,-3-6-5 16,2-6 5-16,-2-2-4 0,-2-4 2 15,-4 4-1-15,-12 1 0 16,-1 0-2-16,-10 4 1 16,0 8 1-16,-2 0-2 15,5 2 5-15,-1 3-4 16,7 4 2-16,3-3-2 16,5-4 0-16,4-2 1 15,-4-4 1-15,8-7-1 16,-4-3 2-16,-4-1-1 15,-5-1 0-15,-10 2 1 16,-6 0-4-16,-2 4 1 16,-8 2 1-16,4 0-3 15,-5 2 1-15,5 0 2 0,8 6 0 16,5-4-2-16,-1 1 3 16,7-4-4-16,3-1 5 15,-6-1-2-15,3-4 0 16,1-3 1-16,-8 4 1 15,3 0-1-15,-7 0-2 16,-7-1 3-16,2 5-4 16,-8-1 4-16,-1 1-5 15,-1 0 5-15,-1 0-2 16,3 0 0-16,-3 0 0 16,1 0 0-16,-1-5 1 15,3 4-2-15,-5-4 1 0,-5 4-1 16,3-4-6-1,-7 4-7-15,-2-3-42 0,-2 0-126 16</inkml:trace>
  <inkml:trace contextRef="#ctx0" brushRef="#br0" timeOffset="137329.8502">7133 18360 59 0,'4'0'0'0</inkml:trace>
  <inkml:trace contextRef="#ctx0" brushRef="#br0" timeOffset="141467.7503">18970 18254 256 0,'-15'8'2'16,"1"-4"5"-16,-5 2-7 0,1 1 23 16,-7-3 12-16,0 5 0 15,4-5 0-15,-4-4-15 16,-4-3-1-16,2-3-12 15,-4-1-5-15,-5 3-2 16,-1-6-4-16,-15 4 3 16,-4 0-3-16,-8 0 3 15,-14-3 2-15,-9 7-1 16,-4-9 1-16,-12 1 0 16,-4-8 3-16,5-4-2 15,5-9-2-15,11 1-1 16,10-6-2-16,7-1-2 15,13-4 5-15,10 2-3 16,13 4 3-16,8-1 0 0,11 6-1 16,10 2 0-16,10 1-6 15,17-3 4-15,10-4-7 16,23 0 7-16,10-1-1 16,11-7 3-16,9 11-1 15,13 1 2-15,3 2-1 16,2 2 0-16,8 3 0 15,0 2-1-15,-1 7 1 16,-6 8 2-16,-3 3-3 16,0 8 3-16,8-1-2 15,4 4 1-15,1-2 0 16,12 3 0-16,-6-3 1 16,7-1-2-16,0-4 2 0,-3-1-3 15,-5 0 4-15,3 0-4 16,-6 0 2-16,1 0-1 15,1 5 0-15,-3 1-1 16,-8 6 1-16,0 2-2 16,-8 8 3-16,-13 7-1 15,-14 0 0-15,-6 9-1 16,-16-2 1-16,-6 4 0 16,-9-2-2-16,-5 1 2 15,-9-7-1-15,-6 3 0 16,-12-2 4-16,-6 1-1 15,-11 2 0-15,-12-1-2 0,-6 10-3 16,-9-3-6-16,-9 2-4 16,-9-1-7-16,-7-6-10 15,-8-2 13-15,-6-7-3 16,-7-6-14-16,-8-4-48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4-02-11T10:06:36.4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4798 4484 228 0,'-36'-11'16'16,"5"-3"-2"-16,6 0 13 16,5 1-15-16,9 2-11 15,5 3 2-15,-2 2-1 16,6-2 2-16,0 4 3 16,2 2-1-16,0 0 7 0,2 0-6 15,-2 2-3 1,0-3-3-16,2 3-2 0,-2 0-3 15,3 0 0-15,4-4-1 16,8-5 5-16,12-7 0 16,8-5-2-16,10 0 2 15,8-2-3-15,-1 6 2 16,-3 3-1-16,-5 6 1 16,-1 6-2-16,-5 2 2 15,-3 6 0-15,5 2 1 16,-1 5 0-16,3-5 1 15,6 4-1-15,6-3 2 0,8-3-2 16,5-4 2-16,3-4-3 16,1-4 1-16,-7 2 0 15,1 4 0-15,-3 0 0 16,-2 8-1-16,5 6 2 16,-1 0-1-16,13 0 2 15,0-2-3-15,6-6 2 16,4-8-2-16,0-8 1 15,-3-7 0-15,-8 0-1 16,-7 1 2-16,-11 3-2 16,-14 6 2-16,-3 7 0 15,-10 3-1-15,3 6 4 16,-1 1-4-16,7 2 3 16,-3-1 0-16,11-6-3 15,3-3 2-15,6-8 0 0,7-4-3 16,0-6 3-16,-7-1 0 15,-3 4-2-15,-13 1 2 16,-10 4-2-16,-7 4 1 16,-2 2-2-16,1 0 3 15,4 2-4-15,6-3 5 16,5 1-6-16,1-3 6 16,9-2-5-16,-6-2 2 15,-5-1 0-15,4 2 0 16,-11 2 0-16,0 3-1 0,-5 3 1 15,5 3-3 1,-5 0 5-16,4 2-4 0,2 3 3 16,0-4-1-16,7 0 1 15,5-2-1-15,-1-6 2 16,7-4 0-16,4-4-4 16,5 0 1-16,0-2-1 15,0 1 3-15,-2 8-1 16,-4 0 0-16,-6 8 0 15,-1 1-1-15,-3-1 3 16,-2 0-2-16,3-3 2 16,1-3-2-16,3-2 2 15,8 0-4-15,5-3 2 16,8 3 0-16,3-4 0 16,2 4 1-16,1-4-3 0,-3 8 4 15,-2-3-1-15,-2 4 0 16,-3-3 0-16,2 6 1 15,-2-6-3-15,5 2 1 16,0-5-2-16,5-1 2 16,-1-5 0-16,8-2-2 15,-4 1 4-15,2 2-4 16,-8 2 4-16,-8 6-4 16,-4 3 2-16,-5 7-1 15,-10 3 1-15,1 2 0 16,-3 3 0-16,2 2 1 15,8-5-1-15,6-5 2 0,11-7-3 16,9-7 3-16,6-9-3 16,3-2 1-16,0-2 0 15,-2 1-1-15,-5 5 3 16,-8 7-4-16,-10 4 4 16,-2 7 0-16,-4 5-1 15,-5 0 2-15,-2 3-3 16,2 3 3-16,-2-4 0 15,7-3 0-15,2-2 2 16,7-8-3-16,1-3-4 16,5-6 2-16,3-2-2 15,-5 1 0-15,-4 1 2 16,-9 5 0-16,-8 5 0 0,-5 4-2 16,1 5 4-1,8 4-4-15,4 5 4 0,6-2-2 16,9-1 1-16,2-3 1 15,10-10-2-15,4-4 0 16,0-7 0-16,9-4-1 16,-5 0 0-16,-6 2 1 15,-5 2-2-15,-8 6 3 16,-8 4-3-16,-9 1 4 16,3 5-1-16,2 3 0 15,5-2-1-15,5 1 2 16,1-2-1-16,4-6-1 15,8-4 3-15,4-6-6 16,4-2 2-16,5-2 0 0,-5 0-1 16,-2 1 0-16,-4 2 2 15,-9 5 0-15,-14 4-2 16,-2 6 5-16,-4 7-5 16,0 4 4-16,-1 5-1 15,1 2 0-15,2 0 2 16,2-3-2-16,-2-2-1 15,9-4 0-15,-3-7 2 16,5-1-2-16,1-5 1 16,0 0 1-16,2-1-1 15,2-5-1-15,1-1 0 16,4 2 1-16,-4 0 2 16,6 4-1-16,-2 2-1 0,18 4 1 15,3-5-4 1,11 0 4-16,7 0-4 0,7-5 2 15,2 0 0-15,3-4-1 16,1 1 2-16,0-4-3 16,-6 5 4-16,-5-2-3 15,-4 4 3-15,-5 2-3 16,1 6 3-16,2 2-2 16,0 1 0-16,15-2 0 15,-2-1-1-15,6-3 2 16,0-7-3-16,2-1 5 15,-4 1-6-15,-9-4 5 0,-3 1-4 16,-13 6 1 0,-3 0 1-16,-5 4 0 0,-2 0 0 15,-5 7-1-15,5 0 4 16,0 2-3-16,-7 1 2 16,-2 1-3-16,-2-1 2 15,-12-2-2-15,-2 1 1 16,1-3 0-16,1-3 0 15,10 4 2-15,-1-1-2 16,5-2 3-16,-2 6-3 16,-5-2 2-16,-7 1-3 15,-10 0 3-15,-19-4-1 16,-13-2 7-16,-13-1-2 16,-9-4-6-16,-9-1-19 15,-2-1-163-15</inkml:trace>
  <inkml:trace contextRef="#ctx0" brushRef="#br0" timeOffset="7581.7599">4501 6368 66 0,'-9'-4'102'0,"3"-1"-100"15,2-4-2-15,-2 3 3 16,4 0 2-16,0 2 15 16,0 2-7-16,2-2-1 15,-2 3-2-15,2 1 6 16,0-3-9-16,2 6-7 16,-2-3 0-16,0 0-2 15,0 0 1-15,2 1 0 16,-2-2 0-16,0 2 2 15,2-1 0-15,0 2 3 16,6-4 2-16,-2 1 1 16,3-2-1-16,-3 1 3 15,7-2-6-15,3 2 2 0,-2 0-4 16,1-1 0 0,6 2 0-16,1 1-1 0,2 1 0 15,5-1 0-15,2 3-1 16,4-1 2-16,0 0-1 15,3-2 1-15,-1 0 1 16,11 0-1-16,-2-4 2 16,3 0-3-16,-2 0 0 15,0 1 0-15,-3 0 0 16,-6 0 0-16,-2 3 1 16,-5 1-3-16,-2 1 3 15,0 1-2-15,-1 3 2 16,9-4-1-16,-2 5 0 15,7-3 0-15,6-2-1 0,2 1 2 16,2-3-2 0,-3 0 2-16,2-3-3 0,-2 6 3 15,-5-3-2-15,6 1 1 16,-4 1-1-16,1 2 1 16,3-2 0-16,-2 3-1 15,-3-4 3-15,4-1-4 16,-6 0 4-16,-1 2-3 15,-5-4 2-15,-1 2-1 16,-7-1 0-16,-2-2 1 16,-3 1-2-16,-1 2 3 15,-4 0-3-15,-3 0 3 16,4 2-2-16,-2-2 1 0,-2 3 2 16,-5-3 0-1,-5 0 3-15,3 0 2 0,-7 0 0 16,-2-3-3-16,0 3-4 15,3 0-2-15,-6 0-2 16,6 0-1-16,8 0-11 16,4-2-12-16,10 2-30 15,8 0-64-15</inkml:trace>
  <inkml:trace contextRef="#ctx0" brushRef="#br0" timeOffset="8355.7683">7765 6372 224 0,'-2'-5'36'0,"0"-3"-26"15,-5 3-3 1,5 5 8-16,4 0-1 0,-2 0-7 15,5 0-5-15,-1 2-1 16,-2-2 1-16,10 3 12 16,5-2 1-16,10 3 0 15,6 0 1-15,10 0-5 16,6-2 3-16,0-2-8 16,-7-2 5-16,5-2-7 15,2 0 6-15,0 0-10 16,7 0 3-16,1 1-3 15,9 0 0-15,-2 1 1 16,7 1-1-16,0-2 2 0,1 0 0 16,-3-2 1-16,0 1-3 15,-7 2 3-15,3-1-3 16,-3 3 1-16,-2-3-1 16,7 1 1-16,1 0-2 15,-4-2 4-15,1-1-4 16,-1 0 3-16,7 2-3 15,0-6 2-15,1 1-1 16,-1 2 0-16,-2 2 1 16,-9 0-2-16,-2 2 3 15,-4 2-4-15,-8 0 4 16,-3 0-3-16,-1 0 3 0,-6 0-1 16,0 0-1-1,0-2 1-15,-6-2 2 0,0 1-2 16,-3 2 0-16,-8-3 0 15,-3 2 0-15,-5 2 2 16,-7 0-5-16,3 0 2 16,-7 2-2-16,0-2-3 15,-5 0-15-15,5 0-27 16,0 0-59-16,0 3-37 16</inkml:trace>
  <inkml:trace contextRef="#ctx0" brushRef="#br0" timeOffset="9270.4792">11889 6435 277 0,'9'1'0'16,"-4"2"-32"-1,4-3 32-15,4 0 2 0,5 3 2 16,11-1 3-16,6-2-4 15,10 0 10-15,6-2-1 16,5 1-2-16,7-1-3 16,-1-2-3-16,-2 1 0 15,11 2-1-15,1 1 5 16,10 0-6-16,3 1 4 16,0-1-5-16,0 3 4 15,-6-3-3-15,6 0 3 16,2-4-3-16,-1 0-2 15,8-2 0-15,-5-1 0 16,-8 2-1-16,-11-1 1 0,-9 1-2 16,-16 4 4-16,-12-2-4 15,-8 1 2-15,-10 4 0 16,-6-2-1-16,-4 0-3 16,-5 0 2-16,0 0-14 15,-3 3-15-15,1-3-33 16,-1 1-60-16</inkml:trace>
  <inkml:trace contextRef="#ctx0" brushRef="#br0" timeOffset="9952.5515">15571 6264 133 0,'19'0'16'15,"10"0"-13"-15,0-3-3 16,12 6 16-16,1-1-4 0,4 0 5 16,10 0-2-1,4-2-1-15,9 2 2 0,12-4-8 16,6 0 1-16,6 0-7 15,5-3 6-15,4 0-7 16,-1 2 13-16,-3-3 11 16,0 1-17-16,0 5-6 15,-7 0 5-15,-6 2 1 16,-4 4-6-16,-10 0-2 16,-11-1 2-16,-2 4-4 15,-12-1 4-15,-3 0-2 16,-5 0 0-16,-9-2-2 15,-10-2-2-15,-5 1 4 16,-5-4 4-16,-7-1-4 0,-4 0-3 16,-5 0-19-16,1 1-60 15</inkml:trace>
  <inkml:trace contextRef="#ctx0" brushRef="#br0" timeOffset="14789.9276">3287 8793 59 0,'-18'-8'74'0,"1"-1"-63"16,-2 2-5-16,1 1 1 16,3 0 10-16,4 2-5 15,2 0 6-15,2-1 0 16,5 4-1-16,-2-1 0 15,4-1-4-15,0 2 1 16,-2 1-6-16,2-2 3 16,0 2-3-16,2 0 6 15,-2 2-6-15,0-2-1 0,2 0-4 16,-2 0 1 0,0 0 4-16,2-2-2 0,-2 2 8 15,0 0-8-15,0 0 3 16,2 0-8-16,0 0 4 15,-2-3-3-15,5 3 0 16,-3 0-2-16,-2 0 1 16,0 0 0-16,5 0 0 15,2-1 0-15,3-4 1 16,9 4-2-16,2-3 2 16,4 0-2-16,6-2 0 15,2-2 1-15,4-1 1 16,-2 2-1-16,7-4 2 15,-2 3-2-15,1-2 3 16,-1 2-2-16,-5 1-3 0,-1 1 1 16,-3 0 0-1,-4 1 0-15,-5 3-1 0,3 2 0 16,-6 0 2-16,6 0-4 16,-2 0 5-16,1 0-4 15,5 0 3-15,-1 0-1 16,1 0 0-16,0 0 0 15,0 0-1-15,4-2 3 16,-1 2-4-16,-1-2 4 16,-4 0-3-16,-7 2 3 15,3-1-3-15,-10 1 2 16,-2 0-1-16,-4 0 0 0,2-3 3 16,-1 2-5-16,6 1 5 15,1-3-6-15,10 1 6 16,-2 0-5-16,0 2 2 15,4 0 0-15,2 0 0 16,5 0 0-16,-3 0-1 16,2 0 2-16,-2 2-3 15,-4-2 3-15,-2 0-3 16,-5 2 2-16,0 1-1 16,-4-2 0-16,2 2 1 15,-1 0 0-15,-1-1 0 16,4 2-2-16,0-2 4 15,-3 1-4-15,2-3 5 16,-11 1-5-16,4-1 2 16,-8 0 0-16,1 0 0 0,-5 0 1 15,0 0-3-15,0 0 5 16,2 0-4-16,-2 0 3 16,0 0-4-16,2 0 4 15,-2 0-4-15,-2 0 2 16,4 0 0-16,-4 0 0 15,0 3-3-15,4-3 3 16,0 0-2-16,0 2-1 16,0-4 2-16,8 2 0 15,-8 2 0-15,2-2 1 16,-4 0 2-16,0 0-2 16,0 0 5-16,0 0-4 0,0 0 0 15,0 0 1-15,0 0-4 16,0 0 4-16,0 0-3 15,0 0 1-15,0 0-1 16,0 0 1-16,0 0-3 16,0 0 1-16,0 0 3 15,0 0-3-15,0 0 4 16,0 0-4-16,0 0 3 16,0 0-1-16,0 0 0 15,0 0-3-15,0 0-2 0,0 0-18 16,0-2-27-1,0 4-30-15,7 2-113 16</inkml:trace>
  <inkml:trace contextRef="#ctx0" brushRef="#br0" timeOffset="18413.8218">7549 8713 98 0,'-11'0'17'0,"5"0"-10"15,-4 0-6-15,10 0 13 16,-2-2-6-16,0-1 2 15,0 2 6-15,-3-2 4 16,3 2 9-16,0 1-2 16,-2-3-4-16,2 2 1 15,-3-4 9-15,-1 4-12 16,3-4 2-16,-4 4-8 16,3-4-6-16,2 4-9 15,0-2 3-15,-3 3-6 16,3-2 5-16,-1 1-4 15,-1 1 0-15,-3 0 1 16,3 0-2-16,-7-3 2 0,-3 6-1 16,1-3 2-1,-3 0-1-15,-1-3 3 0,-2 3-4 16,-3 0 3-16,-5 0-3 16,1 3-2-16,-5 0 3 15,2 1-1-15,-7 5-3 16,0 0 4-16,1 2-6 15,-1 0 6-15,7-1 1 16,-2 1-3-16,2-1 3 16,2-2 0-16,-1-2-4 15,0 2 4-15,7-2 0 16,-2-2 1-16,3-2-1 16,0-1 2-16,-1-1-3 15,4 3 3-15,-5-3-4 0,-3 2 1 16,3 0 1-16,-5-2 1 15,0 2 0-15,-1-2 1 16,1-2-2-16,-2 0 4 16,2-3-3-16,-2-1 3 15,0-1-1-15,0 1 1 16,2-2-2-16,-2-2-2 16,5 2 1-16,0 2-1 15,1-2 1-15,7 0 0 16,-1 2-1-16,3-1 0 15,3 2 4-15,-2-4-4 16,6 3 3-16,-2 0 1 0,1-4-2 16,-2-2-2-16,1-2 1 15,3-4-1-15,-3 0 3 16,2-4-3-16,-3 4 0 16,9-2 0-16,-3 7-1 15,4-2 0-15,2 3-2 16,1 2-2-16,5-4 4 15,1 0 2-15,4-2-2 16,1 0 4-16,-1 0-4 16,0 2 2-16,3-4-2 15,-1 2 1-15,10-3 0 16,-5 4-1-16,3-3 2 16,-4 4-3-16,-3 1 4 0,4 4-4 15,0-1 2-15,1 1-1 16,0 0 1-16,4-2 0 15,-3 4 0-15,10-2 0 16,-8 0 0-16,10 1 2 16,-3-1-2-16,2-1 2 15,-2 2-1-15,5 0 0 16,-1-1-2-16,4 2 1 16,-1-3 0-16,-1 2 0 15,3-3 1-15,1 1-3 16,-1 2 5-16,2-3-5 15,1 1 4-15,1 1-4 16,1 3 2-16,-1-2 0 0,0-1 0 16,-1 3 1-1,-1 0-2-15,3 0 2 0,-1 0-2 16,1-3 3-16,-1 2-4 16,6-1 3-16,-2-2-2 15,2 2 1-15,0 2 0 16,4-1-1-16,0 2 3 15,-6 0-4-15,4 1 3 16,-7 0-4-16,-5 7 6 16,-5-3-3-16,3 1 0 15,-5-1 0-15,-2 4 0 16,6-4 0-16,-4 3-1 0,-4-1 3 16,2-1-4-1,3 3 4-15,-5 1-2 0,2-2 0 16,2 2 0-16,3 1 0 15,-1 0 0-15,5-2-1 16,3 5 2-16,-3-2-3 16,0 0 5-16,-2 2-6 15,-2 1 5-15,-3-2-2 16,-2 3 0-16,3-1 0 16,-3 3 0-16,2-3 0 15,3 0-1-15,-1 0 4 16,4-3-6-16,-4 2 5 15,-6-1-4-15,-3-2 2 16,-3 3 0-16,-5-1-1 16,-5 1-1-16,2 1 1 0,-3 0 0 15,2-2-1-15,-1 3 4 16,-3-2-4-16,2 1 6 16,17 10-5-16,-27-11 2 15,5-3-1-15,-3-1 0 16,-2 0 0-16,12 7-1 15,-1 1 2-15,2 3-2 16,-1 2 3-16,3 4-4 16,4-1 2-16,-5-4 0 15,-1 0 0-15,-5-1-4 16,-2-2 4-16,1-5-3 16,-5 0 2-16,-2-1 0 0,-2 0-1 15,5-3 3-15,-3-1-2 16,-4 0 1-16,2-1-1 15,0 0 0-15,-5 0 2 16,3 5-3-16,2 2 4 16,-4 5-4-16,-5 0 4 15,5 3-4-15,-8-3 3 16,8-5-1-16,-5 2 0 16,3-7 1-16,-6 3 2 15,-1 3-3-15,-3 1 1 16,-1 2 0-16,-5-1-2 15,5 4 0-15,-7-2-1 16,2 3 2-16,-5 0-2 0,0 1 1 16,0-3-1-16,0 0 1 15,6-6 2-15,-4 0 2 16,-2 0-3-16,7-6 6 16,-2-1-4-16,0 0 1 15,1-1-1-15,6-7-2 16,1 4 0-16,-1 1 1 15,1 0-3-15,-1-5 0 16,-3 5 2-16,1 0-3 16,-4 0 2-16,4 3 0 15,-1-1 1-15,-5 2-2 16,6-1 3-16,-8 2-2 0,3-1 1 16,-5 0-3-16,-9 2 1 15,1-4 2-15,-3 4 0 16,-3-2-1-16,4 1 1 15,-1-4 0-15,5 3-1 16,-3-2 2-16,7-1-3 16,2 2 3-16,3-3-3 15,-3 2 1-15,0-2-1 16,-2 4 2-16,-2 0-8 16,-5 0 3-16,1 4-3 15,-7 0 3-15,-1 1 3 16,3-2 0-16,0-3 4 15,11 0-1-15,0-2 0 16,2 0 2-16,7 0 1 16,-2-2-3-16,2 0 1 0,-3-2 0 15,6 0-4-15,-10 0-1 16,5-2 3-16,-5 1-3 16,-2 0 2-16,2-1 1 15,3 3 0-15,2-2 0 16,-1 3 1-16,-2-2 0 15,6 1 0-15,-6-2 0 16,5 1 2-16,3 1 0 16,-4 1-1-16,8 0 0 15,-3-3 2-15,10 3-3 0,-3-2 2 16,2 0-3 0,-2-4 3-16,-2 0-1 0,-3 2 3 15,5-3-4-15,-9 1 0 16,8 1-1-16,-3-1 0 15,1-2 1-15,1 4-1 16,7-4 0-16,-3 6-1 16,7 0 1-16,7 2-7 15,-5-3 6-15,0 3-4 16,-2-1 4-16,-2-1 1 16,4 2 0-16,-4 0-1 15,2 2 2-15,2-1-3 16,-6-1 2-16,4 0-1 15,0 0 2-15,2 0 0 16,-4-1 5-16,4 1 0 0,-4 0 5 16,2 0-3-1,0 1 6-15,-2-1-10 0,4-1 1 16,-2 1-5-16,0-2-2 16,0 2-4-16,0 0 0 15,0 0 4-15,-2 2 2 16,4-2-1-16,-4 1 2 15,2-1 3-15,0 0-4 16,0 0 7-16,0 0-6 16,0 0 4-16,0-1-4 15,0 1-1-15,-5 0 0 16,5 0 1-16,0 0-4 0,0 0 5 16,-3 1-4-1,3-1 4-15,0 3-4 0,0-3 3 16,0 0-1-16,0 2 1 15,0-2-1-15,0 0 2 16,0 0 0-16,0 0 3 16,0 0-4-16,0 0 2 15,0 0-3-15,-2 0 0 16,2 2 0-16,0-2 0 16,0 0-1-16,-2 0 3 15,4 0-4-15,-2 0 4 16,0 0-5-16,2 0 5 15,-2 0-4-15,0 0 1 16,0 0 1-16,0 0 2 16,0-2-1-16,0 2 0 0,0-2 1 15,0-1-4-15,0 6 5 16,0-3-6-16,0 0 3 16,0 2 0-16,0 0-1 15,0-2-2-15,3 0 2 16,-3 0-3-16,0-2 3 15,0 2 1-15,-3 0-2 16,3 2-1-16,0-2 3 16,0 0-3-16,0 0 1 15,3 0 2-15,2-2-1 16,-5 0-2-16,0 2 6 16,0-3-6-16,0 6 3 0,0-3-4 15,0 0-10 1,0 0-7-16,0 4-22 0,4 2-4 15,0 0-48-15</inkml:trace>
  <inkml:trace contextRef="#ctx0" brushRef="#br0" timeOffset="26549.8536">6701 11558 86 0,'-16'-2'30'15,"3"2"-18"-15,1-5-3 16,3 4 5-16,1 1-3 16,-1-3 3-16,-1 3 0 15,8-1 9-15,-2 1 2 16,0-2 4-16,-1 2-2 15,3 0-8-15,2 0 1 16,0-1-12-16,0 1-7 16,0 0 1-16,0 0-4 15,2 0 2-15,-2 1-2 16,0-1 4-16,0 0-2 0,0 0 2 16,0 2 2-1,0-2 2-15,0 0-2 0,5 0 1 16,-5 0-4-16,0 0 3 15,2-2-3-15,-2 2 1 16,2 0-1-16,0 0-1 16,0 0 0-16,-2 0 1 15,12 2 3-15,-1 2-4 16,9-3 1-16,8 2 1 16,11-1-1-16,3 0-1 15,3 0 1-15,1 0 0 16,4 0-1-16,-4-2 1 15,1 4 0-15,-3-4-1 16,4 2 2-16,-9 0-1 16,1 0 0-16,5-4 2 0,-3 0-3 15,-3 0 1-15,5 0-1 16,-4-2 1-16,0 2-2 16,-2-2 4-16,-2-1-5 15,-3 1 4-15,-2 1-4 16,-2-1 3-16,-1 1-1 15,7-1 0-15,-4-1 1 16,2 1-2-16,3-2 3 16,-1 2-4-16,1-2 5 15,-2 1-6-15,-1 2 4 16,-5 0-2-16,-1 3 1 16,0 0-1-16,-4 0 0 0,-3 0 2 15,-3 0-3-15,8 3 5 16,-5-3-3-16,4-3 1 15,1 2-1-15,-3-1 0 16,5 2 0-16,0-1-1 16,-1-2 1-16,-6 2-1 15,3-2 3-15,-6 1-4 16,6 0 4-16,-3 0-3 16,3 0 3-16,-2 0-3 15,6 0 1-15,2 0-1 16,2 0 1-16,5 2-1 15,-3 0-1-15,8 2 4 16,-1-2-4-16,-5 2 5 0,8-2-5 16,-7 0 3-16,-3-2-1 15,-2 2 0-15,-4-4 0 16,2 4 0-16,-3-2 1 16,1 0-3-16,0 2 4 15,0 0-4-15,4 0 4 16,-2 0-3-16,4 2 1 15,5-2 0-15,-5 0-1 16,7 0 2-16,-6 0-2 16,2 0 2-16,-3 2-1 15,-4-2 2-15,0 2-3 16,-2 2 2-16,2-4-2 0,2 4 1 16,11-2-3-16,0 2 2 15,3-2-4-15,7 1 4 16,-8-2 1-16,-2 2 0 15,-6-3 1-15,4 1-1 16,2 2-1-16,1 1 1 16,1-2 1-16,1 3-1 15,4-3 0-15,-2-2-1 16,-5 0 1-16,-4 0 2 16,-5-2-2-16,-8 2-4 15,-5 0 3-15,-9 2 1 16,-5-2 0-16,0 0-1 15,-4 0 2-15,-4 0 6 16,2 0-4-16,-6 0 2 16,12 0-4-16,-12 0-2 0,6 0-2 15,6 0-2-15,-6 0-1 16,0 0-6-16,4 0 5 16,-2 0 0-16,7 2-3 15,-4-2-2-15,3 0 9 16,-3 0 1-16,-3 0-3 15,-2 0-19-15,0 4-30 16,0 0-23-16</inkml:trace>
  <inkml:trace contextRef="#ctx0" brushRef="#br0" timeOffset="30690.3629">3343 11891 68 0,'-12'-15'10'15,"3"3"-10"-15,3-1-11 16,4 1 11-16,0-1 0 16,2-1-7-16</inkml:trace>
  <inkml:trace contextRef="#ctx0" brushRef="#br0" timeOffset="31965.7796">3109 11646 162 0,'-11'-7'41'0,"-1"-1"-25"15,1 1-8-15,3 3 26 16,0-2-6-16,4 2-8 16,-5 0-8-16,7 2-1 0,0-1-5 15,2 3-2-15,0 0-1 16,2 3-2-16,-2-3-2 16,0 0-3-16,2-3 4 15,-2 6-5-15,0-1 4 16,9 0 2-16,3 2 0 15,7 0 3-15,10 0-2 16,7 0 4-16,7-2-6 16,1 0 6-16,1-2-5 15,3-2 3-15,-3 0-2 16,8 0 0-16,-1-2-1 16,4 4 0-16,2 0-1 0,-5 2 1 15,2 0-2-15,-5 2 4 16,-6 1-4-16,1-2 4 15,-3 2-3-15,1-4 0 16,-3-1 0-16,-3 0 2 16,3-1-2-16,-9-1 1 15,6-2 0-15,-5-1 2 16,-4 1-1-16,-4 2-4 16,-4 0 3-16,-2 0-1 15,2 2 0-15,-4 0-1 16,-1 0 1-16,-1 0 0 15,1 2-2-15,-3 0 4 16,-4-2-5-16,3 2 6 16,-1-2-5-16,-2 2 2 0,1 0 0 15,-5 1 0-15,3-3 0 16,-6 2-2-16,3-2 5 16,-4 0-5-16,-4 0 3 15,8 1-2-15,-2-1 1 16,0 0-1-16,9 3 1 15,0-3 0-15,3 0-1 16,-1-3 2-16,1 2-3 16,-1 1 4-16,-5-2-5 15,2 4 4-15,-6-2-1 16,-2 0 0-16,-2 1-1 0,0-1 1 16,5 3 0-1,-3-3-2-15,4 0 4 0,2 0-4 16,-3 0 4-16,3-3-4 15,-2 3 4-15,-4 0-3 16,6 3 1-16,-4-1-1 16,3-2 1-16,-1 0-1 15,3-2-1-15,0 4 3 16,4-2-4-16,-6 0 3 16,2 0-1-16,-4 1-1 15,-3-1 2-15,0-1 0 16,-2 2 0-16,0-1 0 15,-2-1 2-15,2 2-1 16,0-1 0-16,0-1-2 16,2 1 2-16,-2 0-2 0,2-2 1 15,-2 2 0-15,0-3 2 16,0 6-2-16,-2-3 5 16,0 2-4-16,0-1 6 15,2-1-4-15,-5 0 5 16,5 0-2-16,0 0 2 15,0-1 0-15,0 1-6 16,-2 0 0-16,2 0 0 16,0 0-1-16,0-2 0 15,0 4-2-15,0-1 2 16,0-1-2-16,0 0 1 16,0 0 0-16,0 3-1 0,0-6 2 15,0 6-3-15,0-2 3 16,0-1-3-16,0-1 0 15,0 1 2-15,2 0-6 16,-2-3-2-16,0 3-4 16,0 0-11-16,5-1-18 15,-3 2-26-15,4-1-49 16</inkml:trace>
  <inkml:trace contextRef="#ctx0" brushRef="#br0" timeOffset="33083.6929">7538 10199 183 0,'-16'-24'76'0,"3"2"-74"16,0 0 21-16,-1 5 18 16,10 7 3-16,2 2-27 15,0 5-16-15,2-2-1 16,0 7-2-16,0 1-11 15,4 8 13-15,5 5 4 16,11 14 1-16,9 10 3 16,9 13-7-16,7 9 4 15,-1 4-3-15,-2 2-1 16,-9-4-1-16,-4 1 2 0,-2-9-2 16,-9-4 1-16,0-6-2 15,-9-4 3-15,2-7-4 16,-7-8 2-16,1-7-1 15,-3-4 0-15,-2-8 1 16,0-4 2-16,-2-4-2 16,-3 0-9-16,1 0-57 15,-14 2-52-15</inkml:trace>
  <inkml:trace contextRef="#ctx0" brushRef="#br0" timeOffset="33405.9918">7530 10864 316 0,'-8'0'37'0,"2"-4"-36"16,1-2-1-16,5 6 17 16,5 0-16-16,1 2-1 15,6 2 3-15,0 6 3 16,5 1-1-16,7 4 3 15,-2 6 0-15,5 1-5 16,2 0 1-16,0 1-4 16,2-4 7-16,5-7-5 15,-3-8 10-15,10-12-5 16,1-19-3-16,12-18-4 16,2-20-6-16,0-13-2 0,-3-9-12 15,-10 4-27-15,-5 4-24 16,-11 7 2-16,-4 12-53 15</inkml:trace>
  <inkml:trace contextRef="#ctx0" brushRef="#br0" timeOffset="33735.5753">8365 9719 347 0,'-4'5'0'16,"-4"-4"-7"-16,2 0 7 15,-5 8 5-15,-16 12-3 16,-6 8-1-16,-19 10 3 16,2 5-3-16,-8 4-1 15,6-5-2-15,10-2-17 16,11-9-24-16,8-4-27 0,17-8-36 16</inkml:trace>
  <inkml:trace contextRef="#ctx0" brushRef="#br0" timeOffset="34035.5869">8390 9890 207 0,'8'2'140'15,"-3"0"-140"-15,-12 3 5 16,-2-3 1-16,-11 13-4 16,-11 7-1-16,-7 6 0 15,-7 5-1-15,8 2 0 16,1 1-2-16,9-6 2 15,9-4-7-15,7-2 3 16,5-6-8-16,-2-2 8 16,8-4 4-16,6 3 1 0,-4-1-1 15,-2 5 1-15,2 4-1 16,-4 3 2-16,2 5-3 16,-2-4 2-16,-4 1-2 15,4-6-4-15,2-5-8 16,-2-9-18-16,2-3-27 15,0-4-61-15</inkml:trace>
  <inkml:trace contextRef="#ctx0" brushRef="#br0" timeOffset="34344.6469">8349 9862 342 0,'-4'-19'48'16,"-3"5"-48"-16,7 0-12 16,0 5 12-16,13 3 0 15,10 2-1-15,10-3-2 16,12 1 2-16,6 1-4 15,-2 1 0-15,-7-1-15 16,-11 1-12-16,-6 2-6 0,-12-1 14 16,-8-4-59-1,-10-4 49-15,-6-5 9 0,-7-3-24 16</inkml:trace>
  <inkml:trace contextRef="#ctx0" brushRef="#br0" timeOffset="35047.8582">8553 9653 88 0,'-26'-12'58'15,"8"3"-18"-15,12 3-37 16,-1 11 4-16,14 5 13 15,-1 11-10-15,10 8-6 16,-3 13-3-16,2 3-1 16,-5 5-5-16,-6 2-4 15,-10-4-8-15,-9-6 11 16,-8-8 6-16,-4-10 23 0,-6-12-5 16,2-9 7-1,2-6 25-15,6-3-3 0,8-4-14 16,5 0-18-16,16-3-6 15,7 2-8-15,9-3 1 16,16 1-2-16,8 1-7 16,6 5 1-16,-3 5-8 15,-5 6-4-15,-10 4-38 16,-12 8-7-16,-6 2 9 16,-14 4 14-16,-18 0 6 15,-13 3 34-15,-8-4 22 16,-13 0 10-16,2-10 21 15,3-3 2-15,9-2 7 0,9-4-35 16,21 0-27 0,6-2-2-16,6 0 2 0,21 0 9 15,9 4-7-15,13-5-2 16,7-4 0-16,4 1-2 16,-7-4-5-16,-12 0 6 15,-14 2 1-15,-17 2 9 16,-5-2-9-16,-12 0-7 15,-7 0 6-15,-1 0 2 16,-5 4-2-16,0 0-1 16,4 8 2-16,8 10-1 15,-2 11-1-15,8 10 2 16,4 13 0-16,8 7-1 16,-2-1 1-16,8-2-1 0,2-7-1 15,-10-8 1-15,0-9-1 16,-6-5 2-16,-4-12 0 15,-6-5 12-15,-5-8-4 16,-2-4 0-16,-7-7 1 16,-12-6-4-16,2-8 5 15,-8-2-3-15,7-3 11 16,4 2-7-16,5 5 4 16,10 4-15-16,12 4-3 15,2 10-10-15,16-3 4 16,18-2-1-16,8-2-16 15,8-3-32-15,18 2-35 16,-4-4-18-16</inkml:trace>
  <inkml:trace contextRef="#ctx0" brushRef="#br0" timeOffset="35596.5282">9109 9653 95 0,'-2'-6'163'0,"0"2"-128"15,0-2-3-15,-3 0 36 16,5 4-32-16,5 2-18 16,-5 0-18-16,2 0 0 15,0 2-10-15,2 2 5 16,7 4 3-16,7 2 2 15,6 2-5-15,6 2-6 16,-1 2-4-16,-3 1-13 16,-8-4-21-16,-7-3-9 15,-6-2 14-15,-19 0-22 0,-8 1-26 16</inkml:trace>
  <inkml:trace contextRef="#ctx0" brushRef="#br0" timeOffset="35738.298">9084 9785 83 0,'-62'4'48'15,"4"0"23"-15,12-4-6 16,10 0-15-16,20-1-50 15,16 1 7-15,11 0-7 16,16 4 16-16,10-3-14 16,19 2-2-16,2-2-7 15,9-2-15-15,-7-2-7 16,-17 3-33-16,-12-1-6 16,-16 1 34-16</inkml:trace>
  <inkml:trace contextRef="#ctx0" brushRef="#br0" timeOffset="36466.0829">9184 9806 109 0,'-44'6'49'15,"-1"-3"3"-15,5 1-3 16,11 1-24-16,14 0-18 0,9 6 9 16,0 6-7-16,18 6-2 15,-1 6-4-15,3 8-2 16,3-3 1-16,-1-2-2 16,-1-7 0-16,-4-11-2 15,-1-5 2-15,-8-5 1 16,0-6-1-16,0-4-6 15,-2-6-23-15,7-6 16 16,7-7 3-16,3 0 10 16,3-2 0-16,3 4 5 15,-4 10-3-15,-3 9-2 16,-3 7 0-16,-6 7 0 0,-5 6 2 16,-4 8-1-1,-13 8 1-15,-14 6 0 0,-10 4-3 16,-14 1 2-16,-5-6-1 15,10-9 0-15,3-6 3 16,11-8 0-16,18-7-3 16,12-6-7-16,8-1 0 15,17-4 7-15,8-1 4 16,8-5-2-16,15 2-2 16,-6-3 0-16,-1 5-6 15,-7 0-2-15,-20 6-9 16,-7 2 11-16,-15 2 6 15,-17 8 0-15,-12 2 7 0,-13 7-2 16,-10 3 6 0,0-1-1-16,6-6 1 0,19-5-11 15,16-4-6-15,15-2 6 16,15 0 5-16,10 0 4 16,10-3-8-16,8 1 0 15,8-4-1-15,-8-1-3 16,-10-4 3-16,-12 4 1 15,-13-1-1-15,-10 2-7 16,-12 0 0-16,-7 0 4 16,-4 2 1-16,-2-1 4 15,0 1-2-15,7 2 1 16,7-1-2-16,4-3-4 16,9-3-15-16,7 3 20 0,1 0 2 15,4 3 9-15,-3 5-6 16,-3 0 5-16,-4 4-2 15,-2 4 3-15,-4 2-8 16,0 0 2-16,-3 0-5 16,0-2-6-16,-2-3-5 15,9-6-35-15,2-3-76 16</inkml:trace>
  <inkml:trace contextRef="#ctx0" brushRef="#br0" timeOffset="36698.2533">9252 9988 382 0,'0'-12'3'0,"2"6"4"0,-2 2-7 16,0 6 3-16,7 4-2 16,-1 4 4-16,10 2-4 15,-2 4-2-15,8 2-1 16,-7 1-3-16,-7-6-5 15,2-3-5-15,-8-4-2 16,-2-4-8-16,0-6-1 16,2-6-74-16,3-6-46 15</inkml:trace>
  <inkml:trace contextRef="#ctx0" brushRef="#br0" timeOffset="36899.5518">9494 9745 223 0,'2'-16'89'16,"6"11"-89"-16,-13 0-6 15,10 12 6-15,-1 10 16 16,0 14-10-16,5 13 0 16,-5 14 2-16,-6 10-4 15,-2 4 1-15,-5-1-4 16,-7-4 0-16,-1-9 0 16,-6-9-2-16,6-11-4 15,-6-13-4-15,12-11-4 16,-7-9-43-16,10-7-68 15</inkml:trace>
  <inkml:trace contextRef="#ctx0" brushRef="#br0" timeOffset="37186.2967">9527 9619 295 0,'6'-16'44'0,"-4"4"-44"15,-2 2-3-15,2 8 2 16,-1 2-9-16,11 2 2 16,0 2 3-16,5 4-13 15,1 2 4-15,-3 0-8 0,-1 2 10 16,-3-5 1 0,-9 2 6-16,-4-3 5 0,-9-2 0 15,-3 0 5-15,-3-2-5 16,1 0 0-16,5 1-15 15,11 0-13-15,9 1 4 16,9 3 5-16,6 6-43 16</inkml:trace>
  <inkml:trace contextRef="#ctx0" brushRef="#br0" timeOffset="37589.7967">9564 9918 154 0,'-43'16'29'16,"4"-6"-28"-16,20-4-1 15,8-6-4-15,11 1-38 16,4-1 1-16,8 0 27 0,-1 3 5 16,2 2 9-1,-1 8 15-15,-8 1 0 0,-2 6 1 16,-2 2-2-16,0 1-4 16,2-2 4-16,7-3-4 15,7-2 0-15,9-5-7 16,8-8 2-16,-2-1 0 15,-2-6-1-15,-5 0 16 16,-10 2 12-16,-12 2-9 16,-6 2-3-16,-6 2-3 15,-3 2-15-15,-2 2 3 16,-3 4-5-16,-3 0-2 0,6 4 0 16,6 0-3-16,2 3 1 15,14 0 2-15,0 2 1 16,10-3-2-16,6-1 3 15,-5-2 0-15,2-3 1 16,-11-4 0-16,0-4 5 16,-9-1-5-16,-2-3-1 15,-5-7-31-15,4 1-84 16</inkml:trace>
  <inkml:trace contextRef="#ctx0" brushRef="#br0" timeOffset="38146.0977">10025 9687 411 0,'13'-8'0'0,"-4"3"-24"16,0-1 20-16,4 6 4 16,3 3-6-16,10 5-10 15,3 4 0-15,0 0-24 0,-6 4 11 16,-9 0-10 0,-14 2 10-16,-19 0 7 0,-5 0 14 15,-16-1 8-15,-7-4 14 16,-2-4 16-16,14-4-4 15,6-2 0-15,13-2-26 16,9 2-5-16,14-1-4 16,9 3 9-16,3 5-1 15,10 2-8-15,1 5 3 16,0 3-9-16,-5 0-5 16,-12 0 20-16,-11 2 3 15,-8 0 5-15,-7 0-1 16,-8 4-1-16,2 2-3 15,-6 0-2-15,5 2-1 16,5 2 2-16,1-1-1 0,5-3 2 16,7 0-1-1,2-2-1-15,2-1 1 0,-2-2-2 16,2-8 2-16,3-4 1 16,-3-5 15-16,0-6-8 15,-2-4-10-15,2-7-38 16,2-10-50-16</inkml:trace>
  <inkml:trace contextRef="#ctx0" brushRef="#br0" timeOffset="38831.5348">10171 9733 255 0,'-4'-21'40'0,"2"2"-40"15,6-3-3-15,21 4-1 16,7 2 2-16,12 3-10 15,5 2 7-15,0 5 4 16,-16 6-1-16,-4 6 2 16,-4 2 1-16,-13 6 1 15,-9 4 5-15,-3 4 2 16,-15 4 4-16,-12 4-8 16,-6-1 3-16,-12-4-5 15,1-3 1-15,3-4-2 16,2-6-2-16,19-3 0 15,1-5-10-15,15-4-10 16,4 0-28-16,2-4-5 16,7 0 29-16,-5 2 22 0,4 2-1 15,-8 2 3-15,-6 6 20 16,-7 7-8-16,-5 6-4 16,-11 2-2-16,-2 6 3 15,-7-5-4-15,8-2-5 16,14-7 0-16,2-8-4 15,10-1-4-15,4 2 0 16,2-2-1-16,0 6-2 16,10 1 9-16,-6 6 0 15,6-1 0-15,5 4-1 16,-4-1-5-16,1-8-9 16,-1 1 6-16,0-5 9 0,-1-4 2 15,-6-2 2-15,3-2 4 16,-7 4 11-16,6-4 0 15,-4 5 6-15,0 2-2 16,11 4-4-16,10 2-2 16,4 4-5-16,4-1 3 15,10-5 6-15,-3-6 10 16,-4-6 6-16,-12-6 20 16,-3-9-24-16,-17-5-14 15,-4-10-9-15,-4-7 2 16,-8-6-8-16,-7 1-1 15,-4 6-2-15,-4 6-12 16,0 13 1-16,12 6-31 0,10 9-53 16,1 16 36-16,-1 12-88 15</inkml:trace>
  <inkml:trace contextRef="#ctx0" brushRef="#br0" timeOffset="39818.3683">6909 12394 148 0,'-17'-16'38'16,"1"2"-10"-16,5 6-4 16,5 2-24-16,4 2-8 0,2 2-24 15,4 2 7-15,0 0 20 16,3 0 1-16,-3 0 4 15,0-3 17-15,-4 1 16 16,0-4 4-16,-2-5 9 16,-9 1-5-16,5-2 2 15,-3 2-14-15,2 3 1 16,-2 0-19-16,7 3-4 16,4 2-7-16,-2 2 0 15,2 0-5-15,5 0 2 16,-2 0 3-16,4 0 0 15,6 0 5-15,12 0-5 16,7 2 7-16,21 0-7 0,12-2 6 16,13 6-5-1,18-2 3-15,12 2-4 0,10-2 1 16,9 2-2-16,7-4 3 16,7-4-4-16,4 2 2 15,-3-4-3-15,-5 2 5 16,-15-1-4-16,-11 6 2 15,-5 0 0-15,-15 4 0 16,1-1 2-16,-5 0-4 16,-4 2 5-16,-12-4-5 15,-4 1 4-15,-15-4 0 16,-19-1-1-16,-12 0 1 0,-10 0 3 16,-6 0-2-1,-7 0 2-15,0 0-3 0,-3 0-4 16,3 0-2-16,0 3 0 15,-2-3-10-15,2 2-7 16,-2 0-20-16,2 4-31 16,-5 7-28-16</inkml:trace>
  <inkml:trace contextRef="#ctx0" brushRef="#br0" timeOffset="40546.487">6872 13722 120 0,'-20'-25'214'0,"2"8"-176"15,0 1-16-15,4 5 5 16,8 10-21-16,6-1-6 15,9 4-4-15,7 1 4 16,15 0 11-16,22 1-6 0,28-4 4 16,25-3-5-16,24-1 3 15,19-4-2-15,18 1-2 16,14-4 1-16,8 1-4 16,4 2 2-16,-3 2 1 15,-14 3-4-15,-18 1 3 16,-8 2 1-16,-28 2 0 15,-14-1 1-15,-24 1 1 16,-22 2-3-16,-21-2 6 16,-22-2-5-16,-5 3 6 15,-12-3-6-15,-2 1 7 16,0-1-6-16,-2 3 5 0,2-3-5 16,0 0-3-1,0 0-1-15,-2 0-5 0,2 0-4 16,0-3-22-16,2 6-7 15,5 1-42-15,-1 1-71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802851B6-C5CA-4DD2-A440-DDEED10D70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173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8D315EF-7970-48D3-B08D-B2C57031949B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2501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01DE774-9878-4BF0-BFBA-7759DD1D1217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1115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9901E43-6C8E-4595-BFF0-747637BA1CDE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256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CDEB96F-892F-48BF-99AA-0E44B8A3FBA2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215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2C21D04-D429-40F8-AA54-29C2AADBC044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6288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B4643D1-AECB-4C6A-A612-C3035D9AB1E6}" type="slidenum">
              <a:rPr lang="en-US" altLang="zh-TW" smtClean="0"/>
              <a:pPr eaLnBrk="1" hangingPunct="1"/>
              <a:t>21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23450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F57097B-9D62-45BC-A74D-401191710E33}" type="slidenum">
              <a:rPr lang="en-US" altLang="zh-TW" smtClean="0"/>
              <a:pPr eaLnBrk="1" hangingPunct="1"/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46138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9356E5C-3BC1-48CC-8E2C-B621E858F34E}" type="slidenum">
              <a:rPr lang="en-US" altLang="zh-TW" smtClean="0"/>
              <a:pPr eaLnBrk="1" hangingPunct="1"/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24724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A2B21EF-1585-490E-AA72-C626C98DCF1D}" type="slidenum">
              <a:rPr lang="en-US" altLang="zh-TW" smtClean="0"/>
              <a:pPr eaLnBrk="1" hangingPunct="1"/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03103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F0F090B-BB51-4C90-81F5-753932D3C487}" type="slidenum">
              <a:rPr lang="en-US" altLang="zh-TW" smtClean="0"/>
              <a:pPr eaLnBrk="1" hangingPunct="1"/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54343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E11A8CF-0ADA-4410-87FE-A991D697F6D3}" type="slidenum">
              <a:rPr lang="en-US" altLang="zh-TW" smtClean="0"/>
              <a:pPr eaLnBrk="1" hangingPunct="1"/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3749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8FB3692-6A21-4225-B9A9-EE64E92E8BC2}" type="slidenum">
              <a:rPr lang="en-US" altLang="zh-TW" smtClean="0"/>
              <a:pPr eaLnBrk="1" hangingPunct="1"/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17914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126EB92-A3C8-4915-AC3A-CA3C2C727A4B}" type="slidenum">
              <a:rPr lang="en-US" altLang="zh-TW" smtClean="0"/>
              <a:pPr eaLnBrk="1" hangingPunct="1"/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36079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BAE8FE6-B902-486A-94A8-BB525018BFBF}" type="slidenum">
              <a:rPr lang="en-US" altLang="zh-TW" smtClean="0"/>
              <a:pPr eaLnBrk="1" hangingPunct="1"/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96038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47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BDF3CA0-480B-4BAD-A50D-D7F228737880}" type="slidenum">
              <a:rPr lang="en-US" altLang="zh-TW" smtClean="0"/>
              <a:pPr eaLnBrk="1" hangingPunct="1"/>
              <a:t>29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76565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081E063-ABDB-4CF9-8925-13E8385CAD00}" type="slidenum">
              <a:rPr lang="en-US" altLang="zh-TW" smtClean="0"/>
              <a:pPr eaLnBrk="1" hangingPunct="1"/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53307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3974E38-772D-485E-9C46-2B65ECDD83C4}" type="slidenum">
              <a:rPr lang="en-US" altLang="zh-TW" smtClean="0"/>
              <a:pPr eaLnBrk="1" hangingPunct="1"/>
              <a:t>31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27764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EAD2525-BDBE-4D68-A7D2-2459A3F65407}" type="slidenum">
              <a:rPr lang="en-US" altLang="zh-TW" smtClean="0"/>
              <a:pPr eaLnBrk="1" hangingPunct="1"/>
              <a:t>32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20883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A34AED6-0035-4616-B324-E7868A8A88AF}" type="slidenum">
              <a:rPr lang="en-US" altLang="zh-TW" smtClean="0"/>
              <a:pPr eaLnBrk="1" hangingPunct="1"/>
              <a:t>33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96097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9F4A68E-6615-43AF-9E23-7CD85C1F2FF8}" type="slidenum">
              <a:rPr lang="en-US" altLang="zh-TW" smtClean="0"/>
              <a:pPr eaLnBrk="1" hangingPunct="1"/>
              <a:t>34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937547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4AE0F28-3B1E-43C4-8839-9E1BCBE636E2}" type="slidenum">
              <a:rPr lang="en-US" altLang="zh-TW" smtClean="0"/>
              <a:pPr eaLnBrk="1" hangingPunct="1"/>
              <a:t>35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81335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BE79802-D819-4A19-B541-FACA005A19CA}" type="slidenum">
              <a:rPr lang="en-US" altLang="zh-TW" smtClean="0"/>
              <a:pPr eaLnBrk="1" hangingPunct="1"/>
              <a:t>36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2503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86CFACE-F8FD-49AF-BFC7-FC17054EBF26}" type="slidenum">
              <a:rPr lang="en-US" altLang="zh-TW" smtClean="0"/>
              <a:pPr eaLnBrk="1" hangingPunct="1"/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59592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4BE9E35-B534-42A3-96D6-D6CABB9412C1}" type="slidenum">
              <a:rPr lang="en-US" altLang="zh-TW" smtClean="0"/>
              <a:pPr eaLnBrk="1" hangingPunct="1"/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8910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FB18EBF-DEE1-4C82-813D-761E7D1E937B}" type="slidenum">
              <a:rPr lang="en-US" altLang="zh-TW" smtClean="0"/>
              <a:pPr eaLnBrk="1" hangingPunct="1"/>
              <a:t>38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99439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2CDA2D9-CB98-4DB2-B592-B8709B95FBDD}" type="slidenum">
              <a:rPr lang="en-US" altLang="zh-TW" smtClean="0"/>
              <a:pPr eaLnBrk="1" hangingPunct="1"/>
              <a:t>39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68525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60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D68E92A-4AD5-476D-B97C-6081F05E041E}" type="slidenum">
              <a:rPr lang="en-US" altLang="zh-TW" smtClean="0"/>
              <a:pPr eaLnBrk="1" hangingPunct="1"/>
              <a:t>40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77489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639763D-A85F-41DC-B543-63ECF0897882}" type="slidenum">
              <a:rPr lang="en-US" altLang="zh-TW" smtClean="0"/>
              <a:pPr eaLnBrk="1" hangingPunct="1"/>
              <a:t>41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52276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92C2215-0472-476A-B700-BF0CF169013C}" type="slidenum">
              <a:rPr lang="en-US" altLang="zh-TW" smtClean="0"/>
              <a:pPr eaLnBrk="1" hangingPunct="1"/>
              <a:t>42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12667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9E69107-A571-4AFC-8AB1-319526A9BCC5}" type="slidenum">
              <a:rPr lang="en-US" altLang="zh-TW" smtClean="0"/>
              <a:pPr eaLnBrk="1" hangingPunct="1"/>
              <a:t>43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94043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F7D01F2-BA27-4DCB-9C11-4F9142BAF57F}" type="slidenum">
              <a:rPr lang="en-US" altLang="zh-TW" smtClean="0"/>
              <a:pPr eaLnBrk="1" hangingPunct="1"/>
              <a:t>44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6256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90C3967-E167-4ACF-ACE6-E771BF0C666C}" type="slidenum">
              <a:rPr lang="en-US" altLang="zh-TW" smtClean="0"/>
              <a:pPr eaLnBrk="1" hangingPunct="1"/>
              <a:t>45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934570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21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98FE31A-0B92-4E30-A300-0F2DE07C6A00}" type="slidenum">
              <a:rPr lang="en-US" altLang="zh-TW" smtClean="0"/>
              <a:pPr eaLnBrk="1" hangingPunct="1"/>
              <a:t>46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0901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870A596-0962-4AF2-A0A7-5AB0C33A96BA}" type="slidenum">
              <a:rPr lang="en-US" altLang="zh-TW" smtClean="0"/>
              <a:pPr eaLnBrk="1" hangingPunct="1"/>
              <a:t>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167505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31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FAF99AB-E639-4FF8-ACD1-453E3E0E8A01}" type="slidenum">
              <a:rPr lang="en-US" altLang="zh-TW" smtClean="0"/>
              <a:pPr eaLnBrk="1" hangingPunct="1"/>
              <a:t>47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85517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42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3ECEFAC-31B6-405C-9241-479497CD6F1F}" type="slidenum">
              <a:rPr lang="en-US" altLang="zh-TW" smtClean="0"/>
              <a:pPr eaLnBrk="1" hangingPunct="1"/>
              <a:t>48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42538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52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74C1A3E-8ABB-4176-BF37-585668C6B101}" type="slidenum">
              <a:rPr lang="en-US" altLang="zh-TW" smtClean="0"/>
              <a:pPr eaLnBrk="1" hangingPunct="1"/>
              <a:t>51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126900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6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8ABE040-260D-4349-B206-6F7AB1E97C35}" type="slidenum">
              <a:rPr lang="en-US" altLang="zh-TW" smtClean="0"/>
              <a:pPr eaLnBrk="1" hangingPunct="1"/>
              <a:t>52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793074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7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A7481D6-D7D5-42E5-98E2-989C933EE519}" type="slidenum">
              <a:rPr lang="en-US" altLang="zh-TW" smtClean="0"/>
              <a:pPr eaLnBrk="1" hangingPunct="1"/>
              <a:t>53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417954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D6D4271-8F6D-4D28-A61A-86746A852E28}" type="slidenum">
              <a:rPr lang="en-US" altLang="zh-TW" smtClean="0"/>
              <a:pPr eaLnBrk="1" hangingPunct="1"/>
              <a:t>54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81804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021D316-9E16-4E70-87BD-9252D3BA8254}" type="slidenum">
              <a:rPr lang="en-US" altLang="zh-TW" smtClean="0"/>
              <a:pPr eaLnBrk="1" hangingPunct="1"/>
              <a:t>55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588974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FBC1B28-A2A6-44DD-AB17-FE9D923FE5D2}" type="slidenum">
              <a:rPr lang="en-US" altLang="zh-TW" smtClean="0"/>
              <a:pPr eaLnBrk="1" hangingPunct="1"/>
              <a:t>56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04429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13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03C83CA-7191-4DE4-94A8-BF54EE041361}" type="slidenum">
              <a:rPr lang="en-US" altLang="zh-TW" smtClean="0"/>
              <a:pPr eaLnBrk="1" hangingPunct="1"/>
              <a:t>57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6956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A3F36437-61AD-4417-A74B-B4F342BF195D}" type="slidenum">
              <a:rPr lang="en-US" altLang="zh-TW" smtClean="0"/>
              <a:pPr eaLnBrk="1" hangingPunct="1"/>
              <a:t>58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9879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359BA7A-FDE2-4061-B68D-7192BB5E45DB}" type="slidenum">
              <a:rPr lang="en-US" altLang="zh-TW" smtClean="0"/>
              <a:pPr eaLnBrk="1" hangingPunct="1"/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2868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B1EAA44-FDC6-4431-831B-2D1DAEB00863}" type="slidenum">
              <a:rPr lang="en-US" altLang="zh-TW" smtClean="0"/>
              <a:pPr eaLnBrk="1" hangingPunct="1"/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85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B433AA5-82A2-4089-B992-1D9E6CA173CB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496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228CC2A9-808F-414A-BD88-375C599B620B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3051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31604DE5-260D-4BBF-B531-8BCD86B6239B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7499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89A4-DC85-41B0-9C13-BC55789657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538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D168-C9E4-451C-BFC7-F1EB23949B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98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E740C-3AAE-40E1-A38F-EBA27B29E0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3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1A29A-62B3-443E-951A-CC48B6F000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66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AD6EB-7665-4A4D-9F1E-29D49F81B4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980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80605-EDB0-4829-BEC2-9A0624B249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25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F1581-77A2-4936-B469-4C83C2F8F4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6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44E7A-010D-4023-9E08-EFF5B31DFA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7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92A9-5F7C-44F2-953F-0536097F93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6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1677-86D8-4F2C-909C-6F3E5C64C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18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9102-C410-4163-AE85-1676349290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85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52DA-C813-440F-BE38-95566E6F6E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803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49BC-347E-409A-B7BA-11C523970D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63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fld id="{04FD99EB-D221-43A3-A835-8D2D905912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hyperlink" Target="http://www.regular-expressions.info/anch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082F122-426E-4A03-BBBF-BE997EBA2CFE}" type="slidenum">
              <a:rPr kumimoji="0" lang="en-US" altLang="zh-TW" smtClean="0"/>
              <a:pPr eaLnBrk="1" hangingPunct="1"/>
              <a:t>1</a:t>
            </a:fld>
            <a:endParaRPr kumimoji="0" lang="en-US" altLang="zh-TW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077200" cy="1470025"/>
          </a:xfrm>
        </p:spPr>
        <p:txBody>
          <a:bodyPr/>
          <a:lstStyle/>
          <a:p>
            <a:pPr eaLnBrk="1" hangingPunct="1"/>
            <a:r>
              <a:rPr kumimoji="0" lang="en-US" altLang="zh-TW" sz="4000" b="1" dirty="0" smtClean="0">
                <a:solidFill>
                  <a:srgbClr val="FF6600"/>
                </a:solidFill>
              </a:rPr>
              <a:t>Chapter 3</a:t>
            </a:r>
            <a:br>
              <a:rPr kumimoji="0" lang="en-US" altLang="zh-TW" sz="4000" b="1" dirty="0" smtClean="0">
                <a:solidFill>
                  <a:srgbClr val="FF6600"/>
                </a:solidFill>
              </a:rPr>
            </a:br>
            <a:r>
              <a:rPr kumimoji="0" lang="en-US" altLang="zh-TW" sz="4000" b="1" dirty="0" smtClean="0">
                <a:solidFill>
                  <a:srgbClr val="FF6600"/>
                </a:solidFill>
              </a:rPr>
              <a:t/>
            </a:r>
            <a:br>
              <a:rPr kumimoji="0" lang="en-US" altLang="zh-TW" sz="4000" b="1" dirty="0" smtClean="0">
                <a:solidFill>
                  <a:srgbClr val="FF6600"/>
                </a:solidFill>
              </a:rPr>
            </a:br>
            <a:r>
              <a:rPr kumimoji="0" lang="en-US" altLang="zh-TW" sz="4000" b="1" dirty="0" smtClean="0">
                <a:solidFill>
                  <a:srgbClr val="FF6600"/>
                </a:solidFill>
              </a:rPr>
              <a:t>Scanning – Theory and Practice</a:t>
            </a:r>
            <a:endParaRPr lang="en-US" altLang="zh-TW" sz="4000" dirty="0" smtClean="0">
              <a:solidFill>
                <a:schemeClr val="tx1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Original Material from </a:t>
            </a:r>
            <a:r>
              <a:rPr lang="zh-TW" altLang="en-US" dirty="0" smtClean="0"/>
              <a:t>陳振炎教授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B4A68C2-A761-406F-B98D-DA8E29B6B963}" type="slidenum">
              <a:rPr kumimoji="0" lang="en-US" altLang="zh-TW" smtClean="0"/>
              <a:pPr eaLnBrk="1" hangingPunct="1"/>
              <a:t>10</a:t>
            </a:fld>
            <a:endParaRPr kumimoji="0" lang="en-US" altLang="zh-TW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 following are additional </a:t>
            </a:r>
            <a:r>
              <a:rPr lang="en-US" altLang="zh-TW" sz="2800" b="1" dirty="0" smtClean="0"/>
              <a:t>operators</a:t>
            </a:r>
            <a:r>
              <a:rPr lang="en-US" altLang="zh-TW" sz="28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 smtClean="0"/>
              <a:t>P+</a:t>
            </a:r>
            <a:r>
              <a:rPr lang="en-US" altLang="zh-TW" sz="2400" dirty="0" smtClean="0"/>
              <a:t>, sometimes called </a:t>
            </a:r>
            <a:r>
              <a:rPr lang="en-US" altLang="zh-TW" sz="2400" dirty="0" smtClean="0">
                <a:solidFill>
                  <a:srgbClr val="FF0000"/>
                </a:solidFill>
              </a:rPr>
              <a:t>positive closure</a:t>
            </a:r>
            <a:r>
              <a:rPr lang="en-US" altLang="zh-TW" sz="2400" dirty="0" smtClean="0"/>
              <a:t>, denotes all strings consisting of one or more strings in P </a:t>
            </a:r>
            <a:r>
              <a:rPr lang="en-US" altLang="zh-TW" sz="2400" dirty="0" err="1" smtClean="0"/>
              <a:t>catenated</a:t>
            </a:r>
            <a:r>
              <a:rPr lang="en-US" altLang="zh-TW" sz="2400" dirty="0" smtClean="0"/>
              <a:t> together: P*= (P+ | λ) and P+ = PP*.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If A is a set of characters, </a:t>
            </a:r>
            <a:r>
              <a:rPr lang="en-US" altLang="zh-TW" sz="2400" b="1" dirty="0" smtClean="0"/>
              <a:t>Not(A) </a:t>
            </a:r>
            <a:r>
              <a:rPr lang="en-US" altLang="zh-TW" sz="2400" dirty="0" smtClean="0"/>
              <a:t>denotes (Σ - A), that is, all characters in Σ , but not in A.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If </a:t>
            </a:r>
            <a:r>
              <a:rPr lang="en-US" altLang="zh-TW" sz="2400" i="1" dirty="0" smtClean="0"/>
              <a:t>k</a:t>
            </a:r>
            <a:r>
              <a:rPr lang="en-US" altLang="zh-TW" sz="2400" dirty="0" smtClean="0"/>
              <a:t> is a constant, then the set </a:t>
            </a:r>
            <a:r>
              <a:rPr lang="en-US" altLang="zh-TW" sz="2400" b="1" dirty="0" err="1" smtClean="0"/>
              <a:t>A</a:t>
            </a:r>
            <a:r>
              <a:rPr lang="en-US" altLang="zh-TW" sz="2400" b="1" baseline="30000" dirty="0" err="1" smtClean="0"/>
              <a:t>k</a:t>
            </a:r>
            <a:r>
              <a:rPr lang="en-US" altLang="zh-TW" sz="2400" dirty="0" smtClean="0"/>
              <a:t> represents all strings formed by </a:t>
            </a:r>
            <a:r>
              <a:rPr lang="en-US" altLang="zh-TW" sz="2400" dirty="0" err="1" smtClean="0"/>
              <a:t>catenating</a:t>
            </a:r>
            <a:r>
              <a:rPr lang="en-US" altLang="zh-TW" sz="2400" dirty="0" smtClean="0"/>
              <a:t> k (possibly different) strings from A.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BA5A19A-2548-4BB4-B59F-179D726F4F0A}" type="slidenum">
              <a:rPr kumimoji="0" lang="en-US" altLang="zh-TW" smtClean="0"/>
              <a:pPr eaLnBrk="1" hangingPunct="1"/>
              <a:t>11</a:t>
            </a:fld>
            <a:endParaRPr kumimoji="0" lang="en-US" altLang="zh-TW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basic pattern (such as “b”) can optionally be followed by </a:t>
            </a:r>
            <a:r>
              <a:rPr lang="en-US" altLang="zh-TW" sz="2400" b="1" smtClean="0"/>
              <a:t>repetition operators</a:t>
            </a:r>
            <a:r>
              <a:rPr lang="en-US" altLang="zh-TW" sz="240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        b?</a:t>
            </a:r>
            <a:r>
              <a:rPr lang="en-US" altLang="zh-TW" sz="2400" smtClean="0"/>
              <a:t> for an optional b;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     </a:t>
            </a:r>
            <a:r>
              <a:rPr lang="en-US" altLang="zh-TW" sz="2400" b="1" smtClean="0"/>
              <a:t>b*</a:t>
            </a:r>
            <a:r>
              <a:rPr lang="en-US" altLang="zh-TW" sz="2400" smtClean="0"/>
              <a:t> for a possibly empty sequence of b;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smtClean="0"/>
              <a:t>        b+</a:t>
            </a:r>
            <a:r>
              <a:rPr lang="en-US" altLang="zh-TW" sz="2400" smtClean="0"/>
              <a:t> for a non-empty sequence of b.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There are two </a:t>
            </a:r>
            <a:r>
              <a:rPr lang="en-US" altLang="zh-TW" sz="2400" b="1" smtClean="0"/>
              <a:t>composition operators</a:t>
            </a:r>
            <a:r>
              <a:rPr lang="en-US" altLang="zh-TW" sz="240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 catenation and alternatives: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     </a:t>
            </a:r>
            <a:r>
              <a:rPr lang="en-US" altLang="zh-TW" sz="2400" b="1" smtClean="0"/>
              <a:t>ab</a:t>
            </a:r>
            <a:r>
              <a:rPr lang="en-US" altLang="zh-TW" sz="2400" smtClean="0"/>
              <a:t>             b follows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        </a:t>
            </a:r>
            <a:r>
              <a:rPr lang="en-US" altLang="zh-TW" sz="2400" b="1" smtClean="0"/>
              <a:t>ab* | cd?</a:t>
            </a:r>
            <a:r>
              <a:rPr lang="en-US" altLang="zh-TW" sz="2400" smtClean="0"/>
              <a:t>  ab* or cd?</a:t>
            </a:r>
          </a:p>
        </p:txBody>
      </p:sp>
      <p:sp>
        <p:nvSpPr>
          <p:cNvPr id="11269" name="投影片編號版面配置區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/>
            <a:endParaRPr kumimoji="0" lang="zh-TW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ABD90E5-13B1-406F-83E6-36A0E5D994CD}" type="slidenum">
              <a:rPr kumimoji="0" lang="en-US" altLang="zh-TW" smtClean="0"/>
              <a:pPr eaLnBrk="1" hangingPunct="1"/>
              <a:t>12</a:t>
            </a:fld>
            <a:endParaRPr kumimoji="0"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 smtClean="0"/>
              <a:t>Patterns of </a:t>
            </a:r>
            <a:br>
              <a:rPr lang="en-US" altLang="zh-TW" smtClean="0"/>
            </a:br>
            <a:r>
              <a:rPr lang="en-US" altLang="zh-TW" smtClean="0"/>
              <a:t>Regular Expression</a:t>
            </a:r>
          </a:p>
        </p:txBody>
      </p:sp>
      <p:pic>
        <p:nvPicPr>
          <p:cNvPr id="12292" name="Picture 3" descr="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279525"/>
            <a:ext cx="842486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投影片編號版面配置區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/>
            <a:endParaRPr kumimoji="0" lang="zh-TW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C26B6DE-9076-4850-A9E6-2DEFCFB74D5A}" type="slidenum">
              <a:rPr kumimoji="0" lang="en-US" altLang="zh-TW" smtClean="0"/>
              <a:pPr eaLnBrk="1" hangingPunct="1"/>
              <a:t>13</a:t>
            </a:fld>
            <a:endParaRPr kumimoji="0" lang="en-US" altLang="zh-TW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 Examples: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marL="692150" lvl="1" indent="-347663" eaLnBrk="1" hangingPunct="1"/>
            <a:r>
              <a:rPr lang="en-US" altLang="zh-TW" smtClean="0"/>
              <a:t>(a|b)(a|b) will generate aa|ab|ba|bb</a:t>
            </a:r>
          </a:p>
          <a:p>
            <a:pPr marL="692150" lvl="1" indent="-347663" eaLnBrk="1" hangingPunct="1"/>
            <a:r>
              <a:rPr lang="en-US" altLang="zh-TW" smtClean="0"/>
              <a:t>ab*          will generate a|ab|abb…</a:t>
            </a:r>
          </a:p>
          <a:p>
            <a:pPr marL="692150" lvl="1" indent="-347663" eaLnBrk="1" hangingPunct="1"/>
            <a:r>
              <a:rPr lang="en-US" altLang="zh-TW" smtClean="0"/>
              <a:t>(ab)*        will generate λ | ab | abab|ababab…</a:t>
            </a:r>
          </a:p>
        </p:txBody>
      </p:sp>
      <p:sp>
        <p:nvSpPr>
          <p:cNvPr id="13317" name="投影片編號版面配置區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eaLnBrk="1" hangingPunct="1"/>
            <a:endParaRPr kumimoji="0" lang="zh-TW" altLang="zh-TW" sz="10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400320" y="1333080"/>
              <a:ext cx="7874640" cy="521748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320" y="1326600"/>
                <a:ext cx="7890840" cy="523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1968DA1-943B-491A-83BB-B78798688F9B}" type="slidenum">
              <a:rPr kumimoji="0" lang="en-US" altLang="zh-TW" smtClean="0"/>
              <a:pPr eaLnBrk="1" hangingPunct="1"/>
              <a:t>14</a:t>
            </a:fld>
            <a:endParaRPr kumimoji="0" lang="en-US" altLang="zh-TW" smtClean="0"/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304800" y="762000"/>
            <a:ext cx="8229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3200"/>
              <a:t>The regular expression for  “identifier” is:</a:t>
            </a:r>
          </a:p>
          <a:p>
            <a:r>
              <a:rPr lang="en-US" altLang="zh-TW" sz="320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letter               → [a-z A-Z]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digit                → [0-9]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underscore     → _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letter_or_digit → letter | digit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underscored_tail →   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       underscore  letter_or_digit+</a:t>
            </a:r>
          </a:p>
          <a:p>
            <a:pPr>
              <a:buFont typeface="Wingdings" pitchFamily="2" charset="2"/>
              <a:buNone/>
            </a:pPr>
            <a:r>
              <a:rPr lang="en-US" altLang="zh-TW" sz="3200">
                <a:solidFill>
                  <a:srgbClr val="0070C0"/>
                </a:solidFill>
              </a:rPr>
              <a:t>identifier</a:t>
            </a:r>
            <a:r>
              <a:rPr lang="en-US" altLang="zh-TW" sz="3200"/>
              <a:t> → letter letter_or_digit*  </a:t>
            </a:r>
          </a:p>
          <a:p>
            <a:pPr>
              <a:buFont typeface="Wingdings" pitchFamily="2" charset="2"/>
              <a:buNone/>
            </a:pPr>
            <a:r>
              <a:rPr lang="en-US" altLang="zh-TW" sz="3200"/>
              <a:t>                   underscored_tail*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149400" y="1259280"/>
              <a:ext cx="8568360" cy="401508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00" y="1251720"/>
                <a:ext cx="8584920" cy="403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Regular Expression Examples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^(19|20)\d\d[- /.](0[1-9]|1[012])[- /.](0[1-9]|[12][0-9]|3[01</a:t>
            </a:r>
            <a:r>
              <a:rPr lang="en-US" altLang="zh-TW" sz="2000" dirty="0" smtClean="0"/>
              <a:t>])$</a:t>
            </a:r>
          </a:p>
          <a:p>
            <a:pPr marL="0" indent="0">
              <a:buNone/>
            </a:pPr>
            <a:r>
              <a:rPr lang="en-US" altLang="zh-TW" sz="2800" dirty="0" smtClean="0"/>
              <a:t> 	</a:t>
            </a:r>
            <a:r>
              <a:rPr lang="en-US" altLang="zh-TW" sz="2000" dirty="0" smtClean="0">
                <a:solidFill>
                  <a:srgbClr val="FF0000"/>
                </a:solidFill>
              </a:rPr>
              <a:t>matches </a:t>
            </a:r>
            <a:r>
              <a:rPr lang="en-US" altLang="zh-TW" sz="2000" dirty="0">
                <a:solidFill>
                  <a:srgbClr val="FF0000"/>
                </a:solidFill>
              </a:rPr>
              <a:t>a date in </a:t>
            </a:r>
            <a:r>
              <a:rPr lang="en-US" altLang="zh-TW" sz="2000" dirty="0" err="1">
                <a:solidFill>
                  <a:srgbClr val="FF0000"/>
                </a:solidFill>
              </a:rPr>
              <a:t>yyyy</a:t>
            </a:r>
            <a:r>
              <a:rPr lang="en-US" altLang="zh-TW" sz="2000" dirty="0">
                <a:solidFill>
                  <a:srgbClr val="FF0000"/>
                </a:solidFill>
              </a:rPr>
              <a:t>-mm-</a:t>
            </a:r>
            <a:r>
              <a:rPr lang="en-US" altLang="zh-TW" sz="2000" dirty="0" err="1">
                <a:solidFill>
                  <a:srgbClr val="FF0000"/>
                </a:solidFill>
              </a:rPr>
              <a:t>dd</a:t>
            </a:r>
            <a:r>
              <a:rPr lang="en-US" altLang="zh-TW" sz="2000" dirty="0">
                <a:solidFill>
                  <a:srgbClr val="FF0000"/>
                </a:solidFill>
              </a:rPr>
              <a:t> format from between </a:t>
            </a:r>
            <a:r>
              <a:rPr lang="en-US" altLang="zh-TW" sz="2000" dirty="0" smtClean="0">
                <a:solidFill>
                  <a:srgbClr val="FF0000"/>
                </a:solidFill>
              </a:rPr>
              <a:t>1900-01-	01 </a:t>
            </a:r>
            <a:r>
              <a:rPr lang="en-US" altLang="zh-TW" sz="2000" dirty="0">
                <a:solidFill>
                  <a:srgbClr val="FF0000"/>
                </a:solidFill>
              </a:rPr>
              <a:t>and 2099-12-31, with a choice of four separators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TW" sz="2000" dirty="0" smtClean="0"/>
              <a:t>#.*$</a:t>
            </a:r>
            <a:r>
              <a:rPr lang="en-US" altLang="zh-TW" sz="2000" dirty="0"/>
              <a:t>  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matches </a:t>
            </a:r>
            <a:r>
              <a:rPr lang="en-US" altLang="zh-TW" sz="2000" dirty="0">
                <a:solidFill>
                  <a:srgbClr val="FF0000"/>
                </a:solidFill>
              </a:rPr>
              <a:t>a single-line comment starting with a # and </a:t>
            </a:r>
            <a:r>
              <a:rPr lang="en-US" altLang="zh-TW" sz="2000" dirty="0" smtClean="0">
                <a:solidFill>
                  <a:srgbClr val="FF0000"/>
                </a:solidFill>
              </a:rPr>
              <a:t>continuing 	until </a:t>
            </a:r>
            <a:r>
              <a:rPr lang="en-US" altLang="zh-TW" sz="2000" dirty="0">
                <a:solidFill>
                  <a:srgbClr val="FF0000"/>
                </a:solidFill>
              </a:rPr>
              <a:t>the </a:t>
            </a:r>
            <a:r>
              <a:rPr lang="en-US" altLang="zh-TW" sz="2000" u="sng" dirty="0">
                <a:solidFill>
                  <a:srgbClr val="FF0000"/>
                </a:solidFill>
                <a:hlinkClick r:id="rId2"/>
              </a:rPr>
              <a:t>end of the line</a:t>
            </a:r>
            <a:r>
              <a:rPr lang="en-US" altLang="zh-TW" sz="2000" dirty="0">
                <a:solidFill>
                  <a:srgbClr val="FF0000"/>
                </a:solidFill>
              </a:rPr>
              <a:t>. 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"[^"\r\n]*"  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matches </a:t>
            </a:r>
            <a:r>
              <a:rPr lang="en-US" altLang="zh-TW" sz="2000" dirty="0">
                <a:solidFill>
                  <a:srgbClr val="FF0000"/>
                </a:solidFill>
              </a:rPr>
              <a:t>a single-line string that does not allow the quote </a:t>
            </a:r>
            <a:r>
              <a:rPr lang="en-US" altLang="zh-TW" sz="2000" dirty="0" smtClean="0">
                <a:solidFill>
                  <a:srgbClr val="FF0000"/>
                </a:solidFill>
              </a:rPr>
              <a:t>	character </a:t>
            </a:r>
            <a:r>
              <a:rPr lang="en-US" altLang="zh-TW" sz="2000" dirty="0">
                <a:solidFill>
                  <a:srgbClr val="FF0000"/>
                </a:solidFill>
              </a:rPr>
              <a:t>to appear inside the string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^.*John.*$. 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            identify the whole line that contains “John” keyword.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E9102-C410-4163-AE85-16763492900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338040" y="802440"/>
              <a:ext cx="8775360" cy="525456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794520"/>
                <a:ext cx="8786520" cy="52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5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Applications of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Regular Expression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Regular expression is widely adopt in many libraries or programming language for you to parse strings </a:t>
            </a:r>
          </a:p>
          <a:p>
            <a:pPr lvl="1"/>
            <a:r>
              <a:rPr lang="en-US" altLang="zh-TW" dirty="0" smtClean="0"/>
              <a:t>C standard library</a:t>
            </a:r>
          </a:p>
          <a:p>
            <a:pPr lvl="1"/>
            <a:r>
              <a:rPr lang="en-US" altLang="zh-TW" dirty="0" smtClean="0"/>
              <a:t>C++ </a:t>
            </a:r>
            <a:r>
              <a:rPr lang="en-US" altLang="zh-TW" dirty="0" err="1" smtClean="0"/>
              <a:t>reg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Boost.regex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Php</a:t>
            </a:r>
            <a:r>
              <a:rPr lang="en-US" altLang="zh-TW" dirty="0" smtClean="0"/>
              <a:t>, python, </a:t>
            </a:r>
            <a:r>
              <a:rPr lang="en-US" altLang="zh-TW" dirty="0" err="1" smtClean="0"/>
              <a:t>perl</a:t>
            </a:r>
            <a:r>
              <a:rPr lang="en-US" altLang="zh-TW" dirty="0" smtClean="0"/>
              <a:t>…. Many </a:t>
            </a:r>
            <a:r>
              <a:rPr lang="en-US" altLang="zh-TW" dirty="0" err="1" smtClean="0"/>
              <a:t>many</a:t>
            </a:r>
            <a:r>
              <a:rPr lang="en-US" altLang="zh-TW" dirty="0" smtClean="0"/>
              <a:t> more</a:t>
            </a:r>
          </a:p>
          <a:p>
            <a:pPr lvl="1"/>
            <a:r>
              <a:rPr lang="en-US" altLang="zh-TW" dirty="0" smtClean="0"/>
              <a:t>Unix tools : </a:t>
            </a:r>
            <a:r>
              <a:rPr lang="en-US" altLang="zh-TW" dirty="0" err="1" smtClean="0"/>
              <a:t>sed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awk</a:t>
            </a:r>
            <a:r>
              <a:rPr lang="en-US" altLang="zh-TW" dirty="0"/>
              <a:t>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It can be very handy when you need to check strings like IP address, html tags….</a:t>
            </a:r>
          </a:p>
          <a:p>
            <a:pPr lvl="1"/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E9102-C410-4163-AE85-167634929006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筆跡 5"/>
              <p14:cNvContentPartPr/>
              <p14:nvPr/>
            </p14:nvContentPartPr>
            <p14:xfrm>
              <a:off x="1279800" y="3329640"/>
              <a:ext cx="6771960" cy="328032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880" y="3326040"/>
                <a:ext cx="6788520" cy="32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2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 standard library 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(long </a:t>
            </a:r>
            <a:r>
              <a:rPr lang="en-US" altLang="zh-TW" dirty="0" err="1" smtClean="0">
                <a:solidFill>
                  <a:srgbClr val="FF0000"/>
                </a:solidFill>
              </a:rPr>
              <a:t>long</a:t>
            </a:r>
            <a:r>
              <a:rPr lang="en-US" altLang="zh-TW" dirty="0" smtClean="0">
                <a:solidFill>
                  <a:srgbClr val="FF0000"/>
                </a:solidFill>
              </a:rPr>
              <a:t> time ago)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752600"/>
            <a:ext cx="75438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1095120" y="1435680"/>
              <a:ext cx="6401880" cy="350460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7920" y="1428120"/>
                <a:ext cx="6417000" cy="35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8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Regex in </a:t>
            </a:r>
            <a:r>
              <a:rPr lang="en-US" altLang="zh-TW" dirty="0" err="1" smtClean="0">
                <a:solidFill>
                  <a:srgbClr val="FF0000"/>
                </a:solidFill>
              </a:rPr>
              <a:t>Posix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610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/>
              <p14:cNvContentPartPr/>
              <p14:nvPr/>
            </p14:nvContentPartPr>
            <p14:xfrm>
              <a:off x="285120" y="1274040"/>
              <a:ext cx="6765120" cy="4382280"/>
            </p14:xfrm>
          </p:contentPart>
        </mc:Choice>
        <mc:Fallback>
          <p:pic>
            <p:nvPicPr>
              <p:cNvPr id="6" name="筆跡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1265760"/>
                <a:ext cx="6780240" cy="43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encrypted-tbn3.gstatic.com/images?q=tbn:ANd9GcRLkH5mq19j149AwzA40JXorZ5ehkPmeQZwDP3S-ac-Z8xX0rDf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"/>
            <a:ext cx="227647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Lex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most well-know scanner for compiler lexical analysis front-end.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</a:rPr>
              <a:t>you need to return in every matched regular expression so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yylex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() will return one token at a time (otherwise, a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yylex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() will read the inputs until the end)</a:t>
            </a:r>
          </a:p>
          <a:p>
            <a:pPr lvl="1"/>
            <a:r>
              <a:rPr lang="en-US" altLang="zh-TW" sz="2000" b="1" dirty="0" smtClean="0">
                <a:solidFill>
                  <a:srgbClr val="FF0000"/>
                </a:solidFill>
              </a:rPr>
              <a:t>often you need to define a token data structure and store the tokens elsewhere</a:t>
            </a:r>
          </a:p>
          <a:p>
            <a:r>
              <a:rPr lang="en-US" altLang="zh-TW" sz="2400" dirty="0" smtClean="0"/>
              <a:t>However, you can also use it for other general goals</a:t>
            </a:r>
          </a:p>
          <a:p>
            <a:pPr lvl="1"/>
            <a:r>
              <a:rPr lang="en-US" altLang="zh-TW" sz="2000" dirty="0" smtClean="0"/>
              <a:t>ex. formatting log files into the one you need.</a:t>
            </a:r>
          </a:p>
          <a:p>
            <a:pPr lvl="1"/>
            <a:r>
              <a:rPr lang="en-US" altLang="zh-TW" sz="2000" dirty="0" smtClean="0"/>
              <a:t>ex. file format translator</a:t>
            </a:r>
          </a:p>
          <a:p>
            <a:pPr lvl="1"/>
            <a:r>
              <a:rPr lang="en-US" altLang="zh-TW" sz="2000" dirty="0" smtClean="0"/>
              <a:t>ex. preprocessing input data</a:t>
            </a:r>
          </a:p>
          <a:p>
            <a:pPr lvl="1"/>
            <a:r>
              <a:rPr lang="en-US" altLang="zh-TW" sz="2000" dirty="0" smtClean="0"/>
              <a:t>…..</a:t>
            </a:r>
          </a:p>
          <a:p>
            <a:pPr lvl="1"/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90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E52D491-085E-471F-B7C3-40AA07D18063}" type="slidenum">
              <a:rPr kumimoji="0" lang="en-US" altLang="zh-TW" smtClean="0"/>
              <a:pPr eaLnBrk="1" hangingPunct="1"/>
              <a:t>2</a:t>
            </a:fld>
            <a:endParaRPr kumimoji="0" lang="en-US" altLang="zh-TW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scanner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scanner transforms a </a:t>
            </a:r>
            <a:r>
              <a:rPr lang="en-US" altLang="zh-TW" sz="2400" smtClean="0">
                <a:solidFill>
                  <a:srgbClr val="0070C0"/>
                </a:solidFill>
              </a:rPr>
              <a:t>character stream </a:t>
            </a:r>
            <a:r>
              <a:rPr lang="en-US" altLang="zh-TW" sz="2400" smtClean="0"/>
              <a:t>of source file into a </a:t>
            </a:r>
            <a:r>
              <a:rPr lang="en-US" altLang="zh-TW" sz="2400" smtClean="0">
                <a:solidFill>
                  <a:srgbClr val="0070C0"/>
                </a:solidFill>
              </a:rPr>
              <a:t>token stream.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It is also called a </a:t>
            </a:r>
            <a:r>
              <a:rPr lang="en-US" altLang="zh-TW" sz="2400" b="1" smtClean="0"/>
              <a:t>lexical analyzer</a:t>
            </a:r>
            <a:r>
              <a:rPr lang="en-US" altLang="zh-TW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Formal definitions allow a language designer to anticipate design flaws such as: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Virtually all languages specify certain kinds of </a:t>
            </a:r>
            <a:r>
              <a:rPr lang="en-US" altLang="zh-TW" sz="2000" b="1" smtClean="0"/>
              <a:t>rational constants</a:t>
            </a:r>
            <a:r>
              <a:rPr lang="en-US" altLang="zh-TW" sz="2000" smtClean="0"/>
              <a:t>. Such constants are often specified using decimal numerals such as 0.1 and 10.01.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Can .1 or 10. be allowed? C, C++, Java  say YES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But, Pascal and Ada say NO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Why? 1..10 (range 1 to 10) would have been recognized 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1. and .10 two contants.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1408680" y="1612080"/>
              <a:ext cx="6057000" cy="455256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1840" y="1607040"/>
                <a:ext cx="6073560" cy="456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118786" name="Picture 2" descr="Man sitting on a giant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" y="0"/>
            <a:ext cx="91368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52400" y="251173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a set of regular expressions, how can we build a recognizer (scanner)  for it? </a:t>
            </a:r>
            <a:endParaRPr lang="zh-TW" altLang="en-US" sz="4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9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5B2E600-8ED0-4470-934D-E26BA5299B84}" type="slidenum">
              <a:rPr kumimoji="0" lang="en-US" altLang="zh-TW" smtClean="0"/>
              <a:pPr eaLnBrk="1" hangingPunct="1"/>
              <a:t>21</a:t>
            </a:fld>
            <a:endParaRPr kumimoji="0" lang="en-US" altLang="zh-TW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Finite Automata and Scanners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</a:t>
            </a:r>
            <a:r>
              <a:rPr lang="en-US" altLang="zh-TW" sz="2400" b="1" smtClean="0"/>
              <a:t>finite automation</a:t>
            </a:r>
            <a:r>
              <a:rPr lang="en-US" altLang="zh-TW" sz="2400" smtClean="0"/>
              <a:t> (FA) can be used to recognize the tokens specified by a regular expression.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FA consists 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finite set of </a:t>
            </a:r>
            <a:r>
              <a:rPr lang="en-US" altLang="zh-TW" sz="2000" i="1" smtClean="0"/>
              <a:t>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finite </a:t>
            </a:r>
            <a:r>
              <a:rPr lang="en-US" altLang="zh-TW" sz="2000" i="1" smtClean="0"/>
              <a:t>vocabulary</a:t>
            </a:r>
            <a:r>
              <a:rPr lang="en-US" altLang="zh-TW" sz="2000" smtClean="0"/>
              <a:t>, denoted Σ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set of </a:t>
            </a:r>
            <a:r>
              <a:rPr lang="en-US" altLang="zh-TW" sz="2000" i="1" smtClean="0"/>
              <a:t>transitions</a:t>
            </a:r>
            <a:r>
              <a:rPr lang="en-US" altLang="zh-TW" sz="2000" smtClean="0"/>
              <a:t> (or moves) from one state to another, labeled with characters in Σ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special state called the </a:t>
            </a:r>
            <a:r>
              <a:rPr lang="en-US" altLang="zh-TW" sz="2000" i="1" smtClean="0"/>
              <a:t>start</a:t>
            </a:r>
            <a:r>
              <a:rPr lang="en-US" altLang="zh-TW" sz="2000" smtClean="0"/>
              <a:t>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A subset of the states called the </a:t>
            </a:r>
            <a:r>
              <a:rPr lang="en-US" altLang="zh-TW" sz="2000" i="1" smtClean="0"/>
              <a:t>accepting</a:t>
            </a:r>
            <a:r>
              <a:rPr lang="en-US" altLang="zh-TW" sz="2000" smtClean="0"/>
              <a:t>, or </a:t>
            </a:r>
            <a:r>
              <a:rPr lang="en-US" altLang="zh-TW" sz="2000" i="1" smtClean="0"/>
              <a:t>final</a:t>
            </a:r>
            <a:r>
              <a:rPr lang="en-US" altLang="zh-TW" sz="2000" smtClean="0"/>
              <a:t>, states.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algn="just" eaLnBrk="1" hangingPunct="1">
              <a:lnSpc>
                <a:spcPct val="80000"/>
              </a:lnSpc>
            </a:pPr>
            <a:r>
              <a:rPr lang="en-US" altLang="zh-TW" sz="2400" smtClean="0"/>
              <a:t>An FA can also be represented graphically using a transition diagram, composed of the components shown in Fig. 3.1.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AF1DC17-5B51-45D3-A56B-97E19B38A2E0}" type="slidenum">
              <a:rPr kumimoji="0" lang="en-US" altLang="zh-TW" smtClean="0"/>
              <a:pPr eaLnBrk="1" hangingPunct="1"/>
              <a:t>22</a:t>
            </a:fld>
            <a:endParaRPr kumimoji="0" lang="en-US" altLang="zh-TW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Finite Automata and Scanners (Cont.)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010400" cy="5164137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AD7C181-A1C8-40A2-9ECC-64957F6DF44B}" type="slidenum">
              <a:rPr kumimoji="0" lang="en-US" altLang="zh-TW" smtClean="0"/>
              <a:pPr eaLnBrk="1" hangingPunct="1"/>
              <a:t>23</a:t>
            </a:fld>
            <a:endParaRPr kumimoji="0" lang="en-US" altLang="zh-TW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Deterministic Finite Automata (DFA):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</a:t>
            </a:r>
            <a:r>
              <a:rPr lang="en-US" altLang="zh-TW" sz="2400" smtClean="0"/>
              <a:t>An FA that always allows a unique transition for a given state and character</a:t>
            </a:r>
            <a:r>
              <a:rPr lang="en-US" altLang="zh-TW" sz="2400" b="1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DFAs are simple to program and are often used to drive a scanner.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 DFA is conveniently represented in a computer by a </a:t>
            </a:r>
            <a:r>
              <a:rPr lang="en-US" altLang="zh-TW" sz="2400" b="1" smtClean="0"/>
              <a:t>transition table</a:t>
            </a:r>
            <a:r>
              <a:rPr lang="en-US" altLang="zh-TW" sz="2400" smtClean="0"/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For example, the regular expression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        // (Not (eol) )* eol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which defines a Java or C++ </a:t>
            </a:r>
            <a:r>
              <a:rPr lang="en-US" altLang="zh-TW" sz="2000" b="1" smtClean="0"/>
              <a:t>single-line comment</a:t>
            </a:r>
            <a:r>
              <a:rPr lang="en-US" altLang="zh-TW" sz="2000" smtClean="0"/>
              <a:t>, might be recognized by the DFA shown in Fig. 3.2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CB07FB9-3FD1-4EB5-9CBA-702CA55738E4}" type="slidenum">
              <a:rPr kumimoji="0" lang="en-US" altLang="zh-TW" smtClean="0"/>
              <a:pPr eaLnBrk="1" hangingPunct="1"/>
              <a:t>24</a:t>
            </a:fld>
            <a:endParaRPr kumimoji="0" lang="en-US" altLang="zh-TW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52600"/>
            <a:ext cx="8023225" cy="4800600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D9A6F9C-3AAF-4E03-A911-CED3F5588088}" type="slidenum">
              <a:rPr kumimoji="0" lang="en-US" altLang="zh-TW" smtClean="0"/>
              <a:pPr eaLnBrk="1" hangingPunct="1"/>
              <a:t>25</a:t>
            </a:fld>
            <a:endParaRPr kumimoji="0" lang="en-US" altLang="zh-TW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DFA can be coded in one of two forms:</a:t>
            </a:r>
          </a:p>
          <a:p>
            <a:pPr lvl="1" eaLnBrk="1" hangingPunct="1"/>
            <a:r>
              <a:rPr lang="en-US" altLang="zh-TW" sz="2400" smtClean="0"/>
              <a:t>Table-driven</a:t>
            </a:r>
          </a:p>
          <a:p>
            <a:pPr lvl="1" eaLnBrk="1" hangingPunct="1"/>
            <a:r>
              <a:rPr lang="en-US" altLang="zh-TW" sz="2400" smtClean="0"/>
              <a:t>Explicit control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/>
              <a:t>In the </a:t>
            </a:r>
            <a:r>
              <a:rPr lang="en-US" altLang="zh-TW" sz="2800" i="1" smtClean="0"/>
              <a:t>table-driven</a:t>
            </a:r>
            <a:r>
              <a:rPr lang="en-US" altLang="zh-TW" sz="2800" smtClean="0"/>
              <a:t> form,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the transition table that defines a DFA’s </a:t>
            </a:r>
            <a:r>
              <a:rPr lang="en-US" altLang="zh-TW" sz="2800" b="1" smtClean="0"/>
              <a:t>actions</a:t>
            </a:r>
            <a:r>
              <a:rPr lang="en-US" altLang="zh-TW" sz="2800" smtClean="0"/>
              <a:t> is </a:t>
            </a:r>
            <a:r>
              <a:rPr lang="en-US" altLang="zh-TW" sz="2800" b="1" smtClean="0"/>
              <a:t>explicitly represented</a:t>
            </a:r>
            <a:r>
              <a:rPr lang="en-US" altLang="zh-TW" sz="2800" smtClean="0"/>
              <a:t> in a runtime table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that is “interpreted” by a driver program (figure 3.3).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Notably, end-of-file is represented by “eof”.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122360E-8E6F-4E34-9EF0-ED4E3763F757}" type="slidenum">
              <a:rPr kumimoji="0" lang="en-US" altLang="zh-TW" smtClean="0"/>
              <a:pPr eaLnBrk="1" hangingPunct="1"/>
              <a:t>26</a:t>
            </a:fld>
            <a:endParaRPr kumimoji="0" lang="en-US" altLang="zh-TW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pic>
        <p:nvPicPr>
          <p:cNvPr id="20484" name="Picture 5" descr="Fig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2E0DE22-6006-4951-A00C-F0E74040D434}" type="slidenum">
              <a:rPr kumimoji="0" lang="en-US" altLang="zh-TW" smtClean="0"/>
              <a:pPr eaLnBrk="1" hangingPunct="1"/>
              <a:t>27</a:t>
            </a:fld>
            <a:endParaRPr kumimoji="0" lang="en-US" altLang="zh-TW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In the </a:t>
            </a:r>
            <a:r>
              <a:rPr lang="en-US" altLang="zh-TW" i="1" smtClean="0"/>
              <a:t>explicit control</a:t>
            </a:r>
            <a:r>
              <a:rPr lang="en-US" altLang="zh-TW" smtClean="0"/>
              <a:t> form,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the transition table that defines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     a DFA’s </a:t>
            </a:r>
            <a:r>
              <a:rPr lang="en-US" altLang="zh-TW" b="1" smtClean="0"/>
              <a:t>actions</a:t>
            </a:r>
            <a:r>
              <a:rPr lang="en-US" altLang="zh-TW" smtClean="0"/>
              <a:t> appears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</a:t>
            </a:r>
            <a:r>
              <a:rPr lang="en-US" altLang="zh-TW" b="1" smtClean="0"/>
              <a:t>implicitly as the</a:t>
            </a:r>
            <a:r>
              <a:rPr lang="en-US" altLang="zh-TW" smtClean="0"/>
              <a:t> </a:t>
            </a:r>
            <a:r>
              <a:rPr lang="en-US" altLang="zh-TW" b="1" smtClean="0"/>
              <a:t>control logic</a:t>
            </a: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of the program as shown in figure 3.4.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8B16AAE-918A-42DC-A0D7-C929EFC0362D}" type="slidenum">
              <a:rPr kumimoji="0" lang="en-US" altLang="zh-TW" smtClean="0"/>
              <a:pPr eaLnBrk="1" hangingPunct="1"/>
              <a:t>28</a:t>
            </a:fld>
            <a:endParaRPr kumimoji="0" lang="en-US" altLang="zh-TW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pic>
        <p:nvPicPr>
          <p:cNvPr id="22532" name="Picture 4" descr="Fig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924800" cy="470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BB6F38A-286B-42D8-BFA7-0F98A261A8DC}" type="slidenum">
              <a:rPr kumimoji="0" lang="en-US" altLang="zh-TW" smtClean="0"/>
              <a:pPr eaLnBrk="1" hangingPunct="1"/>
              <a:t>29</a:t>
            </a:fld>
            <a:endParaRPr kumimoji="0" lang="en-US" altLang="zh-TW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An FA that analyzes or transforms its input beyond simply accepting tokens is called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transducer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en-US" altLang="zh-TW" sz="2800" dirty="0" smtClean="0"/>
              <a:t>The FAs shown in Fig. 3.5 recognize a particular kind of </a:t>
            </a:r>
            <a:r>
              <a:rPr lang="en-US" altLang="zh-TW" sz="2800" b="1" dirty="0" smtClean="0"/>
              <a:t>constant and identifier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en-US" altLang="zh-TW" sz="2800" dirty="0" smtClean="0"/>
              <a:t>A transducer that recognizes constants might be responsible for developing the appropriate bit pattern to represent the constant.</a:t>
            </a:r>
          </a:p>
          <a:p>
            <a:pPr eaLnBrk="1" hangingPunct="1"/>
            <a:r>
              <a:rPr lang="en-US" altLang="zh-TW" sz="2800" dirty="0" smtClean="0"/>
              <a:t>A transducer that processes identifiers may only have to retain the name of the identifier.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What is a token anyway?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character stream </a:t>
            </a:r>
          </a:p>
          <a:p>
            <a:pPr marL="0" indent="0">
              <a:buNone/>
            </a:pPr>
            <a:r>
              <a:rPr lang="en-US" altLang="zh-TW" dirty="0" smtClean="0"/>
              <a:t>        </a:t>
            </a:r>
            <a:r>
              <a:rPr lang="en-US" altLang="zh-TW" dirty="0" err="1" smtClean="0"/>
              <a:t>honeycone</a:t>
            </a:r>
            <a:r>
              <a:rPr lang="en-US" altLang="zh-TW" dirty="0" smtClean="0">
                <a:sym typeface="Symbol"/>
              </a:rPr>
              <a:t></a:t>
            </a:r>
            <a:r>
              <a:rPr lang="en-US" altLang="zh-TW" dirty="0" smtClean="0"/>
              <a:t>=5</a:t>
            </a:r>
            <a:r>
              <a:rPr lang="en-US" altLang="zh-TW" dirty="0" smtClean="0">
                <a:sym typeface="Symbol"/>
              </a:rPr>
              <a:t></a:t>
            </a:r>
            <a:r>
              <a:rPr lang="en-US" altLang="zh-TW" dirty="0" smtClean="0"/>
              <a:t>+</a:t>
            </a:r>
            <a:r>
              <a:rPr lang="en-US" altLang="zh-TW" dirty="0" smtClean="0">
                <a:sym typeface="Symbol"/>
              </a:rPr>
              <a:t></a:t>
            </a:r>
            <a:r>
              <a:rPr lang="en-US" altLang="zh-TW" dirty="0" smtClean="0"/>
              <a:t>10</a:t>
            </a:r>
            <a:r>
              <a:rPr lang="en-US" altLang="zh-TW" dirty="0" smtClean="0">
                <a:sym typeface="Symbol"/>
              </a:rPr>
              <a:t>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 ;</a:t>
            </a:r>
          </a:p>
          <a:p>
            <a:pPr marL="0" indent="0">
              <a:buNone/>
            </a:pPr>
            <a:r>
              <a:rPr lang="en-US" altLang="zh-TW" dirty="0" smtClean="0"/>
              <a:t>token stream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ID ‘=‘ INT ‘+’ INT ‘*’ ID ‘;’</a:t>
            </a:r>
          </a:p>
          <a:p>
            <a:pPr marL="0" indent="0">
              <a:buNone/>
            </a:pPr>
            <a:r>
              <a:rPr lang="en-US" altLang="zh-TW" dirty="0" smtClean="0"/>
              <a:t>A sample token data structure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800" dirty="0" smtClean="0">
                <a:solidFill>
                  <a:srgbClr val="FF0000"/>
                </a:solidFill>
              </a:rPr>
              <a:t> token {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800" dirty="0" smtClean="0">
                <a:solidFill>
                  <a:srgbClr val="FF0000"/>
                </a:solidFill>
              </a:rPr>
              <a:t> type ; // ID, INT, …..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ival</a:t>
            </a:r>
            <a:r>
              <a:rPr lang="en-US" altLang="zh-TW" sz="1800" dirty="0" smtClean="0">
                <a:solidFill>
                  <a:srgbClr val="FF0000"/>
                </a:solidFill>
              </a:rPr>
              <a:t> ;  // integer value of a token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    string name ;  // store the token string 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       }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en-US" altLang="zh-TW" dirty="0" smtClean="0">
              <a:sym typeface="Symbol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筆跡 5"/>
              <p14:cNvContentPartPr/>
              <p14:nvPr/>
            </p14:nvContentPartPr>
            <p14:xfrm>
              <a:off x="5339520" y="3681360"/>
              <a:ext cx="3642480" cy="2232360"/>
            </p14:xfrm>
          </p:contentPart>
        </mc:Choice>
        <mc:Fallback xmlns="">
          <p:pic>
            <p:nvPicPr>
              <p:cNvPr id="6" name="筆跡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3760" y="3675240"/>
                <a:ext cx="3653280" cy="22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筆跡 6"/>
              <p14:cNvContentPartPr/>
              <p14:nvPr/>
            </p14:nvContentPartPr>
            <p14:xfrm>
              <a:off x="712440" y="2221200"/>
              <a:ext cx="6316920" cy="3951360"/>
            </p14:xfrm>
          </p:contentPart>
        </mc:Choice>
        <mc:Fallback>
          <p:pic>
            <p:nvPicPr>
              <p:cNvPr id="7" name="筆跡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960" y="2214000"/>
                <a:ext cx="6328800" cy="39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2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3520CD3-80DE-4A80-87D2-2A461A69C561}" type="slidenum">
              <a:rPr kumimoji="0" lang="en-US" altLang="zh-TW" smtClean="0"/>
              <a:pPr eaLnBrk="1" hangingPunct="1"/>
              <a:t>30</a:t>
            </a:fld>
            <a:endParaRPr kumimoji="0" lang="en-US" altLang="zh-TW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Finite Automata and Scanners (Cont.)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7558453" cy="4716463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B4C0129-E265-46CC-A695-1D4014C81B13}" type="slidenum">
              <a:rPr kumimoji="0" lang="en-US" altLang="zh-TW" smtClean="0"/>
              <a:pPr eaLnBrk="1" hangingPunct="1"/>
              <a:t>31</a:t>
            </a:fld>
            <a:endParaRPr kumimoji="0" lang="en-US" altLang="zh-TW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Regular Expressions and </a:t>
            </a:r>
            <a:br>
              <a:rPr lang="en-US" altLang="zh-TW" sz="4000" smtClean="0"/>
            </a:br>
            <a:r>
              <a:rPr lang="en-US" altLang="zh-TW" sz="4000" smtClean="0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Regular expressions are </a:t>
            </a:r>
            <a:r>
              <a:rPr lang="en-US" altLang="zh-TW" dirty="0" smtClean="0">
                <a:solidFill>
                  <a:srgbClr val="FF0000"/>
                </a:solidFill>
              </a:rPr>
              <a:t>equivalent</a:t>
            </a:r>
            <a:r>
              <a:rPr lang="en-US" altLang="zh-TW" dirty="0" smtClean="0"/>
              <a:t> to FAs.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main job of scanner is to transform</a:t>
            </a:r>
            <a:r>
              <a:rPr lang="en-US" altLang="zh-TW" b="1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/>
              <a:t>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a regular expression </a:t>
            </a:r>
            <a:r>
              <a:rPr lang="en-US" altLang="zh-TW" dirty="0" smtClean="0">
                <a:solidFill>
                  <a:srgbClr val="FF0000"/>
                </a:solidFill>
              </a:rPr>
              <a:t>into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an equivalent FA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First, transforming the regular expression into 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b="1" dirty="0" smtClean="0"/>
              <a:t>   nondeterministic finite automaton (NFA)</a:t>
            </a:r>
            <a:r>
              <a:rPr lang="en-US" altLang="zh-TW" dirty="0" smtClean="0"/>
              <a:t>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0078310-0369-4C65-8F42-544DDCADDA92}" type="slidenum">
              <a:rPr kumimoji="0" lang="en-US" altLang="zh-TW" smtClean="0"/>
              <a:pPr eaLnBrk="1" hangingPunct="1"/>
              <a:t>32</a:t>
            </a:fld>
            <a:endParaRPr kumimoji="0" lang="en-US" altLang="zh-TW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Regular Expressions and </a:t>
            </a:r>
            <a:br>
              <a:rPr lang="en-US" altLang="zh-TW" sz="4000" smtClean="0"/>
            </a:br>
            <a:r>
              <a:rPr lang="en-US" altLang="zh-TW" sz="4000" smtClean="0"/>
              <a:t>Finite Automata (Cont.)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An NFA is a generalization of a DFA that allows </a:t>
            </a:r>
          </a:p>
          <a:p>
            <a:pPr eaLnBrk="1" hangingPunct="1">
              <a:buFontTx/>
              <a:buNone/>
            </a:pPr>
            <a:r>
              <a:rPr lang="en-US" altLang="zh-TW" sz="2800" b="1" smtClean="0"/>
              <a:t>        1) multiple transitions from  a state</a:t>
            </a:r>
            <a:r>
              <a:rPr lang="en-US" altLang="zh-TW" sz="280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             </a:t>
            </a:r>
            <a:r>
              <a:rPr lang="en-US" altLang="zh-TW" sz="2800" b="1" smtClean="0"/>
              <a:t>that have the same label</a:t>
            </a:r>
            <a:endParaRPr lang="en-US" altLang="zh-TW" sz="2800" smtClean="0"/>
          </a:p>
          <a:p>
            <a:pPr eaLnBrk="1" hangingPunct="1">
              <a:buFontTx/>
              <a:buNone/>
            </a:pPr>
            <a:r>
              <a:rPr lang="en-US" altLang="zh-TW" sz="2800" smtClean="0"/>
              <a:t>   as well as </a:t>
            </a:r>
          </a:p>
          <a:p>
            <a:pPr eaLnBrk="1" hangingPunct="1">
              <a:buFontTx/>
              <a:buNone/>
            </a:pPr>
            <a:r>
              <a:rPr lang="en-US" altLang="zh-TW" sz="2800" b="1" smtClean="0"/>
              <a:t>        2) transitions labeled with λ</a:t>
            </a:r>
            <a:r>
              <a:rPr lang="en-US" altLang="zh-TW" sz="2800" smtClean="0"/>
              <a:t> </a:t>
            </a:r>
          </a:p>
          <a:p>
            <a:pPr eaLnBrk="1" hangingPunct="1">
              <a:buFontTx/>
              <a:buNone/>
            </a:pPr>
            <a:endParaRPr lang="en-US" altLang="zh-TW" sz="2800" smtClean="0"/>
          </a:p>
          <a:p>
            <a:pPr eaLnBrk="1" hangingPunct="1">
              <a:buFontTx/>
              <a:buNone/>
            </a:pPr>
            <a:r>
              <a:rPr lang="en-US" altLang="zh-TW" sz="2800" smtClean="0"/>
              <a:t>	as shown in Figs. 3.17 and 3.18, respectively.</a:t>
            </a:r>
          </a:p>
          <a:p>
            <a:pPr eaLnBrk="1" hangingPunct="1">
              <a:buFontTx/>
              <a:buNone/>
            </a:pPr>
            <a:endParaRPr lang="en-US" altLang="zh-TW" sz="28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EF7A271-AEC3-4988-B7FC-22F208F1D54D}" type="slidenum">
              <a:rPr kumimoji="0" lang="en-US" altLang="zh-TW" smtClean="0"/>
              <a:pPr eaLnBrk="1" hangingPunct="1"/>
              <a:t>33</a:t>
            </a:fld>
            <a:endParaRPr kumimoji="0" lang="en-US" altLang="zh-TW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Regular Expressions and </a:t>
            </a:r>
            <a:br>
              <a:rPr lang="en-US" altLang="zh-TW" sz="4000" smtClean="0"/>
            </a:br>
            <a:r>
              <a:rPr lang="en-US" altLang="zh-TW" sz="4000" smtClean="0"/>
              <a:t>Finite Automata (Cont.)</a:t>
            </a:r>
          </a:p>
        </p:txBody>
      </p:sp>
      <p:pic>
        <p:nvPicPr>
          <p:cNvPr id="2765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47800"/>
            <a:ext cx="7543800" cy="4839995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8"/>
          <p:cNvSpPr>
            <a:spLocks noGrp="1"/>
          </p:cNvSpPr>
          <p:nvPr>
            <p:ph type="title"/>
          </p:nvPr>
        </p:nvSpPr>
        <p:spPr>
          <a:xfrm>
            <a:off x="381000" y="266700"/>
            <a:ext cx="8229600" cy="1143000"/>
          </a:xfrm>
        </p:spPr>
        <p:txBody>
          <a:bodyPr/>
          <a:lstStyle/>
          <a:p>
            <a:r>
              <a:rPr lang="en-US" altLang="zh-TW" smtClean="0"/>
              <a:t>NFA       DFA </a:t>
            </a:r>
            <a:endParaRPr lang="zh-TW" altLang="en-US" smtClean="0"/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4E0E377-8EF2-4125-A12B-0DE6CEE79E2F}" type="slidenum">
              <a:rPr kumimoji="0" lang="en-US" altLang="zh-TW" smtClean="0"/>
              <a:pPr eaLnBrk="1" hangingPunct="1"/>
              <a:t>34</a:t>
            </a:fld>
            <a:endParaRPr kumimoji="0" lang="en-US" altLang="zh-TW" smtClean="0"/>
          </a:p>
        </p:txBody>
      </p:sp>
      <p:sp>
        <p:nvSpPr>
          <p:cNvPr id="5" name="向右箭號 4"/>
          <p:cNvSpPr/>
          <p:nvPr/>
        </p:nvSpPr>
        <p:spPr>
          <a:xfrm>
            <a:off x="4114800" y="1981200"/>
            <a:ext cx="990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27733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593850"/>
            <a:ext cx="253047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0" y="3810000"/>
            <a:ext cx="8991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8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1013"/>
            <a:ext cx="3019425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68850"/>
            <a:ext cx="10239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4191000" y="6858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868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13275"/>
            <a:ext cx="24638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D288FB6E-2FE8-4529-81E7-CE22ADBFF3DE}" type="slidenum">
              <a:rPr kumimoji="0" lang="en-US" altLang="zh-TW" smtClean="0"/>
              <a:pPr eaLnBrk="1" hangingPunct="1"/>
              <a:t>35</a:t>
            </a:fld>
            <a:endParaRPr kumimoji="0" lang="en-US" altLang="zh-TW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Transforming Regular Expression to NFA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A regular expression is built of: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the </a:t>
            </a:r>
            <a:r>
              <a:rPr lang="en-US" altLang="zh-TW" sz="2800" i="1" smtClean="0"/>
              <a:t>atomic</a:t>
            </a:r>
            <a:r>
              <a:rPr lang="en-US" altLang="zh-TW" sz="2800" smtClean="0"/>
              <a:t> regular expressions: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i="1" smtClean="0"/>
              <a:t>            a</a:t>
            </a:r>
            <a:r>
              <a:rPr lang="en-US" altLang="zh-TW" sz="2800" smtClean="0"/>
              <a:t> (a character in Σ) and λ  (see Fig. 3.19)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using the three operations: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        AB, A|B, and A*  (see Figs. 3.20, 3.21, 3.22)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</a:t>
            </a:r>
            <a:endParaRPr lang="en-US" altLang="zh-TW" sz="24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08C8E3D0-820B-45C9-93D1-1AE808CEA501}" type="slidenum">
              <a:rPr kumimoji="0" lang="en-US" altLang="zh-TW" smtClean="0"/>
              <a:pPr eaLnBrk="1" hangingPunct="1"/>
              <a:t>36</a:t>
            </a:fld>
            <a:endParaRPr kumimoji="0" lang="en-US" altLang="zh-TW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Transforming Regular Expression to NFA (Cont.)</a:t>
            </a:r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4000"/>
            <a:ext cx="7620000" cy="5111750"/>
          </a:xfrm>
          <a:noFill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689F0E14-52D2-4A22-8B32-BF1AE1490F52}" type="slidenum">
              <a:rPr kumimoji="0" lang="en-US" altLang="zh-TW" smtClean="0"/>
              <a:pPr eaLnBrk="1" hangingPunct="1"/>
              <a:t>37</a:t>
            </a:fld>
            <a:endParaRPr kumimoji="0" lang="en-US" altLang="zh-TW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Transforming Regular Expression to NFA (Cont.)</a:t>
            </a: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7848600" cy="5035550"/>
          </a:xfrm>
          <a:noFill/>
        </p:spPr>
      </p:pic>
      <p:cxnSp>
        <p:nvCxnSpPr>
          <p:cNvPr id="6" name="直線接點 5"/>
          <p:cNvCxnSpPr/>
          <p:nvPr/>
        </p:nvCxnSpPr>
        <p:spPr>
          <a:xfrm>
            <a:off x="3505200" y="55626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038600" y="60198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934200" y="5638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2" name="Rectangle 37"/>
          <p:cNvSpPr>
            <a:spLocks noChangeArrowheads="1"/>
          </p:cNvSpPr>
          <p:nvPr/>
        </p:nvSpPr>
        <p:spPr bwMode="auto">
          <a:xfrm>
            <a:off x="5181600" y="601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Transforming Regular Expression to NFA (Cont.)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For regular expression </a:t>
            </a:r>
            <a:r>
              <a:rPr lang="en-US" altLang="zh-TW" b="1" smtClean="0"/>
              <a:t>(a|b)*abb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First, we create the NFA for a, b, a|b, (a|b)*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Then, we create NFA for “abb”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See the animation next.   </a:t>
            </a:r>
          </a:p>
          <a:p>
            <a:pPr>
              <a:buFontTx/>
              <a:buNone/>
            </a:pPr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217DCFB-0A1A-4F64-8EBD-58E826B74938}" type="slidenum">
              <a:rPr kumimoji="0" lang="en-US" altLang="zh-TW" smtClean="0"/>
              <a:pPr eaLnBrk="1" hangingPunct="1"/>
              <a:t>38</a:t>
            </a:fld>
            <a:endParaRPr kumimoji="0"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7"/>
          <p:cNvSpPr>
            <a:spLocks noChangeArrowheads="1"/>
          </p:cNvSpPr>
          <p:nvPr/>
        </p:nvSpPr>
        <p:spPr bwMode="auto">
          <a:xfrm>
            <a:off x="7305675" y="3017838"/>
            <a:ext cx="685800" cy="6096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8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481138" y="3116263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318000" y="3116263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5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36788" y="2220913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236788" y="3908425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2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454400" y="2220913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454400" y="3908425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3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770188" y="244951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770188" y="414972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47838" y="2601913"/>
            <a:ext cx="536575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747838" y="3573463"/>
            <a:ext cx="536575" cy="438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08175" y="28225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λ</a:t>
            </a:r>
            <a:endParaRPr kumimoji="0" lang="zh-TW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987800" y="2449513"/>
            <a:ext cx="576263" cy="692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987800" y="3598863"/>
            <a:ext cx="57626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035050" y="3357563"/>
            <a:ext cx="446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08175" y="35655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λ</a:t>
            </a:r>
            <a:endParaRPr kumimoji="0" lang="zh-TW" alt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33825" y="26543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λ</a:t>
            </a:r>
            <a:endParaRPr kumimoji="0" lang="zh-TW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933825" y="36449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λ</a:t>
            </a:r>
            <a:endParaRPr kumimoji="0" lang="zh-TW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78138" y="38449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b</a:t>
            </a:r>
            <a:endParaRPr kumimoji="0" lang="zh-TW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852738" y="21177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a</a:t>
            </a:r>
            <a:endParaRPr kumimoji="0" lang="zh-TW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37163" y="3108325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6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230938" y="3108325"/>
            <a:ext cx="5334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zh-TW"/>
              <a:t>7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381875" y="3089275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0" lang="en-US" altLang="zh-TW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5770563" y="3344863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764338" y="33321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4775200" y="29892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a</a:t>
            </a:r>
            <a:endParaRPr kumimoji="0" lang="zh-TW" altLang="en-US"/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5773738" y="30130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b</a:t>
            </a:r>
            <a:endParaRPr kumimoji="0" lang="zh-TW" altLang="en-US"/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764338" y="29749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en-US" altLang="zh-TW"/>
              <a:t>b</a:t>
            </a:r>
            <a:endParaRPr kumimoji="0" lang="zh-TW" altLang="en-US"/>
          </a:p>
        </p:txBody>
      </p:sp>
      <p:sp>
        <p:nvSpPr>
          <p:cNvPr id="33822" name="Rectangle 48"/>
          <p:cNvSpPr>
            <a:spLocks noChangeArrowheads="1"/>
          </p:cNvSpPr>
          <p:nvPr/>
        </p:nvSpPr>
        <p:spPr bwMode="auto">
          <a:xfrm>
            <a:off x="2949575" y="53006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zh-TW" altLang="en-US"/>
          </a:p>
        </p:txBody>
      </p:sp>
      <p:cxnSp>
        <p:nvCxnSpPr>
          <p:cNvPr id="50" name="弧形接點 49"/>
          <p:cNvCxnSpPr>
            <a:stCxn id="6" idx="5"/>
            <a:endCxn id="5" idx="3"/>
          </p:cNvCxnSpPr>
          <p:nvPr/>
        </p:nvCxnSpPr>
        <p:spPr>
          <a:xfrm rot="5400000">
            <a:off x="3166269" y="1899444"/>
            <a:ext cx="12700" cy="3214688"/>
          </a:xfrm>
          <a:prstGeom prst="curvedConnector3">
            <a:avLst>
              <a:gd name="adj1" fmla="val 98402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8"/>
          <p:cNvSpPr>
            <a:spLocks noChangeShapeType="1"/>
          </p:cNvSpPr>
          <p:nvPr/>
        </p:nvSpPr>
        <p:spPr bwMode="auto">
          <a:xfrm>
            <a:off x="4851400" y="3344863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3826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447800"/>
            <a:ext cx="457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27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4703763"/>
            <a:ext cx="457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弧形接點 21"/>
          <p:cNvCxnSpPr>
            <a:stCxn id="5" idx="1"/>
            <a:endCxn id="6" idx="7"/>
          </p:cNvCxnSpPr>
          <p:nvPr/>
        </p:nvCxnSpPr>
        <p:spPr>
          <a:xfrm rot="5400000" flipH="1" flipV="1">
            <a:off x="3166269" y="1575594"/>
            <a:ext cx="12700" cy="3214688"/>
          </a:xfrm>
          <a:prstGeom prst="curvedConnector3">
            <a:avLst>
              <a:gd name="adj1" fmla="val 106566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889A4-DC85-41B0-9C13-BC5578965784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3" grpId="0" animBg="1"/>
      <p:bldP spid="26" grpId="0"/>
      <p:bldP spid="28" grpId="0"/>
      <p:bldP spid="29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865327B2-524E-4594-8C68-9B4AE7C89951}" type="slidenum">
              <a:rPr kumimoji="0" lang="en-US" altLang="zh-TW" smtClean="0"/>
              <a:pPr eaLnBrk="1" hangingPunct="1"/>
              <a:t>4</a:t>
            </a:fld>
            <a:endParaRPr kumimoji="0" lang="en-US" altLang="zh-TW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smtClean="0"/>
              <a:t>Regular expression</a:t>
            </a:r>
            <a:r>
              <a:rPr lang="en-US" altLang="zh-TW" sz="2800" smtClean="0"/>
              <a:t> is a convenient way to specify various sets of strings and it can specify the structure of the tokens used in a programming language.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set of strings defined by a regular expression is called a </a:t>
            </a:r>
            <a:r>
              <a:rPr lang="en-US" altLang="zh-TW" sz="2800" b="1" smtClean="0"/>
              <a:t>regular set</a:t>
            </a:r>
            <a:r>
              <a:rPr lang="en-US" altLang="zh-TW" sz="2800" smtClean="0"/>
              <a:t>. </a:t>
            </a: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1037520" y="269280"/>
              <a:ext cx="7053840" cy="4038120"/>
            </p14:xfrm>
          </p:contentPart>
        </mc:Choice>
        <mc:Fallback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263520"/>
                <a:ext cx="7067880" cy="405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CB890E4-5CE7-475B-81F7-5AB55DE2A968}" type="slidenum">
              <a:rPr kumimoji="0" lang="en-US" altLang="zh-TW" smtClean="0"/>
              <a:pPr eaLnBrk="1" hangingPunct="1"/>
              <a:t>40</a:t>
            </a:fld>
            <a:endParaRPr kumimoji="0" lang="en-US" altLang="zh-TW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Transforming NFA to DFA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transformation from an NFA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 to an equivalent DFA 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 works by the </a:t>
            </a:r>
            <a:r>
              <a:rPr lang="en-US" altLang="zh-TW" sz="2800" b="1" smtClean="0">
                <a:solidFill>
                  <a:srgbClr val="0070C0"/>
                </a:solidFill>
              </a:rPr>
              <a:t>subset construction</a:t>
            </a:r>
            <a:r>
              <a:rPr lang="en-US" altLang="zh-TW" sz="2800" smtClean="0">
                <a:solidFill>
                  <a:srgbClr val="0070C0"/>
                </a:solidFill>
              </a:rPr>
              <a:t> algorithm</a:t>
            </a:r>
            <a:r>
              <a:rPr lang="en-US" altLang="zh-TW" sz="2800" smtClean="0"/>
              <a:t> shown in Fig. 3.23.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We construct each state of </a:t>
            </a:r>
            <a:r>
              <a:rPr lang="en-US" altLang="zh-TW" sz="2800" i="1" smtClean="0"/>
              <a:t>D</a:t>
            </a:r>
            <a:r>
              <a:rPr lang="en-US" altLang="zh-TW" sz="2800" smtClean="0"/>
              <a:t> with a </a:t>
            </a:r>
            <a:r>
              <a:rPr lang="en-US" altLang="zh-TW" sz="2800" i="1" smtClean="0">
                <a:solidFill>
                  <a:srgbClr val="0070C0"/>
                </a:solidFill>
              </a:rPr>
              <a:t>subset</a:t>
            </a:r>
            <a:r>
              <a:rPr lang="en-US" altLang="zh-TW" sz="2800" smtClean="0">
                <a:solidFill>
                  <a:srgbClr val="0070C0"/>
                </a:solidFill>
              </a:rPr>
              <a:t> of states of </a:t>
            </a:r>
            <a:r>
              <a:rPr lang="en-US" altLang="zh-TW" sz="2800" i="1" smtClean="0">
                <a:solidFill>
                  <a:srgbClr val="0070C0"/>
                </a:solidFill>
              </a:rPr>
              <a:t>N</a:t>
            </a:r>
            <a:r>
              <a:rPr lang="en-US" altLang="zh-TW" sz="2800" smtClean="0"/>
              <a:t>. </a:t>
            </a:r>
            <a:r>
              <a:rPr lang="en-US" altLang="zh-TW" smtClean="0"/>
              <a:t>D will be in </a:t>
            </a:r>
            <a:r>
              <a:rPr lang="en-US" altLang="zh-TW" b="1" smtClean="0"/>
              <a:t>the state {x,y,z}</a:t>
            </a:r>
            <a:r>
              <a:rPr lang="en-US" altLang="zh-TW" smtClean="0"/>
              <a:t> after reading a given input character, if and only if N could be in </a:t>
            </a:r>
            <a:r>
              <a:rPr lang="en-US" altLang="zh-TW" b="1" i="1" smtClean="0"/>
              <a:t>any</a:t>
            </a:r>
            <a:r>
              <a:rPr lang="en-US" altLang="zh-TW" b="1" smtClean="0"/>
              <a:t> of the states x,y,or z</a:t>
            </a:r>
            <a:r>
              <a:rPr lang="en-US" altLang="zh-TW" smtClean="0"/>
              <a:t>. 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0513E50-6327-45AC-AC9C-053AAF91137F}" type="slidenum">
              <a:rPr kumimoji="0" lang="en-US" altLang="zh-TW" smtClean="0"/>
              <a:pPr eaLnBrk="1" hangingPunct="1"/>
              <a:t>41</a:t>
            </a:fld>
            <a:endParaRPr kumimoji="0" lang="en-US" altLang="zh-TW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Transforming NFA to DFA </a:t>
            </a: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3810000"/>
            <a:ext cx="5562600" cy="3048000"/>
          </a:xfrm>
          <a:noFill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613092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4A887825-9065-41B9-975F-6F0E387C9E63}" type="slidenum">
              <a:rPr kumimoji="0" lang="en-US" altLang="zh-TW" smtClean="0"/>
              <a:pPr eaLnBrk="1" hangingPunct="1"/>
              <a:t>42</a:t>
            </a:fld>
            <a:endParaRPr kumimoji="0" lang="en-US" altLang="zh-TW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Creating the DFA (Cont.)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Assume an NFA N shown in fig 3.24.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Start with state 1, the start state of N, and add its λ closure: state 2. Hence, D’s start state is {1,2}.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Under a, {1,2}’s successor is {3, 4, 5}.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Under b, {1,2}’s successor is itself.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Under a and b, {3,4,5}’s successors are: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{5} and {4,5}, respectively.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Under b, {4,5}’s successor is {5}.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Accepting states of D are those that contain N’s accepting state 5. They are: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smtClean="0"/>
              <a:t>         {3,4,5} {4,5} and {5}    The resulting DFA is shown in fig 3.25.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Notion </a:t>
            </a:r>
            <a:endParaRPr lang="zh-TW" altLang="en-US" smtClean="0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N: NFA (non-deterministic finite automata)</a:t>
            </a:r>
          </a:p>
          <a:p>
            <a:pPr>
              <a:buFontTx/>
              <a:buNone/>
            </a:pPr>
            <a:r>
              <a:rPr lang="en-US" altLang="zh-TW" smtClean="0"/>
              <a:t>D: DFA (deterministic finite automata)</a:t>
            </a:r>
          </a:p>
          <a:p>
            <a:pPr>
              <a:buFontTx/>
              <a:buNone/>
            </a:pPr>
            <a:r>
              <a:rPr lang="en-US" altLang="zh-TW" smtClean="0"/>
              <a:t>   </a:t>
            </a:r>
          </a:p>
          <a:p>
            <a:pPr>
              <a:buFontTx/>
              <a:buNone/>
            </a:pPr>
            <a:r>
              <a:rPr lang="en-US" altLang="zh-TW" smtClean="0"/>
              <a:t>s</a:t>
            </a:r>
            <a:r>
              <a:rPr lang="en-US" altLang="zh-TW" sz="4400" smtClean="0">
                <a:latin typeface="新細明體" pitchFamily="18" charset="-120"/>
              </a:rPr>
              <a:t>→</a:t>
            </a:r>
            <a:r>
              <a:rPr lang="en-US" altLang="zh-TW" smtClean="0">
                <a:sym typeface="Wingdings" pitchFamily="2" charset="2"/>
              </a:rPr>
              <a:t>t</a:t>
            </a:r>
            <a:r>
              <a:rPr lang="en-US" altLang="zh-TW" smtClean="0"/>
              <a:t>: In N under char c, state s transits to t.</a:t>
            </a:r>
          </a:p>
          <a:p>
            <a:pPr>
              <a:buFontTx/>
              <a:buNone/>
            </a:pPr>
            <a:r>
              <a:rPr lang="en-US" altLang="zh-TW" smtClean="0"/>
              <a:t>S</a:t>
            </a:r>
            <a:r>
              <a:rPr lang="en-US" altLang="zh-TW" sz="4400" smtClean="0">
                <a:latin typeface="新細明體" pitchFamily="18" charset="-120"/>
              </a:rPr>
              <a:t>→</a:t>
            </a:r>
            <a:r>
              <a:rPr lang="en-US" altLang="zh-TW" smtClean="0">
                <a:sym typeface="Wingdings" pitchFamily="2" charset="2"/>
              </a:rPr>
              <a:t>T:</a:t>
            </a:r>
            <a:r>
              <a:rPr lang="en-US" altLang="zh-TW" smtClean="0"/>
              <a:t>In D under char c,state S transits to T.</a:t>
            </a:r>
          </a:p>
          <a:p>
            <a:pPr>
              <a:buFontTx/>
              <a:buNone/>
            </a:pPr>
            <a:r>
              <a:rPr lang="en-US" altLang="zh-TW" smtClean="0"/>
              <a:t>S is a subset of {s | s in N}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endParaRPr lang="zh-TW" altLang="en-US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CA4BABC0-138D-41AE-9FFA-5F8DE4CD51D2}" type="slidenum">
              <a:rPr kumimoji="0" lang="en-US" altLang="zh-TW" smtClean="0"/>
              <a:pPr eaLnBrk="1" hangingPunct="1"/>
              <a:t>43</a:t>
            </a:fld>
            <a:endParaRPr kumimoji="0" lang="en-US" altLang="zh-TW" smtClean="0"/>
          </a:p>
        </p:txBody>
      </p:sp>
      <p:sp>
        <p:nvSpPr>
          <p:cNvPr id="37893" name="文字方塊 4"/>
          <p:cNvSpPr txBox="1">
            <a:spLocks noChangeArrowheads="1"/>
          </p:cNvSpPr>
          <p:nvPr/>
        </p:nvSpPr>
        <p:spPr bwMode="auto">
          <a:xfrm flipH="1">
            <a:off x="838200" y="32766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/>
              <a:t>c</a:t>
            </a:r>
            <a:endParaRPr lang="zh-TW" altLang="en-US" sz="2800"/>
          </a:p>
        </p:txBody>
      </p:sp>
      <p:sp>
        <p:nvSpPr>
          <p:cNvPr id="37894" name="文字方塊 5"/>
          <p:cNvSpPr txBox="1">
            <a:spLocks noChangeArrowheads="1"/>
          </p:cNvSpPr>
          <p:nvPr/>
        </p:nvSpPr>
        <p:spPr bwMode="auto">
          <a:xfrm rot="10800000" flipH="1" flipV="1">
            <a:off x="885825" y="4110038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800"/>
              <a:t>c</a:t>
            </a:r>
            <a:endParaRPr lang="zh-TW" altLang="en-US" sz="28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7544" y="116632"/>
            <a:ext cx="8229600" cy="6480720"/>
          </a:xfrm>
          <a:blipFill rotWithShape="1">
            <a:blip r:embed="rId3" cstate="print"/>
            <a:stretch>
              <a:fillRect l="-296" t="-847" b="-470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8915" name="文字方塊 3"/>
          <p:cNvSpPr txBox="1">
            <a:spLocks noChangeArrowheads="1"/>
          </p:cNvSpPr>
          <p:nvPr/>
        </p:nvSpPr>
        <p:spPr bwMode="auto">
          <a:xfrm>
            <a:off x="1619250" y="6372225"/>
            <a:ext cx="661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cs typeface="Times New Roman" pitchFamily="18" charset="0"/>
              </a:rPr>
              <a:t>Revised</a:t>
            </a:r>
            <a:r>
              <a:rPr lang="zh-TW" altLang="en-US">
                <a:cs typeface="Times New Roman" pitchFamily="18" charset="0"/>
              </a:rPr>
              <a:t> </a:t>
            </a:r>
            <a:r>
              <a:rPr lang="en-US" altLang="zh-TW">
                <a:cs typeface="Times New Roman" pitchFamily="18" charset="0"/>
              </a:rPr>
              <a:t>Figure 3.23 Construction of  a DFA </a:t>
            </a:r>
            <a:r>
              <a:rPr lang="en-US" altLang="zh-TW" i="1">
                <a:cs typeface="Times New Roman" pitchFamily="18" charset="0"/>
              </a:rPr>
              <a:t>D</a:t>
            </a:r>
            <a:r>
              <a:rPr lang="en-US" altLang="zh-TW">
                <a:cs typeface="Times New Roman" pitchFamily="18" charset="0"/>
              </a:rPr>
              <a:t> from an NFA </a:t>
            </a:r>
            <a:r>
              <a:rPr lang="en-US" altLang="zh-TW" i="1">
                <a:cs typeface="Times New Roman" pitchFamily="18" charset="0"/>
              </a:rPr>
              <a:t>N</a:t>
            </a:r>
            <a:endParaRPr lang="zh-TW" altLang="en-US" i="1">
              <a:cs typeface="Times New Roman" pitchFamily="18" charset="0"/>
            </a:endParaRPr>
          </a:p>
        </p:txBody>
      </p:sp>
      <p:sp>
        <p:nvSpPr>
          <p:cNvPr id="38916" name="Oval 7"/>
          <p:cNvSpPr>
            <a:spLocks noChangeArrowheads="1"/>
          </p:cNvSpPr>
          <p:nvPr/>
        </p:nvSpPr>
        <p:spPr bwMode="auto">
          <a:xfrm>
            <a:off x="8001000" y="3333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1</a:t>
            </a:r>
          </a:p>
        </p:txBody>
      </p:sp>
      <p:sp>
        <p:nvSpPr>
          <p:cNvPr id="38917" name="Line 10"/>
          <p:cNvSpPr>
            <a:spLocks noChangeShapeType="1"/>
          </p:cNvSpPr>
          <p:nvPr/>
        </p:nvSpPr>
        <p:spPr bwMode="auto">
          <a:xfrm>
            <a:off x="4284663" y="485775"/>
            <a:ext cx="3640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18" name="Line 11"/>
          <p:cNvSpPr>
            <a:spLocks noChangeShapeType="1"/>
          </p:cNvSpPr>
          <p:nvPr/>
        </p:nvSpPr>
        <p:spPr bwMode="auto">
          <a:xfrm>
            <a:off x="2916238" y="696913"/>
            <a:ext cx="5008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19" name="Line 13"/>
          <p:cNvSpPr>
            <a:spLocks noChangeShapeType="1"/>
          </p:cNvSpPr>
          <p:nvPr/>
        </p:nvSpPr>
        <p:spPr bwMode="auto">
          <a:xfrm>
            <a:off x="5311775" y="1420813"/>
            <a:ext cx="261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0" name="Oval 15"/>
          <p:cNvSpPr>
            <a:spLocks noChangeArrowheads="1"/>
          </p:cNvSpPr>
          <p:nvPr/>
        </p:nvSpPr>
        <p:spPr bwMode="auto">
          <a:xfrm>
            <a:off x="8001000" y="6207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2</a:t>
            </a:r>
          </a:p>
        </p:txBody>
      </p:sp>
      <p:sp>
        <p:nvSpPr>
          <p:cNvPr id="38921" name="Oval 16"/>
          <p:cNvSpPr>
            <a:spLocks noChangeArrowheads="1"/>
          </p:cNvSpPr>
          <p:nvPr/>
        </p:nvSpPr>
        <p:spPr bwMode="auto">
          <a:xfrm>
            <a:off x="8001000" y="98107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3</a:t>
            </a:r>
          </a:p>
        </p:txBody>
      </p:sp>
      <p:sp>
        <p:nvSpPr>
          <p:cNvPr id="38922" name="Oval 17"/>
          <p:cNvSpPr>
            <a:spLocks noChangeArrowheads="1"/>
          </p:cNvSpPr>
          <p:nvPr/>
        </p:nvSpPr>
        <p:spPr bwMode="auto">
          <a:xfrm>
            <a:off x="8001000" y="126841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4</a:t>
            </a:r>
          </a:p>
        </p:txBody>
      </p:sp>
      <p:sp>
        <p:nvSpPr>
          <p:cNvPr id="38923" name="Line 18"/>
          <p:cNvSpPr>
            <a:spLocks noChangeShapeType="1"/>
          </p:cNvSpPr>
          <p:nvPr/>
        </p:nvSpPr>
        <p:spPr bwMode="auto">
          <a:xfrm>
            <a:off x="5940425" y="1133475"/>
            <a:ext cx="198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4" name="Oval 19"/>
          <p:cNvSpPr>
            <a:spLocks noChangeArrowheads="1"/>
          </p:cNvSpPr>
          <p:nvPr/>
        </p:nvSpPr>
        <p:spPr bwMode="auto">
          <a:xfrm>
            <a:off x="8001000" y="260826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5</a:t>
            </a:r>
          </a:p>
        </p:txBody>
      </p:sp>
      <p:sp>
        <p:nvSpPr>
          <p:cNvPr id="38925" name="Line 20"/>
          <p:cNvSpPr>
            <a:spLocks noChangeShapeType="1"/>
          </p:cNvSpPr>
          <p:nvPr/>
        </p:nvSpPr>
        <p:spPr bwMode="auto">
          <a:xfrm>
            <a:off x="2700338" y="2760663"/>
            <a:ext cx="522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6" name="Line 21"/>
          <p:cNvSpPr>
            <a:spLocks noChangeShapeType="1"/>
          </p:cNvSpPr>
          <p:nvPr/>
        </p:nvSpPr>
        <p:spPr bwMode="auto">
          <a:xfrm>
            <a:off x="3276600" y="298926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7" name="Oval 22"/>
          <p:cNvSpPr>
            <a:spLocks noChangeArrowheads="1"/>
          </p:cNvSpPr>
          <p:nvPr/>
        </p:nvSpPr>
        <p:spPr bwMode="auto">
          <a:xfrm>
            <a:off x="8001000" y="291306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6</a:t>
            </a:r>
          </a:p>
        </p:txBody>
      </p:sp>
      <p:sp>
        <p:nvSpPr>
          <p:cNvPr id="38928" name="Line 23"/>
          <p:cNvSpPr>
            <a:spLocks noChangeShapeType="1"/>
          </p:cNvSpPr>
          <p:nvPr/>
        </p:nvSpPr>
        <p:spPr bwMode="auto">
          <a:xfrm>
            <a:off x="3419475" y="3649663"/>
            <a:ext cx="450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29" name="Oval 24"/>
          <p:cNvSpPr>
            <a:spLocks noChangeArrowheads="1"/>
          </p:cNvSpPr>
          <p:nvPr/>
        </p:nvSpPr>
        <p:spPr bwMode="auto">
          <a:xfrm>
            <a:off x="8001000" y="357346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7</a:t>
            </a:r>
          </a:p>
        </p:txBody>
      </p:sp>
      <p:sp>
        <p:nvSpPr>
          <p:cNvPr id="38930" name="Oval 25"/>
          <p:cNvSpPr>
            <a:spLocks noChangeArrowheads="1"/>
          </p:cNvSpPr>
          <p:nvPr/>
        </p:nvSpPr>
        <p:spPr bwMode="auto">
          <a:xfrm>
            <a:off x="8001000" y="4941888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8</a:t>
            </a:r>
          </a:p>
        </p:txBody>
      </p:sp>
      <p:sp>
        <p:nvSpPr>
          <p:cNvPr id="38931" name="Oval 26"/>
          <p:cNvSpPr>
            <a:spLocks noChangeArrowheads="1"/>
          </p:cNvSpPr>
          <p:nvPr/>
        </p:nvSpPr>
        <p:spPr bwMode="auto">
          <a:xfrm>
            <a:off x="8001000" y="5186363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400"/>
              <a:t>9</a:t>
            </a:r>
          </a:p>
        </p:txBody>
      </p:sp>
      <p:sp>
        <p:nvSpPr>
          <p:cNvPr id="38932" name="Line 28"/>
          <p:cNvSpPr>
            <a:spLocks noChangeShapeType="1"/>
          </p:cNvSpPr>
          <p:nvPr/>
        </p:nvSpPr>
        <p:spPr bwMode="auto">
          <a:xfrm>
            <a:off x="2339975" y="5084763"/>
            <a:ext cx="558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933" name="Line 29"/>
          <p:cNvSpPr>
            <a:spLocks noChangeShapeType="1"/>
          </p:cNvSpPr>
          <p:nvPr/>
        </p:nvSpPr>
        <p:spPr bwMode="auto">
          <a:xfrm>
            <a:off x="2051050" y="5300663"/>
            <a:ext cx="5873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zh-TW" sz="4000" smtClean="0"/>
              <a:t>Creating the DFA (Cont.)</a:t>
            </a:r>
            <a:endParaRPr lang="zh-TW" altLang="en-US" sz="40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 smtClean="0"/>
              <a:t>	We trace the subset algorithm to construct the start state of DFA:</a:t>
            </a:r>
          </a:p>
          <a:p>
            <a:pPr lvl="1"/>
            <a:r>
              <a:rPr lang="en-US" altLang="zh-TW" sz="2000" smtClean="0"/>
              <a:t>Start with state 1, the start state of N, and call </a:t>
            </a:r>
          </a:p>
          <a:p>
            <a:pPr lvl="1">
              <a:buFontTx/>
              <a:buNone/>
            </a:pPr>
            <a:r>
              <a:rPr lang="en-US" altLang="zh-TW" sz="2000" smtClean="0"/>
              <a:t>    RecordState(state 1) to find its λ-closure (Marker 1). </a:t>
            </a:r>
          </a:p>
          <a:p>
            <a:pPr lvl="1"/>
            <a:r>
              <a:rPr lang="en-US" altLang="zh-TW" sz="2000" smtClean="0"/>
              <a:t>RecordState() calls Close(state1, T). T includes states 2 and 3 (Marker 8).</a:t>
            </a:r>
          </a:p>
          <a:p>
            <a:pPr lvl="1"/>
            <a:r>
              <a:rPr lang="en-US" altLang="zh-TW" sz="2000" smtClean="0"/>
              <a:t>In Close(), set ans to state 1 (S). </a:t>
            </a:r>
          </a:p>
          <a:p>
            <a:pPr lvl="1">
              <a:buFontTx/>
              <a:buNone/>
            </a:pPr>
            <a:r>
              <a:rPr lang="en-US" altLang="zh-TW" sz="2000" smtClean="0"/>
              <a:t>	And then for state 1 in ans (Marker 5) find each t in T(s, λ) ( Marker 6) and add t to ans, which is state 2 (Marker 7). After that, return the set, states {1,2}, to RecordState().</a:t>
            </a:r>
          </a:p>
          <a:p>
            <a:pPr lvl="1"/>
            <a:r>
              <a:rPr lang="en-US" altLang="zh-TW" sz="2000" smtClean="0"/>
              <a:t>Then, RecordState() will determine whether the set is in D.States. It is not, so it will be stored into D.States and WorkList (Marker 9). </a:t>
            </a:r>
          </a:p>
          <a:p>
            <a:pPr lvl="1"/>
            <a:endParaRPr lang="en-US" altLang="zh-TW" sz="2000" smtClean="0"/>
          </a:p>
          <a:p>
            <a:pPr lvl="1"/>
            <a:r>
              <a:rPr lang="en-US" altLang="zh-TW" sz="2000" smtClean="0"/>
              <a:t>Now, we have constructed DFA ‘s </a:t>
            </a:r>
            <a:r>
              <a:rPr lang="en-US" altLang="zh-TW" sz="2000" b="1" smtClean="0"/>
              <a:t>start state as states {1,2}.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/>
              <a:t>Creating the DFA (Cont.)</a:t>
            </a:r>
            <a:endParaRPr lang="zh-TW" altLang="en-US" sz="40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Next, we construct the successors of  the start state S = {1, 2} of DFA: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for each S in WorkList (S = </a:t>
            </a:r>
            <a:r>
              <a:rPr lang="en-US" altLang="zh-TW" sz="1800" b="1" smtClean="0"/>
              <a:t>{1, 2}</a:t>
            </a:r>
            <a:r>
              <a:rPr lang="en-US" altLang="zh-TW" sz="1800" smtClean="0"/>
              <a:t>) 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under char </a:t>
            </a:r>
            <a:r>
              <a:rPr lang="en-US" altLang="zh-TW" sz="1800" b="1" smtClean="0"/>
              <a:t>“a”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	    set  S’s successor D.T(S, c) (S is </a:t>
            </a:r>
            <a:r>
              <a:rPr lang="en-US" altLang="zh-TW" sz="1800" b="1" smtClean="0"/>
              <a:t>{1, 2} </a:t>
            </a:r>
            <a:r>
              <a:rPr lang="en-US" altLang="zh-TW" sz="1800" smtClean="0"/>
              <a:t>and c is </a:t>
            </a:r>
            <a:r>
              <a:rPr lang="en-US" altLang="zh-TW" sz="1800" b="1" i="1" smtClean="0"/>
              <a:t>a</a:t>
            </a:r>
            <a:r>
              <a:rPr lang="en-US" altLang="zh-TW" sz="1800" smtClean="0"/>
              <a:t>) to: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state 1 transits to 3,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state 2 transits to 4,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state 2 transits to 5,  we got T= </a:t>
            </a:r>
            <a:r>
              <a:rPr lang="en-US" altLang="zh-TW" sz="1800" b="1" smtClean="0"/>
              <a:t>{3,4,5} </a:t>
            </a:r>
            <a:r>
              <a:rPr lang="en-US" altLang="zh-TW" sz="1800" smtClean="0"/>
              <a:t>	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recordStates (</a:t>
            </a:r>
            <a:r>
              <a:rPr lang="en-US" altLang="zh-TW" sz="1800" b="1" smtClean="0"/>
              <a:t>{3,4,5})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b="1" smtClean="0"/>
              <a:t>          </a:t>
            </a:r>
            <a:r>
              <a:rPr lang="en-US" altLang="zh-TW" sz="1800" smtClean="0"/>
              <a:t>add {3,4,5} to D.States and workList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under char </a:t>
            </a:r>
            <a:r>
              <a:rPr lang="en-US" altLang="zh-TW" sz="1800" b="1" smtClean="0"/>
              <a:t>“b”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set  S’s successor D.T(S, c) (S is </a:t>
            </a:r>
            <a:r>
              <a:rPr lang="en-US" altLang="zh-TW" sz="1800" b="1" smtClean="0"/>
              <a:t>{1, 2} </a:t>
            </a:r>
            <a:r>
              <a:rPr lang="en-US" altLang="zh-TW" sz="1800" smtClean="0"/>
              <a:t>and c is </a:t>
            </a:r>
            <a:r>
              <a:rPr lang="en-US" altLang="zh-TW" sz="1800" b="1" i="1" smtClean="0"/>
              <a:t>b</a:t>
            </a:r>
            <a:r>
              <a:rPr lang="en-US" altLang="zh-TW" sz="1800" smtClean="0"/>
              <a:t>) to: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state 1 transits to 1, we got T=</a:t>
            </a:r>
            <a:r>
              <a:rPr lang="en-US" altLang="zh-TW" sz="1800" b="1" smtClean="0"/>
              <a:t>{1} </a:t>
            </a:r>
            <a:endParaRPr lang="en-US" altLang="zh-TW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recordStates (</a:t>
            </a:r>
            <a:r>
              <a:rPr lang="en-US" altLang="zh-TW" sz="1800" b="1" smtClean="0"/>
              <a:t>{1} ) </a:t>
            </a:r>
            <a:r>
              <a:rPr lang="en-US" altLang="zh-TW" sz="1800" smtClean="0"/>
              <a:t>calls close() we got T=</a:t>
            </a:r>
            <a:r>
              <a:rPr lang="en-US" altLang="zh-TW" sz="1800" b="1" smtClean="0"/>
              <a:t>{1,2}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b="1" smtClean="0"/>
              <a:t> </a:t>
            </a:r>
            <a:r>
              <a:rPr lang="en-US" altLang="zh-TW" sz="1800" smtClean="0"/>
              <a:t>         </a:t>
            </a:r>
            <a:r>
              <a:rPr lang="en-US" altLang="zh-TW" sz="1800" b="1" smtClean="0"/>
              <a:t>{1,2} </a:t>
            </a:r>
            <a:r>
              <a:rPr lang="en-US" altLang="zh-TW" sz="1800" smtClean="0"/>
              <a:t>is already in D.States, so do not add it to D.States and workList </a:t>
            </a:r>
            <a:r>
              <a:rPr lang="en-US" altLang="zh-TW" sz="1800" b="1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	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smtClean="0"/>
              <a:t>		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79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Given the NFA below, find its DFA.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6248400" y="5943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1905000" y="3581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715000" y="3581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2971800" y="2895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971800" y="4191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286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495800" y="28956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4495800" y="4191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35052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35052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V="1">
            <a:off x="2362200" y="3276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3622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209800" y="3048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5029200" y="3124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5029200" y="3962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60198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133600" y="5029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2133600" y="4038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609600" y="3581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11430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6934200" y="3581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62484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2209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12192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334000" y="2895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257800" y="4267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6324600" y="3429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3733800" y="4038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3733800" y="2743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3962400" y="6019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42018" name="Oval 34"/>
          <p:cNvSpPr>
            <a:spLocks noChangeArrowheads="1"/>
          </p:cNvSpPr>
          <p:nvPr/>
        </p:nvSpPr>
        <p:spPr bwMode="auto">
          <a:xfrm>
            <a:off x="5181600" y="6019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6324600" y="6019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4495800" y="624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5715000" y="624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7315200" y="4724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4572000" y="5791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5791200" y="5791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7239000" y="4038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H="1">
            <a:off x="4191000" y="5334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4191000" y="533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3733800" y="4648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2029" name="Line 46"/>
          <p:cNvSpPr>
            <a:spLocks noChangeShapeType="1"/>
          </p:cNvSpPr>
          <p:nvPr/>
        </p:nvSpPr>
        <p:spPr bwMode="auto">
          <a:xfrm>
            <a:off x="8382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30" name="Line 47"/>
          <p:cNvSpPr>
            <a:spLocks noChangeShapeType="1"/>
          </p:cNvSpPr>
          <p:nvPr/>
        </p:nvSpPr>
        <p:spPr bwMode="auto">
          <a:xfrm>
            <a:off x="838200" y="5181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31" name="Line 48"/>
          <p:cNvSpPr>
            <a:spLocks noChangeShapeType="1"/>
          </p:cNvSpPr>
          <p:nvPr/>
        </p:nvSpPr>
        <p:spPr bwMode="auto">
          <a:xfrm flipV="1">
            <a:off x="6477000" y="40386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12192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(Cont.)</a:t>
            </a:r>
            <a:endParaRPr lang="zh-TW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 The resulting DFA is:</a:t>
            </a:r>
          </a:p>
          <a:p>
            <a:pPr>
              <a:buFontTx/>
              <a:buNone/>
            </a:pPr>
            <a:r>
              <a:rPr lang="en-US" altLang="zh-TW" smtClean="0"/>
              <a:t>   </a:t>
            </a:r>
            <a:r>
              <a:rPr lang="en-US" altLang="zh-TW" sz="2800" smtClean="0"/>
              <a:t>A {0, 1, 2, 4, 7}           B {1, 2, 3, 4, 6, 7, 8}</a:t>
            </a:r>
          </a:p>
          <a:p>
            <a:pPr>
              <a:buFontTx/>
              <a:buNone/>
            </a:pPr>
            <a:r>
              <a:rPr lang="en-US" altLang="zh-TW" sz="2800" smtClean="0"/>
              <a:t>   C {1, 2, 4, 5, 6, 7}       D {1, 2, 4, 5, 6, 7, 9}</a:t>
            </a:r>
          </a:p>
          <a:p>
            <a:pPr>
              <a:buFontTx/>
              <a:buNone/>
            </a:pPr>
            <a:r>
              <a:rPr lang="en-US" altLang="zh-TW" sz="2800" smtClean="0"/>
              <a:t>   E {1, 2, 4, 5, 6, 7, 10}</a:t>
            </a:r>
          </a:p>
        </p:txBody>
      </p:sp>
      <p:sp>
        <p:nvSpPr>
          <p:cNvPr id="43012" name="Oval 5"/>
          <p:cNvSpPr>
            <a:spLocks noChangeArrowheads="1"/>
          </p:cNvSpPr>
          <p:nvPr/>
        </p:nvSpPr>
        <p:spPr bwMode="auto">
          <a:xfrm>
            <a:off x="36576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</p:txBody>
      </p:sp>
      <p:sp>
        <p:nvSpPr>
          <p:cNvPr id="43013" name="Oval 6"/>
          <p:cNvSpPr>
            <a:spLocks noChangeArrowheads="1"/>
          </p:cNvSpPr>
          <p:nvPr/>
        </p:nvSpPr>
        <p:spPr bwMode="auto">
          <a:xfrm>
            <a:off x="51054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43014" name="Oval 7"/>
          <p:cNvSpPr>
            <a:spLocks noChangeArrowheads="1"/>
          </p:cNvSpPr>
          <p:nvPr/>
        </p:nvSpPr>
        <p:spPr bwMode="auto">
          <a:xfrm>
            <a:off x="6477000" y="5257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</a:p>
        </p:txBody>
      </p:sp>
      <p:sp>
        <p:nvSpPr>
          <p:cNvPr id="43015" name="Oval 8"/>
          <p:cNvSpPr>
            <a:spLocks noChangeArrowheads="1"/>
          </p:cNvSpPr>
          <p:nvPr/>
        </p:nvSpPr>
        <p:spPr bwMode="auto">
          <a:xfrm>
            <a:off x="5105400" y="4114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grpSp>
        <p:nvGrpSpPr>
          <p:cNvPr id="43016" name="Group 17"/>
          <p:cNvGrpSpPr>
            <a:grpSpLocks/>
          </p:cNvGrpSpPr>
          <p:nvPr/>
        </p:nvGrpSpPr>
        <p:grpSpPr bwMode="auto">
          <a:xfrm>
            <a:off x="7772400" y="5181600"/>
            <a:ext cx="685800" cy="609600"/>
            <a:chOff x="3216" y="3072"/>
            <a:chExt cx="432" cy="384"/>
          </a:xfrm>
        </p:grpSpPr>
        <p:sp>
          <p:nvSpPr>
            <p:cNvPr id="43046" name="Oval 16"/>
            <p:cNvSpPr>
              <a:spLocks noChangeArrowheads="1"/>
            </p:cNvSpPr>
            <p:nvPr/>
          </p:nvSpPr>
          <p:spPr bwMode="auto">
            <a:xfrm>
              <a:off x="3216" y="307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 </a:t>
              </a:r>
            </a:p>
          </p:txBody>
        </p:sp>
        <p:sp>
          <p:nvSpPr>
            <p:cNvPr id="43047" name="Oval 9"/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E</a:t>
              </a:r>
            </a:p>
          </p:txBody>
        </p:sp>
      </p:grp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29718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V="1">
            <a:off x="4114800" y="4495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41910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>
            <a:off x="53340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>
            <a:off x="5638800" y="548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>
            <a:off x="70104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3" name="Line 18"/>
          <p:cNvSpPr>
            <a:spLocks noChangeShapeType="1"/>
          </p:cNvSpPr>
          <p:nvPr/>
        </p:nvSpPr>
        <p:spPr bwMode="auto">
          <a:xfrm>
            <a:off x="54864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4" name="Line 19"/>
          <p:cNvSpPr>
            <a:spLocks noChangeShapeType="1"/>
          </p:cNvSpPr>
          <p:nvPr/>
        </p:nvSpPr>
        <p:spPr bwMode="auto">
          <a:xfrm flipH="1">
            <a:off x="5181600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5" name="Line 20"/>
          <p:cNvSpPr>
            <a:spLocks noChangeShapeType="1"/>
          </p:cNvSpPr>
          <p:nvPr/>
        </p:nvSpPr>
        <p:spPr bwMode="auto">
          <a:xfrm flipV="1">
            <a:off x="5181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6" name="Line 21"/>
          <p:cNvSpPr>
            <a:spLocks noChangeShapeType="1"/>
          </p:cNvSpPr>
          <p:nvPr/>
        </p:nvSpPr>
        <p:spPr bwMode="auto">
          <a:xfrm flipV="1">
            <a:off x="5181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7" name="Line 22"/>
          <p:cNvSpPr>
            <a:spLocks noChangeShapeType="1"/>
          </p:cNvSpPr>
          <p:nvPr/>
        </p:nvSpPr>
        <p:spPr bwMode="auto">
          <a:xfrm>
            <a:off x="5181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8" name="Line 23"/>
          <p:cNvSpPr>
            <a:spLocks noChangeShapeType="1"/>
          </p:cNvSpPr>
          <p:nvPr/>
        </p:nvSpPr>
        <p:spPr bwMode="auto">
          <a:xfrm>
            <a:off x="54864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9" name="Line 24"/>
          <p:cNvSpPr>
            <a:spLocks noChangeShapeType="1"/>
          </p:cNvSpPr>
          <p:nvPr/>
        </p:nvSpPr>
        <p:spPr bwMode="auto">
          <a:xfrm flipH="1" flipV="1">
            <a:off x="6400800" y="518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0" name="Line 25"/>
          <p:cNvSpPr>
            <a:spLocks noChangeShapeType="1"/>
          </p:cNvSpPr>
          <p:nvPr/>
        </p:nvSpPr>
        <p:spPr bwMode="auto">
          <a:xfrm flipH="1">
            <a:off x="5791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1" name="Line 26"/>
          <p:cNvSpPr>
            <a:spLocks noChangeShapeType="1"/>
          </p:cNvSpPr>
          <p:nvPr/>
        </p:nvSpPr>
        <p:spPr bwMode="auto">
          <a:xfrm flipH="1">
            <a:off x="5562600" y="5181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2" name="Line 27"/>
          <p:cNvSpPr>
            <a:spLocks noChangeShapeType="1"/>
          </p:cNvSpPr>
          <p:nvPr/>
        </p:nvSpPr>
        <p:spPr bwMode="auto">
          <a:xfrm flipH="1" flipV="1">
            <a:off x="5638800" y="4343400"/>
            <a:ext cx="2286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3" name="Line 28"/>
          <p:cNvSpPr>
            <a:spLocks noChangeShapeType="1"/>
          </p:cNvSpPr>
          <p:nvPr/>
        </p:nvSpPr>
        <p:spPr bwMode="auto">
          <a:xfrm flipH="1">
            <a:off x="7543800" y="5715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4" name="Line 29"/>
          <p:cNvSpPr>
            <a:spLocks noChangeShapeType="1"/>
          </p:cNvSpPr>
          <p:nvPr/>
        </p:nvSpPr>
        <p:spPr bwMode="auto">
          <a:xfrm flipH="1">
            <a:off x="6019800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5" name="Line 30"/>
          <p:cNvSpPr>
            <a:spLocks noChangeShapeType="1"/>
          </p:cNvSpPr>
          <p:nvPr/>
        </p:nvSpPr>
        <p:spPr bwMode="auto">
          <a:xfrm flipH="1" flipV="1">
            <a:off x="5562600" y="5638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36" name="Rectangle 31"/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37" name="Rectangle 32"/>
          <p:cNvSpPr>
            <a:spLocks noChangeArrowheads="1"/>
          </p:cNvSpPr>
          <p:nvPr/>
        </p:nvSpPr>
        <p:spPr bwMode="auto">
          <a:xfrm>
            <a:off x="5105400" y="6324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38" name="Rectangle 33"/>
          <p:cNvSpPr>
            <a:spLocks noChangeArrowheads="1"/>
          </p:cNvSpPr>
          <p:nvPr/>
        </p:nvSpPr>
        <p:spPr bwMode="auto">
          <a:xfrm>
            <a:off x="48006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39" name="Rectangle 34"/>
          <p:cNvSpPr>
            <a:spLocks noChangeArrowheads="1"/>
          </p:cNvSpPr>
          <p:nvPr/>
        </p:nvSpPr>
        <p:spPr bwMode="auto">
          <a:xfrm>
            <a:off x="6477000" y="6096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40" name="Rectangle 35"/>
          <p:cNvSpPr>
            <a:spLocks noChangeArrowheads="1"/>
          </p:cNvSpPr>
          <p:nvPr/>
        </p:nvSpPr>
        <p:spPr bwMode="auto">
          <a:xfrm>
            <a:off x="57912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43041" name="Rectangle 36"/>
          <p:cNvSpPr>
            <a:spLocks noChangeArrowheads="1"/>
          </p:cNvSpPr>
          <p:nvPr/>
        </p:nvSpPr>
        <p:spPr bwMode="auto">
          <a:xfrm>
            <a:off x="41148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3042" name="Rectangle 37"/>
          <p:cNvSpPr>
            <a:spLocks noChangeArrowheads="1"/>
          </p:cNvSpPr>
          <p:nvPr/>
        </p:nvSpPr>
        <p:spPr bwMode="auto">
          <a:xfrm>
            <a:off x="51054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3043" name="Rectangle 38"/>
          <p:cNvSpPr>
            <a:spLocks noChangeArrowheads="1"/>
          </p:cNvSpPr>
          <p:nvPr/>
        </p:nvSpPr>
        <p:spPr bwMode="auto">
          <a:xfrm>
            <a:off x="6781800" y="4343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3044" name="Rectangle 39"/>
          <p:cNvSpPr>
            <a:spLocks noChangeArrowheads="1"/>
          </p:cNvSpPr>
          <p:nvPr/>
        </p:nvSpPr>
        <p:spPr bwMode="auto">
          <a:xfrm>
            <a:off x="70866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3045" name="Rectangle 40"/>
          <p:cNvSpPr>
            <a:spLocks noChangeArrowheads="1"/>
          </p:cNvSpPr>
          <p:nvPr/>
        </p:nvSpPr>
        <p:spPr bwMode="auto">
          <a:xfrm>
            <a:off x="57912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CFG is more powerful than regular expression</a:t>
            </a:r>
          </a:p>
          <a:p>
            <a:pPr lvl="1"/>
            <a:r>
              <a:rPr lang="en-US" altLang="zh-TW" dirty="0" smtClean="0"/>
              <a:t>Ex.   </a:t>
            </a:r>
            <a:r>
              <a:rPr lang="en-US" altLang="zh-TW" dirty="0" err="1" smtClean="0">
                <a:solidFill>
                  <a:srgbClr val="FFC000"/>
                </a:solidFill>
              </a:rPr>
              <a:t>aaabbb</a:t>
            </a:r>
            <a:r>
              <a:rPr lang="en-US" altLang="zh-TW" dirty="0" smtClean="0"/>
              <a:t> which has the same number of a and b can not be expressed by regular expression but can be expressed by CFG</a:t>
            </a:r>
          </a:p>
          <a:p>
            <a:pPr lvl="1"/>
            <a:r>
              <a:rPr lang="en-US" altLang="zh-TW" dirty="0" smtClean="0"/>
              <a:t>S -&gt;  a S b </a:t>
            </a:r>
          </a:p>
          <a:p>
            <a:pPr lvl="1"/>
            <a:r>
              <a:rPr lang="en-US" altLang="zh-TW" dirty="0" smtClean="0"/>
              <a:t>S -&gt; </a:t>
            </a:r>
            <a:r>
              <a:rPr lang="el-GR" altLang="zh-TW" dirty="0" smtClean="0"/>
              <a:t>λ</a:t>
            </a:r>
            <a:endParaRPr lang="en-US" altLang="zh-TW" dirty="0" smtClean="0"/>
          </a:p>
          <a:p>
            <a:r>
              <a:rPr lang="en-US" altLang="zh-TW" dirty="0" smtClean="0"/>
              <a:t>That is, DFA/NFA are not capable of </a:t>
            </a:r>
            <a:r>
              <a:rPr lang="en-US" altLang="zh-TW" dirty="0" smtClean="0">
                <a:solidFill>
                  <a:srgbClr val="FF0000"/>
                </a:solidFill>
              </a:rPr>
              <a:t>remembering the occurrences of symbols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99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2A577F4-76BB-4382-9B0F-6C1216AFE731}" type="slidenum">
              <a:rPr kumimoji="0" lang="en-US" altLang="zh-TW" smtClean="0"/>
              <a:pPr eaLnBrk="1" hangingPunct="1"/>
              <a:t>5</a:t>
            </a:fld>
            <a:endParaRPr kumimoji="0" lang="en-US" altLang="zh-TW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definition of regular expression starts with a finite character set, or </a:t>
            </a:r>
            <a:r>
              <a:rPr lang="en-US" altLang="zh-TW" b="1" smtClean="0"/>
              <a:t>vocabulary</a:t>
            </a:r>
            <a:r>
              <a:rPr lang="en-US" altLang="zh-TW" smtClean="0"/>
              <a:t> (denoted Σ)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An </a:t>
            </a:r>
            <a:r>
              <a:rPr lang="en-US" altLang="zh-TW" b="1" smtClean="0"/>
              <a:t>empty</a:t>
            </a:r>
            <a:r>
              <a:rPr lang="en-US" altLang="zh-TW" smtClean="0"/>
              <a:t> (</a:t>
            </a:r>
            <a:r>
              <a:rPr lang="en-US" altLang="zh-TW" b="1" smtClean="0"/>
              <a:t>null</a:t>
            </a:r>
            <a:r>
              <a:rPr lang="en-US" altLang="zh-TW" smtClean="0"/>
              <a:t>) string is allowed (denoted λ). It represents an empty buffer in which no characters have yet been matched.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Important Notes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zh-TW" sz="2800" dirty="0" smtClean="0"/>
              <a:t>Regular expression actually define a language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L</a:t>
            </a:r>
            <a:r>
              <a:rPr lang="en-US" altLang="zh-TW" sz="2800" dirty="0" smtClean="0">
                <a:solidFill>
                  <a:srgbClr val="FF0000"/>
                </a:solidFill>
              </a:rPr>
              <a:t>,</a:t>
            </a:r>
            <a:r>
              <a:rPr lang="en-US" altLang="zh-TW" sz="2800" dirty="0" smtClean="0"/>
              <a:t> where tokens are characters</a:t>
            </a:r>
          </a:p>
          <a:p>
            <a:r>
              <a:rPr lang="en-US" altLang="zh-TW" sz="2800" dirty="0" smtClean="0"/>
              <a:t>If an regular expression contains non-terminals, it can be expanded base on rewriting rules like a CFG (context free grammar)</a:t>
            </a:r>
          </a:p>
          <a:p>
            <a:r>
              <a:rPr lang="en-US" altLang="zh-TW" sz="2800" dirty="0" smtClean="0"/>
              <a:t>R*  is equivalent to :</a:t>
            </a:r>
          </a:p>
          <a:p>
            <a:r>
              <a:rPr lang="en-US" altLang="zh-TW" sz="2800" dirty="0" err="1" smtClean="0"/>
              <a:t>Rs</a:t>
            </a:r>
            <a:r>
              <a:rPr lang="en-US" altLang="zh-TW" sz="2800" dirty="0" smtClean="0"/>
              <a:t> -&gt; RRs</a:t>
            </a:r>
          </a:p>
          <a:p>
            <a:r>
              <a:rPr lang="en-US" altLang="zh-TW" sz="2800" dirty="0" err="1" smtClean="0"/>
              <a:t>Rs</a:t>
            </a:r>
            <a:r>
              <a:rPr lang="en-US" altLang="zh-TW" sz="2800" dirty="0" smtClean="0"/>
              <a:t>-&gt; </a:t>
            </a:r>
            <a:r>
              <a:rPr lang="el-GR" altLang="zh-TW" sz="2800" dirty="0" smtClean="0"/>
              <a:t>λ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5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/>
              <a:t>Homework </a:t>
            </a:r>
            <a:endParaRPr lang="zh-TW" altLang="en-US" sz="40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smtClean="0"/>
              <a:t>3. Write the regular expressions for: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/>
              <a:t>	(a) A floatdcl can be represented as either f or float, allowing a more Java-like syntax for declarations.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/>
              <a:t>	(b) An intdcl can be represented as either i or int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/>
              <a:t>	(c) A num may be entered in exponential (scientific) form. That is, an </a:t>
            </a:r>
            <a:r>
              <a:rPr lang="en-US" altLang="zh-TW" sz="2800" b="1" smtClean="0"/>
              <a:t>ac</a:t>
            </a:r>
            <a:r>
              <a:rPr lang="en-US" altLang="zh-TW" sz="2800" smtClean="0"/>
              <a:t> num may be suffixed with an optionally signed exponent (1.0e10, 123e-22 or 0.31415926535e1)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HW Solution </a:t>
            </a:r>
            <a:endParaRPr lang="zh-TW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mtClean="0"/>
              <a:t>  </a:t>
            </a:r>
            <a:r>
              <a:rPr lang="en-US" altLang="zh-TW" smtClean="0"/>
              <a:t>(a) (b)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   Terminal     RegularExpression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	floatdcl      “f” | (“f” “l” “o” “a” “t”)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        intdcl         “i” | (“i” “n” “t”)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(c) inum          [0-9]</a:t>
            </a:r>
            <a:r>
              <a:rPr lang="en-US" altLang="zh-TW" baseline="30000" smtClean="0"/>
              <a:t>+</a:t>
            </a:r>
            <a:r>
              <a:rPr lang="en-US" altLang="zh-TW" smtClean="0"/>
              <a:t> e -? [0-9]</a:t>
            </a:r>
            <a:r>
              <a:rPr lang="en-US" altLang="zh-TW" baseline="30000" smtClean="0"/>
              <a:t> +</a:t>
            </a:r>
            <a:endParaRPr lang="en-US" altLang="zh-TW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mtClean="0"/>
              <a:t>		fnum          [0-9] . [0-9]</a:t>
            </a:r>
            <a:r>
              <a:rPr lang="en-US" altLang="zh-TW" baseline="30000" smtClean="0"/>
              <a:t>+</a:t>
            </a:r>
            <a:r>
              <a:rPr lang="en-US" altLang="zh-TW" smtClean="0"/>
              <a:t> e -?[0-9]</a:t>
            </a:r>
            <a:r>
              <a:rPr lang="en-US" altLang="zh-TW" baseline="30000" smtClean="0"/>
              <a:t> +</a:t>
            </a:r>
            <a:endParaRPr lang="en-US" altLang="zh-TW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zh-TW" altLang="en-US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5(d) Write NFA, and then DFA that recognizes the tokens defined by the following regular expression: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                      (bc)*d</a:t>
            </a:r>
            <a:endParaRPr lang="zh-TW" altLang="en-US" smtClean="0"/>
          </a:p>
          <a:p>
            <a:pPr>
              <a:buFontTx/>
              <a:buNone/>
            </a:pPr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D0B1A31-D6B1-4519-AE76-F0BE171B6677}" type="slidenum">
              <a:rPr kumimoji="0" lang="en-US" altLang="zh-TW" smtClean="0"/>
              <a:pPr eaLnBrk="1" hangingPunct="1"/>
              <a:t>53</a:t>
            </a:fld>
            <a:endParaRPr kumimoji="0"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TW" sz="4000" smtClean="0"/>
              <a:t>Homework Solution</a:t>
            </a:r>
            <a:endParaRPr lang="zh-TW" altLang="en-US" sz="4000" smtClean="0"/>
          </a:p>
        </p:txBody>
      </p:sp>
      <p:sp>
        <p:nvSpPr>
          <p:cNvPr id="47107" name="Oval 11"/>
          <p:cNvSpPr>
            <a:spLocks noChangeArrowheads="1"/>
          </p:cNvSpPr>
          <p:nvPr/>
        </p:nvSpPr>
        <p:spPr bwMode="auto">
          <a:xfrm>
            <a:off x="48768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47108" name="Line 13"/>
          <p:cNvSpPr>
            <a:spLocks noChangeShapeType="1"/>
          </p:cNvSpPr>
          <p:nvPr/>
        </p:nvSpPr>
        <p:spPr bwMode="auto">
          <a:xfrm flipV="1">
            <a:off x="62484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09" name="Oval 22"/>
          <p:cNvSpPr>
            <a:spLocks noChangeArrowheads="1"/>
          </p:cNvSpPr>
          <p:nvPr/>
        </p:nvSpPr>
        <p:spPr bwMode="auto">
          <a:xfrm>
            <a:off x="15240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47110" name="Rectangle 31"/>
          <p:cNvSpPr>
            <a:spLocks noChangeArrowheads="1"/>
          </p:cNvSpPr>
          <p:nvPr/>
        </p:nvSpPr>
        <p:spPr bwMode="auto">
          <a:xfrm>
            <a:off x="32766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7111" name="Rectangle 44"/>
          <p:cNvSpPr>
            <a:spLocks noChangeArrowheads="1"/>
          </p:cNvSpPr>
          <p:nvPr/>
        </p:nvSpPr>
        <p:spPr bwMode="auto">
          <a:xfrm>
            <a:off x="21336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7112" name="Rectangle 48"/>
          <p:cNvSpPr>
            <a:spLocks noChangeArrowheads="1"/>
          </p:cNvSpPr>
          <p:nvPr/>
        </p:nvSpPr>
        <p:spPr bwMode="auto">
          <a:xfrm>
            <a:off x="54864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7113" name="Line 50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26670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60198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47116" name="Oval 11"/>
          <p:cNvSpPr>
            <a:spLocks noChangeArrowheads="1"/>
          </p:cNvSpPr>
          <p:nvPr/>
        </p:nvSpPr>
        <p:spPr bwMode="auto">
          <a:xfrm>
            <a:off x="3733800" y="3352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47117" name="Line 55"/>
          <p:cNvSpPr>
            <a:spLocks noChangeShapeType="1"/>
          </p:cNvSpPr>
          <p:nvPr/>
        </p:nvSpPr>
        <p:spPr bwMode="auto">
          <a:xfrm>
            <a:off x="20574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8" name="Line 56"/>
          <p:cNvSpPr>
            <a:spLocks noChangeShapeType="1"/>
          </p:cNvSpPr>
          <p:nvPr/>
        </p:nvSpPr>
        <p:spPr bwMode="auto">
          <a:xfrm>
            <a:off x="32004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9" name="Line 57"/>
          <p:cNvSpPr>
            <a:spLocks noChangeShapeType="1"/>
          </p:cNvSpPr>
          <p:nvPr/>
        </p:nvSpPr>
        <p:spPr bwMode="auto">
          <a:xfrm>
            <a:off x="42672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0" name="Rectangle 31"/>
          <p:cNvSpPr>
            <a:spLocks noChangeArrowheads="1"/>
          </p:cNvSpPr>
          <p:nvPr/>
        </p:nvSpPr>
        <p:spPr bwMode="auto">
          <a:xfrm>
            <a:off x="42672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47121" name="Line 59"/>
          <p:cNvSpPr>
            <a:spLocks noChangeShapeType="1"/>
          </p:cNvSpPr>
          <p:nvPr/>
        </p:nvSpPr>
        <p:spPr bwMode="auto">
          <a:xfrm>
            <a:off x="54102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2" name="Line 60"/>
          <p:cNvSpPr>
            <a:spLocks noChangeShapeType="1"/>
          </p:cNvSpPr>
          <p:nvPr/>
        </p:nvSpPr>
        <p:spPr bwMode="auto">
          <a:xfrm>
            <a:off x="65532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3" name="Rectangle 31"/>
          <p:cNvSpPr>
            <a:spLocks noChangeArrowheads="1"/>
          </p:cNvSpPr>
          <p:nvPr/>
        </p:nvSpPr>
        <p:spPr bwMode="auto">
          <a:xfrm>
            <a:off x="66294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7124" name="Line 62"/>
          <p:cNvSpPr>
            <a:spLocks noChangeShapeType="1"/>
          </p:cNvSpPr>
          <p:nvPr/>
        </p:nvSpPr>
        <p:spPr bwMode="auto">
          <a:xfrm>
            <a:off x="18288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5" name="Line 63"/>
          <p:cNvSpPr>
            <a:spLocks noChangeShapeType="1"/>
          </p:cNvSpPr>
          <p:nvPr/>
        </p:nvSpPr>
        <p:spPr bwMode="auto">
          <a:xfrm>
            <a:off x="1828800" y="4495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6" name="Rectangle 44"/>
          <p:cNvSpPr>
            <a:spLocks noChangeArrowheads="1"/>
          </p:cNvSpPr>
          <p:nvPr/>
        </p:nvSpPr>
        <p:spPr bwMode="auto">
          <a:xfrm>
            <a:off x="3733800" y="4648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47127" name="Line 65"/>
          <p:cNvSpPr>
            <a:spLocks noChangeShapeType="1"/>
          </p:cNvSpPr>
          <p:nvPr/>
        </p:nvSpPr>
        <p:spPr bwMode="auto">
          <a:xfrm flipV="1">
            <a:off x="6324600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8" name="Line 66"/>
          <p:cNvSpPr>
            <a:spLocks noChangeShapeType="1"/>
          </p:cNvSpPr>
          <p:nvPr/>
        </p:nvSpPr>
        <p:spPr bwMode="auto">
          <a:xfrm flipH="1">
            <a:off x="2971800" y="2667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9" name="Line 67"/>
          <p:cNvSpPr>
            <a:spLocks noChangeShapeType="1"/>
          </p:cNvSpPr>
          <p:nvPr/>
        </p:nvSpPr>
        <p:spPr bwMode="auto">
          <a:xfrm>
            <a:off x="2971800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0" name="Rectangle 44"/>
          <p:cNvSpPr>
            <a:spLocks noChangeArrowheads="1"/>
          </p:cNvSpPr>
          <p:nvPr/>
        </p:nvSpPr>
        <p:spPr bwMode="auto">
          <a:xfrm>
            <a:off x="4267200" y="2286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grpSp>
        <p:nvGrpSpPr>
          <p:cNvPr id="47131" name="Group 70"/>
          <p:cNvGrpSpPr>
            <a:grpSpLocks/>
          </p:cNvGrpSpPr>
          <p:nvPr/>
        </p:nvGrpSpPr>
        <p:grpSpPr bwMode="auto">
          <a:xfrm>
            <a:off x="7162800" y="3276600"/>
            <a:ext cx="609600" cy="533400"/>
            <a:chOff x="4416" y="1536"/>
            <a:chExt cx="384" cy="336"/>
          </a:xfrm>
        </p:grpSpPr>
        <p:sp>
          <p:nvSpPr>
            <p:cNvPr id="47132" name="Oval 35"/>
            <p:cNvSpPr>
              <a:spLocks noChangeArrowheads="1"/>
            </p:cNvSpPr>
            <p:nvPr/>
          </p:nvSpPr>
          <p:spPr bwMode="auto">
            <a:xfrm>
              <a:off x="44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/>
            </a:p>
          </p:txBody>
        </p:sp>
        <p:sp>
          <p:nvSpPr>
            <p:cNvPr id="47133" name="Oval 24"/>
            <p:cNvSpPr>
              <a:spLocks noChangeArrowheads="1"/>
            </p:cNvSpPr>
            <p:nvPr/>
          </p:nvSpPr>
          <p:spPr bwMode="auto">
            <a:xfrm>
              <a:off x="4464" y="1584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6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smtClean="0"/>
              <a:t>Homework Solution</a:t>
            </a:r>
            <a:endParaRPr lang="zh-TW" altLang="en-US" smtClean="0"/>
          </a:p>
        </p:txBody>
      </p:sp>
      <p:sp>
        <p:nvSpPr>
          <p:cNvPr id="48131" name="Rectangle 31"/>
          <p:cNvSpPr>
            <a:spLocks noChangeArrowheads="1"/>
          </p:cNvSpPr>
          <p:nvPr/>
        </p:nvSpPr>
        <p:spPr bwMode="auto">
          <a:xfrm>
            <a:off x="42672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8132" name="Line 65"/>
          <p:cNvSpPr>
            <a:spLocks noChangeShapeType="1"/>
          </p:cNvSpPr>
          <p:nvPr/>
        </p:nvSpPr>
        <p:spPr bwMode="auto">
          <a:xfrm flipV="1">
            <a:off x="53340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3" name="Line 66"/>
          <p:cNvSpPr>
            <a:spLocks noChangeShapeType="1"/>
          </p:cNvSpPr>
          <p:nvPr/>
        </p:nvSpPr>
        <p:spPr bwMode="auto">
          <a:xfrm flipH="1">
            <a:off x="4038600" y="3505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4" name="Line 67"/>
          <p:cNvSpPr>
            <a:spLocks noChangeShapeType="1"/>
          </p:cNvSpPr>
          <p:nvPr/>
        </p:nvSpPr>
        <p:spPr bwMode="auto">
          <a:xfrm flipH="1">
            <a:off x="40386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5" name="Oval 22"/>
          <p:cNvSpPr>
            <a:spLocks noChangeArrowheads="1"/>
          </p:cNvSpPr>
          <p:nvPr/>
        </p:nvSpPr>
        <p:spPr bwMode="auto">
          <a:xfrm>
            <a:off x="2667000" y="3886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</p:txBody>
      </p:sp>
      <p:sp>
        <p:nvSpPr>
          <p:cNvPr id="48136" name="Line 55"/>
          <p:cNvSpPr>
            <a:spLocks noChangeShapeType="1"/>
          </p:cNvSpPr>
          <p:nvPr/>
        </p:nvSpPr>
        <p:spPr bwMode="auto">
          <a:xfrm>
            <a:off x="3200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7" name="Oval 22"/>
          <p:cNvSpPr>
            <a:spLocks noChangeArrowheads="1"/>
          </p:cNvSpPr>
          <p:nvPr/>
        </p:nvSpPr>
        <p:spPr bwMode="auto">
          <a:xfrm>
            <a:off x="3810000" y="3886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48138" name="Oval 22"/>
          <p:cNvSpPr>
            <a:spLocks noChangeArrowheads="1"/>
          </p:cNvSpPr>
          <p:nvPr/>
        </p:nvSpPr>
        <p:spPr bwMode="auto">
          <a:xfrm>
            <a:off x="5105400" y="3886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sp>
        <p:nvSpPr>
          <p:cNvPr id="48139" name="Line 55"/>
          <p:cNvSpPr>
            <a:spLocks noChangeShapeType="1"/>
          </p:cNvSpPr>
          <p:nvPr/>
        </p:nvSpPr>
        <p:spPr bwMode="auto">
          <a:xfrm>
            <a:off x="43434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0" name="Rectangle 31"/>
          <p:cNvSpPr>
            <a:spLocks noChangeArrowheads="1"/>
          </p:cNvSpPr>
          <p:nvPr/>
        </p:nvSpPr>
        <p:spPr bwMode="auto">
          <a:xfrm>
            <a:off x="3200400" y="3657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48141" name="Rectangle 31"/>
          <p:cNvSpPr>
            <a:spLocks noChangeArrowheads="1"/>
          </p:cNvSpPr>
          <p:nvPr/>
        </p:nvSpPr>
        <p:spPr bwMode="auto">
          <a:xfrm>
            <a:off x="44958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48142" name="Rectangle 31"/>
          <p:cNvSpPr>
            <a:spLocks noChangeArrowheads="1"/>
          </p:cNvSpPr>
          <p:nvPr/>
        </p:nvSpPr>
        <p:spPr bwMode="auto">
          <a:xfrm>
            <a:off x="44958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8143" name="Rectangle 31"/>
          <p:cNvSpPr>
            <a:spLocks noChangeArrowheads="1"/>
          </p:cNvSpPr>
          <p:nvPr/>
        </p:nvSpPr>
        <p:spPr bwMode="auto">
          <a:xfrm>
            <a:off x="57912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48144" name="Line 56"/>
          <p:cNvSpPr>
            <a:spLocks noChangeShapeType="1"/>
          </p:cNvSpPr>
          <p:nvPr/>
        </p:nvSpPr>
        <p:spPr bwMode="auto">
          <a:xfrm flipV="1">
            <a:off x="5715000" y="4191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50"/>
          <p:cNvSpPr>
            <a:spLocks noChangeShapeType="1"/>
          </p:cNvSpPr>
          <p:nvPr/>
        </p:nvSpPr>
        <p:spPr bwMode="auto">
          <a:xfrm>
            <a:off x="2057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48146" name="Group 70"/>
          <p:cNvGrpSpPr>
            <a:grpSpLocks/>
          </p:cNvGrpSpPr>
          <p:nvPr/>
        </p:nvGrpSpPr>
        <p:grpSpPr bwMode="auto">
          <a:xfrm>
            <a:off x="6705600" y="3810000"/>
            <a:ext cx="609600" cy="838200"/>
            <a:chOff x="4416" y="1536"/>
            <a:chExt cx="384" cy="336"/>
          </a:xfrm>
        </p:grpSpPr>
        <p:sp>
          <p:nvSpPr>
            <p:cNvPr id="48149" name="Oval 35"/>
            <p:cNvSpPr>
              <a:spLocks noChangeArrowheads="1"/>
            </p:cNvSpPr>
            <p:nvPr/>
          </p:nvSpPr>
          <p:spPr bwMode="auto">
            <a:xfrm>
              <a:off x="44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/>
            </a:p>
          </p:txBody>
        </p:sp>
        <p:sp>
          <p:nvSpPr>
            <p:cNvPr id="48150" name="Oval 24"/>
            <p:cNvSpPr>
              <a:spLocks noChangeArrowheads="1"/>
            </p:cNvSpPr>
            <p:nvPr/>
          </p:nvSpPr>
          <p:spPr bwMode="auto">
            <a:xfrm>
              <a:off x="4464" y="1584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D</a:t>
              </a:r>
            </a:p>
          </p:txBody>
        </p:sp>
      </p:grpSp>
      <p:sp>
        <p:nvSpPr>
          <p:cNvPr id="48147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2400"/>
              <a:t>From NFA to DFA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2400"/>
              <a:t>A {1,2,5}           B {3}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2400"/>
              <a:t>C {2,4,5}           D {6}</a:t>
            </a:r>
          </a:p>
        </p:txBody>
      </p:sp>
      <p:cxnSp>
        <p:nvCxnSpPr>
          <p:cNvPr id="24" name="弧形接點 23"/>
          <p:cNvCxnSpPr/>
          <p:nvPr/>
        </p:nvCxnSpPr>
        <p:spPr>
          <a:xfrm rot="16200000" flipH="1">
            <a:off x="4764881" y="2397919"/>
            <a:ext cx="185738" cy="4076700"/>
          </a:xfrm>
          <a:prstGeom prst="curvedConnector3">
            <a:avLst>
              <a:gd name="adj1" fmla="val 22353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 work</a:t>
            </a:r>
            <a:endParaRPr lang="zh-TW" altLang="en-US" smtClean="0"/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/>
              <a:t>5(a) Write NFA and DFA that recognizes the tokens defined by the following regular expression: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                     (a|(bc)*d)+</a:t>
            </a:r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BA998E2D-B1C1-47CB-B04A-18334BE35B27}" type="slidenum">
              <a:rPr kumimoji="0" lang="en-US" altLang="zh-TW" smtClean="0"/>
              <a:pPr eaLnBrk="1" hangingPunct="1"/>
              <a:t>56</a:t>
            </a:fld>
            <a:endParaRPr kumimoji="0"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r>
              <a:rPr lang="en-US" altLang="zh-TW" smtClean="0"/>
              <a:t>Homework Solution</a:t>
            </a:r>
            <a:endParaRPr lang="zh-TW" altLang="en-US" smtClean="0"/>
          </a:p>
        </p:txBody>
      </p:sp>
      <p:sp>
        <p:nvSpPr>
          <p:cNvPr id="50179" name="Oval 5"/>
          <p:cNvSpPr>
            <a:spLocks noChangeArrowheads="1"/>
          </p:cNvSpPr>
          <p:nvPr/>
        </p:nvSpPr>
        <p:spPr bwMode="auto">
          <a:xfrm>
            <a:off x="2362200" y="3124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50180" name="Oval 6"/>
          <p:cNvSpPr>
            <a:spLocks noChangeArrowheads="1"/>
          </p:cNvSpPr>
          <p:nvPr/>
        </p:nvSpPr>
        <p:spPr bwMode="auto">
          <a:xfrm>
            <a:off x="6172200" y="3124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5</a:t>
            </a:r>
          </a:p>
        </p:txBody>
      </p:sp>
      <p:sp>
        <p:nvSpPr>
          <p:cNvPr id="50181" name="Oval 7"/>
          <p:cNvSpPr>
            <a:spLocks noChangeArrowheads="1"/>
          </p:cNvSpPr>
          <p:nvPr/>
        </p:nvSpPr>
        <p:spPr bwMode="auto">
          <a:xfrm>
            <a:off x="3429000" y="2438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3</a:t>
            </a:r>
          </a:p>
        </p:txBody>
      </p:sp>
      <p:sp>
        <p:nvSpPr>
          <p:cNvPr id="50182" name="Oval 8"/>
          <p:cNvSpPr>
            <a:spLocks noChangeArrowheads="1"/>
          </p:cNvSpPr>
          <p:nvPr/>
        </p:nvSpPr>
        <p:spPr bwMode="auto">
          <a:xfrm>
            <a:off x="16002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6</a:t>
            </a:r>
          </a:p>
        </p:txBody>
      </p:sp>
      <p:sp>
        <p:nvSpPr>
          <p:cNvPr id="50183" name="Oval 10"/>
          <p:cNvSpPr>
            <a:spLocks noChangeArrowheads="1"/>
          </p:cNvSpPr>
          <p:nvPr/>
        </p:nvSpPr>
        <p:spPr bwMode="auto">
          <a:xfrm>
            <a:off x="4953000" y="24384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4</a:t>
            </a:r>
          </a:p>
        </p:txBody>
      </p:sp>
      <p:sp>
        <p:nvSpPr>
          <p:cNvPr id="50184" name="Oval 11"/>
          <p:cNvSpPr>
            <a:spLocks noChangeArrowheads="1"/>
          </p:cNvSpPr>
          <p:nvPr/>
        </p:nvSpPr>
        <p:spPr bwMode="auto">
          <a:xfrm>
            <a:off x="48768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9</a:t>
            </a: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9624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6" name="Line 13"/>
          <p:cNvSpPr>
            <a:spLocks noChangeShapeType="1"/>
          </p:cNvSpPr>
          <p:nvPr/>
        </p:nvSpPr>
        <p:spPr bwMode="auto">
          <a:xfrm flipV="1">
            <a:off x="6248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7" name="Line 14"/>
          <p:cNvSpPr>
            <a:spLocks noChangeShapeType="1"/>
          </p:cNvSpPr>
          <p:nvPr/>
        </p:nvSpPr>
        <p:spPr bwMode="auto">
          <a:xfrm flipV="1">
            <a:off x="2819400" y="2819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8" name="Line 15"/>
          <p:cNvSpPr>
            <a:spLocks noChangeShapeType="1"/>
          </p:cNvSpPr>
          <p:nvPr/>
        </p:nvSpPr>
        <p:spPr bwMode="auto">
          <a:xfrm flipH="1">
            <a:off x="1905000" y="35814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9" name="Rectangle 16"/>
          <p:cNvSpPr>
            <a:spLocks noChangeArrowheads="1"/>
          </p:cNvSpPr>
          <p:nvPr/>
        </p:nvSpPr>
        <p:spPr bwMode="auto">
          <a:xfrm>
            <a:off x="2667000" y="2590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190" name="Line 17"/>
          <p:cNvSpPr>
            <a:spLocks noChangeShapeType="1"/>
          </p:cNvSpPr>
          <p:nvPr/>
        </p:nvSpPr>
        <p:spPr bwMode="auto">
          <a:xfrm>
            <a:off x="5486400" y="2667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1" name="Line 18"/>
          <p:cNvSpPr>
            <a:spLocks noChangeShapeType="1"/>
          </p:cNvSpPr>
          <p:nvPr/>
        </p:nvSpPr>
        <p:spPr bwMode="auto">
          <a:xfrm flipH="1" flipV="1">
            <a:off x="6553200" y="3581400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2" name="Oval 22"/>
          <p:cNvSpPr>
            <a:spLocks noChangeArrowheads="1"/>
          </p:cNvSpPr>
          <p:nvPr/>
        </p:nvSpPr>
        <p:spPr bwMode="auto">
          <a:xfrm>
            <a:off x="1066800" y="3124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50193" name="Line 23"/>
          <p:cNvSpPr>
            <a:spLocks noChangeShapeType="1"/>
          </p:cNvSpPr>
          <p:nvPr/>
        </p:nvSpPr>
        <p:spPr bwMode="auto">
          <a:xfrm>
            <a:off x="16002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0194" name="Group 70"/>
          <p:cNvGrpSpPr>
            <a:grpSpLocks/>
          </p:cNvGrpSpPr>
          <p:nvPr/>
        </p:nvGrpSpPr>
        <p:grpSpPr bwMode="auto">
          <a:xfrm>
            <a:off x="7391400" y="3124200"/>
            <a:ext cx="609600" cy="533400"/>
            <a:chOff x="4416" y="1536"/>
            <a:chExt cx="384" cy="336"/>
          </a:xfrm>
        </p:grpSpPr>
        <p:sp>
          <p:nvSpPr>
            <p:cNvPr id="50229" name="Oval 35"/>
            <p:cNvSpPr>
              <a:spLocks noChangeArrowheads="1"/>
            </p:cNvSpPr>
            <p:nvPr/>
          </p:nvSpPr>
          <p:spPr bwMode="auto">
            <a:xfrm>
              <a:off x="4416" y="1536"/>
              <a:ext cx="38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/>
            </a:p>
          </p:txBody>
        </p:sp>
        <p:sp>
          <p:nvSpPr>
            <p:cNvPr id="50230" name="Oval 24"/>
            <p:cNvSpPr>
              <a:spLocks noChangeArrowheads="1"/>
            </p:cNvSpPr>
            <p:nvPr/>
          </p:nvSpPr>
          <p:spPr bwMode="auto">
            <a:xfrm>
              <a:off x="4464" y="1584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/>
                <a:t>12</a:t>
              </a:r>
            </a:p>
          </p:txBody>
        </p:sp>
      </p:grpSp>
      <p:sp>
        <p:nvSpPr>
          <p:cNvPr id="50195" name="Line 25"/>
          <p:cNvSpPr>
            <a:spLocks noChangeShapeType="1"/>
          </p:cNvSpPr>
          <p:nvPr/>
        </p:nvSpPr>
        <p:spPr bwMode="auto">
          <a:xfrm>
            <a:off x="6705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96" name="Rectangle 26"/>
          <p:cNvSpPr>
            <a:spLocks noChangeArrowheads="1"/>
          </p:cNvSpPr>
          <p:nvPr/>
        </p:nvSpPr>
        <p:spPr bwMode="auto">
          <a:xfrm>
            <a:off x="16764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197" name="Rectangle 27"/>
          <p:cNvSpPr>
            <a:spLocks noChangeArrowheads="1"/>
          </p:cNvSpPr>
          <p:nvPr/>
        </p:nvSpPr>
        <p:spPr bwMode="auto">
          <a:xfrm>
            <a:off x="1676400" y="2895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198" name="Rectangle 28"/>
          <p:cNvSpPr>
            <a:spLocks noChangeArrowheads="1"/>
          </p:cNvSpPr>
          <p:nvPr/>
        </p:nvSpPr>
        <p:spPr bwMode="auto">
          <a:xfrm>
            <a:off x="5791200" y="2438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199" name="Rectangle 29"/>
          <p:cNvSpPr>
            <a:spLocks noChangeArrowheads="1"/>
          </p:cNvSpPr>
          <p:nvPr/>
        </p:nvSpPr>
        <p:spPr bwMode="auto">
          <a:xfrm>
            <a:off x="7086600" y="4038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00" name="Rectangle 30"/>
          <p:cNvSpPr>
            <a:spLocks noChangeArrowheads="1"/>
          </p:cNvSpPr>
          <p:nvPr/>
        </p:nvSpPr>
        <p:spPr bwMode="auto">
          <a:xfrm>
            <a:off x="67818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01" name="Rectangle 31"/>
          <p:cNvSpPr>
            <a:spLocks noChangeArrowheads="1"/>
          </p:cNvSpPr>
          <p:nvPr/>
        </p:nvSpPr>
        <p:spPr bwMode="auto">
          <a:xfrm>
            <a:off x="32766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0202" name="Rectangle 32"/>
          <p:cNvSpPr>
            <a:spLocks noChangeArrowheads="1"/>
          </p:cNvSpPr>
          <p:nvPr/>
        </p:nvSpPr>
        <p:spPr bwMode="auto">
          <a:xfrm>
            <a:off x="4191000" y="2286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50203" name="Rectangle 44"/>
          <p:cNvSpPr>
            <a:spLocks noChangeArrowheads="1"/>
          </p:cNvSpPr>
          <p:nvPr/>
        </p:nvSpPr>
        <p:spPr bwMode="auto">
          <a:xfrm>
            <a:off x="21336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04" name="Rectangle 48"/>
          <p:cNvSpPr>
            <a:spLocks noChangeArrowheads="1"/>
          </p:cNvSpPr>
          <p:nvPr/>
        </p:nvSpPr>
        <p:spPr bwMode="auto">
          <a:xfrm>
            <a:off x="54864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05" name="Line 50"/>
          <p:cNvSpPr>
            <a:spLocks noChangeShapeType="1"/>
          </p:cNvSpPr>
          <p:nvPr/>
        </p:nvSpPr>
        <p:spPr bwMode="auto">
          <a:xfrm>
            <a:off x="457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06" name="Oval 11"/>
          <p:cNvSpPr>
            <a:spLocks noChangeArrowheads="1"/>
          </p:cNvSpPr>
          <p:nvPr/>
        </p:nvSpPr>
        <p:spPr bwMode="auto">
          <a:xfrm>
            <a:off x="26670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7</a:t>
            </a:r>
          </a:p>
        </p:txBody>
      </p:sp>
      <p:sp>
        <p:nvSpPr>
          <p:cNvPr id="50207" name="Oval 11"/>
          <p:cNvSpPr>
            <a:spLocks noChangeArrowheads="1"/>
          </p:cNvSpPr>
          <p:nvPr/>
        </p:nvSpPr>
        <p:spPr bwMode="auto">
          <a:xfrm>
            <a:off x="60198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10</a:t>
            </a:r>
          </a:p>
        </p:txBody>
      </p:sp>
      <p:sp>
        <p:nvSpPr>
          <p:cNvPr id="50208" name="Oval 11"/>
          <p:cNvSpPr>
            <a:spLocks noChangeArrowheads="1"/>
          </p:cNvSpPr>
          <p:nvPr/>
        </p:nvSpPr>
        <p:spPr bwMode="auto">
          <a:xfrm>
            <a:off x="37338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8</a:t>
            </a:r>
          </a:p>
        </p:txBody>
      </p:sp>
      <p:sp>
        <p:nvSpPr>
          <p:cNvPr id="50209" name="Oval 11"/>
          <p:cNvSpPr>
            <a:spLocks noChangeArrowheads="1"/>
          </p:cNvSpPr>
          <p:nvPr/>
        </p:nvSpPr>
        <p:spPr bwMode="auto">
          <a:xfrm>
            <a:off x="7162800" y="5029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11</a:t>
            </a:r>
          </a:p>
        </p:txBody>
      </p:sp>
      <p:sp>
        <p:nvSpPr>
          <p:cNvPr id="50210" name="Line 55"/>
          <p:cNvSpPr>
            <a:spLocks noChangeShapeType="1"/>
          </p:cNvSpPr>
          <p:nvPr/>
        </p:nvSpPr>
        <p:spPr bwMode="auto">
          <a:xfrm>
            <a:off x="21336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1" name="Line 56"/>
          <p:cNvSpPr>
            <a:spLocks noChangeShapeType="1"/>
          </p:cNvSpPr>
          <p:nvPr/>
        </p:nvSpPr>
        <p:spPr bwMode="auto">
          <a:xfrm>
            <a:off x="3200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2" name="Line 57"/>
          <p:cNvSpPr>
            <a:spLocks noChangeShapeType="1"/>
          </p:cNvSpPr>
          <p:nvPr/>
        </p:nvSpPr>
        <p:spPr bwMode="auto">
          <a:xfrm>
            <a:off x="4267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3" name="Rectangle 31"/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50214" name="Line 59"/>
          <p:cNvSpPr>
            <a:spLocks noChangeShapeType="1"/>
          </p:cNvSpPr>
          <p:nvPr/>
        </p:nvSpPr>
        <p:spPr bwMode="auto">
          <a:xfrm>
            <a:off x="5410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5" name="Line 60"/>
          <p:cNvSpPr>
            <a:spLocks noChangeShapeType="1"/>
          </p:cNvSpPr>
          <p:nvPr/>
        </p:nvSpPr>
        <p:spPr bwMode="auto">
          <a:xfrm>
            <a:off x="6553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6" name="Rectangle 31"/>
          <p:cNvSpPr>
            <a:spLocks noChangeArrowheads="1"/>
          </p:cNvSpPr>
          <p:nvPr/>
        </p:nvSpPr>
        <p:spPr bwMode="auto">
          <a:xfrm>
            <a:off x="6629400" y="4800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0217" name="Line 62"/>
          <p:cNvSpPr>
            <a:spLocks noChangeShapeType="1"/>
          </p:cNvSpPr>
          <p:nvPr/>
        </p:nvSpPr>
        <p:spPr bwMode="auto">
          <a:xfrm>
            <a:off x="18288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8" name="Line 63"/>
          <p:cNvSpPr>
            <a:spLocks noChangeShapeType="1"/>
          </p:cNvSpPr>
          <p:nvPr/>
        </p:nvSpPr>
        <p:spPr bwMode="auto">
          <a:xfrm>
            <a:off x="1828800" y="6172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19" name="Rectangle 44"/>
          <p:cNvSpPr>
            <a:spLocks noChangeArrowheads="1"/>
          </p:cNvSpPr>
          <p:nvPr/>
        </p:nvSpPr>
        <p:spPr bwMode="auto">
          <a:xfrm>
            <a:off x="3733800" y="6324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20" name="Line 65"/>
          <p:cNvSpPr>
            <a:spLocks noChangeShapeType="1"/>
          </p:cNvSpPr>
          <p:nvPr/>
        </p:nvSpPr>
        <p:spPr bwMode="auto">
          <a:xfrm flipV="1">
            <a:off x="63246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1" name="Line 66"/>
          <p:cNvSpPr>
            <a:spLocks noChangeShapeType="1"/>
          </p:cNvSpPr>
          <p:nvPr/>
        </p:nvSpPr>
        <p:spPr bwMode="auto">
          <a:xfrm flipH="1">
            <a:off x="29718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2" name="Line 67"/>
          <p:cNvSpPr>
            <a:spLocks noChangeShapeType="1"/>
          </p:cNvSpPr>
          <p:nvPr/>
        </p:nvSpPr>
        <p:spPr bwMode="auto">
          <a:xfrm>
            <a:off x="2971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3" name="Rectangle 44"/>
          <p:cNvSpPr>
            <a:spLocks noChangeArrowheads="1"/>
          </p:cNvSpPr>
          <p:nvPr/>
        </p:nvSpPr>
        <p:spPr bwMode="auto">
          <a:xfrm>
            <a:off x="42672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24" name="Line 71"/>
          <p:cNvSpPr>
            <a:spLocks noChangeShapeType="1"/>
          </p:cNvSpPr>
          <p:nvPr/>
        </p:nvSpPr>
        <p:spPr bwMode="auto">
          <a:xfrm flipV="1">
            <a:off x="7696200" y="1905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5" name="Line 72"/>
          <p:cNvSpPr>
            <a:spLocks noChangeShapeType="1"/>
          </p:cNvSpPr>
          <p:nvPr/>
        </p:nvSpPr>
        <p:spPr bwMode="auto">
          <a:xfrm flipH="1">
            <a:off x="2667000" y="1905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6" name="Line 73"/>
          <p:cNvSpPr>
            <a:spLocks noChangeShapeType="1"/>
          </p:cNvSpPr>
          <p:nvPr/>
        </p:nvSpPr>
        <p:spPr bwMode="auto">
          <a:xfrm>
            <a:off x="2667000" y="1905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227" name="Rectangle 44"/>
          <p:cNvSpPr>
            <a:spLocks noChangeArrowheads="1"/>
          </p:cNvSpPr>
          <p:nvPr/>
        </p:nvSpPr>
        <p:spPr bwMode="auto">
          <a:xfrm>
            <a:off x="4953000" y="1524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λ</a:t>
            </a:r>
            <a:endParaRPr lang="zh-TW" altLang="en-US"/>
          </a:p>
        </p:txBody>
      </p:sp>
      <p:sp>
        <p:nvSpPr>
          <p:cNvPr id="50228" name="內容版面配置區 2"/>
          <p:cNvSpPr>
            <a:spLocks/>
          </p:cNvSpPr>
          <p:nvPr/>
        </p:nvSpPr>
        <p:spPr bwMode="auto">
          <a:xfrm>
            <a:off x="457200" y="838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TW" sz="3200"/>
              <a:t>From regular expression to NFA:</a:t>
            </a:r>
            <a:endParaRPr lang="zh-TW" altLang="en-US" sz="320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sz="4000" smtClean="0"/>
              <a:t>Homework Solution</a:t>
            </a:r>
            <a:endParaRPr lang="zh-TW" altLang="en-US" sz="400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000" smtClean="0"/>
              <a:t>From NFA to DFA:</a:t>
            </a:r>
          </a:p>
          <a:p>
            <a:pPr>
              <a:buFontTx/>
              <a:buNone/>
            </a:pPr>
            <a:r>
              <a:rPr lang="en-US" altLang="zh-TW" sz="2000" smtClean="0"/>
              <a:t>A {1,2,3,6,7,10}          B{2,3,4,5,6,7,10,12}</a:t>
            </a:r>
          </a:p>
          <a:p>
            <a:pPr>
              <a:buFontTx/>
              <a:buNone/>
            </a:pPr>
            <a:r>
              <a:rPr lang="en-US" altLang="zh-TW" sz="2000" smtClean="0"/>
              <a:t>C {8}                           D{2,3,5,6,7,10,11,12}        E{7,9,10}</a:t>
            </a:r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56388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73152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E</a:t>
            </a:r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4800600" y="25908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4800600" y="54102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</a:p>
        </p:txBody>
      </p:sp>
      <p:sp>
        <p:nvSpPr>
          <p:cNvPr id="51208" name="Line 12"/>
          <p:cNvSpPr>
            <a:spLocks noChangeShapeType="1"/>
          </p:cNvSpPr>
          <p:nvPr/>
        </p:nvSpPr>
        <p:spPr bwMode="auto">
          <a:xfrm>
            <a:off x="6172200" y="3886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09" name="Line 14"/>
          <p:cNvSpPr>
            <a:spLocks noChangeShapeType="1"/>
          </p:cNvSpPr>
          <p:nvPr/>
        </p:nvSpPr>
        <p:spPr bwMode="auto">
          <a:xfrm flipV="1">
            <a:off x="3886200" y="2971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0" name="Line 15"/>
          <p:cNvSpPr>
            <a:spLocks noChangeShapeType="1"/>
          </p:cNvSpPr>
          <p:nvPr/>
        </p:nvSpPr>
        <p:spPr bwMode="auto">
          <a:xfrm>
            <a:off x="3810000" y="42672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1" name="Line 17"/>
          <p:cNvSpPr>
            <a:spLocks noChangeShapeType="1"/>
          </p:cNvSpPr>
          <p:nvPr/>
        </p:nvSpPr>
        <p:spPr bwMode="auto">
          <a:xfrm>
            <a:off x="5257800" y="2971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2" name="Oval 22"/>
          <p:cNvSpPr>
            <a:spLocks noChangeArrowheads="1"/>
          </p:cNvSpPr>
          <p:nvPr/>
        </p:nvSpPr>
        <p:spPr bwMode="auto">
          <a:xfrm>
            <a:off x="3505200" y="3810000"/>
            <a:ext cx="5334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</a:p>
        </p:txBody>
      </p:sp>
      <p:sp>
        <p:nvSpPr>
          <p:cNvPr id="51213" name="Line 23"/>
          <p:cNvSpPr>
            <a:spLocks noChangeShapeType="1"/>
          </p:cNvSpPr>
          <p:nvPr/>
        </p:nvSpPr>
        <p:spPr bwMode="auto">
          <a:xfrm>
            <a:off x="4038600" y="4038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4" name="Rectangle 31"/>
          <p:cNvSpPr>
            <a:spLocks noChangeArrowheads="1"/>
          </p:cNvSpPr>
          <p:nvPr/>
        </p:nvSpPr>
        <p:spPr bwMode="auto">
          <a:xfrm>
            <a:off x="4267200" y="3657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1215" name="Rectangle 32"/>
          <p:cNvSpPr>
            <a:spLocks noChangeArrowheads="1"/>
          </p:cNvSpPr>
          <p:nvPr/>
        </p:nvSpPr>
        <p:spPr bwMode="auto">
          <a:xfrm>
            <a:off x="3886200" y="3048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51216" name="Line 29"/>
          <p:cNvSpPr>
            <a:spLocks noChangeShapeType="1"/>
          </p:cNvSpPr>
          <p:nvPr/>
        </p:nvSpPr>
        <p:spPr bwMode="auto">
          <a:xfrm flipV="1">
            <a:off x="5105400" y="42672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7" name="Line 30"/>
          <p:cNvSpPr>
            <a:spLocks noChangeShapeType="1"/>
          </p:cNvSpPr>
          <p:nvPr/>
        </p:nvSpPr>
        <p:spPr bwMode="auto">
          <a:xfrm flipH="1" flipV="1">
            <a:off x="5334000" y="5715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18" name="Rectangle 31"/>
          <p:cNvSpPr>
            <a:spLocks noChangeArrowheads="1"/>
          </p:cNvSpPr>
          <p:nvPr/>
        </p:nvSpPr>
        <p:spPr bwMode="auto">
          <a:xfrm>
            <a:off x="6477000" y="3505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</a:t>
            </a:r>
            <a:endParaRPr lang="zh-TW" altLang="en-US"/>
          </a:p>
        </p:txBody>
      </p:sp>
      <p:sp>
        <p:nvSpPr>
          <p:cNvPr id="51219" name="Line 32"/>
          <p:cNvSpPr>
            <a:spLocks noChangeShapeType="1"/>
          </p:cNvSpPr>
          <p:nvPr/>
        </p:nvSpPr>
        <p:spPr bwMode="auto">
          <a:xfrm flipH="1">
            <a:off x="6172200" y="4114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0" name="Rectangle 31"/>
          <p:cNvSpPr>
            <a:spLocks noChangeArrowheads="1"/>
          </p:cNvSpPr>
          <p:nvPr/>
        </p:nvSpPr>
        <p:spPr bwMode="auto">
          <a:xfrm>
            <a:off x="43434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1221" name="Line 41"/>
          <p:cNvSpPr>
            <a:spLocks noChangeShapeType="1"/>
          </p:cNvSpPr>
          <p:nvPr/>
        </p:nvSpPr>
        <p:spPr bwMode="auto">
          <a:xfrm>
            <a:off x="3048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2" name="Rectangle 31"/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1223" name="Line 43"/>
          <p:cNvSpPr>
            <a:spLocks noChangeShapeType="1"/>
          </p:cNvSpPr>
          <p:nvPr/>
        </p:nvSpPr>
        <p:spPr bwMode="auto">
          <a:xfrm flipV="1">
            <a:off x="51816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4" name="Line 44"/>
          <p:cNvSpPr>
            <a:spLocks noChangeShapeType="1"/>
          </p:cNvSpPr>
          <p:nvPr/>
        </p:nvSpPr>
        <p:spPr bwMode="auto">
          <a:xfrm flipH="1">
            <a:off x="48768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5" name="Line 45"/>
          <p:cNvSpPr>
            <a:spLocks noChangeShapeType="1"/>
          </p:cNvSpPr>
          <p:nvPr/>
        </p:nvSpPr>
        <p:spPr bwMode="auto">
          <a:xfrm>
            <a:off x="4876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6" name="Rectangle 32"/>
          <p:cNvSpPr>
            <a:spLocks noChangeArrowheads="1"/>
          </p:cNvSpPr>
          <p:nvPr/>
        </p:nvSpPr>
        <p:spPr bwMode="auto">
          <a:xfrm>
            <a:off x="4724400" y="1981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51227" name="Rectangle 31"/>
          <p:cNvSpPr>
            <a:spLocks noChangeArrowheads="1"/>
          </p:cNvSpPr>
          <p:nvPr/>
        </p:nvSpPr>
        <p:spPr bwMode="auto">
          <a:xfrm>
            <a:off x="64770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1228" name="Line 48"/>
          <p:cNvSpPr>
            <a:spLocks noChangeShapeType="1"/>
          </p:cNvSpPr>
          <p:nvPr/>
        </p:nvSpPr>
        <p:spPr bwMode="auto">
          <a:xfrm flipH="1">
            <a:off x="5334000" y="4267200"/>
            <a:ext cx="2209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29" name="Rectangle 31"/>
          <p:cNvSpPr>
            <a:spLocks noChangeArrowheads="1"/>
          </p:cNvSpPr>
          <p:nvPr/>
        </p:nvSpPr>
        <p:spPr bwMode="auto">
          <a:xfrm>
            <a:off x="50292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51230" name="Line 50"/>
          <p:cNvSpPr>
            <a:spLocks noChangeShapeType="1"/>
          </p:cNvSpPr>
          <p:nvPr/>
        </p:nvSpPr>
        <p:spPr bwMode="auto">
          <a:xfrm>
            <a:off x="5334000" y="2743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1" name="Line 51"/>
          <p:cNvSpPr>
            <a:spLocks noChangeShapeType="1"/>
          </p:cNvSpPr>
          <p:nvPr/>
        </p:nvSpPr>
        <p:spPr bwMode="auto">
          <a:xfrm>
            <a:off x="83820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2" name="Rectangle 31"/>
          <p:cNvSpPr>
            <a:spLocks noChangeArrowheads="1"/>
          </p:cNvSpPr>
          <p:nvPr/>
        </p:nvSpPr>
        <p:spPr bwMode="auto">
          <a:xfrm>
            <a:off x="84582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1233" name="Rectangle 31"/>
          <p:cNvSpPr>
            <a:spLocks noChangeArrowheads="1"/>
          </p:cNvSpPr>
          <p:nvPr/>
        </p:nvSpPr>
        <p:spPr bwMode="auto">
          <a:xfrm>
            <a:off x="6400800" y="4876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1234" name="Line 54"/>
          <p:cNvSpPr>
            <a:spLocks noChangeShapeType="1"/>
          </p:cNvSpPr>
          <p:nvPr/>
        </p:nvSpPr>
        <p:spPr bwMode="auto">
          <a:xfrm>
            <a:off x="51816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5" name="Line 55"/>
          <p:cNvSpPr>
            <a:spLocks noChangeShapeType="1"/>
          </p:cNvSpPr>
          <p:nvPr/>
        </p:nvSpPr>
        <p:spPr bwMode="auto">
          <a:xfrm flipH="1">
            <a:off x="4800600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6" name="Line 56"/>
          <p:cNvSpPr>
            <a:spLocks noChangeShapeType="1"/>
          </p:cNvSpPr>
          <p:nvPr/>
        </p:nvSpPr>
        <p:spPr bwMode="auto">
          <a:xfrm flipV="1">
            <a:off x="4800600" y="571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7" name="Rectangle 31"/>
          <p:cNvSpPr>
            <a:spLocks noChangeArrowheads="1"/>
          </p:cNvSpPr>
          <p:nvPr/>
        </p:nvSpPr>
        <p:spPr bwMode="auto">
          <a:xfrm>
            <a:off x="4724400" y="6324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d</a:t>
            </a:r>
            <a:endParaRPr lang="zh-TW" altLang="en-US"/>
          </a:p>
        </p:txBody>
      </p:sp>
      <p:sp>
        <p:nvSpPr>
          <p:cNvPr id="51238" name="Line 58"/>
          <p:cNvSpPr>
            <a:spLocks noChangeShapeType="1"/>
          </p:cNvSpPr>
          <p:nvPr/>
        </p:nvSpPr>
        <p:spPr bwMode="auto">
          <a:xfrm flipH="1">
            <a:off x="2667000" y="5638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39" name="Line 59"/>
          <p:cNvSpPr>
            <a:spLocks noChangeShapeType="1"/>
          </p:cNvSpPr>
          <p:nvPr/>
        </p:nvSpPr>
        <p:spPr bwMode="auto">
          <a:xfrm flipV="1">
            <a:off x="2667000" y="2819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0" name="Line 60"/>
          <p:cNvSpPr>
            <a:spLocks noChangeShapeType="1"/>
          </p:cNvSpPr>
          <p:nvPr/>
        </p:nvSpPr>
        <p:spPr bwMode="auto">
          <a:xfrm>
            <a:off x="26670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1" name="Rectangle 32"/>
          <p:cNvSpPr>
            <a:spLocks noChangeArrowheads="1"/>
          </p:cNvSpPr>
          <p:nvPr/>
        </p:nvSpPr>
        <p:spPr bwMode="auto">
          <a:xfrm>
            <a:off x="2133600" y="3810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80605-EDB0-4829-BEC2-9A0624B2498D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52C0D36A-BA23-4371-B3F5-16B97C1CBF14}" type="slidenum">
              <a:rPr kumimoji="0" lang="en-US" altLang="zh-TW" smtClean="0"/>
              <a:pPr eaLnBrk="1" hangingPunct="1"/>
              <a:t>6</a:t>
            </a:fld>
            <a:endParaRPr kumimoji="0" lang="en-US" altLang="zh-TW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Strings are built from characters in the character set Σ via </a:t>
            </a:r>
            <a:r>
              <a:rPr lang="en-US" altLang="zh-TW" sz="2800" b="1" smtClean="0"/>
              <a:t>catenation</a:t>
            </a:r>
            <a:r>
              <a:rPr lang="en-US" altLang="zh-TW" sz="2800" smtClean="0"/>
              <a:t>. 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As characters are catenated to a string, it grows in length. </a:t>
            </a:r>
          </a:p>
          <a:p>
            <a:pPr lvl="1" eaLnBrk="1" hangingPunct="1"/>
            <a:r>
              <a:rPr lang="en-US" altLang="zh-TW" sz="2400" smtClean="0"/>
              <a:t>For example, the string </a:t>
            </a:r>
            <a:r>
              <a:rPr lang="en-US" altLang="zh-TW" sz="2400" i="1" smtClean="0"/>
              <a:t>do</a:t>
            </a:r>
            <a:r>
              <a:rPr lang="en-US" altLang="zh-TW" sz="2400" smtClean="0"/>
              <a:t> is built by first catenating 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 to λ and then catenating </a:t>
            </a:r>
            <a:r>
              <a:rPr lang="en-US" altLang="zh-TW" sz="2400" i="1" smtClean="0"/>
              <a:t>o</a:t>
            </a:r>
            <a:r>
              <a:rPr lang="en-US" altLang="zh-TW" sz="2400" smtClean="0"/>
              <a:t> to the string </a:t>
            </a:r>
            <a:r>
              <a:rPr lang="en-US" altLang="zh-TW" sz="2400" i="1" smtClean="0"/>
              <a:t>d</a:t>
            </a:r>
            <a:r>
              <a:rPr lang="en-US" altLang="zh-TW" sz="2400" smtClean="0"/>
              <a:t>.</a:t>
            </a:r>
          </a:p>
          <a:p>
            <a:pPr lvl="1" eaLnBrk="1" hangingPunct="1"/>
            <a:r>
              <a:rPr lang="en-US" altLang="zh-TW" sz="2400" smtClean="0"/>
              <a:t>The null string λ, when catenated with any string s, yields s. That is, sλ ≡ λs ≡ s.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1FC15770-31CD-4FFB-A478-DDEEFAC33982}" type="slidenum">
              <a:rPr kumimoji="0" lang="en-US" altLang="zh-TW" smtClean="0"/>
              <a:pPr eaLnBrk="1" hangingPunct="1"/>
              <a:t>7</a:t>
            </a:fld>
            <a:endParaRPr kumimoji="0" lang="en-US" altLang="zh-TW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 </a:t>
            </a:r>
            <a:r>
              <a:rPr lang="en-US" altLang="zh-TW" sz="2800" dirty="0" smtClean="0">
                <a:solidFill>
                  <a:srgbClr val="FF0000"/>
                </a:solidFill>
              </a:rPr>
              <a:t>meta-character</a:t>
            </a:r>
            <a:r>
              <a:rPr lang="en-US" altLang="zh-TW" sz="2800" dirty="0" smtClean="0"/>
              <a:t> is any punctuation character or regular expression </a:t>
            </a:r>
            <a:r>
              <a:rPr lang="en-US" altLang="zh-TW" sz="2800" dirty="0" smtClean="0">
                <a:solidFill>
                  <a:srgbClr val="00B0F0"/>
                </a:solidFill>
              </a:rPr>
              <a:t>operator</a:t>
            </a:r>
            <a:r>
              <a:rPr lang="en-US" altLang="zh-TW" sz="28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following six symbols are </a:t>
            </a:r>
            <a:r>
              <a:rPr lang="en-US" altLang="zh-TW" sz="2800" dirty="0" smtClean="0">
                <a:solidFill>
                  <a:srgbClr val="FF0000"/>
                </a:solidFill>
              </a:rPr>
              <a:t>meta-characters: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          (    )    ’    *    +    |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expression ( ‘(‘ | ’)’ | ; | , ) defines four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single-character tokens: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(</a:t>
            </a:r>
            <a:r>
              <a:rPr lang="en-US" altLang="zh-TW" sz="2800" b="1" dirty="0" smtClean="0"/>
              <a:t>left parenthesis, right parenthesis,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 smtClean="0"/>
              <a:t>    semicolon, and comma</a:t>
            </a:r>
            <a:r>
              <a:rPr lang="en-US" altLang="zh-TW" sz="2800" dirty="0" smtClean="0"/>
              <a:t>).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7D40E153-4D6D-457E-B7AA-39A4D15EB6CF}" type="slidenum">
              <a:rPr kumimoji="0" lang="en-US" altLang="zh-TW" smtClean="0"/>
              <a:pPr eaLnBrk="1" hangingPunct="1"/>
              <a:t>8</a:t>
            </a:fld>
            <a:endParaRPr kumimoji="0" lang="en-US" altLang="zh-TW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Alternation “|” can be extended to sets of strings.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Let P and Q be sets of strings. Then strings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s      (P|Q) if, and only if, s     P or s     Q.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operation, </a:t>
            </a:r>
            <a:r>
              <a:rPr lang="en-US" altLang="zh-TW" sz="2800" b="1" smtClean="0"/>
              <a:t>Kleene closure</a:t>
            </a:r>
            <a:r>
              <a:rPr lang="en-US" altLang="zh-TW" sz="2800" smtClean="0"/>
              <a:t>, is defined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operator </a:t>
            </a:r>
            <a:r>
              <a:rPr lang="en-US" altLang="zh-TW" sz="2400" b="1" smtClean="0"/>
              <a:t>*</a:t>
            </a:r>
            <a:r>
              <a:rPr lang="en-US" altLang="zh-TW" sz="2400" smtClean="0"/>
              <a:t> is the postfix Kleene closure operator.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For example, let </a:t>
            </a:r>
            <a:r>
              <a:rPr lang="en-US" altLang="zh-TW" sz="2400" i="1" smtClean="0"/>
              <a:t>P</a:t>
            </a:r>
            <a:r>
              <a:rPr lang="en-US" altLang="zh-TW" sz="2400" smtClean="0"/>
              <a:t> be a set of strings. Then </a:t>
            </a:r>
            <a:r>
              <a:rPr lang="en-US" altLang="zh-TW" sz="2400" i="1" smtClean="0"/>
              <a:t>P</a:t>
            </a:r>
            <a:r>
              <a:rPr lang="en-US" altLang="zh-TW" sz="2400" smtClean="0"/>
              <a:t>* represents all strings formed by the catenation of zero or more selections from </a:t>
            </a:r>
            <a:r>
              <a:rPr lang="en-US" altLang="zh-TW" sz="2400" i="1" smtClean="0"/>
              <a:t>P</a:t>
            </a:r>
            <a:r>
              <a:rPr lang="en-US" altLang="zh-TW" sz="2400" smtClean="0"/>
              <a:t>.</a:t>
            </a:r>
          </a:p>
        </p:txBody>
      </p:sp>
      <p:graphicFrame>
        <p:nvGraphicFramePr>
          <p:cNvPr id="8197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方程式" r:id="rId4" imgW="126725" imgH="126725" progId="Equation.3">
                  <p:embed/>
                </p:oleObj>
              </mc:Choice>
              <mc:Fallback>
                <p:oleObj name="方程式" r:id="rId4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76800" y="2895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方程式" r:id="rId6" imgW="126725" imgH="126725" progId="Equation.3">
                  <p:embed/>
                </p:oleObj>
              </mc:Choice>
              <mc:Fallback>
                <p:oleObj name="方程式" r:id="rId6" imgW="126725" imgH="1267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95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4"/>
          <p:cNvGraphicFramePr>
            <a:graphicFrameLocks noChangeAspect="1"/>
          </p:cNvGraphicFramePr>
          <p:nvPr/>
        </p:nvGraphicFramePr>
        <p:xfrm>
          <a:off x="6096000" y="28956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方程式" r:id="rId7" imgW="126725" imgH="126725" progId="Equation.3">
                  <p:embed/>
                </p:oleObj>
              </mc:Choice>
              <mc:Fallback>
                <p:oleObj name="方程式" r:id="rId7" imgW="126725" imgH="126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56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E894F6BA-3CFF-4420-B100-00D8491E5AE3}" type="slidenum">
              <a:rPr kumimoji="0" lang="en-US" altLang="zh-TW" smtClean="0"/>
              <a:pPr eaLnBrk="1" hangingPunct="1"/>
              <a:t>9</a:t>
            </a:fld>
            <a:endParaRPr kumimoji="0" lang="en-US" altLang="zh-TW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Regular expression (Cont.)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TW" smtClean="0"/>
              <a:t>- </a:t>
            </a:r>
            <a:r>
              <a:rPr lang="en-US" altLang="zh-TW" sz="2400" smtClean="0"/>
              <a:t>0 is a regular expression denoting the empty set (the set containing no strings).</a:t>
            </a:r>
          </a:p>
          <a:p>
            <a:pPr lvl="1" eaLnBrk="1" hangingPunct="1"/>
            <a:r>
              <a:rPr lang="en-US" altLang="zh-TW" sz="2400" smtClean="0"/>
              <a:t>λ is a regular expression denoting the set that contains only the empty string.  </a:t>
            </a:r>
          </a:p>
          <a:p>
            <a:pPr lvl="1" eaLnBrk="1" hangingPunct="1"/>
            <a:r>
              <a:rPr lang="en-US" altLang="zh-TW" sz="2400" smtClean="0"/>
              <a:t>s is a regular expression denoting {s}: a set containing the single symbol  s         Σ</a:t>
            </a:r>
          </a:p>
          <a:p>
            <a:pPr lvl="1" eaLnBrk="1" hangingPunct="1">
              <a:buFontTx/>
              <a:buNone/>
            </a:pPr>
            <a:endParaRPr lang="en-US" altLang="zh-TW" sz="2400" smtClean="0"/>
          </a:p>
          <a:p>
            <a:pPr lvl="1" eaLnBrk="1" hangingPunct="1"/>
            <a:r>
              <a:rPr lang="en-US" altLang="zh-TW" sz="2400" smtClean="0"/>
              <a:t>If A and B are regular expressions, 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   then </a:t>
            </a:r>
            <a:r>
              <a:rPr lang="en-US" altLang="zh-TW" sz="2400" b="1" smtClean="0"/>
              <a:t>A | B, AB, and A*</a:t>
            </a:r>
            <a:r>
              <a:rPr lang="en-US" altLang="zh-TW" sz="2400" smtClean="0"/>
              <a:t> are also regular expressions. 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   They denote </a:t>
            </a:r>
            <a:r>
              <a:rPr lang="en-US" altLang="zh-TW" sz="2400" b="1" smtClean="0"/>
              <a:t>3 operators</a:t>
            </a:r>
            <a:r>
              <a:rPr lang="en-US" altLang="zh-TW" sz="2400" smtClean="0"/>
              <a:t>: 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    1) </a:t>
            </a:r>
            <a:r>
              <a:rPr lang="en-US" altLang="zh-TW" sz="2400" b="1" smtClean="0"/>
              <a:t>alternation</a:t>
            </a:r>
            <a:r>
              <a:rPr lang="en-US" altLang="zh-TW" sz="2400" smtClean="0"/>
              <a:t>, 2) </a:t>
            </a:r>
            <a:r>
              <a:rPr lang="en-US" altLang="zh-TW" sz="2400" b="1" smtClean="0"/>
              <a:t>catenation</a:t>
            </a:r>
            <a:r>
              <a:rPr lang="en-US" altLang="zh-TW" sz="2400" smtClean="0"/>
              <a:t>, and 3) </a:t>
            </a:r>
            <a:r>
              <a:rPr lang="en-US" altLang="zh-TW" sz="2400" b="1" smtClean="0"/>
              <a:t>Kleene closure</a:t>
            </a:r>
            <a:r>
              <a:rPr lang="en-US" altLang="zh-TW" sz="240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sz="2400" smtClean="0"/>
              <a:t>         of the corresponding regular sets.</a:t>
            </a:r>
          </a:p>
        </p:txBody>
      </p:sp>
      <p:graphicFrame>
        <p:nvGraphicFramePr>
          <p:cNvPr id="9221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32004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方程式" r:id="rId4" imgW="126725" imgH="126725" progId="Equation.3">
                  <p:embed/>
                </p:oleObj>
              </mc:Choice>
              <mc:Fallback>
                <p:oleObj name="方程式" r:id="rId4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Original Material from </a:t>
            </a:r>
            <a:r>
              <a:rPr lang="zh-TW" altLang="en-US" smtClean="0"/>
              <a:t>陳振炎教授</a:t>
            </a:r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2881</Words>
  <Application>Microsoft Office PowerPoint</Application>
  <PresentationFormat>如螢幕大小 (4:3)</PresentationFormat>
  <Paragraphs>631</Paragraphs>
  <Slides>58</Slides>
  <Notes>49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5" baseType="lpstr">
      <vt:lpstr>新細明體</vt:lpstr>
      <vt:lpstr>Arial</vt:lpstr>
      <vt:lpstr>Symbol</vt:lpstr>
      <vt:lpstr>Times New Roman</vt:lpstr>
      <vt:lpstr>Wingdings</vt:lpstr>
      <vt:lpstr>預設簡報設計</vt:lpstr>
      <vt:lpstr>方程式</vt:lpstr>
      <vt:lpstr>Chapter 3  Scanning – Theory and Practice</vt:lpstr>
      <vt:lpstr>Overview of scanner</vt:lpstr>
      <vt:lpstr>What is a token anyway?</vt:lpstr>
      <vt:lpstr>Regular expression</vt:lpstr>
      <vt:lpstr>Regular expression (Cont.)</vt:lpstr>
      <vt:lpstr>Regular expression (Cont.)</vt:lpstr>
      <vt:lpstr>Regular expression (Cont.)</vt:lpstr>
      <vt:lpstr>Regular expression (Cont.)</vt:lpstr>
      <vt:lpstr>Regular expression (Cont.)</vt:lpstr>
      <vt:lpstr>Regular expression (Cont.)</vt:lpstr>
      <vt:lpstr>Regular expression (Cont.)</vt:lpstr>
      <vt:lpstr>Patterns of  Regular Expression</vt:lpstr>
      <vt:lpstr>Regular expression (Cont.)</vt:lpstr>
      <vt:lpstr>PowerPoint 簡報</vt:lpstr>
      <vt:lpstr>More Regular Expression Examples</vt:lpstr>
      <vt:lpstr>The Applications of  Regular Expression </vt:lpstr>
      <vt:lpstr>C standard library  (long long time ago)</vt:lpstr>
      <vt:lpstr>Regex in Posix</vt:lpstr>
      <vt:lpstr>Lex </vt:lpstr>
      <vt:lpstr>PowerPoint 簡報</vt:lpstr>
      <vt:lpstr>Finite Automata and Scanners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Finite Automata and Scanners (Cont.)</vt:lpstr>
      <vt:lpstr>Regular Expressions and  Finite Automata</vt:lpstr>
      <vt:lpstr>Regular Expressions and  Finite Automata (Cont.)</vt:lpstr>
      <vt:lpstr>Regular Expressions and  Finite Automata (Cont.)</vt:lpstr>
      <vt:lpstr>NFA       DFA </vt:lpstr>
      <vt:lpstr>Transforming Regular Expression to NFA</vt:lpstr>
      <vt:lpstr>Transforming Regular Expression to NFA (Cont.)</vt:lpstr>
      <vt:lpstr>Transforming Regular Expression to NFA (Cont.)</vt:lpstr>
      <vt:lpstr>Transforming Regular Expression to NFA (Cont.)</vt:lpstr>
      <vt:lpstr>PowerPoint 簡報</vt:lpstr>
      <vt:lpstr>Transforming NFA to DFA</vt:lpstr>
      <vt:lpstr>Transforming NFA to DFA </vt:lpstr>
      <vt:lpstr>Creating the DFA (Cont.)</vt:lpstr>
      <vt:lpstr>Notion </vt:lpstr>
      <vt:lpstr>PowerPoint 簡報</vt:lpstr>
      <vt:lpstr>Creating the DFA (Cont.)</vt:lpstr>
      <vt:lpstr>Creating the DFA (Cont.)</vt:lpstr>
      <vt:lpstr>Example</vt:lpstr>
      <vt:lpstr>Example (Cont.)</vt:lpstr>
      <vt:lpstr>IMPORTANT NOTES</vt:lpstr>
      <vt:lpstr>Important Notes</vt:lpstr>
      <vt:lpstr>Homework </vt:lpstr>
      <vt:lpstr>HW Solution </vt:lpstr>
      <vt:lpstr>Homework</vt:lpstr>
      <vt:lpstr>Homework Solution</vt:lpstr>
      <vt:lpstr>Homework Solution</vt:lpstr>
      <vt:lpstr>Home work</vt:lpstr>
      <vt:lpstr>Homework Solution</vt:lpstr>
      <vt:lpstr>Homework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ypcheng</dc:creator>
  <cp:lastModifiedBy>ypc-pc</cp:lastModifiedBy>
  <cp:revision>196</cp:revision>
  <cp:lastPrinted>1601-01-01T00:00:00Z</cp:lastPrinted>
  <dcterms:created xsi:type="dcterms:W3CDTF">1601-01-01T00:00:00Z</dcterms:created>
  <dcterms:modified xsi:type="dcterms:W3CDTF">2014-02-11T14:24:19Z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