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320" r:id="rId2"/>
    <p:sldId id="256" r:id="rId3"/>
    <p:sldId id="257" r:id="rId4"/>
    <p:sldId id="258" r:id="rId5"/>
    <p:sldId id="259" r:id="rId6"/>
    <p:sldId id="260" r:id="rId7"/>
    <p:sldId id="261" r:id="rId8"/>
    <p:sldId id="344" r:id="rId9"/>
    <p:sldId id="262" r:id="rId10"/>
    <p:sldId id="263" r:id="rId11"/>
    <p:sldId id="264" r:id="rId12"/>
    <p:sldId id="345" r:id="rId13"/>
    <p:sldId id="346" r:id="rId14"/>
    <p:sldId id="347" r:id="rId15"/>
    <p:sldId id="348" r:id="rId16"/>
    <p:sldId id="349" r:id="rId17"/>
    <p:sldId id="265" r:id="rId18"/>
    <p:sldId id="267" r:id="rId19"/>
    <p:sldId id="268" r:id="rId20"/>
    <p:sldId id="269" r:id="rId21"/>
    <p:sldId id="270" r:id="rId22"/>
    <p:sldId id="271" r:id="rId23"/>
    <p:sldId id="272" r:id="rId24"/>
    <p:sldId id="274" r:id="rId25"/>
    <p:sldId id="275" r:id="rId26"/>
    <p:sldId id="329"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350" r:id="rId43"/>
    <p:sldId id="354" r:id="rId44"/>
    <p:sldId id="291" r:id="rId45"/>
    <p:sldId id="292" r:id="rId46"/>
    <p:sldId id="293" r:id="rId47"/>
    <p:sldId id="294" r:id="rId48"/>
    <p:sldId id="295" r:id="rId49"/>
    <p:sldId id="296" r:id="rId50"/>
    <p:sldId id="351"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52" r:id="rId66"/>
    <p:sldId id="312" r:id="rId67"/>
    <p:sldId id="313" r:id="rId68"/>
    <p:sldId id="314" r:id="rId69"/>
    <p:sldId id="315" r:id="rId70"/>
    <p:sldId id="316" r:id="rId71"/>
    <p:sldId id="317" r:id="rId72"/>
    <p:sldId id="318" r:id="rId73"/>
    <p:sldId id="330" r:id="rId74"/>
    <p:sldId id="331" r:id="rId75"/>
    <p:sldId id="332" r:id="rId76"/>
    <p:sldId id="333" r:id="rId77"/>
    <p:sldId id="334" r:id="rId78"/>
    <p:sldId id="343" r:id="rId79"/>
    <p:sldId id="335" r:id="rId80"/>
    <p:sldId id="336" r:id="rId81"/>
    <p:sldId id="337" r:id="rId82"/>
    <p:sldId id="338" r:id="rId83"/>
    <p:sldId id="340" r:id="rId84"/>
    <p:sldId id="341" r:id="rId85"/>
    <p:sldId id="342" r:id="rId86"/>
    <p:sldId id="353" r:id="rId87"/>
    <p:sldId id="355" r:id="rId88"/>
    <p:sldId id="356" r:id="rId89"/>
    <p:sldId id="357" r:id="rId90"/>
    <p:sldId id="359" r:id="rId91"/>
    <p:sldId id="360" r:id="rId92"/>
    <p:sldId id="358" r:id="rId93"/>
    <p:sldId id="319" r:id="rId94"/>
    <p:sldId id="321" r:id="rId95"/>
    <p:sldId id="322" r:id="rId96"/>
    <p:sldId id="323" r:id="rId97"/>
    <p:sldId id="324" r:id="rId98"/>
    <p:sldId id="325" r:id="rId99"/>
    <p:sldId id="326" r:id="rId100"/>
    <p:sldId id="327" r:id="rId101"/>
    <p:sldId id="328" r:id="rId102"/>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521415D9-36F7-43E2-AB2F-B90AF26B5E84}">
      <p14:sectionLst xmlns:p14="http://schemas.microsoft.com/office/powerpoint/2010/main">
        <p14:section name="預設章節" id="{B0FDC392-3ABA-4351-9AEF-3ED6316092BB}">
          <p14:sldIdLst>
            <p14:sldId id="320"/>
            <p14:sldId id="256"/>
            <p14:sldId id="257"/>
            <p14:sldId id="258"/>
            <p14:sldId id="259"/>
            <p14:sldId id="260"/>
            <p14:sldId id="261"/>
            <p14:sldId id="344"/>
            <p14:sldId id="262"/>
            <p14:sldId id="263"/>
            <p14:sldId id="264"/>
            <p14:sldId id="345"/>
            <p14:sldId id="346"/>
            <p14:sldId id="347"/>
            <p14:sldId id="348"/>
            <p14:sldId id="349"/>
            <p14:sldId id="265"/>
            <p14:sldId id="267"/>
            <p14:sldId id="268"/>
            <p14:sldId id="269"/>
            <p14:sldId id="270"/>
            <p14:sldId id="271"/>
            <p14:sldId id="272"/>
            <p14:sldId id="274"/>
            <p14:sldId id="275"/>
            <p14:sldId id="329"/>
            <p14:sldId id="276"/>
            <p14:sldId id="277"/>
            <p14:sldId id="278"/>
            <p14:sldId id="279"/>
            <p14:sldId id="280"/>
            <p14:sldId id="281"/>
            <p14:sldId id="282"/>
            <p14:sldId id="283"/>
            <p14:sldId id="284"/>
            <p14:sldId id="285"/>
            <p14:sldId id="286"/>
            <p14:sldId id="287"/>
            <p14:sldId id="288"/>
            <p14:sldId id="289"/>
            <p14:sldId id="290"/>
            <p14:sldId id="350"/>
            <p14:sldId id="354"/>
            <p14:sldId id="291"/>
            <p14:sldId id="292"/>
            <p14:sldId id="293"/>
            <p14:sldId id="294"/>
            <p14:sldId id="295"/>
            <p14:sldId id="296"/>
          </p14:sldIdLst>
        </p14:section>
        <p14:section name="未命名的章節" id="{F4BFE007-A65C-4B4D-8593-3F0E92665808}">
          <p14:sldIdLst>
            <p14:sldId id="351"/>
            <p14:sldId id="298"/>
            <p14:sldId id="299"/>
            <p14:sldId id="300"/>
            <p14:sldId id="301"/>
            <p14:sldId id="302"/>
            <p14:sldId id="303"/>
            <p14:sldId id="304"/>
            <p14:sldId id="305"/>
            <p14:sldId id="306"/>
            <p14:sldId id="307"/>
            <p14:sldId id="308"/>
            <p14:sldId id="309"/>
            <p14:sldId id="310"/>
            <p14:sldId id="311"/>
            <p14:sldId id="352"/>
            <p14:sldId id="312"/>
            <p14:sldId id="313"/>
            <p14:sldId id="314"/>
            <p14:sldId id="315"/>
            <p14:sldId id="316"/>
            <p14:sldId id="317"/>
            <p14:sldId id="318"/>
            <p14:sldId id="330"/>
            <p14:sldId id="331"/>
            <p14:sldId id="332"/>
            <p14:sldId id="333"/>
            <p14:sldId id="334"/>
            <p14:sldId id="343"/>
            <p14:sldId id="335"/>
            <p14:sldId id="336"/>
            <p14:sldId id="337"/>
            <p14:sldId id="338"/>
            <p14:sldId id="340"/>
            <p14:sldId id="341"/>
            <p14:sldId id="342"/>
            <p14:sldId id="353"/>
            <p14:sldId id="355"/>
            <p14:sldId id="356"/>
            <p14:sldId id="357"/>
            <p14:sldId id="359"/>
            <p14:sldId id="360"/>
            <p14:sldId id="358"/>
            <p14:sldId id="319"/>
            <p14:sldId id="321"/>
            <p14:sldId id="322"/>
            <p14:sldId id="323"/>
            <p14:sldId id="324"/>
            <p14:sldId id="325"/>
            <p14:sldId id="326"/>
            <p14:sldId id="327"/>
            <p14:sldId id="3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3399"/>
    <a:srgbClr val="0000FF"/>
    <a:srgbClr val="0033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9" autoAdjust="0"/>
    <p:restoredTop sz="94605" autoAdjust="0"/>
  </p:normalViewPr>
  <p:slideViewPr>
    <p:cSldViewPr>
      <p:cViewPr varScale="1">
        <p:scale>
          <a:sx n="68" d="100"/>
          <a:sy n="68" d="100"/>
        </p:scale>
        <p:origin x="89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17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04:07.406"/>
    </inkml:context>
    <inkml:brush xml:id="br0">
      <inkml:brushProperty name="width" value="0.05292" units="cm"/>
      <inkml:brushProperty name="height" value="0.05292" units="cm"/>
      <inkml:brushProperty name="color" value="#00B050"/>
    </inkml:brush>
  </inkml:definitions>
  <inkml:trace contextRef="#ctx0" brushRef="#br0">16604 8404 198 0,'-55'-8'0'0,"-13"-2"-27"16,2-7 27-16,-10 2 10 15,23-6 17-15,-12-12 32 16,7 8-11-16,4-1-13 16,4-1-9-16,-2-6-10 15,7 3-12-15,5-5-4 16,7-3 1-16,0-3-1 0,-1-5 2 16,12-10-4-16,-5-13 4 15,0-12-2-15,12-22 0 16,-8-18 0-16,10-9-2 15,2-4 1-15,4 7 1 16,5 10 0-16,2 15 0 16,0 12 0-16,0 17 0 15,14 8 1-15,19 12 1 16,20-2-4-16,21 3 4 16,24 0-4-16,22 1 2 15,14 8-1-15,0 3 1 16,-3 8-2-16,-6 9-3 0,-14 7 3 15,-8 11 0-15,-14 5-5 16,-5 0 7-16,-3 7-5 16,-6 21 4-16,1 9-1 15,5 11 2-15,-8 7 0 16,-2 8 3-16,-9 12-1 16,-12 12-1-16,-15 20-1 15,-6 13 1-15,-18 16-1 16,-11 10 1-16,0 1-1 15,-31-2 0-15,-13-11 0 16,-1-17-1-16,-8-14 1 16,-3-14 1-16,-2-10-1 15,0-8 0-15,-7-2 0 0,-1-8-3 16,-3-1-11 0,11-2-41-16,2-13-78 0</inkml:trace>
  <inkml:trace contextRef="#ctx0" brushRef="#br0" timeOffset="1303.1013">11742 11043 227 0,'-6'-6'4'0,"-1"1"-2"16,7 4 12-16,0 1 17 15,0 0-1-15,0 0-7 16,0 0-9-16,0 0-9 15,0 0-5-15,0 0-4 0,2 0-2 16,21 0 5-16,8 6 1 16,11 4 1-16,16 2 4 15,2-4 0-15,11 0 9 16,12-1-6-16,-8 0 1 16,10-1 3-16,9 0-6 15,4-2-2-15,9-2-3 16,2-2 4-16,5 0-5 15,-7 0 4-15,6 0 2 16,-3 0-4-16,-2 0 4 16,0 0-4-16,-4 2 5 15,-4 4-4-15,-2 0 2 16,-8-1-5-16,2 4 3 0,-4-3-3 16,3 2 0-1,8 0 0-15,12-3 1 0,6-3 0 16,7-2-1-16,-7 0 0 15,-16 0 4-15,-10 0-2 16,-10 0-2-16,-19 0 1 16,-9 0-1-16,-10 0 0 15,-14 0 0-15,-16 0 1 16,-1 0-2-16,-8 0 2 16,-4 0 2-16,0 0 3 15,0 0 2-15,0 0-6 16,0 0-2-16,0 0-10 0,-16 0-37 15,1 0-81-15,-8 11-75 16</inkml:trace>
  <inkml:trace contextRef="#ctx0" brushRef="#br0" timeOffset="2579.8645">16473 10221 224 0,'4'-13'25'16,"-4"4"-6"-16,4 0 25 16,-4 3 17-16,5 6-15 15,-5 0-27-15,0 0-12 16,0 0-3-16,0 0-4 16,-26 33-3-16,-26 24-9 15,-19 16 9-15,-14 11-3 16,7-6 3-16,9-13-3 15,15-17-5-15,21-19-6 16,8-6-19-16,17-11-25 16,3-8-39-16,5-4-60 15</inkml:trace>
  <inkml:trace contextRef="#ctx0" brushRef="#br0" timeOffset="2798.0766">16335 10479 290 0,'0'0'0'0,"0"6"-37"16,0 18 31-16,-5 13 6 15,-8 4 7-15,-3 8-1 16,3 3-2-16,2-4-4 16,9 0 0-16,2-10 0 15,0-4-3-15,0-9-5 16,0-10-10-16,2-7-22 0,11-6-29 15,1-2-7-15</inkml:trace>
  <inkml:trace contextRef="#ctx0" brushRef="#br0" timeOffset="3143.3748">16774 10037 303 0,'0'0'69'0,"0"0"-61"15,0 0-8-15,0 7-7 16,-16 25 7-16,-22 10 4 16,-6 12-1-16,1-4 1 15,3-3-3-15,9-11-1 16,4-10 0-16,9-6 0 16,5-6-13-16,11-4-36 15,2-9-71-15,0-1-74 0</inkml:trace>
  <inkml:trace contextRef="#ctx0" brushRef="#br0" timeOffset="3321.9496">16787 10068 378 0,'4'0'0'0,"8"0"-40"16,-4 6 34-16,11 8 6 15,-2-1 6-15,3 4-5 16,5 2 1-16,-1-6-2 15,-6 5-3-15,2 4-8 16,-11-1-31-16,-5 5-28 16,-4-5-13-16</inkml:trace>
  <inkml:trace contextRef="#ctx0" brushRef="#br0" timeOffset="3519.0354">16504 10391 126 0,'-11'0'155'16,"9"0"-137"-16,2 0-16 16,0 0 2-16,13-12 11 15,16-2-7-15,4-2-6 16,9-2-2-16,1 4-5 16,-3 4-16-16,-11 10-26 15,-11 0-38-15,-7 0-19 16</inkml:trace>
  <inkml:trace contextRef="#ctx0" brushRef="#br0" timeOffset="3712.2555">16587 10412 118 0,'-14'9'64'0,"3"11"-51"16,7 8-12-16,-6 15 15 16,-1 4 6-16,7 3 1 15,-7-2-10-15,9 2-3 16,-3-7-9-16,-2-4 0 15,3-10-1-15,2-7-1 16,-7-4-3-16,7-4-6 16,2-2-8-16,0-3-36 15,0-6-40-15</inkml:trace>
  <inkml:trace contextRef="#ctx0" brushRef="#br0" timeOffset="4020.2362">16616 10465 67 0,'2'-2'18'0,"0"2"-4"16,7 0 7-16,-1 0 10 15,4 8 6-15,3 12-5 0,1 1-4 16,-1 4-4-1,6 7-9-15,-8-1-11 0,-4-3 3 16,2-3-7-16,-2 4 4 16,-5-5-4-16,-4 2 1 15,0-5-3-15,0 4 2 16,-2-2 0-16,-18-2-9 16,0 1-9-16,-9-4-18 15,2-6-34-15,2-8-12 16</inkml:trace>
  <inkml:trace contextRef="#ctx0" brushRef="#br0" timeOffset="4260.575">16489 10760 117 0,'0'-16'38'0,"0"0"-28"0,21-3-5 16,4 0 6-16,2 3 6 15,0 5 0-15,-10 4-5 16,-1 7-5-16,-5 0-7 15,-5 0 0-15,0 0-3 16,-6 0 0-16,0 7-2 16,0 8 5-16,0-3 4 15,0-1-2-15,0-5 0 16,0-6-2-16,0 0 2 16,0 0-2-16,2-8-28 15,19-22-30-15</inkml:trace>
  <inkml:trace contextRef="#ctx0" brushRef="#br0" timeOffset="4628.2863">16905 10515 102 0,'0'13'53'15,"0"10"-27"-15,0 8 1 16,-4-4-4-16,-1-8 0 16,3-10-12-16,2-6-8 15,0-3-3-15,0 0 0 16,0 0-7-16,15-11 3 15,12-21-16-15,2-9-26 16,-2 3-12-16,-10 7 31 16,-1 9 10-16,-5 12 13 15,1 8 4-15,-8 2 0 0,3 0 1 16,-3 12 8 0,-4 18 19-16,2 6-5 0,0 15-11 15,3 3-1-15,-2 4-11 16,-1-1 6-16,0-2 1 15,0-1-1-15,-2-11 0 16,0-9-4-16,0-13 3 16,0-8-2-16,0-9 2 15,0-3 6-15,-4-1 23 16,-12 0-26-16,-9-1-8 16,8-16-40-16,1-9-69 15</inkml:trace>
  <inkml:trace contextRef="#ctx0" brushRef="#br0" timeOffset="5031.9906">17582 10030 238 0,'-22'19'0'15,"-8"19"-17"-15,-9 9 3 0,-3 1 12 16,1-8 1-16,1-8 1 15,17-11 1-15,9-9 3 16,5-5-3-16,9-7 0 16,0 0-2-16,0 0-4 15,17 0 5-15,21 0 0 16,9-3 11-16,7-14-9 16,-6-4 0-16,-5 5-2 15,-5 5-9-15,-9 7-12 16,-10 4-31-16,-11 0-43 15</inkml:trace>
  <inkml:trace contextRef="#ctx0" brushRef="#br0" timeOffset="5198.1846">17279 10493 137 0,'-6'2'74'16,"6"-2"-48"-16,0 0-26 15,18 0 3-15,15-8 13 16,20-14 4-16,3 2-16 15,-5-1-4-15,1 0 0 16,-12 5-12-16,-9 5-36 16,-4 9-45-16</inkml:trace>
  <inkml:trace contextRef="#ctx0" brushRef="#br0" timeOffset="5422.2051">17555 10265 237 0,'-6'0'0'0,"-7"2"-15"16,-12 25 15-16,-8 16 0 15,-12 7 5-15,-6 8 5 16,0 3-3-16,3-5-2 16,13-6-1-16,4-6-4 15,8-10 0-15,12-15-6 16,9-6-12-16,2-13-40 15,7 0-7-15,24-6-21 0</inkml:trace>
  <inkml:trace contextRef="#ctx0" brushRef="#br0" timeOffset="5618.7765">17478 10582 92 0,'0'0'19'16,"0"24"26"-16,0 14 1 15,0 14-5-15,-14 3-7 16,1 0-16-16,1-5 0 15,8-6-13-15,4-10-4 16,0-10-1-16,0-10-1 16,0-5-9-16,0-9-6 15,0 0-4-15,0 0-11 16,14-19-7-16,-3-6-33 0,-5-2-61 16</inkml:trace>
  <inkml:trace contextRef="#ctx0" brushRef="#br0" timeOffset="5917.4646">17464 10657 71 0,'0'-17'75'0,"0"1"-70"15,0-1-4-15,18-3 0 16,2 4 5-16,0 4 3 16,3 0 9-16,-4 8 6 15,3 4-6-15,-5 0-3 16,0 4-10-16,-3 14 8 0,-1 7-3 15,1 0 4-15,-8 4-1 16,5 9-2-16,-9 0-8 16,5 6 1-16,-7-1 2 15,0 4-5-15,0-5 0 16,0-4 1-16,0-8-2 16,0-5 0-16,-7-7 0 15,5-6-6-15,-2-5-6 16,-3-5-18-16,4 1-27 15,-6-3-34-15</inkml:trace>
  <inkml:trace contextRef="#ctx0" brushRef="#br0" timeOffset="6052.3698">17586 10810 10 0,'5'-9'128'0,"11"2"-128"0,9 2-50 15,-8 0 33-15,3 5-51 16</inkml:trace>
  <inkml:trace contextRef="#ctx0" brushRef="#br0" timeOffset="6223.6592">17526 10984 109 0,'0'0'57'0,"0"0"-45"15,12 0-7-15,17-13 26 0,11-5-1 16,6-1-19 0,-1 6-9-16,-9 4-2 0,-7 7-13 15,-9 2-39-15,-11 0-103 16</inkml:trace>
  <inkml:trace contextRef="#ctx0" brushRef="#br0" timeOffset="8332.7118">18222 10606 322 0,'-18'7'26'0,"7"-7"-19"16,9 0 7-16,2 0 3 16,0 0-9-16,6 0-6 0,19 0-2 15,13 0 1-15,9 0-1 16,10 0 0-16,1 0 0 15,-2 0-5-15,2-1 0 16,-11-8-15-16,-9 6-45 16,-10 0-28-16,-12 3-54 15</inkml:trace>
  <inkml:trace contextRef="#ctx0" brushRef="#br0" timeOffset="8743.9937">18293 10376 190 0,'0'0'2'0,"0"-1"-2"16,0 1 0-16,0 0 2 15,0 0 29-15,0 0-6 16,0 0 0-16,0 4-9 0,0 22-5 16,0 18 12-16,0 19 1 15,0 11-10-15,0 3-12 16,0-8-2-16,0-12 0 15,0-20-1-15,0-12-4 16,0-10-1-16,0-9-5 16,16-6 4-16,10 0 2 15,3-8-5-15,14-22-7 16,-1-3-29-16,1 4-29 16,1 1-68-16</inkml:trace>
  <inkml:trace contextRef="#ctx0" brushRef="#br0" timeOffset="9202.4103">18922 10633 217 0,'0'-14'11'16,"0"1"-8"-16,0-1 4 15,0 0 19-15,-10 5 18 16,-3 3-8-16,-1 6-17 15,-5 0-6-15,-8 5-13 16,-2 20 1-16,-2 10 0 16,0 5 1-16,-5-1 2 15,16-6-4-15,7-3 0 0,5-7 2 16,6-9-4 0,2-3-1-16,0-5-2 0,0 0-3 15,16-6 3-15,7 0-4 16,6 0-6-16,-1-18-2 15,-1-10-4-15,2-5 4 16,-7 6 2-16,-1 3 8 16,-8 12 7-16,-9 6 0 15,-2 6 3-15,-2 0-1 16,0 0 5-16,2 8-6 16,-2 14 8-16,6 6 9 15,-6 6-4-15,2-8-14 0,0-6 0 16,2-10-3-1,5-6-7-15,2-4-1 0,3 0-7 16,6-24-31-16,2-12-8 16,-4-6-38-16</inkml:trace>
  <inkml:trace contextRef="#ctx0" brushRef="#br0" timeOffset="9412.7837">18922 10633 16 0,'97'-7'92'16,"-97"3"-11"-16,0 4-20 15,0 0-28-15,0 0-1 16,0 0-22-16,0 0-10 15,0 18 0-15,0 11 0 16,0 11 6-16,0 8 0 16,0 2-2-16,0-1-3 15,0 3 2-15,0-2-2 16,0-5-1-16,0-9-6 0,0-10 0 16,0-13-11-16,0-7-19 15,0-6-14-15,0 0 5 16,-4 0 18-16,-1-3-78 15</inkml:trace>
  <inkml:trace contextRef="#ctx0" brushRef="#br0" timeOffset="10003.9597">19024 10640 60 0,'9'-4'130'0,"5"4"-130"15,1 0-18-15,5 0 18 0,5 8 11 16,-6 17 1-16,4 7 9 16,-8 5-3-16,1 7-7 15,-14-2-6-15,-2 4 1 16,0-2 0-16,-2-8-1 16,-26-2 2-16,4-7-7 15,-5-12 0-15,-2-7 1 16,2-8-2-16,2 0 1 15,6-3-2-15,5-16-1 16,7 0-5-16,9-3-12 16,0 0-22-16,15 1-7 15,12 3 32-15,4 4 8 0,8 5-6 16,-4-2 7 0,3 3 1-16,6 0 7 0,3-1 5 15,3 1 2-15,-5-7 17 16,3 1-5-16,3-4-8 15,-4-2-1-15,-5 0-7 16,-13-4-1-16,-2 5 0 16,-12 0-1-16,-3 1-1 15,-10-5 0-15,-2 12 5 16,-2-2 6-16,-21 6 5 16,1 3 2-16,-14 4-9 15,5 0 7-15,-2 10-5 16,-1 11-5-16,12 4-4 15,-3-3 2-15,14 4 0 0,11-5-3 16,0 4-1-16,0 0 1 16,9-2 1-16,18 4 1 15,6-8 0-15,14-3-2 16,9-5-1-16,13-7-1 16,0-4-28-16,-2 0-124 15</inkml:trace>
  <inkml:trace contextRef="#ctx0" brushRef="#br0" timeOffset="10491.972">20283 10449 194 0,'0'-2'0'0,"0"2"-24"15,0 0 19-15,0 0 0 0,0 0 5 16,0 0-39 0,0 2-18-16</inkml:trace>
  <inkml:trace contextRef="#ctx0" brushRef="#br0" timeOffset="11639.676">20437 10172 331 0,'2'0'32'0,"-2"0"-32"15,2 3-15-15,0 25 15 16,-2 22 9-16,0 12 5 16,0 12 4-16,-8 5-11 15,-11-4-2-15,1-5-4 16,5-14 2-16,2-16-3 15,4-17 2-15,7-11-2 16,0-10 0-16,-2-2-2 16,2 0 4-16,0 0-1 15,0 0-1-15,0-14-4 16,5-12-15-16,19-14-9 16,3 0 10-16,2 4 14 0,0 5 2 15,-7 11 2 1,5 9-1-16,-3 7 2 0,-8 4-2 15,2 0 1-15,-5 0-2 16,0 15-2-16,-1 14 4 16,-6 6 5-16,1 4-2 15,-5-1 3-15,-2-5-5 16,1-6 2-16,4-5-3 16,1-12 0-16,-2-6-3 15,7-2 1-15,-3-2 1 16,13 0-3-16,8-14 0 15,4-18-13-15,3 0-2 0,-7 0-5 16,-9 4 10-16,-5 6-9 16,-5 4 13-16,-10 5 10 15,0 1 1-15,0 6 13 16,-8 0 2-16,-11 6 4 16,-8 0-6-16,-2 0-5 15,0 12-2-15,-2 9-1 16,8-2-5-16,4 6 4 15,3-3-2-15,5 0-3 16,9 0 3-16,2 2-3 16,0-4 2-16,0 0-1 15,2-1 0-15,13-4-1 16,7 1-1-16,3-8-2 0,11-2-2 16,-5-6-20-16,7 0-40 15,-5 0-62-15</inkml:trace>
  <inkml:trace contextRef="#ctx0" brushRef="#br0" timeOffset="11887.9327">21047 10578 95 0,'-38'0'166'15,"0"0"-153"-15,3 1-9 16,-3 20 16-16,9 3 0 0,2 1 1 15,9 2-13 1,9 0-2-16,5 0-5 0,4-1-1 16,0-6 0-16,11-3-6 15,11-10-5-15,7-7-9 16,7 0 2-16,1-16-31 16,1-17 6-16,-4-2-24 15,-10 5-28-15</inkml:trace>
  <inkml:trace contextRef="#ctx0" brushRef="#br0" timeOffset="12013.4551">21047 10578 24 0,'22'64'80'0,"-22"-64"-18"16,0 0-5-16,0 0-31 16,0 0-13-16,0 14-1 15,0 8-6-15,0 0-3 0,0 0-3 16,0-10-6 0,2 0-2-16,16-5-10 0,3-4-35 15,7-3-82-15</inkml:trace>
  <inkml:trace contextRef="#ctx0" brushRef="#br0" timeOffset="12660.5815">21324 10637 287 0,'0'7'10'0,"0"6"-10"15,0 6-12-15,0-1 12 0,0-5 0 16,0 0 0-1,0-5-1-15,13-4 1 0,7-4-8 16,4 0-6-16,5 0-21 16,0-20-11-16,-11-2 22 15,-7 0 17-15,-11-2 7 16,0 6 7-16,-13-1 6 16,-10 2-1-16,1 1-4 15,-9 5 3-15,-3 7 9 16,13 4 9-16,-8 0-11 15,2 0-4-15,4 12-9 16,5 10 3-16,7 4-2 16,5-1-3-16,6 5 1 15,0-5 0-15,0-6-4 16,2-5 0-16,18-8 1 0,2-1 1 16,3-5 0-16,-1 0-2 15,10-27 0-15,1-15-4 16,3-8 2-16,-5-3-7 15,-8 0 2-15,-7 0-1 16,-7 3-10-16,-5-4-3 16,2 12-11-16,-8 5-1 15,0 12 33-15,0 11 11 16,0 8 24-16,0 6 0 16,0 0-18-16,0 0-17 15,0 0 0-15,0 21-7 16,0 15 7-16,0 13 7 0,0 7 2 15,0-2-5-15,0 5 5 16,0-8-4-16,0-7-1 16,0-7-1-16,0-5-3 15,6-8 1-15,1-4 0 16,-1-6-2-16,4-4-2 16,-4-3 0-16,-1-5-6 15,-3-2-12-15,2 0-24 16,7-10-32-16,7-21-29 15</inkml:trace>
  <inkml:trace contextRef="#ctx0" brushRef="#br0" timeOffset="13717.87">16620 11608 10 0,'-43'-12'78'0,"10"3"-48"0,-3 2 8 15,5 1 4 1,2 2 2-16,14 2-5 0,-2-2-7 16,11 4 19-16,6 0-7 15,0-2-20-15,0 2-13 16,0 0-8-16,0 0-3 16,0 0 0-16,23 0-5 15,17 0 5-15,7 0 0 16,12 0 2-16,9 0-2 15,9 0 1-15,4 0-2 16,6 0 2-16,11 0-1 16,4 0 1-16,16 0 2 15,11 0-2-15,16 0 2 0,18 0-2 16,1-6-1 0,17 0 0-16,-5-1 0 0,3-3-1 15,-6-1 2-15,-3 3-2 16,4 2 2-16,-5 1-1 15,-7 3 0-15,6-2 1 16,5 3 0-16,-3-2 1 16,-4 3 3-16,0 0-5 15,-17 0 4-15,-2 0-3 16,-17 0-1-16,-13 0 0 16,-14 3 0-16,-14-3-1 15,-18 0 0-15,-19 0 0 16,-10 0 2-16,-13 0 0 15,-7 0 0-15,-4 0-2 0,-7 0-1 16,-4 0-6-16,-5-2-19 16,0 2-35-16,0-4-48 15,-2-8-111-15</inkml:trace>
  <inkml:trace contextRef="#ctx0" brushRef="#br0" timeOffset="14361.6059">22644 10424 297 0,'-15'-9'5'16,"-12"-3"-2"-16,-6 0-3 16,-9 2 0-16,-8 3-4 15,-1 7 4-15,-2 0 2 16,6 0 1-16,-3 2 3 15,15 11 0-15,18-1 1 16,3-1-6-16,9-2-1 16,5 7-7-16,0 6 3 15,25 10 4-15,13 1 0 16,11-1 0-16,2-5 0 16,0 2 0-16,-9-5 0 0,-13-4-2 15,-6 0 1-15,-11-4 0 16,-12-2-4-16,0 2 3 15,-19-2 2-15,-18 7 2 16,-8-2 1-16,-8-6-2 16,8-8 2-16,7-5-3 15,9 0 0-15,13 0-5 16,14-7-47-16,2-12-98 16</inkml:trace>
  <inkml:trace contextRef="#ctx0" brushRef="#br0" timeOffset="14593.7181">22677 10546 192 0,'0'1'19'16,"0"23"-18"-16,0 14 8 16,-8 3 15-16,-5 8 13 15,11-8-11-15,-3 3-10 16,5-8-7-16,0 0-4 15,0-10-5-15,0-8-1 16,7-6-1-16,-3-6-9 16,3-6-3-16,-5 0-15 15,6-4-36-15,6-23-13 16</inkml:trace>
  <inkml:trace contextRef="#ctx0" brushRef="#br0" timeOffset="14798.3906">22812 10571 276 0,'0'0'23'16,"0"0"-23"-16,0 0-15 16,0 16 15-16,0 16 3 15,0 15 8-15,-7 13 2 16,-22 13 1-16,-14 4-9 16,-7 8-4-16,-6-3 0 15,-2-4-2-15,0-8-2 16,6-5-3-16,17-20-25 15,8-17-32-15,14-14-44 16</inkml:trace>
  <inkml:trace contextRef="#ctx0" brushRef="#br0" timeOffset="15501.7433">23086 10393 332 0,'2'0'0'16,"-2"6"-6"-16,0 20-8 16,0 8 14-16,0 13 5 15,0 3 4-15,0-3-3 16,-2 0-3-16,0-5 1 16,2-10-3-16,0-12-1 15,0-7-2-15,-8-8 2 16,8-5-8-16,0 0 6 15,0 0-2-15,0-16-1 0,8-17-10 16,9-12-35-16,10-8 10 16,0 6 7-16,2 7-2 15,-9 15 35-15,-3 11 13 16,-8 6 22-16,-7 6 2 16,6 2-13-16,-8 0-14 15,2 0-10-15,-2 0 3 16,0 14 11-16,0 5 2 15,1 0-1-15,2 1-12 16,6-8-3-16,0-1 0 16,11-6-10-16,-2-5-13 15,9 0 21-15,8-17-1 16,7-12-10-16,-2 3-11 0,-9 8 17 16,-10 8 7-16,-15 10 4 15,-4 0 2-15,4 0 1 16,-4 6 3-16,2 15 10 15,-4 4 3-15,0 12-7 16,0 1-6-16,0 0-2 16,0-4-8-16,0-11 0 15,2-8-7-15,5-7-8 16,-5-6-12-16,2-2-21 16,6 0-15-16,-4-19-38 15</inkml:trace>
  <inkml:trace contextRef="#ctx0" brushRef="#br0" timeOffset="15968.1371">23672 10090 253 0,'0'27'0'0,"0"16"-11"16,0 18 11-16,0 5 7 15,0 4-2-15,0 4 9 16,-7 2-4-16,0-1 2 16,-4-11-4-16,5-11-7 15,-6-20 3-15,3-15-2 0,5-15 4 16,2-3-2 0,2 0 11-16,0 0-3 0,-7-21-12 15,7-10-7-15,0-8-8 16,7-4 7-16,22 7-3 15,4 9 2-15,-2 8 7 16,-2 11 1-16,-2 8 1 16,-2 0-2-16,-1 0 0 15,-8 13 2-15,1 8-5 16,-8 3 5-16,-6 7 0 16,-3-3 4-16,-10 4 4 15,-18-3 5-15,-8-4-1 16,-6-4-7-16,0-8 5 15,1-7-4-15,8-4 1 0,6-2-4 16,12 0-3-16,1 0-2 16,14 0-22-16,0-14-51 15,16-10-108-15</inkml:trace>
  <inkml:trace contextRef="#ctx0" brushRef="#br0" timeOffset="16582.6827">24006 10575 156 0,'-27'12'198'15,"3"4"-198"-15,3 7-2 16,6-5 2-16,9 1 3 0,6-2-3 16,0-5 0-1,2-1-1-15,25-2 1 0,10-5-1 16,1-4-8-16,2 0-29 15,-9-20 10-15,-6-7 3 16,-19 0-21-16,-6-2 5 16,0 3 41-16,-6 7 7 15,-15 2 45-15,2 5-7 16,1 4-10-16,5 5 1 16,1 0 0-16,10 2-12 15,2 1-24-15,0 0-1 16,0 0-14-16,14 0-20 0,13 0 35 15,10 4-2 1,15-4-1-16,-2 0-17 0,13-3-10 16,-5-19 9-16,-2-10 4 15,-5-2-6-15,-2-16-7 16,-14-3-9-16,-6-6 10 16,-13-1 25-16,-9 1 4 15,-7 11 2-15,0 14 39 16,-13 10 29-16,-10 11-12 15,1 6-28-15,-3 5-4 16,0 2-17-16,2 0-5 16,-5 26-4-16,2 16-2 15,-1 12 2-15,2 14 0 16,8 7 2-16,1 1 1 16,7 6-1-16,3 4-1 0,6-4 2 15,0-2-1-15,0-17-2 16,13-13-2-16,5-16-2 15,-1-10 3-15,-1-7-6 16,-5-10-1-16,-2-1-40 16,0-6-45-16,-9 0-97 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19:09.940"/>
    </inkml:context>
    <inkml:brush xml:id="br0">
      <inkml:brushProperty name="width" value="0.05292" units="cm"/>
      <inkml:brushProperty name="height" value="0.05292" units="cm"/>
      <inkml:brushProperty name="color" value="#7030A0"/>
    </inkml:brush>
  </inkml:definitions>
  <inkml:trace contextRef="#ctx0" brushRef="#br0">8710 5828 269 0,'-16'0'11'0,"-13"0"-2"15,-4-31 19-15,-3-9 20 16,1-4-20-16,8 10-12 0,0 2 10 16,0-1-12-16,-1 1-14 15,1 0 3-15,5 2-3 16,-3-4 0-16,0-2 0 16,6-4 0-16,-6-3-2 15,9-8 1-15,-1-5-1 16,3-6 0-16,5-1 2 15,5-3-1-15,4 2-2 16,0 0 0-16,13 4 0 16,7 7-1-16,9 5 2 15,7 6-2-15,-3 4-2 0,7 4 5 16,7 4-1 0,7 3-2-16,4 2 0 0,2 7 4 15,7 4 0-15,-5 8-3 16,7 3 2-16,-9 3 0 15,9 0 0-15,-5 23-2 16,-3 1 1-16,1 12-2 16,-8-1 2-16,-7 8-1 15,-5 1-1-15,-4 0 1 16,-5 5 3-16,-4-5 0 16,-4 7-1-16,-7 2 1 15,-9 3 1-15,-9 10-1 16,0 8 0-16,-11-2 0 15,-22 0 0-15,-8-7 2 0,-3-13 4 16,-6-8-6-16,4-12 3 16,1-7-2-16,1-6 9 15,5-8-9-15,13-6 2 16,-3-3 9-16,7-2-6 16,1 0-1-16,3 0-4 15,3-2-1-15,4-6-20 16,7 2-22-16,-4 2-105 15</inkml:trace>
  <inkml:trace contextRef="#ctx0" brushRef="#br0" timeOffset="1284.1915">11085 5598 205 0,'-27'-3'28'15,"8"-1"-24"-15,-6-1-4 16,-4-3 8-16,-4-2-6 15,-6 1 2-15,8-6 12 16,3 3 2-16,1-9 1 16,9-4-14-16,5-7-1 15,1-16-4-15,10-6 7 16,2-14-7-16,0-13-1 0,0 1-3 16,2 2 1-1,14 4-3-15,7 10-5 0,-2 2 7 16,6-1 4-16,2 9 0 15,9 2 1-15,-3 2-1 16,6 6 0-16,1 1 0 16,10 3 0-16,4 8 0 15,-4 0 2-15,13 4-2 16,9 5 1-16,9 4-1 16,5 7 0-16,-1 8 2 15,-2 4-2-15,-10 0 0 16,-7 6-2-16,-11 12 1 0,-12 7 2 15,-3-4-1-15,-3 12 0 16,-6-1 4-16,-2 4-4 16,-5 1 4-16,-8 4-3 15,1 7 4-15,-13-2-1 16,-2 4 2-16,-4 0 0 16,0 3-3-16,-6-3 3 15,-12 2 0-15,-7 2-1 16,-1 2-3-16,-3 6 4 15,-12 0 2-15,8-5-6 16,-5-3 2-16,5-12-2 16,-5-9 5-16,5-4-3 15,0-8 4-15,-6-4-2 16,6-5 4-16,-1-5-6 16,1-4 4-16,0 1-3 0,-1-4-1 15,5 0 0-15,9 0-4 16,3 0 2-16,3 0-2 15,3-7-2-15,0 0-19 16,8 5-35-16,-1 2-74 16</inkml:trace>
  <inkml:trace contextRef="#ctx0" brushRef="#br0" timeOffset="3780.7156">5159 7858 145 0,'-39'0'0'0,"4"0"-2"16,-1 0 2-16,-8 0 19 15,-1 0 11-15,1 0 22 16,-10 0-6-16,12-5-13 16,-5-1-9-16,-7 2-14 15,-1 2-7-15,-3 2-6 16,-2 0 5-16,0 0-2 15,0-5 0-15,6-1 0 16,2-4 2-16,6-4 0 16,-1-6 0-16,9-5-2 15,7 0 2-15,0-5-2 0,6-8 0 16,4 2-3 0,2-10 0-16,6-1-3 0,-3-9 6 15,10-5 4-15,-1-10 1 16,5-5-4-16,2-7-1 15,0-6-2-15,24-10-9 16,9-13 1-16,6-1 2 16,3 1-4-16,-7 0 6 15,3 5 3-15,-4 1 1 16,0 4 1-16,-11 12 1 16,2 13 3-16,-7 14-1 15,-5 10 2-15,3 12-4 16,-5-2 4-16,5 5-4 15,4-5-3-15,3 2 3 0,7-3 3 16,8-3-3-16,-5 5 2 16,6 2-1-16,-8 3-2 15,7 6 1-15,2 3 0 16,-3 5-1-16,-1 8 1 16,-2 5-1-16,-3 4 2 15,7 1-1-15,8-1 1 16,4-2 2-16,1-1 1 15,2-3-3-15,3 0 5 16,-2 0-5-16,-1 4 1 16,2 2-2-16,15 2 3 15,1 0-3-15,4 2 2 16,6-2-2-16,-3 2 2 0,0 0-2 16,5 2 0-16,-4-3 4 15,8 0-3-15,5 0 4 16,0 0-4-16,7-1 2 15,-3-1-3-15,-2 1 2 16,0 1-2-16,-17 1 0 16,8 0 0-16,-14 2 0 15,-4 0 0-15,-6 0 0 16,3 4 0-16,-6 6 0 16,4-1 2-16,5 4-2 15,-2-3 0-15,6-2 0 16,-6-1 0-16,-7 4 0 0,-2-1 0 15,-6 0-2 1,0 2 2-16,1 6-1 0,0 0 1 16,0 2 0-16,7 0 1 15,-2 4-1-15,-3 4 0 16,-8 1 0-16,6 8 0 16,-4 6 0-16,-3 1 0 15,-1 7 0-15,-3 2 0 16,0 3 3-16,-4 4-3 15,2 2 2-15,-7-1-1 16,-2-3 1-16,-4-6-2 16,-6-2 0-16,-3-4 2 15,-3 0-2-15,-2 1-4 0,-6 3 3 16,-5 4 1 0,0 7 0-16,0 10 1 0,0 9-1 15,-9 8 4-15,-2 3-2 16,0 3-2-16,-1-6 0 15,8 0 4-15,0-3-4 16,-1-7 2-16,3-5-2 16,-2-8 0-16,-6-3-2 15,2 0 4-15,-5-5-5 16,-8 2 6-16,-1-4-2 16,-3-5-1-16,-6-4 1 15,-7-2-1-15,3-5 1 0,-3-6 1 16,-7-2-2-1,3-12 3-15,-2 3-2 0,5-8 1 16,10-3 0-16,0-3 2 16,-2-2 1-16,-9-4 1 15,0 2-1-15,-7-2-2 16,-6 3 3-16,-5-3-2 16,-14 3-2-16,-3-5-2 15,-10 0 4-15,-6 0-3 16,-7 0 0-16,2 0-1 15,-2 0-3-15,11 0-10 16,-2 0-48-16,2-5-103 16</inkml:trace>
  <inkml:trace contextRef="#ctx0" brushRef="#br0" timeOffset="5701.4555">12344 8021 102 0,'-27'-8'158'0,"9"-2"-148"15,1 1-4-15,1 0 9 16,-6-1 2-16,-7 0-8 15,2-2 7-15,-4 3-2 0,-2 3-4 16,-8 0-4-16,-3 5 0 16,-10-2-6-16,6 2 2 15,-17 1-2-15,5-5 0 16,-2 1 1-16,1-6 0 16,3-4 4-16,7-6-3 15,-1-4 7-15,8-4-2 16,0-8-2-16,-3 0-3 15,-2-7 0-15,15 2 0 16,-2 1 2-16,5-7 5 16,4 6-7-16,6-5-1 15,-4-3-1-15,-4-1 3 16,9-1 0-16,-3-3-3 16,6 2 2-16,-6 2-2 0,10-1-1 15,4-4 0-15,0-1 1 16,5-2-8-16,4-5 5 15,0-4-5-15,0-8 2 16,18 5 4-16,4-4-4 16,7 2 3-16,-5-1-1 15,5 1 2-15,0 4 0 16,-4 2 2-16,-3 4 0 16,-4 8 1-16,0 6 0 15,-1 2-1-15,8 4-1 16,2 3 1-16,-9 5 0 0,10 4 1 15,-4 4 1-15,-5 0 0 16,6-2 0-16,-1-5-2 16,-2-2 0-16,9-3 1 15,7-5-1-15,-7 3 0 16,8 4 2-16,-13 12-1 16,-6 6-1-16,7 7 0 15,2-1 2-15,0 1-2 16,13 1 0-16,1 0 0 15,1 3 0-15,3 1 0 16,4-1 1-16,5 3 0 16,4-2 0-16,11 2-1 15,3-6 1-15,10 4-1 16,1 0 2-16,6 5-2 16,7 1 2-16,1 0-2 0,12 0 0 15,1 7 0-15,6-1 0 16,-3-2 1-16,10-2-1 15,-3 0 1-15,1-2-1 16,-7 0 1-16,-4 0-1 16,-10 0 0-16,-6 0-1 15,-16 0 2-15,2 0-1 16,-6 2 1-16,2 6-2 16,-2 2 2-16,3 5-2 15,-4 0 0-15,-2 2 0 16,-1 2 1-16,-8 2 0 15,14-2-1-15,-2 8 2 0,2-7-2 16,-2 0 2-16,-12-5-2 16,-3 3-1-16,-13 0 2 15,-3 0 0-15,-5-1-1 16,-2 3 1-16,-7 4 0 16,-9 4-1-16,7 2-1 15,-4 6 2-15,-10 7 0 16,3 7 1-16,-7 4 0 15,3 17 1-15,-1 0 2 16,1 9-3-16,1 2 0 16,3 5-1-16,8 1 2 15,1 0-2-15,0-2 3 16,-9-8-3-16,-3-1 0 0,-3-7 0 16,-8-4 0-16,-4 5-3 15,0 3 6-15,0 6-3 16,-20 4 1-16,-9 3 1 15,-4-6-2-15,-3-8 1 16,-4-8 0-16,-3-6-1 16,1-9 1-16,-5-3 0 15,5-6 1-15,-4 1-2 16,-6 3 2-16,5-5-2 16,-1-4 2-16,0 0-2 15,6-8 1-15,-1-8-1 16,-3 2 0-16,-3-6 1 0,-4-2-1 15,-17-2 5 1,-12-2-5-16,-19-3 3 0,-21-3-1 16,-18 1-2-16,-22-4 0 15,-19 6 0-15,-8-5 0 16,-8-2 0-16,-3 0-1 16,13 0 2-16,11 0-1 15,11-2 2-15,22-11-2 16,23 5 1-16,18-3-1 15,19 3 0-15,25 2 0 16,7 1 0-16,15 2 0 16,0 3-1-16,9 0-2 15,4 0-3-15,-4 0-24 16,0 18-63-16,-6-3-119 16</inkml:trace>
  <inkml:trace contextRef="#ctx0" brushRef="#br0" timeOffset="5889.128">12544 8378 9 0,'-11'-21'0'0</inkml:trace>
  <inkml:trace contextRef="#ctx0" brushRef="#br0" timeOffset="11513.9302">2817 8843 126 0,'-14'-2'58'0,"0"-8"-24"15,11 3 12-15,-9-4 8 16,8 3-7-16,0-2-15 15,-1 3 1-15,5 4-17 0,0-1-13 16,0 4-3-16,0-2 0 16,0 2-4-16,0 0-2 15,0 0-6-15,0 0-4 16,0 0-2-16,5 0 5 16,8 0 10-16,5 0 1 15,2 0 0-15,14 0-3 16,1 0 5-16,11 0-1 15,8 0-1-15,0 0 4 16,6 0-1-16,-9 0-1 16,-4 0 0-16,-7 0 1 15,-5 0-1-15,2-3 1 16,-4 3 0-16,5 0 1 0,-1 0-2 16,13 0 3-1,0-1-2-15,8 1 1 0,5-1-1 16,-5-6-1-16,-7 3 1 15,10-4 1-15,-11 2 0 16,6 0 5-16,-9-2-6 16,1 2 0-16,0-2-1 15,-15 0 0-15,1 3 0 16,-16 1 0-16,-5 3-3 16,-11 1-2-16,-2 0 0 15,0 0 5-15,0 0-8 16,0 0-2-16,4 0-18 0,4 0-40 15,5 0-95 1</inkml:trace>
  <inkml:trace contextRef="#ctx0" brushRef="#br0" timeOffset="11867.1618">4931 8668 338 0,'10'3'0'16,"9"-2"-16"-16,19-1 16 0,20 0 11 15,22 0 6-15,20-4 6 16,8-7 0-16,-2 3-11 15,-14 3-2-15,-12 4-8 16,-11 1 3-16,-11 0-4 16,-18 0-1-16,-2 0 0 15,-16 0-1-15,-13 0-3 16,-2 0 0-16,-7 0 3 16,0 0-5-16,0 0-3 15,0 0-24-15,7 0-51 16,-1 0-151-16</inkml:trace>
  <inkml:trace contextRef="#ctx0" brushRef="#br0" timeOffset="12908.1096">4664 10171 331 0,'-16'-17'55'16,"10"7"-42"-16,6 4 0 16,0 2 16-16,0 1-16 15,0-2-7-15,0 3-3 16,0-2 0-16,0 4-1 16,0 0-2-16,0 0 0 15,15 0-5-15,18-2 5 16,12-6 0-16,13-3 2 15,5 0-1-15,6-1-2 0,-5 2 1 16,1 1 0-16,-3-2 2 16,12 2-2-16,12-6 2 15,13 5 2-15,10 4 0 16,9 4-2-16,2-1 3 16,9 3-3-16,12-1 2 15,2 0-2-15,-3-2-1 16,-20-3 2-16,-11 2-2 15,-20 0 0-15,-15 2 1 16,-5 0-4-16,-15 2 3 16,-12 0-1-16,-9 0 0 15,-12 0 1-15,-11 0-1 16,-3 0 0-16,-7 0 0 0,0 0 0 16,0 0 3-16,0 0-1 15,0 0 0-15,0 0-2 16,0 0-5-16,0 0-8 15,0 0-20-15,0 12-24 16,-23 14-72-16,-7 7-54 16</inkml:trace>
  <inkml:trace contextRef="#ctx0" brushRef="#br0" timeOffset="14213.2389">4534 11181 269 0,'-13'-6'36'0,"7"3"7"16,-6 2 9-16,6-2-15 0,-1 0-14 15,3 2-13-15,4-1 0 16,0-1-1-16,0 1-6 15,0 2 0-15,0 0-3 16,0 0 0-16,2 0-2 16,15-2-2-16,18 0 4 15,9-2 7-15,14 0-3 16,19-2 3-16,10-1-3 16,13-3-1-16,19-1 3 15,19-1-3-15,20-6 2 0,25 2-4 16,6-5 3-1,-4 3-4-15,-11 7 1 16,-13 3-1-16,-14 5-1 0,-27 3 1 16,-13 0 0-16,-16 0 1 15,-12 11 0-15,-17-2-2 16,-9-2 1-16,-18-1 0 16,4 0 1-16,-20-2 0 15,-3 0-1-15,-3-2 0 16,-6-2 1-16,-4 0 0 15,-1 0 0-15,-2 2-1 16,0-2 3-16,0 0-3 16,0 0 0-16,0 0 0 15,0 0 0-15,0 0 0 16,0 0-1-16,0 2 0 0,2-2 2 16,-2 2-3-1,7-2 3-15,-5 0-2 0,-2 0 1 16,0 0 0-16,0 0 0 15,0 0 1-15,0 0 0 16,0 0-1-16,0 0 1 16,0 0 0-16,0 0 0 15,0 0 0-15,0 0 0 16,0 0-1-16,0 0 2 16,0 0-2-16,0 0 0 15,0 0-2-15,0 0 5 16,0 0-4-16,0 0 2 15,0 0-1-15,0 0 1 0,0 0 0 16,0 0 0-16,0 0 0 16,0 0 0-16,0 0 0 15,0 0-1-15,0 0 1 16,0 0-2-16,0 0 2 16,0 0-2-16,0 0 1 15,0 0 0-15,0 0 0 16,0 0 0-16,0 0 0 15,0 0 1-15,0 0-2 16,0 0 2-16,0 0-2 16,0 0 2-16,0 2 0 15,0-2-1-15,0 0 0 16,0 0 0-16,0 0 0 16,0 0-1-16,0 0 2 0,0 0-3 15,0 3 3-15,0-3-2 16,0 0 2-16,0 0-1 15,0 0 0-15,0 0 0 16,0 0 0-16,0 0 1 16,0 0 0-16,0 0 0 15,0 0-1-15,0 0 2 16,0 0-4-16,0 0 2 16,0 0 0-16,0 0 0 15,0 0 2-15,0 0-4 16,0 0 4-16,0 0-4 15,0 0 4-15,0 0-4 16,0 0 2-16,0 0 0 0,0 0-2 16,0 0-1-16,0 0-1 15,0 0-11-15,0 0-11 16,0 0-37-16,0 0-36 16,-9 0-118-16</inkml:trace>
  <inkml:trace contextRef="#ctx0" brushRef="#br0" timeOffset="16185.324">4557 6595 64 0,'-2'-10'12'15,"0"-2"-3"-15,-3-2 2 16,3 2-1-16,2 0-2 16,-2 2 6-16,2 4-4 15,-2 2 7-15,2-2-4 16,0 6 10-16,0 0-5 15,0 0-4-15,0 0-4 16,0 0-3-16,0 0-7 16,0 0 0-16,0 0-5 15,6 0 5-15,9 0 2 16,12 0-2-16,0 8 1 0,2 0 1 16,7 2-1-16,11 2-1 15,6-2 2-15,9-4 0 16,8-2 1-16,-1 0-1 15,-3-4 2-15,-8 2-1 16,5 0-3-16,-3-2 1 16,2 0 1-16,7 0 0 15,0 0-2-15,0 0 2 16,-4 0-2-16,2 0 0 16,-7-2 1-16,-2-4-1 15,0 4 0-15,0-2 2 16,5 0-2-16,-6 2 1 0,1 0-2 15,-9 2 2 1,3-2-1-16,-8 2 0 0,-4 0 0 16,5-3 0-16,-3 3 0 15,-5 0-1-15,6 0 1 16,-1 0 0-16,-2 0-2 16,-9 0 1-16,4 0 1 15,-12-1 0-15,0-4 0 16,-3 2 0-16,-9-1 1 15,3-3 2-15,-10-2 3 16,7-5 2-16,-2 0-2 16,0-2-4-16,2-2 0 15,4 0-2-15,1-4 0 16,5 8-1-16,-2-3 0 16,-3 3-1-16,-1 2 2 0,-1 0-1 15,-1 2 2-15,1-1 0 16,1-5-1-16,1 2 1 15,4-1-1-15,-6 1 0 16,1 2 0-16,-1-2 1 16,-1 0 0-16,-6 0 1 15,2 3 5-15,-7-4 1 16,-2-3-2-16,0 1-5 16,0-10-1-16,0 5 0 15,-11-3 0-15,8 0 0 16,-6 0 0-16,-5 2 0 15,6-2 0-15,-3-1 0 16,-1 6 6-16,-5-2-5 0,-8 0 0 16,-4 4-1-16,-2 0 0 15,-11 4 0-15,-7 4 0 16,0 2-2-16,0 2 2 16,-1 2 1-16,6 0-1 15,-3-2 3-15,7-2-2 16,-4-3 0-16,-1 2 1 15,1 3 0-15,-8 0-2 16,4 2 0-16,-6 2 5 16,-2 0-7-16,-2 2 4 15,3 0-1-15,8 0-1 16,-5 0 1-16,8 0-1 0,-3 0-1 16,3 0 1-16,-1 0 1 15,-4 6-1-15,4 0 1 16,-1 0-1-16,3-1 0 15,-1-4 0-15,4 1 2 16,4-2 2-16,0 0 0 16,7 0-1-16,0 0 1 15,0 0-2-15,1 0-2 16,-3 0 0-16,2 0 1 16,-2 0-1-16,4 0 0 15,1 4 0-15,0 2-1 16,-5 0-1-16,0 0-1 15,0 4 3-15,-3 0 0 16,-8 1-1-16,10 0 2 0,-8 1-1 16,3-2 0-16,1 1 5 15,5-4-4-15,0 1 0 16,4-2 1-16,7 0-2 16,0-2 1-16,2 0 2 15,5 2 0-15,1-2-2 16,4 2-1-16,1 1-2 15,5 9-4-15,0 5-4 16,2 5-1-16,0 9 4 16,15 3-12-16,20 4 2 15,17 4-31-15,21-10-76 0</inkml:trace>
  <inkml:trace contextRef="#ctx0" brushRef="#br0" timeOffset="17732.2084">11950 6536 199 0,'-9'-15'13'0,"-7"1"3"15,3 1 11-15,-10 3-13 0,4-3-8 16,-8 3-3-16,2-1 3 16,3 3 1-16,-7-2 6 15,0-4 8-15,-2 3-8 16,-5-5-1-16,1-1-1 16,-3 2-4-16,-3-3-5 15,6-1 0-15,-3 3-2 16,-2-2 1-16,5 2-1 15,-4 0 0-15,10 0 0 16,0-2 0-16,10-1 4 16,0-6-3-16,13-3 2 15,-3-5-1-15,7-5-4 16,2-3-2-16,0 0 4 0,0-4-4 16,0 0 3-16,0 3 0 15,13-2 2-15,3 2 0 16,-1 5-1-16,10 2-1 15,2-1-2-15,13 0 2 16,5-1-3-16,3 9-3 16,8 2 2-16,0 6 5 15,0 5-3-15,1 0 4 16,-3 3-1-16,6 2 2 16,-2-1-1-16,2 4-1 15,-4 3 6-15,0 4-6 16,-3 0-2-16,-4 0 2 15,5 0 0-15,6 0 3 16,7 10-3-16,-5 0 1 0,0 2-1 16,3 0 0-16,-17 3-2 15,6-2 0-15,-11 3-1 16,10 2 3-16,3 0 1 16,-3 3 1-16,1-2-2 15,1 2-2-15,-1-3 1 16,-3 0 0-16,3 0 1 15,1 0 0-15,3-4 1 16,-11 0-1-16,-5-4 0 16,-2-2 1-16,-7 2-1 15,2 0 0-15,-9 6-1 16,-4-2 0-16,7 6 0 0,-2 2-1 16,4-2 2-1,7 4 2-15,-3-4 0 0,2-1-1 16,-11-2 4-16,-6-5-5 15,-6 3 0-15,-3-6-3 16,-7 2-4-16,5 0 5 16,-5 6 2-16,8-2 1 15,-6 10 2-15,7-1 0 16,-1-2-1-16,-3 0-2 16,-7 3 0-16,-2-5 0 15,0 5 0-15,-2 5 4 16,-25 6 5-16,-9 4-2 15,-6 3-3-15,-3-5-2 0,12-9 2 16,-5-2-4-16,9-3 0 16,0-5 1-16,-4-6 0 15,-7 3 2-15,-3-8-2 16,-10-1 3-16,0-7-2 16,-12 0 3-16,1 0-2 15,-1-7 2-15,7-9 0 16,13 5-2-16,3 3-3 15,-1 6 0-15,5-5 0 16,5 5-1-16,-5 2 0 16,3-4 0-16,-6 1 0 15,-1 0-2-15,-1-3 2 0,3 4-1 16,2-2-5 0,-5 4-9-16,0 0-26 0,3 0-49 15,4 1-80-15</inkml:trace>
  <inkml:trace contextRef="#ctx0" brushRef="#br0" timeOffset="19717.8906">6456 6932 57 0,'4'-12'29'16,"-4"1"2"-16,11-4-3 16,2-3-16-16,7-6-12 15,0 4 0-15,5 1 0 0,-13 8 1 16,-7 2 7 0,3 8 29-16,-8 1 13 0,0 0-12 15,0-3-5-15,0-1 3 16,0-2-12-16,-13-4-20 15,3 1 0-15,-6-6 0 16,3 4-3-16,-5-4-1 16,-6 3 0-16,-7 0-1 15,-5 2 1-15,-13 0-2 16,-7 1 2-16,-2-2 0 16,-13 3 0-16,-1-3 0 15,-3 4 0-15,-7-3 2 16,8 2-2-16,-4 0 1 15,7 0-1-15,0 2 2 16,-6 1-2-16,11 0 2 0,-1-1-1 16,0-2-1-16,9 4 1 15,5 0-1-15,-1 2 0 16,3 0 0-16,2 2 0 16,7 0 0-16,-1 0-1 15,5 0 2-15,5 0-2 16,-5 2 0-16,6 6 1 15,0 2-1-15,1 1 0 16,-3 2 1-16,-4 7-3 16,0 2 3-16,-4 2 0 15,-3 2-2-15,5 1 4 16,-2-4-2-16,1-2 0 0,10 1 0 16,0-2 0-16,2 0 0 15,-1 5 0-15,-7 1 0 16,-5 7 0-16,5-1-2 15,-6 0 1-15,9-8 2 16,5-2-2-16,10-2 2 16,1 0-1-16,-3 2 0 15,8 3-2-15,7 0-2 16,-4 6 0-16,10 4 3 16,0 4-3-16,0 5 3 15,0-2 1-15,0 2-1 16,14-6 1-16,7-3-2 15,8-2-2-15,4-3-3 16,9 0 6-16,7-3 1 16,6-1 4-16,3 3-2 0,0-2 0 15,9-4-1-15,-5 6 0 16,3-8-1-16,7 0 0 16,1-4 0-16,3-6 0 15,0-3 2-15,-3 0-1 16,-8-4 1-16,0-2-2 15,-1-2 2-15,6 0-2 16,10 0 1-16,4 0 1 16,-4 0-2-16,1 2 0 15,-8-2 0-15,-4 0-2 16,-5 0 5-16,5 0-3 16,1 2 0-16,1 0 0 0,10 0 0 15,0 2 0-15,4 1 0 16,-2-1-1-16,-14-3-1 15,-11-1 2-15,-14 0-1 16,-3 0 2-16,-6 0-1 16,1 0 0-16,-3-1 3 15,-4-9-3-15,0-1 1 16,0-1 1-16,-2-2 0 16,-2 1 3-16,-4-2-5 15,6-2 3-15,0 5-3 16,-4-3 0-16,-4 1 0 15,-3 4 2-15,-7 4-1 16,-5 2 0-16,-3-2 6 0,2 0-2 16,5-2 1-16,-4-4-6 15,3 0 0-15,1-8 0 16,0 3 0-16,0-5 0 16,3 0 0-16,1 0 0 15,-1-3 0-15,2-1 0 16,-2-1-1-16,2-1 1 15,-2-2-1-15,-6-5 1 16,-5 0 0-16,0-1 0 16,0-7 0-16,-11 2 1 15,-7 0-1-15,2 2 0 16,-1 6 1-16,-8 3 0 0,7 0-2 16,-10 4 2-16,2 2-1 15,-3 0 1-15,1 3-1 16,-15-6 0-16,6-1 1 15,-5 2-1-15,1-2 1 16,3 0 1-16,9 8-2 16,10-1 1-16,1 7-1 15,9 6 0-15,7 6-4 16,2 2-11-16,0 0-32 16,2 0-82-16,17 10 10 15</inkml:trace>
  <inkml:trace contextRef="#ctx0" brushRef="#br0" timeOffset="21076.6071">12342 7747 269 0,'-25'-9'14'16,"7"3"-8"-16,-7 0-3 15,-3 4 0-15,-1 0-1 16,-2 2-4-16,0-2 4 0,0 0-2 16,-3-3 1-16,1-1 2 15,-3-1-2-15,-4-3 0 16,-4-6-1-16,-8 2 1 15,-6-4-1-15,-4-2 1 16,-3-2-1-16,-6-6 1 16,1 2-1-16,11-3 0 15,5 0 3-15,14-2 7 16,12 2 2-16,3-2-4 16,9-1-5-16,3-2-3 15,1-6 3-15,10 0-3 16,0-4 3-16,2 0-6 15,0 1 3-15,9 5-19 0,15 0 5 16,3-3 5 0,4 1-4-16,8-1 3 0,-4-1 1 15,5-2 2-15,4 1 7 16,6 3 1-16,-3 6 4 16,1 6-5-16,4 4 1 15,4 0 3-15,4 3-2 16,2-4-1-16,3 3 2 15,4 2 0-15,-7 0 3 16,-2 4 3-16,3 0-3 16,-3 7 0-16,0 7-4 15,0 2 0-15,9 0-1 0,2 0-1 16,1 0 3 0,1 9-3-16,6 5 5 0,-8-1-3 15,6-2 2-15,-2 1-1 16,9 0-2-16,12 3 0 15,-7-4-1-15,1 11 0 16,-7 2-3-16,-12 2 3 16,-15-1-6-16,-9 2 5 15,-11 2-5-15,-14-4 4 16,-2 5 0-16,-6-4 2 16,-1 5 2-16,-7 3-1 15,6 0 1-15,-6 0 0 16,3-4 2-16,7 0-4 15,-3-2 2-15,3 0 1 16,-3 4-2-16,1 2 0 0,-10 10-1 16,-4 1-1-1,0 11 1-15,0 2 1 0,-9-2 1 16,-17-4 3-16,-1-6-5 16,0-6 1-16,-6-8 2 15,-3-3-2-15,-5-6 1 16,-5 4-1-16,-12-3 4 15,0 2-4-15,-4-6-1 16,-5-6 0-16,7-4-1 16,0-3 0-16,-1-4-1 15,8-3-3-15,6 0-16 16,14 0-41-16,7 0-60 0</inkml:trace>
  <inkml:trace contextRef="#ctx0" brushRef="#br0" timeOffset="21728.3084">13971 6601 183 0,'-10'-16'40'16,"10"10"6"-16,0-2 2 15,0 4-8-15,0 0-18 16,0 2-14-16,10 2-8 16,11-2 4-16,16 0 1 15,11 2 1-15,7 0-3 16,6 0 1-16,6 0-3 16,4 0 2-16,3 0-3 15,-1 4 0-15,4 6 0 16,-17-8 0-16,-14-2-2 15,-6 0 1-15,-11 0 1 16,-2 0 0-16,-13 0 3 0,-10-4-3 16,-4 0 6-16,0 4-3 15,0 0-3-15,0 0-13 16,0 0-21-16,-2 2-28 16,-16 16-66-16,-9 8-57 15</inkml:trace>
  <inkml:trace contextRef="#ctx0" brushRef="#br0" timeOffset="22223.7446">13988 7666 153 0,'0'0'59'16,"11"0"-23"-16,7 0 8 15,5 0 16-15,-1-5-40 16,5 4-14-16,-1 1-3 16,3 0-3-16,0 0 2 0,4 0-1 15,8 0 1-15,19 0 14 16,3 0-5-16,3 0 3 16,5 0-9-16,-2 0-1 15,1 0-4-15,-10 0-1 16,7 0 0-16,-11 0-3 15,-9 0 1-15,-5 0 2 16,-14-3 0-16,-12 0 2 16,-5 1 0-16,-11-1-1 15,0 0-4-15,0 3-3 16,0-2-5-16,-2 2-9 16,-27 0-23-16,-13 6-31 0,-3 12-27 15</inkml:trace>
  <inkml:trace contextRef="#ctx0" brushRef="#br0" timeOffset="24793.452">2510 12146 260 0,'-2'-9'9'16,"2"8"10"-16,0-2-6 15,0 3 18-15,0 0 0 16,0 0-17-16,0 0-7 15,0 0-3-15,0 0 1 16,23 0-1-16,18-4 9 16,10 1-3-16,13-4 0 0,15 0 0 15,6-3-4 1,6-3-2-16,0-1 0 16,9 3-4-16,-6 0 0 0,-3 7 0 15,5 4 1-15,2 0-2 16,9 0-1-16,0 13 2 15,-2 0-2-15,-3-1 1 16,-4-2 1-16,0 1 0 16,0-7 1-16,5-2-1 15,-12-1 3-15,6 2-2 16,-9-3-1-16,-4 1 1 16,-1 3 0-16,-2-1-1 15,-6 0 0-15,-4 4 0 16,2-6 0-16,-1 2 0 15,2-3 0-15,-1 0 1 0,6 0-1 16,0-3 0-16,0-6 1 16,-2-1-2-16,-3 0 1 15,-5 2 0-15,-1 1 0 16,0-3 0-16,-4 2 0 16,-1 1 0-16,1 1-1 15,-6 2 2-15,-2-1-1 16,-4-1 0-16,1 2 0 15,0-2-1-15,-1 0 1 16,-6 3 0-16,8 0 1 16,-5-1-2-16,-3-1 2 15,10 5-2-15,-2 0 1 0,0 0 0 16,-6 0 0 0,6 0 0-16,0 0 0 0,10 0 1 15,1 0-1-15,6 0 0 16,3 0 0-16,-1 0 1 15,-2 0-2-15,-2-1 1 16,-4-2-1-16,2-6 1 16,6 1-2-16,-4-2 2 15,1-3 0-15,1 0-2 16,-7 1 4-16,-6 4-2 16,-2 2 0-16,-3-1 0 15,-6 6 0-15,3 1 0 16,-4 0 0-16,3 0 0 15,4-3-1-15,-8 2 2 16,-1-1-2-16,1-2 2 0,2 3-1 16,-2-4 1-16,-3 4 0 15,-5 1 0-15,4-3-1 16,1 3 0-16,2-2 0 16,-1 2-1-16,1-4 2 15,8 2-1-15,4 0 0 16,2-6 0-16,4 2 1 15,1 0 0-15,-2 2-1 16,0 2 1-16,-6 2-2 16,3 0 1-16,7 0 0 15,0 0 0-15,2 2 0 16,6 3 0-16,-6 4 0 0,-1-3 0 16,4 0 0-16,1-6 0 15,2 4 1-15,-1-2-1 16,-1 3 2-16,0-2-2 15,-11 2 1-15,5 0-2 16,-11 0 1-16,-5 4 0 16,-5-3 0-16,-1 2 0 15,-1-4-2-15,2 2 5 16,6 0-4-16,-6-5 2 16,5 4-1-16,1-5 0 15,-6 1 0-15,-2-1-1 16,-6 3 1-16,4-2-2 15,-9 4 4-15,7-3-4 0,-7 0 4 16,-2 0-4-16,4 0 4 16,-4 2-5-16,0 0 3 15,7-2 0-15,-6 2 0 16,0 1 0-16,1-5 0 16,5 1 0-16,-1 2-1 15,8-3 2-15,-1 0-1 16,8 0 0-16,-2 0 0 15,-1 2 0-15,9 0 1 16,0 5-2-16,-3 1 2 16,7-2-2-16,-2-2 2 15,-2 2-2-15,2-1 2 0,-2 1-2 16,4-2 2 0,-7 2-2-16,-6-3 1 0,9 1 0 15,-5 4 0-15,0 2 1 16,5 3-3-16,0-1 3 15,4-2-1-15,7-1 0 16,-7 0-1-16,13-2 0 16,-4-2 0-16,-7-4 1 15,3-1 0-15,-3 0-1 16,4 0 2-16,-11 0-2 16,-2 0 0-16,1 0 0 15,-10 0 2-15,6 0-1 16,-8 0 0-16,3 0 0 15,-3 0 1-15,-9 0-1 16,0 0 0-16,-6 0 1 0,-2-1-1 16,-8 1 1-16,4-2-2 15,-5-1 2-15,1 3-1 16,-2-3 0-16,5 3 0 16,1-3-1-16,-3 3 0 15,-3 0 1-15,-1 0-6 16,-1-1 1-16,-11 1-4 15,-2 0-3-15,0-5-9 16,0 1-10-16,-18-4-86 16,-26-7-137-16</inkml:trace>
  <inkml:trace contextRef="#ctx0" brushRef="#br0" timeOffset="26041.9311">4472 13339 283 0,'-2'-8'1'16,"2"8"4"-16,0 0-4 15,0 0 18-15,0 0-4 16,6 0 2-16,23-9-4 15,8 3 2-15,3-3-4 16,4 4-3-16,7 1 0 16,1 3-3-16,3 1-2 0,3 0 1 15,2 0-1 1,7 0-1-16,-2 0 3 0,4 0-5 16,0 0 2-16,2 5-2 15,7 5 0-15,5 0 0 16,5-4 1-16,4-1-1 15,-3-5 0-15,2 0 0 16,10 0 1-16,-3-5-1 16,2-1 0-16,-6 5-1 15,-8 1 1-15,0 0-1 16,-9 0 1-16,-3 6-2 16,2-2 2-16,-1-4-6 15,1 0 5-15,5 0 1 16,-4-9 0-16,2-2 0 15,0-2 0-15,-8 6-1 0,10 5 2 16,-5 2-2 0,-7 0 2-16,6 0-2 0,-3 0 2 15,10 0-2-15,7 0 1 16,4 0 0-16,8 0 1 16,-8-12-1-16,-8-3 0 15,-13 0 0-15,-5 4-1 16,-9 3 2-16,2 5-1 15,-3 3 1-15,9 0-1 16,-4 0 1-16,11 0 2 16,-4 0-2-16,-3-3-1 15,-3-1 1-15,-9-2-1 0,-14 1 1 16,-9 2 1 0,-11 2 4-16,7 1-3 0,0 0 1 15,0 0-4-15,-8 0-2 16,-3 1 2-16,-3 2-2 15,-11-2 1-15,-2-1-5 16,0 3-1-16,-15 8-30 16,-36 0-94-16</inkml:trace>
  <inkml:trace contextRef="#ctx0" brushRef="#br0" timeOffset="26956.8918">3653 14589 333 0,'-13'-10'26'0,"13"3"-13"15,8-1-10-15,32-4-3 16,16-4 5-16,19 0 6 16,10 2 3-16,-2 5-7 15,1 5 0-15,-8 4-5 16,-3 0 3-16,6 0-4 15,-2 9-1-15,4 3 2 0,8 0-2 16,-2-2 0 0,9 4 0-16,-5-4 0 0,7-6 0 15,-2-2-2-15,-7-2-4 16,7 0 5-16,-3 0 1 16,7 0 0-16,10-4 0 15,-4-2 0-15,4 0-1 16,-8-4 0-16,-2 0 0 15,-1 2 1-15,-5 0 0 16,-8-3 1-16,-1 5-1 16,-5 0 0-16,-2 4 1 15,-2-3-2-15,-3 3 2 0,1-4-2 16,7 2 2 0,-4-2 0-16,5-1-1 0,5 1 2 15,7 5-2-15,-1 1 0 16,5 0 3-16,-1 0-1 15,-6 1 2-15,-3 14 1 16,6-6 3-16,-3-4-7 16,10-5 1-16,-1 0-1 15,-2 0 0-15,2-10 0 16,-13-9 3-16,-2 7-1 16,-14 7 0-16,-6 5 2 15,7 0-4-15,-1 0 2 16,9 0 4-16,6 1-3 15,-1 3-3-15,7-2 2 16,-3-2 0-16,-4 0 1 0,-10 0 0 16,-15 0-3-16,-20 0-2 15,-17-2-3-15,-15-2-6 16,-8-6-21-16,0-15-35 16</inkml:trace>
  <inkml:trace contextRef="#ctx0" brushRef="#br0" timeOffset="33024.0426">8289 13409 247 0,'-7'0'1'16,"3"0"-2"-16,0-1-5 16,-1-14 0-16,5-3-8 15,0 9-6-15,0 7 20 16,0-3 1-16,0 5 7 16,0-2-3-16,0 2 1 15,0-2-3-15,0-2 4 0,0 2 3 16,0 0-1-16,0 0 3 15,7 0 7-15,-1 2 3 16,5 0-1-16,-1 0-1 16,3 0-10-16,3 0 1 15,3 0-7-15,6 0-2 16,-5 6 2-16,0 2-4 16,-2 0 0-16,-5-2 1 15,1-2-2-15,-8-1-1 16,2 2 2-16,-5-1 0 15,-3-4 0-15,2 4 3 16,8-4-3-16,-2 2 2 16,19-2-1-16,1 2 3 0,15-2-3 15,7 0-1-15,1 2 0 16,0 0-1-16,-11 2-6 16,-6 1-2-16,-15 2-3 15,-7-1 1-15,-5 0-3 16,-5 2-3-16,-2 10 8 15,0 1-6-15,0 4-12 16,-17-9-75-16</inkml:trace>
  <inkml:trace contextRef="#ctx0" brushRef="#br0" timeOffset="34531.5758">7848 13443 360 0,'-9'-6'3'15,"9"4"-3"-15,0 2 0 16,0 0 0-16,9 0 0 15,24 0-8-15,19 0 8 16,19 0 8-16,14 0-1 16,4 8-1-16,9 2-3 15,0 2-1-15,-5 0 1 16,5 0-1-16,-15-2-3 0,-8-4 1 16,-10 0-1-1,-16-2-2-15,-18 0 3 0,-6-2-1 16,-21-2 1-16,-2 0 0 15,-2 0 5-15,0 0 15 16,0 0 4-16,-10 0-1 16,-17-2-21-16,-9-12-2 15,-7 2 0-15,1-6 0 16,-5 2 0-16,-8-4 0 16,-3 0-1-16,-12 2 2 15,-3 0-1-15,0 1 0 16,-5 3 6-16,0 3-3 15,16 4 1-15,8 4-1 16,21-1 2-16,12 2 0 16,19-2 1-16,2-1-6 0,0 5 0 15,0-1-1-15,7 1-7 16,15 0-4-16,13 0 10 16,15 6 2-16,8 4 0 15,15-2 1-15,-2 0 0 16,12 0-1-16,2-4 1 15,-10 2-1-15,4-5 0 16,-13 2-4-16,-10 0-5 16,-16 0-3-16,-17-1-3 15,-17 2 0-15,-6-2 1 16,0-2 14-16,-25 4 4 16,-17 0-4-16,-16 2 2 0,-6 2-3 15,-4-8 2 1,5 3 0-16,-8-3 6 0,1 0-2 15,5 1-1-15,7 1-2 16,9 1 6-16,13-2-8 16,19 0 1-16,11-1-1 15,6 0 0-15,0 0-4 16,0 3-10-16,8-1 1 16,28-1 13-16,10 2 2 15,10-3 1-15,4 0 4 16,-2 0-3-16,2 0-2 15,-8-6-1-15,-10 2-1 16,-15 3 0-16,-14-2-7 16,-8 3 4-16,-5 0 1 15,0 0 2-15,0 0 5 0,-18-2 1 16,-9 2-6-16,-6 0 5 16,-3 0-1-16,1 0-2 15,-1 0-2-15,9 0 0 16,5 2-2-16,13 1 4 15,5-3-4-15,4 0 2 16,0 1-4-16,0 0-10 16,19 5 5-16,21 1 9 15,7-3 1-15,9 4 3 16,0-2-4-16,-12 5 2 16,-2-4-2-16,-11-1 0 15,-17 0-4-15,-7-4 0 0,-7-2-1 16,0 0 5-16,-25 0 0 15,-21 0-1-15,-10 0-1 16,-10 0 2-16,3 0 1 16,-7 0 0-16,3-7 5 15,1-1-5-15,-1-3 0 16,13-1 1-16,12 6 12 16,26 4 8-16,9 0 1 15,7 2-23-15,0 0-2 16,19 0-4-16,21 0 4 15,16 0 2-15,15 2 0 16,7 0 0-16,-7-2-2 16,-2 2 0-16,-21 0 1 0,-7 0-5 15,-18 0 5 1,-13 0-1-16,-5-2 1 0,-5 0 1 16,0 0 1-16,0 0 5 15,-7 0-3-15,-10 0-3 16,-8 0-4-16,9 0-1 15,1 0-11-15,9 0-18 16,6-4-73-16,0-2-163 16</inkml:trace>
  <inkml:trace contextRef="#ctx0" brushRef="#br0" timeOffset="37103.4976">9340 12791 178 0,'0'-2'110'0,"0"-2"-109"16,0 2 5-16,8-3-3 15,21 0 4-15,6 1 10 16,7 4 5-16,10 0-9 16,-4 10-6-16,8 20 2 15,-4 7 5-15,-4 13-1 16,-3 4-6-16,-7 2-4 16,-9 8-2-16,-11-1 4 15,-11 2-4-15,-7 2 1 16,0 1-2-16,-9 0 3 15,-16-4-2-15,-4-2 3 16,2 0-2-16,-4-5-2 0,0-6 0 16,4-7-2-1,5-7 2-15,9-13-6 0,4-14-4 16,-3-6-9-16,8-4-12 16,-7 0-24-16,-1 0-37 15,2-4-105-15</inkml:trace>
  <inkml:trace contextRef="#ctx0" brushRef="#br0" timeOffset="37757.4165">10753 13347 221 0,'-27'-28'67'16,"3"6"-53"-16,-7 3-14 16,0 6 26-16,-2 6-19 0,-4 7 11 15,8 0-2 1,3 4-4-16,6 27-8 0,-5 9-3 15,10 8 2-15,10 2 1 16,3-4 0-16,2-8 0 16,0-12-2-16,9-2-1 15,11-12-1-15,2-6 0 16,5-6 0-16,2 0-1 16,11-25-1-16,-5-14-11 15,6-14-12-15,-1-8-13 16,-7-19-6-16,5-6-26 15,-5-7-56-15</inkml:trace>
  <inkml:trace contextRef="#ctx0" brushRef="#br0" timeOffset="37974.4867">10900 12872 33 0,'0'-4'216'0,"0"4"-208"16,0 0-8-16,0 0-12 16,0 22 12-16,0 14 12 15,9 10 16-15,-5 10 9 16,-1 2 0-16,8 10-10 15,-2-1-5-15,-1-5-10 16,6-6-3-16,-3-17-8 16,1-8 0-16,-6-11-1 15,5-10-1-15,-7-2-3 16,4-2-11-16,-2-1-9 16,5-5-35-16,7 0-20 15,7-3-71-15</inkml:trace>
  <inkml:trace contextRef="#ctx0" brushRef="#br0" timeOffset="38178.6613">11257 13193 124 0,'0'-4'281'16,"0"4"-281"-16,0 0-6 16,0 7 3-16,0 22 3 15,0 8 17-15,0 3-1 16,-2 1-11-16,-3-13-4 15,0-6 0-15,5-10-1 16,0-6-7-16,0-6-17 16,-2 0-12-16,0-34-29 0,2-32-225 15</inkml:trace>
  <inkml:trace contextRef="#ctx0" brushRef="#br0" timeOffset="38335.5755">11286 12825 388 0,'0'-4'34'0,"0"1"-30"15,0 3-4-15,11 0-7 16,7 3-2-16,10 26 8 16,13 4 1-16,3 6 0 15,-1 1-29-15,-1-6-34 16,0-4-23-16,-9-6 0 16,-4-8-20-16</inkml:trace>
  <inkml:trace contextRef="#ctx0" brushRef="#br0" timeOffset="38604.3819">11642 13089 111 0,'0'0'99'15,"-15"0"-21"-15,-12 0-21 16,-8 5-30-16,-8 7-13 16,5-2-3-16,11 1-3 15,14-4 5-15,11 3-11 16,2 2-2-16,0 4 0 16,11 8 1-16,18 5 5 15,2-1-4-15,11-3-2 16,-9 2 0-16,-4-10 0 15,-15-2-7-15,-9-7 2 16,-5 2 1-16,-5 1 4 16,-26 4 5-16,-12 7-2 15,-3-9-1-15,6 0-2 0,11-7 0 16,15-6 0-16,12 4-3 16,2 2-31-16,14 0-97 15,28-6-55-15</inkml:trace>
  <inkml:trace contextRef="#ctx0" brushRef="#br0" timeOffset="39219.872">11845 13022 221 0,'0'0'66'0,"0"0"-66"16,11 19-9-16,12 20 9 16,-2 17 24-16,6 19 9 0,-9 7 1 15,-8 8-25-15,-10 2 0 16,0-3 0-16,0-7-2 15,-10-10-1-15,-3-10-6 16,-5-18 1-16,-2-18-1 16,-7-12 1-16,-9-10 1 15,-6-4-2-15,-7-10-2 16,-2-26-6-16,2-14-9 16,9-14-31-16,9-21-92 15</inkml:trace>
  <inkml:trace contextRef="#ctx0" brushRef="#br0" timeOffset="39378.14">11966 12715 269 0,'6'0'0'15,"9"0"-48"-15,10 20 25 16,-7 4-5-16,9 2-65 15</inkml:trace>
  <inkml:trace contextRef="#ctx0" brushRef="#br0" timeOffset="39932.1082">12246 13020 334 0,'-31'13'10'16,"2"8"-8"-16,2 5 6 16,0 4 11-16,9-1-1 15,5 0-10-15,11-4-3 16,2 0 7-16,2 1-7 16,25-5-4-16,2-2-1 15,4-6-5-15,9-12-16 16,-6-1-6-16,-7-5-25 15,-11-23 9-15,-11-3 12 16,-7-3 16-16,0 2 15 16,-18 5 0-16,-6 6 30 0,-5 3 6 15,2 5 0-15,6 7-16 16,13 3 10-16,1 1-24 16,7 2-6-16,0 0-15 15,36-2-14-15,20-2 17 16,8-6 0-16,3 2-7 15,-3 1 0-15,-10 4 6 16,-18 0 7-16,-18 3 6 16,-14 0 7-16,-4 0 8 15,0 0 13-15,0 0 9 16,0 0-7-16,-6 11-12 16,-9 11-2-16,1 4 1 0,2 4-10 15,10-4-6 1,2-5-1-16,2 0-2 0,23-7 2 15,8-4-5-15,2-10-2 16,8 0-13-16,8-10-7 16,-6-25-34-16,-3-8-29 15,-11 0-36-15</inkml:trace>
  <inkml:trace contextRef="#ctx0" brushRef="#br0" timeOffset="40253.1564">12872 13030 139 0,'0'-4'90'0,"0"4"-8"15,0 0-52-15,0 0-16 16,0 0-6-16,0 18-6 15,0 8 9-15,0-2 4 16,0 2-13-16,0-7-1 16,4-8-1-16,15-1-1 15,-2-6 1-15,7-4-1 0,1 0-4 16,9-2-3-16,-3-14 0 16,-2 3-4-16,-9 4 5 15,-7 5 7-15,-6 4 5 16,-3 0 6-16,8 0-2 15,1 0 1-15,5 8-4 16,1-3 1-16,6-2-4 16,-2-3 2-16,-1 0-2 15,5 0-3-15,2-3 0 16,-3-12-1-16,3 1 1 0,-2-6-6 16,-5 6-2-1,3-6-9-15,2-8-8 0,2-12-23 16,2-12-17-16,-3-14-67 15</inkml:trace>
  <inkml:trace contextRef="#ctx0" brushRef="#br0" timeOffset="40420.6977">13612 12577 294 0,'0'0'78'16,"-7"10"-66"-16,5 30-7 16,-4 20 15-16,-6 11 18 15,3 7-10-15,6-6-15 16,3 0-5-16,0-12-7 15,0-11-1-15,0-5-4 16,0-9-5-16,-15 8-28 16,-14-6-41-16,-11-8-146 0</inkml:trace>
  <inkml:trace contextRef="#ctx0" brushRef="#br0" timeOffset="40570.9946">13367 12856 444 0,'87'-48'47'16,"4"11"-43"-16,13 11 2 16,-5 2-6-16,-19 12-9 15,-31 11-28-15,-20 1-26 16,-24 0-74-16</inkml:trace>
  <inkml:trace contextRef="#ctx0" brushRef="#br0" timeOffset="40780.1593">12598 12775 541 0,'20'-16'0'15,"20"16"-27"-15,27 0-10 16,-3 20-20-16,-6 0-173 16</inkml:trace>
  <inkml:trace contextRef="#ctx0" brushRef="#br0" timeOffset="42083.3186">14871 12814 310 0,'0'-8'6'0,"-16"4"16"16,-12 4-11-16,-13 0-3 16,-13 0-8-16,-3 12 6 0,3-1 2 15,9 7-1-15,14-5-1 16,18-8-2-16,9 3-4 16,4 5-1-16,0 5-6 15,17 5 6-15,12 6 0 16,12 1-4-16,-1 2 3 15,-7 0-6-15,-2-2-5 16,-8-6 2-16,-17-2 3 16,-6-8 2-16,0-2 6 15,-22 0 2-15,-16-4 5 16,-4-2-1-16,-1-6 3 16,14 0 5-16,10 0-2 0,9 0-3 15,10-6-2 1,2-8-7-16,41-10-15 0,26-6-11 15,18 2 22-15,2 3-5 16,-6 8-16-16,-10 5-2 16,-19 4 11-16,-21 1 15 15,-11 6 1-15,-15-1 7 16,-7-1 9-16,0 3 24 16,0-1 5-16,-4-4-13 15,-10 0-28-15,-3-1-4 16,1 2 1-16,7 2 3 15,5 2 0-15,4 0-4 16,0 0 0-16,0 0-3 16,0 0-4-16,0 0 1 15,0 0 5-15,4 4 1 0,-4-2-1 16,2-2 0-16,-2 0 1 16,0 0 1-16,0 0 7 15,0 0-2-15,0-12-6 16,0-4-4-16,-6 0 3 15,-6-4-3-15,-1 0-20 16,-3-4-8-16,5 2-22 16,0 5 14-16,4 7 40 15,-2 6 23-15,5 4 7 16,4 0-7-16,-2 0-18 16,0 0-5-16,-5 0-1 15,-7 20 1-15,-1 9 12 0,-1 3-2 16,1-2 1-16,5-2-3 15,6-6 1-15,4-6 0 16,0 8-5-16,0-3 3 16,16 4-3-16,11-2 1 15,6-2-5-15,5-7 0 16,2-4-1-16,-5-10-4 16,6 0 5-16,1-18-3 15,4-22 0-15,6-14-5 16,-5-12 2-16,8-12-16 15,-8-9 3-15,3-5-9 16,-13 2-10-16,-1 9 1 16,-11 19 30-16,-19 20 7 0,-4 22 58 15,-2 14 17-15,0 6-46 16,0 0-29-16,0 6-1 16,-8 30 1-16,-15 21 3 15,8 18 10-15,-3 14-1 16,5 9-1-16,1 7 6 15,3-3-5-15,7-10-3 16,2-16-8-16,0-20-1 16,0-19 0-16,0-21 0 15,0-12-2-15,0-4-8 16,0 0-4-16,0-17-9 16,-4-20-82-16</inkml:trace>
  <inkml:trace contextRef="#ctx0" brushRef="#br0" timeOffset="42263.8298">15145 12633 352 0,'0'-11'89'0,"35"10"-85"16,26 1-4-16,21 0 7 16,12 0-5-16,-7 0-2 15,-7 7-2-15,-20 8-12 16,-18 0-20-16,-15-1-30 15,-23 3-62-15,-4 3-84 16</inkml:trace>
  <inkml:trace contextRef="#ctx0" brushRef="#br0" timeOffset="43008.1271">9404 14008 357 0,'-6'-6'39'0,"6"6"-25"0,21 0-11 15,28 0-3-15,31 0 5 16,27 0 6-16,22 0-1 16,16 0-2-16,13 0-2 15,20-1 3-15,24-7-3 16,40-5 0-16,19 1-6 15,21 1 0-15,-6-2 1 16,-4 9-1-16,-13 3 2 16,13 1-1-16,11-3 2 15,6-3-1-15,23-8-2 16,-7-11-2-16,9-4 2 16,1-9 0-16,-10 0 2 15,-24 1-2-15,-32 6 1 16,-44 10 0-16,-22 1-1 0,-13-4 2 15,5 3 8-15,-3 0 43 16,-5 10-50-16,-22 7-2 16,-23 4-1-16,-24 0 0 15,-15 0 0-15,-29 0-1 16,-23 0 0-16,-20 0 0 16,-11 0 1-16,-9 0-1 15,-34 0 0-15,-24 0-26 16,-8-5-33-16,-12-7-32 15,-4-14-151-15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20:04.040"/>
    </inkml:context>
    <inkml:brush xml:id="br0">
      <inkml:brushProperty name="width" value="0.05292" units="cm"/>
      <inkml:brushProperty name="height" value="0.05292" units="cm"/>
      <inkml:brushProperty name="color" value="#7030A0"/>
    </inkml:brush>
  </inkml:definitions>
  <inkml:trace contextRef="#ctx0" brushRef="#br0">4147 5857 268 0,'-27'10'31'0,"11"-5"4"16,3-5-17-16,11 0-10 16,2 0-7-16,0 0 1 15,0 1 5-15,0 1 10 0,0-2-7 16,0 3-6-16,0-2-4 15,0 4-4-15,7 2-4 16,17 3 7-16,5 2 0 16,13 0 2-16,6-2-2 15,0 0 3-15,8-2-3 16,0 5 2-16,6-4-2 16,9 1 1-16,8-2 0 15,8 1 0-15,13-4 0 16,8-1-1-16,15-1 2 15,9-3-1-15,6 0 1 16,9 3-2-16,-2 8 2 16,-3 0-1-16,-5 7 0 0,-8 0-1 15,7 3 1 1,0-3 0-16,-3 0 0 0,-2 3 1 16,-1-10-2-16,7 1 2 15,-7-2-1-15,4-2 0 16,4 2 0-16,-5-4 0 15,4-2 0-15,-8-4-1 16,-9 0 2-16,1 0-2 16,-15 0 1-16,-3 0 0 15,-17 0-2-15,-5 0-5 16,-8 0-5-16,-13 0-20 16,-4 0-43-16,-6 0-32 0,-6 0-27 15</inkml:trace>
  <inkml:trace contextRef="#ctx0" brushRef="#br0" timeOffset="1259.5235">6616 7622 172 0,'0'0'32'0,"0"0"-31"16,0 0 1-16,0-3 1 15,0 3 5-15,0 0 1 16,0 0 8-16,0 0 6 16,0 0-2-16,0 0-12 15,0 0-3-15,0 0-5 16,6 0 0-16,15-3-1 16,10-3 0-16,11-2 0 15,7 2 0-15,-5 0 0 16,14-2 1-16,3 0-2 15,3 3 2-15,12-3-2 16,16 3 1-16,6-5 0 0,18-1 0 16,3-2 0-1,9 1-1-15,1-1 0 0,-2 4 1 16,-11 6-2-16,-12 3 0 16,-10 0-3-16,-5 0 2 15,-6 10-1-15,-8 2 2 16,6 0 0-16,-4-3 1 15,4-2 0-15,6-3 0 16,0-1-1-16,1-2-2 16,6-1 2-16,-5 0 1 15,0 0 1-15,-4 0 0 16,11 0 0-16,2 0 1 16,9 0-1-16,0 0 0 15,-12 0 0-15,4 0 2 0,-15 0-2 16,1 0 0-16,-4 0 1 15,-6-1 0-15,3-6 1 16,-7 1 2-16,-4 1-4 16,-11 3 1-16,-12-1-1 15,-11 3 0-15,-6 0 0 16,-6 0-2-16,-13 0-5 16,4 0-9-16,-12 6-19 15,0 7-39-15,0-1-27 16</inkml:trace>
  <inkml:trace contextRef="#ctx0" brushRef="#br0" timeOffset="1987.0411">7119 9149 396 0,'-25'-16'11'16,"17"15"-11"-16,3 1 0 16,5 0-2-16,0 0-4 0,0 0-1 15,7 0-2-15,22 0-1 16,29 0 10-16,13 0-2 16,16 0 3-16,16 0-2 15,6 0 1-15,13 6 0 16,19-4-1-16,3 0 2 15,14 2-1-15,1-1 2 16,-1-3-4-16,11 0 3 16,16 0-2-16,4 0 2 15,10 0-1-15,1-5 0 16,-3-3 0-16,-8 2 3 16,-4 2-3-16,-14 4 1 15,-10 0-1-15,-3 0 1 0,7 2-1 16,-5 10-1-16,10-6-3 15,-3-3 2-15,-4-3-5 16,-17 0-7-16,-7 0 13 16,-23-9 2-16,-16 9-1 15,-15 0 0-15,-16 0-2 16,-24 10-11-16,-15 12-73 16,-16 2-68-16</inkml:trace>
  <inkml:trace contextRef="#ctx0" brushRef="#br0" timeOffset="2558.8616">6774 11107 9 0,'20'0'282'15,"9"0"-281"-15,24 0-1 16,21-2 10-16,20-6 5 15,26 0-9-15,18 1 6 16,20-2-1-16,16-5 4 0,15-1-9 16,8 2-2-1,7-3 2-15,-10 0-6 0,-4-1 0 16,-7 3-1-16,-14-1 1 16,-18 2-5-16,-13 5 3 15,-31 1 0-15,-13 3-1 16,-23 4-1-16,-17 0-10 15,-10 0-7-15,-13 0-17 16,-13 0-31-16,-7 5-61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21:07.747"/>
    </inkml:context>
    <inkml:brush xml:id="br0">
      <inkml:brushProperty name="width" value="0.05292" units="cm"/>
      <inkml:brushProperty name="height" value="0.05292" units="cm"/>
      <inkml:brushProperty name="color" value="#7030A0"/>
    </inkml:brush>
  </inkml:definitions>
  <inkml:trace contextRef="#ctx0" brushRef="#br0">9599 1957 251 0,'-20'6'44'0,"5"-6"-4"16,3 0-7-16,12 0-20 16,0 0-3-16,0 0-5 15,0 0 6-15,0 0-2 16,0 0-2-16,0 0-3 15,0 0-4-15,16 0 0 16,20 0 0-16,8 0-1 16,12 0 1-16,6 4 0 0,10-2-1 15,1-2 1 1,-2 4 0-16,3 2 0 0,-7 4-3 16,2 3 3-16,-3 8-1 15,6 1 2-15,10-2-2 16,7-8 2-16,21-6-1 15,15-6 0-15,8 0 3 16,0 0-3-16,-8 0 0 16,-9 0-2-16,-15 0 4 15,6 11-4-15,-16 4 2 16,-2 2 0-16,5-4-1 16,-3-3 1-16,9-6 1 15,0 2-1-15,1 4 2 16,-3 4-1-16,2 5-2 15,0 5 2-15,10 2-1 0,-4 4 0 16,4 2 0-16,-4-4-1 16,6-6-1-16,2-9 2 15,9-8 0-15,-4-3 0 16,9-2 0-16,-13 0 0 16,-1 0 2-16,-10 0-4 15,6 0 4-15,-8 0-2 16,-3 6 0-16,1-2 0 15,0 2-2-15,0-2 5 16,3 0-4-16,-5-4 2 16,-2 2-2-16,-1-2 2 15,2 0-1-15,7 0 0 0,5 0-1 16,5 0 1-16,2-8-2 16,-3-4 0-16,1-2 3 15,-14 4-2-15,-11 4 2 16,-6 2-1-16,-8 4 0 15,-1 0 1-15,5 0-1 16,7 0 2-16,-1 0-4 16,7 0 2-16,5 0 0 15,-8-4-1-15,11-4 0 16,-6 4 2-16,-1 2-1 16,-3 2 0-16,-1 0 0 15,-6 0-1-15,-4 0 2 16,8 0-2-16,5 2 2 0,-3 0-2 15,-1-2 2-15,0 0-1 16,6 0 1-16,-8 0-1 16,3 0 0-16,2 0-1 15,-1 0 0-15,-1 4 2 16,-6 0-2-16,-8 2 2 16,3 1-1-16,6-1 0 15,8-1 1-15,4-3-1 16,4-2 0-16,13 0 0 15,8 0 0-15,-3-16 0 16,2-2 0-16,-8 0 0 16,-14 4 0-16,-7 4 0 0,-13 8 0 15,-2 2 0 1,-6 0-1-16,-2 0 1 0,2 6 0 16,-4 4 0-16,3 0-1 15,10-5 2-15,9-5-1 16,5 0 0-16,15 0 0 15,4 0 0-15,3-2-1 16,-12-4 0-16,-3 4 0 16,-15 2 1-16,-14 0 0 15,-11 0 0-15,-4 5 1 16,-10 13-1-16,-2 3 0 16,10 0 3-16,2 3-1 15,6-5-1-15,5-4 2 16,11 0-3-16,1-12 0 15,-6 0 1-15,-4-3-2 0,-13 0 1 16,-21 0 0-16,-14 0-8 16,-15 0-11-16,-6 0-33 15,0 0-61-15</inkml:trace>
  <inkml:trace contextRef="#ctx0" brushRef="#br0" timeOffset="2168.4984">14216 15573 5 0,'9'0'24'0,"-3"0"11"16,8 0-13-16,5 0-21 16,6 0-1-16,-2 0-12 15,-4 0-34-15</inkml:trace>
  <inkml:trace contextRef="#ctx0" brushRef="#br0" timeOffset="2708.8339">14370 15521 62 0,'-10'-5'72'16,"-1"0"-10"-16,7-2-2 15,-5 1-8-15,7 5-15 16,-3-6-18-16,3 3-15 16,-5-2-3-16,4 6-1 15,3-1 2-15,-1 1 7 0,1 0 7 16,-2 0 7-16,2 0-5 16,0 0-6-16,0 0-12 15,15 0-3-15,21 0-3 16,23-5 5-16,18-3-6 15,10-1 0-15,4-2-1 16,9 1-5-16,-3 7 12 16,2 3 0-16,-10 0 1 15,-4 0-1-15,-2 7 0 16,-13 7 0-16,0-4-7 16,-12-1-8-16,-11-3-9 15,-7-5 2-15,-11 5 9 16,-14-4 10-16,-10-2 3 0,0 0 1 15,-5 0 8-15,0 0 13 16,0 0-1-16,0 0-13 16,-5 0-7-16,0-8-9 15,-4 1 2-15,3-5-18 16,-3 1 1-16,-5-5 6 16,4 5 2-16,-13 2-18 15,-6-1-12-15,-9 6 23 16,-9 4 12-16,1 0 1 15,-10 0-6-15,-2 0-58 16</inkml:trace>
  <inkml:trace contextRef="#ctx0" brushRef="#br0" timeOffset="3744.1263">14726 15448 39 0,'-29'-10'99'0,"7"2"-35"15,6 1-35-15,3 2 9 16,-1-3-10-16,-1 2 10 15,1 2 3-15,8 0-23 16,-1 2 5-16,7-1-6 16,0 3-5-16,0-1-10 15,0 1-2-15,0 0-1 16,2 0 0-16,23 0 1 16,15 0 1-16,7 0 5 15,24 0-5-15,0 0 3 16,3 0-2-16,8 0 1 15,-8 1-3-15,-3 12 0 0,0-5 0 16,-9 1-1-16,3-7 1 16,-16 2-5-16,-9-4 3 15,-11 0-3-15,-13 0 5 16,-8 0 0-16,-5 0 2 16,-3 2 5-16,0-2 8 15,0 0-3-15,0 0-5 16,0 0 3-16,-17 0-8 15,-10 0-2-15,-6 0 0 16,-8-8-2-16,-3-1 2 16,-10 1 0-16,-8 2-2 15,-14 2-2-15,-4 4 0 0,-16-3-2 16,0 2 3 0,5-2 0-16,4 2 3 0,16 1 3 15,1 0 2-15,13 0-2 16,10 0 2-16,9 0 1 15,13 0-1-15,19 0-3 16,4 0-2-16,2 0 0 16,0 0-10-16,4 0 1 15,21 0-4-15,10 0 12 16,5 0-1-16,14 0 0 16,-8 0-1-16,1 1 0 15,-5 2 3-15,8-2-2 16,1 2 1-16,6-1 1 0,6 0-1 15,-1 0 1-15,0 4 0 16,2-2-1-16,-7 2 2 16,3 1-2-16,-3 0 2 15,-11 1 0-15,-2 2-1 16,-6-4 0-16,-7 1 0 16,-2-4 0-16,-2 1-1 15,-11-1 1-15,-3-3-5 16,-9 2-1-16,-4-2 4 15,0 0 2-15,0 0 7 16,0 0-2-16,0 0 1 16,0 0 3-16,-7 0-7 0,-10 0-2 15,-3-2 1 1,2-3-2-16,-1 3 2 0,-6-1-2 16,-4-1 0-16,-2 1 1 15,-12 3-4-15,-6 0 3 16,-7 0-4-16,-4 0 2 15,0 0 3-15,2 0 0 16,12 0 2-16,-2 0 4 16,19 0-1-16,8 0-3 15,7 0 3-15,12 0-1 16,2 0-4-16,0-2-2 16,2 2-10-16,23 0-3 15,10 0 10-15,17 0-3 16,-2-4-13-16,4-4 2 15,-5 6-15-15,-7 0-17 0,-4 2 16 16,1 0 12-16,-8 0-20 16,-5 0-32-16,-4 0-9 15</inkml:trace>
  <inkml:trace contextRef="#ctx0" brushRef="#br0" timeOffset="7498.0986">12816 15815 96 0,'-87'0'12'0,"23"0"-11"15,-1 0 1-15,-2 0 11 0,3 0 15 16,4 0 9-16,6 0-11 15,1 0-17-15,4 0-5 16,-3 0-4-16,10 0-5 16,-3 0 5-16,1 0-1 15,0-2 1-15,1-7-8 16,-1-8 2-16,-8-1 0 16,4-3 6-16,-6-6 3 15,5-1 0-15,-5 0 0 16,1-2-3-16,2-4 0 15,2-6-6-15,8-3 4 16,6 2 2-16,-1-6 0 0,12 8 5 16,1-4 9-16,6 9 5 15,5 0-13-15,10 2-6 16,2 0-6-16,0-2-6 16,0-2-3-16,2 1-11 15,12-1 19-15,1 4-6 16,10-3 8-16,-5-1-1 15,7 3 2-15,9-1 3 16,-1-3-7-16,7 7 1 16,3 1 0-16,-3 0-12 15,-6 7 3-15,-7 4 15 16,-5 7 1-16,-1-2 1 16,4 8 6-16,4 2 10 15,9 2 2-15,4 1-10 16,5 0-3-16,5 0-4 0,8 0 0 15,5 0 0-15,4 0 4 16,4 0-6-16,8 0 3 16,2 0-3-16,6 0 2 15,5 0-1-15,-7 0-1 16,-4 0 0-16,-4 0-1 16,11 0 1-16,1 0-1 15,-5 0 0-15,1 0-1 16,-6 0 2-16,0-5 0 15,-8-3 2-15,-6 0-2 0,1 1 2 16,-8-1 0 0,-5 3 3-16,-1 3 6 0,-2 0-3 15,-3 0 3-15,4 0-6 16,1 2 1-16,9 0-4 16,-3 0-1-16,-4 0-1 15,9-2 0-15,-5-4 0 16,4 6 1-16,-6 0-2 15,-1 0 2-15,-1-2 1 16,-6 2 3-16,-3 0 1 16,4 0-3-16,-2 0 3 15,7 2-2-15,3 10-4 16,3-8 0-16,3 2 0 16,-5-1 0-16,-2-2 1 15,5 3 3-15,-7-2-2 0,-2 8-1 16,0-3 1-16,0 7 0 15,-4 0 2-15,6-1-4 16,-2 1 0-16,2-1 0 16,-2 1 0-16,-1-5 1 15,1 2 2-15,0-1-3 16,-7 2 2-16,2-1 2 16,-4 6-2-16,2-2 6 15,-6 0 2-15,-10 1 1 16,-2-6-10-16,-2 3 4 15,2-2-3-15,-4 3 3 16,0 5 0-16,-5-2-4 16,-2 0-1-16,-5-2 0 15,-1 8 0-15,-10-2 1 0,3 4 0 16,-7 0 4-16,0-2-1 16,0 1 2-16,0-2 1 15,0 4-5-15,-11 4 0 16,-5 0 0-16,-10 7-2 15,-1 0 0-15,-4 1-1 16,-10 0 0-16,-5-4-5 16,1-2-1-16,-6-5-2 15,0-3 1-15,-3-6 8 16,10-4 0-16,-8-2 2 16,4 2-1-16,-8 0-1 15,-2-5 1-15,-2 8-2 16,-3-2 1-16,1-4 0 0,-3-3 0 15,1-2 0-15,-6 0 1 16,-3-1 0-16,-2-1 4 16,-4-1-2-16,-1 1 0 15,-2 2-3-15,-3-2 0 16,-2-2-7-16,-9 5-7 16,5-3-5-16,-18 1-11 15,2-1-21-15,-2-2 6 16,-1 0 22-16,15-4 19 15,-3 0 3-15,0 0-5 16,-5 0-5-16,7 0-2 16,-2 0 13-16,9 0 0 0,-7 0-3 15,-4 0-7-15,-5 0-17 16,3-4 7-16,-10-6 18 16,6-2 2-16,-9 2 27 15,5-8-4-15,11 5 3 16,15-6 5-16,26 5 2 15,15-1-7-15,14-4-26 16,14 7-2-16,6 1-23 16,4 4 2-16,5 1-7 15,0-4-79-15</inkml:trace>
  <inkml:trace contextRef="#ctx0" brushRef="#br0" timeOffset="15726.2362">19282 9701 134 0,'12'-32'188'16,"3"-6"-140"-16,1-12-22 15,-4 7-1-15,5 6-6 16,-4 18 0-16,-9 9 0 16,1 6-11-16,-5 4-7 15,0 0-1-15,0 0-4 16,0 0-3-16,0 0-3 15,0 22 1-15,-5 14 4 0,-17 14 5 16,-18 13 0-16,-4 5 2 16,-6-6-1-16,6-3-1 15,6-11 0-15,12-8 0 16,3-6 0-16,9-6 1 16,8-6-2-16,4-6-2 15,2 2 1-15,0-6-3 16,0 4 0-16,2 0-4 15,18 2 4-15,9-2 1 16,7-2 2-16,8-2 2 16,-1 0 0-16,1 2 0 15,-4-3 1-15,-4-2-2 16,-5 0 1-16,3-8 0 0,-7 4 0 16,-10-4-1-1,-1 2 1-15,-3-2-2 0,-11-1-3 16,0 0-3-16,-2 0 0 15,2 0-17-15,6 0-41 16,7 0 4-16,3 0-60 16</inkml:trace>
  <inkml:trace contextRef="#ctx0" brushRef="#br0" timeOffset="16439.9412">20113 9563 354 0,'0'0'17'15,"0"0"-17"-15,0 2-54 16,-6 30 41-16,-21 16 13 15,-9 20 19-15,-6 8-3 16,-3 7-9-16,3-4-5 16,5-2 2-16,2-11-2 15,12-16 4-15,2-13-6 0,8-11 0 16,6-12 1 0,-4-4-2-16,9-7 0 0,-1-3-6 15,3 0 0-15,0 0 0 16,0-3 4-16,0-32-15 15,14-21-96-15,15-18 25 16,6-10 26-16,8-2 40 16,-1 14 17-16,-2 13 6 15,3 15 52-15,-3 12 8 16,-3 6-22-16,8 10-3 16,6 8-14-16,7 8 2 15,0 0-6-15,0 6-3 16,-4 18-5-16,-12 10-5 15,-7 2-1-15,-12 3-2 0,-19 1-1 16,-4 5 2 0,-17 4 0-16,-30 2-2 0,-20-4-12 15,-8-8-5-15,-8-22-4 16,2-15 10-16,6-2 11 16,6-12 6-16,9-14 1 15,13 0 10-15,13 8 14 16,18 8 10-16,14 8-1 15,2 2-20-15,0 0-20 16,16 10 3-16,22 16-3 16,11 18 4-16,9 6 4 15,3 2-7-15,-9-1 0 16,0-7-1-16,-12-11-1 16,-5-2-3-16,-8-5-7 0,0-6-3 15,-7-5-29-15,0-4-35 16,-4-11-41-16</inkml:trace>
  <inkml:trace contextRef="#ctx0" brushRef="#br0" timeOffset="16828.6853">21118 9559 9 0,'-2'-2'322'15,"-7"2"-299"-15,-13 2-23 16,-11 26-5-16,-19 16 5 15,-6 7 1-15,-4 10 1 16,7 6 3-16,12-3-1 16,7 2 2-16,14 0-3 15,9-6 4-15,11-4-3 16,2-6 2-16,0-10-4 16,6-5 0-16,14-7-2 0,0-9-8 15,7-4-10-15,0-5-19 16,2-8-6-16,4-2-51 15,-2-10-79-15</inkml:trace>
  <inkml:trace contextRef="#ctx0" brushRef="#br0" timeOffset="17092.8109">21368 9747 383 0,'0'0'20'0,"0"0"-16"16,0 0-4-16,0 0-3 16,0 15 3-16,-18 24 5 15,-8 23 11-15,-17 17-7 16,3 7-4-16,7-2-5 16,4-14 0-16,6-18 0 15,17-15-1-15,6-17-11 16,0-8-14-16,0-8-25 15,0-4-20-15,0 0-23 16,4-13 0-16</inkml:trace>
  <inkml:trace contextRef="#ctx0" brushRef="#br0" timeOffset="17316.3386">21782 9541 94 0,'-2'0'0'0,"2"0"-74"0</inkml:trace>
  <inkml:trace contextRef="#ctx0" brushRef="#br0" timeOffset="17625.0724">21782 9541 5 0,'12'0'44'16,"3"0"-14"-16,-6 0 0 15,0 0 8-15,-7 0 0 16,0 0-9-16,-2 0-9 16,0 0-7-16,0 0 2 15,0 0-2-15,0 0 7 16,0 0-7-16,0 0-5 15,0 8-5-15,9 10-2 16,7 10 7-16,9 9 10 16,-4 12 12-16,8 3-4 15,0 11-10-15,0 3-8 16,-6 6 4-16,-12 10-4 16,-11 3-5-16,-5 4 1 0,-30 0 3 15,-21-7-1-15,-4-6-4 16,-9-16 0-16,11-10 1 15,-7-15-3-15,1-10 0 16,-1-3-6-16,-9-5-11 16,-1 3-29-16,4-6-64 15,-1-4-99-15</inkml:trace>
  <inkml:trace contextRef="#ctx0" brushRef="#br0" timeOffset="18456.8919">19342 10718 297 0,'0'0'31'0,"0"0"-15"16,0 0-16-16,0 14-9 15,0 28 9-15,-29 18 10 16,-13 27 10-16,-16 7-10 16,-6 6-7-16,-5-6-1 0,11-14-1 15,6-16 1-15,10-17-1 16,22-17-1-16,5-10 1 15,7-8-1-15,8 4 1 16,0-4-1-16,0-1 0 16,21 4 1-16,12-5 9 15,21-2 1-15,6-3 8 16,9-5-14-16,2 0-1 16,1 0-4-16,-8-2 0 15,-8-1-2-15,-1 3-3 0,-10 0-11 16,-9 0-28-1,-16 0-45-15,-7 3-45 0</inkml:trace>
  <inkml:trace contextRef="#ctx0" brushRef="#br0" timeOffset="18756.003">20067 10981 41 0,'0'-3'285'0,"-12"3"-265"16,-5 6-20-16,-14 27-1 0,-19 19 1 16,-8 7 8-16,-2 10 4 15,0 3-5-15,5-2 0 16,-1 0-6-16,11-5 0 15,9-6-1-15,14-14 0 16,5-9-4-16,5-11-5 16,3-6-17-16,7-5-22 15,2-10-32-15,0-4-64 16</inkml:trace>
  <inkml:trace contextRef="#ctx0" brushRef="#br0" timeOffset="18988.3724">20053 10999 341 0,'4'22'0'15,"8"21"-1"-15,-1 15 1 16,5 15 21-16,-3 13 2 16,-9 1-4-16,3 3-6 15,-7-4-13-15,0-10 3 16,0-18-2-16,0-18-1 15,-7-18-1-15,-4-9-6 16,-11-12-6-16,-9-1-32 16,-16-15-42-16,-7-28-55 15</inkml:trace>
  <inkml:trace contextRef="#ctx0" brushRef="#br0" timeOffset="19138.4207">19679 11396 100 0,'-2'-14'155'15,"-3"10"-58"-15,5 4-68 16,9 0-16-16,34 0-7 15,19 0 19-15,20 0-9 16,7 0-12-16,3 0-4 16,-3 0-6-16,-6 0-14 15,-10 0-42-15,-9 0-64 16,-14-9-105-16</inkml:trace>
  <inkml:trace contextRef="#ctx0" brushRef="#br0" timeOffset="19468.0314">20510 11051 7 0,'0'-4'342'16,"0"4"-330"-16,0 0-12 15,0 6-14-15,0 23 14 16,-11 17 3-16,-7 11 10 16,-18 14 2-16,1 1-9 15,-5-6 3-15,9-4-6 16,2-8 6-16,11-8-4 15,7-5 5-15,-3-10-1 16,14-6-7-16,0-6-1 16,0-2 1-16,0-3-4 15,0 0 1-15,16-3 0 16,15 1 1-16,18 1 1 0,4-5 6 16,16-4-1-1,1-2-4-15,-3-2-2 0,-17 0 0 16,-5 0-11-16,-7 0-11 15,-13 2-37-15,-10 1-53 16,-8 0-57-16</inkml:trace>
  <inkml:trace contextRef="#ctx0" brushRef="#br0" timeOffset="19857.9444">21085 11122 269 0,'0'-4'71'16,"0"4"-10"-16,0 0-59 15,0 0-2-15,0 1 0 16,0 31 0-16,-6 22 5 16,-21 22 19-16,-15 12-9 15,3 1-5-15,-1-7-8 16,11-16 2-16,9-14-1 16,11-12-2-16,5-16 0 0,2-3 0 15,2-10-1-15,0-4 0 16,0-1 0-16,0-4-6 15,0 0-4-15,0-2-17 16,0 0-31-16,15-2-28 16,10-24-40-16</inkml:trace>
  <inkml:trace contextRef="#ctx0" brushRef="#br0" timeOffset="20286.0765">21281 11031 20 0,'0'-6'392'16,"2"6"-385"-16,4 0-7 15,6 0-15-15,3 9 15 16,8 18 1-16,-3 7 2 16,2 6-3-16,-2 6 1 15,-11 4-3-15,-9-3 2 16,0-6 0-16,-22-3 0 15,-21-8-3-15,-5-5 0 16,-10-11-12-16,-11-14-8 16,6 0 13-16,8-10 10 15,3-10 2-15,19 0 22 16,10 9 0-16,17 5 2 0,-1 4 0 16,7 2-8-1,0 0-18-15,5 11-3 0,17 24 3 16,16 13 5-16,4 9 3 15,3 3-5-15,-5-4-3 16,-7-8 0-16,-4-12 0 16,-4-7-2-16,-10-9-3 15,-1-6-6-15,-2-9-20 16,-7 0-27-16,7-5-32 16,3-6-8-16,10-22-35 15</inkml:trace>
  <inkml:trace contextRef="#ctx0" brushRef="#br0" timeOffset="20578.0114">21929 11069 285 0,'-11'-4'28'0,"-3"4"19"16,-3 0-28-16,-14 19-4 15,-16 29-10-15,-9 17 5 16,1 16 6-16,3 0-5 16,17 0 3-16,19-5-7 15,9-3 2-15,7-6-1 16,9-5 2-16,20-8-7 0,6-5-1 16,2-11-2-16,3-8-4 15,-3-14-5-15,-1-7-31 16,7-9-13-16,-1 0-66 15,0-25-70-15</inkml:trace>
  <inkml:trace contextRef="#ctx0" brushRef="#br0" timeOffset="20841.8836">22471 11064 384 0,'0'29'0'16,"0"23"-1"-16,-14 25 1 15,-13 15 19-15,-1 6-2 16,-6 10 1-16,-2-4-6 16,1-7-7-16,-1-21-4 15,14-26-2-15,7-25 0 16,1-14 0-16,1-11-11 15,-10 0-21-15,3-5-69 16,5-24-107-16</inkml:trace>
  <inkml:trace contextRef="#ctx0" brushRef="#br0" timeOffset="21238.0507">22947 11053 267 0,'7'0'49'16,"9"18"-10"-16,2 14-9 0,6 12 5 16,3 8-17-16,-5 13-10 15,-1-4-1-15,-11 4-2 16,-10-2 0-16,0 6-1 16,-22 3-2-16,-32 8 8 15,-21 4-5-15,-17-8-2 16,-1-13-2-16,6-13-2 15,9-21 0-15,16-14-8 16,8-7-12-16,19-8-17 16,1 0-74-16,14-27-113 15</inkml:trace>
  <inkml:trace contextRef="#ctx0" brushRef="#br0" timeOffset="21793.2435">23292 9887 242 0,'50'20'5'0,"6"7"-4"16,6 17 23-16,3 4-7 16,-7 14-4-16,-5 4 15 15,2 2-9-15,-3 3 7 16,-5-5-5-16,-9-1-12 0,-12-4 2 16,-15 4-1-1,-11 4 0-15,0 8 1 0,-20 9 4 16,-26 6-8-16,-12 1 2 15,-14 1-8-15,-6-8 0 16,-11-7-1-16,-2-9 0 16,-3-20 0-16,17-14-2 15,14-10-1-15,20-11-8 16,14-6-6-16,8-7-26 16,5-2-22-16,9 0-37 15,7-16-102-15</inkml:trace>
  <inkml:trace contextRef="#ctx0" brushRef="#br0" timeOffset="22131.442">23155 10964 124 0,'0'0'180'0,"0"14"-180"16,0 16-6-16,0 15 6 16,0 5 30-16,0 9 1 15,0-6 2-15,0 0-6 0,0-14-11 16,0-9-6 0,6-5-1-16,8-11-1 0,2 2-2 15,19-8 6-15,16-8 1 16,27 0 3-16,9-6-11 15,6-20-5-15,-8-3-3 16,-2 8-8-16,-16 0-9 16,-11 5-12-16,-21 6-17 15,-10 4-39-15,-23 5-40 16</inkml:trace>
  <inkml:trace contextRef="#ctx0" brushRef="#br0" timeOffset="53262.9645">18739 13854 75 0,'-2'0'78'15,"-27"-4"-61"-15,-8-18 2 16,-7 0 26-16,7 6 2 15,3 0 13-15,19 10 1 16,10 2-22-16,5 2-4 16,0 2-12-16,0 0-4 15,0 0-9-15,0 0-10 16,0 0-3-16,20 0-7 0,31 8 3 16,32 6 7-1,23-2 2-15,17-4-1 0,5-2-2 16,-11-6 0-16,-10 0-1 15,-15 0-8-15,-19 0-10 16,-17 0-8-16,-21 0 8 16,-12 0-1-16,-17 0-18 15,-6 0-47-15,0 0-28 16,-31 0-55-16</inkml:trace>
  <inkml:trace contextRef="#ctx0" brushRef="#br0" timeOffset="53458.01">18984 13894 283 0,'-9'18'29'0,"-2"16"-24"16,-3 22 4-16,-12 19 36 15,6 12-12-15,1-2-8 16,4-1-14-16,7-3-6 16,-2-13-5-16,8-14 0 15,0-10-1-15,2-12-4 16,0-10-14-16,2-8-54 15,14-12-47-15,11-2-25 16</inkml:trace>
  <inkml:trace contextRef="#ctx0" brushRef="#br0" timeOffset="53855.5696">19347 14305 64 0,'-24'-18'158'0,"-5"8"-155"16,-8 4 0-16,-5 6 0 16,3 0 8-16,-11 4 21 15,10 14 16-15,9 3-7 16,9 1-31-16,8 0-2 16,5 3-5-16,9-3-3 15,0 0 0-15,5-3 0 16,19-1 0-16,13-6-11 15,-2-12-3-15,9 0-34 0,6-8 2 16,-13-17-28 0,-8 12 24-16,-15 5 50 0,-5 5 27 15,-9 3 33-15,0 0-7 16,0 0-15-16,0 0-25 16,0 0-6-16,0 0-7 15,2 4 0-15,7 10 3 16,-5 1 4-16,7 1-7 15,-4-7-2-15,2-6-12 16,2-3-18-16,0-3-20 16,11-28-35-16</inkml:trace>
  <inkml:trace contextRef="#ctx0" brushRef="#br0" timeOffset="54747.6728">19755 13662 397 0,'0'4'0'16,"0"32"-22"-16,-5 20 22 15,-10 16 19-15,-12 14-2 16,2 2 4-16,6-1-4 16,-6-12-6-16,7-10-6 15,-5-17-3-15,12-16-1 16,5-11-1-16,6-16 0 0,0-5 0 15,0 0-1 1,0 0-2-16,0 0-1 0,0-22-3 16,27-12-17-16,13-12-8 15,7 6 10-15,-1 11 17 16,-8 16 5-16,-7 13 1 16,-4 0 0-16,-9 6 2 15,-1 22 0-15,2 6-1 16,-17 9 1-16,-2 2 0 15,-7-2-1-15,-28 1 1 16,-8-8-1-16,-13-10-2 16,3-8 0-16,4-14-2 15,-9-4-4-15,2-4-3 16,-3-23 0-16,-9 0 3 16,8-8-1-16,-9-5-3 0,2 4-12 15,-4-4-10-15,13-6-7 16,9-2 22-16,9-1-12 15,20 4 26-15,7 5 3 16,13 5 58-16,0 5-9 16,17 0-4-16,26 0 2 15,17-2-32-15,15 2-8 16,19 2-5-16,-3 8-2 16,-6 14 0-16,-14 6-3 15,-13 6 1-15,-13 36-5 16,-9 14 7-16,-25 21 0 15,-11 1 6-15,-50 2 0 0,-23-5 0 16,-16-8 0-16,-10-17 4 16,4-10 0-16,4-20 12 15,8-14 0-15,6-6-12 16,-2-3-6-16,21-21-3 16,16-7 4-16,22-7-3 15,20-20-2-15,29-18-7 16,45-21-14-16,30-3-18 15,17 12-5-15,-13 22 34 16,-11 31 10-16,-15 20 1 16,-6 15 1-16,-3 2-2 15,-6 30 0-15,-9 12 2 16,-18 8-1-16,-24 11 4 0,-16 3 2 16,-23 4 2-1,-39 2 7-15,-18-2-3 0,-11-4-1 16,-8-13-7-16,11-14 4 15,3-17-5-15,9-15-1 16,13-7-3-16,17 0-1 16,15-4-10-16,29-22-39 15,4-18-121-15</inkml:trace>
  <inkml:trace contextRef="#ctx0" brushRef="#br0" timeOffset="55561.3891">22326 13676 36 0,'0'-10'218'16,"0"6"-160"-16,0 4-33 15,-13 0 8-15,-32 34-18 16,-18 26-15-16,-26 24 12 15,-9 15 8-15,7 5 2 16,10-2-3-16,19-8-8 16,29-12-4-16,22-10-2 15,11-18-5-15,13-8 5 16,32-13-4-16,17-18-1 0,16-10-4 16,7-5-4-1,-3-36-3-15,-11-10 0 0,-23-4 1 16,-31 5 3-16,-17 1 7 15,-2 6 3-15,-40 6 8 16,-16 12-1-16,-11 10-2 16,-3 6 0-16,7 4-1 15,20 0-4-15,19 0-3 16,18 10 0-16,8 4-8 16,0 0-7-16,15 8-2 15,32-6-18-15,20-10-71 16,16-6-92-16</inkml:trace>
  <inkml:trace contextRef="#ctx0" brushRef="#br0" timeOffset="55753.9072">22745 13939 459 0,'0'0'0'15,"-2"15"-5"-15,-21 38-4 16,-8 18 9-16,-14 22 4 15,1 5 1-15,4-2-4 16,7-2-1-16,2-13 0 16,6-11 0-16,11-20-11 15,1-12-26-15,-1-20-113 0</inkml:trace>
  <inkml:trace contextRef="#ctx0" brushRef="#br0" timeOffset="56533.7109">19748 15099 128 0,'0'-6'35'0,"-24"0"33"16,-21 6-44-16,-20 0 23 0,-1 10-34 15,-12 15 4 1,15-1-1-16,7-1 4 0,20-5-7 16,17-6-1-16,19 1-12 15,0 5-6-15,19 4-2 16,31 9 8-16,19-2 1 16,7-1-1-16,8 6-7 15,-12 0-14-15,-27-2-3 16,-15 2 9-16,-23-10 11 15,-7 2-1-15,-38-2 5 16,-20-6 9-16,-13 0 1 16,0-7-2-16,13-5-2 15,6-6 3-15,17 0-9 16,10-4-6-16,19-16-29 0,6-9-72 16,15-7-73-16</inkml:trace>
  <inkml:trace contextRef="#ctx0" brushRef="#br0" timeOffset="56705.7932">19799 15379 270 0,'0'8'2'15,"7"19"3"-15,-7 7 24 16,0 4-4-16,-5 0-7 16,-15-3-4-16,7-11-8 15,8-10-6-15,-1-5-1 0,6-6-6 16,0-3-26-1,0 0-48-15,0 0-109 0</inkml:trace>
  <inkml:trace contextRef="#ctx0" brushRef="#br0" timeOffset="57073.1439">19969 14640 198 0,'0'-22'206'0,"0"16"-181"16,0 4-23-16,0 2 4 0,0 0-5 16,0 0-1-16,0 6-3 15,0 28 3-15,0 28 1 16,-5 33 16-16,-11 19-2 15,-19 8-5-15,2-2-4 16,-8-11-4-16,10-23 1 16,9-15-3-16,13-21 0 15,2-17 0-15,7-7-1 16,0-5 1-16,0-6-4 16,0-2 1-16,0-3-9 15,9-2-7-15,7-7-18 16,-1-1-29-16,12 0-36 0,0-15-60 15</inkml:trace>
  <inkml:trace contextRef="#ctx0" brushRef="#br0" timeOffset="57275.9146">20187 15298 376 0,'0'0'68'0,"0"0"-68"16,0 0 0-16,-5 26-3 15,-6 10 3-15,3 10 5 16,-4-2-2-16,12-6-2 16,0-10-1-16,0-6-2 15,0-8-3-15,0-9-11 0,12-5-20 16,-4-2-65-16,8-35-55 16</inkml:trace>
  <inkml:trace contextRef="#ctx0" brushRef="#br0" timeOffset="57417.4432">20287 14901 385 0,'0'0'44'0,"7"8"-44"16,7 24-33-16,0 14 33 16,3 8-11-16,-4 1-59 15,5-5-66-15</inkml:trace>
  <inkml:trace contextRef="#ctx0" brushRef="#br0" timeOffset="58041.4953">20666 15272 332 0,'-27'-6'20'0,"-6"6"16"15,-7 0-28-15,-12 17 12 16,2 14-14-16,-2 5-2 15,14 5 5-15,14-2-4 16,13-3-1-16,11-4-2 16,0-6-1-16,17-6-1 15,21-12 1-15,7-8-3 16,11-8 1-16,8-38-5 0,3-18-10 16,-1-20-13-1,-1-14-16-15,-7-17-14 0,-2-17-39 16,-10 1 15-16,4 15 36 15,-21 26 47-15,-16 38 115 16,-12 26 14-16,-1 16-47 16,0 10-38-16,0 0-30 15,-1 6-14-15,-19 35-3 16,-10 34 3-16,-4 25 6 16,-3 16 2-16,16 1-5 15,5-6 2-15,9-14-3 16,7-16-1-16,7-18-1 0,22-17 1 15,16-15 0 1,12-16-1-16,13-15 3 0,9-15-3 16,15-33-8-16,-9-10-13 15,-14 0-11-15,-20 6 14 16,-22 12 15-16,-22 12 3 16,-7 10 5-16,-7 5 21 15,-15 10-2-15,-14 3-8 16,-1 0-2-16,-3 27 2 15,1 12-9-15,8 5 2 16,16 12 0-16,13 0-5 16,2-1 0-16,15-5-3 15,16-8-2-15,14-13-6 0,6-12-6 16,0-10-22 0,-1-7-19-16,-19 0-64 0,-18-11-54 15</inkml:trace>
  <inkml:trace contextRef="#ctx0" brushRef="#br0" timeOffset="62343.5058">13986 6204 6 0,'6'0'22'0,"6"2"-3"0,1-2-12 15,3 0-5-15,4 3-1 16,-2-3-1-16,0 0 0 16,-1 1 1-16,8 0 3 15,-7 4-4-15,6 3-1 16,1-2-6-16,-5 2-4 15,1-4-7-15,0 1 0 16,-7-4 16-16,1-1 2 16,-6 0 17-16,-4 0 10 15,-3 0-1-15,-2 0 8 16,0 0 14-16,0 0 11 0,0 0-7 16,0 0-9-16,0 0-12 15,0 0-5-15,0 0-11 16,0 0-6-16,0 0 0 15,0 0 1-15,0 0 4 16,-5 0-9-16,-8 0 2 16,-5 0-6-16,-6-1 4 15,4-10-1-15,-5 3-3 16,-4-3-1-16,0 3 1 16,2-1-1-16,1-1 1 15,6 2 1-15,-3-1-2 16,6 0 4-16,-1-1-2 15,-1-6 2-15,2 1 0 0,1 2 0 16,1-5 0 0,1-1-1-16,-1 3 1 0,2-3-4 15,-1 3 0-15,1-3-1 16,1 1 1-16,6-1-1 16,-5-2 1-16,4-1 1 15,0-2 2-15,5 3 1 16,2-2-3-16,0 3-2 15,0 2 2-15,0 4-1 16,0-4 0-16,12 2 0 16,5-2-2-16,8-4 0 15,2-3 1-15,2 3-1 16,-8 8 1-16,4 3 1 0,-9-1 0 16,-1 3 0-16,8 1 0 15,-1 3-1-15,5-1 1 16,-1-2 0-16,8 2-1 15,4-2 1-15,-5 1-2 16,1 3 2-16,-5-2 0 16,-9 2-1-16,-3 3 2 15,4-4-1-15,-2 3 0 16,8 2 0-16,2-2 0 16,0 2 0-16,2-4-1 15,9 0 2-15,-11 2-2 16,2 1 2-16,-4 1-1 15,0 0 0-15,-2 0 1 16,-3 0-1-16,5 0-1 0,1 0 1 16,4 0 0-16,4 0-1 15,-1 0 3-15,6 0-2 16,-2 1 0-16,-3 1 1 16,-3 2-1-16,-3-3 1 15,-1 2-2-15,-3 3 2 16,3 1-2-16,-5 0 2 15,10 1-3-15,-3-2 3 16,0 5-2-16,-3-2 1 16,2 0 0-16,-4-1 0 15,0 2-1-15,-7-2 1 16,-5 2-3-16,1-2 3 0,1 2-3 16,-5 0 2-16,5 3-1 15,-7 1 2-15,-3 2-1 16,6-2 0-16,-1 3 0 15,-3 2 0-15,4 2 0 16,1-3-1-16,-4 0 2 16,-4-2-3-16,-5 0 3 15,2 0 0-15,-2 4 0 16,0 0 1-16,0 0-1 16,-2 3 2-16,-10-3-2 15,1-6 2-15,3 0-1 16,-4 0-1-16,-3-2 0 15,1 8 0-15,-3-7 0 0,-4 4 0 16,1-4 0 0,7-6-3-16,2-1 3 0,-5-5 0 15,1 6 0-15,-12-3 0 16,0 4 0-16,-6-4 0 16,-8-2 0-16,-1 3-1 15,2-4-1-15,-5 4 1 16,3-4-1-16,0 0 2 15,-3 2-4-15,1-1 1 16,-3 2-4-16,5-2 3 16,-1-1-1-16,3 2 1 15,7-3 3-15,4 0-2 0,0 0 1 16,4 0-7 0,6 0 6-16,-7 0-6 0,2 0-2 15,2 0 0-15,-5 0 2 16,1 0-6-16,1 4-13 15,3 8-16-15,-3 0-33 16,10 0-58-16</inkml:trace>
  <inkml:trace contextRef="#ctx0" brushRef="#br0" timeOffset="63955.1396">14414 11145 201 0,'0'-8'6'16,"0"-3"3"-16,0 4-4 16,0 2 31-16,0-2 16 15,0 5-7-15,0 0-21 16,0 0-8-16,0 2 1 16,0 0 1-16,0 0-2 15,0 0-8-15,0 0 5 16,-2-2-1-16,-11-4-6 0,-10 0-4 15,7-5-2 1,-13 2 0-16,-2-3 1 0,-7-2-2 16,1-1 2-16,1 0 0 15,1-3-1-15,6 0 2 16,-3 0 0-16,10 1-1 16,-3-1 1-16,6 2-2 15,3 0 1-15,-3-2 0 16,13 2 3-16,-5 0-3 15,5-4-1-15,-4 0 0 16,-2-4-1-16,9 1-2 16,-1 0 2-16,-3-1 0 15,7 0-2-15,0-1 3 16,0 4-5-16,0-3 2 0,9-1 1 16,8 0 0-16,8-2 1 15,-3 4 1-15,12 0-1 16,1 2 0-16,5 2 1 15,5 1-1-15,-1 2 0 16,6 4 0-16,-1-2 1 16,-3 4-1-16,6 2 0 15,-6 2-2-15,8 2 3 16,-5 4 0-16,4-2-1 16,1-2 1-16,-5 2 0 15,6 0-2-15,1 0 3 16,-2 2-2-16,-5 0 1 15,6 0-1-15,-3 0 1 16,-3 0-1-16,-3 12 0 16,8-2 1-16,-2 4-1 0,-8 2 2 15,-2-2-2-15,-6 2 2 16,0-2-1-16,-3-2 0 16,-6 5 0-16,0-2 0 15,-6 3-1-15,-2 3 1 16,-4 1-1-16,1 3-1 15,-12 1 2-15,5 6-1 16,-5 3 2-16,-4-2 1 16,0 4-1-16,0 3 0 15,-4-4 1-15,-11 1 0 16,-8-1 0-16,5-5-2 16,-8-3 5-16,3-2-5 0,3-4 2 15,5-1-1-15,-1-8-1 16,3-2 1-16,-3 1-1 15,-4-2 2-15,0 4 0 16,-10-2-2-16,-9-2 1 16,-6-2-2-16,1-4 1 15,-8-2 0-15,8-2 1 16,-3 0-1-16,5 0 1 16,-1 0-1-16,1 0 0 15,9 0-1-15,-5 0-4 16,7 0-12-16,-2 11-36 15,1 2-78-15,3-5-144 16</inkml:trace>
  <inkml:trace contextRef="#ctx0" brushRef="#br0" timeOffset="65523.5732">14214 14629 172 0,'2'0'81'0,"7"0"-81"0,-3 0 0 16,2 1 11-16,-2-1 13 16,-2 0 5-16,1 0 17 15,-5 4-17-15,0-4-8 16,0 2-8-16,0-2-9 15,0 0 1-15,0 0-2 16,0 0 8-16,0 0 4 16,0 0 5-16,-15 0-3 15,1-7-17-15,-11-6 0 16,2 3 1-16,6-5-1 16,-3 4-1-16,-2-5 1 15,6-1-2-15,-4-2 1 16,0-3-2-16,4 0 3 15,-1-4-4-15,1 0 3 16,2-1 0-16,3-6-7 0,7-6 4 16,2 3-11-16,2-8 1 15,0 5 0-15,0-4-2 16,2 5 6-16,6 4 7 16,2 4 2-16,5 2 0 15,-1 2 1-15,1 4-1 16,1 0 1-16,-1 3 0 15,6 0 1-15,-4 0-1 16,3 1 2-16,5 8 0 16,2-2 0-16,2 0-2 15,0 2 1-15,13-2-2 16,-4 5 1-16,-3 0-1 0,6-3 2 16,-6 4-1-16,3 2 1 15,2 2-1-15,1-2 0 16,1 0 0-16,3-1 0 15,-10 3 0-15,7-1 2 16,-2 3-2-16,3 0 4 16,-1 0-2-16,3 4 2 15,-1 8 3-15,3-2-2 16,2 4-1-16,-6 0-3 16,1-2 0-16,-9 2 0 15,13 3 1-15,-11-4-1 16,3 7 3-16,0-2-2 15,-9 0 1-15,-6-2-3 16,-3-1 0-16,1-1 1 0,-6 0 0 16,6 2 0-16,-3 0 0 15,4 2 0-15,-6-1 0 16,5 2-1-16,-8-2 1 16,-6-4-1-16,2 3 0 15,-2 2 0-15,-3 4 0 16,6 0 3-16,-8 4-3 15,3-4 0-15,-5 6 2 16,0-6-1-16,-1-4-1 16,-1-6 0-16,3 2 0 15,-3 0 1-15,0 4-1 0,0 0 2 16,-6 3 2 0,-17 1-1-16,4-3-2 0,-6-1 2 15,-4 1-3-15,-2-3 3 16,-7 5-2-16,-11-2 1 15,-9-1-1-15,-9 2-1 16,-4-6 1-16,0 0 0 16,11 2-1-16,4-6 0 15,11-4 2-15,12 0-2 16,-3-2 2-16,14-4 2 16,0 2-3-16,6-2 0 15,3 0 0-15,7 0-1 16,-2 0 1-16,6 0-2 15,2 0 1-15,0 0 0 16,0 0 0-16,0 0-2 0,0 0 0 16,0 0-4-1,0 0-5-15,0 0-24 0,-9 6-30 16,-1 3-91-16,-11-3-53 16</inkml:trace>
  <inkml:trace contextRef="#ctx0" brushRef="#br0" timeOffset="68535.5357">7590 3465 128 0,'-12'8'154'0,"1"-6"-151"16,-3-2 1-16,1 0-4 0,3-2-6 15,-2-4 6-15,3 2 2 16,5 2 5-16,0-2 7 16,-1 1 2-16,2 3 1 15,-1-2-6-15,-3 1-2 16,1 1-8-16,-5 0-1 16,-5 0-8-16,-4 0 5 15,-2 0-1-15,-5-3 4 16,-4 1 1-16,2 1-1 15,-12-9 2-15,10 4-1 16,-9-2 0-16,0-2-1 16,-5 0 0-16,3-4 0 15,-4 0 0-15,3-2 0 16,8 0-1-16,1 2 1 0,14-3 0 16,5 1 1-16,3-2 2 15,1-4-3-15,-2 2-3 16,6-4 0-16,-2-6 2 15,-4 0-1-15,6-1 2 16,-2-2 0-16,3 1 11 16,-1 5-11-16,1 3 2 15,-2 3 1-15,8 1-3 16,0-3-3-16,0 0-9 16,0-10 0-16,16 3-2 15,4-4 11-15,2 4 2 16,3 2 1-16,-2 2 0 0,-2 4 0 15,18 4-2-15,2-2 1 16,7-1 0-16,5 4-2 16,-4-3-1-16,3 4 3 15,-6-3 1-15,-2 6 0 16,-1 1-1-16,1 1 2 16,-1 2-1-16,-1 6 1 15,8 1-1-15,2 2 1 16,6 0-1-16,7 0 0 15,-3 0 0-15,12 0 0 16,-3 0 1-16,0 0-2 16,-3 0 2-16,-8 0-1 15,-9 0 0-15,-8 0 2 0,-3 2-2 16,-3 10 1-16,1 0-2 16,-5 3 1-16,-4 3 0 15,0 1 0-15,-2 3 0 16,2 3 0-16,0 0 0 15,0 1 0-15,0 1 1 16,-2-3-1-16,2 0 1 16,-4-2-2-16,-4 0 2 15,2 0-2-15,-5 2 0 16,-7 1-1-16,2 3 2 16,-1 2 0-16,-6 2 0 15,3 1 0-15,-5 0 3 0,-2 1-3 16,4-6 1-1,-2-4 0-15,-4-4-2 0,0 0-1 16,0 2-2-16,0-3 4 16,-18 4 0-16,-7-3 2 15,-2-4-2-15,1 0 0 16,-4-3 4-16,0-2-1 16,-11 0 2-16,-1-5-3 15,-9 3 1-15,0 4-3 16,-5-3 1-16,-2-1-1 15,2-2-1-15,0-3 1 16,12-4 0-16,-5 0 1 16,-2 0 0-16,-5 0-1 15,9 0 1-15,-6-2-2 16,8-4 1-16,3-1 0 0,9 2 0 16,10 0 3-16,7 1-1 15,3 3-2-15,9-4 1 16,-7-3-1-16,6 4 1 15,-4 0 5-15,3 0 3 16,-3 1 1-16,4-5 0 16,3 4-6-16,-5-1 0 15,7 4-4-15,0 1 0 16,0 0-15-16,0 0-35 16,0 0-59-16,0-3-76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21:45.633"/>
    </inkml:context>
    <inkml:brush xml:id="br0">
      <inkml:brushProperty name="width" value="0.05292" units="cm"/>
      <inkml:brushProperty name="height" value="0.05292" units="cm"/>
      <inkml:brushProperty name="color" value="#7030A0"/>
    </inkml:brush>
  </inkml:definitions>
  <inkml:trace contextRef="#ctx0" brushRef="#br0">15185 5126 74 0,'-23'0'16'0,"8"0"-16"0,2 0-1 15,1 0-3 1,6-4 4-16,-7 1 0 0,1 1 2 15,1 0-1-15,3 2-1 16,-3 0 5-16,1 0 1 16,4-2 8-16,-6 2-2 15,6 0 6-15,-1-2 11 16,5 2 10-16,2-2-8 16,0 0-9-16,0 2-5 15,0 0-6-15,0 0 0 16,0 0-11-16,0 0 2 15,0 0-2-15,0 0 3 16,0 0-3-16,0 0 2 16,0 0-2-16,0 0 0 15,11 0 0-15,16 0 0 0,15 0 1 16,7 0-1-16,9 0 2 16,2 2 0-16,-2 4-1 15,5 1-1-15,-5 2 0 16,6-1 2-16,3 0-2 15,4 0 0-15,-2-2 1 16,-5 2-1-16,2 1 1 16,-4-1-2-16,5 4 2 15,4-4-1-15,3 2 0 16,-3-4 0-16,4-2 0 16,4-1 2-16,-13-3-1 15,5 2-1-15,-4-2 2 0,5 0-1 16,-10 0 0-16,7 0 0 15,-2 0-1-15,-7 0 0 16,-2 0 2-16,7 0-2 16,-5 0 1-16,-4 0-1 15,4 7 1-15,-12-2-1 16,0 1 0-16,-11 1 0 16,-2 1 0-16,-3 1 0 15,7 2-1-15,-4-2 3 16,5 0-3-16,5-1 2 15,-3-4-2-15,6 2 3 16,2-4-2-16,-3-2 0 16,4 0 0-16,7 0 1 0,2 0 1 15,13 0-1-15,8 0 0 16,6 0 4-16,-8 0-3 16,0 0 0-16,-8 0-2 15,-11 0 0-15,-15 0 0 16,-1 0 1-16,-6 0-1 15,-9 0 1-15,7 0 2 16,4 0-2-16,9 0 4 16,0 0-3-16,5 0 1 15,-8 0-2-15,-5 0 1 16,-6 0-1-16,1 0 0 16,-7 0 1-16,0 0-2 0,-2 0 2 15,0 0-2 1,1 0 3-16,-4 0-2 0,0 0 0 15,4 0 0-15,-15 0 0 16,-1 0 0-16,-8 0 1 16,-4 0 1-16,0 0-3 15,0 0 3-15,0 0-1 16,0 0 0-16,0 0-2 16,0 0 1-16,0 0-1 15,0 0-3-15,0 0 1 16,0 0-2-16,0 0 3 15,0 0-3-15,0 0 3 16,0 0-3-16,0 0 2 16,0 0-3-16,0 0-4 15,0 0-12-15,0 0-33 0,0 7-98 16</inkml:trace>
  <inkml:trace contextRef="#ctx0" brushRef="#br0" timeOffset="831.9474">14470 6007 253 0,'-11'-10'14'0,"6"5"-4"15,5 5 11 1,0 0-13-16,0 0-8 0,0 0 3 15,0-3-3-15,18 3-4 16,24-1 3-16,18 1 1 16,12 0 2-16,12 0 1 15,17 0 1-15,3 0-2 16,12 4 0-16,9 3-1 16,13 0 5-16,7 3-3 15,4-3 0-15,14 2-1 16,11-6 1-16,4 4 0 15,5-3-2-15,-8 0-1 16,-7 3 0-16,-16 0 0 16,-21-2 0-16,-15 1-2 15,-25-2 2-15,-5-1 0 0,-9-1 0 16,-17 0 0-16,-2-2 0 16,-16 0 0-16,-15 0 1 15,-9 0-1-15,-14 0 0 16,-4 0 0-16,0 0-3 15,0 0-1-15,-2 0-29 16,-29 14-76-16</inkml:trace>
  <inkml:trace contextRef="#ctx0" brushRef="#br0" timeOffset="1860.1265">15708 7242 341 0,'0'-20'24'0,"0"15"5"16,5 1-6-16,-5 4-5 16,0-2-17-16,0 2-1 15,0 0 0-15,0 0-1 16,0 0-3-16,0 0-5 15,0 0-3-15,0 0-7 16,0 0-11-16,0 0-22 16,0 0-9-16,0 0-42 0,0 0-16 15</inkml:trace>
  <inkml:trace contextRef="#ctx0" brushRef="#br0" timeOffset="2564.2047">15334 9144 86 0,'0'0'14'0,"0"0"-13"15,0 0 0-15,0 0 8 16,0 0 13-16,0 0-2 16,0 0-13-16,0 0-7 15,0 0 0-15,9 6-8 16,0 7 0-16,2 8-10 15,0-6-75-15</inkml:trace>
  <inkml:trace contextRef="#ctx0" brushRef="#br0" timeOffset="3486.6384">15352 10910 322 0,'0'-6'12'16,"0"5"2"-16,0 1-2 15,0 0 15-15,0 0-14 16,0 0-6-16,7 0-7 15,8-3-7-15,10 3-8 16,6 0 1-16,0 0-16 16,-5 4-33-16,-9 20-38 15,-8 10-16-15</inkml:trace>
  <inkml:trace contextRef="#ctx0" brushRef="#br0" timeOffset="4201.4436">15147 12453 357 0,'0'0'27'0,"0"4"-26"16,2-3 1-16,-2 2-2 16,0-3 5-16,0 1 7 15,0-1 2-15,0 0-1 16,2 0-8-16,-2 0 0 15,0 0-5-15,0 0 2 16,0 0-2-16,0 0 1 16,0 0-2-16,0 2 2 15,5-2-2-15,-5 0 3 16,0 0-3-16,0 0 1 16,0 0 0-16,0 0 0 15,0 0-1-15,0 0 1 0,4 0-3 16,-4 0 2-16,0 0-2 15,0 0 3-15,0 0-5 16,0 0 5-16,0 0-2 16,0 0-1-16,0 2 2 15,0-2-1-15,0 0 2 16,0 0-2-16,0 0 2 16,0 0-2-16,0 0 2 15,0 0 0-15,0 0-1 16,0 0 1-16,0 0-1 15,0 0 1-15,0 0-1 16,0 0-2-16,0 0 6 16,0 0-6-16,0 0 6 15,0 0-6-15,0 0 2 0,0 0-1 16,0 0-4-16,0 0-7 16,0 0-7-16,0 0-17 15,0 0-10-15,0 0-6 16,0 0 0-16,0 0 6 15,0 2 12-15,0-2-1 16</inkml:trace>
  <inkml:trace contextRef="#ctx0" brushRef="#br0" timeOffset="4710.3667">17725 11149 377 0,'2'-14'7'16,"3"4"5"-16,1 4-12 15,5 1-9-15,7-2 3 16,5-1 4-16,6 0 3 0,6 1-2 16,15 4 1-1,9 0-1-15,1 3-2 0,10 0-11 16,-10 0-14-16,-7 0-22 15,-8 0-10-15,-12 4-10 16,-10 7-2-16</inkml:trace>
  <inkml:trace contextRef="#ctx0" brushRef="#br0" timeOffset="6215.4298">16301 10834 277 0,'-36'-20'104'0,"19"5"-72"16,7 9-13-16,10 6 3 16,0 0-19-16,0 0-3 15,0 0-1-15,0 0 1 0,10 0-7 16,21 0 3-16,20 0 4 16,5 1 0-16,6 6 0 15,14 4 1-15,6-3-2 16,12-2 2-16,11 0 0 15,8 1 0-15,3-3-1 16,-2-1 0-16,2 2 1 16,-12 2-1-16,4-1 0 15,-15 2-1-15,2 2 2 16,4 1-2-16,-1-4 3 16,2 3-4-16,-7-2 2 15,-6-4 0-15,-10 0-1 0,-17-2 1 16,-3 1-1-16,-10-2 2 15,-3 1-2-15,-1-2 2 16,-1 0-2-16,-4 0 3 16,3 0-3-16,-8 0 2 15,0 0-1-15,1 0 0 16,-3 0 0-16,2 0 1 16,-5 0 0-16,-2 0 1 15,-1 0-1-15,-8 0 1 16,-1 0-1-16,1 0 2 15,8 0-2-15,4 0-1 16,1 0 0-16,7 0 0 16,-4-3-1-16,0 0 1 0,1 0-1 15,-10 0 2-15,3 2-1 16,-2-2 1-16,0 2-1 16,-6-4 0-16,4 3 0 15,-1 0 0-15,1 0 0 16,-6 2-1-16,1 0 2 15,2 0-2-15,-9 0 2 16,2-2-1-16,1 2 0 16,-1-1 0-16,2-2 0 15,-1 3 0-15,9-1 2 16,-6 1-2-16,10-3 1 16,2 0 0-16,-2 0 0 0,4 2 0 15,2-1-1 1,5 2 0-16,-7 0 0 0,-3-3 0 15,-4 1 0-15,-11 2-1 16,-11 0 2-16,0 0-1 16,1 0 1-16,-3 0 0 15,0 0-1-15,2 0 1 16,-2 0-1-16,0 0-1 16,6 0 1-16,-1 0 0 15,4 0-1-15,-5 0 3 16,-1 0-2-16,-1 0 1 15,3 0 2-15,-5 0-3 16,2 0 1-16,0 0-1 16,-2 0 1-16,0 0-3 15,0 0 3-15,0 0-2 0,0 0 2 16,0 0-2-16,0 0 3 16,0 0-2-16,0 0 0 15,0 0 0-15,0 0 0 16,0 0 1-16,0 0-2 15,0 0 1-15,0 0-2 16,0 0 2-16,0 0-3 16,0 0 3-16,0 0 0 15,0 0-1-15,0 0 2 16,0 0-2-16,0 0 1 16,0 0 0-16,0 0-4 15,0 0-4-15,0 0-13 0,0 0-21 16,0 0-32-1,-4 0-6-15,-10 11 42 0,-11 2 25 16,10 2-24-16,-11-4-26 16</inkml:trace>
  <inkml:trace contextRef="#ctx0" brushRef="#br0" timeOffset="6793.606">16573 12115 392 0,'0'0'0'0,"4"0"-25"16,39-3-51-16,13-7 76 15,30-3 13-15,5 3 5 16,19 6 0-16,8 4 5 15,7 0-2-15,4 12-8 16,0 13 1-16,-4 0-3 0,-9-3-7 16,-27-3-3-1,-14-11 1-15,-23-3-4 0,-23-2 1 16,-16-3 1-16,-6 0-3 16,-7-4 1-16,0-27-2 15,-29-14-89-15,-29-17-145 16</inkml:trace>
  <inkml:trace contextRef="#ctx0" brushRef="#br0" timeOffset="8309.5101">13258 10146 308 0,'2'0'3'0,"0"0"-3"16,3-2 0-16,-5 1 9 16,0-4 10-16,0-1 13 15,0 2-17-15,0-4-2 16,0 2 0-16,0 0-2 16,0-2-4-16,-7 2-5 15,5 0 1-15,-1-2-2 16,1 4 3-16,-3 0-4 15,3 0 6-15,-2-4-6 16,-5-3 1-16,1-6-1 0,-6 1 0 16,1 1 0-1,-3 2 0-15,3-1 1 0,-3-4-1 16,-7 4 0-16,6-4 1 16,-1 3-3-16,-4 0 3 15,-5-1-1-15,-1-3 0 16,0 0 0-16,-1 3 0 15,-4-5 0-15,-5 1 0 16,7 0 1-16,-10 0-1 16,-1-2 0-16,-5 2 0 15,-10-2-2-15,-5-4 1 16,-6 4 0-16,6-4 0 16,4 6 0-16,9 2 2 15,7 2-2-15,-1 3 3 0,6 4-4 16,-5-3 3-16,3 2-1 15,-1-3 0-15,-2 1 0 16,4 1 0-16,-2-3 2 16,-10 0-3-16,6-4 3 15,-2 3-3-15,-10 1 2 16,-2-1-1-16,-9 1 0 16,-7 1 0-16,-5 2-1 15,-15 0 1-15,-4 5-1 16,-3 0 2-16,-7 4-2 15,-2 0 2-15,-13 0-2 16,6 0 2-16,3-3-1 16,9 2 0-16,-4-2 1 0,6 5-1 15,-3 0 0-15,-6 0 0 16,-6 0 0-16,-2 11-1 16,-10 5 2-16,3 4-2 15,0-2 2-15,9-1-1 16,12-5 0-16,0-2 2 15,11 0 2-15,-1-2-2 16,-4 6-1-16,0 4-1 16,-16 10 0-16,-8 6 0 15,-4 6 0-15,-4 4-1 16,-1-2 1-16,6-1 0 16,4-4 0-16,9-7 1 0,12-1-1 15,2-4 4 1,7 1-4-16,-3 8 2 0,-9 4-1 15,-4 10-2-15,-3 2 1 16,6 2 0-16,0 3-2 16,11-3 2-16,-1-6 0 15,11-3 0-15,8-8 0 16,5 0 2-16,3-3-2 16,2 0 0-16,-7 11 0 15,1 1-2-15,-10 7 1 16,-5-1 1-16,3-6 0 15,2-6 3-15,12-3-2 16,13-9-1-16,9-8 1 16,11-4 1-16,5 2-2 15,6-6 0-15,4 2 0 0,8-1-3 16,1-4-1-16,-3 5-2 16,1 0-6-16,-1 4-6 15,8-2-22-15,9-2-31 16,0-2-10-16,11-10-18 15</inkml:trace>
  <inkml:trace contextRef="#ctx0" brushRef="#br0" timeOffset="8632.7354">5793 10171 276 0,'-35'10'23'16,"-7"30"-23"-16,-3 18-8 16,1 10 8-16,4 4 1 15,3-2 2-15,18-12-1 16,9-8 3-16,6-10-2 16,4-8 2-16,0-2 0 15,0-5-1-15,12-5 1 16,19 4-4-16,15-5 4 15,12-7-3-15,17-11 4 16,15-1-4-16,11-1-1 16,-1-22-1-16,2 3-4 0,-13-2-7 15,5 12-9-15,-14 2-22 16,0 8-50-16</inkml:trace>
  <inkml:trace contextRef="#ctx0" brushRef="#br0" timeOffset="10090.5962">13674 11922 23 0,'6'13'38'16,"4"-1"-25"-16,1-1 9 15,5 2 14-15,-5-3-10 16,-7-4-7-16,3-2-8 16,-5 0-1-16,-2-4 3 15,0 0 10-15,0 2-6 16,0 0-11-16,0 8-3 16,-22 10 5-16,-14 7 0 15,-15 3-4-15,0-1-4 16,1-7 0-16,8-3 2 15,2-11-1-15,7 0 3 16,-8-7-2-16,4-1 1 16,1 0-3-16,5-4 6 0,0-18 4 15,0-7-1-15,-1-10 1 16,1-5-4-16,2-6 1 16,7 0-6-16,0-7-1 15,4 1-1-15,0-1 0 16,9 3-5-16,7 1 6 15,2 1 9-15,0 4-3 16,6 6 0-16,19 2 7 16,4 6 0-16,11 1-8 15,11 3 2-15,20 2-5 16,12-2 0-16,15 5-2 16,4-2 1-16,1 7-1 0,2 4 0 15,-5 4 2 1,-4 5-1-16,2 2-1 0,4 1 1 15,-2 4-2-15,8 0 1 16,-10 0 0-16,-7 0-1 16,-6 10 1-16,-11 1-2 15,19 4 2-15,-2-3 0 16,14 0 2-16,18 1-2 16,6 1 3-16,2 1 7 15,10 7-10-15,-1 6 0 16,1 1 0-16,5 4 1 15,10 4 2-15,7 3-2 16,6 1-2-16,13-6 2 16,-7-1-2-16,-2-3-2 15,-1-1 3-15,-2-4 3 0,-8-2-3 16,1-2 1-16,-1-3 0 16,8-2-2-16,-12-5 2 15,0-2-2-15,-4 0-3 16,-18-2 4-16,-7 2 0 15,-16 2 0-15,-10 0-1 16,-9 0 1-16,-7 2 0 16,-16-2 1-16,0 0-2 15,-13 3 2-15,-11-4-2 16,-9 3 1-16,-3-2 0 16,-6-1 0-16,-4-2-1 15,-9-4 1-15,1 4 0 0,-6-5-1 16,3 2 2-16,-3-2-2 15,2 5 2-15,3-1-2 16,2 5 2-16,-1-3-2 16,4 0 1-16,-10-1 0 15,-5-2-1-15,-4 1-3 16,-2-3 3-16,0 0-2 16,-4 12 3-16,-32 5 4 15,-15 12 9-15,-31 0-11 16,-21 4-1-16,-26 2-1 15,-17-2-1-15,-26 2-16 16,-13-2-64-16,-14-6-83 16</inkml:trace>
  <inkml:trace contextRef="#ctx0" brushRef="#br0" timeOffset="11241.9563">12694 11359 58 0,'7'0'12'16,"6"0"-11"-16,2 0-1 16,-12 0 9-16,-1 0 10 15,-2 0 38-15,0 0 14 0,0 0-18 16,0 0-9-16,-7 0 2 15,-24 0-45-15,-7-3-1 16,-6-3 1-16,-16-2 0 16,-7-1 2-16,-11 1-1 15,-3-2 1-15,-17 4-3 16,-8 4 3-16,-21-2-2 16,-14 4-2-16,-17-2 1 15,-14-2-1-15,-11 0 1 16,-4-2 0-16,-4 2 0 15,-1 2 0-15,10 2 0 16,3-2 0-16,8 2-2 16,8 0 5-16,-4 0-4 0,9 0 2 15,-2 2 0 1,4 10-1-16,-3 4 0 0,1 0 0 16,8 5 0-16,6-2-1 15,12 2 1-15,7 1 0 16,5-4-3-16,9-2 2 15,4-2 1-15,11-6 0 16,0 6 0-16,5-2 0 16,2 1 1-16,-9 8-1 15,4 2 0-15,-6 6 0 16,0-1-1-16,-3-4 2 16,1 1 1-16,2-4-2 0,4 3 2 15,5 0-1 1,-4 5 0-16,3 3 3 0,-7 4-3 15,-5 4-1-15,-1 2 2 16,1 2-2-16,-1-4 0 16,-1 3 3-16,11-6-3 15,1 1 2-15,11-5 2 16,7-3-3-16,8-9 2 16,10 0-3-16,2-7 4 15,14-4 1-15,-1-3 2 16,20-6-3-16,4 3-2 15,9-4-2-15,4 0 0 16,4 0-2-16,2 0-18 16,0 0-42-16,2-3-62 15,25-22-60-15</inkml:trace>
  <inkml:trace contextRef="#ctx0" brushRef="#br0" timeOffset="11609.5235">5785 11453 306 0,'-13'0'0'16,"-8"15"-37"-16,-3 35 30 16,-12 19 7-16,-6 8 2 15,-1 6 1-15,10-14 2 0,4-13 1 16,12-13 0-16,7-5 0 15,6-6-5-15,4-5 2 16,0 0-2-16,8 2-1 16,21-1 0-16,23-1 7 15,17-3 1-15,22-5 5 16,27-13-1-16,14-6-1 16,8 0-2-16,-6-14-1 15,-18-8-4-15,-18 4-3 16,-18 0 0-16,-15 5-1 15,-21 5-1-15,-15 2-2 16,-17 2-3-16,-10 4-7 16,-2 0-14-16,0 0-11 15,-25 0-47-15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22:38.387"/>
    </inkml:context>
    <inkml:brush xml:id="br0">
      <inkml:brushProperty name="width" value="0.05292" units="cm"/>
      <inkml:brushProperty name="height" value="0.05292" units="cm"/>
      <inkml:brushProperty name="color" value="#7030A0"/>
    </inkml:brush>
  </inkml:definitions>
  <inkml:trace contextRef="#ctx0" brushRef="#br0">10996 5657 402 0,'0'-25'2'0,"0"-1"-4"16,18 2 2-16,13 15-6 16,11 6 3-16,12 3-9 0,-12 0 9 15,-1 11-2-15,-2 8 5 16,-3 13 3-16,4 4-3 15,-7 7 0-15,-4 5 1 16,-4 12-1-16,-9 6 0 16,-12 8 0-16,-4 9 2 15,-2 7-1-15,-29 4-1 16,-4 0 0-16,-6-7 0 16,3-8 0-16,9-12 0 15,14-9-1-15,3-8 0 16,10 0-2-16,2-4-1 15,0-1-10-15,18-5-1 16,22-9-12-16,5-1-4 0,20-10 5 16,-3-5 8-1,-7-3 0-15,-10-1-2 0,-7-5 8 16,-16 1 6-16,-11-1 6 16,-7 6-13-16,1 6 13 15,-5 10 1-15,0 18 6 16,-11 20 8-16,-16 20 1 15,-5 19-6-15,6 13 5 16,-1 9-5-16,8 9-4 16,10 0-3-16,6-3-2 15,3-2 0-15,0 3-1 16,0-7 0-16,0-3 0 0,0-7 1 16,0-15 0-1,0-4-1-15,0-9 2 0,-9-5-2 16,-22-2 0-16,-13-11 2 15,-12-14 0-15,5-7 2 16,-3-19-3-16,1-9 4 16,8-12-2-16,1-10 0 15,1 0-3-15,5-14-18 16,11-24-87-16</inkml:trace>
  <inkml:trace contextRef="#ctx0" brushRef="#br0" timeOffset="1281.4061">13046 7332 271 0,'0'-17'32'16,"0"13"-3"-16,0 4-16 0,0 0 5 15,0 0-8 1,0 0 4-16,0 0-8 0,0 0-6 15,-2 6-1-15,-25 19-2 16,-18 18 3-16,-32 15 2 16,-17 10 0-16,-18-1-1 15,12-7 1-15,13-16-2 16,27-16 0-16,27-12 0 16,20-10 0-16,11-4 0 15,2-2-2-15,0 2 0 16,15 5-10-16,27-1 12 15,34 1 16-15,20-2 4 16,13 0-16-16,6-1 1 0,-5 2-5 16,-19 2-3-1,-11 2 3-15,-18-1-5 0,-12-1-5 16,-19-1-8-16,-15-1-12 16,-12-6-37-16,-4 0-33 15,-4 0 21-15</inkml:trace>
  <inkml:trace contextRef="#ctx0" brushRef="#br0" timeOffset="1499.2535">13055 7355 269 0,'-11'-14'48'16,"4"8"-4"-16,2 6-27 16,3 0-9-16,2 0-8 15,0 3-8-15,-4 31-3 0,-4 25 11 16,-5 27 12-16,-10 23 0 15,-6 15-3-15,-12 4 2 16,3-3-9-16,9-10 1 16,8-11-3-16,-2-13-3 15,7-5-7-15,-3-7-22 16,-4-17-92-16</inkml:trace>
  <inkml:trace contextRef="#ctx0" brushRef="#br0" timeOffset="4401.1132">3724 15593 0 0,'0'0'12'0,"0"0"-12"15,-5 0-11-15</inkml:trace>
  <inkml:trace contextRef="#ctx0" brushRef="#br0" timeOffset="4485.4074">3724 15593 24 0,'-34'0'26'16,"32"0"-22"-16,2 0-4 16,0-2-12-16,-2-1-7 15,-2-1-4-15</inkml:trace>
  <inkml:trace contextRef="#ctx0" brushRef="#br0" timeOffset="5865.3641">3728 15611 11 0,'0'0'52'15,"0"0"-21"-15,0 0-4 16,0 0 10-16,0 0 3 15,0 0 0-15,0 0-4 16,0 0-6-16,0 0-15 16,0 0-4-16,0 0-7 15,2 0 2-15,-2 0-4 16,0 0 4-16,0 0 1 16,0 0 1-16,0 0-3 15,0 0-3-15,0 0 1 16,0 0 0-16,0 0 2 15,2 0 0-15,6 0 1 16,5 0-5-16,7 0 2 0,4-2 5 16,3-1-4-16,-5-1-2 15,1 3-2-15,-4 1 6 16,4 0-4-16,-1 0 3 16,1 0-1-16,3 0-2 15,2 0 3-15,9 0-2 16,3 0-1-16,4 0 0 15,1 0 1-15,11 0-3 16,-1 0 3-16,1 0-1 16,-7 0 3-16,7 0-2 15,-3 0 0-15,-6 0 3 16,-3 0-5-16,6 0 5 16,0 0-4-16,6 0 3 0,2 0-2 15,-2 0 1-15,2 0-4 16,0-6 3-16,-2-1-1 15,-3 2-1-15,1-1 2 16,-5 2-3-16,-5-1 3 16,8 3-3-16,-6 2 3 15,8 0-2-15,-7 0 0 16,-1 0-1-16,2 0 1 16,-6 0-1-16,2 0 0 15,-1-1 4-15,-1-3-4 16,-5 2 2-16,4 0-1 15,-1-3 0-15,-7 4 0 16,5-2-2-16,-3 2 1 16,8-2 0-16,-1-3 0 0,8 5 1 15,-6-6-3-15,1 1 4 16,-5 3-3-16,-7-2 2 16,-2 4-2-16,-2-3 2 15,0 1 0-15,-4 2-1 16,0-2 1-16,-4 1-1 15,2 2 1-15,-3 0-1 16,4 0 1-16,1 0-1 16,-3 0 0-16,-1 0 0 15,-4 0 0-15,-1 0 0 16,-3 0 2-16,-7 0-1 16,4 0 0-16,-6 0 0 0,-4 0 0 15,0 0-1-15,0 0 4 16,0 0-3-16,0 0 1 15,0 0 3-15,0 0-3 16,0 0-1-16,0 0 0 16,0 0-2-16,0 0 2 15,0 0 0-15,0 0-1 16,0 0 2-16,0 0-1 16,0 0 1-16,0 0-2 15,0 0 2-15,0 0-2 16,0 0 1-16,0 0-1 15,0 0 0-15,0 0 0 16,0 0 0-16,0 0 0 16,0 0 0-16,0 0 0 15,0 0-1-15,0 0 2 0,0-4-1 16,0 4 1-16,0 0-2 16,0 0 2-16,0 0-2 15,0 0 1-15,0 0-1 16,0 0 1-16,0 0-5 15,0 0 4-15,0 0-7 16,0 0-4-16,0 0-13 16,0 0-26-16,5 0-36 15,3 0-18-15,8 4-73 16</inkml:trace>
  <inkml:trace contextRef="#ctx0" brushRef="#br0" timeOffset="7221.5438">7279 15654 355 0,'-4'-5'23'0,"0"3"-1"15,4 2-14-15,0 0 1 16,0 0-9-16,0 0 1 15,0 0 0-15,0 0-2 16,0 0 0-16,4 0-3 0,16 0 4 16,7 0 6-16,13 0 4 15,5 0-4-15,-3 4 0 16,5 1-2-16,-3-2-2 16,8 4-1-16,-1-2 0 15,0 1-1-15,1-2 0 16,6 0 1-16,-10-2-1 15,8 0 2-15,-2-2-1 16,-1 0 2-16,5 0-1 16,-7 0 4-16,5 0-1 15,4 0 4-15,9 0 11 16,2 0-10-16,3 0-9 0,4 0 1 16,-1 0-1-16,4 0 1 15,10 0 0-15,3 0-2 16,9 0 5-16,1 0-2 15,4-2-2-15,-6 0 0 16,2-2 1-16,4 0-4 16,0 0 4-16,6-1-4 15,0-1 2-15,-3 3 0 16,-6-2 0-16,-7 0 0 16,-2 1 0-16,-5 0 2 15,-6 0-4-15,-3 0 5 16,-10 2-4-16,-3-2 2 15,-7 1-1-15,-4 3 0 16,-4 0 0-16,-4 0 0 16,4 0 0-16,0 0 0 0,-10 0-1 15,-11 0 1-15,3 0 0 16,-14 0-2-16,1 0 4 16,-6 0-4-16,-1 0 4 15,-3 0-2-15,-5 0 0 16,-6 0 0-16,0 0 1 15,0 0 0-15,-2 0-2 16,0 0 3-16,0 0-3 16,0 0 2-16,0 0-1 15,0 0 2-15,0 0 2 16,0 0 1-16,0 0-1 16,0 0 0-16,0 0-4 0,0 0 1 15,0 0 0 1,0 0-2-16,0 0 1 0,0 0 0 15,0 0 0-15,0 0 1 16,0 0-1-16,0 0 2 16,0 0-1-16,0 0-1 15,0 0 1-15,0 0 0 16,0 0-2-16,0 0 1 16,0 0 0-16,0 0-1 15,0 0 2-15,0 0-2 16,0 0 0-16,0 0 1 15,0 0-10-15,0 0-6 16,0-1-19-16,0-13-51 16,0-2-54-16,9 2-67 15</inkml:trace>
  <inkml:trace contextRef="#ctx0" brushRef="#br0" timeOffset="8557.1999">11644 15716 316 0,'-13'-7'51'0,"13"2"-1"16,0 5-47-16,0-5 3 15,0 5-6-15,0 0-13 16,0 0 9-16,0 0 4 16,9-1 2-16,7 1 0 15,10 0 6-15,5 0-3 16,12 0-1-16,9 0 0 16,7 0-2-16,1 0 0 15,10 1-1-15,3 4 6 16,-3-4-7-16,1 0 7 15,4 2-5-15,-4-1 3 16,5-1-3-16,14-1-1 16,-3 0-1-16,-1 0 0 15,3 0-1-15,-13 0-1 0,-1 0 2 16,-10 0-1-16,-9 0 0 16,-11 0 2-16,-3 0 0 15,-11 0-1-15,-3 0 2 16,0 0 0-16,-1 0 2 15,2 0 2-15,-1 0-4 16,13 0 3-16,5-1-5 16,-1-4 3-16,3 3-3 15,-4-3 1-15,-2 4-1 16,3-2 1-16,-8 1 0 0,10 0 0 16,-4 0 1-1,1-2-1-15,5 0 3 0,2 0-4 16,-4 4 2-16,-3-2-2 15,-1-2 0-15,-5 1 2 16,-5 1-2-16,0 2 2 16,1 0-1-16,-5-1 2 15,-11 1-1-15,-5 0 0 16,-7 0 0-16,-2 0 0 16,0 0 1-16,-2 0 1 15,-2 0 5-15,0 0-1 16,0 0 3-16,0 0-8 15,0-3 2-15,0 3-5 16,0 0 1-16,2 0-1 16,-2 0 0-16,0 0 0 0,0 0 0 15,0 0-1-15,0 0 2 16,0 0 0-16,0 0 0 16,0 0 2-16,0 0-1 15,0 0-1-15,0 0-1 16,0 0-1-16,0 0-1 15,0 0 4-15,0 0-4 16,0 0 4-16,0 0-1 16,0 0-1-16,0 0 2 15,0 0-2-15,0 0-1 16,0 0-1-16,0 0-5 16,0 0-7-16,0-3-14 0,0 3-4 15,0-3-19 1,0 1-14-16,0-1-99 0,-2 1 43 15</inkml:trace>
  <inkml:trace contextRef="#ctx0" brushRef="#br0" timeOffset="9890.9748">16475 15869 242 0,'-25'-14'73'0,"8"2"-46"16,5 2-14-16,10 4-7 0,-2 2-6 15,-1 2 2-15,5 0 0 16,0 2 14-16,0 0 5 16,0 0-3-16,0 0-11 15,0 0-5-15,0 0-2 16,5 0 0-16,17 0 2 15,18 0 3-15,7 0 0 16,11-4-2-16,9 4 1 16,6 0-3-16,10-2 0 15,-1 2-1-15,5 0 0 16,-2 0 3-16,-7 0-3 16,6 0 2-16,-1 0 0 0,-5 0 3 15,0 0-4-15,-2 2 3 16,-5 4-2-16,4 0-1 15,4 0-1-15,-6 3 0 16,-3-2-1-16,-9-1 5 16,-5 0-7-16,-7-2 6 15,-11 0-6-15,2-4 6 16,-11 0-2-16,0 3 3 16,-2-2-1-16,-5-1 2 15,7 0-2-15,-2 4 1 16,0-4-2-16,6 2 1 15,3-2-3-15,8 0 3 16,10 0 1-16,-3 0 6 0,4 0-7 16,-1-6-1-16,-5 2 2 15,7-2-3-15,-3 2 8 16,3 0-8-16,-7 4 3 16,4-1-4-16,1-1 1 15,-9-1 0-15,1 2-1 16,6-1 0-16,-8-2 1 15,10-5 1-15,-7 7-2 16,-5-2 5-16,0 0-4 16,-11 2 1-16,-4 2 0 15,-5-2 5-15,1-2 2 16,3 4-1-16,5-4-1 16,10 2-6-16,9-2-2 15,3-3 3-15,2 2-2 0,-9-1 0 16,-9 2 0-16,-8 2 0 15,-11-4 0-15,1 2 0 16,-6-1 1-16,-3 4-2 16,0-2 3-16,-7 2-3 15,-3 1 2-15,2 0 1 16,-2 0 1-16,0 0 0 16,0 0 0-16,0 0 2 15,0 0-3-15,0 0-1 16,0 0-2-16,0 0 2 15,0 0-2-15,0 0-2 16,0 0-2-16,0 0-4 16,0-5-7-16,0-2 0 0,-2-3-22 15,-7-4-12-15,-5 1-4 16,-1 5-7-16,-3 2-36 16,-9 1-29-16</inkml:trace>
  <inkml:trace contextRef="#ctx0" brushRef="#br0" timeOffset="13079.6058">2323 16766 6 0,'8'0'19'15,"3"0"5"-15,-2 6-4 16,0-6 20-16,9 2 16 16,0 0 17-16,-1 1-20 15,1-2-10-15,7 0-14 16,0 2-9-16,2 0-7 15,4 2 0-15,4-5 1 16,1 4-1-16,1-4 0 0,11 0 4 16,-2 2-2-16,2-2-1 15,16 0-7-15,5 2-1 16,9-2-5-16,8 0 3 16,1 2-3-16,-2-2 0 15,-4 0-1-15,-4 0 1 16,-4 0-1-16,8 0 1 15,-6 0-1-15,4-4 1 16,-8-2-1-16,-9 1 0 16,0-1 0-16,-10 6 3 15,4-1-3-15,-8 1 0 16,-3 0 0-16,-3 0 0 16,-6 0 0-16,5-1-1 15,-6-4 2-15,3 3-1 0,-3-4 1 16,2 2 0-16,0 4-1 15,4-2 1-15,8 0-1 16,-3 0 0-16,1 2-1 16,-3 0 2-16,8-2-2 15,1 2 2-15,0-2-1 16,3-1 1-16,9 2-1 16,-5 1 0-16,-4 0 1 15,2 0-1-15,6 0 2 16,3 0-4-16,2 0 4 15,7 0-4-15,-6 0 4 16,0 0-2-16,-10 0 0 16,-2 0 0-16,-9 0-2 0,0 0 4 15,-4 0-4-15,6 1 5 16,-4 6-4-16,-1-3 1 16,6-2 0-16,-5-2 0 15,-3 0 0-15,-2 4 0 16,1-4 0-16,-3 0 0 15,-7 0 1-15,8 0-2 16,-1 0 3-16,-7 0-3 16,5 4 1-16,-5-4 0 15,8 2 0-15,3 2 0 16,-2-4-1-16,3 3 1 16,-1-3 0-16,-1 1 0 0,8-1 0 15,-6 0 1-15,-1 0-2 16,1 0 1-16,-7 0 0 15,2 1 0-15,3 2 1 16,-1 0-2-16,0 2 2 16,5-1-2-16,-1 2 2 15,8 0-2-15,-5-2 2 16,8-2-2-16,-1 2 1 16,0-2 0-16,2 2 0 15,0 1 0-15,-2-4-2 16,0 0 4-16,1 2-5 15,1 0 6-15,2 0-5 16,3-1 2-16,-5 2 0 0,2-4 0 16,-4 2 0-1,2-2 0-15,-2 2 2 0,3 0-4 16,1 0 4-16,0 0-4 16,1-2 4-16,-3 2-2 15,0 0 0-15,-7-2 0 16,3 4-2-16,-3-4 4 15,0 0-4-15,1 4 4 16,-2-4-2-16,6 0 1 16,2 2-2-16,5-2 1 15,-3 0-2-15,-2 3 2 16,2-3 0-16,-2 3 0 16,-5-3 0-16,-4 3-1 15,9-2 4-15,-4 0-5 0,1-1 2 16,1 5 0-16,4-4 0 15,-4-1 0-15,0 3-1 16,-3 1 2-16,5-4-2 16,-7 0 1-16,5 0 0 15,-7 0 0-15,2 0 0 16,1 0 0-16,-4 2 0 16,-3-2 0-16,4 2 0 15,-2 0-1-15,-1 2 2 16,-1-4-2-16,2 4 2 15,-4-2-1-15,-6 0 0 16,5 0 0-16,1 1 0 16,1-3 0-16,12 0 0 0,-6 1 0 15,0-1-1 1,6 0 2-16,4 0-2 0,9 0 2 16,5 0-1-16,8 0 0 15,5 0 0-15,13 0-1 16,5 0 1-16,4-6 0 15,1-2 0-15,-10 2-1 16,2-5 3-16,-14 4-3 16,0 3 2-16,-14-2-1 15,-11 0 0-15,-15 6-1 16,-8-4 1-16,-13 4-1 16,-7 0 1-16,-10 0-2 0,-4 0 2 15,-6 0-5-15,0 0 1 16,0 0-5-16,0 0-7 15,0 0-19-15,-9 0-57 16,-27 0-232-16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23:05.071"/>
    </inkml:context>
    <inkml:brush xml:id="br0">
      <inkml:brushProperty name="width" value="0.05292" units="cm"/>
      <inkml:brushProperty name="height" value="0.05292" units="cm"/>
      <inkml:brushProperty name="color" value="#7030A0"/>
    </inkml:brush>
  </inkml:definitions>
  <inkml:trace contextRef="#ctx0" brushRef="#br0">1527 16026 96 0,'-16'-18'9'16,"-3"3"-9"-16,7 6-4 15,3 5 4-15,2 0 0 16,3 0 1-16,-3 0 6 16,-2-2-4-16,7 2 5 15,-2 0-3-15,-3 4-5 16,0 0-13-16,-2 0-16 0,-4 12-30 15</inkml:trace>
  <inkml:trace contextRef="#ctx0" brushRef="#br0" timeOffset="1281.169">1050 16079 156 0,'-9'0'43'0,"6"0"-8"15,3 0-28-15,0 0 1 0,0 0-2 16,0 0-5-16,0 0 0 16,0 0 0-16,0 0-1 15,0 0-2-15,5 0 2 16,10 0 0-16,10 0 2 15,6 0 1-15,5 0 0 16,2 0 2-16,4 0 3 16,0 0-3-16,8-5 1 15,6 4-3-15,0-6-2 16,2 5 8-16,-6-2-7 16,13 0 0-16,-1 4 5 15,2 0 5-15,-2 0-8 16,1 0 6-16,-5 0-4 15,-2 2 0-15,1 4 3 0,3-4-5 16,-5 0 0-16,-4-2 5 16,12 0 0-16,-3 0 3 15,3 0-1-15,-1 0 0 16,2 0-7-16,-4 0 0 16,-5 0-4-16,-1 0 2 15,-9 0-2-15,2-2 1 16,-2 0 0-16,-8 2 2 15,7-2-2-15,-8 0 1 16,-1-2-2-16,1 0 0 16,1 4 1-16,-4-2 0 15,1 0 0-15,-1 2-1 16,-2-2 1-16,-1-1-1 0,-3 2 3 16,2-1-3-16,0-1 2 15,-2 0-1-15,0 3-1 16,4-3 2-16,3 2-2 15,-1 0 0-15,8-4 1 16,-1 5-1-16,0-4 0 16,-5 2 2-16,-4 0-2 15,-4 2 0-15,0 0-2 16,2 0 4-16,-2 0-4 16,0 0 2-16,5 0 0 15,-3 0 0-15,-2 0 0 16,6 0 2-16,1-4-2 15,-3 4 0-15,3-2 0 0,-5 2-2 16,0 0 4 0,-6 0-4-16,-3 0 4 0,7 0-4 15,-3 0 2-15,3 0 0 16,0 0 0-16,0 0 0 16,0 0 0-16,0-2 0 15,-4 2 0-15,-2 0 2 16,-6-2-4-16,-1 2 4 15,-5 0-4-15,-3 0 4 16,2 0-2-16,-4 0 0 16,3-2 0-16,1 2 1 15,-6 0-1-15,0 0 1 0,-4 0 0 16,5 0 4 0,-5 0-2-16,0 0-2 0,2 0-1 15,2 0 0-15,0 0 0 16,2 0 0-16,0 0 0 15,-4 0 1-15,7 0-2 16,-9 0 2-16,2 0-1 16,0 0 1-16,0 0-2 15,10-2 1-15,-1-1 0 16,0 2 0-16,3-4 0 16,-6 5-1-16,1-3 1 15,-2 3 0-15,-7 0 0 16,7 0 0-16,-5-3 1 15,2 3-1-15,-4 0 0 16,5 0 1-16,1 0-2 0,4 0 2 16,-2 0-2-16,1-1 2 15,1-1-2-15,-2-1 1 16,-1 2 0-16,-3 1 0 16,-2 0 0-16,-2 0 0 15,0-4 0-15,0 4-1 16,0 0 0-16,0 0 1 15,2 0-4-15,8-6-2 16,-6-1-17-16,-2-4-63 16,-2-7-153-16</inkml:trace>
  <inkml:trace contextRef="#ctx0" brushRef="#br0" timeOffset="3084.4181">3619 2895 392 0,'-14'-19'0'16,"12"-4"-1"-16,2 3-3 15,0 16-23-15,0 4-5 16,2 0 29-16,12 0 3 15,6 0 3-15,2 3 1 0,5 3 3 16,9 2 0-16,6 5 0 16,16-1 0-1,16 2-2-15,13 0-2 0,19-4 2 16,19-3-1-16,6-7 0 16,6 0-2-16,-2 0 0 15,1-3 0-15,-8-7 0 16,3 5 3-16,-4 1-5 15,-6 4 3-15,7 0-3 16,-10 0 4-16,6 1-3 16,0 7-1-16,11 2 0 15,6 0 0-15,0 0 1 16,1-4 0-16,-6 0 0 0,-7-2 1 16,-4-1-1-1,-14 1-1-15,-4-1 2 0,-2 4-2 16,-10 3 0-16,2 3 0 15,-9 0-1-15,-1-1 1 16,-2-3 0-16,2 0 0 16,0-3 1-16,-3-2-1 15,1-4 1-15,-11 0 0 16,-5 0 0-16,2 0 2 16,-11 0-3-16,-2 0 1 15,3 2-2-15,-3 0-3 16,-6 2 4-16,2-2-1 15,-9-2 1-15,-9 0 0 16,-7 0 1-16,-10 0 0 16,-3 0 2-16,-3 0-1 0,2 0 0 15,-1-2 4-15,2-2-3 16,7-3 3-16,-2 1-3 16,11-4 0-16,1 3 0 15,6-6-2-15,-2 2-1 16,-8 1 1-16,-4-1-2 15,-14 7 2-15,-7 0 0 16,-4 4 0-16,0 0 6 16,0 0-4-16,0 0-3 15,0 0 0-15,0 0-2 16,0 0 1-16,0 0-4 16,-6 0-4-16,-21-1-106 0</inkml:trace>
  <inkml:trace contextRef="#ctx0" brushRef="#br0" timeOffset="4031.0817">3833 3014 170 0,'-16'-25'88'0,"3"3"-86"16,4 4 8-16,4-4 3 15,3-2-8-15,2-3-4 16,0-4-1-16,0-1 5 16,0 0-4-16,2 6 9 15,5 6 2-15,-5 10 8 16,1 4 11-16,-3 6-18 16,2 0-7-16,-2 0-5 15,7 0-1-15,1-6-1 16,19 0 1-16,9 0 1 15,15-1 5-15,20-6-1 16,10 1 1-16,6 0 1 16,1 1-3-16,-5 2-1 0,-12 3-1 15,1 3 2-15,-5-1 0 16,4 4-1-16,7 0 3 16,13 0 3-16,7 0-1 15,18 0-1-15,6 0-3 16,17 0-3-16,-1 0 0 15,-2 7 0-15,-1-1-1 16,-5 3 1-16,-3 2-1 16,4 1 0-16,3 0 4 15,4-2-4-15,5-2 0 16,1-5 1-16,8-1 0 16,-5 1 0-16,3-3 0 0,-13 1 2 15,-8 2-3-15,-1 3 2 16,-5-2-2-16,-6 4 0 15,-1-2 1-15,-2 0-1 16,-3-1 0-16,-4 0 1 16,7-5-1-16,-3 0 0 15,1 0 1-15,-8 0-1 16,-12-2 1-16,-3-3-1 16,-15-1 0-16,-12 1 0 15,-9 3 0-15,-10 2-1 16,-12 0 0-16,-9 0-1 15,-6 0-6-15,-5 0-7 16,-5 0-23-16,-6 18-75 0,-6 8-70 16</inkml:trace>
  <inkml:trace contextRef="#ctx0" brushRef="#br0" timeOffset="6518.6233">1529 16511 248 0,'-27'-12'1'0,"5"2"4"16,-5 4-4-16,-2-2-2 15,-4 0 2-15,4 0 1 16,-5-2-1-16,5 6 12 16,2-2 4-16,-1 0 10 15,-6-2-19-15,1 1-1 16,-5-2 1-16,-2 5 1 15,-1-10-2-15,-3 6-1 16,0-7 7-16,-3-2-3 16,-5 0-7-16,8 0 7 0,-7-6-4 15,2 0-6-15,0-4 1 16,5 0 3-16,8-4 1 16,2-5-1-16,3 0-4 15,5-4-4-15,-2 6 3 16,4-2 1-16,6-2-1 15,1 2 1-15,1-1 0 16,-2 5 0-16,9 0 0 16,0-4 0-16,5-1-1 15,-3 2-3-15,1-5-2 16,-2 2 4-16,4 6-1 16,4 0 2-16,0 8 0 0,0 3 0 15,0-1-4-15,6-2-2 16,13-3 3-16,3-5 2 15,7-3-8-15,3 9 0 16,3-2 5-16,-2 4-4 16,1-1 8-16,-1-4 2 15,3 10-1-15,9-4 0 16,3 2 1-16,-1-2-1 16,9 2-1-16,-3-1 1 15,3 4 0-15,-2 2 0 16,-1-4 1-16,0 0-1 15,7 4 0-15,-2-2 2 16,7-2-2-16,-1 2 3 0,4-3-1 16,-2 9-2-1,-3 1 1-15,6 5-1 0,8-4 1 16,6 8-1-16,11-10 1 16,1-2-1-16,-1 2 3 15,-5-7-1-15,-4 10 0 16,4-1 0-16,-2-1-2 15,7 6 0-15,-3-1 0 16,-4 0 0-16,2-3 0 16,-7 4 0-16,1-4 1 15,-1 0-1-15,1 3 3 16,2-9-3-16,2 5 0 0,0-4-3 16,3-1 3-1,-1 2-7-15,-2 1 6 0,-4 6-1 16,-16-3 1-16,-7-1 1 15,-4 3 0-15,-8-1 0 16,6 0 0-16,6-2 0 16,-2 3 0-16,-2-3 0 15,2 1 1-15,7 5 1 16,-3 0-2-16,5 0 0 16,2 2 0-16,-3 2-2 15,-3 0 2-15,-3 0-1 16,2 0 1-16,1 0 0 15,-1 8 1-15,6-4 1 0,-2 5-2 16,-3 4 0-16,-5 1 0 16,-3 3 0-16,-6 2-2 15,-2-5 2-15,-9 12-1 16,-5 2 1-16,5 3 0 16,-5 7 1-16,-6 1-1 15,0 0 0-15,-2 1-1 16,-6 0 0-16,-3 0 1 15,-1 0 2-15,-1 10 1 16,1-2-2-16,-1 2 4 16,1-3-5-16,-1-1 0 15,-5-11 0-15,-5 10 0 16,-4-8 1-16,0 4 0 16,7 2 3-16,-5 1-1 0,3 0-2 15,2-2 0-15,1-2-2 16,-1 4 2-16,-5 0-1 15,-2 0 0-15,0-4-1 16,0-8 1-16,-13 0 0 16,-5-2-1-16,-4-1 2 15,-11 1-1-15,-4-6 0 16,0 2 0-16,-12-8-2 16,-7-1 0-16,-4 0 0 15,-2-7 2-15,-3 3 0 16,1 0 0-16,-1-3 0 15,5 7 1-15,-2-4-1 0,-1-3 1 16,12 4 2 0,-1-1 1-16,-4-1-1 0,6-1-3 15,-2 1 1-15,-2 4-1 16,-4-4 1-16,-2 1-1 16,-2-4 0-16,-9 0 0 15,0 1 1-15,-8-4-1 16,6-4 2-16,-7 3-1 15,-2-2 3-15,-7 1 0 16,-9 2 4-16,6-6-5 16,3 4 4-16,11-4 2 15,11 0 1-15,7 0-4 16,4 0-3-16,12 0-1 0,3 0 0 16,8 0-2-1,9 0 0-15,1 0 0 0,5 0-1 16,7 0-2-16,7 0-10 15,0 0-1-15,4 0-27 16,0 0-79-16</inkml:trace>
  <inkml:trace contextRef="#ctx0" brushRef="#br0" timeOffset="9071.9082">11072 14216 156 0,'-27'-2'19'0,"5"-4"-13"16,-3 1-4-16,-4 1 11 16,0-2 6-16,-9 2-11 15,7 0 9-15,-3-4-1 16,-5 3-4-16,-2-1 1 15,4-1-2-15,-5-3 10 16,6 0-3-16,-9-2-11 0,3 0-6 16,-7-2-1-16,-4-4 0 15,-3 0 0-15,-4-4 0 16,0-2 1-16,-5-5-1 16,7 0 1-16,2-8 2 15,5 2 2-15,2-8 7 16,14-3-5-16,-2-2-3 15,6-1-3-15,5 1 1 16,6 1-2-16,4 0-3 16,5 1 1-16,4 0 2 15,7 2-1-15,0 0 0 16,0-3-2-16,13 6 2 0,12-5-4 16,4 2-5-1,13-1 0-15,5 1 4 0,9 2-3 16,2 4 9-16,9 1-2 15,-5 8 0-15,6-3 0 16,2-1 0-16,-8 9 2 16,1 1 0-16,1 3 0 15,2 2 1-15,-2 3 4 16,16-1-3-16,3 0 0 16,-4 1-2-16,16-6 0 15,-5 2 0-15,11 4 1 16,-1-1-2-16,0 0 2 15,3 0-3-15,-3 2 4 16,-2 2-3-16,-2 4 2 16,-7 0-1-16,0 4 1 0,3 2 1 15,-7 0 2 1,1 2-4-16,1 0 3 0,2-2-2 16,8-2 2-16,5 2 2 15,-2-2-2-15,-2 2-2 16,-5 0-1-16,9 2 0 15,-3 0 0-15,0 0 0 16,0 0 0-16,-13 2-1 16,0 6 2-16,-6 0-2 15,-5 1 2-15,-1-2-1 16,-3 0 0-16,8 2 0 16,-13 3 0-16,5 0 0 0,-1-2-1 15,1 2 2-15,0-2-2 16,1 5 2-16,-3-8-2 15,0 5 1-15,-7 0 0 16,0 1 0-16,3-4 0 16,-5 3-1-16,0-4 2 15,-2 2-2-15,-4 2 1 16,-1-4 0-16,-8 2 0 16,-5 2-1-16,-7 1 1 15,-2 2-1-15,3 3 1 16,-5 3-1-16,-5 1 0 15,3 0 2-15,2 4-2 0,-4-2 1 16,-8 4-2-16,-3 2 2 16,-2-2-1-1,-7 8 0-15,-5 2 1 0,0 6 1 16,0 5 0-16,0 1 1 16,0-2-1-16,-2-4-1 15,-1-4 0-15,2-5 0 16,-3-4 0-16,-5-3 0 15,-3 7 0-15,-5 0 0 16,-10 4 1-16,-8 2-1 16,-3 2 0-16,-5-3 0 15,1-5 0-15,1 0 1 16,8-7-1-16,-7-4 1 16,11-8-1-16,-2 2 2 15,2-2 0-15,-7 0 5 0,3 2-7 16,-9-2 1-16,-1 3 0 15,-3-4-1-15,-14 1 0 16,-12 0-1-16,-6-1 1 16,-2-3 0-16,-2-5 1 15,8 2 1-15,-4-5 0 16,4 4-2-16,1-2 0 16,0 4 0-16,-6 2 0 15,8-2 0-15,-5 2-2 16,-1 0-7-16,-4-4 2 15,-6-2 1-15,-3-4 6 16,-1-2 1-16,-2 0 1 16,-1 0 2-16,-2 0 0 0,-8 0-1 15,1 0-1-15,-10 0-2 16,1 4 0-16,2 0-3 16,-2 2 2-16,-2 0 2 15,1 0-1-15,1-1 0 16,10-4 1-16,1-1 4 15,15 0-2-15,5 0 2 16,15 0-2-16,10-10 2 16,6 0-5-16,8-2-3 15,11-1-20-15,0-4-15 16,0 3-65-16,2 0-35 16</inkml:trace>
  <inkml:trace contextRef="#ctx0" brushRef="#br0" timeOffset="9890.3155">10183 13762 277 0,'0'0'0'0,"0"0"-8"0,0 0-11 16,4 2 19-16,5 0 0 15,7 0 5-15,-2 0 7 16,18 0 3-16,9 0 1 15,1 0-2-15,12-2 0 16,1 2-2-16,14 0-3 16,5-2-4-16,6 0 2 15,18 3-3-15,4-3 1 16,6 0-1-16,-4 0 2 16,6 0-5-16,1 0 7 15,-4-7 5-15,-5 1-5 16,-4 2 0-16,-11 4-7 15,-6 0 2-15,-6 0-3 16,-6 0 5-16,-9 0-5 16,7 2 1-16,-11 6-1 0,-5 2 0 15,-1-5 0-15,-6 1 0 16,2-1-1-16,-1-5 2 16,-3 0-2-16,-1 0 2 15,-10 0-2-15,-7 0 2 16,-6 0-2-16,-2 2 1 15,-5-2-2-15,-5 0 2 16,-1 0-1-16,-5 0 0 16,0 0 2-16,0 0 2 15,0 0-3-15,0 0 4 16,0 0-2-16,-5 0-2 16,-5 0-2-16,-13 0-20 0,-6 0-8 15,0 0-9-15,0 0 10 16,-4 10 2-16,-3 0-17 15,3 2-32-15,-5-4-57 16</inkml:trace>
  <inkml:trace contextRef="#ctx0" brushRef="#br0" timeOffset="10846.0293">10584 13884 222 0,'-33'-16'65'16,"12"8"-20"-16,13 2-12 15,-2 4-7-15,10 2-18 16,0-2-4-16,0 2-3 16,0 0 4-16,0 0 2 15,10 0-7-15,17 0 1 16,19 0 2-16,16 0 2 0,23 0 1 16,15 0 0-1,10 0-3-15,5 0 2 0,5 0-3 16,15 0 1-16,0-6-1 15,8-2 0-15,-5 0-1 16,3-4 1-16,-8 0-2 16,-8 5-1-16,-16 1 1 15,-2 5 0-15,-16 1 0 16,-2 0 0-16,-8 0-1 16,-8 0 1-16,-13 0-3 15,-8 0 0-15,-10 0 1 16,-15 0 1-16,-11 0 1 15,-1 0 0-15,-11 0 1 16,-4 0 0-16,0 0-1 16,0 0 5-16,0 0-1 0,-2 0 2 15,-18 0-5-15,-9-6 0 16,-11 0-2-16,-12 4-1 16,-10 2 0-16,-11 0-2 15,-14 0-2-15,-13 8-5 16,-7 5-1-16,-9 0-2 15,-9 3 5-15,-10-2 6 16,-4-4-1-16,-6 0 4 16,2-4 0-16,3-4 2 15,22-2-1-15,18 0 7 16,22 0 3-16,22 0-1 16,14 0-5-16,15 0-5 0,14 0 0 15,3 0 1-15,10 0-4 16,0-2 5-16,0 2-4 15,0-2 2-15,8 0 0 16,9 0-1-16,16 0 1 16,17-2 0-16,10-3 1 15,9 4-2-15,9-1 2 16,7-2-1-16,17 0 0 16,7-4 2-16,5-2-2 15,2 2 3-15,11-2 0 16,-9 2-2-16,7 4 1 15,-12 2-2-15,-8 0 0 16,-7 2 0-16,-11 0-2 16,-14 2 1-16,-21 0 1 0,-17 0-2 15,-14 0 1-15,-15 0 0 16,-4 0-3-16,-2 0 1 16,0 0-7-16,-31 0-25 15,-29 0-183-15</inkml:trace>
  <inkml:trace contextRef="#ctx0" brushRef="#br0" timeOffset="12565.863">3265 16058 158 0,'-5'-6'66'0,"3"4"-39"16,2 0-8-16,0 0 2 16,0-1-1-16,0 2-1 15,0-1-2-15,0 2-1 16,0-3 8-16,0 3-9 15,0 0-10-15,0 0-5 16,0 0-4-16,0 0 0 16,0 0-3-16,11 0 7 15,9 0 0-15,13 0 2 16,3 0-2-16,9 0 2 16,6 3-2-16,9-3 1 15,15 0 1-15,8 0-2 16,2 0 0-16,2 0 1 0,-2 0 0 15,-1 0-1-15,5-6 1 16,0 2 1-16,-4 3-1 16,-4 1 2-16,-10 0 2 15,-2 0 0-15,-7 0-4 16,-6 0-1-16,-7 2 0 16,0 1 0-16,-9 5 0 15,-4-4 0-15,-5-2 0 16,-2-2 1-16,0 0 0 15,-1 0-1-15,-1 0 1 16,-2 0 0-16,-5 0-1 0,2 0 2 16,-4 0-4-1,-2 0 2-15,-3 0 0 0,-4 0 0 16,-7 0 0-16,0 0 2 16,-2 0-1-16,0 0 7 15,0 0 4-15,0 0 4 16,0 0-5-16,0 0-7 15,0 0-2-15,0 0 0 16,0 0 0-16,0 0-1 16,-6 0-2-16,-3-6-1 15,-2 1 2-15,-7-2-2 16,-7 1-1-16,-4 2-5 0,-2-4 3 16,-9 6-2-1,3 0 0-15,-11 0 4 0,0 0-5 16,-7 0-3-16,-2 2-8 15,-1 0-14-15,0 0 0 16,-4 0 6-16,-1 0-8 16,5 2 5-16,2 6 17 15,-1 4-3-15,6 1-28 16,1 2-24-16</inkml:trace>
  <inkml:trace contextRef="#ctx0" brushRef="#br0" timeOffset="13480.5224">3833 16158 155 0,'-9'-8'16'0,"-2"2"8"15,-3-2-12 1,-1-1 9-16,-8 0 12 0,4 1-2 16,1 2 4-16,-1 0-2 15,4 0-10-15,2 1-14 16,2 2-4-16,0-7-2 15,4 9 0-15,-1-2-1 16,5 1 2-16,-2 2 3 16,5 0-3-16,0 0-4 15,0 0 0-15,0 0-2 16,21 0-11-16,16 0 11 16,21 0 2-16,13 0 1 0,8 0 0 15,-2 0-1-15,10 0 2 16,-8 0-1-16,-6 5-1 15,-4-4 0-15,-9 4 0 16,-11 0 1-16,-7-3-1 16,-6 2 0-16,-14-2-2 15,-3-2 2-15,-13 0 0 16,-6 0-2-16,0 4 4 16,0-4 3-16,0 0 5 15,-4 0 2-15,-17 0-9 16,1 0-2-16,-9 0-1 15,-2 0-2-15,0-4 2 16,-7 4-5-16,-6-2 0 0,-10-1-2 16,-6 2 5-16,0-1-5 15,-11-1 4-15,2 1-1 16,3 2 4-16,6-5 1 16,10 5 5-16,2 0 6 15,13 0-12-15,10-1 3 16,6 1-2-16,9 0 0 15,8-5 4-15,2 3-5 16,0 0 0-16,0 2-5 16,12 0-3-16,17 0 7 15,8-4 1-15,10 2 0 16,4-4 2-16,5 4-1 0,-2-5-1 16,6 1 2-1,7 0-2-15,-6 1 2 0,-2 1-1 16,1-2-1-16,-11 2 0 15,-6 2 1-15,-8-2-1 16,-15 4 0-16,-9 0 0 16,-6 0 0-16,-5 0 0 15,0 0 3-15,0 0 11 16,0 0-1-16,0-2 4 16,-12-3-12-16,-3-1-5 15,4 6 0-15,-3-6 0 16,1 6-1-16,-3-1 1 15,3-1-2-15,-5-2-4 16,-5 0 1-16,2 4-4 16,-4-4 5-16,0 4-1 0,10-2 5 15,1 0 0-15,12 2-1 16,-2-2 1-16,4-1-8 16,0 2-19-16,0 1-37 15,0 0-65-15,2 0-35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5:18:31.241"/>
    </inkml:context>
    <inkml:brush xml:id="br0">
      <inkml:brushProperty name="width" value="0.05292" units="cm"/>
      <inkml:brushProperty name="height" value="0.05292" units="cm"/>
      <inkml:brushProperty name="color" value="#FF0000"/>
    </inkml:brush>
  </inkml:definitions>
  <inkml:trace contextRef="#ctx0" brushRef="#br0">4858 2570 66 0,'0'0'13'0,"-2"0"0"16,0-7 7-16,2 2-7 0,-5 1 1 15,5-2-4-15,0 0 6 16,0-2-3-16,0 2 3 16,0 2 0-16,0 3-6 15,0 1-6-15,0 0-4 16,0-3 0-16,0-1-7 16,0-4 2-16,13 1 3 15,3 0 2-15,-3 1 0 16,-2 4 0-16,-1 2 0 15,-4 0-2-15,3 0 1 16,5 0-2-16,3 0 3 0,8 8 1 16,-1 2-1-16,3 0 0 15,2-4 0-15,-7-2 0 16,0 2 0-16,5 1 2 16,2 4-1-16,0 1 0 15,5 1 0-15,2-4 0 16,9 1-1-16,11-7-1 15,2-3 0-15,-2 0 0 16,0 0 1-16,-10 0 0 16,2-4 1-16,-11 1-1 15,-1 3 1-15,-3 0-1 16,-2 0 0-16,8 0 0 16,7 7 0-16,6-3 0 15,8-4 0-15,7 0 0 16,8-17 0-16,1-13 0 0,6-3 0 15,-8 2-1-15,-9 7 2 16,-14 8-1-16,-2 10 0 16,-6 6 0-16,-6 0 0 15,5 0 0-15,-2 0-1 16,3 6 0-16,1-2 0 16,-1-4-1-16,1 0 2 15,8 0-1-15,4-16 0 16,4 4 1-16,2 1-1 15,5 4 1-15,-7 5 0 16,-5 2 0-16,-8 0 0 16,-3 16 1-16,4 2-1 0,-13 7 0 15,8-6 1-15,-5-5-1 16,10-3 0-16,6-10 0 16,8-1 1-16,9 0 1 15,12-18-2-15,-2-3 0 16,-6-2 0-16,-4 7-2 15,-9 6 1-15,-10 6 1 16,-7 4 0-16,-7 0 0 16,-1 0 0-16,3 0 1 15,-1 8-1-15,-4-5 0 16,7 2 0-16,8-5 2 16,-2 0-2-16,4 0 1 15,-1-6-1-15,-7-4-1 0,-2 4 1 16,-7 4-2-16,-14 2 2 15,-3 0-4-15,-5 0-3 16,-1 5-6-16,-3 3-12 16,-5 5-7-16,-2-9-40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5:18:35.923"/>
    </inkml:context>
    <inkml:brush xml:id="br0">
      <inkml:brushProperty name="width" value="0.05292" units="cm"/>
      <inkml:brushProperty name="height" value="0.05292" units="cm"/>
      <inkml:brushProperty name="color" value="#FF0000"/>
    </inkml:brush>
  </inkml:definitions>
  <inkml:trace contextRef="#ctx0" brushRef="#br0">6321 3605 10 0,'0'8'277'0,"0"-8"-277"16,0 0-36-16,0 0-1 16,10 0-12-16,1-4 46 15,-1-9 0-15,2 1 3 16,3-5-7-16,-1 1-6 16,-1 4 2-16,1 2-9 15,1 4-12-15,-1-2-28 16</inkml:trace>
  <inkml:trace contextRef="#ctx0" brushRef="#br0" timeOffset="954.1963">6624 3489 1 0,'34'0'12'0,"11"0"-2"16,3 0-5-16,8 0-2 16,11 0-3-16,5 0 2 15,5 0 1-15,10 7-1 16,-2 2-2-16,2 1 1 15,-3-2 3-15,-1 0-4 16,-2-4 2-16,8 2 0 16,1-2 2-16,9 3 3 0,-3 10 4 15,-5 6 6 1,-2 12 5-16,-5 9-3 0,10-2-3 16,-3 1-10-16,3-11-6 15,5-8 0-15,-4-15 1 16,14-9 0-16,-4-1 0 15,6-19 0-15,-8-3 4 16,-5 10-1-16,-4-2 4 16,-7 5-1-16,4 0-3 15,-3 2-2-15,11-1-1 16,-2-5-1-16,-5 5 4 16,0 4 0-16,-13 0 5 15,11 5 1-15,-8 0 0 16,3 0 0-16,6 0-4 15,-3-2-1-15,-4-4-4 0,5 1 3 16,2-6-4-16,8 4 1 16,3-7 2-16,-2-1 3 15,0 1-1-15,6 0-2 16,0 2 1-16,6 2-4 16,-6-4 0-16,6-2-1 15,-5 2 0-15,-12 2 2 16,-3 4-1-16,-12 8 0 15,-4 0 0-15,-10 0 0 16,2 14-3-16,3-2 3 0,2-4-1 16,12-8 1-1,11 0 0-15,-1 0 1 0,4-14-1 16,-5-2 2-16,-6 2-2 16,1 0 0-16,-6 14 0 15,0 0 1-15,-8 7-2 16,1 20 1-16,6 9 0 15,-3 5 1-15,-4 2 2 16,12-7-3-16,-2-9 3 16,0-8-1-16,4-9-1 15,-1-10 3-15,4 0-4 16,-3 0 0-16,2-6 0 16,7 1 0-16,1-2 0 15,0 5 1-15,6-3-1 16,11 5 2-16,7 0 2 15,8 0-4-15,5 0 3 0,-6 0-3 16,-1 0 0-16,-11-4-1 16,-6-5 0-16,-17 8 1 15,-1-2 1-15,2 3 3 16,-5 0 0-16,9 4 0 16,14 9-4-16,-1-3 0 15,7-9 1-15,15-1-2 16,-6 0-3-16,-2-11-14 15,-9-6 18-15,-18-1 1 16,-15 6 0-16,-23 5-1 16,-8 7-1-16,-14 0-6 0,-9 0-17 15,-9-7-63 1</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5:18:47.863"/>
    </inkml:context>
    <inkml:brush xml:id="br0">
      <inkml:brushProperty name="width" value="0.05292" units="cm"/>
      <inkml:brushProperty name="height" value="0.05292" units="cm"/>
      <inkml:brushProperty name="color" value="#FF0000"/>
    </inkml:brush>
  </inkml:definitions>
  <inkml:trace contextRef="#ctx0" brushRef="#br0">1979 17412 298 0,'0'5'27'16,"-7"-5"-27"-16,-8 0-3 16,8 0 3-16,2 0 4 15,3 0 4-15,-2-4 11 16,0 4 5-16,4 0-13 16,-3 0-7-16,3 0-4 15,-6-1 0-15,-4-3 0 0,-7-3-8 16,-10-2 1-16,-6-2 6 15,-10-1 0-15,-8-2-1 16,-2 7 2-16,-3-8 2 16,-7 7-2-16,5-2 3 15,-6-1-2-15,-1-1 0 16,-4-5 3-16,7 7-1 16,-2-1-1-16,-1-4-2 15,-3-1 0-15,6-2 3 16,-5-6-4-16,1-2 2 15,3-11-2-15,-3 2-3 16,-5-10 2-16,1-3 2 16,1-4 0-16,-2-10-4 0,4 0-1 15,7-10-2 1,0-8-2-16,2-5 6 0,6-3-4 16,5 3 6-16,7-1-7 15,5 4 6-15,4 0-10 16,6-4-9-16,8-1-2 15,-2-1-6-15,15-1 8 16,-2 0 13-16,6-2 7 16,0 4 0-16,0-4 1 15,15-1-9-15,16 0-6 16,18-7-12-16,7-3 8 16,4 0 2-16,5 0 4 0,-1 13-3 15,1 11 8 1,-9 15 8-16,0 12 3 0,0 3 3 15,-4 10-6-15,9-3 1 16,3 10-1-16,8-5 2 16,3 0-2-16,4 4 0 15,3-1 0-15,0 1 2 16,5 4 4-16,3 0 1 16,-1 0-1-16,7 0 1 15,4 2-3-15,15 2-2 16,4-2-2-16,8 4 4 15,-5-1-3-15,-4 1 1 16,-2 5 3-16,-7 1 0 16,4 3 5-16,-5 5-1 15,-2 4-1-15,-4 2-5 0,-5 2 1 16,-1 0-4-16,-9 10 3 16,0 12-3-16,-10 5 4 15,6 2 2-15,-1 4 1 16,9 3-1-16,3 4 3 15,0 0 0-15,2 3-9 16,-2-8 4-16,-13 5-3 16,11-4 2-16,-12-6-3 15,-4 8-5-15,-2 1 5 16,-5 1 0-16,-5 4 4 16,1 0-3-16,-7 4 0 15,-7 0 1-15,-4 0 2 0,-12 6-4 16,6 4 5-16,-8 7-3 15,3 3 1-15,-1 4 1 16,3 0-2-16,-2-10-1 16,6 5 1-16,0-2 1 15,3 2-2-15,2 8 1 16,-4-6-1-16,5 6 0 16,-1-7-1-16,-5 0 0 15,0 2 0-15,-5-1 0 16,-14 1-1-16,-2 5 2 15,-17 5 0-15,-4 1 0 16,-13 5 3-16,-28 3-3 16,-4 3 5-16,-3-1 0 0,-5 2-5 15,-9 1 6 1,-3-9-6-16,-7-5 2 0,-2-8-1 16,1-6-1-16,-7-7 0 15,6 3 1-15,-1-12-1 16,-6-6 1-16,-5 0-1 15,1-7 1-15,-8-2-2 16,-4-1 1-16,2-9 1 16,-6-4-2-16,1 9 3 15,-8-6-1-15,0 1 2 16,0-5-3-16,13 2 3 16,9-6 2-16,10-4 5 0,11-4 0 15,0-4-9 1,8 2 2-16,-6-5-4 0,5 2 0 15,-6-1 0-15,1-2-1 16,-1 0-11-16,4 0-7 16,8 0-37-16,12 0-46 15</inkml:trace>
  <inkml:trace contextRef="#ctx0" brushRef="#br0" timeOffset="1687.4899">8207 17301 192 0,'-27'0'55'0,"0"0"-54"16,0 0 13-16,-2 0-4 0,-6 3 2 15,-7-2-2-15,-1 3-2 16,-1 0 8-16,-6-2 6 15,-1 2 1-15,-6 0-9 16,-1 2-8-16,-7-2-4 16,3 5 2-16,-10-3-4 15,3 0 5-15,-4-5-5 16,-8 7 3-16,1-4-3 16,2-4 6-16,4 0-4 15,3 0 1-15,0-8-1 16,0-9-2-16,-5-10 1 15,-5 1 1-15,6-9-2 16,-8-7 0-16,-1-2-2 16,4-6 2-16,-5-7-1 15,-2-2 1-15,3-3-2 0,-1-4-1 16,5-2 2-16,17-8 0 16,5-12-5-16,7-11-3 15,16 1 0-15,0-10 6 16,16-3-2-16,7-5-6 15,10-14-3-15,2-4 0 16,0-13 0-16,25-4 8 16,6 3 6-16,2 0-2 15,10 1 2-15,6 8 0 16,7 6 0-16,-3 7-6 16,14 19-1-16,-5 9-5 15,1 10 5-15,-7 7 6 0,4 7 1 16,-10 10 3-16,11 4-3 15,-1-1 0-15,12 3 1 16,3 4-1-16,10-2 2 16,6 12-1-16,5 0 0 15,2 15 2-15,4 6-1 16,7 9-2-16,-2 8 2 16,16 4-2-16,-3 2 0 15,12 0 2-15,8 0-2 16,1 0 1-16,1 12 1 15,-3 4-2-15,-2 3 1 16,-7 4-1-16,-4 9 0 16,6 2 0-16,-5 8 1 0,2 7 1 15,-4 2-1-15,-9 5-2 16,-12 9-1-16,6 7 2 16,-8 9 0-16,1 5 2 15,-5 6-2-15,-6 2 0 16,-10-4 0-16,-4 0 2 15,-2-4-1-15,-10 1-2 16,-7 0 0-16,-4-9 1 16,-8-6 0-16,-7-4-1 15,-7-7 1-15,-4 6 0 16,0 8 0-16,-15 11 0 16,-10 10 1-16,-4 9 0 0,-11 16 0 15,-31 5 1 1,-14 1 3-16,-4-9-3 0,-4-2 2 15,15-7-3-15,-5-9 1 16,0-6-2-16,-2 1 2 16,-2-7 2-16,-2 2-3 15,-9 7-1-15,-2-6 3 16,-3-2-2-16,3-11 0 16,-2-14 0-16,6-6 0 15,1-9 0-15,-4-5-1 16,1-2 7-16,-14-4 3 15,-4-2-3-15,3-4-1 16,-3-6-1-16,2-2-2 16,0-4 1-16,-4 0-3 15,-1-2 0-15,-5-4 0 0,9-6 0 16,3 0-1-16,12-6 0 16,13-2-1-16,2 0-11 15,12 0-30-15,-3 0-68 16</inkml:trace>
  <inkml:trace contextRef="#ctx0" brushRef="#br0" timeOffset="11969.854">23342 17369 14 0,'-23'0'12'16,"6"-4"7"-16,-1-6 3 15,-5 3 3-15,8-4 3 16,-3 1-7-16,5 2 0 16,2 2 0-16,4 2-9 15,-2 0-4-15,5 3-4 16,4-5-4-16,-9 1-2 16,2 4-1-16,-6-2-7 15,0 1 1-15,3 0-6 16,-3 0 10-16,7-2 5 15,-8 4 2-15,7 0-1 16,1-4-1-16,2 4 2 0,-6 0-2 16,6-2 0-16,-9 2 0 15,-1-2 0-15,-1 0 0 16,-6-2 1-16,8 0 8 16,6-1 2-16,3 5 4 15,-1 0-3-15,5 0-4 16,0 0-8-16,0 0 0 15,0 0-6-15,0 0-4 16,14 0 0-16,12 5 10 16,8 5 0-16,4-2-12 15,4 0-21-15,-2-2 12 16,1 5-2-16,-10-4 1 16,-2-3 11-16,-12 0 2 0,-1 0 9 15,1 0 0 1,2-2 2-16,-6-2 2 0,-2 2-4 15,-2-2-4-15,0 2-15 16</inkml:trace>
  <inkml:trace contextRef="#ctx0" brushRef="#br0" timeOffset="14476.1439">7445 16672 29 0,'-9'-3'120'0,"4"2"-88"16,5-4-31-16,0 1-1 16,0-6 0-16,22 1 6 15,7-4 2-15,11 1 1 16,5 1-3-16,7 3-5 16,1 4 4-16,-2 4-4 15,7 0-1-15,-2 0 0 0,-1 0 0 16,1 0 2-16,2 0-2 15,2 6 0-15,-2 0 2 16,-4 3-1-16,-8-3-1 16,-3-2 0-16,-3 4 0 15,-9 3 0-15,-4-4 0 16,-12-1 0-16,-5-2-1 16,-8-4-1-16,-2 0 2 15,0 0 8-15,0 0 12 16,-2 0 6-16,-21 0-2 15,-6 0-23-15,-11-8 3 16,-3 0 2-16,-3 1-4 0,-3 2 0 16,-5 5-2-16,-3-4-2 15,3 4 2-15,-2 0-2 16,7 0-1-16,3 0 3 16,8 4 0-16,13-2 0 15,17 1 2-15,2-2-2 16,6-1 0-16,0 0-6 15,0 0-9-15,6 0-2 16,15 5 1-16,15-1 15 16,11 4 1-16,9-7 2 15,4 2 3-15,2-3-1 16,3 0-3-16,-7 5 1 16,-5-5-1-16,-2 5 0 0,-1-1-2 15,-14-4 1 1,1 0 0-16,-10 1 1 0,-7-1-1 15,-11 7-1-15,-9-7 1 16,0 1 2-16,0-1 9 16,-7 0 7-16,-22 0-5 15,-9 0-13-15,-15 0 0 16,-7 0 0-16,-9 0 3 16,1 5-2-16,-1-1-1 15,3-1 0-15,-1 3 0 16,5-1-5-16,8 0-3 15,12-1 0-15,17-4 8 0,11 0 2 16,14 0-2 0,0 0 0-16,0 0-15 0,14 0-20 15,22 0 21-15,15 0 14 16,18-9 1-16,6-2 5 16,15-5-4-16,-8-2-2 15,-4 13 0-15,-2-6-2 16,-9 8-1-16,-7 3-6 15,-6 0-5-15,-12 0-22 16,-15 2-55-16</inkml:trace>
  <inkml:trace contextRef="#ctx0" brushRef="#br0" timeOffset="18745.7868">7619 16752 144 0,'-8'-9'16'0,"8"6"-16"16,0-6-34-16,19 4 34 16,43-3 11-16,40-11-4 15,-8 6-2-15,9-5-4 16,1 4 1-16,-8 6-2 15,-5 8-1-15,-12 0 0 16,-17 5 0-16,-10 7 1 16,-16 5-4-16,-9-5 2 15,-15-8-5-15,-12-1-5 16,0-3 12-16,-27 0 28 16,-21 0-28-16,-16 0 0 15,4-9 6-15,-9-4 17 0,-2-1 24 16,15 5-13-16,7-3-1 15,9 3 10-15,11 3-27 16,9 1 8-16,13 1-5 16,7 1-6-16,0 1-13 15,0 2 0-15,0 0-16 16,25 0-6-16,6 0 18 16,13 0 1-16,1 6-3 15,-3-2 1-15,-1-4 0 16,-12 4 1-16,-9-4 0 15,-12 4-11-15,-5-4 5 16,2 2-11-16,-5-2-16 0,0 0-37 16,4 0-53-16</inkml:trace>
  <inkml:trace contextRef="#ctx0" brushRef="#br0" timeOffset="19660.4743">10058 15656 132 0,'0'0'71'0,"0"0"-71"16,0 0 1-1,0 0-1-15,5 0 12 0,10 0 3 16,5 0 4-16,11 0-1 16,9-1-8-16,10 1 2 15,12-4-3-15,7-2-5 16,11-2-1-16,12 0-3 16,6-5 2-16,8-1-2 15,4-1 0-15,-4-6 1 16,-3 2-1-16,-3-7 0 15,5 2 0-15,-11-7-1 16,8-6-1-16,-12-9 1 0,-13-1 0 16,-5-2 1-16,-13-1 0 15,-3-1 2-15,-11 1 2 16,-7 1 1-16,-7 5 0 16,-2 3 3-16,-2 1-4 15,10-1-3-15,1 3-1 16,5 2 0-16,-3 5 0 15,-2 8 0-15,-14 4 0 16,1 7 0-16,0 7-3 16,-19 0-3-16,3 5-10 15,-7 0-7-15,-2 0-8 16,0 0-20-16,0 0-12 16,-11 6-10-16</inkml:trace>
  <inkml:trace contextRef="#ctx0" brushRef="#br0" timeOffset="20006.128">11852 14683 150 0,'-7'-6'39'0,"5"0"-30"16,2 3 17-16,0 3 7 15,0-2-15-15,0 2-12 16,0 0-6-16,0 0-1 15,17 0 1-15,10 0 1 0,11 8 6 16,3 8 9-16,9 6-9 16,4 9-1-16,-10-2 1 15,1 1-3-15,-14 1-2 16,-4 1-2-16,0-2 0 16,-18-4 0-16,-7-4 0 15,-2-4 4-15,0 2 1 16,-29 3 5-16,-11-2 4 15,-16 1-10-15,-2-4-3 16,-4-1-1-16,4-3-3 16,6-5-10-16,4 1-33 15,4-3-74-15</inkml:trace>
  <inkml:trace contextRef="#ctx0" brushRef="#br0" timeOffset="20778.1399">11299 14434 175 0,'0'-2'27'15,"0"0"-18"-15,0-2 14 16,-2-3-3-16,-14 2-10 16,-2-4-10-16,-8 1 0 15,-10 4-9-15,-7 2 4 16,-1 2-1-16,-7 0 4 16,9 0 2-16,4 5 2 15,11 1-2-15,13-5 4 16,10 5-4-16,4 3-3 15,0 7-2-15,2 3 2 0,21 10 3 16,6 3 0-16,4-5 0 16,0 8 0-16,7-7 0 15,-8-5-2-15,-4 0 1 16,-3-1 0-16,-11-5-1 16,-10-4-2-16,-4-3 0 15,0 2 2-15,-2-2 2 16,-25-1 1-16,-8 0 4 15,-6 0-3-15,-5-4 3 16,8-3-2-16,-1-2 2 16,10 0-5-16,12 0 0 15,3-2-8-15,10-7-6 16,4-8-27-16,0-5-46 16</inkml:trace>
  <inkml:trace contextRef="#ctx0" brushRef="#br0" timeOffset="21108.8657">11393 14269 227 0,'0'0'14'16,"0"0"-14"-16,0 0-12 15,-5 0 1-15,5 18 5 16,-2 16 6-16,0 10 13 0,-2 17 7 15,-6 4-1 1,-3 0-12-16,0-7 3 0,8-12-10 16,1-12 4-16,-1-16-2 15,3-1-2-15,2-12 0 16,-2-5-2-16,2 2 2 16,-2-2 0-16,2 0 3 15,-9 0-3-15,4-22-16 16,1-2-15-16,4-6-27 15,0-8 7-15,6 5 14 16,17 2 18-16,-3 7-27 16</inkml:trace>
  <inkml:trace contextRef="#ctx0" brushRef="#br0" timeOffset="21462.3012">11114 14736 94 0,'-33'-18'15'0,"2"2"19"15,17-9-4-15,5-4-13 16,9-7-17-16,0-4 0 16,18-2-13-16,22 3 7 15,2 6 4-15,10 7 1 16,-5 6 1-16,-3 7 0 15,-2 11 0-15,-10 2-5 16,4 0 2-16,-15 25-1 16,0 2 4-16,-15 14 2 0,-6-1 0 15,-2 6-2-15,-28-6 0 16,-9-6 0-16,-1-10 0 16,-5-8 3-16,1-4-1 15,1-10 8-15,-3 1-3 16,5-3-7-16,1 0-3 15,16 4-39-15</inkml:trace>
  <inkml:trace contextRef="#ctx0" brushRef="#br0" timeOffset="21829.3952">11328 15216 85 0,'2'-26'35'15,"11"-2"4"-15,14-11 0 16,16-5-27-16,13-6-7 0,3-13-3 16,9 6-2-16,-8-1 0 15,-3 1-3-15,-3 6 0 16,-5-2 1-16,-7 7-4 16,-2 4 4-16,-11 4-10 15,-11 7-4-15,-9 6 5 16,-8 10-21-16,-1 8-55 15</inkml:trace>
  <inkml:trace contextRef="#ctx0" brushRef="#br0" timeOffset="22938.9852">10177 15823 283 0,'-10'0'32'0,"10"0"-29"16,0 0 4-16,0 0 10 15,0 0-4-15,0 0-5 16,16 0-6-16,20-4 5 16,15-2 5-16,6 6-8 15,13 0 1-15,3 0-2 16,12 0-2-16,15-2 2 15,16-13-2-15,6-10 0 16,10-13-1-16,1-18 0 0,8-10 0 16,-5-8 0-16,-4-9 1 15,-12 2-2-15,-7-8 2 16,-3 1-1-16,-10-11 0 16,-2-11 0-16,-9-9 0 15,2 3-2-15,-4 4 2 16,-4 8-1-16,-8 14 1 15,-14 17 1-15,-22 15 1 16,-5 20 2-16,-18 10 0 16,-5 16 1-16,-7 4 1 15,-4 8-5-15,0 0 1 16,0 0 0-16,0 0-2 16,0 0 0-16,0 0 0 15,0 0 0-15,0 0-5 16,0 0 4-16,0 0-3 0,0 0-1 15,0 0 1-15,0 0-3 16,0 0 2-16,0 0-5 16,0 0-1-16,0 0-5 15,0 0 1-15,0 0 1 16,0 0 3-16,0 0 3 16,0 0 7-16,0 0 1 15,0-2 6-15,0 2 6 16,0 0 0-16,0 0 2 15,0 0 1-15,-15 0-6 0,-16 0-9 16,-19 4 3 0,-23 20-3-16,-23 17-1 0,-9 6 1 15,-14 12-1-15,5-9 1 16,6-3 0-16,24-13-1 16,24-9-1-16,17-11-10 15,28-7-44-15,15-7-100 16</inkml:trace>
  <inkml:trace contextRef="#ctx0" brushRef="#br0" timeOffset="23148.2818">12739 14172 367 0,'4'13'0'15,"4"10"-15"-15,7 6 15 0,-7 5 7 16,5 6-2-16,1 1 1 15,-1 3 0-15,3 0-2 16,-1-4 0-16,8-2-4 16,-1-6-1-16,12-3-5 15,-1-4-18-15,-4-7-46 16,0-6-108-16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5:19:26.185"/>
    </inkml:context>
    <inkml:brush xml:id="br0">
      <inkml:brushProperty name="width" value="0.05292" units="cm"/>
      <inkml:brushProperty name="height" value="0.05292" units="cm"/>
      <inkml:brushProperty name="color" value="#FF0000"/>
    </inkml:brush>
  </inkml:definitions>
  <inkml:trace contextRef="#ctx0" brushRef="#br0">16610 6023 177 0,'29'9'0'0,"14"-9"-9"15,15 0 9-15,13-10 0 16,10-5 4-16,2 1 1 16,-33 9 2-16,2 1 5 15,-10-1 0-15,2 4-4 16,-1 1 1-16,-1 0 7 16,3 0 1-16,10 0 2 15,7 0 1-15,17 0-5 16,1 6-4-16,14 2-8 0,8-1 3 15,12 1-3-15,6 1 6 16,14-3 17-16,-5 1-4 16,7 2-17-16,0 3-2 15,-5 5-3-15,0 2 0 16,-1 4 0-16,8-2 1 16,-7 8-2-16,8-4 2 15,-4 0-2-15,8-4 2 16,-3 2-2-16,3-6 1 15,-12 1 0-15,-13-3 0 16,-8-4-3-16,-12-1 3 16,-9 0 0-16,-6-3-1 15,-14-1-1-15,-22-3 2 0,-13 0-3 16,-13-2 0 0,-7 1-2-16,-14-2-3 0,0 0 2 15,-3 0-21-15,-37 0-62 16,-16 0-131-16</inkml:trace>
  <inkml:trace contextRef="#ctx0" brushRef="#br0" timeOffset="795.8169">16608 5642 352 0,'0'6'0'15,"8"5"-46"-15,21 1 34 16,19-1 12-16,21 4 3 0,14 1 2 15,8-4 5-15,19-2 11 16,-4 2-2-16,10-2-6 16,5 4-7-16,-1 0 2 15,9 4-7-15,7-4 2 16,9 0-2-16,0-4 0 16,13 0 0-16,2-4 1 15,7-4 7-15,-2 2-4 16,4 0 1-16,-5 2-5 15,-16 2 2-15,-7-3-2 16,-12 4 2-16,-9-1-3 16,-4-2 0-16,-5 1 0 15,-14-1 1-15,-24-5-2 0,-11 1 3 16,-22 1-3-16,-11-2 1 16,-15-1 0-16,-10 0-1 15,1 0-3-15,-5 0 4 16,0 0-3-16,0 0-3 15,0 0-16-15,0 0-17 16,-7 0-23-16,-13-6-62 16,-8-4-2-16</inkml:trace>
  <inkml:trace contextRef="#ctx0" brushRef="#br0" timeOffset="3743.3873">17160 3294 190 0,'-6'15'0'0,"-4"7"-46"15,-13 18 46-15,-6 20 1 16,2-12 7-16,6-2 4 15,-2 2 9-15,-2-2-5 16,7-3-8-16,5-7-4 16,0 4-2-16,6-7-2 15,-4 0 1-15,7 1-1 0,-1-2-3 16,0-2 1-16,5-2-5 16,0-6-9-16,0-5-29 15,0-8-11-15,0-3-27 16</inkml:trace>
  <inkml:trace contextRef="#ctx0" brushRef="#br0" timeOffset="3900.8282">17044 3251 1 0,'2'-30'43'16,"0"7"-43"-16</inkml:trace>
  <inkml:trace contextRef="#ctx0" brushRef="#br0" timeOffset="4488.152">17044 3251 121 0,'17'43'30'0,"-19"-49"3"15,2 5 0-15,0-2-6 16,0 3-10-16,0 0 0 15,0-2-11-15,2 2-6 16,20 0 0-16,14 0-1 16,10 0 1-16,6 5-1 0,-5 10 1 15,-5 7-2-15,-13 2-4 16,-2 6 0-16,-12 3-4 16,-3 1-1-16,-12 5 1 15,-5 2 8-15,-28-1 2 16,-8 2 2-16,-7-8 1 15,-10-6 0-15,-7-8-3 16,9-7 7-16,3-3-3 16,1-10 0-16,10 0 5 15,11-3-6-15,8-13 5 0,13 2-2 16,3 2-6 0,7-6-9-16,0 1-18 0,0-4-49 15,25-1-4-15</inkml:trace>
  <inkml:trace contextRef="#ctx0" brushRef="#br0" timeOffset="5115.4774">17747 3788 63 0,'0'-18'218'0,"0"-3"-218"16,0 4-5-16,0-6 1 15,-13 2-4-15,-2-1-5 16,1-1 13-16,-4 6 13 15,-2 6 5-15,0 1-1 16,-7 8 3-16,-2 2-19 16,-9 0-1-16,3 23 0 15,-15 10-3-15,4 3 3 16,1 3 0-16,12-3 2 0,6-6-2 16,14-4-1-16,3-2 0 15,10-4-3-15,0-2 3 16,0 0 2-16,12-4-2 15,6-6-1-15,9-6 2 16,11-2-5-16,4 0 1 16,5-21-3-16,5-12-5 15,-4-3-6-15,-6 2-6 16,-9 4 6-16,-10 7 8 16,-12 5 10-16,-6 10 0 15,-3 2 4-15,-2 2 2 16,0 4 1-16,0 0 6 15,0 0-7-15,0 0-6 0,0 6-1 16,0 20-1-16,-4 9 2 16,-8 13 3-16,-2-2-1 15,5-4-1-15,3-2-1 16,4-4-1-16,0-6 0 16,2-3-4-16,0-14-6 15,0 2-21-15,0-15-45 16</inkml:trace>
  <inkml:trace contextRef="#ctx0" brushRef="#br0" timeOffset="5475.3929">17903 3605 109 0,'-5'0'166'15,"-1"21"-166"-15,-7 15-46 16,-5 9 46-16,-5 4 2 16,6-1-2-16,1-4 4 15,5-6-1-15,7-7 4 16,-3-4-3-16,7-14 2 16,0-7-4-16,0-5 1 15,0-1 4-15,0 0 14 16,-3 0 10-16,3 0 2 15,0-20-8-15,0-11-25 16,10-12-8-16,11-1 6 0,14-3 2 16,-2 10 1-1,5-3-1-15,-5 7-7 0,5 5-14 16,-5 6-6-16,0 8-41 16,3 4-38-16,-4 6-28 15</inkml:trace>
  <inkml:trace contextRef="#ctx0" brushRef="#br0" timeOffset="5880.2365">18554 3617 283 0,'0'0'8'0,"0"0"-8"16,-22 0-8-16,-21 0-7 15,-4 15 8-15,-4 4 7 16,-5 3 1-16,12-4 5 16,0 4 1-16,15-6 0 15,4 1-6-15,9 1-1 16,5-6-1-16,11 5-3 16,0 0 1-16,0 1-1 15,11 0 2-15,7 2 2 16,9-2 0-16,-8 1-1 15,6-1 2-15,-2 3-2 0,-13 1 0 16,-2-8 1 0,-8 6-3-16,0-4 3 0,0-4-4 15,-16 0 4-15,-15-6 1 16,-3 1 3-16,3-7-2 16,0 0-2-16,2 0-3 15,6-3-12-15,8-7-20 16,8-4-34-16,7-3-70 15</inkml:trace>
  <inkml:trace contextRef="#ctx0" brushRef="#br0" timeOffset="6292.6618">18455 3876 185 0,'0'0'155'0,"0"0"-155"16,0 0-3-16,0 0-3 16,8 0 1-16,0 0 5 15,17 0 4-15,11 0 7 16,-3-5-5-16,9-3-4 16,-9-7-2-16,-4 1-2 15,-6 0-5-15,-9-2 1 16,-12-4 5-16,-2 3 0 15,0-1-1-15,-2 3-16 0,-14 2 3 16,-7 4 15-16,-2 4 2 16,4 5 4-16,5 0 2 15,-6 0-5-15,8 10-1 16,1 11-2-16,4 3 0 16,-2 10-2-16,2-1 3 15,7 4-2-15,2-5 1 16,0-4-1-16,0-6-1 15,2-6-3-15,11-4-1 16,3 0-8-16,-1-6-18 16,7-6-74-16</inkml:trace>
  <inkml:trace contextRef="#ctx0" brushRef="#br0" timeOffset="6591.8502">18922 3713 240 0,'2'0'0'0,"2"25"-45"15,1 8 29-15,-5 3 15 16,0 7-2-16,0-3 3 16,0-2 4-16,-11-3-2 15,1-6 5-15,4-7-4 16,-1-8-2-16,5-4 3 15,0-7-2-15,2-3 14 0,-2 0 17 16,2-7 7 0,0-18-40-16,0-10-3 0,13 1 2 15,14-8-5-15,7 3-9 16,7 1-6-16,2 3-38 16,-3 9-61-16</inkml:trace>
  <inkml:trace contextRef="#ctx0" brushRef="#br0" timeOffset="7432.372">20314 3232 184 0,'-2'-2'31'0,"-23"2"-21"16,-6 0-10-16,-18 10 2 15,-14 20-2-15,-3 7 6 16,-15 2 10-16,4 16-3 16,-4 1-1-16,8 2 1 15,15 0-1-15,14-5-7 16,15-8 0-16,13-4-5 15,7-1 0-15,9-8-5 16,0 1 3-16,20-4 1 16,27-9 1-16,13-6 0 15,15-10-3-15,6-4 3 16,-8 0-6-16,-10-21 4 0,-12-4 2 16,-16-3 0-16,-6-6 0 15,-8 1-1-15,-13-1 1 16,-3 7 0-16,-5 4 0 15,0 5 0-15,-24 4-2 16,-5 4 0-16,-4 2 1 16,-10 8 1-16,3 0 3 15,4 0 0-15,16 0-2 16,9 0 0-16,11 0-1 16,0 6-18-16,0 5-13 15,22 1 17-15,11-1 12 16,14-5 0-16,5-6 2 15,-6 0 2-15,-1 0-1 0,-3 0 0 16,-4 0-1 0,-9 0 2-16,-9 0-2 0,-11 0 0 15,-5 2-2-15,-4 7-2 16,0-2 0-16,0 8 4 16,0 13 6-16,-15-1 7 15,-3 9-6-15,-9 1-1 16,8-3-2-16,-10 2 3 15,4-5-7-15,9 0 0 16,1-8 0-16,1 7-7 16,5-7-12-16,5-1-56 15,4-8-52-15</inkml:trace>
  <inkml:trace contextRef="#ctx0" brushRef="#br0" timeOffset="7882.7546">20403 3823 341 0,'0'0'0'15,"0"0"-50"-15,0 0 23 16,13 0 6-16,21-2 21 0,9-3 17 15,5-5-3 1,4 0-7-16,-6-4-7 0,-11 3 0 16,0 2 1-16,-20-1-2 15,-2 0 2-15,-10-3-1 16,-3 0 2-16,0-1-1 16,0 1-2-16,-16 6 0 15,-7-2 1-15,-6 7 1 16,0 2 3-16,-4 0-3 15,-3 8 0-15,1 4 1 16,6 4-2-16,6 0 2 16,8 0-1-16,1 5-1 15,8-2 0-15,4 6-1 16,2-1-1-16,0 0 1 0,0 0 0 16,8-6 0-16,17-2-4 15,2-5-5-15,2-6-8 16,0-3-17-16,9-2-30 15</inkml:trace>
  <inkml:trace contextRef="#ctx0" brushRef="#br0" timeOffset="8391.8143">20971 3659 9 0,'0'-2'313'0,"0"2"-313"0,0 0-55 16,0 0 36 0,0 16 12-16,-4 9 7 0,-4 4 3 15,2 10 6-15,-3 1-5 16,3 0 1-16,-7-2-2 16,-1-6-1-16,5-8-1 15,3-5-1-15,-4-11 2 16,6-4 0-16,2 1 1 15,2-5-2-15,0 0 4 16,0 0 1-16,0 0-6 16,0 0 0-16,2-19-3 15,25-12-39-15,8-7 3 16,15-8 25-16,-6 4 10 16,3-2-26-16,-7 4 30 0,-11 12 1 15,-2 3 8-15,-12 11 14 16,-8 8-2-16,0 2-1 15,-7 4 4-15,0 0-19 16,0 0-5-16,0 0-3 16,0 23 2-16,0 6 1 15,-9 12 10-15,-3 0 0 16,2 0-9-16,-2-5 0 16,3-8 1-16,5-3-2 15,2-7 0-15,-6-1-1 16,7-2-6-16,1-4-8 15,0-5-45-15,0 0-68 16</inkml:trace>
  <inkml:trace contextRef="#ctx0" brushRef="#br0" timeOffset="8782.1595">21301 3850 315 0,'13'0'0'16,"10"0"-35"-16,8 0 23 16,9-8 11-16,-5-2-5 0,2-2-2 15,-6-2 8 1,-5-3 1-16,-10-1 2 0,-1-4-3 16,-8 0 0-16,0 4 0 15,-7 2 12-15,0 7-1 16,-14 1-9-16,-10 1 3 15,-7 5-4-15,-8 2-2 16,4 0 2-16,-7 18 3 16,2 6 6-16,9 2-3 15,2 3-5-15,11-7 2 16,5 2-2-16,3-5-2 16,10-4-1-16,0 1 0 15,0-3-1-15,2 4 4 16,19-3-4-16,-1-2-1 0,9-4-2 15,0-6-10-15,4-2-32 16,3 0-57-16</inkml:trace>
  <inkml:trace contextRef="#ctx0" brushRef="#br0" timeOffset="9150.2937">21738 3667 268 0,'0'0'38'0,"0"0"-38"16,0 0-30-16,0 15 12 15,0 2 18-15,0 10 3 0,0 0 0 16,0-1 2 0,0 11 1-16,0-7-1 0,-13-3 3 15,1-2-5-15,8-13 1 16,-5-6 5-16,7-2-7 15,2-4 4-15,0 0 0 16,0 0 9-16,0 0 5 16,0 0 13-16,0-7-22 15,0-12-8-15,13-4 7 16,7-2-10-16,7-1-1 16,-1-6-3-16,8 4 2 15,2 3-15-15,-3 2 3 16,-4 4-12-16,-2 14 7 15,-3 1-31-15,-6 4-16 16,0 0-19-16</inkml:trace>
  <inkml:trace contextRef="#ctx0" brushRef="#br0" timeOffset="9749.8999">22344 3752 19 0,'0'-14'188'0,"0"-1"-171"16,-4 5 7-16,-6 3 12 16,-3-1-29-16,-5 3-7 15,-7 5 0-15,-6 0 0 16,-7 2 0-16,-6 26 4 15,-1 2-4-15,2 3 7 0,11 1-5 16,7-4-1 0,14-7 0-16,4-2-1 0,7-2-3 15,0-8 2-15,7-3-7 16,27-6 3-16,8-2 4 16,6-2-7-16,6-24-16 15,-7-7-23-15,-9 4 30 16,-7 2 9-16,-13 8 8 15,-9 7 14-15,-7 5 11 16,-2 7 16-16,0 0-10 16,0 0-23-16,0 0-8 15,0 21 0-15,-2 5 1 0,-7 4 5 16,5 0-6 0,4-6 0-16,0-6-6 0,0-6-7 15,13-4-16-15,3-8-4 16,7 0-58-16</inkml:trace>
  <inkml:trace contextRef="#ctx0" brushRef="#br0" timeOffset="9983.4632">22540 3657 380 0,'0'0'0'0,"8"0"-50"16,17 0 47-16,11 0 3 0,4 0 0 16,7 0-4-16,-4 0 4 15,-4 0-19-15,-5 0-1 16,-5 0-11-16,-16 0-20 16,-7 0-8-16,-6-9-1 15,0-10-9-15</inkml:trace>
  <inkml:trace contextRef="#ctx0" brushRef="#br0" timeOffset="10156.1933">22776 3513 73 0,'-20'0'76'16,"-5"0"-47"-16,-2 16-9 15,0 18-3-15,-4 8 18 16,3 4-17-16,-1 1-2 0,7-2-8 16,1-9 5-16,8 1-8 15,7-13-2-15,6 0-3 16,0-4 0-16,0-1-5 15,21-6-20-15,15-9-34 16,9-4-51-16</inkml:trace>
  <inkml:trace contextRef="#ctx0" brushRef="#br0" timeOffset="10516.3542">22983 3771 260 0,'-20'0'0'15,"-11"0"-5"-15,0 8 5 0,4 15 0 16,9-5 2 0,11-2-2-16,7 2 3 0,0 1 1 15,0-2 0-15,21-1-4 16,8-5-3-16,0-7-6 16,2-4-3-16,-2 0-5 15,-3-11-14-15,-10-11 14 16,-3-3 17-16,-11-4 2 15,-2 2 2-15,0 2-3 16,-4 9 21-16,-11 2 13 16,-1 4-17-16,-4 3-11 15,4 7 0-15,5 0-2 0,2 0-1 16,9 0-3 0,0 0-2-16,0 0-7 0,0 0-10 15,5 7 10-15,10 3-8 16,10 0-19-16,-3-2 1 15,2-5-38-15</inkml:trace>
  <inkml:trace contextRef="#ctx0" brushRef="#br0" timeOffset="10876.4406">23253 3746 90 0,'8'-3'22'0,"4"3"2"16,-1 0 10-16,-3 0-18 15,0 17 2-15,3 9 5 16,-5 14 1-16,4 5 1 0,-10 8-6 16,0-1-6-16,0 4 4 15,-8-7-7-15,0-16 0 16,-1-8-9-16,5-16 1 16,4-4 0-16,0-5 1 15,0 0 14-15,0 0 9 16,0-5 10-16,0-15-6 15,0-12-28-15,15-10-2 16,14-3 0-16,4-1-4 16,14 3 1-16,-7 7-2 0,-2 4-4 15,-5 9 0 1,-6 6-7-16,-11 5 2 0,-3 5-3 16,-9 3-16-16,-4 3-23 15,0 1-8-15,0 0-25 16,-2 1-2-16</inkml:trace>
  <inkml:trace contextRef="#ctx0" brushRef="#br0" timeOffset="11608.0637">19342 4236 402 0,'7'0'0'16,"9"0"-13"-16,15 0 9 16,23-1 4-16,10-5 1 15,16 2 1-15,21 4 7 16,12 0-6-16,9 0 0 0,17 0-1 15,15 4 0 1,15 6-4-16,13 4 4 0,18 0-2 16,8 4 0-16,13 4 1 15,8 0-1-15,-2 2 1 16,8-1-1-16,-13-1 0 16,-12-4-1-16,-9 2 2 15,-26 3-2-15,-15-3 2 16,-19-1-3-16,-18-6 4 15,-23 2-1-15,-15-6-1 16,-32-5 0-16,-17-4 0 16,-18 0-3-16,-9 0-2 15,-9 0 5-15,0 0-2 16,0 0-2-16,-12-7-4 0,-19-2-34 16,-9 8-42-16,-2-1-52 15</inkml:trace>
  <inkml:trace contextRef="#ctx0" brushRef="#br0" timeOffset="12607.9089">16308 4175 327 0,'-22'-14'44'0,"1"7"-31"15,17 7-10-15,4-1-1 16,0 1-2-16,0 0-1 16,0 0-6-16,29 0 7 15,11 1 3-15,16 16 0 16,16-2 1-16,19 2-4 16,26-3 2-16,24-2-2 15,17-2 0-15,9-1 3 16,7 4-6-16,-4-3 3 15,-10 3 0-15,0-1 0 0,-4 3-1 16,-11-1 1-16,-11-3-5 16,-16-1 3-16,-18-1-8 15,-11-3-2-15,-16 0-4 16,-19-2-4-16,-25 1-12 16,-15-3-9-16,-14-1-34 15,0-1-78-15</inkml:trace>
  <inkml:trace contextRef="#ctx0" brushRef="#br0" timeOffset="14288.1834">16558 5784 209 0,'-27'-17'40'0,"0"3"-12"15,9 8 13-15,7 0-10 16,2 1 6-16,9 4-14 15,0 1-3-15,0 0-11 0,0 0-9 16,0 0 0-16,15 0-4 16,28 0 2-16,22 0 2 15,12 0 4-15,19 0-4 16,9 0 1-16,3 0-1 16,9 0 0-16,8 0 0 15,2 0-1-15,8 0 0 16,10 0-3-16,19 0 2 15,9 0-2-15,7 0 2 16,9 1-3-16,-6-1-2 16,-6 5 1-16,-15-1 4 15,-19 2-2-15,-16 2-7 16,-27-2 3-16,-15 2-2 0,-27-2-1 16,-16-1-9-16,-20 0 1 15,-15-3-2-15,-7-2-10 16,0 0 10-16,-13 0 18 15,-30 0 3-15,-10 0-45 16,-17 0-21-16,-7 6-10 16</inkml:trace>
  <inkml:trace contextRef="#ctx0" brushRef="#br0" timeOffset="29577.4351">16608 4139 173 0,'-21'-11'49'15,"2"-3"-23"-15,11-9-4 16,1 2 6-16,3 8-8 0,4 2-11 16,0 7 10-16,0 3-2 15,0 1-9-15,0 0-8 16,0 0-6-16,0 0-5 16,0 0 1-16,0 0-2 15,0 3 7-15,13 10 5 16,7-4 1-16,8 7 1 15,1-3 0-15,12-4-2 16,8 4 0-16,-2-3 1 16,11 0-1-16,4-1 0 15,16 2 1-15,7 0-1 16,4 2 1-16,11-3-2 16,0 2 1-16,3-2-1 0,-9 0 1 15,-3 1 0-15,-4 1 0 16,-1 3-1-16,9 2 0 15,-3-4-2-15,5-1 2 16,-11 0-1-16,-1-4 0 16,-2-2-1-16,-10-1 1 15,-4-3 2-15,-6 1 0 16,-6-1-1-16,-5-1 2 16,-17 2-2-16,3-3 2 15,-20 1-1-15,-5-1 1 16,-10 0 3-16,-3 0 1 15,0 0 9-15,0 0 5 0,0 0-12 16,0 0-3-16,0 0-4 16,0 0 0-16,0 0-9 15,2 0-14-15,10 0-27 16,16 0-85-16</inkml:trace>
  <inkml:trace contextRef="#ctx0" brushRef="#br0" timeOffset="30066.3095">19543 4313 66 0,'-4'0'83'16,"4"0"-83"-16,0 0-13 15,9 0 13-15,20-4 1 16,13-2 21-16,11-2 5 16,16 2-17-16,12 2 3 15,8 3-5-15,9 1-4 16,18-3-2-16,11 3 3 15,4 0-2-15,7 0-3 16,-6 0 0-16,1 5-2 0,-2 10 2 16,8-1 0-16,-6 3 0 15,8-3 0-15,9 1 0 16,-4-5-2-16,3 1-1 16,1-2 3-16,-21-1-2 15,-11 2 2-15,-14-2-1 16,-15 1 1-16,-24-1-3 15,-11-6 1-15,-11 3 0 16,-22-5-1-16,-2 2-1 16,-15-2-4-16,-4 0 4 15,0 0-3-15,0-8-49 16</inkml:trace>
  <inkml:trace contextRef="#ctx0" brushRef="#br0" timeOffset="31513.8207">19336 1592 192 0,'0'-12'76'16,"-7"8"-76"-16,-9 2-18 15,-5-1 8-15,-8 3 10 16,-10 0 4-16,6 0 22 15,-7 0-2-15,-2 3 4 16,-3 17-22-16,-4 6-6 16,1 6 2-16,9 2-2 15,10-1 0-15,21 0 0 16,2 2-3-16,6 2 3 16,0-1 0-16,19-1-1 0,14 1 1 15,9-9-2-15,12-6 1 16,6-11-6-16,11-10-20 15,5 0-2-15,7-18 2 16,-14-12-2-16,-5-6-20 16,-12 0 7-16,-8 0 15 15,-13 1 12-15,-6 7 15 16,-12 0 2-16,-11 5 6 16,-2 4 17-16,0 5 1 15,0 4 1-15,-2 4 2 16,-11 0-10-16,-1 5-2 15,5 1-10-15,2 0-5 0,-6 0-2 16,0 17-2-16,2 7 2 16,-3 6 0-16,10 0 0 15,0 2 2-15,-1-1-2 16,5-3 0-16,0-2 0 16,0 1 0-16,15-3 0 15,8-4-2-15,2-3 2 16,-4-9-2-16,16-6-2 15,-14-2-4-15,4-8-4 16,-4-17 11-16,-5-7 1 16,-7-4 0-16,-5 0 0 15,-6-1 10-15,0 6-1 16,0-1 2-16,-4 4 3 16,-9 6 2-16,-3 0-2 15,3 4 0-15,-3 0 0 0,7 5-3 16,7 11 4-16,0-3-2 15,2 5-11-15,0-1-2 16,0 1-17-16,15 0-11 16,16 0 21-16,7 0 6 15,7 0-3-15,-3 0-3 16,-1 0-4-16,1 0 8 16,-7 0 2-16,5 6 1 15,-1 1-3-15,-22 7 3 16,1-4-1-16,-9 4-3 15,-9 2-2-15,0 2 1 16,-2 5 5-16,-25 11 2 0,-4-1 8 16,-9-2 0-16,11-5-7 15,2-7 3-15,12-9-4 16,5-1 1-16,7-7-3 16,3-2-2-16,0 0-6 15,0 0-9-15,17 0-3 16,21-7 10-16,18-16-16 15,10-9-62-15</inkml:trace>
  <inkml:trace contextRef="#ctx0" brushRef="#br0" timeOffset="33245.8921">20394 1708 33 0,'27'-4'47'0,"-11"4"-26"16,-12 0-1-16,-4 0-4 16,0 0-7-16,0 0 0 0,-2 12 11 15,-21 12 6-15,-10 5 4 16,2-2-10-16,1-3-11 15,10-10-7-15,14-3-2 16,6-10-6-16,0 2 0 16,0-1 0-16,0-1-13 15,18-1 18-15,18 0-5 16,10-7-3-16,12-18-35 16,14-4-26-16,-3 2 8 15,-11 7 55-15,-2 6 7 16,-21 5 9-16,-8 9 24 15,-12 0-12-15,-6 0-11 0,-9 19-4 16,0 4 15-16,0 1 3 16,-11-3-4-16,-5 4-1 15,5-9-6-15,7-5 0 16,4-4-12-16,0-3-1 16,0-4-7-16,2 0 7 15,25 0 1-15,8-11-1 16,7-15-9-16,1-6-29 15,-3 4 0-15,-9 0 30 16,-6 6 4-16,-10 8 4 16,-3 4 10-16,-12 6 13 15,0 4 19-15,0 0-6 16,0 0-5-16,0 0-16 16,0 0-7-16,0 0-8 15,-2 2-4-15,-19 19 4 0,1 11 1 16,-6 8 1-16,-3 7-2 15,-2 9 3-15,2 7-3 16,-13 3 2-16,-1 0 0 16,-2-4-2-16,-6-4 4 15,10-14-2-15,8-8-2 16,14-15 0-16,5-11 0 16,7-9 1-16,7-1 3 15,-2 0 0-15,0 0 5 16,2-11-9-16,0-20-19 0,0-9-10 15,27-8-15 1,6-11 12-16,9-10-20 0,5-3 5 16,2 0-3-16,-2 5 46 15,-3 11 3-15,1 8 1 16,6 13 3-16,3 10 2 16,-7 7 1-16,-7 11 1 15,-9 4-1-15,-4 3-1 16,-9 0 6-16,-1 0 2 15,-8 10 0-15,-2 4-12 16,-2 4 3-16,-5 1 9 16,0 4 0-16,-12 2 1 15,-17-3-2-15,0-3-3 16,-2 2 1-16,3-3 7 16,-9-4-6-16,8-3-2 0,12-2 4 15,5-5-4 1,12-4-9-16,0 2-3 0,0 3-13 15,25-5 16-15,20 0 1 16,8 0 4-16,10-23-5 16,6-2 0-16,-11-1-4 15,-5 4 3-15,-6 2-1 16,-12 6 0-16,-12 5-1 16,-10 2-2-16,-11 7 5 15,-2 0-1-15,0 0-4 16,-11 0 5-16,-12 9 7 15,-5 10-2-15,-6 3 5 0,10 4-5 16,4-4 3-16,6 1-8 16,8-3 4-16,-1 2-4 15,7-2-2-15,0-5 0 16,0 0 2-16,23-3 1 16,6-10 3-16,17-2 6 15,8 0-5-15,8-29-5 16,3-4-10-16,6-13-4 15,1-8-13-15,-3-2-5 16,-7-9-12-16,-6-3 0 16,-12 4 30-16,-11 0 10 15,-10 7 4-15,-12 13 18 16,-11 8 14-16,0 9-8 16,0 6 1-16,-5 9 7 15,-1 8 8-15,-6 4-22 0,-1 0-17 16,-5 16-1-16,-10 22 0 15,-11 16 2-15,-5 9 3 16,-12 9-1-16,7 3 1 16,-1-6 1-16,14-3 0 15,9-12-5-15,11-5 3 16,16-6-3-16,0-8-1 16,0-6 1-16,14-2-1 15,15-5 6-15,13-6 2 16,9-8-2-16,14-8-6 15,12-4-4-15,4-28-7 16,-12-8 5-16,-7-2-4 0,-15 3 4 16,-13 10 6-16,-19 8 3 15,-13 4 10-15,-2 8 1 16,0 7 1-16,-13 0-2 16,-3 2-5-16,1 0-4 15,4 0-2-15,1 4-2 16,8 18-5-16,2 3 3 15,0 1 2-15,0 2 0 16,0 0 0-16,12-4 0 16,3-6-2-16,1-4 1 15,1-6 2-15,4-4 1 16,-2-4-1-16,12 0 5 16,7-6-3-16,3-20-3 0,-1-6 0 15,-9 6-5 1,-4 8 4-16,-13 9 1 0,-12 9 3 15,-2 0-3-15,0 0-7 16,0 7-7-16,2 16 13 16,4 8 1-16,1 3 3 15,-1-5 4-15,3 0-7 16,3-8 0-16,4-2-1 16,-3-1-3-16,0-4-6 15,-4-2-10-15,2 0-35 16,-7-7-66-16</inkml:trace>
  <inkml:trace contextRef="#ctx0" brushRef="#br0" timeOffset="33584.0613">21243 1289 429 0,'2'-7'58'0,"4"4"-58"16,1 3-31-16,7 0 6 15,3 0-19-15,-3 3-5 16,-1 10-31-16,-3 7-16 16</inkml:trace>
  <inkml:trace contextRef="#ctx0" brushRef="#br0" timeOffset="34363.4554">18133 2157 39 0,'0'0'232'15,"33"-4"-232"-15,36-1-93 16,38-4 90-16,20 3 3 16,25 5 8-16,4 1 5 15,4 0 2-15,10 0 3 16,1 7-4-16,7 7-4 16,18 9-9-16,7-1-1 15,20 0-1-15,7 0-1 0,-3 3-5 16,4 0 4-16,-10-3 2 15,-12 0-2-15,-22-2 3 16,-11 1 0-16,-18 2 1 16,-19-3-1-16,-19-4 0 15,-20 5 0-15,-15-8-1 16,-18 1 1-16,-25-4-4 16,-13-2-11-16,-23-2-12 15,-6 0-39-15,0 3-42 16</inkml:trace>
  <inkml:trace contextRef="#ctx0" brushRef="#br0" timeOffset="50556.0097">19249 2326 20 0,'0'0'16'16,"0"0"-15"-16,0 0-1 15,0 0 2-15,0 0 16 16,0 0 13-16,0 0-2 16,0 0-2-16,0 0 1 15,0-2-1-15,0 2-15 16,0-4-12-16,0 4 0 16,0 0-4-16,0-1-4 0,0 1 1 15,0 0 1 1,0-3 4-16,0 3 0 0,0 0 2 15,0 0 0-15,0 0 0 16,0 0 0-16,0 0 0 16,0 0 0-16,0 0-1 15,0 0 1-15,0 0 0 16,0 0 0-16,0 0-4 16,0 0 4-16,-9 0 0 15,3 0 5-15,-8 0-5 16,-1 0 1-16,-6 0 1 15,3 0 2-15,-1 3-3 16,-2-1-1-16,2 1 4 0,-4-1 0 16,3-2 0-1,-5 0 1-15,8 0 2 0,-8 0 2 16,7 0 2-16,-4 0 10 16,2-2-7-16,-9-3-1 15,4-7-6-15,-4 7-4 16,0-3 0-16,8 0 0 15,-4-1 3-15,0-1 3 16,3-4 2-16,-2 0-8 16,-3 4 3-16,-2-6-4 15,2 1 4-15,0-1-2 16,5-4 0-16,-5 3 6 16,3-2 3-16,2-2 1 15,-5-1-3-15,2-10 3 0,0-6-2 16,6-4 2-16,-4-2-10 15,3 4 4-15,5 2-1 16,1-3 0-16,1 6-4 16,2-2-2-16,4 1-1 15,-2-4 1-15,7 0-1 16,0-3 0-16,2 2 0 16,0 1 1-16,0 0-1 15,0-3 0-15,0 3 0 16,2-1 0-16,9 3 0 0,3-1-1 15,-6 1 3 1,8-4-4-16,4 2 3 16,0-3-2-16,6 3 1 0,2 4 0 15,-3 3 0-15,-6 0 0 16,6 9-1-16,-7-2 1 16,0 10 0-16,4-1 0 15,-5 2-1-15,8 1-1 16,-3-3 2-16,3 6-2 15,4-1 2-15,-2 3-2 16,4-3 2-16,0 1-1 16,-2-2 1-16,-1 2 0 15,-1 1-1-15,2 2 1 16,0 0-1-16,9 2 1 16,-4 2-1-16,4 1-1 0,4-1 2 15,3 0-1-15,-5 3 1 16,6-1 0-16,-1 2-1 15,0 0 2-15,6 0-2 16,-7 0 1-16,5 0 0 16,1 0-2-16,-4 0 4 15,10 0-5-15,0 2 6 16,2 3-5-16,-1-1 2 16,11 1 0-16,-6 0-1 15,0 3 1-15,1-2 0 16,-3 3 0-16,0-1 0 15,0 1-1-15,3 0 1 16,-3 0 0-16,0 0-1 0,-5 3 2 16,1-4-2-1,-7 2 1-15,-7-1 0 0,-4-1 0 16,5 3 0-16,-10-1-1 16,5-2 3-16,4 3-4 15,-1-7 4-15,-2 5-3 16,1 1 1-16,10-2 0 15,-8-2 0-15,3 3 1 16,-2-1-2-16,1-2 2 16,-2 3-2-16,2-1 2 15,-3 0-2-15,-4 3 1 16,1-4 0-16,2 3 0 0,5-2 1 16,3 0-2-1,6 3 2-15,0-2-2 0,-3 1 2 16,0-2-2-16,-4 0 2 15,-5 2-1-15,-4-4 0 16,-2 2 0-16,0 0 0 16,-3-1 0-16,-4 0-2 15,0 1 4-15,0-2-3 16,2 3 2-16,5-1-2 16,6 1 2-16,1 0-2 15,-1 3 1-15,2-3 0 16,-1 2 0-16,3 1 1 15,-5-2-2-15,-1 1 2 16,-7 2-2-16,5-3 2 16,-5 3-2-16,8-2 1 0,-10 1 0 15,-2 2 0-15,-3 0 0 16,1 2-1-16,0 0 0 16,-5 2 0-16,-1 1 1 15,0-1-3-15,2-3 3 16,-5 3-1-16,-1-1 1 15,-1-2 0-15,-1 7 0 16,-1-3 1-16,1 2-2 16,-2 3 1-16,6 7-1 15,-3 1 1-15,-3-1 0 16,-5 5 0-16,6-11 0 16,-5 0-1-16,-3-8 2 0,1 3-2 15,-7-4 1 1,5 2-1-16,-5-2 2 0,0 9-1 15,0-2 0-15,0 6 0 16,-16 5-1-16,1 2 0 16,-10 4 1-16,-2 6 0 15,-2-4 0-15,7-2 0 16,-5-4 0-16,7-10 1 16,2-2-1-16,5-3 0 15,-3-8 0-15,-1 4 0 16,1-1 1-16,-7-2 1 15,4 2-2-15,-8-4 1 16,0 0 1-16,2-2-2 0,1 0 1 16,-2-2 0-1,-3-2-1-15,2 0 1 0,-2-2 2 16,-2-1-3-16,-5-2 4 16,1-1-4-16,-4 0 2 15,-3 0-1-15,2 0 0 16,-5 0 0-16,-1 2 0 15,1-2-1-15,-9 0 1 16,10 0-1-16,0 0 0 16,-1 0 2-16,1 0-1 15,-6 0 0-15,10 0-1 16,0 0 1-16,-7 0 1 16,2 0 0-16,1 0 2 15,4 0-4-15,3 0 2 0,-6 0-2 16,-1 0 1-16,-6-3 0 15,15 0-1-15,-5-1 1 16,9 2 0-16,-8 2 0 16,-1-2-1-16,-6-2 0 15,1 0 1-15,-9 0-2 16,-1 4 2-16,-1 0-2 16,-4 0 1-16,0 0 0 15,-9 0 0-15,-7 0 1 16,5 0-2-16,-10 0 2 15,8 0-1-15,6 0 2 16,3 0-2-16,-2 0 0 16,9 0 0-16,8 0 2 0,-3 0-2 15,4 0 0 1,1 0 1-16,4-4-1 0,-4-3 0 16,10 5 2-16,-3-4-1 15,9 1-1-15,-5 1 0 16,7-1 0-16,-4 0 0 15,-4-1 1-15,0-1-2 16,-12 1 2-16,0 5-2 16,-5-2 2-16,-2 3-2 15,1-3 1-15,8 1 0 16,7-2 0-16,5 0 1 16,6 2-1-16,2-2 0 0,-1-3 0 15,14 3 1 1,0-3 3-16,5 4-3 0,5 2 1 15,2-2-2-15,0 1 1 16,-1 2-1-16,3-1 0 16,-5 1 2-16,5 0-2 15,0 0 0-15,0 0 2 16,0 0-3-16,0 0 1 16,0 0 0-16,-2 0 0 15,2 0 0-15,0 0-1 16,0 0-3-16,0 0 0 15,0 0-5-15,0 0-5 16,0 0-12-16,0 0-22 0,0 16-60 16,-2 7 41-1,0 0-79-15</inkml:trace>
  <inkml:trace contextRef="#ctx0" brushRef="#br0" timeOffset="51441.3086">19438 2602 112 0,'-17'-15'38'0,"3"5"-25"15,3 2-3-15,7 2-5 16,-1 1 18-16,3 4 13 16,2-2-2-16,0 3-13 15,0 0-9-15,0 0-6 16,0 0-5-16,0 0 0 15,0 0-1-15,0 0-1 16,0 0-2-16,15 0 1 16,12 3 2-16,11 4 0 15,5 3 0-15,1 3 2 0,12-4-4 16,2 2 4-16,4-4-4 16,5 3 2-16,4 5 0 15,-7-3-2-15,1 0 1 16,-9 0 0-16,2 0-3 15,-9 0 0-15,-9-7-3 16,-2 4-2-16,-16-5-2 16,-9-2 2-16,-3-2-26 15,-10 2-23-15,0 2-8 16</inkml:trace>
  <inkml:trace contextRef="#ctx0" brushRef="#br0" timeOffset="53315.1166">16604 3753 22 0,'0'0'54'15,"-3"0"-37"-15,3 0 11 16,0 0 4-16,0 0 9 16,0 0-6-16,0 0-7 15,0 0-7-15,0 0-7 16,0 0 0-16,-1 0-9 16,1 0 3-16,-5 0-1 0,3-1 4 15,0-2-3-15,0 3 4 16,-5-3-4-16,2-1 2 15,1 0-6-15,-3 0-2 16,3 2 2-16,0-1-3 16,-1 1 1-16,0 1 2 15,3-5 1-15,-7 2-1 16,5-3-1-16,-5 0 0 16,2 0 2-16,-6 0 1 15,2 1-2-15,-1-3 3 16,6 2-5-16,-7-2 4 15,-1 0-2-15,5-4 2 16,1 4 0-16,-4-8-1 0,3 4 2 16,1 2-5-1,-4-3 4-15,1 0-6 0,5-2 1 16,-6-2 0-16,-1-3-1 16,4 3 1-16,2-5-1 15,3-1 2-15,-5 0-2 16,7-4 1-16,0 2 0 15,2-5-2-15,0-5 1 16,0-4-1-16,17-2 1 16,8-2-1-16,-3-1-1 15,5 3 2-15,4 1-1 16,9-3-3-16,5-2 3 0,8 1-2 16,1 3 2-1,-1 4 0-15,10 3 0 0,-3-1 1 16,7 3 0-16,1 3 0 15,11-2-3-15,-2 3 3 16,4 5-1-16,-4 2 1 16,4 3 0-16,2 2-1 15,4 3 2-15,1 5-2 16,15 2 1-16,6-1 0 16,7 4 0-16,-4 4 0 15,-10 0-1-15,-6 0 1 16,-18 0 0-16,-5 9-2 15,-4 1 1-15,-7 1 1 16,-6 6 0-16,-4-8 0 16,-19 1 0-16,-8-3-1 0,-14-6 1 15,-7 3-1-15,-4-2 2 16,0-2-1-16,0 0 0 16,0 0 1-16,0 0 1 15,0 0-2-15,0 0 3 16,0 0-2-16,0 0-1 15,0 0 0-15,0 0-1 16,0 0-6-16,0-3-15 16,0-9-28-16,-11 0-33 15,-7-1-48-15,-9 3-16 16</inkml:trace>
  <inkml:trace contextRef="#ctx0" brushRef="#br0" timeOffset="54116.9472">18141 2434 111 0,'-2'-15'58'16,"0"4"-4"-16,2 3-13 15,0 6-15-15,0 2-5 16,0 0 5-16,0 0-6 16,0 0-8-16,0 0-4 15,0 0-6-15,0 0 0 16,0 0 0-16,0 0-2 15,0 0 0-15,0-2 1 16,0 2 2-16,0 0 4 0,0 0 1 16,0 0-6-16,0 0 5 15,0 0-2-15,0 0 5 16,0 0-1-16,0 0 4 16,0 0-5-16,0 0 0 15,0 0-3-15,0 0-5 16,0 0 0-16,0 0 0 15,0 0 0-15,0 0-5 16,13 0 0-16,7 0 3 16,7 8 2-16,-1 1 0 15,0-1 1-15,0 1-2 16,3 3 2-16,2 4-1 16,5 0 1-16,4 2-1 15,10-2 0-15,-8-1 0 0,-4-1 0 16,-1 1 0-16,-12-7 0 15,-14-2 0-15,-4-2 0 16,-5-1 0-16,-2-2-1 16,0 2 2-16,0-3-1 15,0 1 0-15,0-1 3 16,0 0 1-16,0 0 3 16,0 0-1-16,0 4-2 15,-16 5 1-15,-11 1-3 16,-4 3-1-16,-5 5 0 15,5-4-1-15,12 1 0 16,5-3-2-16,5-4 2 16,5-2-2-16,-6-2 1 0,6 1-2 15,4 0 0-15,-2 1 1 16,0 0 0-16,-3-2-1 16,3-2-2-16,-1 0 3 15,3-2 0-15,0 0 2 16,0 0 1-16,0 0 1 15,0 0-1-15,0 0 3 16,0 0-4-16,0 0 0 16,0 0-4-16,0 0-2 15,0 0-9-15,0 0-10 16,0 0 4-16,0 0 4 16,0 0 5-16,0 0-2 0,0 0-20 15,0 0-34 1,12 0-119-16</inkml:trace>
  <inkml:trace contextRef="#ctx0" brushRef="#br0" timeOffset="59643.1689">2601 7042 80 0,'-5'-12'27'15,"-2"4"-1"-15,5-3 6 16,-2 4-2-16,2-3 6 16,2-2 2-16,-3 0-1 15,3-2-6-15,-4 0 2 16,4 6-25-16,0 2-6 15,0 6-1-15,0-2 1 16,0 2-4-16,0 0 1 16,0 0 0-16,0 0-3 15,0 0 4-15,0 0-5 16,0 0 2-16,0 0 0 16,0 0 0-16,11 0 1 0,14-4-3 15,8 4 4-15,11-5-3 16,10 1 3-16,8 1-3 15,-4-1 1-15,5 2 1 16,-3 2 0-16,-6 0 0 16,6 0 1-16,2 5 1 15,1 2-4-15,-1-3 0 16,7-1-2-16,-7 2 3 16,-2-3-3-16,-8 2 4 15,1-2 1-15,-6 6 1 16,-5 7 0-16,3 2 0 15,-3 6 0-15,5-4 0 16,11 5-2-16,-3-5 4 0,3-2-4 16,14-3 2-16,-3-6 0 15,-4-4 0-15,1 2 2 16,-8 4-1-16,-4 6-1 16,-8 8 6-16,-3 10-6 15,10 3 3-15,-8 7-2 16,1-4 2-16,2-4-3 15,0-8 0-15,-3-12 3 16,4-8-2-16,2-8 6 16,3 0 2-16,8 0 12 15,5-10-8-15,0-8-11 16,-1 0-2-16,11-3-2 0,-11-2-1 16,15 2 0-1,-8 6 3-15,0 3-1 0,-3 2 0 16,1 2 2-16,0-1-1 15,-2 2 0-15,9-3-1 16,5 2 0-16,1-2-2 16,3-5 2-16,0-1-3 15,9 1-6-15,-5-1-6 16,-2-3-1-16,-4 6 4 16,-7 4 8-16,-6 1 2 15,-14 8 3-15,-10 0 2 16,-4 0-2-16,-3 0 2 15,1 2 0-15,3 4-1 16,4-3 0-16,9-2-2 16,8-1 1-16,6 0 0 0,8 0-4 15,-4 0 3 1,2-4-1-16,-2-4 1 0,-5 2 1 16,0 4 0-16,1 0 0 15,-3 2 1-15,0 0 2 16,-3 0-2-16,6 0 1 15,-3 0-2-15,2 6-3 16,3-2 3-16,-1-4-4 16,-4 5 2-16,0-5 1 15,-9 2 0-15,-2 2 2 16,-4-1-1-16,2 4 1 16,-8-2-1-16,6-1 3 0,2 2-1 15,4 2-2-15,9-2-2 16,2 1 2-16,-3-2-5 15,-2 0-1-15,-1-5-8 16,-14 0 1-16,4 0 10 16,-10 0 3-16,-3 1 4 15,1 2 2-15,-5 1 2 16,2 0-5-16,-3 2 0 16,4 2-3-16,8-1 0 15,0 0 0-15,5-3-3 16,8-3 3-16,3-1-4 15,-1 0 4-15,7 0-1 16,-4 0 0-16,-5-4 2 16,-4 3 1-16,-2 1 2 15,-10 0 0-15,-3 0-2 0,-3 0-2 16,-9 1 0-16,7 6 2 16,1-5-3-16,-4 0 2 15,3-2-2-15,-3 0-2 16,5 0-6-16,-9 0-11 15,-2 2-68-15</inkml:trace>
  <inkml:trace contextRef="#ctx0" brushRef="#br0" timeOffset="67761.4733">16323 9751 119 0,'-14'0'24'15,"-5"-16"-2"-15,-8-4 27 16,0 0-15-16,-6 0-10 16,-3-2-16-16,14 10 0 15,-4 2-7-15,-3-3 2 16,2-2-1-16,-2 0 5 16,-2 1-3-16,4 1 0 15,-2-1-1-15,4-4 1 16,-2 0 3-16,6-6 0 15,-4-2 2-15,-2-7-2 0,9-1 7 16,-1-2-9 0,-2-2 5-16,8 2-9 0,8 1 6 15,5-1-6-15,0 5 0 16,2-1-2-16,25-5 1 16,2 2 0-16,14-8-3 15,1-3 2-15,8 2 1 16,-6 2-1-16,11 2 1 15,-2 3 0-15,1 8 0 16,4-1 0-16,4 6 0 16,3-2 0-16,0 3 0 15,-1 1 0-15,1 3 0 16,-5 1 0-16,4 0 0 16,3 1 1-16,-7-1-1 0,3 4 0 15,-3 2 1-15,0 0-1 16,3 5 2-16,-7 0-2 15,2 1 1-15,0 4-1 16,-2 2 1-16,-2 0 0 16,7 0 0-16,-3 0 0 15,0 0-1-15,-5 8 1 16,9 2 1-16,0 0-1 16,-5 2-1-16,11-2 0 15,-1 5 0-15,-7-3 1 16,5 2-1-16,-5 1 0 15,-4 1 0-15,-2 0 0 16,-12 0 1-16,8-1-1 0,-6-2 0 16,-3 4 2-16,-1-1-2 15,-7 2 0-15,6-4 0 16,-3 8 0-16,-8-2 0 16,4 1 0-16,-5 2 0 15,0 3 0-15,-6-4 0 16,1 1 0-16,-6-2 0 15,-3 1 0-15,-3 1 0 16,-7-2 0-16,5 4 0 16,-10 0-2-16,0 5 4 15,0 3-2-15,0 3 0 16,0-2 3-16,-13 2-3 16,-3-4 0-16,3-2 0 0,-5 2 1 15,-6-2-2-15,6 1 3 16,-18 3-2-16,-4 2 0 15,-9-3 0-15,-5 1 0 16,4-7-1-16,-4-9 1 16,-2 0 0-16,2-6 2 15,-8-6-2-15,-7 2 2 16,-9-3-2-16,-11-4 0 16,0 1 1-16,4 1-1 15,0-1 0-15,6 3 0 16,-8 1-1-16,2-4 1 15,-9 4-1-15,5-4 1 16,-5-2-2-16,3 0 4 16,2 0-3-16,-9 0 1 0,4-4 0 15,-6-4-1-15,-1-2 2 16,8 0-2-16,5 0 2 16,9 2 0-16,17-2-1 15,6 2 2-15,12 0-2 16,8 2 0-16,5-2 2 15,4-6-2-15,9 0 2 16,0 0 0-16,5 0 6 16,0 0-1-16,1 2-1 15,1-2-2-15,7 2-1 16,-6 1-1-16,6 1 0 16,2 4-2-16,2 2 0 0,-2 0 0 15,2 3 1 1,0 1 0-16,0 0-1 0,0 0 0 15,0 0 0-15,0 0 0 16,0 0 0-16,0 0-1 16,0 0 0-16,0 0-4 15,0 0 4-15,0 0-7 16,0 0 4-16,0 0-5 16,0 0-2-16,0 0-1 15,0 0 2-15,6 5-5 16,6 5-37-16,0-1-29 15,3-9-67-15</inkml:trace>
  <inkml:trace contextRef="#ctx0" brushRef="#br0" timeOffset="70145.7891">16059 9529 112 0,'-25'-17'22'0,"5"6"-4"16,-1 3 19-16,8 0 3 0,5 2 5 16,-2 2-14-1,8 4 5-15,2 0-10 0,0 0-13 16,0 0-12-16,0 0 2 16,0 0-3-16,0 0 0 15,0 0-1-15,4 0-2 16,21 0 1-16,22 4 2 15,20-2 0-15,18-2 1 16,19 0 1-16,10 0-2 16,13 0 3-16,-3-9-3 15,10 0 2-15,0 0-2 16,0 4 0-16,-16 0 0 16,-7 5 1-16,-15 0 0 15,-7 0-1-15,-15 0 4 0,-10 5-3 16,-11 3-2-16,-10 2 1 15,-5-2 0-15,-14-1 0 16,-3-1-1-16,-8-1 1 16,-9-1-4-16,0-2 4 15,-4-2 0-15,0 0-1 16,0 0 2-16,0 0 0 16,0 0 0-16,0 0-1 15,0 0-1-15,-17 4-11 16,-14 0-4-16,-25 0-10 15,-11 2 14-15,-20-4-8 16,-4-2 8-16,-23 0 2 16,-3 0-1-16,-13 0 6 0,-10 0 2 15,-5-7 2 1,3 2 1-16,14-1 0 0,15-2 2 16,26 0 11-16,16-1-1 15,15 1 3-15,23 3-4 16,19-1 1-16,3 3 8 15,11 2-4-15,0 1-8 16,0 0-8-16,0 0-2 16,15 0-11-16,18 0 7 15,31 0 6-15,15 0 1 16,17 1 0-16,14-1 1 16,6 0 1-16,11 0-1 0,-8 0 1 15,13 0-2-15,-3 0 1 16,-4 0-2-16,-9 4 0 15,0 3 1-15,-9 0 0 16,-12-3-1-16,-1 5 0 16,-7-4 0-16,-12-1 2 15,-7 5-4-15,-8-4 2 16,-18 2 0-16,-15-3-1 16,-10 1 0-16,-7-4 1 15,-8-1-6-15,-2 0 4 16,0 1 2-16,0-1 0 15,0 0 2-15,0 0-2 16,-16 0 0-16,-15 0-4 0,-22 3-2 16,-21 0-3-1,-11 0 4-15,-24 0-5 0,0 0 2 16,-16-3-8-16,-6 0 14 16,-7 0-5-16,6 0 4 15,5 0 1-15,13-10 2 16,12 0 5-16,19 1 2 15,12 2 2-15,15 1-5 16,23 1 3-16,18 1 8 16,5 1-5-16,10 1-10 15,0 2 0-15,0 0-7 16,16 0-10-16,24 0 12 0,30 12 5 16,20-2 2-1,16-2-2-15,12-2 0 0,7-2-2 16,-5 0 2-16,5-2-1 15,-13-2 1-15,-2 1 0 16,-12-1 0-16,-13 0-2 16,-5 0 4-16,-20 0-2 15,-17 0 0-15,-11 3 0 16,-6-1 0-16,-24 2 0 16,2-2-1-16,-4-2 2 15,0 1-1-15,0-1 3 16,0 0 4-16,0 0 2 15,-2 0 6-15,-12 0-8 16,-2 0-3-16,1 0-2 16,4 0 0-16,7 0 1 0,2 0-2 15,2 0 2-15,0 0-2 16,0 0-2-16,0 0 0 16,0 0-3-16,0 0-4 15,0 0 0-15,-7 0-4 16,-10 0-13-16,-2 0 19 15,-7 7 3-15,10-3 1 16,5-2 2-16,5-2 0 16,6 0 0-16,0 0 0 15,0 0 0-15,0 0 2 0,0 0 0 16,0 0-1 0,0 0 3-16,0 0-4 0,0 0 1 15,0 0 0 1,0 0-1-16,0 0 0 0,0 0 0 15,0 0 1-15,0 0-1 16,0 0 2-16,0 0 1 16,0 0 6-16,0 0 1 15,0 0 3-15,0 0-2 16,0 0-3-16,0 0-3 16,0 0 1-16,0 0 1 15,0 0-5-15,0 0 4 16,0 0-5-16,0 0 2 15,0 0-3-15,0 0 2 16,0 0-2-16,0 0 0 0,0 0-2 16,0 0-1-1,0 0 0-15,0 0-8 0,0 0 2 16,0 0-12-16,0 0 5 16,0 2 1-16,0-2 2 15,0 0 4-15,0 0-3 16,0 0 1-16,0 0-16 15,-1 6-58-15,-10-4-64 16</inkml:trace>
  <inkml:trace contextRef="#ctx0" brushRef="#br0" timeOffset="72762.8313">14973 8119 48 0,'-13'-14'226'0,"11"2"-205"16,2 10-21-16,0 2 0 16,0-3-1-16,0 3 1 15,13 0-2-15,7 0 2 16,16 0 0-16,6 0 0 15,9 0 0-15,9 0 0 16,9 7 2-16,12-1-1 0,4-2 2 16,6 2-2-1,7 1 2-15,-2-1-2 0,-7 1 2 16,-2 3-1-16,-3-2-1 16,7-2 0-16,10-2 0 15,4 0 3-15,11-4-3 16,-8 0 3-16,11 0 1 15,-3 0 3-15,-10 0-3 16,2 0 1-16,-4 0-3 16,-13 0-2-16,7 0 0 15,-4 0-1-15,7 5 3 16,-3-1-3-16,-3-4 2 0,10 0-1 16,-2 0 3-1,10 0-2-15,-7 0 4 0,9-4-2 16,-15-1-2-16,-4 3 3 15,-9 0-4-15,-10 0 1 16,3 2 0-16,-8 0 0 16,-5 0-2-16,-7 0 1 15,-9 0-1-15,-1 0 1 16,-10 2 3-16,-6 2-4 16,-2 2 5-16,-7 0-5 15,-2-2 5-15,-13 0-3 16,-1-4 4-16,-7 2-3 15,-2-1 5-15,0-1 2 0,0 3-3 16,0-3 2 0,0 0-6-16,0 0 5 0,0 0-6 15,0 0 1-15,0 0-3 16,0 0 0-16,0 0 0 16,0 0-3-16,0 0 1 15,0 0-5-15,0 0-3 16,0 0-13-16,0 0-34 15,0 0-109-15</inkml:trace>
  <inkml:trace contextRef="#ctx0" brushRef="#br0" timeOffset="73491.7009">20067 8388 70 0,'14'-6'48'16,"30"-2"-47"-16,16 2 1 16,11-2 14-16,14-1-2 15,9 4 1-15,12 5 0 16,10 0-4-16,15 0 0 16,3 0 1-16,0 0-9 15,-5 0 2-15,0 0-5 16,-4 0 1-16,-5 0-1 15,3 0 0-15,-21-4 0 16,2-10 1-16,-5-7 8 16,-10 7 48-16,-11 4-29 0,-22 5-28 15,-27 1-4-15,-11 2 4 16,-7-2 0-16,-11 2 0 16,0-2-11-16,-13 4-10 15,-45 0-51-15,-42 0-75 16</inkml:trace>
  <inkml:trace contextRef="#ctx0" brushRef="#br0" timeOffset="74426.749">2872 9374 359 0,'24'0'0'0,"31"-4"-9"15,22-15 7-15,24-4 2 16,14-4 2-16,24 0 2 16,10 2 2-16,7 2-3 15,4 3 3-15,-6 10-5 16,2 6 4-16,-4 2-5 16,-5 2 1-16,-7 0-1 0,-18 0 0 15,-10 0 0-15,-23 0-3 16,-20 0 3-16,-22 6-4 15,-10-2 0-15,-19 2-8 16,-4 6-8-16,-12 4-30 16,-2 1-52-16,0-2-51 15</inkml:trace>
  <inkml:trace contextRef="#ctx0" brushRef="#br0" timeOffset="80091.9522">16228 9497 133 0,'-9'-7'11'0,"9"2"-4"16,-2 2-3-16,0 2 3 16,-4-4 19-16,6 5-26 15,0 0-11-15,0 0-30 16,0 0 4-16,0 5 19 16,0 4-16-16</inkml:trace>
  <inkml:trace contextRef="#ctx0" brushRef="#br0" timeOffset="81141.8471">15085 10513 47 0,'0'0'217'15,"0"0"-212"-15,0 0-3 16,0 0 15-16,0-10 39 15,18-22-21-15,8-7-29 16,17-14 0-16,5-5 8 16,17-10-6-16,11-13-4 15,9-4-4-15,-3-3 0 16,5 1 0-16,-2 3-7 16,-8 7 1-16,3 5-1 15,-6 4 6-15,-4 8 1 16,-8 8-2-16,-6 11 1 15,-10 8 2-15,-10 8-2 16,-16 10 1-16,-3 4 0 16,-9 9 0-16,-8 0 1 0,0 2 1 15,0 0-2-15,0 0 1 16,0 0-1-16,0 0 2 16,0 0-2-16,0 0 4 15,0 0 0-15,0 0 1 16,0 0 2-16,0 0-1 15,0 0 3-15,0 0-5 16,0 0-2-16,-23 0-2 16,-10 0-1-16,-19 4-3 15,-10 15 0-15,-7 1 2 16,-2-2-1-16,6 0 3 16,-2-2-6-16,9-2 2 0,7-3-9 15,14 0-9-15,10-5-18 16,11-1-16-16,9 2-20 15,7-5-34-15</inkml:trace>
  <inkml:trace contextRef="#ctx0" brushRef="#br0" timeOffset="81365.8033">15989 9450 61 0,'7'0'50'16,"2"0"-48"-16,0 0-2 15,-5 8 19-15,-2 2 2 16,2 7 22-16,-4-1-23 0,6 2-9 16,-6 4-3-16,2 0-1 15,-2 2-2-15,2 0-4 16,-2-3-1-16,2 0-1 16,5 5-3-16,-5-2-6 15,-1-1-15-15,-1 2-50 16</inkml:trace>
  <inkml:trace contextRef="#ctx0" brushRef="#br0" timeOffset="82543.6222">15693 9571 227 0,'-4'-4'57'16,"1"2"-38"-16,3 2-10 15,0 0 2-15,0-2-2 16,0 0-2-16,0-4-6 16,18-6-1-16,20-2-5 15,7 0 3-15,3-2 1 16,6 4-1-16,2 1-2 16,-8 2 2-16,10-1-2 15,-2-1 2-15,-2 2-3 16,-10 0-2-16,-3 3 6 15,-24 2-1-15,-3 3 2 0,-14-2 0 16,0 3 3 0,0 0 6-16,0 0 0 0,0 0 1 15,0 0-5-15,0 0-2 16,0 0-3-16,0 0-1 16,0 0-3-16,0 0-3 15,0 0-5-15,0 14 6 16,0 8 5-16,-18 7 0 15,-5 4-1-15,-4 6-12 16,4 3-25-16,-2-3-20 16,9-6-57-16</inkml:trace>
  <inkml:trace contextRef="#ctx0" brushRef="#br0" timeOffset="83666.7847">16508 9599 143 0,'-22'-20'29'0,"2"8"19"16,4 2 1-16,10 4-16 0,-1 6-10 15,7 0-14-15,0 0-9 16,0 0-4-16,25 0-8 16,17 0 9-16,27 0 3 15,9-2 0-15,20 0 1 16,12 2 0-16,-6 0-1 15,8 0 2-15,1 0-1 16,3 0 1-16,0 0-2 16,-6 2 1-16,-14 0 0 15,-13 0-1-15,-16 0 0 16,-18 0 0-16,-9 0-1 16,-15 0 2-16,-17-2-2 15,-2 0 2-15,-6 0 2 0,0 0 10 16,-12 0 10-16,-26 0-23 15,-13 0-6-15,-18 0-17 16,-12 0 15-16,-10 0 6 16,2 0-4-16,-7 0-1 15,12 0 1-15,14 0 6 16,26 0 0-16,19 0 1 16,19 0-1-16,6 0 0 15,0 0-3-15,29 0-17 16,19 0 19-16,31 0 1 15,12 0 5-15,9 0-4 16,0 0 0-16,1 0 0 0,-7 0 0 16,-5 0-1-1,-14 0 0-15,-12 0 0 0,-18 0 1 16,-19 0-2-16,-17 0 2 16,-9 0 2-16,0 0 7 15,0 0 12-15,0 0 1 16,-18 0-20-16,-13 0-3 15,0 0-20-15,4 0 9 16,12 0-21-16,8 13-33 16,7 4-48-16</inkml:trace>
  <inkml:trace contextRef="#ctx0" brushRef="#br0" timeOffset="86427.8176">19820 9471 49 0,'-29'0'83'0,"4"-8"-82"16,9 2 0-16,14 6 2 16,2 0 15-16,0 0 17 15,0 0 0-15,0 0-5 16,0 0-8-16,0 0-5 16,0 0 2-16,0 0 9 15,0 0 3-15,0 0 1 16,0 0-6-16,0 0-13 15,0 0-11-15,0 0-1 16,0 0 0-16,0 0-2 16,33 0 0-16,23 0 1 0,29 6 3 15,19-2-3 1,28 0 4-16,20-4-3 0,10 0 1 16,5 0-2-16,-7 0 3 15,-3 8-1-15,-6 1 0 16,-4 2 1-16,9 1-3 15,-5-2 3-15,15 0-2 16,-5 2 3-16,-8-2-4 16,-11-4 1-16,-12 2-1 15,-24 0 0-15,-14 4 0 16,-21-4 1-16,-21 2-3 16,-13-6 4-16,-15-2-3 15,-15 0 2-15,-5-2-1 16,-2 0 0-16,0 0 4 15,0 0 1-15,0 0-3 0,-11 0-2 16,-20-12-12-16,-18-1-35 16,-29 4-55-16,-23 1-58 15</inkml:trace>
  <inkml:trace contextRef="#ctx0" brushRef="#br0" timeOffset="87978.8501">3813 10551 138 0,'0'2'18'16,"0"1"-18"-1,0-2 0-15,0-1 10 0,0 0 18 16,0 0 12-16,0 0 8 16,0 0-4-16,0 2-16 15,0 1-10-15,0-3-11 16,4 1-6-16,7-1-2 15,5 0 2-15,11 2 6 16,6-2 2-16,11 0-2 16,12 0-2-16,15 0-2 15,8 0-1-15,6 0-2 16,2-6 0-16,-1 3 3 16,3 0-2-16,-2 3-1 15,-6 0 1-15,3 0-1 0,-2 0 0 16,-1 3 1-16,-2 4-1 15,2 4 0-15,2 2 1 16,1-4-2-16,7 1 2 16,12-4-1-16,-5-5 1 15,9-1-1-15,-6 0 1 16,-1 0 0-16,-2 0 1 16,-3 0-1-16,3 0 0 15,-11 0 1-15,7 0-2 16,-16 0 0-16,2 0 1 15,-6 0-1-15,-3-1 2 16,2-4 1-16,-1 1-3 16,-1 2 2-16,-2-2-2 0,1 3 1 15,-6-5 0-15,7-1 0 16,0 3 0-16,1-1 3 16,-3 0-4-16,-2 1 1 15,-9 1 1-15,-2-2-1 16,-4 1 2-16,6-2-1 15,3 2 2-15,-3 0-4 16,-5 0 0-16,-6 2 1 16,-9 2-1-16,-4-2 1 15,-5 2-1-15,-8 0 0 16,-5 0 2-16,5 0-1 16,-6 0 0-16,-9 0-1 0,4 0 2 15,-6 0-1-15,5 0-1 16,-7 0 0-16,-2 0 1 15,2 0 0-15,0 0-1 16,7 0 1-16,-2 0-2 16,2 0 1-16,-5 0 0 15,3 0-2-15,0 0-5 16,2 0-7-16,1 2-24 16,5 11-72-16,-7-8-103 15</inkml:trace>
  <inkml:trace contextRef="#ctx0" brushRef="#br0" timeOffset="88783.7098">8931 10622 291 0,'-34'-15'55'0,"19"5"-34"0,8 6-2 16,0 3-2-16,7-1 9 15,0 2-15-15,0 0-3 16,0 0-7-16,0 0-1 16,7 0-1-16,28 0 0 15,23 0 1-15,27 0 1 16,26 2 4-16,15 2-5 15,16 0 3-15,19-3-2 16,8 1 0-16,20-2-1 16,0 0 1-16,8 0-1 15,5 0 0-15,8 0 1 16,-3 0 1-16,3 0-2 16,-17 4 0-16,-12 4-2 0,-23 1 2 15,-29 0-1-15,-29-2 0 16,-28-1 1-16,-26-2 1 15,-19-1-1-15,-13 0 3 16,-12-2-2-16,-2-1 10 16,0 0 0-16,0 0 4 15,0 0-4-15,0 0 2 16,0 0 1-16,0 0-1 16,0 0-2-16,0 0-8 15,0 0-3-15,0 0 1 16,0 0-2-16,0 0-3 15,0 0-6-15,0 0-18 16,0 0-36-16,0-17-112 0</inkml:trace>
  <inkml:trace contextRef="#ctx0" brushRef="#br0" timeOffset="101121.6532">8176 7349 25 0,'2'-8'38'0,"-2"-2"-18"16,2 0 9-16,-2 6 4 0,0-4-5 16,0 0 14-16,0-1-23 15,0 3-11-15,0 3-6 16,0-1 5-16,0 0-4 15,0 4-3-15,0 0 1 16,0 0 0-16,0 0 0 16,0-1 0-16,0 1 5 15,0 0-6-15,0-3 0 16,2 1 1-16,-2-2-2 16,7 0 1-16,-3 0 0 15,-2 2 0-15,-2 0 0 16,0 2 0-16,0 0 0 15,7 0 0-15,-2 0-4 0,4-2 2 16,1 2 2-16,4 0 0 16,6 0 0-16,-4 0 0 15,-1 0 0-15,3 0 0 16,-3 0 2-16,1 0-1 16,9 0-2-16,-3 0 2 15,-2 0-1-15,5 2 3 16,-3 3-3-16,-2 4 1 15,-2 1 1-15,-1-1-1 16,-1 0 0-16,7 1 0 16,-2-2-1-16,6-4 4 15,4 0-3-15,10-4 4 0,1 0-2 16,0 0-1-16,-1 0 1 16,-8-2-3-16,1 0 0 15,-10-2 2-15,2 4-3 16,-1 0 2-16,-7 0-1 15,-1 0 0-15,8 0 0 16,2 0 2-16,4 0-2 16,5 0 2-16,-1 2-1 15,12-2 1-15,5 2-2 16,-4-2 1-16,6 0 0 16,4 0-2-16,0 0 2 15,9 0-1-15,0 0 0 16,6 0 0-16,-1 0-1 0,-8 0 4 15,7 0-5 1,-8 0 4-16,-3 0-4 0,-9 4 2 16,5 7 0-16,-7-1 0 15,-2 1 2-15,-7-1-5 16,7-1 6-16,-3-3-5 16,2-3 5-16,6-2-3 15,-7 3 0-15,-1-4 1 16,0 3-1-16,-1-3 0 15,-1 2 0-15,1 0 1 16,-1-2-2-16,0 0 2 16,1 0-2-16,1 0 2 15,1 0 0-15,2 0 2 16,0 0-2-16,-7 0-1 0,-5 2 0 16,5 2 0-16,-6 2 1 15,6-2-2-15,1-2 2 16,5 2-3-16,-2-4 2 15,6 0 0-15,-2 0 0 16,-3 0 1-16,-1 0-2 16,-4 0 2-16,-1 0-2 15,-6 0 2-15,-2 4-2 16,5-1 1-16,-5-1 0 16,-2-1 0-16,-6 2 0 15,0-3 0-15,0 0 2 16,-11 0-4-16,2 0 4 15,-7 0-2-15,7 0 0 0,-1 0 0 16,1 0 0-16,1 0 0 16,-2 0 0-16,1 0 0 15,-10 0 0-15,3 0 0 16,-3 0-1-16,-4 0 1 16,0 0 0-16,0 0-5 15,0 0-10-15,0 3-32 16,-4-1-166-16</inkml:trace>
  <inkml:trace contextRef="#ctx0" brushRef="#br0" timeOffset="107695.3543">2737 14453 194 0,'-11'-10'18'0,"3"4"-12"16,4-1-6-16,0-1 3 0,-3 0-3 15,7-1 7 1,0 1-2-16,0 4 11 0,0 1-4 16,-2-1-1-16,2 1 4 15,0 2-8-15,0 1-3 16,0 0-3-16,0 0-2 15,0 0 0-15,0 0-2 16,0 0-1-16,0 0 1 16,0 0 0-16,0 0 2 15,0 0 0-15,2 0 2 16,13 0-1-16,6 4 1 16,-1 1 0-16,7 0-1 15,-3 1 3-15,5-5-2 16,0 4 1-16,-2-1 1 15,0-2-2-15,2 7 3 0,2 0-4 16,4-1 5-16,3 1-3 16,9 4 2-16,2-7-3 15,2 0 4-15,1 0-2 16,-4-2 0-16,-3 1 1 16,4-3 0-16,-4-2-1 15,1 2 1-15,-1-2 0 16,4 3-3-16,0 0 4 15,5 0-3-15,-6 1-1 16,10 0 1-16,5 0-1 16,-3-2-1-16,4 2 1 15,13-2-1-15,-4-2 1 0,-1 0-1 16,5 0 0-16,-1 0 4 16,-9 0-2-16,2 0 0 15,-4-4 0-15,1 2 2 16,5-2 5-16,-1 2-1 15,-3 2 2-15,-7 0-4 16,2 0 0-16,-8 0-4 16,-8 0 0-16,4 0 4 15,0 4-5-15,6-4 2 16,7 0-2-16,3 0 3 16,8 0-2-16,-5 0 1 15,-6-2-3-15,-3-2 5 16,-11 2-3-16,0-1-2 0,-2 3 4 15,-3-1-3-15,3 1 1 16,-5-5-1-16,2 4-1 16,4-4 1-16,-11 3-1 15,6-1 1-15,-7 1-1 16,-5 0 3-16,-4 2-2 16,-6 0 3-16,0 0-4 15,-6 0 2-15,-3 0-1 16,-6 0 1-16,3 0-1 15,0 0-1-15,-4 0 1 16,-4 0 0-16,-1 0 0 16,0 0-1-16,5 0 3 0,-5 0-3 15,0 0 1 1,0 0 2-16,0 0-6 0,0 0 3 16,0 0 0-16,0 0 0 15,0 0 3-15,0 0-6 16,0 0 7-16,0 0-8 15,0 0 4-15,0 0 0 16,0 0-4-16,0 0-4 16,4 0-6-16,15-2-17 15,5-2-43-15,12-8-57 16</inkml:trace>
  <inkml:trace contextRef="#ctx0" brushRef="#br0" timeOffset="110145.9536">12598 14568 64 0,'-13'-16'30'0,"-1"-2"-16"15,9 8 10-15,-1-2 21 16,6 3-11-16,0 2-5 16,0 1 7-16,0 5 11 15,0 1 0-15,0-3-25 16,0 3-17-16,0 0-5 16,6-2 0-16,15 0 0 15,15-3 0-15,1 5 0 16,17 0 0-16,2 0 0 15,4 0 3-15,5 0-3 16,6 5 0-16,7 4 2 16,-3 3-1-16,15 1 1 15,-8 1-2-15,2 3 3 16,-1 2-3-16,0-1 1 0,2 2-1 16,1-4 1-16,1 5-1 15,11-2 1-15,-5-2-2 16,6-4 3-16,-1-1-1 15,0 0-1-15,-7 1 3 16,-2-4-2-16,4 3 0 16,-5 1 0-16,-4-2-1 15,13 0 0-15,-6-5 1 16,7 2-2-16,-5-7 1 16,1 2 0-16,-7-3 0 15,-3 0 1-15,1 0-2 16,-2 0 1-16,-6 0-1 15,6 0 2-15,-10 0-1 0,-1 0 0 16,-1 0 0-16,-9 0 0 16,4 0 0-16,2 0 0 15,-4 0-1-15,6 0 1 16,1 0-2-16,0 0 2 16,-9 0-5-16,15 0 5 15,-5 0-1-15,3 0 1 16,2-3 0-16,2-1 0 15,-10-1-1-15,4 5 1 16,-9-2-1-16,4 2-2 16,1 0 3-16,-7-3-2 15,5 3-1-15,-7-1-1 0,11 1 4 16,3 0 4-16,-3 0-4 16,4 0-1-16,4 0 1 15,4 0 1-15,10 0-1 16,3 0 0-16,2 0-1 15,-7 1-1-15,-2 2 2 16,5-1 0-16,-5 3 0 16,5-1-1-16,-3 0 1 15,-4 1 0-15,-5-1-2 16,-4 0 2-16,-2 2 0 16,-10-5 0-16,0 1 0 15,-18 1-1-15,4-1 1 16,-10 2 0-16,3-4 0 0,3 0 3 15,3 0-3-15,-6 0 0 16,-6 0-3-16,-16 0 2 16,2 0 1-16,2 0 0 15,-2 0 0-15,-4 0 1 16,4 0-2-16,-5 0 2 16,1 0-2-16,-6 0 2 15,1 0-1-15,10 0 0 16,1 0 0-16,4 0 0 15,12 0 1-15,1-6-2 16,3 1 2-16,2 1-2 16,-9 1 2-16,-4 0-2 0,-1 3 1 15,-1-3 0-15,-3 1 0 16,2-4 0-16,5-2 1 16,7 4-1-16,9-6 2 15,-4-1-2-15,8 1 0 16,5-4 0-16,-1 0 0 15,3 2 0-15,-7 2 0 16,0 4 0-16,-6-2 0 16,-4 3 0-16,-3-1 0 15,-3 2 1-15,8-3-1 16,4-1 0-16,2 0-1 16,-2 0 2-16,-5 1-2 15,-3 2 2-15,-6-2-2 16,-1 0 2-16,1 5-2 15,-9-2 2-15,11-2-1 0,-1 2 2 16,3-2-4-16,1-3 2 16,-5 8 0-16,4-3 0 15,-9 1 2-15,-8 0-4 16,-10 2 1-16,-9 1 1 16,-6 0-2-16,-2 0 2 15,0-3-1-15,0-5-3 16,-15 0-9-16,-30-2-53 15,-20 1-29-15,-12 4-24 16</inkml:trace>
  <inkml:trace contextRef="#ctx0" brushRef="#br0" timeOffset="113025.0083">2469 15787 7 0,'-4'0'23'0,"-1"0"-22"16,5 0 3-16,0 0 12 0,0 0 9 15,0 0 4-15,-4 0 0 16,2 0-1-16,-2 0-13 16,-4 0 2-16,4 0-3 15,2 0 2-15,-5 0-5 16,3 0-1-16,-3 0 0 16,7 0 2-16,-2 0-1 15,2 0 1-15,-3 0 4 16,3 0-4-16,0 0 5 15,0 0-2-15,0 0 0 16,-2 0-5-16,0-4-5 16,0 2-1-16,-3 0-1 0,5-2 6 15,0 4-8-15,-2 0 6 16,2 0-1-16,0 0 2 16,0 0-5-16,0 0 2 15,0 0-2-15,0 0-3 16,0 0 1-16,0 0 0 15,0 0-2-15,0 0 1 16,0 0-1-16,0 0-1 16,0 0 1-16,0 0-2 15,0 0 0-15,0 0 3 16,7 0 0-16,4 0-1 16,7 0 2-16,4 0-3 15,1 0 3-15,8 0-2 16,7 0 1-16,8 0 0 15,5 4 0-15,5-2 0 0,2-2 1 16,0 0 0-16,-3 0-2 16,-1 2 2-16,-2 0-1 15,-8 0 1-15,-1 0-1 16,-1 2 0-16,3-1 0 16,-3 3 0-16,0-6 1 15,-5 2-2-15,10-2 2 16,1 1 0-16,0-1-1 15,6 0 3-15,-2 1-3 16,10-1 1-16,0 3-1 16,-5-3 2-16,6 0-1 15,-3 0-1-15,-4 0 0 0,-2 0 1 16,-3 0-1-16,4 0 1 16,1 0-1-16,2-4 2 15,0 3-2-15,2-5 0 16,3 1 0-16,-5 3 1 15,0-2 0-15,0 0 0 16,-3 2 0-16,-6 2-1 16,-2-6 0-16,2 6 0 15,-7-2 1-15,5 0-1 16,0 0 0-16,-3-2 2 16,12 0-2-16,-7 4 2 15,0-5-2-15,-5 4 1 16,1 0 0-16,-3-4-1 0,-3 4 1 15,-8-2-2 1,-5 3 2-16,-8 0-1 0,3 0 0 16,-4 0 0-16,-3 0 1 15,-1 0 0-15,-2 0-1 16,-2 0 0-16,-2 0-1 16,1 0 2-16,-1 0-2 15,-2 0 2-15,-3 0 0 16,-2 0-1-16,0 0 4 15,0 0-4-15,0 0 4 16,0 0-2-16,0 0 1 16,0 0 2-16,0 0-4 0,0 0 4 15,0 0-4 1,0 0 0-16,0 0-1 0,0 0 0 16,0 0 0-16,0 0-1 15,0 0 1-15,0 0-1 16,0 0-2-16,0 0 1 15,0 0 2-15,0 0 0 16,0 0-1-16,0 0 1 16,0 0 0-16,0 0 0 15,0 0 1-15,0 0-3 16,0 0 3-16,0 0-2 16,0 0-3-16,0 0 0 15,0 0-7-15,-2 0-5 16,-23 0-19-16,-18 0-13 15,-1 4-28-15,-14 9-46 0,-2-2-19 16</inkml:trace>
  <inkml:trace contextRef="#ctx0" brushRef="#br0" timeOffset="114256.3027">2387 15606 67 0,'-5'-1'102'16,"1"-2"-90"-16,4 3-8 16,0 0 9-16,0 0-10 15,0 0 4-15,0 0-1 0,0 0 3 16,0 0 1-16,0 0-2 16,0 0-1-16,9 0-2 15,13-1 3-15,5-3 0 16,10 0 5-16,8-1-6 15,4 0 3-15,5 1-5 16,-5 2 1-16,5 2 1 16,-4 0-2-16,4 0 0 15,0 0 1-15,6 0 0 16,2 0-1-16,7 0 3 16,2-3-3-16,0 0 1 15,-3 3 1-15,-4 0-5 16,3 0 3-16,-5 0-4 15,1 0 2-15,1 0-3 0,5 0 4 16,-1 0-4-16,5 0 2 16,-2 0-1-16,-2 0 3 15,5 0-2-15,1 0 1 16,-5 0 2-16,1 0-4 16,-9 0 1-16,-4 0-2 15,-4 0 3-15,-9 0-2 16,6 0-1-16,-9 0 0 15,2 0 0-15,-1-3 1 16,3 1-1-16,1 1 1 16,-5-3 0-16,8 4 0 15,-6 0-1-15,3 0 0 0,-3 0 0 16,1 0 0-16,-3-2 3 16,-2 2-2-16,0-2-1 15,3 2 0-15,-10-2 0 16,7 2 1-16,3 0-2 15,-5-3 1-15,9 3 0 16,-5-1 0-16,-2-2 0 16,-5 3 0-16,-4 0 0 15,-8 0-1-15,-3 0 2 16,3 0-1-16,-8 0 0 16,-4 0 0-16,-2 0 0 15,0 0 0-15,-8 0-1 16,2 0 2-16,-3 0-2 15,0 0 3-15,5 0-3 16,-5 0 2-16,2 0-2 0,-2 0 2 16,0 0-1-16,0 0 0 15,0 0 0-15,0 0-1 16,0 0 0-16,0 0 1 16,0 0-6-16,0 0 1 15,0 0-15-15,0 0-42 16,0 0-44-16,0 3-35 15</inkml:trace>
  <inkml:trace contextRef="#ctx0" brushRef="#br0" timeOffset="115627.5676">6132 15802 96 0,'-2'0'106'16,"2"0"-106"-16,0 0-18 0,0 0 15 15,0 2-5-15,2-1 8 16,16-1 8-16,9 1 3 16,2-1 6-16,0 0 3 15,7 0 4-15,-3 0-8 16,0 0 0-16,3 0-2 15,4 0-3-15,7 0 4 16,1 0-1-16,8 0 8 16,2 0-6-16,0 0-1 15,-2-1-11-15,2 0 2 16,0-1-4-16,-3-2 1 16,17-1 0-16,-1 1-2 15,10 0 6-15,5 0-7 16,2 2 2-16,2-2-1 15,-5 4 0-15,0 0 0 0,-7 0-1 16,-4 0-1-16,-8 0 1 16,5 0 1-16,-2 0 1 15,5 0 2-15,4 0-4 16,0 0 8-16,-5 0-5 16,8 0 2-16,-8 0-3 15,-6 0-1-15,-5 0-1 16,4 8 2-16,-14 0-3 15,11 5 2-15,-3-4-1 16,-2-1 2-16,-4-2 0 16,4-2-1-16,1-2 1 15,0-2 0-15,-2 4 2 0,17-4-1 16,4 5 0-16,15-4 9 16,17 2 7-16,2-1-18 15,7 2 1-15,-5-1-2 16,-4 1 0-16,-17 2-1 15,1-2 1-15,-21-4 0 16,-13 3 0-16,-15-3 0 16,-16 0 0-16,-16 0-3 15,-13 0 0-15,0 0-3 16,0 0 1-16,0 0-4 16,-2 0-8-16,-26 0-6 15,0 0-22-15,-16 0-27 16,-10 1-9-16,-8 7-40 0</inkml:trace>
  <inkml:trace contextRef="#ctx0" brushRef="#br0" timeOffset="116326.0446">6121 16004 158 0,'-8'-6'67'0,"-2"-2"-65"16,1 2 13-16,7 3 4 0,2 3-5 15,0 0 5-15,0 0-7 16,0 0-7-16,15 0-3 16,24 0 1-16,16 0 11 15,15 0 4-15,9 3-3 16,13 3-3-16,11 3-7 16,3 0 3-16,19 1 1 15,6-6-2-15,25 0 1 16,16-4 0-16,13 0 1 15,16 0-8-15,1 0 5 16,-1 0-6-16,1 0 1 16,-3 0 1-16,-15 0-1 15,-5 0 2-15,-14 0-2 0,-11 3 2 16,-14-3-2-16,-22 1-1 16,-15 0 0-16,-23-1 0 15,-6 3 0-15,-21-3 1 16,-16 0-1-16,-10 0 0 15,-13 0 1-15,-12 0-1 16,-2 0 6-16,0 0 1 16,0-14-7-16,0-2-3 15,-18-8-41-15,-4 10-52 16,0 0-106-16</inkml:trace>
  <inkml:trace contextRef="#ctx0" brushRef="#br0" timeOffset="117651.9673">9383 15902 228 0,'0'-6'20'0,"0"0"-14"15,0 3 12-15,0 2 5 16,0-2-1-16,0 3-7 16,0 0-8-16,0 0-7 15,0 0-1-15,21 7-3 16,7 22 4-16,10 11 10 16,13 13 6-16,5 16-12 15,15 6 3-15,4 9-5 16,1 3 1-16,7-5-3 15,2-6 0-15,-5-2-1 0,0-11 2 16,5-8-2-16,9-6 1 16,-3 1-2-16,-4-8 1 15,-7-2 1-15,-14-11-5 16,-10 2-3-16,-2-11-2 16,-23-8 0-16,-4-4-3 15,-14-4 3-15,-11-4 0 16,-2 0 9-16,0 0 1 15,0-16 0-15,-15-12-58 16,-5-9-75-16</inkml:trace>
  <inkml:trace contextRef="#ctx0" brushRef="#br0" timeOffset="118046.863">10535 16465 233 0,'-7'0'43'0,"5"0"-43"15,2 0-25-15,0 0 17 16,0 16 2-16,15 18 6 16,10 6 6-16,4 3 2 15,2 2-2-15,-2-2 1 16,0-3-4-16,0-6-2 0,-11-7 2 15,0 0-2-15,-10-5 3 16,0-2-2-16,-6-3 3 16,-2-9-3-16,0 7 10 15,-14-7 3-15,-13 2 6 16,-13-1-5-16,3-6-2 16,-12 0-8-16,4-3-2 15,0 0 1-15,-6 0-4 16,14-6-1-16,-2-3-1 15,8-5-5-15,6 4-7 16,12 0-30-16,9 3-30 16,4-10-97-16</inkml:trace>
  <inkml:trace contextRef="#ctx0" brushRef="#br0" timeOffset="118821.0971">11656 15691 227 0,'-20'-14'107'0,"11"12"-101"16,7 2-6-16,0 0 6 16,2 0 7-16,0 0-2 15,0 0-4-15,0 0-6 16,0 0-1-16,28 0 0 15,19 8 0-15,13 2 6 16,32-4 1-16,12 4 4 16,25-3-3-16,16-7 2 15,27 0-5-15,22 0 0 16,13 0-5-16,20 0 0 16,0-10 0-16,-6 9 0 15,0 1 0-15,-19 0 1 16,-12 0-2-16,-5 1 1 0,-12 8 0 15,-3-3 0 1,-12-2-1-16,-18-2 1 0,-8-2 0 16,-10 0 0-16,-19 0 0 15,-14 0 0-15,-14 0 1 16,-7 0-2-16,-15 0 3 16,-18 0-3-16,-4 0 2 15,-8 0-1-15,-9 0 0 16,-10 0 0-16,-2 0 0 15,-2 0 0-15,0 0 0 16,0 0 0-16,0 0 1 16,-2 0-1-16,-18-4-20 0,-9-4-37 15,-7 5-31 1,-1-3-93-16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04:37.235"/>
    </inkml:context>
    <inkml:brush xml:id="br0">
      <inkml:brushProperty name="width" value="0.05292" units="cm"/>
      <inkml:brushProperty name="height" value="0.05292" units="cm"/>
      <inkml:brushProperty name="color" value="#00B050"/>
    </inkml:brush>
  </inkml:definitions>
  <inkml:trace contextRef="#ctx0" brushRef="#br0">2832 5176 75 0,'0'-4'19'0,"0"-1"-19"15,0 1-5-15,0 4 3 16,0 0 1-16,0 0 1 16,0 0 6-16,0 0 4 0,0 0-10 15,0 0-1 1,0 0-11-16,0 0 3 0,9 0 5 15,-6 0-1-15,6 0 3 16,-5 0 2-16,0 0 0 16,-4 0 1-16,5 0 3 15,-3 0 1-15,-2 0-4 16,0 0 2-16,0 0 1 16,2 0-1-16,2 0 0 15,-4 0 3-15,10 0-1 16,-4 3 3-16,0-2 0 15,1 1 0-15,3 2 1 16,-6 1-6-16,5-2 3 16,-3 1-5-16,6 0 3 0,-1 0 0 15,3 1-1-15,1 0 1 16,3-1 0-16,2 2 3 16,0 3 2-16,7-3-1 15,4 4-3-15,0-3-2 16,5 1 0-16,1-1 1 15,11-6-1-15,-4 2 4 16,7-1-2-16,5-1 3 16,-5 2 1-16,-2 0-4 15,5 3 1-15,-8-1-4 16,4 0 1-16,-4-2-2 16,-1-2-1-16,1-1 0 15,4 0 0-15,-8 0 1 0,1 0-1 16,-6-1 3-1,5-6-1-15,1 7 2 0,-3 0-1 16,2 0-2-16,1 0 0 16,1 13 1-16,8 3-1 15,-6 4-1-15,8-4 2 16,-3-6-2-16,14-10 1 16,-1 0-1-16,7-18 2 15,8-14-1-15,-2-8 1 16,-3 4-2-16,-5 13 0 15,-13 5 0-15,-10 14 1 16,-3 4 0-16,-1 0-1 0,2 4 0 16,4 10 1-16,0-1-1 15,4-5 0-15,10-1-1 16,0-4 1-16,7-3 1 16,3 0-1-16,-2 0-2 15,0-9 2-15,-8 3 0 16,1 5-1-16,-10 1 2 15,1 0-1-15,-8 0 0 16,8 7 2-16,-4 13-1 16,0-3 0-16,4-4-2 15,0-7 2-15,8-3-2 16,-2-3 0-16,7 0 1 0,-5-9-1 16,-4-4-1-16,-14 0 0 15,4 5 2-15,-19 8 2 16,0 0-2-16,-8 0 3 15,6 11-3-15,0 6 2 16,-1 3 0-16,6 1 0 16,1 1-1-16,7-6-1 15,14-7 0-15,6-9-1 16,9 0 0-16,7-13 1 16,2-15 0-16,-12 1 0 15,-10 10 0-15,-13 8 0 16,-14 9 1-16,-7 0 0 15,0 0 1-15,7 11 5 0,6 4-2 16,9 3 0-16,0 5-3 16,5-5 2-16,6-3-4 15,11-4 0-15,-6-9-2 16,7-2 2-16,-7 0 0 16,-5 0 0-16,-8-8 0 15,-7 8 0-15,-7 0 3 16,-4 0-1-16,11 1 3 15,3 14-3-15,1 1 6 16,2 3-2-16,6-4-6 16,6-9 2-16,0-6-2 15,2 0 0-15,-4-6 0 0,2-12 0 16,-4-2-1 0,-14 6 1-16,-11 8 0 0,-11 4 2 15,-7 2 1-15,-5 0-2 16,10 0 2-16,8 0 0 15,7 10 2-15,0 2-1 16,8-6-1-16,-1 2-2 16,-1-8-1-16,3 0 0 15,3 0 0-15,-1-8-1 16,-4-6 2-16,-7 0 1 16,-12 2-2-16,-5 2 4 15,-2 4-3-15,-3 4 0 16,-1-2 1-16,6 4 1 15,-3-2-3-15,1 0 1 16,-8 0-2-16,-2 0 2 0,-2-2 0 16,0 4-1-16,0-3 7 15,0 3 0-15,0 0-1 16,0 0 1-16,0 0 5 16,0-3 1-16,0 3-7 15,0 0 3-15,0 0-7 16,0 0-2-16,0 0 0 15,0 0 0-15,0-3-6 16,0 3-10-16,0 0-32 16,0 0-75-16,7-6-128 15</inkml:trace>
  <inkml:trace contextRef="#ctx0" brushRef="#br0" timeOffset="2618.0728">11286 5488 138 0,'-7'-2'33'0,"2"0"-18"16,5 0 6-16,0 2-3 15,0-2-2-15,0 2 4 16,0 0 1-16,0 0 2 15,0 0-9-15,0 0-6 16,0 0-4-16,0 0-3 16,0 0-1-16,0 0-2 15,0 0 2-15,12 0 0 0,12 0 5 16,3-2-1 0,-5 0 1-16,14 0 1 15,-3 0-1-15,-4 2 0 0,7 0-5 16,-1 0 0-16,4 0 1 15,3 0-2-15,3 2 2 16,1-2-1-16,8 0 0 16,6 0 0-16,5 0 0 15,-3 0 2-15,0 2-2 16,5 2 0-16,-7 2-2 16,0 2 4-16,7-2-4 15,7-2 2-15,8-4 0 16,7 0 0-16,-2 0 0 15,-4-7 0-15,-4 0 0 16,-12 7 2-16,-4 0-2 0,1 0 0 16,4 0 0-16,-4 0 0 15,7 2 0-15,-2 3-2 16,1-4 0-16,-3-1 2 16,6 0 0-16,0 0 1 15,0-1 0-15,3-4 1 16,1 1 0-16,-11 4 0 15,3 0 0-15,3 0-2 16,-3 6 2-16,11 3-2 16,-2-8 0-16,9-1 0 15,11 0 0-15,2 0 1 16,-2 0-1-16,-9-7 1 16,-2-4 1-16,-2 5 0 0,-5 4 1 15,-4 2-3 1,-3 0 3-16,3 0-3 0,4 0 0 15,-4 0 0-15,11 2-2 16,7-2 2-16,6 0 0 16,4-4-1-16,4-13 0 15,0-4 1-15,-7 3 0 16,6 7 0-16,-18 6 1 16,-4 5-2-16,-5 0 2 15,-6 0-1-15,1 0 0 16,8 6 0-16,2-5 0 15,4 2 0-15,9-3-1 0,-7 0 2 16,9-4-2 0,-6-6 2-16,-3 0-1 0,-8 2 0 15,-10 4 0-15,-4 4 1 16,-11 0-1-16,0 0 0 16,0 0 0-16,13 0 0 15,5 0 0-15,6 0 0 16,5 0 0-16,0-8-1 15,0-3 0-15,-5-2 1 16,-6 1-1-16,2 1 1 16,-13 8 0-16,-2 3 0 15,-6 0 0-15,-4 0 1 16,3 12-2-16,2-2 2 0,5-4-2 16,1-2 2-1,7-4-1-15,12 0 0 0,4-4-1 16,7-18 1-16,-1 0-2 15,1 6 2-15,-7-2 0 16,-8 8-1-16,-1 3 2 16,-4 6-2-16,-2 1 1 15,-1 0 0-15,0 0 0 16,-7 0 0-16,-1 0-2 16,-5 0 4-16,2 0-4 15,-4 0 2-15,-12 0-1 16,-1 0 0-16,-5 0 1 15,-9 0 0-15,-7 0 1 16,0 0-2-16,-4 0 2 0,7 0-2 16,-6 0 2-16,12 5-2 15,8 2 2-15,14-4-1 16,-4-3 0-16,3 0 0 16,-2 0 0-16,0 0 0 15,-6 0 0-15,1 0 0 16,-3 3 1-16,1 3-1 15,-1 3 0-15,-2 4-1 16,0-1 1-16,2-2 1 16,-2 2 1-16,1-2-4 15,1-2 4-15,0-4-2 16,1-2 1-16,-1 1 3 16,7-3-3-16,-1 0 1 0,-2 0-2 15,-6 0-2-15,-9 0 2 16,4 2 0-16,1 3-1 15,-5-1 1-15,-2-2-1 16,-2-1 2-16,0 2-1 16,-12-3 0-16,-1 0 0 15,-10 0 0-15,-4 0 1 16,0 0 2-16,0 0-1 16,0 0 1-16,0 0-1 15,0 0-2-15,0 0 0 16,0 0-3-16,0 0-1 15,0 0-2-15,0 0 3 16,0 0-3-16,0 0 6 16,0 0 0-16,0 0-1 0,0 0 1 15,0 0 0-15,0 0-5 16,0 0-3-16,0 0-12 16,0 0-10-16,-9 0-11 15,-2 0 20-15,0 0 11 16,-7-3 5-16,-1 2 5 15,10 1-3-15,-5 0 0 16,-5 0-12-16,2 0-23 16,1 14-41-16</inkml:trace>
  <inkml:trace contextRef="#ctx0" brushRef="#br0" timeOffset="6158.182">21588 5476 234 0,'0'0'64'16,"0"0"-51"-16,0 0-8 16,0 0 3-16,0 0 5 15,0 0 7-15,0 0-4 16,7 0-2-16,9 0-12 15,15 0-2-15,9 0 0 16,11 0-2-16,12 0-4 16,10 0 1-16,12 2 4 15,6-2-2-15,7 0 3 16,-7 0 0-16,-11 0-1 16,-12 0 2-16,-22 0-2 0,-13 0 2 15,-12 0 0-15,-15 0 1 16,2 0-1-16,-6 0 1 15,-2 0-2-15,0 0 5 16,0 0-3-16,0 0 2 16,0 0-4-16,0 0 0 15,0-2-5-15,-14 0-20 16,-15 2-78-16,-22 0-60 16</inkml:trace>
  <inkml:trace contextRef="#ctx0" brushRef="#br0" timeOffset="8108.4498">4276 6553 119 0,'0'0'28'16,"0"0"-17"-16,0-2 21 0,0 2-15 15,-2 0-4-15,-4-4 10 16,1 2 1-16,-2-1-6 16,-2 2 9-16,3-1-20 15,-15-1-3-15,6 2-4 16,-3 1-4-16,-7 0 1 15,-4 0 3-15,-4 0 0 16,-5 0 1-16,7 0 2 16,-4 0 1-16,1 0-1 15,3 0 0-15,-2 0-1 16,-6 0-2-16,-1 1 0 16,-6-1 0-16,-3 0 1 0,2 0 4 15,-2 0-2-15,-3-17 0 16,8-5 1-16,7 0 2 15,2-3 1-15,16 2-7 16,3-6 0-16,3-1-2 16,4-4-4-16,0-3 1 15,0-7 2-15,7-5 0 16,-5-5-2-16,7-4-1 16,0 1-3-16,5 7-1 15,10 10-7-15,3 8-4 16,0 10-13-16,-3 10-8 15,6 6-7-15,-6 6 7 16,-3 0-23-16</inkml:trace>
  <inkml:trace contextRef="#ctx0" brushRef="#br0" timeOffset="8635.8416">3730 5747 107 0,'0'-2'14'0,"0"-1"-14"16,0 3 0-16,0 0-2 16,0-1 0-16,0-5 2 0,10-2 7 15,9-6 6 1,10-4 2-16,0 5-2 0,0-2 0 15,2-2-2-15,1 3-4 16,3-2-5-16,8-4-2 16,10 6 0-16,3-6 0 15,2 7 0-15,-7 2 0 16,4 3 0-16,-10 4 0 16,-3 4 1-16,-1 0-1 15,-3 0 4-15,4 2-3 16,1 14 2-16,-1 2-2 15,-3 4 3-15,2 4 2 0,-3 7 5 16,-3 5 7 0,-1 13-8-16,-3 10 1 0,-4 7-5 15,-5 6 2-15,2 1-7 16,-8-3 0-16,-3-12 2 16,-8-10-3-16,2-16 1 15,-7-11 0-15,0-6 1 16,0-1 4-16,-16 7 5 15,-11 2-7-15,-5 5-4 16,-3 3-9-16,2-1-14 16,6-7-14-16,10 2-40 15,7-11 3-15</inkml:trace>
  <inkml:trace contextRef="#ctx0" brushRef="#br0" timeOffset="10179.0562">6464 6486 3 0,'29'-2'34'0,"0"-5"-9"15,7 2 3-15,-7 0-7 16,6 1-19-16,-6 0 3 16,0-1 4-16,9 5 8 15,-10 0 12-15,2 0 3 16,-1 0 0-16,-2 9-7 15,6 0-6-15,3 4-6 16,9-6-1-16,3 2-2 16,10-3-4-16,13 2 0 15,12-6-4-15,-2-2 0 16,-2 0 1-16,0 0 2 0,-6 0-3 16,12 0 3-16,2-2-4 15,2-12 3-15,5 4-4 16,-7-4 2-16,1 2-1 15,-5 0 3-15,-7 1 10 16,-3 8-8-16,-6 3-6 16,-5 0 2-16,9 0 0 15,2 0 2-15,1 0-2 16,7 0-2-16,4 0 0 16,4 0 4-16,5 0 2 15,-8-3-4-15,-6 3-1 16,3 0-1-16,-3 0 3 15,5 0 1-15,-7 0-4 0,6 0 0 16,10 0 1-16,-5 0-1 16,-2 0 0-16,-4 0 2 15,-6 0-2-15,8 0 4 16,-10 0-1-16,2 0-3 16,-2 0 0-16,1 0 1 15,2 0 4-15,2 3-4 16,5-3 0-16,4 0-1 15,5 0 2-15,-5 0-1 16,-11 0 0-16,-7 0-2 16,3 0 2-16,1 0 2 15,-1 0-2-15,-1 2 0 16,3 1-2-16,2-3 2 16,-3 0 2-16,2 3-3 15,-11-3 1-15,1 3-1 0,5 1 0 16,-1 1 1-16,-11 1 1 15,-2 1-4-15,9 0 4 16,-7 0-4-16,-2-2 4 16,13-2-2-16,-6 1 1 15,11-1 0-15,13-1-1 16,-1 0 4-16,9 0-4 16,-3-2 1-16,-13 2-3 15,15-2 4-15,0 0-4 16,-7 0 4-16,2 0-2 15,-6 0 0-15,2 0 0 16,-7 4 0-16,-7-2 0 0,-1 2 0 16,0 0 0-16,-7 2 0 15,-1 0 2-15,3 0-4 16,-7 0 5-16,-4-5-4 16,4 4 1-16,-5-5 0 15,3 2 0-15,-6-2 1 16,1 2-1-16,-11 0 1 15,0-2-1-15,-3 0 2 16,-15 0-1-16,-13 0-1 16,0 2 1-16,-4-2 0 15,-5 0 0-15,1 0 3 16,-3 0-4-16,0 0 4 16,0 0-2-16,0 0 6 0,0 0-3 15,0 0 0-15,0 0 0 16,0 0 5-16,0 0-1 15,0 0-1-15,0 0-3 16,0 0-2-16,0 0-3 16,0 0 2-16,0 0-4 15,0 0 3-15,0 0-2 16,0 0-1-16,0 0 2 16,0 0 0-16,0 0 2 15,0 0-4-15,0 0 4 16,0 0 0-16,0 0-1 15,0 0 4-15,0 0 0 16,0 0 4-16,0 0-3 16,0 0-1-16,0 2 1 0,0-2-5 15,0 0 0-15,0 0 0 16,0 0 2-16,0 0-3 16,0 0 4-16,0 0-1 15,0 0 3-15,0 0-4 16,0 0-1-16,0 0-2 15,0 0 2-15,0 0-3 16,0 0 4-16,0 0-3 16,0 0 1-16,0 0 0 15,0 0 0-15,0 0-3 16,-3 0-5-16,-4 0-13 16,1 0-21-16,-12 6-36 15,-12 6-160-15</inkml:trace>
  <inkml:trace contextRef="#ctx0" brushRef="#br0" timeOffset="11400.5106">17160 6509 208 0,'0'-2'0'0,"0"2"0"15,0 0-1-15,0 0 2 16,0 0 3-16,0 0 9 16,3 0 5-16,22 0 3 15,8 0-5-15,12-2-5 16,8 0-4-16,5 0-2 15,2 2-2-15,5 0 2 16,-7 0-5-16,2 0 4 16,7 0 1-16,-5 0-1 15,14 0 0-15,7 0 1 16,5 0-1-16,9 0-3 16,-6 0 1-16,9 0-1 15,5 0 2-15,0 0-2 0,-3 0 0 16,-4 0-1-16,-2 0 1 15,-11 0-1-15,-5 0 0 16,-2 0-1-16,-4 0 2 16,-1 2-1-16,-2 4 1 15,1-2-1-15,-8 2 1 16,14-4-1-16,-7-2 0 16,14 0 0-16,2 0 1 15,-2 0 1-15,2-2 0 16,-10-8-2-16,4-1 0 15,-4 5 1-15,-5 0-2 16,-1 1 2-16,0-1-1 0,-6 2 0 16,-7 1 0-16,2 0-1 15,-2 3 2-15,-4-4-3 16,4 0 4-16,0 0-3 16,4-2 2-16,1-2-1 15,-3 0 6-15,2 4-6 16,-7-2 0-16,1 6-2 15,0 0 2-15,6 0 4 16,3 0-4-16,-5 0 0 16,9 0-2-16,-9 6 1 15,2 2 1-15,1-2 0 16,-14 1 0-16,-11 4-3 16,-9-5-1-16,-15-3 4 15,1 1-4-15,-11-4 4 16,3 3-5-16,-5-3 2 0,-2 0 2 15,0 0 1-15,2 0 0 16,-2 0-1-16,0 0 0 16,5 0 0-16,4 0 1 15,4 0-11-15,3 0-17 16,4 0-60-16</inkml:trace>
  <inkml:trace contextRef="#ctx0" brushRef="#br0" timeOffset="12316.744">21869 6705 376 0,'-9'-8'3'0,"7"6"-3"0,2 2-3 16,0-6-10-16,15-2 7 16,24-4 6-16,7-2 4 15,14 2 5-15,19-2-3 16,7 7-1-16,3-2-1 16,7 1-4-16,-9 0 0 15,-13 3-1-15,-7 2 0 16,-19 3-1-16,-9 0 1 15,-8 0 2-15,-6 0-3 16,-8 0 2-16,-4 0 0 0,-13 0-2 16,0 0-3-16,0 0 5 15,0 0 0-15,0 0 4 16,0 0-4-16,0 0 4 16,-20 0 1-16,-15 0-5 15,-12 0-13-15,-22 0-4 16,-18 0 1-16,-7 8-5 15,-4 2 13-15,7-6 2 16,6-4 6-16,12 0 0 16,15 0 8-16,18 0 3 15,15 0 12-15,16 0 2 16,4 0-7-16,5 0-15 16,0 0-1-16,8 0-4 0,27 0 3 15,28-4-1-15,26-2 3 16,15-4-2-16,4 3-1 15,-15 2-1-15,-15 4-2 16,-18 1-1-16,-20 0 2 16,-19 0 2-16,-9 0 0 15,-7 0 0-15,-5 0 4 16,0 0 1-16,0 0 7 16,0 0 0-16,0 0 0 15,0 0 2-15,-5 0-6 16,-1-3-3-16,-1-1-5 15,3 2 1-15,2 2 1 0,2-2-4 16,0 2 2 0,0 0-1-16,0 0-2 0,0 0-5 15,0 0 4-15,0 0-4 16,-10 0-1-16,6 0-9 16,-11 0-6-16,-10 0-33 15,-2 0-47-15,-6 6-73 16</inkml:trace>
  <inkml:trace contextRef="#ctx0" brushRef="#br0" timeOffset="14596.3605">9423 7513 248 0,'0'-2'41'16,"0"2"11"-16,0 0-17 15,0 0-23-15,0 0-7 16,0 0-4-16,0 0 5 16,0 0-5-16,0 0-1 15,0 0 1-15,2 0-2 16,12 0 1-16,15 0 0 15,15 0 1-15,21 0 1 16,13 0-1-16,6 0 1 16,10 0 1-16,-1 0-3 15,1 0 7-15,-3 0-7 16,6 0 5-16,-6 0-4 16,1 5 1-16,1 4-1 15,16 1 0-15,5 1 1 16,8-1-2-16,14-5 0 0,0-3 0 15,15-2 0-15,-4 0 0 16,0 0 0-16,-13-3 0 16,-18-5 0-16,-18 3 0 15,-20 1 0-15,0 0 0 16,-16 3 1-16,-8-4-1 16,-9 4 0-16,-10-2 0 15,-1 2 0-15,-15 1 0 16,-3-3 0-16,-3 3 0 15,-1 0-1-15,-6 0 2 16,5 0-2-16,-1 0 2 0,-4 0-1 16,5 0 0-16,3 0 0 15,-3 0 0-15,7 0 0 16,1 0 0-16,17 0 1 16,5 0-1-16,7 0 1 15,4 0-2-15,-3 0-1 16,8 0-5-16,-1 0-26 15,-11 0-67-15,-3 0-71 16</inkml:trace>
  <inkml:trace contextRef="#ctx0" brushRef="#br0" timeOffset="15390.5558">14550 7382 306 0,'-5'0'65'16,"5"3"-63"-16,0-2 3 16,0 4-3-16,0-5 2 15,29 0-2-15,16 0 9 16,13 0-5-16,24 0 2 15,9 0-1-15,10 0-2 16,8 0-1-16,5 0-2 16,-8 0 4-16,8 0-5 15,9 4 3-15,8-2-3 16,26-2 5-16,31 0 9 16,22-4 9-16,18-7-21 0,-2 8-2 15,-7 3-2-15,-1 0 2 16,-10 0-2-16,-15 7 2 15,4 10-2-15,-8-1 2 16,-4-2-2-16,4-2 1 16,-2-4 0-16,-8-2-1 15,-8-2 1-15,-10 0 0 16,-15-2 2-16,-19 3-3 16,-17 0 2-16,-23-1-2 15,-23 2 0-15,-24-2-2 16,-15 0-2-16,-19-2 1 15,-6-2 4-15,0 0 2 0,0 0 8 16,0 0-3 0,0 0 2-16,-6 0-1 0,-7-6-7 15,1 1 0-15,6-2 0 16,-1 5 0-16,7 2 0 16,0-1-2-16,0 1-2 15,0 0 2-15,0 0-7 16,0 0 0-16,-4 0-13 15,-8 0-2-15,-5 0-8 16,-12 0-2-16,-4 1 9 16,-15 13-25-16,4 0-9 15,-5 1-43-15,-9-8-19 16</inkml:trace>
  <inkml:trace contextRef="#ctx0" brushRef="#br0" timeOffset="17489.5501">6362 9819 275 0,'-18'-12'56'0,"9"8"-45"16,7 2-1-16,2 2-8 15,0 0-2-15,0 0 9 16,0 0 0-16,0 0 5 15,0 0-9-15,2 0-5 16,21 0-8-16,12 0 8 16,18 0 0-16,23 6 1 15,24-1 6-15,14-4-4 16,24-1 5-16,18 0-5 16,9 0 4-16,4-12 1 0,-9-2-3 15,-8 2-3-15,-19 8 0 16,-9 2-2-16,-20 2 0 15,-8 0 0-15,-13 0 0 16,-4 0 0-16,-6 9 0 16,-9-4 0-16,-6-1 1 15,-14-2-1-15,-11-2 0 16,-10 0 1-16,-15 3-1 16,-3-3 1-16,-5 0 3 15,0 0 0-15,0 0 6 16,0 0-6-16,0 0-4 15,0 0-4-15,0 0-3 0,0 0-16 16,0 0-33 0,0 0-96-16</inkml:trace>
  <inkml:trace contextRef="#ctx0" brushRef="#br0" timeOffset="28974.1019">5078 12457 81 0,'-5'0'7'0,"4"-3"31"16,-1 2 1-16,-3-2-3 0,3 3-3 15,2 0 3-15,0 0-3 16,0 0 4-16,0 0 6 15,0 0-8-15,0 0-12 16,0 0 3-16,0 0-14 16,0 0-1-16,0 0-6 15,0 0 0-15,0 0-3 16,0 0 3-16,0 0-1 16,0 0-1-16,0 0 0 15,0 0-2-15,0 0 2 16,0 0-3-16,0 0 0 15,0 0-1-15,0 0 1 0,2 0-2 16,20 0 2 0,11 0 7-16,12 0-3 0,9-6 1 15,3-4-5-15,1 0 4 16,7 0-4-16,-9 2 2 16,-9 2-2-16,-14 2-1 15,-4 2 0-15,0 2 1 16,-7 0-1-16,3 0 2 15,4-4 1-15,6 3-1 16,4-4 6-16,-2-1-6 16,10 5 1-16,-9-6 0 15,2 3-2-15,-2 0 0 16,-7 2 1-16,0-2-2 0,0 4 2 16,-4-2-2-1,2 0 2-15,0 0-2 0,2-1 2 16,7 2-1-16,0-1 1 15,5-2-1-15,-6 3 0 16,3-1 1-16,-9-1-2 16,5 3 2-16,-9 0-3 15,6 0 2-15,-4 0 0 16,2 0 0-16,0 0-1 16,10 0 1-16,-3 0 0 15,-3 0-1-15,5 0 2 16,-1 0-2-16,-4 0 0 15,5 0 0-15,-7 0 1 16,3 0-1-16,-4 0 0 0,10 0 1 16,2 0 0-16,1 5-2 15,-1-4 2-15,10 3 0 16,-3-2-1-16,0 4 1 16,1-2-1-16,-4 0 1 15,4 0-2-15,-5 2 1 16,-3 1-2-16,0-1 3 15,8-2 0-15,2-2 0 16,-4 0 0-16,0 1 0 16,0-1 0-16,0 2 0 15,-3 0 0-15,-3-2-1 16,8 2-1-16,-8 0 2 16,-1 0-2-16,-6 0-1 0,3-2 2 15,-1 1 1-15,-4-2-1 16,3-1-1-16,-5 3 2 15,5-3 0-15,3 0 0 16,-6 0-1-16,3 0 2 16,-5 0-2-16,-4 0 0 15,-1 0 1-15,-4 0-2 16,-7 0 2-16,-2 0-1 16,1 2 0-16,-2-2-1 15,-1 1 4-15,3-1-4 16,4 0 4-16,2 0-1 15,3 0-1-15,-6 0 1 0,6 0 1 16,-7 0-2-16,-3 0 0 16,4 0 1-16,-9 0-1 15,2 0 0-15,-5 0 0 16,-3 0 0-16,0 0-1 16,-2 0 1-16,3 0 0 15,-3 0 0-15,-2 0 1 16,0 0-2-16,0 0 2 15,0 0 0-15,0 0-1 16,0 0 4-16,0 0-3 16,0 0 1-16,0 0-2 15,0 0 0-15,0 0-2 16,2 0 2-16,-2 0-2 16,0 0 3-16,0 0-2 15,0 0 1-15,0 0-1 0,0 0-2 16,0 0-2-16,0 0-10 15,-4-3-28-15,-26-14-82 16</inkml:trace>
  <inkml:trace contextRef="#ctx0" brushRef="#br0" timeOffset="30809.6264">7933 10218 282 0,'0'-3'1'0,"0"0"-1"16,0 3 12-16,0 0 13 15,-2 0-10-15,2 0-4 16,-6 0-4-16,4 0 0 16,2 0-7-16,0 0-7 15,0 14-4-15,0 17-1 16,-4 13 12-16,-5 16 3 16,-7 16 3-16,-3 5-6 15,-4 1 2-15,3-4-2 16,5-5 3-16,2-2-3 15,1 0 1-15,1-2-1 16,-5-5 0-16,3-6 0 0,5-10 2 16,-5-12-4-16,7-17 3 15,4-5-2-15,2-3 2 16,0-8-2-16,0 1 2 16,0-2-2-16,0-2 1 15,0 0 0-15,0 0 0 16,0 0 0-16,0 0 0 15,0 0 1-15,0 1-1 16,0-1 0-16,0 0 0 16,0 4-1-16,-2-1-2 15,2 1 2-15,0 0-1 16,0-4-2-16,0 0-1 16,0 0-2-16,0 0-6 15,-2 0-21-15,0 0-50 16</inkml:trace>
  <inkml:trace contextRef="#ctx0" brushRef="#br0" timeOffset="31396.2927">7572 11101 136 0,'-5'-6'26'0,"5"-2"-22"15,0 2 3-15,0 1 34 16,0 4-4-16,0 1-7 0,0 0 5 16,0 0-13-16,0 0-18 15,0 0-2-15,0 0-2 16,0 0-5-16,0 12 5 16,11 4 0-16,5 3 6 15,-1 2 1-15,-1 1-2 16,-1-5 1-16,-2 2-1 15,3 1-1-15,-8-6-3 16,5 2 1-16,1-2-2 16,-6 0 1-16,7 0 0 15,-3-4-1-15,-6 1 1 16,3-6-1-16,-7-1 0 16,4-4 1-16,-2 0 1 15,-2 0 1-15,2 0 0 0,-2 0 3 16,6 0 1-16,0-11 2 15,17-14 0-15,8-9-8 16,4-7 0-16,7 1-2 16,-7 15-2-16,-12 4 0 15,0 9 1-15,-6 1 1 16,-7 5 0-16,-4 2 1 16,-4 2 0-16,-2 2 0 15,0 0 4-15,0 0 3 16,0 0 2-16,0 0-3 15,0 0-1-15,0 0-4 16,0 0-1-16,0 0-1 0,0 0-5 16,0 0-8-16,0 0-20 15,0-4-54-15,0-2-117 16</inkml:trace>
  <inkml:trace contextRef="#ctx0" brushRef="#br0" timeOffset="44648.145">9926 11356 101 0,'12'-14'16'0,"-8"1"40"15,5 5 40-15,-5 2-25 16,-4 6-17-16,0-1-19 15,2-1-6-15,-2 2-8 0,6-3-9 16,0 0-10-16,7-6 0 16,5-9-2-1,22-10 0-15,14-11-2 0,6-16-2 16,12-13-1-16,8-10-6 16,-5-7-5-16,-6 3-2 15,-7 10 8-15,-12 12-9 16,-15 16 11-16,-6 12 7 15,-13 14-4-15,-7 7 5 16,-8 7-4-16,2 4 1 16,-3 0-22-16,0 0-37 15,0 3-30-15,-25 17-14 16,-5-2 27-16</inkml:trace>
  <inkml:trace contextRef="#ctx0" brushRef="#br0" timeOffset="45016.0433">10448 10684 62 0,'-9'-6'20'0,"-2"0"-1"16,7 2 38-16,-1 2 16 16,0-1-17-16,5 3-15 15,0 0-9-15,0-1-21 16,0 1-5-16,0-5-6 16,0 5-5-16,0-1 3 15,23-2 2-15,-5 0 6 16,11-3-6-16,-3 4 4 15,1-3-3-15,-2 0 4 16,-3 5-2-16,5 0-3 0,-10 0-1 16,4 0-1-16,-13 0-1 15,6 0-2 1,-5 1 2-16,-3 6-1 0,3-3 3 16,-7-2-1-16,-2 2 2 15,0-4 0-15,0 0 1 16,0 0 2-16,0 1 0 15,0-1 0-15,0 0-2 16,0 0-1-16,0 0-9 16,0 0-16-16,0 0-29 15,0 0-10-15,14 0-37 16</inkml:trace>
  <inkml:trace contextRef="#ctx0" brushRef="#br0" timeOffset="46178.1842">11164 10037 9 0,'4'-17'207'16,"0"4"-196"-16,3 10-11 15,-3-1 45-15,-4 4 3 0,0 0-19 16,0 0-5-16,0 0-17 16,0 0-7-1,0 7-8-15,0 24 4 0,0 15 4 16,0 16 8-16,0 7-5 16,0-2 4-16,0-4-6 15,0-17 3-15,0-8-2 16,0-16-2-16,0-8 0 15,2-5-2-15,12-4-2 16,8 1-4-16,0-6 4 16,9 0 4-16,5 0 2 15,-3 0-1-15,6-16 4 16,-8 0-1-16,0 0-3 0,3-3-1 16,-5-2-4-1,2-2-2-15,-10 4-17 0,-2 5 2 16,-13 5 13-16,-4 6 8 15,-2 3 9-15,0 0 8 16,0 0-5-16,0 0-6 16,0 0-1-16,0 0 0 15,0 0 1-15,0 0-6 16,0 0 2-16,0 0-2 16,0 0 0-16,0 0 0 15,0 0 0-15,0 0 0 16,0 9 0-16,-6 12 0 15,-3 2 3-15,3 4 2 16,-4-5-5-16,10-8 0 16,0-6 0-16,0 1-3 0,0-3-2 15,10-3 1-15,9 0-4 16,10-3-5-16,-2 0 2 16,2 0-1-16,-9-15-4 15,0-3-14-15,-6-4 11 16,-8 0 12-16,-6 0 7 15,0 4 1-15,0 2 6 16,-16 1 7-16,1 6 1 16,-3 1 6-16,3 4-10 15,-4 0-1-15,9 2-9 16,3 2-1-16,3 0 0 16,4 0 0-16,0 0-3 15,0-2-14-15,0-1-5 0,17 2-20 16,10-4 32-16,4-1 10 15,-2-1 3-15,0 1-2 16,-2-1 2-16,-10 6 0 16,-1-2-3-16,-7 2 3 15,-5 1-3-15,-4 0 0 16,0 0 0-16,0 0-5 16,0 0 5-16,0 14 2 15,0 8 6-15,0 0 2 16,0 1-1-16,0-2-8 15,0-6 1-15,12-4-1 0,1 1-2 16,10-4-2 0,-4-4-3-16,1-1 2 15,5-3-5-15,-13 0 6 0,1 0-4 16,-9-5 0-16,-4-11 7 16,0-4 5-16,-2-2 4 15,-16-2 13-15,-5 2 7 16,4 1 20-16,-6 8-15 15,5-2-8-15,-2 8-8 16,8 0-9-16,10 4-3 16,1 0-4-16,3 3-2 15,0-2-4-15,0 2-10 16,0 0-27-16,9 0-42 0,14 11 18 16,2-5-84-1</inkml:trace>
  <inkml:trace contextRef="#ctx0" brushRef="#br0" timeOffset="46705.4268">12143 9810 130 0,'-11'-7'194'0,"9"5"-190"16,2 2-4-16,0 0 0 15,0 0-8-15,0 18-13 16,0 20 21-16,0 17 13 0,0 13 0 16,0 9 1-16,0 0-6 15,0-4-2-15,0-18-2 16,0-18-4-16,9-19 0 16,-5-10-3-16,-2-7 1 15,-2-1-6-15,8 0-8 16,-6 0 4-16,4-15-5 15,7-20-2-15,1-3-43 16,9 3 60-16,-6 8 2 16,-1 11 2-16,-9 9 11 15,-1 4 11-15,-6 3-7 16,0 0-4-16,0 0-3 16,0 0-10-16,0 0 7 0,-2 17-5 15,-13 6 14-15,-10 2-6 16,-4-3-2-16,13-10-6 15,1-4 10-15,3-3 0 16,9-2-6-16,3-1 0 16,0-2-5-16,0 0-1 15,0 0-6-15,0 0 0 16,0 2-9-16,0 4-3 16,0 1 16-16,13 4-2 15,0-1-6-15,3 4-16 16,1-2-40-16,6-3-78 15</inkml:trace>
  <inkml:trace contextRef="#ctx0" brushRef="#br0" timeOffset="47257.8766">12787 10084 132 0,'-29'-4'83'0,"5"4"-83"15,2 0 8-15,-7 0 9 16,4 14 3-16,6 4-8 16,5 1 6-16,7-4-5 15,7 1-11-15,0-3-2 16,0 0 0-16,13-1 0 15,10-1-3-15,4-5-1 16,2-6-10-16,0 0-15 16,-2 0 16-16,-6-17-2 0,4-8-11 15,-9-1-10-15,-5 5 20 16,-7 10 16-16,-4 4 19 16,0 5 11-16,0 2-3 15,0 0-12-15,0 0-15 16,0 0-7-16,0 9-2 15,2 8 7-15,10 5 2 16,-3 0 2-16,1-1-2 16,4-5-8-16,-1-2-23 15,3-6-49-15</inkml:trace>
  <inkml:trace contextRef="#ctx0" brushRef="#br0" timeOffset="47966.9472">13146 9657 294 0,'0'0'0'0,"0"0"-24"16,0 17 16-16,0 16 8 15,0 13 15-15,-6 11-5 16,-4 5 9-16,-3-2-5 0,7 4 0 16,-3-11-8-16,6-9-6 15,3-15 2-15,0-7-2 16,0-10 0-16,0-8-1 16,0-4 1-16,0 0 0 15,0 0 0-15,0-22 1 16,12-15-2-16,7-10-23 15,10-3 17-15,-2 9 3 16,-4 10 6-16,-7 15-2 16,-10 4 4-16,1 8 10 15,-7 4-1-15,0 0-6 16,0 0-7-16,2 0-9 0,0 4 3 16,0 11 6-1,0 12 1-15,0 1 6 0,5-1 0 16,-4-6-3-16,6-3 0 15,-3-4-4-15,8-4 0 16,1-2-1-16,3-2-3 16,11-6 3-16,9 0 0 15,0 0 0-15,-5-22-4 16,-4-4-2-16,-2-3-3 16,-12 2 3-16,-1 2 3 15,-12-2 1-15,-2 11 3 16,0 0 3-16,0 4 4 15,-4 6 1-15,-10-1 4 16,-1 7-5-16,-6 0-6 16,4 0-1-16,1 0 1 0,3 13 0 15,1-1 1-15,8 2-4 16,2 1 2-16,2 4 0 16,0-1 0-16,0 0-1 15,0 4 0-15,6 0-2 16,8 10-5-16,-1-6-19 15,3-3-76-15</inkml:trace>
  <inkml:trace contextRef="#ctx0" brushRef="#br0" timeOffset="48355.7757">13697 9932 215 0,'-14'-8'6'15,"-1"8"2"-15,-6 0 27 16,6 0-10-16,-1 0 3 16,3 8-5-16,1 10-13 15,8-5-6-15,4 0 3 16,0 1-5-16,0-3-2 16,0-2 0-16,10-1-2 15,5-6-5-15,1-2-8 16,1 0 0-16,6-20 4 15,-8-6-1-15,-1-2-21 16,-8 1 15-16,-4 14 18 16,-2 6 3-16,0 2 16 15,0 5 11-15,0 0-6 0,0 0-2 16,0 0-21-16,0 2-1 16,0 9-5-16,0 1 5 15,0 3 0-15,9 0 0 16,-2-5-5-16,4 3-6 15,2 1-14-15,-1-1-37 16,3-5-83-16</inkml:trace>
  <inkml:trace contextRef="#ctx0" brushRef="#br0" timeOffset="48826.3256">14035 9771 285 0,'-14'-2'13'0,"4"2"-8"16,-11 0 4-16,2 0-2 16,-10 6 0-16,0 15-2 15,4 1 2-15,10-3-4 16,5 1-2-16,10-1-1 16,0-5 0-16,0-3 2 15,0 0-1-15,19-7 0 16,-4-2-1-16,3-2-2 15,0 0 2-15,4-18 0 16,-2-17-2-16,3-11-13 16,-6-5-8-16,-5-5-13 0,-6-11-4 15,1 3-16-15,-3 8-5 16,-4 7 40-16,0 13 21 16,0 14 18-16,0 12 40 15,0 6-8-15,0 3-23 16,0 1-20-16,0 0-7 15,0 5-6-15,0 24 6 16,-2 9 11-16,2 8 3 16,-7 0 5-16,5 6 3 15,0-6-2-15,2 4-6 16,0-3-3-16,0-6-3 16,0-7-8-16,13 1-2 0,3-8-9 15,1-8-7-15,8-5-24 16,2-8-50-16</inkml:trace>
  <inkml:trace contextRef="#ctx0" brushRef="#br0" timeOffset="49246.8656">14933 9505 394 0,'0'-2'0'15,"0"2"2"-15,0 0 9 0,-2 0-1 16,-11 0 9-16,-5 0-19 16,-9 5-4-16,-9 13-2 15,7 3 3-15,9-5 0 16,11-5 3-16,9 2-2 15,0-3-7-15,0 2 8 16,13 0-5-16,14-1 0 16,9-4-7-16,0-1 9 15,-5 2 0-15,-4-4-2 16,-12 4-4-16,-8 3-11 0,-7 2 11 16,-9 7 10-1,-26 4 4-15,-16 5 1 0,4-2-1 16,2-6-4-1,16-10 6-15,11-4-5 0,11-6-1 16,7 2-18-16,0-3-102 16,7 0-90-16</inkml:trace>
  <inkml:trace contextRef="#ctx0" brushRef="#br0" timeOffset="49885.2869">15047 9699 210 0,'9'-4'103'16,"4"-2"-103"-16,7-7 0 0,11-1 3 16,9-5 0-16,7 0-3 15,3-6-4 1,-13 0-6-16,1 0-11 0,-13-3 7 16,-8 1-68-16,-11 1 6 15,-6 4 37-15,0 4-21 16,-23 8 60-16,-2 5 47 15,-5 5 6-15,4 0 0 16,1 0-17-16,4 8-11 16,-4 9 4-16,7 8-2 15,5 2-7-15,1 4-5 16,10 1 0-16,2-4 0 16,0 6 0-16,0-10-6 0,12-1-5 15,3-6 0-15,1-5-3 16,3-6 10-16,5-4 7 15,6-2-1-15,8 0-7 16,0-20-7-16,9-16-3 16,-2-8-5-16,-2-14-8 15,-2-15-13-15,2-7-17 16,-8-2-27-16,-4 4-8 16,-6 10 43-16,-10 12 35 15,-8 14 28-15,-7 8 5 16,0 13 23-16,0 6-11 15,0 6-1-15,0 9-13 16,0 0-6-16,-5 0-18 16,5 0-7-16,-2 12-8 15,0 21 0-15,2 17 8 0,0 12 4 16,0 5 3-16,0 6-3 16,0-3 4-16,0-3-4 15,9-8 5-15,-2-4-5 16,-3-11-1-16,5-8-3 15,-9-10 0-15,4-12-1 16,-4-2-4-16,0-1-1 16,0-9-13-16,0-2-35 15,-17 0-76-15</inkml:trace>
  <inkml:trace contextRef="#ctx0" brushRef="#br0" timeOffset="50078.0165">15546 9112 430 0,'15'0'8'0,"12"-6"-2"15,16-7-6-15,5 2 9 16,6 0-9-16,-2 3 0 16,-15 5 0-16,1 3-13 15,-9 0-8-15,-13 0-33 16,-5 11-50-16,-11 8-81 15</inkml:trace>
  <inkml:trace contextRef="#ctx0" brushRef="#br0" timeOffset="58838.275">5261 12214 74 0,'-18'0'8'0,"-4"2"0"0,0 0 11 16,-3 0 6-16,0 0-4 16,2 0-17-16,-4 2-4 15,1 0-15-15,-4 3-3 16,-8 0-14-16,-5-1-13 15,1 0 14-15</inkml:trace>
  <inkml:trace contextRef="#ctx0" brushRef="#br0" timeOffset="58974.3657">4748 12268 37 0,'-29'0'36'15,"2"0"-15"-15,8-8-9 16,1-11-11-16,3 0-1 16,1-3 0-16,5-5-6 15,-2 0-3-15,4-4 4 0,-2-1 3 16,5-2-3-16,-5-1-18 15,0-3 13-15,0-1-27 16</inkml:trace>
  <inkml:trace contextRef="#ctx0" brushRef="#br0" timeOffset="59468.6955">6148 12276 24 0,'-56'32'34'16,"-6"-3"-12"-16,-5-4-20 16,-5 4-2-16,-3-4-2 15,-8-2-2-15,-1-4-1 16,-15 0-3-16,-1-3 5 15,-14-6 1-15,10-1-13 16</inkml:trace>
  <inkml:trace contextRef="#ctx0" brushRef="#br0" timeOffset="68702.0339">5063 13277 28 0,'0'1'5'0,"0"1"-5"16,0 2-17-1,0 3 13-15,0-1 2 0,0-1 1 16,0 2-8-16</inkml:trace>
  <inkml:trace contextRef="#ctx0" brushRef="#br0" timeOffset="68761.8585">5063 13277 11 0,'-14'50'0'15,"14"-46"-2"-15</inkml:trace>
  <inkml:trace contextRef="#ctx0" brushRef="#br0" timeOffset="70336.3302">4827 13646 88 0,'-7'0'45'15,"7"0"-20"-15,0 0 22 16,0 0 12-16,0 0-17 15,0 0-15-15,0 0-12 16,0 0-9-16,0 0 0 16,0 0-6-16,0 0 0 15,0 0 0-15,15 0 3 16,4-2 3-16,2-2 3 16,6 4-1-16,6-3 2 15,8 3 5-15,1 0-4 16,3 0-1-16,12 0-5 15,11 0 3-15,5 0-6 16,8 0 3-16,7-4-3 0,3-3 1 16,10-4-2-16,-3-1 0 15,-2-2 0-15,-7 2 1 16,-14 3-4-16,8 0 4 16,-12 2-4-16,-1 1 4 15,-8-1-2-15,5 1 0 16,-7 2-2-16,-2 2 2 15,7 0 0-15,-5 2 0 16,0 0 0-16,-3 0-1 16,1 0 1-16,-2 0-1 15,2 0 2-15,-8-2-2 16,0 2 1-16,0-2 0 0,-2 2 0 16,-1 0 1-1,9 0-2-15,-5 0 2 0,3 0-2 16,-1-5 1-16,3 4 0 15,-5-3 1-15,-2 1-1 16,-9 3-1-16,3-5 1 16,-5 5 0-16,-3 0-1 15,1 0 1-15,1 0 0 16,-2 0-1-16,2 0 1 16,-1 0 0-16,-3 0 1 15,-2 0-1-15,-4 0 0 16,-2 0 1-16,-8 2-2 15,-1-2 2-15,-1 3-2 16,6 0 2-16,-13 0-1 16,6-1 0-16,-3 1 0 0,-2-3-1 15,-5 2 1-15,1-2-1 16,-5 0 2-16,2 0-1 16,5 0 1-16,-5 0 0 15,0 0 0-15,0 0-1 16,3 0 2-16,-5 0-2 15,0 0 1-15,0 0 0 16,0 0 0-16,0 0-1 16,0 0 2-16,0 0-2 15,0 0 3-15,0 0-3 16,0 0 3-16,0 0-3 16,0 0 1-16,0 2-2 0,0-2 2 15,0 0-2-15,0 0 2 16,0 0-2-16,0 0 2 15,0 0-2-15,0 0-2 16,0 0 2-16,0 0 1 16,0 0-2-16,0 0 2 15,0 0-2-15,0 0 1 16,0 0 2-16,0 0-1 16,0 0 1-16,0 0-1 15,0 0 0-15,0 0 1 16,0 0-2-16,0 0 2 15,0 0-2-15,0 0 2 16,0 0-2-16,0 0 2 0,0 0-1 16,0 0 0-1,0 0 0-15,0 0 0 0,0 0-1 16,0 0 0-16,0 0-1 16,0 0 2-16,0 0-4 15,0 0 4-15,0 0-2 16,0 0 1-16,0 0-1 15,0 0 2-15,0 0 0 16,0 0-2-16,0 0-1 16,0 0 0-16,0 0 3 15,0 0 0-15,0 0 0 16,0 0 1-16,0 0 0 0,0 0 4 16,0 0-4-1,0 0 4-15,0 0-4 0,0 0 1 16,0 0-2-16,0 0 0 15,0 0 0-15,0 0 0 16,0 0 0-16,0 0 0 16,0 0-2-16,0 0 4 15,0 0-4-15,0 0 2 16,0 0-1-16,0 0-3 16,0 0-3-16,0 0-10 15,-7 0-18-15,-6 0-19 16,-1 0-20-16,-1 2-37 15,1 8-32-15</inkml:trace>
  <inkml:trace contextRef="#ctx0" brushRef="#br0" timeOffset="72542.022">8937 13626 243 0,'0'0'5'15,"0"0"-4"-15,0 0 6 16,0 0 25-16,-2 0-15 15,2 0-11-15,0 0 1 16,0 0 3-16,14 0 6 16,3 0 3-16,6 0-5 15,-1 0-5-15,3 0 2 16,3 0-7-16,-1 0 3 16,4 0-5-16,2 0 4 15,2 0-4-15,-6 0 3 16,4 0 1-16,-5 0-6 15,1 0 3-15,10 0-1 16,5 0 0-16,3 0-1 0,6 0 2 16,-4 0 0-1,7 0 1-15,-12 0-1 0,1 0 1 16,-5 0 1-16,-2 0-1 16,-5 0 1-16,8 0-3 15,-8 0 5-15,7 0-6 16,0 0 2-16,-5 0-1 15,8 0-2-15,4 0 1 16,-4-3-1-16,-6 2 2 16,5-3-1-16,-3-3 0 15,3 4-1-15,-9-2 2 16,-4 2-2-16,0 0 1 16,-2 2-1-16,-2-2-1 0,-4 3 1 15,6-2 0-15,13 2-1 16,-1-2 2-16,5 0-1 15,5 1 0-15,-7-3 0 16,14-1 1-16,-12 3-1 16,-1 2 0-16,-7-2 0 15,-3 0-1-15,-2 2 1 16,-2 0-1-16,2 0 2 16,-2 0-2-16,0-2 1 15,0 1 0-15,5-2 0 16,-1 2 0-16,0-2-1 15,4 0 1-15,2-3 0 16,-3 1 0-16,4 4 0 16,-9-2 0-16,5 1 0 0,-12 2 0 15,3 0-1-15,0 0 0 16,-3 0 1-16,-2 0-1 16,7 0 2-16,-2 0-2 15,2 0 2-15,5 0-1 16,-3 0 1-16,-2 0-1 15,2-2 0-15,-4 2 0 16,2 0-1-16,-4 0 2 16,-4 0-2-16,2 0 1 15,-3 0 0-15,2 0 0 16,2 0 0-16,10 0 0 16,1 0 0-16,8 0 0 0,10 0 1 15,1 0 1-15,4 0-2 16,6 0 9-16,10 0-7 15,2 0-2-15,4 0 0 16,2 0 1-16,-1 0-1 16,-6 0 0-16,-13 0-1 15,1 2 0-15,-12 6 0 16,14 2 2-16,-5-1-1 16,-2-2 0-16,9 0 0 15,-5-2 0-15,-2-1 0 16,3-2 1-16,1 1-1 15,-4 1 0-15,-2-2 1 16,-2-2-1-16,-3 1 1 0,1 1-2 16,-7-2 2-1,-5 3-1-15,5-2 0 0,-3 1 0 16,-1 2 0-16,-2-1 0 16,0 1-1-16,-8-3 2 15,6 3-2-15,-8-4 2 16,-2 2-1-16,-5-2 1 15,-6 3-1-15,-5-3 0 16,-4 0 0-16,-2 0-1 16,2 0 2-16,-3 1-3 15,6-1 4-15,-1 0-3 16,-1 0 2-16,5 0-1 16,-7 0 0-16,4 0 0 15,-8 0 0-15,1 0 1 0,-3 0 0 16,-2 0-1-16,0 0 4 15,0 0-4-15,0 0 1 16,0 0-1-16,0 0-2 16,0 0 1-16,0 0-4 15,0 0 0-15,0 0-11 16,0 0-31-16,0-1-68 16,0-9-108-16</inkml:trace>
  <inkml:trace contextRef="#ctx0" brushRef="#br0" timeOffset="73688.1978">9628 14396 291 0,'-2'0'37'0,"2"0"-1"0,0 0 5 15,0 0-6-15,0 0-25 16,0 0-7-16,13 0-2 15,18 0-1-15,22-6 2 16,15-5 5-16,10-3-5 16,-5 2-2-16,-2 0 0 15,-1 4-2-15,-13 2-2 16,-3 2-5-16,-22 2-2 16,5 2-9-16,-19 0-36 15,-7 0-45-15,-11 2-35 16</inkml:trace>
  <inkml:trace contextRef="#ctx0" brushRef="#br0" timeOffset="73937.1656">9866 14382 245 0,'-10'0'65'0,"10"0"-53"15,0 0-10-15,0 0 0 16,0 15-2-16,0 15 2 15,0 20 18-15,0 13 17 16,-1 9-17-16,-3-1-5 16,4-7-14-16,0-6 5 15,0-4-6-15,0-8 0 16,0-8-2-16,2-9-4 0,-2-4-13 16,0-7-48-1,0-8-65-15,0-10-65 0</inkml:trace>
  <inkml:trace contextRef="#ctx0" brushRef="#br0" timeOffset="74146.839">9822 14727 113 0,'0'-3'192'15,"0"1"-175"-15,0 2-15 16,4-4 18-16,12 2-7 15,11-3-11-15,12-2 4 16,8 1-6-16,9-2 0 16,2 7-4-16,2 1-10 0,-2 0-21 15,-6 0-49-15,-6 0-84 16</inkml:trace>
  <inkml:trace contextRef="#ctx0" brushRef="#br0" timeOffset="74373.2451">10341 14612 19 0,'-4'-4'345'15,"1"4"-334"-15,3 0-9 16,0 0 2-16,0 0-4 16,0 0-1-16,0 10-10 0,0 16 11 15,3 4 4-15,3 0-1 16,3 5-1-16,-5-6-2 15,-2 0 0-15,-2-5-10 16,0-4-17-16,0-6-70 16,0-14-55-16</inkml:trace>
  <inkml:trace contextRef="#ctx0" brushRef="#br0" timeOffset="74558.0333">10391 14387 33 0,'0'-5'345'0,"0"2"-336"15,0 3-2-15,0 0 6 0,0 0-13 16,0 0-4-16,8 0-29 16,15 17 17-16,-4 5-32 15,-3 0-77-15</inkml:trace>
  <inkml:trace contextRef="#ctx0" brushRef="#br0" timeOffset="74876.8236">10557 14547 328 0,'7'11'0'15,"-1"3"-25"-15,4 5 25 0,1 6 3 16,-3 3 0-16,4 5 1 15,-3-6-2-15,-3 3 1 16,-4-7-2-16,8-9 0 16,-8-5-1-16,-2-5 0 15,0-4 0-15,0 0 0 16,0 0 7-16,0 0-4 16,0-5-3-16,-5-12-8 15,5-5 4-15,0-6-2 16,3 0-9-16,21-6 5 15,14 0 1-15,4 1-5 16,0-3 1-16,8 7-23 16,-15 4-43-16,3 8-57 0</inkml:trace>
  <inkml:trace contextRef="#ctx0" brushRef="#br0" timeOffset="75218.7994">11036 14528 297 0,'-11'0'9'15,"0"11"-5"-15,-7 0 4 16,1 1 12-16,-6 6-12 16,9-7 6-16,12 6-6 0,0-5-7 15,2 2-1-15,0 0-2 16,14 2 2-16,4 0 1 15,10 2 2-15,1-2-2 16,-2 0-1-16,-7 5 0 16,-7-6 0-16,-6-1 0 15,-7-1 0-15,0 1 3 16,-2 0 2-16,-27-1 7 16,-5 2-8-16,3-5 0 15,2-4-4-15,2-6-3 16,12 0-3-16,-3 0-20 15,16-8-48-15,2-11-113 16</inkml:trace>
  <inkml:trace contextRef="#ctx0" brushRef="#br0" timeOffset="75488.2364">11098 14550 99 0,'0'0'37'0,"0"0"-14"15,0 0 19-15,0 0 18 16,0 0-3-16,0 0-8 16,3 0-28-16,10 0-15 15,0 0-6-15,18 0 0 0,21 0 8 16,8 0-7-16,5-4-1 15,-5-8-16-15,-11 6-24 16,-11 4-76-16,-18 0-58 16</inkml:trace>
  <inkml:trace contextRef="#ctx0" brushRef="#br0" timeOffset="75706.9705">11266 14480 294 0,'0'23'16'0,"0"13"-11"16,0 11-5-16,0 1 16 0,0-2-1 15,0-4-1 1,4-7-10-16,12-8 3 0,10-4-7 16,1-9-1-16,6-6 0 15,10-8-7-15,13 0-11 16,1-17-49-16,-1-12-124 15</inkml:trace>
  <inkml:trace contextRef="#ctx0" brushRef="#br0" timeOffset="76597.6773">11879 14399 136 0,'-29'44'19'16,"6"15"42"-16,4 3-16 15,9 3-3-15,10 6-20 16,0 6-5-16,2 1-5 16,23-6-3-16,4-6-5 0,0-16-4 15,0-11-2-15,0-12 0 16,-2-9-9-16,2-8-23 15,0-7-40-15,2-3-25 16</inkml:trace>
  <inkml:trace contextRef="#ctx0" brushRef="#br0" timeOffset="77393.9937">12502 15140 271 0,'-2'0'45'15,"0"0"-4"-15,-2 0 7 16,-1 0-9-16,3 0-14 16,-10-7-9-16,4-3-6 15,-6 0-5-15,-6-6-2 16,2-2-2-16,3-3 3 0,-5-6 2 16,-1-11 3-1,6-8-8-15,4-10-1 0,6-13 0 16,5-6-7-16,0-16 0 15,25-3-10-15,10 4-2 16,6 8 1-16,15 17 14 16,-8 11-2-16,4 10-2 15,-8 10 4-15,-8 5-10 16,-5 10 10-16,-11 9 1 16,3 6 2-16,-11 4 0 15,5 0-1-15,-2 10-4 16,-1 15 3-16,1 10 3 15,-9 7 1-15,2 8 5 16,-8 0-2-16,0 6 6 16,-10-8-8-16,-11-2 4 0,-8-13-1 15,-8-12 1-15,-3 0-1 16,3-6 0-16,-3-8-3 16,1-6-2-16,13-1 4 15,12 0-3-15,10 0-2 16,4-5-2-16,0-5-4 15,23-2-8-15,12 0 2 16,9-1 11-16,1 7-3 16,4 6 1-16,-16 0-2 15,-4 3 2-15,-6 17-2 16,-9 3 2-16,-12 0 3 16,-2-1 1-16,0 4 2 0,-14 1 10 15,-11-6-2-15,-2-5-1 16,-1 0 1-16,-3-6-5 15,2-2 2-15,0-4-4 16,2-4 1-16,9 0-4 16,1 0-1-16,2 0-11 15,7 0-30-15,8-8-95 16</inkml:trace>
  <inkml:trace contextRef="#ctx0" brushRef="#br0" timeOffset="77846.1485">13398 14185 149 0,'-21'-8'160'16,"4"6"-160"-1,1 2-4-15,-13 0 2 0,1 18 0 16,-1 4 2-16,2 8 2 15,-1 4 0-15,11 2 4 16,4 4 2-16,9 4 4 16,4-3-5-16,0 1 0 15,13-4-3-15,8 0 1 16,14-5 2-16,-4-4-5 16,-2-3-2-16,-12-12-14 15,-3-2-2-15,-1-7-2 16,-11-2 0-16,3 1-7 15,0 1-29-15,-5-4-71 16</inkml:trace>
  <inkml:trace contextRef="#ctx0" brushRef="#br0" timeOffset="78845.2306">13629 14333 196 0,'0'0'174'16,"5"0"-164"-16,6 0-9 0,5 0-1 16,11 8 5-1,2 15 2-15,13 10 1 0,0 7-1 16,3 5-3-16,-9-1 1 15,-14-8-4-15,-11-8-2 16,-11-2 2-16,0-2-1 16,-29 0 0-16,-11 1-5 15,-14-10-1-15,7-3-1 16,-1-10 4-16,5-2 3 16,7 0-1-16,9-10 1 15,9-8 0-15,8-6-8 16,7-13-16-16,3-3-23 15,0-8 2-15,0 4 1 16,12 9-32-16,-3 7 37 16,-5 8 25-16,-2 9 14 0,2 1 28 15,8 7 2 1,3-4-12-16,12 1 5 0,0 1-9 16,6-3-9-16,3 2-4 15,-7 1 2-15,0-1-1 16,-2 2-1-16,-7 2 3 15,2-2-1-15,-4 0 6 16,-2 0 0-16,-1 0 11 16,-11 2-2-16,5 0-2 15,-9 2-3-15,0 0-1 16,0 0 6-16,0 0-9 16,0 0-1-16,0 0-7 0,0 0-1 15,0 0-1 1,0 0-14-16,0 0-21 0,5 0-65 15,6 0-29-15</inkml:trace>
  <inkml:trace contextRef="#ctx0" brushRef="#br0" timeOffset="79178.1996">14173 14097 324 0,'16'0'0'0,"13"8"8"16,9 15-7-16,6 10 23 15,1 11-4-15,1 6 0 16,-1 10 1-16,-7 2-8 15,-7 1-3-15,-15 5-4 16,-11-2 1-16,-5-6-3 16,-12-4-3-16,-26 2 5 15,-2-13-6-15,-7-5 0 16,3-7-10-16,2-12-15 0,3 0-32 16,10-13-45-1,19-8-86-15</inkml:trace>
  <inkml:trace contextRef="#ctx0" brushRef="#br0" timeOffset="79997.4921">14764 14116 238 0,'0'0'71'0,"0"0"-49"16,0 0-12-16,0 0 19 16,0 0-14-16,11 0-4 15,4 0 1-15,8 0-4 16,-5 0-3-16,1 8-1 16,4 5 1-16,-7-3-5 0,-12-2 0 15,5 1 1-15,-5-4-1 16,3 1 1-16,-2 4 1 15,-1 0-4-15,5 4 4 16,0 2-4-16,-3 4 1 16,-3 6 1-16,-3 0 0 15,0 4 0-15,0-2-2 16,0 4 2-16,-9-1-2 16,-4-6-6-16,4 9 7 15,-1-5-4-15,10-2 3 16,0 0-6-16,0-7-1 15,5-4-6-15,13-4-3 16,-5-6-11-16,3-4-1 16,1-2-8-16,-1 0-9 0,5 0 11 15,-13 0-22-15,1 0 31 16,-9 0 20-16,0 0 7 16,0 0 1-16,0 0 1 15,0 0-2-15,0 0-4 16,0 0-3-16,-4 13 6 15,-5 8 1-15,-1 0 7 16,6 4 1-16,4 9 2 16,0 15-4-16,0 1 0 15,18 18-3-15,3-3-3 16,-4 4-1-16,-1-1 1 0,-3-4 2 16,-4 0 9-16,-4-1 14 15,-5-7 16-15,0-4-10 16,0-10-12-16,-25-3 3 15,-4-11 7-15,-2-8-19 16,-3-4-10-16,-8-8-39 16,-11-8-131-16</inkml:trace>
  <inkml:trace contextRef="#ctx0" brushRef="#br0" timeOffset="80911.5047">11898 14135 153 0,'12'-4'4'0,"-8"0"24"16,-2 4 34-1,-2 0-7-15,0-5 6 0,0-1-19 16,-2 1-31-16,-9-1-8 16,2 3 4-16,-4 2-4 15,-1 1 0-15,3 0-3 16,-2 0 0-16,1 6-3 15,6 11 0-15,-5 6-3 16,7 7 5-16,4 2 0 16,0 4-1-16,2 2 2 15,22 2-4-15,5-2 3 16,2 4-2-16,-2-8-1 0,-2 3-4 16,-7-5 3-1,-7-5-2-15,-11 2-1 0,-2-1-3 16,-6 0 10-16,-25 4 0 15,-7 1-1-15,-2-5-2 16,7-9-9-16,8-6 13 16,13-8 1-16,10-5 7 15,2 3-2-15,0 0-5 16,0 9-1-16,14 6 0 16,11 10 8-16,3 9 0 15,-1 1-3-15,-5 2-3 16,3-1 0-16,-12-1 1 15,1-5 2-15,-8-11-5 0,1 1 1 16,-3-9-1 0,-2-5 0-16,-2 5 0 0,0-4-8 15,0 2-1-15,0 2-22 16,0-6-50-16,0-2-120 16</inkml:trace>
  <inkml:trace contextRef="#ctx0" brushRef="#br0" timeOffset="83288.8013">8583 12448 155 0,'-2'-4'3'15,"0"3"17"-15,0-3 17 16,0 1 4-16,-4 1-21 16,4 1 1-16,2-1 7 0,0-2-1 15,-4 1-3-15,2 1-12 16,-6 1 0-16,7-2-12 16,-3-1 0-16,-4 2 0 15,4-4-3-15,-5 3-1 16,3-4-1-16,-6 1 2 15,1-1-4-15,1-2 4 16,-3-3-2-16,-3 6 3 16,4-4-2-16,3 1 3 15,3-2-1-15,-1 1-5 16,2 0-20-16,3-2-28 16,2-4-81-16</inkml:trace>
  <inkml:trace contextRef="#ctx0" brushRef="#br0" timeOffset="84473.9581">8436 10968 81 0,'-2'0'19'0,"2"-1"-17"16,0-2 14-16,0 1 4 15,-2 1-1-15,2-3-3 16,0 4 19-16,-5 0 2 15,5 0-11-15,-2 0-9 16,2 0-10-16,-2 0-7 16,-1 0-4-16,1 0 0 0,2 0-1 15,0 0 5-15,-2 0-5 16,2 0 4-16,0 0-4 16,-7 4 3-16,7 10 2 15,-6 4-1-15,-1 0-2 16,1 2 2-16,-4-3 1 15,4 0-4-15,-3-4 2 16,-1 4 0-16,4-3 1 16,-5 2 0-16,7 0 0 15,-6 2 2-15,6-1 0 16,0 6 0-16,-3 4 0 16,5-2 0-16,2-3-1 0,0 1 2 15,0-1-2 1,0-1 0-16,0 2 1 0,0-3-2 15,0 6 2-15,-4 0-1 16,-4 2 0-16,0 6 1 16,1 0 1-16,-4 0 1 15,6-2 4-15,3 0-7 16,-5-4 4-16,5 3-2 16,2-1 0-16,0 4-1 15,-4-2 0-15,4 1-1 16,0 2 1-16,0-1 1 15,0-3-2-15,0 6 4 16,0-3 0-16,0 0 3 0,0 1-4 16,0-2 0-1,0 1-1-15,0 7-2 0,0-2 2 16,0 4-2-16,0 1 4 16,0-4-4-16,0 0 3 15,0 2-3-15,0-8 3 16,0 1-1-16,0-5 1 15,0-4 1-15,6-2-1 16,1 4 1-16,-2 2-4 16,-3-2 4-16,5 4-1 15,-3-6-1-15,3-4-2 16,-3-2 0-16,0-8 1 0,-1-5-1 16,-3-4 0-1,5-3-3-15,-3 0-3 0,-2 0-7 16,4-5-4-16,7-32-1 15,5-11-69-15,3-16-17 16</inkml:trace>
  <inkml:trace contextRef="#ctx0" brushRef="#br0" timeOffset="85545.6549">8311 11157 16 0,'-8'-12'217'0,"8"4"-217"16,0 6 0-16,0-1 10 16,0-1-6-16,0 1-4 0,13-3-2 15,16-4 2-15,6 0 5 16,1-2-5-16,9 0 4 15,1 2-2-15,-3 2 3 16,-1-1-2-16,-9 5 1 16,1 3-2-16,-1 1-1 15,0 0 2-15,6 0 0 16,3 0 3-16,0 0-1 16,1 4-1-16,-3 4 1 15,-3 1-1-15,0 0 0 16,-6 0-3-16,2 4 1 15,-4-1-1-15,9 0 1 16,8 0 0-16,6-2 1 0,4-2-3 16,2-2 1-1,-2-2-1-15,-10 1 1 0,-14-1-2 16,-4-1 2-16,-13-2-2 16,-5 6-1-16,-4-1-2 15,5 2 1-15,-7 0 1 16,6 5 1-16,-8-5 1 15,5 5 3-15,-3 1-3 16,0 1 0-16,-4 2 0 16,2 8-2-16,6 5 4 15,-2 2-1-15,3 6 1 16,-3 2 5-16,6 3-5 0,-3-2 0 16,-5 5 0-1,3 4 0-15,-3 2-2 0,-4 3 1 16,0-1 4-16,0-2-3 15,0-4 1-15,0-6 0 16,0 1-2-16,-9-3 3 16,7-5-3-16,0-3-1 15,2-3 0-15,0-5 0 16,0-3 1-16,0-1-1 16,0-7 1-16,0 1-2 15,-2-5 2-15,-5 6-1 16,3 2 5-16,-8 4 1 15,-1 3 0-15,4-4-4 16,-4 0-1-16,0-5-1 16,1-2 1-16,-2-3 0 0,1 3 2 15,-4-3 2-15,-10-1 1 16,0 3-1-16,-8 1-1 16,-3-3 3-16,-5-1-5 15,-1 4 6-15,-10-2-5 16,-4 2 3-16,-4-4-2 15,-5-2 2-15,-4-3-4 16,-5-3-1-16,7-1 2 16,7 0-2-16,12 0-1 15,8 0 0-15,18-4 0 16,4-6-2-16,4-2-16 16,5-3-35-16,7-9-93 0</inkml:trace>
  <inkml:trace contextRef="#ctx0" brushRef="#br0" timeOffset="86709.4665">16433 10431 261 0,'-10'-6'41'0,"8"5"17"16,2 1-16-16,0 0-22 15,0 0-16-15,0 0-4 16,25 0-8-16,18 0 8 16,26 0 5-16,12 2-1 15,25 3-2-15,-2-1-1 16,6-2-2-16,-17-2-3 0,-8 0-2 16,-16 0-6-16,-21 0-8 15,-14 0-12-15,-18 2-15 16,-14 2-11-16,-2 2-45 15</inkml:trace>
  <inkml:trace contextRef="#ctx0" brushRef="#br0" timeOffset="86964.3095">16801 10506 265 0,'0'0'0'0,"0"1"-4"15,0 10-6-15,0 10 10 16,-6 19 3-16,2 14 30 16,2 13-3-16,-9 9-2 0,0-1-10 15,-3 2-4-15,1-4-8 16,2-10-3-16,2-12-3 16,5-9 0-16,-1-14-5 15,5-4 2-15,0-7-12 16,0-2-18-16,0-5-30 15,0-5-71-15</inkml:trace>
  <inkml:trace contextRef="#ctx0" brushRef="#br0" timeOffset="87190.3634">16830 10903 271 0,'0'-3'93'0,"0"3"-90"16,0 0-3-16,6 0-4 16,21 0 4-16,15 0 0 15,20-1 13-15,7-8-9 16,1 1-4-16,1 2 0 16,-11 6-5-16,-6 0-21 15,-10 0-31-15,-4 0-96 16</inkml:trace>
  <inkml:trace contextRef="#ctx0" brushRef="#br0" timeOffset="87405.9329">17462 10834 349 0,'0'6'0'0,"0"-3"-5"16,0 5-5-16,0 9 10 15,0 8 11-15,0 7 11 16,0 4-13-16,-2-4-6 16,2-1-3-16,0-8 0 15,0-5-6-15,0-2-19 16,0-6-28-16,-7-6-89 16</inkml:trace>
  <inkml:trace contextRef="#ctx0" brushRef="#br0" timeOffset="87601.725">17540 10469 431 0,'0'0'9'16,"0"0"-9"-16,0 0-6 15,0 0 1-15,5 0-1 16,5 12-9-16,11 14 10 15,-4 4-21-15,6 2-56 16,-13 0-64-16</inkml:trace>
  <inkml:trace contextRef="#ctx0" brushRef="#br0" timeOffset="87901.9234">17674 10728 69 0,'0'8'168'15,"0"9"-165"-15,4 6 1 16,-2 2 17-16,8 2-2 15,-8 3 1-15,2 1-11 16,-2-3-3-16,-2-5 0 16,0-2-5-16,0-7 0 15,0-5 0-15,0-4 2 0,0-4-3 16,0-1 6 0,0 0 3-16,0 0 8 0,0 0 1 15,0-15 9-15,5-14-27 16,10-11-3-16,14-2-3 15,2 0-4-15,10 10 2 16,-1 4-5-16,-7 4 8 16,-4 10-11-16,0 3-5 15,-2 1-13-15,-10 7-27 16,-3 3-62-16</inkml:trace>
  <inkml:trace contextRef="#ctx0" brushRef="#br0" timeOffset="88245.9097">18322 10690 221 0,'0'0'57'16,"0"0"-29"-16,-11 0 11 16,-9 0-15-16,-11 4-22 15,-3 18-1-15,1 0 2 16,2 4-3-16,8-6 2 15,12-5-2-15,9-7 0 16,2 3-4-16,0-1 2 16,11 6 2-16,16 0 2 15,0-2 2-15,2 2-4 16,-12-3 0-16,-1 1-1 0,-5-5 1 16,-9-3-6-1,-2 1 0-15,0 3 6 0,-19-1 1 16,-16 5 7-16,-2-4-6 15,-3-2 1-15,2-4-3 16,7-1-5-16,11-3-26 16,9 0-58-16</inkml:trace>
  <inkml:trace contextRef="#ctx0" brushRef="#br0" timeOffset="88426.1177">18461 10746 405 0,'15'-2'0'16,"12"-2"0"-16,6-4 5 0,0 2 6 15,9-2-11-15,1-1 0 16,-1 6-11-16,-1 0-26 16,-13 3-30-16,-11 0-135 15</inkml:trace>
  <inkml:trace contextRef="#ctx0" brushRef="#br0" timeOffset="88703.8641">18578 10562 280 0,'0'0'93'0,"0"0"-93"16,-2 16-29-16,-7 25 29 15,-4 20 21-15,-5 10 1 0,-7 4-5 16,8-1-12-16,1-10 3 15,14-16-8-15,2-13 2 16,0-9-1-16,0-12 0 16,20-2 0-16,9-6 6 15,11-6 1-15,6 0-1 16,6-2 3-16,-7-14-10 16,-1-2 0-16,-11 4-6 15,-10 2-8-15,-10 0-42 16,-11 6-46-16,-2 5-80 15</inkml:trace>
  <inkml:trace contextRef="#ctx0" brushRef="#br0" timeOffset="89761.3239">19358 10282 254 0,'18'-28'15'0,"-18"5"-6"16,0 7 23-16,0 9 3 15,0 2 1-15,0-2-9 16,0 7 0-16,0 0-5 15,-5 0-3-15,5 0-7 16,-4 0-12-16,-7 21-3 16,-18 24-2-16,-16 25 4 15,-3 22 0-15,-6 3 2 16,14 1-2-16,20-8 2 16,7-7 0-16,10-9-1 0,3-11 0 15,0-11 1 1,16-10-1-16,-1-10 0 0,5-8-2 15,5-6 0-15,-8-2-5 16,6-4 0-16,-7-2-18 16,1-6-22-16,1-2-64 15,-7 0-98-15</inkml:trace>
  <inkml:trace contextRef="#ctx0" brushRef="#br0" timeOffset="90517.6168">19157 11841 75 0,'-2'0'111'0,"2"0"-48"16,0 0-24-16,0 0 36 16,0 0-16-16,0 0-26 15,0-4-14-15,0-22-5 0,7-24-14 16,17-21-2-16,12-13-3 15,-1-12-7-15,8-5 2 16,-6-7-11-16,2-11 0 16,-2 2-9-16,2-4 6 15,-8 1-16-15,5 12 16 16,-7 14 20-16,0 14 4 16,-5 19 2-16,10 21 2 15,-1 11-4-15,5 4-2 16,-1 13 1-16,1 6-2 15,1 6 0-15,-8 0 2 16,-4 10-5-16,-10 16 2 0,-3 1 3 16,-12 4 1-16,-2 7 1 15,0 0 5-15,-16 1 4 16,-15-4 6-16,-11-6-4 16,-3-5 7-16,-2-8-3 15,7-6-1-15,2-6-1 16,21-4 2-16,5 0 6 15,12 0-17-15,0 0-5 16,0 0-7-16,16 0-6 16,17 0 4-16,14 7 9 15,-7 8 0-15,7-1 1 16,-16 10-2-16,-13-2-1 0,-5-1 1 16,-9-2 1-16,-4 2 4 15,-4-2-1 1,-25 1 3-16,-13 1 3 0,-5-6-2 15,3-4-2-15,4-8-2 16,11 0-2-16,6-3-1 16,10 0-2-16,8-5-13 15,5-15-34-15,12-8-140 16</inkml:trace>
  <inkml:trace contextRef="#ctx0" brushRef="#br0" timeOffset="90819.7707">20202 10324 111 0,'19'-9'197'16,"-2"9"-195"-16,1 0 6 15,9 6 15-15,4 18-12 16,0 10 7-16,5 16-7 15,-9 12 4-15,-10 10-7 16,-5 9 4-16,-12 1-6 16,0-4 7-16,-25-6-4 15,-8-11-5-15,-7-9 2 16,-3-15-6-16,3-8 0 16,-2-8-4-16,10-6-7 15,1-7-31-15,9-4-39 0,2-4-109 16</inkml:trace>
  <inkml:trace contextRef="#ctx0" brushRef="#br0" timeOffset="93892.853">21214 10699 325 0,'-11'-15'38'16,"-3"3"-5"-16,6 3 7 15,-1 2-24-15,4 2-9 0,3 5 2 16,2 0-2 0,0 0-7-16,0 0-2 15,14 0-12-15,17 12 14 0,19 7 5 16,18 0 8-16,12-2-10 15,0-3-2-15,0-3-1 16,-8-1-4-16,-14-1-8 16,-16-3-31-16,-13-2-33 15,-16-2-53-15,-13-2-40 16</inkml:trace>
  <inkml:trace contextRef="#ctx0" brushRef="#br0" timeOffset="94128.0889">21544 10574 18 0,'-12'-12'264'0,"8"9"-229"0,2 3-11 16,2 0 8-16,0 0-11 15,0 0-7-15,0 6-14 16,0 21-1-16,0 17 1 16,0 14 18-16,-2 5-5 15,-9 0-4-15,1-5-6 16,2-10 0-16,-3-7-3 15,9-7 0-15,0-4-3 16,2 0-10-16,0-2-20 16,-6-3-79-16</inkml:trace>
  <inkml:trace contextRef="#ctx0" brushRef="#br0" timeOffset="95123.7562">22640 10562 159 0,'0'0'103'16,"0"0"-48"-16,0 0-15 16,0 0-8-16,4 0-24 15,14 0-4-15,9 3 11 16,0 11-4-16,6 8-7 15,-6 5-3-15,-5-2 1 16,-4 8 0-16,-5-3-2 0,-3-6 1 16,-8 4 0-16,-2-3-1 15,0 2 1-15,-14 3 0 16,-15 1 3-16,-2-2-4 16,-7-7 3-16,5-8-3 15,-3-6 3-15,7-4-3 16,-2-4 4-16,4 0-1 15,-2-1-2-15,2-16 1 16,0-1-2-16,8-1 3 16,3-3-3-16,1-1 0 15,8-3 0-15,7-2 0 16,0-6-6-16,9-6-5 16,22-2 2-16,13 3 1 15,1 3 0-15,4 10-2 16,-4 2 10-16,-1 4 0 0,10 10 2 15,-3-2 1-15,0 6 1 16,-2 3-3-16,-5 0-1 16,-3 3 0-16,-10 0 1 15,-7 0-3-15,-8 0 3 16,-7 0-2-16,-9 0 0 16,2 0 1-16,-2 0 0 15,0 0 2-15,0 0-2 16,0 0 0-16,0 0-1 15,0 0 0-15,0 0-2 16,0 0-14-16,2 0-37 16,0 0-41-16,-2 0-108 0</inkml:trace>
  <inkml:trace contextRef="#ctx0" brushRef="#br0" timeOffset="98625.4967">20581 11526 272 0,'18'-14'139'16,"11"-1"-139"-16,15 0-38 0,26-3 38 15,5 7 0-15,4 4-3 16,-4 5-8-16,-6 2-13 15,1 0-2-15,3 0 2 16,4 0 11-16,15 0-4 16,13-4-7-16,4-6 16 15,5 2 6-15,-12-5-2 16,-1 5 4-16,-12 3 0 16,-7-1 6-16,-2 6 4 15,-11 0 6-15,-2 0-1 16,3 0-11-16,-4 10 3 15,3 4 6-15,2-2-4 16,1-1-2-16,-3-1 0 0,4-4 8 16,-2-3-2-16,3-3-3 15,6 0 5-15,3 0-3 16,-3 0-4-16,12 0 0 16,-5 0 7-16,-12 0-6 15,-8 3-4-15,-11 6 0 16,-25-1-2-16,-11-2-2 15,-11-6-1-15,-9 0 1 16,0 0 2-16,-2 8-3 16,-52 5-38-16,-29 0-151 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5:21:44.676"/>
    </inkml:context>
    <inkml:brush xml:id="br0">
      <inkml:brushProperty name="width" value="0.05292" units="cm"/>
      <inkml:brushProperty name="height" value="0.05292" units="cm"/>
      <inkml:brushProperty name="color" value="#FF0000"/>
    </inkml:brush>
  </inkml:definitions>
  <inkml:trace contextRef="#ctx0" brushRef="#br0">11960 5797 224 0,'0'0'7'0,"0"-16"4"0,0-6 15 15,0 14-5-15,0-7 3 16,0 1 1-16,0 1-15 15,0-1-6-15,0 8 9 16,0 3-2-16,0 3-11 16,6 0 0-16,2-1-3 15,15-3-5-15,8-2 7 16,11-5 0-16,2 6-1 16,3 0 0-16,-5 4 2 15,1 1-2-15,-3 0 0 16,-4 0 2-16,1 0-2 0,4 1 2 15,3 8-1-15,12-4 1 16,4 2 1-16,9-1-1 16,12-5 0-16,6 3 0 15,0-1 0-15,15-1 0 16,9-1-1-16,5 2 2 16,-9-1-2-16,4 1 1 15,-11 4 0-15,-3-1-2 16,-11 3 1-16,-8 4 1 15,3-1-1-15,-8-2 0 16,-6 2 2-16,-7-2-3 16,-2 0 4-16,0-4-4 0,-2-3 3 15,11 0-1-15,-5-1 0 16,7 2 0-16,-5-2-1 16,3 0 2-16,-6 0-2 15,1-2 0-15,-4 0 0 16,-7 0-2-16,3 0 2 15,-10 0 0-15,8 0 1 16,-6 0-1-16,-3 0 2 16,1 2-3-16,1 4 4 15,10 2-3-15,2-2 2 16,9 0-2-16,2 0 1 16,13-4 0-16,4 2 0 15,2-2 1-15,-3 2-2 0,3 0 3 16,-4 2-3-1,-3 0 2-15,14 3-2 0,6-4 2 16,0 1-1-16,14-2 0 16,-8-4 0-16,2 0 1 15,-6 2 0-15,0 0 2 16,-5 2-3-16,-9 0 0 16,-5 1 1-16,-19-4-2 15,1 4 1-15,-11-2 0 16,-17 1 0-16,-3 1 1 15,-14-4-2-15,-10 3 2 16,-4-2-1-16,-6 0 1 16,0-2 1-16,0 2 2 15,0-2 4-15,0 0-2 0,0 0-6 16,0 0-2-16,0 0-9 16,0 0-15-16,0 0-27 15,-6 4-43-15,-15-1-53 16</inkml:trace>
  <inkml:trace contextRef="#ctx0" brushRef="#br0" timeOffset="4256.1373">2973 7182 126 0,'-7'-18'7'15,"2"1"4"-15,3-6 23 16,2 2 0-16,-2 0-21 0,0 5 15 16,2 4 6-1,0 2-12-15,0 2 1 0,0 0-13 16,0 2-4-16,0 6 0 16,0-2-1-16,0 2-5 15,0 0-4-15,0 0 1 16,0 0-7-16,0 0 3 15,14 0 3-15,12 2 3 16,8 2 2-16,12 2-1 16,12 0 0-16,3 0 1 15,5 3-1-15,-1-2 0 16,8 1 0-16,10 2 1 16,6 0-2-16,9-4 2 15,-5 0-1-15,13-3 0 16,0-3 0-16,10 0 0 0,0 0 0 15,13 0 0-15,-4 0 1 16,0 0-1-16,-7 0 0 16,-5 0 0-16,-8 0 0 15,-7 0 0-15,-11 0 1 16,0 0-1-16,5 0 0 16,1 0 2-16,3 0-2 15,0-3 1-15,-1 0-1 16,-3-3 0-16,3 1 1 15,-1-1-1-15,-5 4 0 16,-4 2 0-16,-13 0 0 16,-2 0-1-16,-10 0 2 0,-6 0-2 15,-5 0 3 1,7 2-3-16,-1 0 2 0,3 0-1 16,0-2 1-16,-4 0 0 15,-2 0 1-15,-8 0-1 16,-9 0 0-16,-6 0 0 15,-2 0 0-15,4 0-1 16,-8 0 4-16,-4 0-3 16,-3 0 0-16,-3 0-1 15,-6 0 0-15,-4 0 0 16,-1 0-1-16,0 0 0 16,0 0-6-16,9 0-4 15,3 0-11-15,1 0-20 0,14 0-60 16</inkml:trace>
  <inkml:trace contextRef="#ctx0" brushRef="#br0" timeOffset="7854.0458">5858 7251 188 0,'-11'-10'15'16,"0"0"-13"-16,-3 4 18 15,6-1-14-15,-8 2 20 16,-2-4 2-16,2-1 0 16,-1 2-3-16,-8 3-16 15,-6 2-9-15,-14 3-12 16,-14 0-4-16,-22 10-8 16,-17 15 16-16,-5 3-10 15,1-2 10-15,-4-2 2 16,-2-2 4-16,-6-4 2 0,-6-7 2 15,-11 0 3-15,-11-1-5 16,-24 5-2-16,-17-7-14 16,-19-3-18-16,-5-5 34 15,7-2 14-15,9-18-11 16,20-7 6-16,-1 2-2 16,1 5-7-16,2 4-12 15,2-2 10-15,9-3 0 16,11-3 4-16,10-3 4 15,18-4-4-15,11 2-2 16,15-3 0-16,17-1 2 16,27 3-4-16,9 0 5 0,15 2-6 15,14 0-1-15,6 6-4 16,5-2 0-16,23 4-22 16,19 3-61-16</inkml:trace>
  <inkml:trace contextRef="#ctx0" brushRef="#br0" timeOffset="19546.5692">17264 10512 35 0,'0'0'0'16,"0"0"-13"-16,0 0 13 15,0 0 17-15,0 0 6 16,0 0-6-16,0 0-1 15,0 0-7-15,0 0-4 16,0 0-3-16,0 0-2 16,0 0-7-16,0 0-8 15,0 0 1-15,0 0 2 16,0 0 7-16,0 0 5 16,0 0 4-16,0 0 3 15,0 0 5-15,0 0-3 0,0 0-4 16,0 0-5-1,0 0 0-15,0 0-5 0,0 0-5 16,0 0 5-16,0 0 3 16,0 0-1-16,0 0 3 15,0 0 0-15,0 0 3 16,0 0-3-16,0 0 0 16,0 0 0-16,0 0 0 15,0 0 0-15,0 0 8 16,0 0 11-16,0 0 13 15,0 0 5-15,0 0 4 16,0 0-9-16,-12 0-14 0,4 0-14 16,-3-3-4-1,-3 0 3-15,1-4-3 0,1 5 3 16,1 0-1-16,3-2 0 16,-4 0 0-16,1-2 0 15,5 1 7-15,-3 0-4 16,2-1 8-16,-4-2-6 15,4 0 0-15,1-4-1 16,1 1-3-16,-4 3 1 16,0-7-3-16,3 1 1 15,-4 1 0-15,6 2-2 16,0-1 0-16,-7-3 1 16,7 2 0-16,-4-1 2 15,4 2-3-15,2 1 2 16,-3 2 1-16,3 1-2 0,2-1 0 15,0 0 0-15,0-1-2 16,0-2 0-16,0-1-1 16,0-1 1-16,0 3-2 15,9 0 3-15,-3 0-1 16,6-4 0-16,1 3-4 16,1-1 4-16,1 2-2 15,-1 1 3-15,3 1-1 16,-1 1 1-16,5-1-2 15,0 1 2-15,4 2 0 16,0 0 0-16,-6-1 0 16,8 4 0-16,-7 0-1 15,2 2 1-15,-4 1 0 0,0 0 0 16,-5 0 0-16,3 0 0 16,-5 0-1-16,0 0 1 15,1 0 0-15,-6 1-1 16,5 8 2-16,1 1-1 15,-6 2 0-15,5 0 0 16,3-2 0-16,-1 6 0 16,3-2 0-16,-3 2 0 15,3 2-1-15,-7-2 2 16,-3 0-2-16,3 2 2 16,-5 1-2-16,6 5 1 15,-8 2 0-15,0 2 0 0,-2 2 0 16,0-1 0-1,0 2 0-15,0-5 0 0,-2-2 1 16,-7-4-2-16,2 4 2 16,-6 1-2-16,-1-2 1 15,-8 1 0-15,2 1 0 16,5-8 0-16,-6 2-1 16,11-7 2-16,-2-6-2 15,1 0 0-15,7-5 0 16,-8 4 1-16,3-5 1 15,-4 0 2-15,-5 0 2 16,-3 0-5-16,-5 0 2 16,4 0-2-16,2 0 1 15,-3-9 3-15,4 2-1 0,1-2 2 16,-2 0 1-16,4-1-3 16,3-1 1-16,4 4-4 15,2 0 1-15,7 7-1 16,0 0 0-16,0-1-13 15,0 1-11-15,0 0-27 16,0 0-52-16,16 0 14 16</inkml:trace>
  <inkml:trace contextRef="#ctx0" brushRef="#br0" timeOffset="19989.0104">16947 11372 173 0,'0'-4'0'0,"0"-2"-2"15,0 0 0-15,0-4-2 16,0 1-12-16,0 1 1 16,0-2 4-16,0 0-13 15,2 2-34-15</inkml:trace>
  <inkml:trace contextRef="#ctx0" brushRef="#br0" timeOffset="21089.6221">17106 11219 120 0,'0'0'26'0,"0"0"-22"16,0 0 3-1,0 0 14-15,0 0-8 0,0 0-2 16,0 0-2-16,0 0 1 16,0 0 3-16,0 0 11 15,0 0 5-15,0 0-4 16,0 0 2-16,-5-5-7 15,-2-4-16-15,1 1-3 16,-5-2-1-16,1 2 0 16,4 0-1-16,-5-4 1 15,5 2 0-15,-4-2 0 16,1-3 0-16,3 4 0 16,-6-3 0-16,1-1 0 15,7 2 0-15,0-3-2 16,-4 2 2-16,3-1-2 0,5-5-2 15,0 3 1-15,0-2-2 16,0 1-3-16,0 2 7 16,0 0-2-16,0 1 1 15,0 2 1-15,8 1 1 16,1 0-2-16,4-3-5 16,1-2 1-16,1 3-1 15,-1 0 6-15,1 1-2 16,-1 0 2-16,-3 1 1 15,2 1 0-15,-2 0 0 16,7 3-1-16,0 0 1 16,-6 2-3-16,5 2 3 0,-4 0-2 15,-1 4 2-15,-6-3 0 16,3 3 2-16,-7 0-1 16,2 0-1-16,4 0 1 15,-4 0-1-15,7 0 1 16,5 0 0-16,-1 5 2 15,10 1-1-15,-10 2-1 16,3-4 0-16,-5 3 0 16,3 3 2-16,-3-1-1 15,1 3 2-15,-1 1-2 16,-1-4 0-16,-4 5-1 16,3-2 0-16,-7 5 1 15,6-5 0-15,-6 3-2 0,3 0 0 16,-3 3 2-1,-2 0-2-15,-2 2 3 0,0 0-3 16,0 1 1-16,0 2-1 16,0-3 1-16,0-2-1 15,0-2 0-15,0-2 1 16,0-2-1-16,0-2 0 16,0 2 0-16,-4-1-1 15,-7 0 1-15,-3 1 0 16,-3 2 0-16,-8 0 2 15,-2-3-2-15,4 0 1 16,0-3 1-16,7-2-2 0,-2-2 2 16,-2 3-2-1,2-5 1-15,1-2-1 0,-4 0 0 16,1 0 1-16,1 0 0 16,-8 0 2-16,2 0-3 15,7-5 2-15,5-3-1 16,0 0 7-16,3 2-6 15,4 0 1-15,-5 1-2 16,9 4-1-16,-2-2 0 16,4 3 0-16,0 0-1 15,0 0-13-15,0 0-5 16,0 0-19-16,-6 0-73 16</inkml:trace>
  <inkml:trace contextRef="#ctx0" brushRef="#br0" timeOffset="26018.2752">3971 10441 19 0,'-2'0'16'16,"0"0"-16"-16,2-2 4 16,0 2 15-16,0-2 2 15,0 2-5-15,0-2 6 16,-5 2-2-16,5-3-2 16,0 2-5-16,0 1-2 15,0 0-6-15,0 0-5 16,0 0 0-16,0 0-1 15,0 0 1-15,0 0-1 16,0 0 1-16,0 0 1 0,0 0 2 16,0 0 3-1,0 0 0-15,0 0 3 0,0 0-4 16,0 0 0-16,0 0-1 16,0 0-1-16,0 0-3 15,0 0 1-15,0 0-1 16,0 0 2-16,0 0-4 15,0 0 2-15,0 0-1 16,0 0-1-16,0 0 1 16,0 0-2-16,0 0 3 15,0 0 0-15,0 0 0 16,9 0 2-16,-5 0-2 16,6 0 1-16,-4 1 0 15,-1 4 0-15,1-3 0 16,2 2 3-16,0-2-3 0,3-2 4 15,0 4-1-15,-2-4 1 16,4 4 0-16,0 0-2 16,8-2 2-16,-1-2-3 15,-3 3 2-15,8-3-2 16,-2 0 4-16,1 0-2 16,3 0 0-16,-3 0 5 15,-4 0-6-15,3 0 2 16,-4 0-3-16,4 0 0 15,-1 0-2-15,7 0 3 16,-4 0-2-16,1 0 0 16,3 0-1-16,-4 0 0 0,-4 0 0 15,5 0 1-15,-7 0-2 16,8 0 2-16,0 0-2 16,-4 0 2-16,-2 0-1 15,-5 0 0-15,-1 0 1 16,-5 0-1-16,-6 0 0 15,-4 0 4-15,0 0-3 16,0 0 5-16,0 0-1 16,0 0 3-16,0 0-1 15,0 0-2-15,0 0 0 16,0 0-4-16,0 0-1 16,0 0 0-16,0 0 0 15,0 0-4-15,0 0-8 0,0 1-18 16,-4 15-49-1,-16 11-27-15</inkml:trace>
  <inkml:trace contextRef="#ctx0" brushRef="#br0" timeOffset="27060.0546">3973 11048 137 0,'0'0'31'16,"0"0"-29"-16,0 0 19 15,0 0 19-15,0 0-7 16,0 0-15-16,0 0-6 16,0 0 0-16,0 0 1 15,0 0 5-15,0 0 6 16,0 0-10-16,0 0-4 15,0 0-4-15,0 0-1 16,0 0-1-16,0 0-1 16,0 0 1-16,0 0-4 0,0 0 0 15,0 0 0-15,0 0 0 16,0 0-2-16,0 0 1 16,12 0 2-16,3 0-1 15,12 0 2-15,2 0-1 16,4 0 1-16,5 0 0 15,-3 0 2-15,8 0-4 16,6 0 2-16,0 0-1 16,3 0 1-16,-2-1-2 15,2-3 1-15,-8 0 0 16,-5-1 1-16,-11 2-1 16,-6 3-1-16,-8-3 3 15,-5 3-3-15,-5 0 5 0,-2 0-4 16,-2 0 2-1,0 0-1-15,0 0 1 0,0 0-1 16,0 0-2-16,0 0 2 16,0 0-2-16,0 0 0 15,0 0 1-15,0 0-2 16,0 0 1-16,0 0 0 16,0 0 0-16,5 0 1 15,-3 0-2-15,2 0 2 16,1 0-2-16,6 0 2 15,-2 0-2-15,0 0 2 16,4 0-1-16,0 0 0 0,3 0 0 16,-5 0 0-1,1 0 0-15,-6 0-1 0,1 0 2 16,-3 0-2-16,-2 0 1 16,-2 0 0-16,0 0 0 15,0 0 0-15,0 0 0 16,0 0-1-16,0 0 1 15,0 0-5-15,0 0 2 16,0 0-14-16,0 0-23 16,0 0-53-16,0-7-107 15</inkml:trace>
  <inkml:trace contextRef="#ctx0" brushRef="#br0" timeOffset="32776.4851">5007 9569 89 0,'-7'0'0'0,"-2"0"-10"15,3 0 2-15,-1 0 8 16,1 0 8-16,-4 0 0 15,6 0 11-15,-5 0 1 16,9 0 5-16,-4 0-5 0,2-2 3 16,-6 2-7-1,2-4-9-15,-3 2-6 0,5 0 2 16,-6 2-1-16,4-2 2 16,-3 0 2-16,5-2 3 15,-5 0 2-15,4 0 0 16,-4-2 2-16,7 1-8 15,-6 2-2-15,3 0 0 16,0 1 1-16,-4-3-1 16,7 1 3-16,-4 0-2 15,-1 0 1-15,2-2-2 16,-4 2 1-16,5-5 1 16,-7 3-2-16,7-1 5 15,-6-1-1-15,4-1 5 16,-1 0-1-16,1-3-2 0,-4 0-4 15,6-3 2-15,-5-1-3 16,5-2-1-16,-2 0 0 16,-2 0-3-16,2 0 6 15,1 0-5-15,1 2 1 16,0 0-2-16,-2 0 1 16,4-2-1-16,2-2 0 15,-2 1-1-15,2 2 2 16,0-2-1-16,0 2 1 15,0 1-2-15,0-2 2 16,0 6-1-16,0-5 0 16,0 2 0-16,0 3 0 15,0 2 0-15,0 2 0 0,2 2 0 16,0-2 0-16,6-4 0 16,-2 1-1-16,1 2 0 15,-1-2 1-15,2 1 0 16,-2-2 0-16,3 2-1 15,-3-2 2-15,8 1-2 16,-1 3 1-16,1-3 0 16,3 3-2-16,-3-2 1 15,8 0 1-15,-6 0-2 16,1 2 1-16,-1 0 2 16,5 4-2-16,-6-2 2 15,3 1-2-15,-1 2 1 0,10-1 0 16,-9-1-2-1,7 4 2-15,-3 0-1 0,-4 1 0 16,-1 0 0-16,-3 0-2 16,1 0 3-16,-1 0 0 15,1 0-1-15,-3 0 2 16,-1 0-2-16,-3 0 1 16,0 0 0-16,3 0 0 15,-5 1-2-15,5 3 2 16,3 2-2-16,1 0 2 15,1 2 0-15,4 4-2 16,-2 1 4-16,4-5-2 16,1 7 0-16,-2-3 0 15,0-2-2-15,-3 3 4 0,-1 2-4 16,-1 1 4-16,4 0-4 16,-6 0 1-16,-4 2 1 15,3-2-1-15,-3 2-1 16,-4-2 2-16,-6 0 0 15,0 2-1-15,5-3 1 16,-3 1 0-16,2-2 0 16,-4 1 0-16,0 2-1 15,0 1 1-15,0-3 0 16,0 6 0-16,0-3 0 16,0-2 0-16,-2-2-2 15,-7-2 4-15,5-1-4 16,-8 0 2-16,6-3 0 0,-5 0-1 15,-3 0 1-15,0 1 0 16,-7-1 0-16,1 4 0 16,0-5 0-16,-5 1 0 15,0-1 1-15,8-4 1 16,-3-1-4-16,0 1 5 16,0-2 1-16,-5-1-3 15,3 0 1-15,2 0-1 16,-2 0 0-16,-1 0 0 15,4 0-1-15,-2 0 1 16,5 0 0-16,3 0-1 16,7 0 1-16,-6 0 3 0,8 0-1 15,-3 0 0-15,7 0-3 16,-2 0 3-16,2 0-3 16,0 0 0-16,-2 0 1 15,2 0-1-15,-2 0 0 16,2 0 0-16,0 0-1 15,0 0 2-15,-7 0-2 16,7 0 2-16,-2 0-2 16,2 0 0-16,0 0-1 15,0 0 0-15,0 0-2 16,-2 0-1-16,2 0-2 16,-5 0-1-16,-2 0-15 15,3 0-8-15,-5 0 7 16,-3 0 0-16,4 0-3 15,-1 6-33-15,3 2-25 0</inkml:trace>
  <inkml:trace contextRef="#ctx0" brushRef="#br0" timeOffset="34404.4843">4856 9468 144 0,'-7'0'55'0,"7"0"-33"15,0-1 21-15,0-1 8 16,0 0-13-16,0 0-13 16,0 2-9-16,0 0-11 15,0 0-5-15,0 0 1 0,0 0-2 16,0 0-2-16,0 0 0 16,9 0-4-16,18 0 6 15,8 0 1-15,5 0 0 16,0 0-1-16,3 0 1 15,1 0-1-15,-3 0 1 16,5 0-2-16,-6 0 2 16,1 0 0-16,-6 0 0 15,-6 0 0-15,2 0 0 16,-8 0 0-16,-8 0 0 16,-6 0-1-16,-7 0 1 15,1 0-2-15,-3 0 2 16,0 0 0-16,0-3 3 0,0 3 3 15,-3 0-6 1,-17 0-7-16,-9 0-16 0,-4 0-3 16,-5 0 10-16,-5 5 6 15,4 4-3-15,-1 1 9 16,-3-2 1-16,7-1 0 16,-1-3 3-16,1 0 2 15,3-2 2-15,10-1-2 16,7 2 5-16,10-3 0 15,4 0-1-15,2 0-4 16,0 0-2-16,0 0 0 16,0 0-1-16,0 0-2 15,0 1-8-15,0 2 3 16,8-1 7-16,6 2 0 16,-5-1 1-16,-1-3 0 0,6 1-2 15,-3-1 4-15,5 0-4 16,-1 0 4-16,1 0-2 15,6 0 0-15,-2 0 0 16,1 0 0-16,-2 0 0 16,-1 0-2-16,-5 0 0 15,1 0 0-15,-7 0-1 16,-5 0 1-16,-2 0 0 16,0 0 2-16,0 0 0 15,0 0 0-15,-9 0-2 16,-9 0-15-16,-11 0-11 0,0 0 12 15,-2 0 16-15,0 0 0 16,1 0 3-16,7 0-2 16,0 0 6-16,5 0-1 15,7 0 6-15,7 0-4 16,4 0 5-16,0 0-10 16,0 0-2-16,0 0-2 15,0 0 1-15,0 0-2 16,0 0-3-16,2 0 2 15,15 0 3-15,4 0 0 16,6 0 0-16,-3 0 1 16,5 0 1-16,0 0-1 15,-3 0 1-15,1 0-2 16,2 0 1-16,-11 0-1 0,5 0 0 16,-8 0-1-16,-1 0 1 15,-5 0 0-15,-5 0 0 16,-4 0 1-16,0 0-1 15,0 0 9-15,0 0 9 16,0 0 7-16,-9 0-8 16,-11 0-17-16,-7 0-7 15,0 0 3-15,-2 0-2 16,0 0-5-16,3 0 8 16,-1 0 3-16,7 0-1 15,4 0 1-15,7 0 0 16,9 0 0-16,0 0-1 0,0 0-4 15,0 0 3 1,0 0 0-16,0 0-8 0,0 0 0 16,0 0-1-16,0 0 8 15,0 0 2-15,0 0 1 16,0 0 0-16,4 0 0 16,-1 0-2-16,-3 0 4 15,0 0-2-15,0 1 1 16,0-1-1-16,0 0 0 15,0 0 0-15,2 0 0 16,1 0 0-16,-1 0 0 16,-2 0 0-16,0 0 1 0,0 0 0 15,0 0 1 1,0 0 2-16,0 0-1 16,0 0 1-16,0 0-3 0,0 0 0 15,0 0 0-15,0 0-2 16,0 0 2-16,0 0-1 15,0 0 0-15,0 0 0 16,0 0 0-16,0 0 2 16,0 0-2-16,0 0 0 15,0 0-2-15,0 0 4 16,0 0-4-16,0 0 4 16,0 0-2-16,0 0 0 15,0 0 0-15,0 0 0 0,0 0 0 16,0 0 0-1,0 0 0-15,0 0 1 0,0 0 0 16,0 0 4-16,0 0-4 16,0 0 0-16,0 0-1 15,0 0 0-15,0 0 0 16,0 0 0-16,0 0 0 16,0 3-1-16,0-3 0 15,0 0-5-15,0 0-2 16,0 2-11-16,0 2-46 15,2 5-6-15,11-4-41 16</inkml:trace>
  <inkml:trace contextRef="#ctx0" brushRef="#br0" timeOffset="39127.6409">17538 11101 102 0,'-5'-6'68'15,"2"2"-34"-15,3 0 15 16,0 1-5-16,0 3-15 15,0 0 6-15,0 0-10 16,0 0-7-16,0 0-11 0,0 0-5 16,0 0-2-1,0 0-3-15,0 0 2 16,0 0-5-16,0 0 3 0,15 0 0 16,16 0 2-16,11 0 2 15,4 0-1-15,22 0 3 16,3 0-3-16,16-6 0 15,2 4 1-15,2 2-1 16,3-1 1-16,-17 1-2 16,4-2 2-16,-14 2-1 15,-16 0 0-15,-2 0-1 16,-13 0 1-16,-7 0-1 16,-12 0 0-16,-5 0 1 15,-5-2-2-15,-7-2 4 16,0 2 2-16,0 1 5 0,0-4 2 15,0 1-2-15,0-3-5 16,-12 2-4-16,-5-4-9 16,-6 1 2-16,3 3-5 15,-2-1 6-15,-3 2-4 16,3 0 3-16,-5 0 2 16,-6 4-3-16,-9 0-1 15,-12 0-5-15,-13 0 2 16,-6 1 5-16,-3 10 2 15,-9 0-5-15,10-3 7 16,-4 1 3-16,10-4-1 16,7 0-2-16,4-1 3 0,7-2 2 15,15-2 1-15,14 0 4 16,8 0 0-16,10 0 4 16,4 0-2-16,0 0-4 15,0 0-4-15,0 0-1 16,0 0-5-16,18 0-9 15,11 0 11-15,9 0 3 16,6-2 0-16,1-4-1 16,4 3 1-16,-2 2-2 15,1-2 2-15,6 3 2 16,6-1-1-16,5-1 2 16,-5 0-3-16,0 0 1 15,-6 2-1-15,-12-3 2 0,1 3-1 16,-10 0-2-16,-9 0 1 15,-4 0 0-15,-9 0 0 16,-1 0-2-16,-8 0 2 16,-2 0 0-16,0 0 3 15,0 0 1-15,0-2 7 16,0 2-3-16,-2-4 0 16,-19 1-8-16,-1 2-5 15,-12-4-4-15,-1 5 1 16,-6 0 3-16,-5 0 1 15,-3 0-8-15,-9 0 5 16,-6 0-8-16,-3 0 9 16,-3 0-1-16,8-2-3 15,11-4 10-15,14-1 1 0,14 4 6 16,14-1 12-16,2 4 0 16,7 0-8-16,0 0-10 15,0 0-1-15,16 0-6 16,15 0 6-16,11 0 4 15,10 0-3-15,2 0-1 16,-6 0 1-16,6 0-2 16,-12 0 1-16,7 0 0 15,5 0 0-15,1 0 0 16,3 6 0-16,11-2 1 16,-4-3-1-16,2 2 1 15,-9-2 0-15,-3-1-1 16,-11 0 3-16,-10 0-1 0,-9 0-1 15,-10 0-1-15,-5 0 1 16,-8 0 0-16,-2 0 2 16,0 0 16-16,0 0-5 15,-12 0-3-15,-13-8-11 16,-10-2-9-16,-9 0 3 16,-12 2-5-16,2 3 4 15,-4 1-7-15,-4 1 5 16,-9 3-27-16,-7 0 30 15,-9 0-2-15,-2 0 2 16,6 0 2-16,8 0 0 16,8 0 4-16,20 0 2 15,14 0 5-15,17 0-1 0,7 0 11 16,9 0-15 0,0 0-2-16,0 0-8 0,0 0 1 15,0 0-4-15,14 0 7 16,1 0 4-16,5 3 0 15,5-2 0-15,-1-1 1 16,3 3-1-16,2-2 0 16,-7 3 0-16,5 1 0 15,4-2 0-15,9 3 0 16,0 1 1-16,5-1-1 16,6-1 0-16,-6 2 0 15,-1-1-1-15,-3-1 1 16,-10 1-3-16,-2-1 3 15,0-1-2-15,-14-4 0 0,-7 2 0 16,-5-2 0-16,-3 0 2 16,0 0 5-16,0 0 8 15,0 0-13-15,-24 0-11 16,-3-2 3-16,-4-2 3 16,0 4 3-16,-8-3 0 15,-1 3 0-15,-4 0 2 16,-7 0 0-16,-5 0-9 15,-11 0 9-15,3 0-8 16,-3 0 4-16,13 0 0 16,8 0 8-16,9 0 3 15,14 0 7-15,2 0-3 16,8 0-10-16,6 0 3 0,7 0 2 16,0 0-6-16,0 0-4 15,0 0 2-15,0 0-4 16,16 0 5-16,3 0 1 15,2 5 0-15,-5-3 0 16,-3-2 0-16,1 0-3 16,-6 2-6-16,3-1-2 15,3 3-2-15,-1-1-9 16,5 1-2-16,-3 0-4 16,6 1 11-16,-4-2 5 15,-1 1 7-15,-3 0-16 16,1 3-21-16</inkml:trace>
  <inkml:trace contextRef="#ctx0" brushRef="#br0" timeOffset="42570.0857">5319 12232 25 0,'0'0'113'0,"0"0"-110"16,0 0-3-16,0 0 22 16,0 0 4-16,2-8 7 15,5 4-7-15,-5-2-6 16,-2 4-5-16,2 2-6 16,-2-3 4-16,0 3-6 15,2 0 0-15,-2 0-6 16,0 0-1-16,0 0 2 15,0 0-1-15,0 0 2 16,0 0-2-16,0 0 0 16,0 0-1-16,0 0 3 15,0 0-2-15,0 0-1 16,0 0 0-16,0 0-1 0,0 0 1 16,10 0-5-16,-4 0 5 15,5 0 0-15,1 0 1 16,-1 0 0-16,2 0-2 15,3 0 2-15,1 0-1 16,3 0 2-16,5 0-2 16,2 0 1-16,4 0 1 15,7 0 4-15,6 0-3 16,3 0 1-16,-1 0-3 16,4 0 4-16,-1 0-5 15,-5 0 1-15,8 0 1 16,-6 0-2-16,4 0 5 0,1 0-5 15,2 0 1-15,-6 0 1 16,2 0-2-16,-5 0 1 16,1 0 0-16,-4 0 2 15,-8 0-2-15,-9 0 5 16,-4 0-2-16,-11 0-2 16,-4 0 0-16,-3 0 1 15,-2 0 4-15,0 0 2 16,0 0 0-16,0 0 1 15,0 0 0-15,0 0-4 16,0 0 0-16,0 0-6 16,0 0 1-16,0 0-1 0,0 0 0 15,0 0-1 1,0 0-1-16,0 0 1 16,0 0 1-16,0 0 0 0,0 0 0 15,0 0 0-15,0 0 1 16,0 0 2-16,0 0-1 15,0 0 2-15,0 0-2 16,0 0-1-16,0 0-1 16,0 0 0-16,0 0 0 15,0 0-3-15,0 0 3 16,0 0-2-16,0 0 2 16,0 0 0-16,0 0 0 15,0 0 0-15,0 0-1 16,0 0 0-16,0 0 0 0,0 0 1 15,0 0 0-15,0 0-2 16,0 0-1-16,0 0-5 16,0 0-19-16,0 0-46 15,6 0-90-15</inkml:trace>
  <inkml:trace contextRef="#ctx0" brushRef="#br0" timeOffset="45024.0661">10229 12208 269 0,'-3'0'40'0,"3"0"-39"16,0 0 0-16,0 0-1 16,0-2-6-16,0-1-2 15,0 3 0-15,0-1 2 16,3 1 6-16,2 0 0 16,-5 0 2-16,0 0 2 15,0 0 8-15,0 0-7 16,0 0-1-16,0 0 1 15,0 0 0-15,0 0 3 16,0 0-2-16,0 0 2 16,0 0-2-16,0 0 3 15,0 0-5-15,0 0 2 16,3 0-2-16,-3 0 0 0,2 0-4 16,-2 0 0-16,2 0 0 15,0 0-3-15,9 0 1 16,-2-2-1-16,-2 2-1 15,4-3-4-15,-7 3-2 16,1 0-4-16,-5 0 0 16,0 0 7-16,0 0 1 15,2 0 5-15,-2 0 0 16,0 0 0-16,0 0 1 16,0 0 0-16,0 0-2 15,0 0 2-15,0 0 0 16,0 0-1-16,0 0-6 0,0 0-14 15,0-3-1-15,0 3 8 16,0-4 9-16,0 4 4 16,0-3 0-16,0 3 1 15,0 0 1-15,0 0 2 16,0 0 1-16,0 0 4 16,0 0-1-16,2 0 7 15,-2 0-1-15,2-1-3 16,3 1-6-16,6-2 0 15,11 2 3-15,2 0-1 16,15 0-1-16,5 0 0 16,10 0 4-16,8 0-3 15,11-2 3-15,8 0-1 0,0 0 5 16,-2 0 4 0,4-1-5-16,-10 2-4 0,-4-2-5 15,-11 2 4-15,-13-1-6 16,-5 0 4-16,-11 0-5 15,-13 2 1-15,-3 0-1 16,-9-3 1-16,-4 3 2 16,0 0 2-16,0 0 3 15,0 0-4-15,0 0 3 16,0 0-4-16,0 0 2 16,0 0-5-16,0 0-1 15,0 0-1-15,0 0-1 16,0 0 3-16,0 0-4 15,0 0 4-15,0 0-4 0,0 0 4 16,0 0 0-16,0 0 1 16,0 0-1-16,0-1 1 15,0 1 1-15,0 0-2 16,0 0 2-16,0 0-2 16,0 0 0-16,0 0-1 15,0 0-4-15,-2 0-4 16,-9-5-13-16,-5 4-25 15,-11-4-16-15,-2 4 26 16,-2 1-2-16,-11-2 24 16,7-1-7-16,-15 2 8 15,4-3 11-15,-12 0 0 0,-11 0 1 16,-3-1-1-16,-10 5 0 16,2 0-30-16,7 0-9 15,14 0 42-15,12 0 0 16,25 0 26-16,13-1 12 15,5 1 2-15,4-3 2 16,0 3-3-16,0 0-18 16,0 0-6-16,0-1-10 15,0 1-2-15,0 0-2 16,0 0 3-16,0 0-3 16,0 0-1-16,0 0-2 15,0 0-3-15,0 0 3 16,4 0 0-16,10 0 1 0,15 0 1 15,9 0 0-15,10 0 0 16,22 0 4-16,5-3-3 16,19 0 1-16,-7-1-1 15,2 2 1-15,-11-1-2 16,-14 2 0-16,-4-1 1 16,-6-1-1-16,-14 2 0 15,-6-2 0-15,-8 1 0 16,-10 0-1-16,-3 2 1 15,-13 0 2-15,0-2-1 16,0 2 9-16,0-1 10 16,0-6 5-16,-11 1-25 0,-9-3-3 15,-11 3-4-15,-9 4-15 16,-17 2 0-16,-13 0 8 16,-4 0-8-16,-14 0 1 15,-13 3 7-15,3-3 4 16,0 0 6-16,13 0 4 15,14 0 17-15,12 0-11 16,16 0 2-16,10 0 5 16,12 0 1-16,9 0 3 15,10 0-11-15,2 0-6 16,0 0-7-16,0 0 4 16,8 0-11-16,11 0 4 15,6 0 10-15,4 0 0 0,1 0 3 16,2 0-3-16,6 0 5 15,-3 0-4-15,15 0 1 16,6 0-2-16,17 0 3 16,12 0 1-16,4 0 0 15,7 0 1-15,-3 0-4 16,4-1 5-16,-9-5-5 16,-3 0 0-16,-14 1 0 15,-17 1 0-15,-12 2-1 16,-15 2 1-16,-19-2-1 15,2 2 0-15,-10-2 3 16,0 2 11-16,0 0 14 16,0-3-6-16,-8-2-1 15,0-3-19-15,-1 1-2 16,-3 2 0-16,8 1 1 0,2 2-1 16,2 0-1-1,0 2-6-15,0 0-18 0,-7 0-34 16,1 0-22-16,-8 0-33 15,-3 2 20-15</inkml:trace>
  <inkml:trace contextRef="#ctx0" brushRef="#br0" timeOffset="48145.1714">4453 13114 5 0,'-8'-4'11'0,"2"2"-11"0,1-4-16 15</inkml:trace>
  <inkml:trace contextRef="#ctx0" brushRef="#br0" timeOffset="49658.402">4453 13114 17 0,'-19'-36'39'0,"15"34"-18"16,4 2-3-16,0 0 7 15,0-2-6-15,0 2-3 16,0 0-9-16,0 0-1 16,0 0-4-16,0 0 6 15,0 0 2-15,0 0 1 0,0 0 6 16,0 0-4-16,0 0 2 15,0 0-3-15,0 0 3 16,0-2-2-16,0 2-2 16,0 0 0-16,0 0 0 15,0 0 4-15,-2 0-5 16,2 0 3-16,0 0-4 16,0 0 0-16,0 0-3 15,0 0 0-15,0 0-3 16,0 0 2-16,0 0-2 15,0 0-2-15,0 0 1 16,0 0-2-16,0 0 0 16,0 0-3-16,0 0 3 15,0 0-4-15,0 0 3 16,0 0-2-16,0 0 3 0,0 0 0 16,0 0 1-16,11 0 1 15,7 0-1-15,15-2 3 16,5 0 0-16,9 0 1 15,2-2-1-15,4-2-2 16,-1 2-2-16,-4 2 1 16,2-1-2-16,-6 3 2 15,1-1-3-15,-5 1 2 16,-5 0 0-16,-6 0 0 16,-6 0 0-16,-6 0-1 15,-5 0 0-15,-6 0 0 16,-1 0-2-16,-5 0 2 0,2 0-1 15,-2 0 1-15,0 0 1 16,0 0 1-16,0 0-1 16,0 0 0-16,0 0 1 15,0 0-1-15,0 0 1 16,0 0-1-16,0 0 4 16,0 0-3-16,0 0 4 15,0 0-1-15,0 0-3 16,0 0-1-16,-7 0-5 15,-8-2-3-15,-1-1-1 16,-6 3-1-16,-5-2-4 16,-9 2 7-16,-1-3-12 15,-13 3 13-15,2 0-4 0,-15 0 6 16,2 0 3 0,-7 0 1-16,6 0 2 0,0-2-1 15,-4 1 2-15,13-2-3 16,4-1 7-16,11 2-1 15,9-2 9-15,16 2-3 16,6 0-2-16,5 2 5 16,2-2-4-16,0 2-5 15,0 0-2-15,0 0-4 16,0 0-1-16,0 0-3 16,0 0-3-16,0 0-1 15,4 0 0-15,12 0 7 0,1 0 0 16,10 4 1-1,7 0 0-15,6 0 0 0,2 0 1 16,16-1-1-16,5-2 0 16,1-1 0-16,7 0 0 15,1 2 1-15,1 2-1 16,-2 0 0-16,1 2 2 16,-7-4-4-16,-7 0 5 15,0 0-4-15,-5-2 1 16,-4 0 0-16,-7 0-2 15,-3 0 2-15,-8 0 0 16,-14 0 0-16,-8 0-1 16,-6 0 2-16,-3 0-1 15,0 0 5-15,0 0 3 16,0 0 0-16,0 0 1 0,0 0-3 16,0 0-4-16,0 0 0 15,0 0-2-15,0 0 0 16,-3 0 0-16,1 0 0 15,-5 0 0-15,-4 0-3 16,0 0-3-16,-7 0 3 16,-2-4-1-16,-5 2-2 15,6-1 1-15,-5 3-1 16,-2-1-3-16,11 1 5 16,0-2 4-16,14-1 0 15,1 3 0-15,0-1 0 16,0 1-7-16,0 0-9 0,0 0-21 15,12 0-39-15,16 0-25 16</inkml:trace>
  <inkml:trace contextRef="#ctx0" brushRef="#br0" timeOffset="51765.6045">18928 9417 272 0,'-6'-4'10'16,"3"1"-9"-16,-4 3 0 16,3-2 3-16,2 0 5 15,-5 2-5-15,3-2 6 16,-6 2-3-16,2 0-1 16,-7 0-2-16,-8 0-4 15,-6 2 0-15,-11 14 0 0,-9 5 0 16,-9 4 0-16,-13 6 0 15,-12 1 4-15,-4 0-4 16,-5 2 0-16,-5-5 3 16,-1 0-1-16,-2-2-2 15,13-4 0-15,14-4 3 16,7-4-1-16,20-3 0 16,6 0-1-16,9 0 0 15,2-4-2-15,11 2 1 16,-5 0 0-16,6-1 1 15,1 0-1-15,5-2 0 16,-3-3-1-16,10 0 0 16,-5 0-1-16,7-1 2 15,-7 4-4-15,7-3 3 16,0-1-5-16,-1-1 1 0,-4 2-2 16,3 2-10-16,2 1-1 15,0-1-23-15,2-2-10 16,0-3-14-16,4-1-15 15</inkml:trace>
  <inkml:trace contextRef="#ctx0" brushRef="#br0" timeOffset="52261.7784">17745 9529 183 0,'-5'-4'12'0,"5"4"-12"16,0 0-3-16,0 0-5 15,-2 0 2-15,0 1 0 16,-9 17 6-16,-3 5 11 16,1 3-3-16,-5 2-1 15,1-2-4-15,-8 3 6 16,3-2-3-16,-8-4 1 15,6 0-1-15,2-3-4 16,6-4 4-16,3-1-5 16,7-5 1-16,-2-2-2 15,6-5 0-15,2 0 0 0,0 1-2 16,0 0 2-16,0 0 0 16,0 10 2-16,2-2-2 15,17 2 2-15,1 0-2 16,-5 0 3-16,8-5-1 15,-6 0 0-15,3-3-2 16,-5 4 2-16,4-6 0 16,-3-2-1-16,-1 0 0 15,-4-2 0-15,0 0 0 16,-2 0-1-16,-5 0 1 16,1 0-1-16,-5 0 6 15,0 0-3-15,0 0-3 0,0 0-22 16,0 0-104-1</inkml:trace>
  <inkml:trace contextRef="#ctx0" brushRef="#br0" timeOffset="52957.9625">19596 9503 99 0,'14'-16'76'16,"-10"1"-47"-16,3 1 20 15,-5 0 0-15,-2 1-19 16,0 0 7-16,0-1-29 0,0 4-5 15,0 1-2-15,-9 0-1 16,-11 5 0-16,3-1-6 16,-10 5 2-16,-9 0 0 15,-8 0 4-15,8 0 0 16,-2 3 0-16,11 1 1 16,16 0-1-16,9-1 0 15,2 1-1-15,0 1-17 16,0 9-3-16,2 4 21 15,11 4 0-15,12 2 0 16,2 1 0-16,-8-6 0 16,4 1-1-16,-7-3-1 15,-5-3 2-15,-7-6-2 0,-4 0 2 16,0 0-4-16,0-4 2 16,0 0-4-16,-2 2 6 15,-15 0 0-15,-10 0 2 16,0-1-2-16,0-4 4 15,2-1 3-15,12 0-5 16,6 0 2-16,3 0-4 16,-1 0-5-16,5 0-11 15,-2 0-18-15,2-4-40 16,0-6-56-16</inkml:trace>
  <inkml:trace contextRef="#ctx0" brushRef="#br0" timeOffset="53536.6335">19737 9251 160 0,'2'0'0'16,"0"0"-24"-16,5 0 13 15,-7 0 11-15,2 0 0 16,0 0 0-16,-2 0 2 16,0 5 4-16,0 13 12 15,0 2-4-15,0 8-1 16,-15 4-3-16,-3 4 3 0,-6 2-7 16,-3 1 2-16,9-9-7 15,-5-3 3-15,15-14-4 16,-1-6 0-16,9-4 1 15,-2-1-1-15,2-2 1 16,0 0 0-16,0 0-2 16,0 0 1-16,0 0-5 15,4-5 5-15,21-13-5 16,4-3-37-16,11-3 19 16,-7 6 23-16,-2 4-14 15,-6 5 7-15,-10 7 7 16,-3 2 4-16,-10 0-2 0,0 0-1 15,0 0 4-15,-2 0 1 16,0 8 5-16,0 7 2 16,0-1 3-16,-2 4-6 15,-4-3 1-15,-2 1-2 16,4-5-6-16,4-2-3 16,0 2 0-16,0-3-1 15,0-4 0-15,0 3 0 16,4-5 1-16,4 1-4 15,-4-1-11-15,2 2-17 16,13-4-25-16</inkml:trace>
  <inkml:trace contextRef="#ctx0" brushRef="#br0" timeOffset="53767.9983">20042 9431 132 0,'0'0'159'16,"0"0"-159"-16,0 0-11 15,0 0 9-15,0 0 2 16,0 0 0-16,0 0 0 16,0 9-4-16,-4 5-1 15,-8 7 5-15,1 3-2 0,5 1-17 16,-3-6-31-16,6-1-49 15</inkml:trace>
  <inkml:trace contextRef="#ctx0" brushRef="#br0" timeOffset="54708.3011">19336 9432 18 0,'-7'-15'112'0,"7"1"-86"16,22 4-26-16,23-2-7 15,15-1 7-15,11 8 7 16,10 2-5-16,4 3-1 15,-10 0-1-15,-4 10 0 16,-15 8-1-16,-13-2 1 16,-19 2-1-16,-15-2-3 15,-9-5 3-15,0 1-5 16,-18-2 6-16,-34 1 23 16,-21 0-3-16,-7-5-19 15,-10-2 11-15,10-4 0 0,12 0 1 16,21 0 13-16,13-6-4 15,24-3-13-15,10 2-3 16,0-7-6-16,39-7 0 16,37-7-45-16,27 4 38 15,8 2 4-15,-6 10 2 16,-5 3-4-16,-17 8 4 16,-19 1 1-16,-13 0 1 15,-17 0 1-15,-19 4-2 16,-6 5 0-16,-9 0-7 15,-13 6 7-15,-32 4 3 16,-10 3 7-16,-17 0-4 16,5-1-6-16,16-7-2 15,11-2-4-15,13-1-21 16,18-2-86-16</inkml:trace>
  <inkml:trace contextRef="#ctx0" brushRef="#br0" timeOffset="55148.04">20387 9288 258 0,'7'0'0'0,"-1"6"-57"0,4 7 55 15,-6 2 4-15,-2 3-1 16,3 2 4-16,-5-2-2 16,0 3 1-16,0-3-3 15,0-4 2-15,0-2-3 16,0-5 3-16,0 0-3 16,-7-3 0-16,3 0 0 15,-10-2-1-15,5-2 3 16,3 0 1-16,-5 0 10 15,8 0-4-15,3-9-9 16,0-9 0-16,3-5 0 16,21-7-19-16,5-1 13 15,3 3 6-15,6 1 0 0,-7 10 1 16,-3 3 0-16,-1 4-2 16,-9 4 1-16,2 6-5 15,-7 0-11-15,0 0-17 16,-3 8-2-16,-8 8-5 15,-2 2-26-15</inkml:trace>
  <inkml:trace contextRef="#ctx0" brushRef="#br0" timeOffset="55554.1269">20601 9497 218 0,'0'0'0'0,"0"0"-2"16,0 0 2-16,5 0 2 16,15 0 4-16,9 0 3 15,11-3-5-15,2-4-4 16,-8-4 0-16,2-2 0 16,-15-4-3-16,2 3 3 15,-9-1-5-15,-10 2-4 16,-4 3 7-16,0 3 2 15,0-2-2-15,-12 5-11 16,-5 2 9-16,-1 2 0 16,-5 0 4-16,6 0 0 15,-6 0 3-15,4 9 2 16,1 0-3-16,5 1 4 0,-1-2-2 16,5 1-4-16,7 0 0 15,2 2 0-15,0 1 0 16,0 0 1-16,2 3-1 15,21-1 4-15,3 1-4 16,5-1-6-16,10-4-16 16,-2-2-62-16</inkml:trace>
  <inkml:trace contextRef="#ctx0" brushRef="#br0" timeOffset="55824.1576">21152 9435 233 0,'-11'-7'1'0,"-1"4"-1"16,-1 0 14-16,-3 3-11 15,-3 0-3-15,-6 0 4 16,7 0 2-16,-2 6-6 16,4 6-1-16,8-2 1 15,-2 1-3-15,8-1 2 16,2 0 0-16,0-3 1 15,0 2-2-15,14-7 2 16,0-2-3-16,14 0 0 16,3-11-17-16,7-16-21 15,-1-8-17-15,0-4-42 0</inkml:trace>
  <inkml:trace contextRef="#ctx0" brushRef="#br0" timeOffset="56415.9145">21279 9156 186 0,'0'0'31'15,"0"0"-31"-15,-9 1 0 16,-7 26 0-16,-1 7 1 16,-4 5 8-16,8 0-5 15,11-3-2-15,2-4-2 16,0-8 1-16,0-2 0 16,9-6 1-16,6-4-2 15,3-4-6-15,9-8-1 16,0 0-8-16,8 0-9 0,3-11-14 15,0-3-10-15,-10 3-7 16,-9 7 55-16,-8 2 5 16,-7 2 3-16,-2 0 2 15,0 0 5-15,-2 6 2 16,0 5-7-16,0-1-1 16,0-3-4-16,8-2-1 15,-2-2-3-15,5-3 5 16,5 0 1-16,9 0 2 15,-6-3-3-15,4-9-6 16,-8 2 0-16,-8 6 3 16,-2 1 23-16,-3 3-9 15,-2 0-17-15,6 0-1 16,1 4-4-16,2 10 5 0,4 3 0 16,8-1 3-16,-4-2-3 15,2-5 0-15,7 0-3 16,0-5 2-16,3-4 0 15,10 0-3-15,-4-4-4 16,3-14-5-16,-9-4 6 16,-2 2 7-16,-12 0 3 15,1 2 2-15,-5 4 10 16,-10 3 18-16,-1 5 19 16,0 5-11-16,0-2-18 15,0 3-23-15,-6 0-2 16,-7 0 1-16,-7 12-3 0,2 11-4 15,3 3-14-15,6-1-47 16,9-7-76-16</inkml:trace>
  <inkml:trace contextRef="#ctx0" brushRef="#br0" timeOffset="58733.1955">18565 9832 35 0,'-2'0'71'15,"2"-3"-39"-15,0 2-4 0,0 1-6 16,0 0-12-16,0 0 0 15,0 0-7-15,0 0 1 16,0 0-3-16,0 0 1 16,0 0 0-16,0 0 2 15,0 0 3-15,0 0 2 16,0 0 2-16,0 0 0 16,-2 0-2-16,2 0-5 15,0 0 1-15,0 0-5 16,0 0 0-16,0 0 0 15,-5 0 0-15,3 0 2 16,-3-4 0-16,-4 1-2 16,3 1-2-16,-5 2 0 15,-3 0 0-15,1 0 0 0,-3 0-3 16,1 0 5-16,3 0-1 16,-1 0-1-16,5 0 2 15,-2 0 1-15,6 0 0 16,-3 0 3-16,7 0-2 15,0 0-2-15,0 5-1 16,0 3-6-16,0 0 4 16,0 8 3-16,0-3 0 15,0 1 0-15,0 3 2 16,0 1-4-16,0-2 4 16,0 6-2-16,0-2 0 15,0 0 0-15,0-4 0 0,0 6-2 16,7-7 2-16,-5-2 0 15,0-1-1-15,-2-2 1 16,0-1 0-16,0 2 0 16,-2 2 1-16,-13 1-1 15,-10-2 0-15,5-1 0 16,-2-3-1-16,6-3 1 16,1-1 0-16,5-3-2 15,2-1 4-15,-3 0-1 16,1 0 4-16,6 0-1 15,4 0 3-15,0 0-1 16,0 0-5-16,0 0-1 16,0 0 0-16,0 0-4 15,0 0 2-15,0 0-4 16,6 4 6-16,13 1-1 0,-9 2 1 16,4 1 0-16,3 0-3 15,-5 3 1-15,1-4 0 16,1 3 1-16,-5 1 1 15,2-1 0-15,-7-1 0 16,3 4 0-16,0-1 0 16,-7-2 0-16,4-2 0 15,-4 2 0-15,2-1 0 16,-2 1 1-16,0 1 0 16,5 3-1-16,-5-2 2 0,0 2-2 15,0 2 1 1,0-4 1-16,0-6-2 0,0-1 1 15,0-5 0-15,0 0-1 16,0 0 1-16,0 0 2 16,0 0-3-16,0 0 0 15,0 0-4-15,0 0-3 16,0 5-1-16,4 3 2 16,6 2-20-16,-4-6-78 15</inkml:trace>
  <inkml:trace contextRef="#ctx0" brushRef="#br0" timeOffset="61036.6057">18739 9993 237 0,'-2'-13'27'16,"2"7"6"-16,0 0 38 15,0 1-19-15,0 4-16 16,0 1-24-16,0 0-10 0,0 0-2 15,0 0-3-15,0 0 0 16,15 0-5-16,12 0 6 16,2 0 1-16,2 0-2 15,-2 1-3-15,0 6 0 16,-4-1-1-16,3 0 1 16,-8-2-2-16,-4 3-5 15,-7-4-3-15,-7 0-18 16,-2-1-17-16,0 3-14 15,-13 3-26-15,-18 4 43 16,-8 0-51-16</inkml:trace>
  <inkml:trace contextRef="#ctx0" brushRef="#br0" timeOffset="61477.1238">18739 9993 165 0,'11'13'23'0,"-11"-13"-23"16,0 0 4-16,0 0 2 15,0 0-6-15,0 0 0 16,0 10 5-16,0 12 21 16,0 2-11-16,-7 2-3 15,5 3-6-15,-2-3 0 16,4-2-3-16,0-4 0 16,0-7-3-16,0-1-2 15,0 1 2-15,2-1 3 16,11 0 2-16,0 0-4 0,1-4 1 15,-8-2-2-15,1 0 1 16,0-5-2-16,-2-1 1 16,-3 2-1-16,-2-2 0 15,0 0 0-15,0 3 2 16,0-3 1-16,0 0 3 16,2 0-1-16,-2 0 1 15,0 0-5-15,0 0 0 16,2 0-6-16,9 0-1 15,5 0 1-15,9 0 6 16,-8 0-8-16,-1 0-4 16,-5 0-4-16,-5 0-4 15,4 0 9-15,1 0 1 16,4 0 0-16,1 0-13 0,-5 1-6 16,-5-1-42-16</inkml:trace>
  <inkml:trace contextRef="#ctx0" brushRef="#br0" timeOffset="61763.9237">18850 10140 114 0,'-2'-6'171'0,"2"4"-158"15,0 2-2-15,0 0 22 16,0 0-16-16,0 0-8 16,0 0-8-16,0 0-1 15,0 0-5-15,0 0 0 16,2 0-6-16,14 0 11 16,3 0-9-16,4 0-7 15,2 0-8-15,-1 6-11 16,-2 0-22-16,-4 3-24 15</inkml:trace>
  <inkml:trace contextRef="#ctx0" brushRef="#br0" timeOffset="62227.5906">19224 9887 71 0,'0'-5'219'16,"0"5"-219"-16,0 0-9 15,0 0 5-15,0 0-6 16,0 0 0-16,0 18 0 0,0 8 10 15,0 16 3-15,-4 2 2 16,-9 12 2-16,-3-4-7 16,1-4 8-16,1-8-7 15,4-10 0-15,10-7-1 16,0-9 0-16,0-5 0 16,0 0 2-16,0-3-2 15,0-2 0-15,0 0 0 16,0-2 0-16,0 0 1 15,3-2-1-15,4 0 2 16,0 0 3-16,4 0-3 16,2 0-2-16,3 0-1 0,3 0-1 15,10 0-10 1,6 0-1-16,-2 0-15 0,-7-2-32 16,-10 0-21-16</inkml:trace>
  <inkml:trace contextRef="#ctx0" brushRef="#br0" timeOffset="63158.8457">19666 9946 31 0,'0'-6'63'16,"-2"0"-18"-16,-4-2-12 16,2 4-11-16,2 1-11 15,2 2-5-15,-9-1-5 16,7 2 3-16,0-3 3 16,0 3-6-16,2-1 0 15,-10 1-1-15,6-3 2 0,-7 3-1 16,-7-2 4-16,7 1-4 15,-7 1 0-15,-6 0 1 16,2 0-1-16,-1 0-2 16,8 0 2-16,11 0 3 15,4 0 1-15,0 0-5 16,0 0-4-16,0 0 2 16,0 0 1-16,0 0 1 15,0 0 0-15,0 0 0 16,0 0-3-16,0 0 3 15,0 6 0-15,-7 1 1 16,7 2 1-16,0 5-2 16,0-5-5-16,0 6 4 15,0 3 1-15,0-1 1 16,11 0 1-16,0 3-1 0,-5-2-1 16,6 2 0-16,-3 0 0 15,-3 4 0-15,3-1 0 16,-4-4-1-16,-1 1 1 15,1-3 0-15,-5-4 0 16,0-3-2-16,0-1 0 16,0-2 2-16,-9-1-4 15,-3 1 4-15,-1-4 6 16,-1 1-6-16,1-1 10 16,7-3-10-16,-6 0 2 15,8 0-1-15,-7 0-2 16,5 0-3-16,-6 0-6 0,5-3-14 15,3-6-38-15,2-2-37 16</inkml:trace>
  <inkml:trace contextRef="#ctx0" brushRef="#br0" timeOffset="63766.5602">19791 9938 190 0,'-14'-8'30'15,"-4"2"-28"-15,9 1-2 16,0 5 2-16,5 0-1 15,2 0 3-15,2 0 1 16,0 0-5-16,0 0-3 16,2 0 3-16,13 7 2 15,14 7 3-15,0-3-2 16,10 0-2-16,-6-5-1 0,-2 0 0 16,-2 2-9-16,-7-4 0 15,-8-2-11-15,-10-2-19 16,-2 0-15-16,-2 0-24 15</inkml:trace>
  <inkml:trace contextRef="#ctx0" brushRef="#br0" timeOffset="64065.9614">19806 9988 44 0,'-11'0'35'0,"2"13"-32"15,-5 8 3-15,-3 6 15 16,3-4 0-16,-1 5 4 0,-1-2-12 15,5-3-3-15,2-4-5 16,-2-5 0-16,11-3-1 16,-2-1-1-16,-3-1 7 15,3 4-5-15,2-1 2 16,0 0-2-16,0-3-2 16,0 4-1-16,0-2 0 15,13 0 0-15,5-5-2 16,9-2 4-16,4-2-4 15,11-2 0-15,-2 0-1 16,-1 0 0-16,-10-4-10 16,-8-6-10-16,-7 3-23 15,-5 4-37-15</inkml:trace>
  <inkml:trace contextRef="#ctx0" brushRef="#br0" timeOffset="64292.4146">19711 10144 143 0,'0'-4'51'15,"0"2"-24"-15,0 1 16 16,0 1-20-16,0 0-6 16,0 0-10-16,24 0-7 15,-7 0 1-15,12 0-1 0,0 0 0 16,2 0-9-16,0 0-4 15,6 0-12-15,-8 0-41 16,-1 0-52-16</inkml:trace>
  <inkml:trace contextRef="#ctx0" brushRef="#br0" timeOffset="65048.0016">20211 9756 45 0,'0'-3'72'0,"0"3"-57"16,0 0 15-16,0-2 31 15,0 2-9-15,0 0-11 16,0 0-10-16,0 0-17 16,0 0-12-16,0 0-2 15,16 0-9-15,9 0 9 16,4 0-1-16,-2 0-4 0,-8 9-3 15,-3 0 2-15,-5 0-3 16,-7 0-1-16,1 4-4 16,-5 2-3-16,0 3 16 15,-11 6 0-15,-16 1 1 16,4-3 0-16,2-4 1 16,7 4 0-16,5-7-1 15,7 2-4-15,2 0-8 16,0-4 2-16,0-1-5 15,11 2 7-15,3 3 2 16,-1-9-8-16,-5 3-11 16,2-3-5-16,-1-4 10 15,-8 0 4-15,-1 0 9 0,0 1-2 16,0 1 3-16,0-1 3 16,0 1 3-16,0 1 0 15,0 2 1-15,7 3 1 16,7 3 5-16,6 3 1 15,-2 1-2-15,1 3 3 16,4 3-3-16,-7-4 0 16,-5 2-4-16,-7-7-2 15,-4-4 1-15,0-6-1 16,0 0 5-16,0-1 8 16,-9 1 12-16,-11 3-7 15,3-3-2-15,-8 2-12 0,12-2 2 16,1-4-6-16,6 4 0 15,6 1-10-15,-7-1-15 16,7 3-28-16,0-9-75 16</inkml:trace>
  <inkml:trace contextRef="#ctx0" brushRef="#br0" timeOffset="65715.2569">18899 10399 267 0,'-6'-6'43'0,"6"2"-41"16,-2 4-2-16,2 0 6 16,0 0-5-16,0 0 6 15,0 0 0-15,0 0-1 16,0 0-6-16,0 0 0 15,0 0-4-15,0 0-5 16,8 0 8-16,17 0 1 16,8 4 0-16,16 2 5 15,7-4 3-15,10-2-1 16,17 0-2-16,6 2-1 0,4-2-3 16,8 0-2-16,-8 4 1 15,3-2 0-15,0 1-2 16,-18-2 2-16,-7 1-2 15,-19 1 1-15,-10-3 1 16,-22 0-1-16,-11 0 0 16,-5 0-1-16,-4 0 2 15,0 0-1-15,-4 0-18 16,-21 0-81-16,-19 0-71 16</inkml:trace>
  <inkml:trace contextRef="#ctx0" brushRef="#br0" timeOffset="68252.0422">4902 13090 85 0,'-9'0'0'0,"7"0"0"16,2 0 8-16,-4 0 1 16,-5 0 9-16,4 0 14 0,-6 0 2 15,3-4-5 1,-2-2-9-16,-3 2 10 0,-3-2-6 15,5 0-9-15,-2 0-11 16,-1 4-1-16,1-2 3 16,-3 2-4-16,3-1 1 15,-5 2-2-15,1-1 2 16,-6-1-1-16,-6 2 3 16,0 1-4-16,-6 0 3 15,-3 0-1-15,-5 0 0 16,-1 0-3-16,2 0 1 15,6 0-1-15,0 0 1 16,5 0 1-16,2-4 2 16,2-2 3-16,-2-4 2 15,3-7 0-15,-1 5-2 0,7 1-3 16,-3-3 1-16,6 1-4 16,3 1 1-16,1 1-2 15,5-1 3-15,0 3-1 16,6 0-1-16,0-1-1 15,2-2-1-15,0-8-6 16,0 1 0-16,6-5-13 16,19-4-5-16,8 2 13 15,6-4-9-15,9 7 9 16,4-2 0-16,2 1 2 16,-4 2 6-16,0 4 2 15,0 2 2-15,0 2 0 0,-3 2 1 16,-1 1-1-16,4 4 2 15,6-1 3-15,-4 1 0 16,4 7-2-16,-1 0 2 16,6 0-1-16,6 0-1 15,0 7 4-15,4 8-6 16,-4 6 2-16,2-1-3 16,-4 1 0-16,-14 0 0 15,0-1-2-15,-16 0 0 16,-6 0 1-16,-6-4 0 15,-9 0-7-15,-8-1 2 16,-6-7 5-16,0-1 1 16,0 5 4-16,-16 1 14 15,-15 5 0-15,-13 1-11 0,-8 1-1 16,-6-1-5-16,0-1-2 16,14-2-11-16,-5 1 1 15,11-3-24-15,-2-5-63 16</inkml:trace>
  <inkml:trace contextRef="#ctx0" brushRef="#br0" timeOffset="69053.8667">4326 12058 119 0,'-16'-5'65'0,"5"1"-45"15,-1-2 24-15,-1 2-8 16,2 2-9-16,11 0-7 16,-3 2-2-16,3 0-6 15,0 0-9-15,0 0-3 0,0 0 0 16,0 0-4-1,14 0 4-15,3 0 0 0,12 0 4 16,3 0 0-16,4 0-3 16,4 0-1-16,8 0 2 15,10 0-3-15,7 4 2 16,0 3-1-16,15 0 0 16,-4 2 0-16,2-6 0 15,0 1 0-15,-9-2 0 16,-7-2-1-16,-6 0 0 15,-7 0 0-15,-11 0 0 16,-9 0 1-16,-11 0 0 16,-10 0 0-16,-6 0 0 0,-2 0 2 15,0 0 6 1,0 0 8-16,0 0-1 0,0 0 6 16,0 0-10-16,0 0-2 15,0 0-9-15,0 0 0 16,0 0-5-16,0 0-9 15,0 0-11-15,0-3-5 16,0-1-55-16,0-2-9 16,0-3-69-16</inkml:trace>
  <inkml:trace contextRef="#ctx0" brushRef="#br0" timeOffset="71715.9665">5587 11991 150 0,'0'-2'60'0,"0"2"-45"15,0 0 14-15,0 0 7 16,0 0-8-16,0 0-7 0,0 0-3 15,0 0-3-15,0 0-12 16,0 0-3-16,4 0-7 16,23 0 6-16,6 0-1 15,14 0 0-15,4 0 2 16,7-2 0-16,7 0-2 16,-1 0 4-16,7-2-2 15,0 4 0-15,1 0 0 16,-1 0-2-16,-4 0 1 15,-9 0 1-15,-9 0-5 16,-7 0 4-16,-15 0 1 16,0 0 1-16,-16 0-1 15,-7 0 2-15,-4 0 4 0,0 0 6 16,0 0 5-16,0 0-7 16,0 0 5-16,0 0-5 15,0 0-2-15,0 0-8 16,0 0-3-16,0 0-4 15,0 0-6-15,0 0 3 16,0 0 1-16,0 0 5 16,0 0-2-16,0 0-7 15,0 0-16-15,0 0-17 16,0 0-44-16,2 0-52 16</inkml:trace>
  <inkml:trace contextRef="#ctx0" brushRef="#br0" timeOffset="73695.7899">4624 12082 71 0,'-5'-7'57'15,"-1"1"-23"-15,-3-1 26 16,-5-2-18-16,8 2-3 0,-1-2 0 16,-1 5 8-16,8 0-10 15,0 0-11-15,0 4-11 16,0 0-4-16,0 0-8 15,0 0 0-15,0 0-3 16,17 0-3-16,21 0-1 16,26 0 3-16,17 3 1 15,6 2-1-15,6 3-1 16,-10-2-5-16,-14 0-2 16,-7-1 2-16,-6-1 4 15,-14-4-5-15,-11 0 6 16,-18 0-4-16,-11 0 5 0,-2 0 1 15,0 0 5-15,0 0-4 16,0 0-1-16,0 0-10 16,-4 0-39-16,0 0-44 15,2 0-41-15</inkml:trace>
  <inkml:trace contextRef="#ctx0" brushRef="#br0" timeOffset="74055.9933">6036 12035 334 0,'9'0'0'15,"32"-2"-73"-15,15-10 73 0,8-3 1 16,5 4-1-1,-7 1-1-15,1 6-3 0,-12-2-10 16,-7 2-17-16,-6 2-36 16,-10-3-78-16</inkml:trace>
  <inkml:trace contextRef="#ctx0" brushRef="#br0" timeOffset="75367.161">6874 11583 139 0,'-9'-5'12'0,"1"5"-10"16,-4-2 5-16,-1 2-2 16,-5 0-5-16,5 0 0 15,-3 0 1-15,-2 0 10 16,8-2 6-16,-2 0 10 15,3-2 10-15,3 2-11 16,4 2 6-16,-4-2-11 16,6 0-3-16,0-2 6 15,0 4-7-15,0 0-8 0,0-2-2 16,0-3 4-16,-2 0-5 16,-4-1-3-16,-1-4 2 15,-6-2-3-15,8-3 3 16,-8 5-3-16,2-7-1 15,-3-1 0-15,6 4-2 16,-4 0 0-16,-1-4 1 16,2 2 0-16,-3-1-1 15,8 6 2-15,-1-1 0 16,5-1 1-16,-2 3-1 16,2 2 9-16,-4 4-5 15,4 1 3-15,2-1-2 0,0 2 1 16,0-3-6-1,0 4 1-15,0-2-1 0,0 3-1 16,0 0 0-16,0 0 1 16,0 0-2-16,0 0 0 15,0 0 0-15,0 0 2 16,0-2-1-16,0 2 0 16,0-1 0-16,0 1 1 15,0 0-1-15,0 0 2 16,0-3-2-16,0-5 0 15,0-3-1-15,0-2 0 16,8-1 0-16,0-2-3 16,1 2 0-16,-3-2 1 15,8 4 2-15,-7 0 1 0,-1 3-1 16,3 1 2-16,-2-3-3 16,6 1 2-16,-2-1-1 15,7-2-4-15,5 1 3 16,-4 0 2-16,-3-1-1 15,7 4 0-15,-4 0 2 16,2 0-2-16,-1-2 1 16,6 4 0-16,3-4-1 15,-2 2-1-15,4-1 0 16,2-3 1-16,4 1 0 16,-4 1 2-16,9 1-2 15,-2-1 2-15,7 0-2 16,4 0 1-16,-4 1 0 15,-3 0 0-15,-7 2 0 0,-6 2 0 16,-2 1 0-16,-3 0-1 16,3-1 2-16,0 0-2 15,-7 2 1-15,5 0 0 16,-4 0 0-16,-4 2-1 16,6 0 0-16,-6 2 0 15,7-2 0-15,-9 2 1 16,4 0-1-16,-13 0 2 15,3 0-4-15,-9-3 6 16,1 3-3-16,-3-1 0 16,0 1 0-16,0 0 0 15,0 0 0-15,0 0-6 0,0-1-16 16,-3-2-4-16,-10 0-34 16,0 3-12-16,-5-4-13 15,0 4-15-15</inkml:trace>
  <inkml:trace contextRef="#ctx0" brushRef="#br0" timeOffset="75752.3175">7366 10746 126 0,'-2'0'158'0,"2"0"-134"15,0 0-15-15,0 0 0 0,0 0-3 16,0 0-4-1,0 0-2-15,2 0 1 0,21 0 3 16,-3 0 2-16,9 4-3 16,0 2 8-16,0 2-6 15,-3-2 2-15,3 4-5 16,-2 0-2-16,-2 0 0 16,-7 0-2-16,-3 0 0 15,-4-2-3-15,1 3 4 16,-8-6-2-16,0 2 3 15,1-2 0-15,-5 1-1 16,0 0-1-16,0-2 0 16,0 5-1-16,0-1 3 15,-20 6 1-15,0 1 1 16,-7 6 8-16,-6 1-10 16,-1-1 0-16,3 5-2 0,0 7-14 15,-6-1-33-15,9 0-64 16</inkml:trace>
  <inkml:trace contextRef="#ctx0" brushRef="#br0" timeOffset="76861.1624">4461 13012 168 0,'-20'-2'77'0,"9"-6"-64"16,0 3 14-16,9 2 33 16,2 0-4-16,0 3-9 15,0 0-18-15,0 0-16 16,0 0-13-16,0 0 0 16,0 0-7-16,17 0-3 15,23 0 1-15,16 0 7 16,16 0 2-16,10 0 0 0,16-1-3 15,3-7 2-15,1-4 1 16,-4 0-1-16,-9 0 1 16,-11 2-5-16,-11 4-2 15,-9-1-7-15,-18 7 4 16,-18-1-2-16,-9 1 0 16,-13 0-4-16,0 0-1 15,0 0 6-15,-31 0 11 16,-11 0-1-16,-14 0 3 15,9 0-3-15,-1 0 2 16,0 0 9-16,15 0 1 16,2 0-8-16,16 0 2 15,7 0-4-15,8 0-1 0,0 0-14 16,10 0-41-16,25 0 15 16,21 0 21-16,24-4-69 15</inkml:trace>
  <inkml:trace contextRef="#ctx0" brushRef="#br0" timeOffset="77731.9162">6863 13046 241 0,'-4'0'42'16,"4"0"-27"-16,0 0 42 0,0 0-27 15,0 0-23 1,0 0-6-16,0 0 2 15,0 0-3-15,4 0 0 0,7 0 0 16,7 0 0-16,5-2 3 16,0-1-2-16,4 1-1 15,7 2 1-15,2-3 0 16,6 3 1-16,4-2 1 16,17 1-1-16,2 1-2 15,13-3 1-15,4 1-1 16,8-4 0-16,1 2-1 15,-2-2 1-15,-7-3 0 16,5 3-1-16,-12 0 2 16,-3 4-1-16,-9-3 0 15,-13 3 1-15,-7-2-3 0,-7 2 4 16,-5 0-2-16,-6 0 0 16,-6 0 3-16,-7 0 2 15,-10 0 2-15,-2 0 4 16,0 2 2-16,0 0 2 15,0 0-12-15,0 0-3 16,0 0 0-16,0 0 0 16,0 0-4-16,0 0-2 15,0 0-4-15,0 0-6 16,0 0-6-16,0 0-18 16,0 0-53-16,0 0-100 15</inkml:trace>
  <inkml:trace contextRef="#ctx0" brushRef="#br0" timeOffset="78511.9651">10406 13130 346 0,'0'0'30'0,"0"0"-30"16,0 0-15-16,2 0-11 15,25 0 19-15,15 0 7 16,16 0 4-16,6 0-1 16,10 0-3-16,8 0 0 15,-3 0-1-15,-13 0-5 16,-3-3 0-16,-18 3-12 16,-17-3-4-16,-19 3-9 15,-4 0 0-15,-5 0 14 0,0 0-35 16,-23 0-99-16</inkml:trace>
  <inkml:trace contextRef="#ctx0" brushRef="#br0" timeOffset="80543.8132">4020 12878 191 0,'-4'-13'59'0,"-2"0"-58"15,5 2 10-15,-4-1-5 16,5 6 8-16,-2 2 26 16,0 3-14-16,0 1-2 15,0 0-8-15,-3 0-7 16,5 0-2-16,0-3 2 15,-2 2 0-15,0-4-1 16,-10-5-6-16,8 0 3 0,-5-6-2 16,-5-1 5-16,8-10-2 15,-3-1 2-15,1-7-8 16,0-6-3-16,2-7 3 16,6-10-3-16,0-8 0 15,0-19-9-15,8-9 7 16,13-7-5-16,10-8-5 15,0-4 6-15,7 1 6 16,-3 4 0-16,10 3 1 16,2 12-3-16,6 10-8 0,8 1-4 15,3 1-10-15,-4-7 5 16,7 4 2-16,-5 3 19 16,-8 9 1-16,-7 9 3 15,-5 8 0-15,-2 7-3 16,-2 5 2-16,-4 10 2 15,2 3 1-15,1 3-3 16,7 4-4-16,12-2 4 16,2 0-2-16,7-2 1 15,4 1-1-15,-4 4 0 16,0 4 1-16,-7 0-2 16,-1 10 3-16,-6 0-3 15,-3 4 1-15,-11 0 0 16,5 0 0-16,-1 2 0 15,-3-2 0-15,-1-2 1 0,5-2 0 16,-3 1 0-16,-1-4-1 16,-7 3 2-16,-12 4-2 15,-8 0 1-15,-6 4-1 16,-5 0 2-16,2 0 7 16,-2 0 5-16,0-4-10 15,0 2-4-15,0 2-14 16,-2-2-29-16,-4-2-12 15,-6 1-6-15,3 2 12 16,7-4 9-16,2 5-1 16</inkml:trace>
  <inkml:trace contextRef="#ctx0" brushRef="#br0" timeOffset="80835.9462">5764 10321 294 0,'0'0'11'0,"0"3"-11"16,0-2 0-16,0-1 1 16,0 0 2-16,0 0-3 15,12 1 1-15,10 2-1 16,2 2 6-16,5 4-6 16,-2 1 0-16,0-2 0 15,-10 5-1-15,2-2-2 16,-11 5 2-16,-7-4 1 15,-1 1-2-15,0 8 2 0,0 0 1 16,-7 6 4-16,-16 6-5 16,6-4 0-16,-8 4-5 15,9-1-14-15,3-5-48 16,5-2-55-16</inkml:trace>
  <inkml:trace contextRef="#ctx0" brushRef="#br0" timeOffset="91596.1562">4071 13659 149 0,'0'-4'0'15,"0"-1"-3"-15,0 2 3 16,0 2 3-16,0 1-3 16,0-2 2-16,0-2 2 15,0 1-2-15,0 2 0 0,0 1 10 16,0 0 11-16,0 0-7 16,0 0-2-16,0-3-1 15,0 3 1-15,0 0-7 16,0 0-3-16,0 0-2 15,0 0 1-15,0 0 2 16,0 0-1-16,0 0 2 16,0 0-6-16,0 0 1 15,0 0-1-15,10 0-1 16,5 0 1-16,3 0 0 16,1-1 0-16,8 1 0 15,-4-3 0-15,4 3 1 16,-3 0-2-16,5 0 2 15,-1 0-1-15,-3 0 0 0,0 0 0 16,-3 0 0-16,-1 0 0 16,-4 0 0-16,8 0 0 15,-3 0 1-15,6 0-1 16,1-2 1-16,-6 1-1 16,-3 1 4-16,-5-3-4 15,-1 3 2-15,1 0 1 16,4 0-3-16,-6 0 3 15,5 0-3-15,4 0 2 16,4 0-2-16,11 0 3 16,5 0-1-16,-1 0-1 15,-2 0 0-15,-5 0-1 0,-5 0 0 16,-6 0 0-16,2 0-1 16,-2 3 1-16,-1 4 0 15,-2-3 0-15,0 3 1 16,-2-5-1-16,2-2 0 15,2 0 2-15,1 0-2 16,-2 0 3-16,4 0-2 16,-7 0 2-16,7 0-2 15,-8 4 0-15,8-1 0 16,2 3-1-16,-6-1 0 16,16-1 0-16,3-4 0 15,-3 0 1-15,6 0 0 16,-3 0-1-16,-9 0 2 0,3 0-1 15,-5 0-1 1,-7 0 0-16,-7 0-1 0,8 0 1 16,-4 1 0-16,6 6-2 15,2 1 4-15,-7-6-4 16,7-2 4-16,0 0-2 16,1 0 0-16,3 0 1 15,0 0-1-15,-2 0 0 16,6-4 0-16,-12-1 1 15,9 4-2-15,-8 1 2 16,3-3-2-16,-2 3 1 16,0 0 0-16,-3-1 1 15,2 1-1-15,1-4 1 16,-1 0-1-16,0-1 5 0,3 1-5 16,-2 1 2-16,-5 1-1 15,-3-1 1-15,-1 3 0 16,-3 0-2-16,3 0-2 15,2 0 2-15,0 3 0 16,2 2 0-16,-5 2 0 16,8-3 0-16,1-2 2 15,-2-2-2-15,1 0 1 16,-1 0 0-16,-1 0-1 16,-8 0 1-16,-3 0-1 15,4 0 0-15,-7 0 1 16,-1 0-2-16,-4 1 2 15,5-1-1-15,-2 0 0 0,-3 0 1 16,5 0-1-16,-3 0 0 16,-2 0 2-16,7 0-2 15,3 0 1-15,-4 0 0 16,5 0-1-16,-1 0 0 16,-3 0 0-16,-3 0 0 15,2 3 0-15,-6-3 0 16,-2 0-1-16,2 0 0 15,-2 0 2-15,0 0-1 16,0 0 0-16,0 0 2 16,0 0-2-16,0 0 0 15,0 0-3-15,0 1-7 0,0 10-16 16,0 4-60-16,0 0-51 16</inkml:trace>
  <inkml:trace contextRef="#ctx0" brushRef="#br0" timeOffset="94229.7902">6780 13703 133 0,'0'0'63'16,"0"0"-63"-16,-2 0 2 15,2 0 11-15,0 0-2 16,0 0-5-16,0 0-6 16,0 0-5-16,0 0-3 15,0 0 7-15,7 0 1 16,0 0-3-16,-3 0 3 15,7 0 0-15,-9 0 0 16,5 0 0-16,0 0 3 16,-2 0-2-16,1 0 4 15,-2 0-2-15,3 0 1 0,0 0 0 16,2 0-4-16,-3 0 2 16,7 0-1-16,-1 0-2 15,3 2 1-15,6-2 0 16,-1 0 0-16,-1 0 0 15,4 0-2-15,-5 0 4 16,-3 0-1-16,-1 0-1 16,-5 0 0-16,6 0 1 15,1 0-1-15,1 0 2 16,-1 0-2-16,5 0 0 16,-6 0 0-16,-1 0 0 15,1 0 0-15,-4 0 4 16,-2 0-1-16,-4 0 6 0,-3 0 2 15,4 0-1 1,3 0-6-16,5 0 0 0,6 0-2 16,2 0-2-16,7 0 0 15,0-3 1-15,2-3-2 16,-2-3 2-16,0 2-1 16,-10 0 2-16,4 2-1 15,-9 1 0-15,-8 2 1 16,5 2 2-16,-3 0-4 15,0 0 0-15,3 0 2 16,7 0-4-16,-3 0 2 16,8 4 0-16,2-1 0 0,-3 0 0 15,5-3-1-15,1 0 1 16,1 0 0-16,0 0-2 16,0 0 2-16,-4 0 0 15,-6 0 0-15,-5 0 0 16,2 0 0-16,-3 0 2 15,-2 0-2-15,5 0 1 16,-1 0 1-16,6-3-1 16,3 2-1-16,3-3 4 15,13-2-3-15,-2 1 1 16,0 2-2-16,0-3-1 16,-3 2 1-16,-3 1 0 15,-8 2 0-15,0 1 0 0,-6 0 0 16,-4 0 0-1,-1 0 0-15,-4 0 0 0,0 0 0 16,2 0 0-16,4 0 1 16,1 0-2-16,9 1 2 15,6 2-2-15,-2-2 2 16,7 2-2-16,-1-1 0 16,-6-1 1-16,-2 2-2 15,-10 2 0-15,4-1 1 16,-3 3 1-16,-3-4 0 15,1 0 1-15,-1-2-1 16,6 2 0-16,-4-3 3 16,1 0-3-16,3 0 0 15,-6 1 1-15,-1-1-1 16,1 0 0-16,-7 0 1 0,8 0-1 16,-5 0 0-16,3 3 1 15,-3 1 0-15,-1-2-1 16,0 2 0-16,3-3 0 15,1-1 2-15,-1 0-2 16,10 0 2-16,-4 0-1 16,4 0 3-16,-1 0-3 15,3 0-1-15,-8 0 0 16,6 0 0-16,-10 0 0 16,-4 0 0-16,6 0-1 15,-4 0-1-15,6 0 1 16,7 0 1-16,-5 0-1 0,8 0 1 15,0 0 0 1,2-4-2-16,0-3 2 0,1 3 0 16,-2-3-1-16,-3 2-1 15,-6 5 4-15,-5-2-4 16,-5 2 2-16,-5 0 0 16,4 0 0-16,0 0 0 15,-1 0 0-15,-1 0 2 16,8 0-1-16,-3 0-1 15,7-3 1-15,-1-1 0 16,6 2-1-16,-4-1 1 16,6-1-1-16,-9-1 0 0,6 5-1 15,-13-1 1 1,4 1 0-16,-1 0-1 0,-1-3 2 16,2 3-2-16,1-1 1 15,-1-2 0-15,5 2-1 16,1 1-3-16,8-5-2 15,0 4-6-15,0-2-5 16,0 3-3-16,-7 0 8 16,-5 0 5-16,-1 0 7 15,-1 0 0-15,-4 0 0 16,-2 0 0-16,2 0 0 16,-5 0 0-16,5 0 0 15,-5 0 2-15,1 0-2 16,2 0 4-16,-5 0 0 15,0 0 4-15,-2 0 0 0,2 0-1 16,7 0-2-16,-5 0-3 16,8 3-2-16,1-2 1 15,-7 4-1-15,8-1 2 16,-1-3-2-16,1-1 1 16,-1 3 0-16,-1-3 3 15,-6 1-1-15,5-1 1 16,0 0-3-16,1 3 1 15,-4-3-1-15,6 2-1 16,-1 2 0-16,2-2 0 16,6 4-1-16,-3-2 1 15,-1 0 0-15,-1-1 0 0,-4 4 0 16,5-3-1-16,-2 2 1 16,-1-1 0-16,-1 0-1 15,1 1 0-15,-1-3 1 16,-2 1 0-16,0 1 0 15,-4-3-2-15,6 2 4 16,-3-2-2-16,-4 2 1 16,3-3-1-16,-5 2 1 15,8 1-1-15,-6-2 1 16,5 1-1-16,-1-1 0 16,-4-2 1-16,7 3-2 15,-6-1 2-15,0-2 0 16,4 0-1-16,-7 0 2 0,5 0-1 15,-4 0 2 1,-5 0 1-16,0 0-1 0,0 0 8 16,0 0-2-16,0 0 4 15,0 0-9-15,0 0 1 16,0 0-5-16,7 0 0 16,-1 1-1-16,9 1 1 15,-1-2 0-15,-1 3-1 16,-3-3 1-16,-4 0-4 15,1 0 4-15,-5 0-2 16,2 0 2-16,-2 0-6 16,-2 0 0-16,0 0 1 0,0 0-1 15,0 0 1 1,0 0-5-16,0 0-16 0,12 4-35 16,3-4-59-16</inkml:trace>
  <inkml:trace contextRef="#ctx0" brushRef="#br0" timeOffset="95790.1672">10622 13774 196 0,'-11'-4'41'0,"0"2"-28"16,11 2 18-16,0 0-4 16,0 0-1-16,0 0-12 15,0 0 3-15,0 0-6 16,0 0-4-16,0 0-7 16,0 0-2-16,0-2-1 15,13 2-6-15,12-4 0 16,8-5 4-16,16 2 4 15,0 1-3-15,2 0 4 16,-4-1 0-16,-14 7 0 16,7 0-1-16,-10 0 0 15,10 0 1-15,-7 0-2 0,7 0 1 16,-7 0-2-16,5 0 2 16,-7 0 1-16,0 0 0 15,-4 0 0-15,2 0 3 16,-2 0-1-16,4 0-2 15,5 0 0-15,4 12 1 16,0-7-2-16,11 0 2 16,-4-1-2-16,7-1 0 15,-6-3 1-15,6 0 0 16,-12 0 0-16,3 0-1 16,-5 0 2-16,-9 0-2 15,0 2 1-15,5 6-2 16,-6 0 2-16,16 1-2 0,3-3-3 15,2-6 0-15,5 0-1 16,2 0-3-16,-2 0 3 16,-10 0-1-16,-6 0 7 15,-11 0 0-15,-6 0 2 16,-5 0-2-16,-3 0 0 16,2 7 2-16,6 1-2 15,-1-2 2-15,3 6-2 16,4-6 2-16,11-1-1 15,1-5 5-15,7 0-3 16,8 0 2-16,2 0-2 16,-4 0-1-16,-8 0-2 0,1-3 0 15,-7 1 2 1,-4 2-2-16,-7 0 2 0,0 0-2 16,-9 0 1-16,4 0-1 15,-4 0 2-15,1 0-1 16,-6 0-1-16,-1-2 0 15,1 0-4-15,-1 0-15 16,-1-8-72-16</inkml:trace>
  <inkml:trace contextRef="#ctx0" brushRef="#br0" timeOffset="98632.2044">17144 12115 141 0,'8'-22'67'15,"-6"2"-24"-15,-2 6 3 16,0 7-4-16,0 4-9 16,0 3-6-16,0 0-14 15,0 0-4-15,0 0-3 16,0 0-6-16,0 0 0 16,0 0-2-16,0 0-2 15,0 0-7-15,0 0-6 16,-6 16 0-16,-23 16 10 0,-11 11 7 15,-9 3 0-15,-6 2 3 16,10-10 0-16,7 2-2 16,7-6-1-16,4-2 0 15,2-2-3-15,7-5 0 16,7-8-14-16,7-6-8 16,4-6-13-16,0-5-11 15,0 0 3-15,15 0-6 16,16-23-58-16</inkml:trace>
  <inkml:trace contextRef="#ctx0" brushRef="#br0" timeOffset="98961.8695">16859 12069 99 0,'-12'-4'51'16,"-3"4"-51"-16,1 0-11 16,-3 0 11-16,-4 0 0 15,3 13 6-15,3 5 5 16,1 1-1-16,1 6-4 15,9-1 3-15,-5-1-4 0,9 4-3 16,0-5-2-16,15 0-6 16,12-10 1-16,2-2-13 15,11-7-5-15,3-3-8 16,-1 0-27-16</inkml:trace>
  <inkml:trace contextRef="#ctx0" brushRef="#br0" timeOffset="99090.052">17003 12136 119 0,'-28'0'9'0,"0"0"-9"16,4 0 0-16,4 11-3 15,4 4 1-15,5-1-3 0,9-4-7 16,2 1-20-16</inkml:trace>
  <inkml:trace contextRef="#ctx0" brushRef="#br0" timeOffset="99411.7465">17053 12341 199 0,'-7'9'0'16,"-7"-1"-22"-16,3 8 22 15,-3 1 5-15,8 0 7 16,-1-3-4-16,7 0-5 16,0-2-1-16,0-2-2 15,0 0-2-15,15-3-5 16,6-7-2-16,-1 0-14 15,7-3-3-15,2-15-8 16,-5-3-27-16</inkml:trace>
  <inkml:trace contextRef="#ctx0" brushRef="#br0" timeOffset="99539.4559">17053 12341 48 0,'99'15'44'16,"-117"-25"-13"-16,3 4 11 0,-3 3-15 16,0 0 14-16,0 3-20 15,3 0-11-15,3 0-10 16,8 0-6-16,2 3-19 15,2 7-10-15,0 1-12 16,0 1-22-16</inkml:trace>
  <inkml:trace contextRef="#ctx0" brushRef="#br0" timeOffset="99960.4517">17433 12224 60 0,'0'0'44'0,"0"0"-44"15,0 0-11-15,0 0 11 0,0 10 2 16,0 6 3 0,0 6 2-16,0 8 7 0,0 2 8 15,-2 4 6-15,-9 6-8 16,7-4-8-16,-4-7-11 15,6-11 0-15,2-6-1 16,0-8-3-16,0-5-8 16,0-1-2-16,0 0 0 15,0 0 10-15,0-14-19 16,0-11-108-16</inkml:trace>
  <inkml:trace contextRef="#ctx0" brushRef="#br0" timeOffset="100226.8869">17591 12194 1 0,'14'6'9'0,"-3"8"-1"16,-5 4-1-16,-4 0-1 15,0 0 6-15,-2 3 1 16,0-2-3-16,0-1-2 15,-10-4-3-15,-13-2 3 16,4-6 1-16,-6-2 16 16,0-4-7-16,-2 0-1 0,6 0-1 15,-2 0-15-15,9 0-1 16,10-6-10-16,2-3-46 16</inkml:trace>
  <inkml:trace contextRef="#ctx0" brushRef="#br0" timeOffset="100560.1889">17591 12194 216 0,'103'9'0'16,"-99"0"-37"-16,5-1 37 15,-5 6 0-15,4-1 2 16,0 6 0-16,3 1 1 15,0 0-1-15,-6-2-1 0,2-2 0 16,-5-9-2-16,-2 0 1 16,0-5 0-16,0-2 0 15,0 0 9-15,0 0 11 16,0 0 7-16,-11 0-8 16,4-4-19-16,-2-7 10 15,7 0 0-15,2-3-9 16,0 0-1-16,4 1-4 15,21-6 0-15,2 7-2 16,4 0 0-16,7 2-11 16,-5 6-24-16,-4 4-70 15</inkml:trace>
  <inkml:trace contextRef="#ctx0" brushRef="#br0" timeOffset="100970.9815">17910 12391 212 0,'0'0'25'0,"29"-1"-25"16,14-15 0-16,10-4 5 15,-7 3-5-15,1-4 0 16,-11 5 0-16,-5-4 0 15,-6 4-1-15,-14-1 1 16,-11 2 3-16,0 3 0 0,0 4-3 16,-9 2 1-16,-9 2 0 15,-5 4 3-15,4 0-4 16,-6 0 2-16,0 0-2 16,6 7 2-16,1 6 1 15,7-1-1-15,1-2-2 16,8 2 0-16,2-2 0 15,0-2-1-15,0 4 1 16,0-4 1-16,8 2-1 16,7 2 0-16,3-2-1 0,6 1-3 15,5-2-4 1,0-1-10-16,2-6-21 0,-2 0-45 16</inkml:trace>
  <inkml:trace contextRef="#ctx0" brushRef="#br0" timeOffset="101292.9338">18518 12186 151 0,'0'-2'97'0,"0"0"-94"16,0 2 2-16,0 0 3 15,-7 0-8-15,3 0 0 16,-9 0 4-16,-3 12-2 15,1 3-2-15,1 4 2 0,3-1 0 16,7-2-2 0,2-2 0-16,2 4 0 0,0-4 1 15,0 0-1-15,0-2 0 16,4-2-1-16,7 0 1 16,3-6-5-16,3 2 0 15,12-4-3-15,11-2 5 16,6 0 3-16,9 0-8 15,-13-8-10-15,-7 4-15 16,-12 0-27-16,-19 1-48 16</inkml:trace>
  <inkml:trace contextRef="#ctx0" brushRef="#br0" timeOffset="102081.2189">17404 12258 26 0,'0'-5'38'15,"0"2"-36"-15,0-1 18 16,0-1 30-16,0 4-7 16,0 0 6-16,0-2-12 15,0 1-17-15,0 2-7 16,0 0-6-16,0 0-4 16,0 0-3-16,0-2-3 15,0 2-4-15,12-4 7 16,7 2 0-16,-3 0 1 15,-3 2 1-15,1 0-1 0,-10 0-1 16,7 0 0 0,3 0 0-16,3 0 1 0,8 0 0 15,0 0 0-15,-6 2 0 16,8 4 1-16,-11 1-4 16,-3-6 0-16,-9 3 1 15,4-1-4-15,-6 2-1 16,-2 1 2-16,0 2 0 15,0-4 4-15,0 0 0 16,0 0 3-16,0-2-3 16,0 1 0-16,0 4-5 15,0-1-21-15,0 2-36 0,-8-2-64 16</inkml:trace>
  <inkml:trace contextRef="#ctx0" brushRef="#br0" timeOffset="102532.0262">17420 12326 7 0,'0'14'22'0,"0"2"5"15,0 9-6-15,-4 2-3 16,-8 4-1-16,-1 5-8 0,-3 1-5 16,5 4-3-16,-2-5-1 15,10-9-3-15,0-8-3 16,3-9-10-16,0-8 0 15,0-2-3-15,0 0-33 16</inkml:trace>
  <inkml:trace contextRef="#ctx0" brushRef="#br0" timeOffset="103103.9683">17593 12490 54 0,'-2'0'174'0,"2"0"-158"15,0 0-15-15,0 0-2 16,0 0-6-16,25 0 7 16,10 4 7-16,21-1 0 15,6-3-4-15,15 0-2 16,2 0 0-16,2 0-1 0,8 1 1 15,-7-1-1-15,-6 0-1 16,1 0 1-16,-14 0-1 16,-3 0 1-16,-6 0-1 15,-12 0-2-15,-1 0-1 16,-10 0-6-16,-4 0-19 16,-10 0-40-16</inkml:trace>
  <inkml:trace contextRef="#ctx0" brushRef="#br0" timeOffset="104010.4042">17050 12434 4 0,'-2'-1'41'16,"2"-1"-41"-16</inkml:trace>
  <inkml:trace contextRef="#ctx0" brushRef="#br0" timeOffset="104693.9346">17050 12434 118 0,'29'-43'25'16,"-31"43"-22"-16,2-1 28 15,-2 1-9-15,2-1 1 0,0 1 2 16,0 0-7-16,0 0-8 16,0 0-10-16,0 0-3 15,0 0-5-15,-8 0 0 16,4 2 7-16,0 10 0 16,-3-3 1-16,5 0-1 15,2-3-1-15,0 3 2 16,0-1 0-16,0 2 0 15,0-2 3-15,0-2-3 16,0 1 0-16,2-4 0 16,7 3 2-16,-3-1 0 15,4-1 0-15,1 0 0 0,-3 0 0 16,2-1-1-16,5 0-1 16,1-3 0-16,-1 0-1 15,1 0 1-15,-3 0 0 16,3 0 0-16,-5-9 1 15,2 0 1-15,-1-3 2 16,-8 1-3-16,3-2 3 16,-3 3-4-16,-4 0 0 15,0-1 0-15,2 3 0 16,-2 4-1-16,0 0 1 16,0 2 3-16,0 2 1 15,0-1 2-15,0-4 1 16,0-3 0-16,0 2-4 0,-2-4 3 15,-9 0-1 1,5 4-1-16,-6 0 2 0,3 0-2 16,3 0-1-16,-6 3-2 15,1 0 2-15,5 2 0 16,-9 1-3-16,3 0 0 16,-4 0 0-16,1 0 1 15,-1 0 0-15,-4 1-2 16,11 5 2-16,-2 0-2 15,2 0-2-15,7-2-7 16,0 2 0-16,2 0-7 16,0 4-12-16,0-1-15 0,0-5-43 15</inkml:trace>
  <inkml:trace contextRef="#ctx0" brushRef="#br0" timeOffset="105651.9881">16934 12016 121 0,'0'-1'24'15,"0"1"-17"-15,0 0 24 16,0 0-6-16,0-1 4 16,0-1-2-16,0-1-7 15,0 2-2-15,0 1 0 0,0-2-3 16,0 2-1-16,0 0-10 16,-2-3 2-16,-7 3-6 15,2-2 0-15,-4 2-5 16,-2-2 4-16,-1 2 0 15,3 0-1-15,-3 0 2 16,6 0 7-16,-5 0-7 16,-1 0-3-16,-1 10 2 15,-1 4 0-15,-4 2 1 16,6 3-3-16,8-6 3 16,-1 3-2-16,5-6 0 15,2 2 2-15,0-3-4 16,0 1 4-16,0-1-3 0,0 0 2 15,2 3 1 1,9-2-2-16,2 0 2 0,1-4-2 16,1 1 0-16,1-1-2 15,-3-1 2-15,1-5 1 16,-3 0 1-16,1 0 3 16,-8 0 1-16,7-12 0 15,-5-2 2-15,4 0-5 16,-6-2 1-16,-2 3 0 15,3 3-1-15,-3 2-1 16,0 1 0-16,-2 2 0 16,2-1 0-16,-2 5 0 0,2-2 0 15,0 1 0-15,-2 0 5 16,0-1 4-16,0-4 0 16,0 1-6-16,0-2 8 15,0 1-2-15,-6 1 0 16,2-5 5-16,-3 5-7 15,3 0 1-15,1 0-2 16,-2-1-2-16,3 5-4 16,0-3 0-16,0 4-1 15,2-1-1-15,0 2 2 16,0 0-3-16,0 0 3 16,0 0-6-16,0 0 3 15,0 0-3-15,-2 0 2 16,2 0-11-16,-2 0-11 15,-7 9-47-15,-7 9-5 0</inkml:trace>
  <inkml:trace contextRef="#ctx0" brushRef="#br0" timeOffset="106784.4464">16392 12864 151 0,'-2'0'39'15,"2"0"-11"-15,0 0 28 0,0 0-31 16,0 0-22-16,0 0-3 16,2-3-10-16,21 0 8 15,8-3-3-15,4-3 2 16,6 3 1-16,3 2-1 16,0-1 3-16,6 0 0 15,6 3 1-15,0-4 1 16,4 6 0-16,-2-4-1 15,4 2 0-15,7 1 3 16,2-1-2-16,10-2 2 16,-2 4-4-16,6-3 5 15,9 3-2-15,-5 0 1 0,-2 0-2 16,4 0 1-16,1 0-1 16,8 0-2-16,-8 0 0 15,7 0 0-15,-3 0 0 16,-7 0-2-16,5 0 2 15,-18-2 0-15,-5 1-1 16,-11-4 2-16,-8 5-1 16,-17-2 2-16,-8 0 1 15,-10 2 3-15,-3 0-2 16,-1 0 2-16,-4 0-6 16,-4 0 3-16,4 0-1 15,-7 0-2-15,2 0-2 16,3 0-1-16,-3 0-2 15,-1 0-6-15,4 0-14 16,-7 0-43-16</inkml:trace>
  <inkml:trace contextRef="#ctx0" brushRef="#br0" timeOffset="118756.0056">16749 12872 79 0,'-31'-16'28'0,"-5"-4"-17"16,16-1 5-16,-3 3 0 16,13 4-1-16,-3 2 1 15,-2 0-8-15,1 0 4 16,0-2-8-16,-1 0 2 15,-4 3 5-15,4-6 11 16,-1 3 4-16,1-2-5 0,-1 2 0 16,1-2-5-1,1 1-5-15,-3 0-3 0,1-3-2 16,1 0 2-16,-4 0 4 16,1-4-2-16,5-5 3 15,0 1 0-15,-3-6-6 16,10-4 2-16,-3-2-9 15,7-2 2-15,-1-3-2 16,3 1 0-16,0 1 0 16,0-3 0-16,0-3-1 15,18 2-3-15,-2-3 3 16,8 11-1-16,-4 1 1 16,3 2 0-16,-6 8 0 0,1 0-3 15,7 3 3-15,-6 4 1 16,4 2-1-16,2 2 1 15,6-3-2-15,9-3 1 16,7 3-2-16,1 0 2 16,6 3 0-16,-12 3 1 15,3 2-1-15,-5 3 1 16,7 3 0-16,4-2 0 16,-4 5 0-16,7 1 1 15,-6-3-1-15,10 3 0 16,-2 0 0-16,1 0 0 15,2 0 0-15,10 0 0 16,0-6 1-16,-5 1-1 16,5-1 2-16,-1 4-2 0,1-1 0 15,-3 3 0-15,1 0 2 16,0 0-2-16,-7 0 0 16,0 0 0-16,-6 5-2 15,2 1 2-15,-12-1 0 16,5 7 0-16,2-8 2 15,3 3-2-15,4 0 1 16,2 0-1-16,4 1 0 16,-1-1 0-16,-7 0 1 15,-12 4-2-15,-8 0 2 16,-2-3-1-16,-11 3 1 16,4-2-1-16,-2 0 0 15,2 4 0-15,4-1 1 0,-4 2-1 16,4 1 1-1,-4 3 0-15,-2 3-1 0,-6 2 3 16,1 0-2-16,3 2-1 16,-4 11 0-16,4-5 0 15,6 9 0-15,-4 0 1 16,-2-1-1-16,0-5 0 16,2-2 0-16,-7-4 0 15,-3 0 0-15,-1 0 1 16,-3 4-1-16,-5-2 0 15,-4 2-1-15,5 3 2 16,-5 2-2-16,-2-3 2 0,0-3-2 16,0-8 2-16,0-2-1 15,0-7 1-15,0-3-1 16,0 2 0-16,-9-1 0 16,1 0 1-16,-11 3 0 15,4-2 0-15,-3 1 1 16,1-2-1-16,-1 0-1 15,-5-2 1-15,4 0-1 16,-8 0 0-16,-13 0 2 16,1-4-2-16,-5 2 0 15,-7 0-2-15,-3-4 1 16,-5-4-2-16,-9 0 2 16,1 0-3-16,-6 0 3 0,-5 0 1 15,-4-2-1 1,-3-5-2-16,9 1 3 0,7 1 0 15,7 3 0-15,15 1 0 16,9-2 3-16,4 3-6 16,10 0 3-16,0 0-2 15,6 0 2-15,5 0-2 16,1 0 1-16,-1 0-4 16,4 0-7-16,2 0-24 15,-6 6-14-15,4 5-13 16,2 2-49-16</inkml:trace>
  <inkml:trace contextRef="#ctx0" brushRef="#br0" timeOffset="137775.6743">9060 15184 120 0,'4'0'10'15,"-4"-4"-10"-15,0-4-2 16,0-2-20-16,-11-3-24 15,0-7-9-15</inkml:trace>
  <inkml:trace contextRef="#ctx0" brushRef="#br0" timeOffset="139228.9794">9060 15184 0 0,'-49'-109'12'0,"45"97"2"15,-6 3 1-15,4 1 4 16,6 1 4-16,0 5 8 16,0 2 4-16,0 0-12 15,0 0-6-15,0 0-1 16,0 0 1-16,0 0 3 15,0 0-8-15,0 0-11 16,16 0 0-16,7 4 0 0,0 7 2 16,13-5-3-1,-1 5 4-15,12 6-1 0,7-4 4 16,4 3 1-16,-1 1-1 16,13-3-4-16,-1-2-1 15,0-7 1-15,7-5-3 16,-3 0 2-16,-4 0-2 15,3 0 4-15,-12-5-3 16,-7-4 1-16,-8 3 0 16,-5 4 1-16,-9 1 1 15,0-2-3-15,5-1 2 16,1-2-2-16,11-6 3 0,10-4-4 16,6-8 2-1,7-2-1-15,8-2 0 0,-4 6-1 16,-6 10 2-16,-13 12-1 15,-5 0-1-15,-1 17 1 16,-6 4 0-16,5 12 5 16,6-8-5-16,3-3 3 15,0-4-3-15,7-8 1 16,7-7 3-16,5-3-4 16,6 0 5-16,6-9-6 15,7-7 0-15,-9 2 0 16,-5 4-2-16,-8 5 2 15,-12 5 0-15,-9 0 2 0,-6 1-1 16,-1 18-1 0,10 1 1-16,2 1-1 0,-2-1 2 15,2-6-2-15,7-9 0 16,-1-5 0-16,5 0 0 16,12-5 0-16,-4-9 0 15,4 5-3-15,-6 1 2 16,-3 2-4-16,-5 2 4 15,-5 4 1-15,5 0-1 16,-3 0 2-16,3-3-2 16,7-3 1-16,-3-6 0 15,0-4 0-15,3-4 1 16,-5-1-2-16,-11 2-1 16,-2 5 1-16,-12 5 0 0,-9 5 1 15,-12 4 0-15,2 0 1 16,-8 0 0-16,8 4 1 15,6 9 5-15,12 1-2 16,3 1 1-16,17-8-6 16,1 7 1-16,23-10 6 15,13-1-4-15,12-2-3 16,6 5 0-16,3 3 0 16,-13 2 2-16,4-1-2 15,-3 8 0-15,-4 0 2 16,9-1-2-16,-1-6 3 15,5 0 0-15,7-5-2 16,2-2-1-16,7-4 1 0,8 0-2 16,1 0 0-16,-1 0 1 15,-1 0 0-15,-19 0 0 16,-8 1 1-16,-14 20 0 16,-4 1 0-16,-7 2 1 15,7 0-1-15,4-4 1 16,3-4 2-16,14-11-4 15,6 0 4-15,7-5-4 16,-1 0 0-16,0-5-2 16,0-3 2-16,-2-1 0 15,-2 3 2-15,-11 2-1 16,-10 4 0-16,1 0 2 0,2 0 1 16,0 4-2-16,4 8-2 15,-1-5 0-15,-1-4-1 16,2-3-4-16,5 0 5 15,0 0-1-15,5 0 0 16,-4-11 2-16,8 0-2 16,-5 5 3-16,-6 2-3 15,-10 4 2-15,-9 0-1 16,-11 0 0-16,1 16 0 16,-10-3 0-16,1 2 1 15,5 3-2-15,-8-5 2 16,-2-2-2-16,7-5 1 15,0-2 0-15,-2-4 0 0,6 2 0 16,-6-2 0 0,-3 0 0-16,-1 2 0 0,-7 2 0 15,-7-4 0-15,-14 6-1 16,-2-3 1-16,-9-1-1 16,-10 2 1-16,-7-2 0 15,-3-2 0-15,-13 0 0 16,0 0 1-16,0 0-2 15,0 0 1-15,2 0-1 16,10 0-12-16,-6-6-12 16,5-5-6-16,-2-1 11 15,-6-1 17-15,-3 5 2 16,0-1 1-16,0-1-10 16,0 4-25-16,0-2-143 0</inkml:trace>
  <inkml:trace contextRef="#ctx0" brushRef="#br0" timeOffset="140536.0609">12380 14640 29 0,'-5'-1'0'0</inkml:trace>
  <inkml:trace contextRef="#ctx0" brushRef="#br0" timeOffset="143287.5712">8733 15146 50 0,'-8'-9'210'15,"4"8"-200"-15,2 1-9 16,2 0 4-16,0 0 7 0,0 0-3 16,0 0-3-16,0 0-3 15,0-3 1-15,0 3-2 16,0 0-1-16,0 0 5 15,0 0-1-15,0 0 3 16,0 0-2-16,0 0 4 16,0 0-6-16,0 0-1 15,6-1-3-15,8 1 0 16,7 0 2-16,0 0-2 16,4 0-2-16,4 5 2 15,-4 4 0-15,4 3 0 16,4 2 0-16,-2-4 0 15,9 4 0-15,-7-1 0 16,10 2 0-16,-5 1-1 16,4-4 2-16,3-2-2 0,-1 2 0 15,3-6 1-15,8-6-3 16,15 0 3-16,12-6-1 16,9-20 0-16,10-10 0 15,1-3-6-15,-2 2 7 16,-10 0-2-16,-14 13 2 15,-19 7 0-15,-8 13 1 16,-1 4-1-16,-11 4 1 16,14 9 0-16,-2 13-1 15,9-12 1-15,11-2-1 16,18-6 0-16,13-6 0 16,23-10-1-16,-3-16 0 0,9-8 0 15,-4 4-4-15,-9 6 1 16,-8 6-3-16,-8 8-3 15,-19 10 7-15,-9 0 1 16,-5 12 0-16,-11 11 2 16,0 4 0-16,4-8 0 15,-3-8 2-15,1 2-1 16,9-13-1-16,5 0 2 16,-1-11-1-16,5-6 2 15,-1-2-3-15,-4 5 1 16,6 1-1-16,-11 2 0 15,3 3-1-15,-4 2 1 16,-1 2 1-16,-4-3-1 0,5 0 1 16,7-7-1-16,3-2 2 15,6-4-1-15,6-4-1 16,-3 5 2-16,-8 2-2 16,-5 3 0-16,-13 7 1 15,-11 7 1-15,-8 0-2 16,0 0 1-16,-12 11 0 15,4 10 4-15,0 4-2 16,7-5 1-16,5 0-2 16,7-14-2-16,10-6 6 15,12 0-5-15,4 0-1 16,2-10-1-16,4-4-1 0,-8 0-4 16,-1 2 4-16,-4 4-3 15,-15 8 4-15,-8 0 1 16,-15 0 0-16,-2 4 1 15,-2 12-1-15,-2 3 3 16,2 0-1-16,-3-2 1 16,18 0-2-16,12-3 2 15,8-4-2-15,16-8 0 16,5-2-1-16,-5 0-2 16,-7 0-2-16,-2 0-5 15,-9 0 5-15,0-2 0 16,-6 2 3-16,2 0 1 15,-3 0 0-15,0 0 2 0,10 0-1 16,-1-8 2 0,7-2-1-16,3-2 1 0,3-2-3 15,4 4-1-15,0 4-3 16,4 2 0-16,-10 4 4 16,-3 0 0-16,-8 14 0 15,-7 6 0-15,-5 4 0 16,-3-1 1-16,-1-2 2 15,4 0 1-15,-4-12 1 16,10 5 2-16,4-4-1 16,-2-4 3-16,0 0-7 15,-3 0 0-15,-3-2-1 16,-15 5 2-16,2-4-1 16,-10 5 0-16,-5-2 2 0,-6-3 0 15,0 1-2-15,-1-6 1 16,6 6 0-16,-10-2-3 15,3-3 4-15,-1 12-3 16,1-12 3-16,-3 4-4 16,1-1 4-16,-1-4-1 15,-7 0 2-15,2 0-3 16,-5 0-2-16,5 1 1 16,-8-1 0-16,0 0-2 15,0 0 3-15,0 0-2 16,0 0 0-16,0 0 3 15,0 3-2-15,0-3-1 16,0 0 0-16,0 0-4 0,0 0 4 16,0 0-4-1,0 0 2-15,0 0-4 0,0 0 1 16,0 0 2-16,0 0-3 16,0 0-1-16,4 0-5 15,0 0-4-15,12 0 11 16,6 0-1-16,-2 0-24 15,5-6-23-15,-8 2-40 16,-5-3-9-16</inkml:trace>
  <inkml:trace contextRef="#ctx0" brushRef="#br0" timeOffset="147975.149">2100 16401 109 0,'-28'-14'345'0,"13"4"-339"0,9 7 0 16,0 3 16 0,6 0-19-16,0 0-2 0,0 0-1 15,0 0 0-15,0 0 0 16,0 0-1-16,0 0-2 16,0 0-5-16,8 7-4 15,13 7 8-15,14 3 4 16,2 2 0-16,5-5-1 15,-2-3 0-15,7-2-1 16,1-7 2-16,2 4 0 16,8-4-1-16,0 0 2 15,7-2-3-15,4 0 4 16,5 0-4-16,3 0 3 0,8 0-1 16,-2 0 0-16,-8 0 1 15,-11-2-1-15,-5 0 2 16,-12 2-4-16,-7 0 4 15,-5 0-2-15,-8 0 0 16,2 0 1-16,-4 6-1 16,-3 0 2-16,-11 4-1 15,2-4 0-15,-4-1 0 16,-2 4-1-16,2-5 0 16,2 0 1-16,7-2-2 15,13-2 2-15,21 0 0 16,25-21-1-16,21-16 3 0,12 3-3 15,-2 0 1 1,-7 3-2-16,-3 18 2 0,-17 5-5 16,-4 8 7-16,-1 0-6 15,-9 0 3-15,6 0 0 16,4 0-1-16,-2 0 1 16,8 0-1-16,-4 0-1 15,3 0 2-15,-1-4-2 16,-9-2 1-16,-10 3 2 15,-2 3-1-15,-4 0 0 16,-1 0 0-16,1 0 0 16,6 0 0-16,7 0-1 15,-9 0 3-15,17 0-4 16,-6 0 4-16,3-10-4 0,5 1 2 16,4-1 0-1,2-1 0-15,1 5 0 0,-5 1 0 16,-10 5 0-16,-7 0-1 15,-4 0 2-15,1 5-2 16,-3 13 2-16,2-3-1 16,0-2 0-16,11-4 0 15,3-5-1-15,4-4 2 16,2 0-2-16,3 0 1 16,-8-4-2-16,10-10-1 15,-5 0 1-15,-6 1 1 16,-3 4 1-16,-9 0 1 15,3 5 0-15,-3 3-1 0,6-2 2 16,3 3-3 0,4 0 2-16,6-5-2 0,-4 5 0 15,6-6 0-15,-7-7-1 16,4 4 1-16,-2-4-1 16,0 4 0-16,-6-4 2 15,-3 3 0-15,-3 2-1 16,-8 8 2-16,-2 0-2 15,-1 0 2-15,-1 0-1 16,-5 4 0-16,7 6 0 16,1-2 0-16,12-3-1 15,1-1 1-15,1-4 0 16,5 0-1-16,-7 0-1 16,-2-9 2-16,-3 3-1 0,1 0 1 15,-7 2-2-15,-7 4 4 16,3 0-4-16,-10 0 4 15,-2 0-2-15,-1 8 0 16,-6 0 1-16,12 3-1 16,-2-4 0-16,3 1 0 15,8-6-1-15,3 1 1 16,7-3-3-16,-6 0 2 16,-4 0 0-16,-2 0 0 15,-6 1 2-15,-1 7-1 16,5 8 0-16,-6-1 1 15,8-1-1-15,0 0 1 16,-2-1-3-16,9-3 1 0,3-1 0 16,4-5-5-1,-4-4-1-15,3 0-4 0,-7 0 3 16,0 0 5-16,-4 0 3 16,-1 0 0-16,-1 0 0 15,-5 0 2-15,7 0-1 16,11 0-2-16,-7 0 1 15,5 0 0-15,-1 0-2 16,1 0-2-16,1 0-1 16,3 0-7-16,3-6 0 15,-3-6 3-15,-9 6 4 16,-4 1 5-16,-5 5 1 0,-14 0 3 16,2 0 0-16,-6 3 2 15,7 5-2-15,2 6-1 16,1-6-2-16,-1 2-2 15,3-4 0-15,8-6 1 16,5 0-3-16,-2 0 2 16,-5 0-2-16,3-5 3 15,-4-2 1-15,-2 3-1 16,-15 4 2-16,3 0 0 16,-3 0 2-16,5 5-4 15,-1 7 2-15,15 5-2 16,2-3 0-16,4-4-1 15,11-2-2-15,4-8 0 0,3 0-1 16,9 0 1 0,-3-16 2-16,-4 2 1 0,-1 0 0 15,-2 6 0-15,-4 4 3 16,-5 4-1-16,1 0 2 16,-9 0-2-16,7 7 1 15,-7 12-3-15,4-1 1 16,0-2 0-16,5-2-2 15,5-4 0-15,-3-6 0 16,9-4 1-16,6 0-4 16,8 0 4-16,1-6-1 15,3-6 1-15,3 2 0 16,-13 4 0-16,-12 0 1 16,-12 6 1-16,-10 0 1 0,-8 0-3 15,-4 9 2-15,-5 0-2 16,4 1 3-16,-6-4-2 15,1-4 0-15,-5 2 0 16,-5 1 0-16,-2-5-1 16,-6 0 2-16,-12 0 3 15,3 0 1-15,-7 0 10 16,0 0-2-16,0 1-1 16,0-1-10-16,0 0 0 15,0 0-2-15,0 0-1 16,0 0 0-16,0 0 0 15,0 0 2-15,0 0-1 16,0 0 6-16,2 0 0 0,-2 0 4 16,0 0-5-16,2 0-2 15,-1 0-1-15,-1 0-1 16,0 0 1-16,0 0-3 16,0 0 5-16,0 0-3 15,0 0 4-15,0 0-1 16,0 0 5-16,0 0-1 15,0 1-3-15,0-1 1 16,0 0 3-16,0 0 3 16,0 0-6-16,-7 0 4 15,-4 0-11-15,-5 0 3 16,7-1-3-16,7 0 4 0,0 1-4 16,0 0 0-16,-3 0-2 15,2 0 1-15,1-5 0 16,0 1 1-16,-5 0-2 15,3 0-10-15,0-2 11 16,-3 2-3-16,2 0-11 16,-6-2-13-16,3 4-16 15,-4-4-6-15,-3 6-29 16,-6 0-8-16,6 0-15 16,-1 0 11-16</inkml:trace>
  <inkml:trace contextRef="#ctx0" brushRef="#br0" timeOffset="151926.8585">16190 16477 132 0,'0'-6'238'15,"0"2"-224"-15,17-1-14 16,22 2-6-16,19-2 6 16,17-4 0-16,19 3 1 15,6 4 0-15,-5 2-1 16,11 0 0-16,-15 12 0 16,-2 6 0-16,5 0 0 15,-3 3 0-15,18-2 1 16,5-2-1-16,15-4 4 15,12-3-4-15,7 6 4 0,22-1-4 16,4 4 0 0,6 2 0-16,-8-2-3 0,-10 6 1 15,-8-3-9-15,-9 2 1 16,-4-8-4-16,-12-4 5 16,-13-6-1-16,-14-6 2 15,-8 0 4-15,-21 0 4 16,-10-4 0-16,-10-4 0 15,-26 2 0-15,-14-6-5 16,-13 0-3-16,0-7-43 16,-22 1-104-16</inkml:trace>
  <inkml:trace contextRef="#ctx0" brushRef="#br0" timeOffset="152871.1498">4633 17543 319 0,'-27'0'28'16,"11"-4"-28"-16,16 4 0 16,0 0 0-16,0 0 1 15,0 0 0-15,0 0 0 16,2 0-1-16,41 0-1 15,28 0 1-15,38 0 10 16,25-9-4-16,31-5 0 16,26 6-4-16,25-7 2 15,8 6-3-15,3 1-1 16,-5 4 0-16,-8 4 0 16,-6 0 0-16,-19 0 0 0,-15 0 0 15,-3 0 1-15,-3 0-1 16,-10 8 2-16,-11-7-2 15,-20 2 2-15,-14-3 0 16,-22 0-1-16,-10 0 2 16,-21 0-3-16,-18 0 0 15,-17 0 2-15,-13 0-4 16,-6 0 2-16,-6 0-1 16,0 0-1-16,0 0-8 15,0-4-41-15,0-14-172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5:24:33.29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00B050"/>
    </inkml:brush>
  </inkml:definitions>
  <inkml:trace contextRef="#ctx0" brushRef="#br0">13649 2212 242 0,'-6'0'19'0,"-5"-10"-16"16,7-3-3-16,4 12 3 16,-2 1 0-16,2 0 5 15,0 0 1-15,0 0-6 16,0 0-2-16,0 0-1 0,0 0 0 15,0 0-3-15,0 0-1 16,3 6 3-16,17 2 1 16,11-1 2-16,6 1-2 15,9 1 3-15,8-6-3 16,11 1 2-16,0-4-2 16,9 2 1-16,20 1 0 15,5-3-1-15,3 1 0 16,10 2 0-16,3-3-1 15,5 2 1-15,17 2-1 16,3 1 2-16,-4 4-2 16,0-1 1-16,-7 1 0 0,0 1-2 15,-7 5 2-15,8-5 0 16,10-3-1-16,-1-1 1 16,10-1-3-16,5-1 2 15,-10-2 1-15,9 0 0 16,-7 0 0-16,-6 2 0 15,-6 0 0-15,-7 4 0 16,-2 0 0-16,-9 3-1 16,-12 2 1-16,-2-3-2 15,10 0 2-15,-10-1-5 16,10-2 5-16,-12 1-3 16,1-6 3-16,-11 2 0 15,5 0-1-15,-9-2 1 0,-10 6 0 16,4-2-1-16,-15 3 2 15,0-4-2-15,-12-1 1 16,-6-2 0-16,-5 0 0 16,-1-2 0-16,-6 0-1 15,-4 0 2-15,5 0-1 16,-7 0 0-16,0 0 0 16,0 0-1-16,-2 0 1 15,-6 0-1-15,2 0 0 16,2 0-1-16,-3 0 2 15,2 0-1-15,-8-2 2 16,-1 2-2-16,-1-2 2 0,-1 2 1 16,1-2-2-1,1 0 0-15,12-2 0 0,2 0-2 16,13-2 2-16,5-2 0 16,9 0-1-16,6 4 1 15,5-2 0-15,6 2-2 16,7 0 2-16,6-3-1 15,5 2-2-15,18-1 3 16,13 2-4-16,17-2-3 16,5 2-6-16,10 2 4 15,-9 2-5-15,-4 0 7 16,-10 0 2-16,-4 0 5 16,0 0 2-16,-9 2-2 15,-2 4 6-15,-5 2-2 16,-10-3 3-16,-3-2-3 0,-5 1-4 15,-6 2-1 1,-14-2 1-16,-15 0-1 0,-24-4-2 16,-16 2 3-16,-16-2 0 15,-2 0 14-15,0 0 4 16,-5 0-16-16,-8 0-2 16,-3 0-7-16,3 0-14 15,-2 0-25-15,-1 0-42 16</inkml:trace>
  <inkml:trace contextRef="#ctx0" brushRef="#br0" timeOffset="870.6594">10882 2610 11 0,'0'0'22'0,"0"3"-19"16,0-2-2-16,0-1-1 0,0 5 4 15,0-1 9-15,0 1-1 16,0 2-7-16,0 0-1 16,3 3-3-16,8 9-1 15,-5 1-18-15</inkml:trace>
  <inkml:trace contextRef="#ctx0" brushRef="#br0" timeOffset="14359.4163">18438 3653 76 0,'0'-34'12'0,"-2"3"2"15,-10 4 9 1,8 5 4-16,-3 2 10 0,2 8 1 16,5 1-5-16,-1 0-9 15,1 3-5-15,0 0-7 16,0 2-1-16,0 2-3 15,0 2 2-15,0 2 0 16,0 0 6-16,0 0-10 16,0 0-6-16,0 0 0 15,0 0-8-15,0 2-5 16,0 24 7-16,0 10 6 16,-9 10 0-16,4 6 0 0,-6 0 1 15,5 3-2-15,-4-2 1 16,6 6-1-16,-3-3 0 15,3 3-4-15,2-3 0 16,2-6-12-16,0-6 5 16,0-8-9-16,0-14 5 15,0-4-8-15,0-11-9 16,0-4 0-16,0-3-4 16,0 0-2-16,0-10-18 15</inkml:trace>
  <inkml:trace contextRef="#ctx0" brushRef="#br0" timeOffset="14691.6113">18318 3676 156 0,'0'-27'0'16,"0"5"0"-16,6 4 0 16,21 0-7-16,17 0 4 15,10 4 3-15,4 4 3 16,4 3 0-16,-4 7 3 15,-4 0-6-15,-10 4 0 16,-4 13 1-16,-9 5-1 16,-4 2-1-16,0 2 0 15,-11 2 0-15,-3-3-3 16,-7-1 2-16,-6-2-4 16,0-3 2-16,-21-1 3 15,-22 0 1-15,-3 3 4 0,-15-5 0 16,3-4 1-16,5-2-4 15,2-6 2-15,10-4-3 16,8 0-4-16,10 0-5 16,10 0-17-16,7-6-49 15</inkml:trace>
  <inkml:trace contextRef="#ctx0" brushRef="#br0" timeOffset="15109.1435">19084 3471 264 0,'2'0'0'0,"5"0"-33"16,4 10 30-16,-4 14 3 15,-3 12 3-15,-4 11 1 16,0 8 8-16,-6 8-4 15,-12 1 2-15,-7 2-1 16,6-4-5-16,-6-3 0 16,2-7-2-16,3-4 1 15,5-9-2-15,6-7 1 16,4-9-1-16,5-3-2 16,0-5 0-16,7 2 1 0,22-3 0 15,9 0 0 1,8-3 0-16,10 0 1 0,4-9-1 15,3-2 1-15,-5 0-1 16,-9 0 0-16,0-7-1 16,-12 0 0-16,2-3 1 15,-10 2 0-15,-12 2-5 16,-5 2-3-16,-8 0-21 16,1-2-32-16,-3-8-63 15</inkml:trace>
  <inkml:trace contextRef="#ctx0" brushRef="#br0" timeOffset="17314.2428">18208 4463 30 0,'-9'-7'89'0,"3"-1"-61"15,-3 3 8-15,4-2 9 16,1 0-6-16,-3-1 4 15,3 4 11-15,2 3-24 16,2 1-20-16,0-3-9 16,0 3 1-16,0 0-4 15,0 0 2-15,0 0-1 16,0 0-1-16,0 0 0 16,0 0-2-16,0 0-4 0,0 0-1 15,0 0-7 1,0 0 0-16,0 0 3 0,0 0 10 15,0 0 2-15,0 0 1 16,0 0 0-16,0 0 4 16,0 0 3-16,0 0 1 15,0 0 3-15,0 0-7 16,0 0 4-16,-9 0-4 16,2-4 3-16,-4-2-6 15,-7-4-1-15,-4 1 1 16,4-4-1-16,-7-5 2 15,0 0-1-15,2-6 0 16,-6-1 1-16,-5 0-1 16,5-7-1-16,5 4 0 0,-1-6-3 15,8-6 2-15,-4-6-4 16,13-9-8-16,8-5-12 16,0-10-12-16,10-6-7 15,17-10-5-15,11-5 3 16,2 3 15-16,7 8 0 15,-3 7 3-15,3 13 15 16,-5 14 13-16,-4 7 7 16,-9 10 15-16,10 5-8 15,-6 2 3-15,23 0-7 16,6 4-8-16,16-4-1 16,9 6 1-16,0 0 2 15,2 5 1-15,5 5 1 0,-5 1 0 16,2 5 0-16,1 0-2 15,-2 0 1-15,-3 20-1 16,-6 7-1-16,-8-2-1 16,-11 7 0-16,3 0 0 15,-7 4-1-15,2 0 2 16,-1 4-2-16,0 5 2 16,-5-2 0-16,-6 6 0 15,-9 1-3-15,-12 8 1 16,-8 0 1-16,-10 4-1 15,-6 1 2-15,1-3 0 16,1-2 1-16,-1-5-2 16,5 0-1-16,-3-3 0 0,-1-6 0 15,0 0 0-15,-5-7-1 16,0-3 3-16,0 0-1 16,-29 5 12-16,-11 5-2 15,-18 0-6-15,-14 2-6 16,-6-9 1-16,0 1 1 15,-2-6-2-15,2-7 0 16,5-1 0-16,-6-6 4 16,2-4-4-16,-8-2 3 15,-2-6-2-15,0-2 3 16,-9-4-2-16,9 0 0 16,1 0 3-16,3-4 0 0,7-14-4 15,7-4 0-15,9 0-1 16,2-5 0-16,7 7-2 15,6 0-8-15,5 4 1 16,16 2-2-16,1-2-7 16,14 12-28-16,9-7-56 15</inkml:trace>
  <inkml:trace contextRef="#ctx0" brushRef="#br0" timeOffset="22857.2966">2413 6320 1 0,'-11'0'125'0,"-2"-16"-102"16,2-2 11-16,4 6-8 16,-4 4 3-16,11 3-10 15,-4 3-4-15,4-1 3 16,0 1-9-16,0 2 9 16,0 0-5-16,0 0-8 15,0 0-2-15,0 0-2 0,0 0-2 16,0 0-4-16,0 0 0 15,0 0-4-15,0 0 0 16,2 0 0-16,18 0 9 16,0 0 0-16,0 0-2 15,6 0 2-15,3 0 0 16,6 6-1-16,0 0-2 16,0 0 3-16,10-2-5 15,2 0 0-15,7 0 0 16,-4 0-4-16,2-1 2 15,-6-2-2-15,-3 1 4 16,-3 1 0-16,0-2 4 16,-2 4-3-16,4-2 1 0,8 1-1 15,-2 0 4-15,4-4-2 16,-6 0 2-16,1 0 0 16,5 0 0-16,-4 0 0 15,4 0 0-15,-4 0 0 16,6 0 0-16,-7 0 0 15,2 0 0-15,-12 2 0 16,0 0 0-16,-5 0 0 16,-2 0-2-16,6 0 2 15,1 1 0-15,1-3 0 16,0 0 2-16,0 0-2 16,-2 0 0-16,-1 0 0 0,5 0 0 15,5 0 0-15,-1-3 0 16,10-3 0-16,0-1 0 15,-1 0-2-15,-4 1 4 16,-2-1-2-16,2 2 0 16,-6-1-2-16,-6 4 2 15,5-2 0-15,-2 2 0 16,7-2 0-16,-5 2 0 16,1 0-2-16,-5 2 0 15,-3 0 1-15,7-3 1 16,-5 3 0-16,-6-1 0 15,-5 0 0-15,-6-2 1 16,5 3 1-16,-7 0-2 16,-3 0 1-16,4 0 0 15,-2 0-1-15,5 0 0 0,-1-2 2 16,-8 1 0-16,0-2 0 16,-4 1 4-16,-4 2-4 15,-1 0 0-15,-2-1 0 16,0 1-2-16,-1 0 1 15,5 0-1-15,-1 0 0 16,-1-3 0-16,3 3 0 16,-1 0 1-16,1-2-2 15,2 2 1-15,3 0 0 16,0 0-5-16,-2 0-9 0,-4 0-14 16,-4 0-93-1</inkml:trace>
  <inkml:trace contextRef="#ctx0" brushRef="#br0" timeOffset="24410.8413">8534 6236 74 0,'-2'-2'26'0,"2"2"-3"16,0 0 9-16,0 0 12 16,0 0 2-16,0 0-9 15,-5 0-17-15,5 0-17 16,0 0-3-16,0 0-8 0,0 0-7 16,0 0-13-1,9 0 7-15,8 0 6 0,9 0-8 16,-2 0-3-16,-2 0 9 15,5 0-7-15,-2 0-29 16</inkml:trace>
  <inkml:trace contextRef="#ctx0" brushRef="#br0" timeOffset="24822.358">9550 6286 157 0,'-7'-4'35'0,"7"2"-33"16,0 0-2-16,0 2-22 15,9-2 5-15,16 0 14 16,6 0-3-16,2 0-4 16,5 2-7-16,-2 0-12 15,0 0-24-15</inkml:trace>
  <inkml:trace contextRef="#ctx0" brushRef="#br0" timeOffset="25413.8985">10609 6274 105 0,'2'0'38'0,"0"0"-34"16,-2 0-4-16,9 0-4 15,-3 0 1-15,8-2 3 16,6 0-1-16,2 0 1 16,7 0-1-16,0-3 2 15,11 4-1-15,3-3 0 16,3 2 1-16,10 1-1 16,-2-4 0-16,6 5 0 15,-3-1 0-15,13 1-1 16,-1-3-1-16,-5 3 1 15,1 0 1-15,-7 0 0 16,-4 0 0-16,-10 0 0 16,1 0 0-16,-12 0 0 0,-8 0 0 15,-8 0 0-15,-13 3 0 16,4-3 0-16,-8 0 1 16,0 0 1-16,0 0 0 15,0 0 0-15,0 0-1 16,0 0-1-16,0 0-1 15,0 0-4-15,0 0-9 16,0 0-27-16</inkml:trace>
  <inkml:trace contextRef="#ctx0" brushRef="#br0" timeOffset="26150.4541">13159 6224 13 0,'79'-7'15'15,"-7"1"-8"-15,9 5 1 16,2 1-3-16,-1 0-4 16,3 0-1-16,-5 0-1 15,0 0-4-15,-4 6 5 16,2 4-1-16,-12-2 1 15,6 0 0-15,4 0 0 16,-2 1 1-16,8-4-1 16,0 1 0-16,8 0-1 0,-3 0 1 15,-8 0 0-15,4 3-1 16,-12-3 2-16,1 0-2 16,-5-1 2-16,-7 3 0 15,-12-2-1-15,-5 2 0 16,-16 0-2-16,-10-2-6 15,-6 0-12-15</inkml:trace>
  <inkml:trace contextRef="#ctx0" brushRef="#br0" timeOffset="26960.7886">8218 7359 3 0,'0'-2'141'15,"0"2"-114"-15,0 0-23 16,0 0 11-16,0 0 2 15,0 0 3-15,0 0-16 16,6-2-4-16,3-2 2 16,11 0-4-16,3 2 0 15,6 2-9-15,2 0-16 16,0 0-30-16</inkml:trace>
  <inkml:trace contextRef="#ctx0" brushRef="#br0" timeOffset="27311.8343">9853 7347 233 0,'0'0'0'0,"0"0"-11"16,0 0-52-16,18 0 49 15,16 0 3-15,3 0 4 16,13 0-6-16,7 0 4 16,3 0-7-16,0 0-72 15</inkml:trace>
  <inkml:trace contextRef="#ctx0" brushRef="#br0" timeOffset="27650.5664">11513 7417 74 0,'2'0'58'0,"11"0"-58"16,3 0-6-16,9 0 6 16,6 0 1-16,0 0-1 15,7 0-1-15,-5 2-5 16,1 4-5-16,-5 0-5 15,0 4-8-15</inkml:trace>
  <inkml:trace contextRef="#ctx0" brushRef="#br0" timeOffset="28174.1676">13902 7604 49 0,'67'-2'60'15,"10"2"-60"-15,23 0-13 16,14 0 4-16,4 0-42 16</inkml:trace>
  <inkml:trace contextRef="#ctx0" brushRef="#br0" timeOffset="30229.8006">9225 8568 12 0,'15'0'16'16,"-13"0"-11"-16,-2 2-5 16,-2 8-23-16</inkml:trace>
  <inkml:trace contextRef="#ctx0" brushRef="#br0" timeOffset="30493.0111">8209 8551 169 0,'0'-1'0'0,"9"0"-28"16,18 1 28-16,4-2 3 16,2-1-1-16,3 2-1 15,-1-2 2-15,8 3-3 16,1 0 1-16,10 0-2 16,2 0-4-16,-1 9-10 15,7-2-68-15</inkml:trace>
  <inkml:trace contextRef="#ctx0" brushRef="#br0" timeOffset="37203.3413">2997 11751 89 0,'0'-8'71'0,"-2"-2"-47"16,-5-1 4-16,5 7 18 16,2 3-12-16,0 1-3 0,0 0-9 15,0 0-4-15,0 0-3 16,0 0-7-16,0 0-1 16,0 0-6-16,0 0 1 15,0 0-2-15,0 0 0 16,0 0 0-16,-2-3 0 15,2-4 0-15,0-4 6 16,0-4-5-16,0-6 1 16,-2 1-3-16,-5 4 2 15,1-4-2-15,-4 0 0 16,-3 2-1-16,-5 2-2 16,-7 6-4-16,-4 3 4 0,8 2 4 15,-15 3 3-15,5 2-3 16,-3 0 1-16,-4 0 1 15,9 8-1-15,0 2-1 16,12 0 1-16,5-2-1 16,6-4 0-16,3-2 0 15,1 4-2-15,0 7-6 16,-4 4-2-16,-4 5 8 16,1 2-2-16,5-3 0 15,0-5 0-15,4-3-2 16,0 1 3-16,0-2-2 15,0 1 4-15,17 2-2 16,1 0 2-16,7 0 1 16,0 2-1-16,8-3 1 15,0-1 0-15,1 2-1 0,1-1 1 16,-4 0-1-16,-2 2 1 16,-6-4-3-16,4 4 4 15,-10 4-3-15,-3-2 2 16,-1 0-2-16,-9-4-2 15,-2 2 4-15,-2-3-1 16,0 1 2-16,-4 1 5 16,-25 4 1-16,-9-2 3 15,1 1-8-15,-6-3 3 16,12-9 1-16,-3-2-1 16,10-4 5-16,0 0 3 15,-1 0-3-15,3-8-7 0,2-4 6 16,2-3-5-16,2 3 1 15,3 1-2-15,4 0-3 16,7 4 0-16,2-4-3 16,0 1-7-16,0-6-23 15,11 4-33-15,22-2-40 16</inkml:trace>
  <inkml:trace contextRef="#ctx0" brushRef="#br0" timeOffset="38255.4101">3218 11875 60 0,'-5'-6'136'16,"1"3"-114"-16,-1 2 2 15,3 1 36-15,0 0-13 16,2 0-21-16,0 0-13 15,0 0-5-15,0 0-2 0,0 0-6 16,0 0 0 0,0 0-2-16,0 0-2 0,0 0-4 15,15 0 4-15,8 0 3 16,6 4 2-16,8-2-2 16,6-1 2-16,8-1-2 15,3 0-2-15,-3 0 2 16,7 0-5-16,-7 0-6 15,-6-1-2-15,-12-4 4 16,-6 4 3-16,-18 1-1 16,-5-1 3-16,-2-2 3 15,-2 3 2-15,0-2 3 16,0-2-3-16,0 0-1 16,-8-4-28-16,-3 2-5 0,3 2-8 15,4 2-34-15,0-1-44 16</inkml:trace>
  <inkml:trace contextRef="#ctx0" brushRef="#br0" timeOffset="38607.8132">3619 11689 39 0,'-14'-8'235'0,"10"3"-212"16,4 3-16-16,0 2 27 15,0 0-1-15,0 0-21 16,0 0-7-16,0 0-5 0,0 0-2 16,0 4-7-1,18 8 4-15,3 9 4 0,5-1 2 16,5 2 0-16,-4 0 1 16,-3 1-2-16,1 0 1 15,-8-1-2-15,2 1 1 16,-9-4 0-16,4-3 0 15,-9-3-2-15,-3-5 2 16,-2 7 0-16,-7 1 2 16,-29 6-2-16,-13 2 0 15,-4 2-5-15,-3-5-5 16,6-8-11-16,13-7-20 0,3-3-14 16,17-3-86-1</inkml:trace>
  <inkml:trace contextRef="#ctx0" brushRef="#br0" timeOffset="41030.2697">4455 11672 175 0,'0'0'26'0,"0"0"-26"15,0 0-3-15,0 0 1 16,0 0 1-16,0 6 1 16,0 12 1-16,0 0 6 15,0-1-3-15,0-4 3 16,0-3-1-16,0 3 1 16,0-8-3-16,0-1-1 15,0-2 1-15,0-2-1 16,0 0 9-16,0 0 12 15,0 0 10-15,0 0 4 16,0 0-1-16,0 0-10 0,-2 0-4 16,2 0-9-1,-5 0-9-15,5 0 3 0,-3 0-6 16,3 0 0-16,0 0-1 16,0 0-1-16,0 0 0 15,0 0 1-15,0 0-2 16,0 0 0-16,0 0 1 15,0 0 0-15,0 0-1 16,0-2 2-16,0 2-1 16,0 0 0-16,0 0 0 15,0 0-1-15,0 0 2 16,0 0-2-16,0 0 1 16,0 0-1-16,0 0 0 15,0 0 1-15,0 0-4 16,0 0 1-16,0 0-2 0,0 0-4 15,0 0-2-15,0 0-5 16,0 0-4-16,-2 0 3 16,2 0 3-16,-4-1-2 15,-1-2 8-15,5 0-11 16,-2 3 19-16,2-2 0 16,0 2 0-16,0-2-2 15,0 2 1-15,0 0 0 16,0 0-11-16,0 0-5 15,0 0-16-15,-2-3-122 0</inkml:trace>
  <inkml:trace contextRef="#ctx0" brushRef="#br0" timeOffset="41668.1027">4289 11570 240 0,'-4'-8'48'15,"0"2"-25"-15,-1 1 20 16,5 4-14-16,0-2-21 16,0 3 0-16,0-1-5 15,0 1-3-15,0 0 0 16,0 0-1-16,0 0-4 15,0 0 0-15,0 0-3 16,0 0-3-16,11 0 10 0,5 0 1 16,1 0 1-1,-3 1-1-15,4 2 3 0,-2-2-2 16,-3-1-1-16,-2 0 0 16,0 3 0-16,3-3 0 15,-1 0 1-15,5 2-2 16,2-2-2-16,-4 0 3 15,-3 0-2-15,-5 0 0 16,2 0-4-16,-8 0-2 16,-2 0 5-16,0 0 3 15,0 0 3-15,0 0-3 16,0 0 0-16,0 0-1 16,0 0-7-16,0 0-13 0,0 0-5 15,4 0-15-15,5 0 17 16,-5 0 19-16,2 0-9 15,-6 0-10-15,0 0-24 16,0 0-12-16</inkml:trace>
  <inkml:trace contextRef="#ctx0" brushRef="#br0" timeOffset="42011.6516">4426 11576 99 0,'-5'0'115'0,"5"4"-115"16,0 0 0-16,0 6 0 16,0 8 3-16,0 9 11 0,0 8-1 15,0 5-1-15,0 3-4 16,0-6-3-16,0 2-2 16,0-6 3-16,0 2-4 15,0 5 0-15,0-5-2 16,0-2 0-16,0-3 1 15,0-5-2-15,0-10 0 16,0-5 0-16,0-3-1 16,0-7 1-16,0 0 1 15,0 0 1-15,0 0 4 16,0 0-3-16,0 0-2 16,0 0-1-16,0 0-12 15,0 0-10-15,0 0-18 0,0 0-38 16,0 0-27-16</inkml:trace>
  <inkml:trace contextRef="#ctx0" brushRef="#br0" timeOffset="42401.7803">4381 12096 102 0,'-5'0'24'16,"5"-3"-17"-16,0 3 25 16,-2-2 8-16,-2 2-14 15,2-2-3-15,-3 2-5 16,3-2-6-16,2 2-8 15,-2 0-4-15,0 0-1 16,2 0-4-16,0 0 4 16,0 0-3-16,0 0 4 15,0 0-3-15,0 0 1 0,0 0 2 16,0-1 2-16,0 1-2 16,0 0 1-16,2 0-1 15,13 0 2-15,3 0 4 16,0 0-2-16,4 0 1 15,1 1-2-15,6 3 3 16,-2 1-4-16,-4-4-1 16,4-1 1-16,-4 3 1 15,-3-1 0-15,-5-1 0 16,-8 2-1-16,-3-3-1 16,-4 0-1-16,0 0 1 15,0 0 0-15,0 0-1 16,0 0-5-16,0 0-13 0,-11 0-70 15,-4 0-73-15</inkml:trace>
  <inkml:trace contextRef="#ctx0" brushRef="#br0" timeOffset="44659.2702">5099 11794 100 0,'-2'-7'69'0,"-4"3"-36"16,6 2 20-16,0-4-10 16,0 6-14-16,0 0 4 15,0 0-10-15,0 0-4 16,0 0-10-16,0 0-4 15,0 0-5-15,0 0-4 16,0 1-1-16,0 20-6 16,-4 10 11-16,0 12 3 15,-1-3 0-15,-1 0-3 16,-1-10 0-16,5-5-3 16,2-6 3-16,0-7-3 15,0-3-7-15,0-8-4 16,0-1-17-16,0 0-4 0,0 0 1 15,0-4-5-15,0-24-118 16</inkml:trace>
  <inkml:trace contextRef="#ctx0" brushRef="#br0" timeOffset="44862.3537">5041 11578 144 0,'-7'-2'161'16,"7"2"-161"-16,0 0-6 16,0 0 6-16,0 0 0 0,0 0-7 15,0 0-7-15,0 8 8 16,9 14 5-16,4 5-19 16,4 4-52-16,1-6-107 15</inkml:trace>
  <inkml:trace contextRef="#ctx0" brushRef="#br0" timeOffset="45526.2939">5413 11812 242 0,'-5'-3'0'0,"3"1"2"0,-2-2 4 16,-1 4 6-16,-2 0-6 16,3-2 6-16,-3 2-2 15,5 0-1-15,-4 0-9 16,-2 0 4-16,-5 0 5 16,-3 0-8-16,-1 0-1 15,-8 11 0-15,5 10 0 16,-2-1 2-16,6-1-2 15,3 0 0-15,6-5 1 16,-1-3-1-16,8 2 0 0,0-1 0 16,0-4-1-1,0 1-1-15,0-2 2 0,8 0-1 16,4-3-2-16,-4-1 3 16,1-3-4-16,7-3-4 15,-1-18 5-15,3-18-1 16,-5-1-11-16,8-3 7 15,-13-6 5-15,8 9-10 16,-9 0 5-16,-3 8 8 16,-4 13 8-16,0 0 8 15,0 11 0-15,0 0-8 16,0 4 3-16,0 0-7 16,0 4-1-16,0 0-3 15,0 0 0-15,0 0-5 16,0 0-7-16,0 4 1 0,0 15 0 15,0 1 11-15,0 14 4 16,0 5 3-16,0 2-1 16,0 3-4-16,0-8 4 15,2-7-6-15,10-4 3 16,-8-5-2-16,7 0-1 16,-2-8 0-16,-2-1-1 15,4-4-3-15,0-3-7 16,-4 0-16-16,8-4-43 15,6 0-75-15</inkml:trace>
  <inkml:trace contextRef="#ctx0" brushRef="#br0" timeOffset="46489.5662">5727 11631 189 0,'-5'0'65'0,"3"-5"-63"16,2 5 12-16,0-2 20 16,0 2-34-16,0 0 0 15,23 0-3-15,12 0 3 16,23 0 8-16,7 0 3 15,6 0-3-15,4 0-2 16,-3 0-5-16,-12-6-1 16,-7 4-1-16,-8-2-1 15,-16 2-6-15,-14-2 0 16,-7 2-5-16,-8 2-5 16,0 0 9-16,-21 0-51 15,-10 0-51-15</inkml:trace>
  <inkml:trace contextRef="#ctx0" brushRef="#br0" timeOffset="46797.4011">6007 11650 112 0,'0'0'9'0,"0"0"-5"16,0 0 4-16,0 0 6 15,0 0-5-15,0 0 0 16,0 0-5-16,0 12 4 15,0 4 5-15,0 4 8 16,0 7 8-16,0 5-1 0,0 0-4 16,0 0-5-1,0-4-12-15,0-1-6 0,12-4-1 16,-1 4 0-16,0 5-1 16,5-5 1-16,1 2 0 15,-3 0-3-15,-1-3-3 16,-7-4 2-16,4-7-11 15,-6-7-8-15,-4-4-30 16,2-4-18-16,5 0 9 16</inkml:trace>
  <inkml:trace contextRef="#ctx0" brushRef="#br0" timeOffset="49198.3714">7021 11714 185 0,'0'-3'63'0,"0"-1"-62"15,-2-3 10-15,0 0 9 16,0-5-9-16,-5-2 3 16,3-7 9-16,-6 6 4 15,-3-6-9-15,-3 4 3 16,1 2 1-16,-7 3-18 16,-3 2-4-16,2 4 0 15,0 3-4-15,-6 3 0 16,6 0 3-16,-2 0 0 15,10 0 0-15,1 15 0 16,6-1 1-16,-1 4-5 0,3 2 1 16,-2 3-2-1,6 7 1-15,2-4-4 0,0 2 0 16,0-1 2-16,18-3 1 16,-3 5-1-16,8-4 6 15,-3 2-1-15,2-4-6 16,-2-2 4-16,3-2 1 15,-8 6 3-15,1-2-2 16,-3-2 0-16,5 0 2 16,-7 1-1-16,-5-4 1 15,4-2-1-15,-10-7-1 16,0 6-5-16,0-4 1 16,-25 1 6-16,-10 1 5 15,-6-9-3-15,-4-4 6 16,2 0 6-16,-2 0 9 0,3-12-10 15,6-2-6-15,7-3-7 16,2 3-12-16,3 3-4 16,5-1-34-16,13 7-33 15,-1 5-125-15</inkml:trace>
  <inkml:trace contextRef="#ctx0" brushRef="#br0" timeOffset="51679.7068">2632 12714 4 0,'-5'-5'236'0,"5"1"-236"16,0-4 0-16,0-2 7 15,3-5 3-15,10 1-6 16,0-5-1-16,5 5-3 16,-3 0-2-16,-3 4 2 15,-10 2 0-15,-2-1 3 16,0 0 3-16,0 0-6 16,0 0-7-16,-4 0-2 0,-21 4 1 15,3 3 1 1,-5 2-5-16,-9 0-1 0,5 0 10 15,-2 0 3-15,-3 10 3 16,7 0-1-16,0 1 1 16,11 1-1-16,3 1 0 15,6-1-2-15,9 1-4 16,0 6 0-16,0-1 4 16,20 4 0-16,2 0 1 15,7 0 0-15,5 6 1 16,1 0 1-16,3 5-2 15,5 0 0-15,-3 3-1 16,5 4 2-16,-8-1-2 16,-8-10-5-16,-6 2 5 0,-12-9-5 15,-5-2 5-15,-6-4-2 16,0-2 2-16,-6 4 0 16,-21-8 0-16,-9 1 3 15,-1-4 16-15,-4-7-7 16,10 0-3-16,-3 0-3 15,17 0-6-15,3-6-7 16,6-6-5-16,8-4-38 16,0 1-26-16</inkml:trace>
  <inkml:trace contextRef="#ctx0" brushRef="#br0" timeOffset="52025.9966">3242 12941 151 0,'0'-4'218'15,"0"4"-218"-15,5 0-17 16,10 0 17-16,10-3 1 15,21-1 6-15,15-8 3 16,11 3-1-16,3 3-7 0,1 3 0 16,-3-3-2-16,-8 3 0 15,-5 2-3-15,-13-2 3 16,-7 3-5-16,-15 0-5 16,-19-1-1-16,-1 1-2 15,-5-4 9-15,0-6 2 16,-5-4-16-16,-15-3-114 15,-16 1 8-15</inkml:trace>
  <inkml:trace contextRef="#ctx0" brushRef="#br0" timeOffset="52317.8518">3619 12735 153 0,'0'-2'42'0,"0"2"-33"15,0-2 16-15,0 2-1 16,13 0-19-16,12 0 1 0,8 0 2 15,3 0-4-15,-3 0 3 16,3 10-6-16,-7 5 4 16,-5 0-3-16,-1 1 2 15,-4 5-1-15,0-6 0 16,-9 5-3-16,4-2 1 16,-14-1-2-16,0-4 2 15,0-1 0-15,0 1-1 16,-14 5 8-16,-9-5-1 15,-11 4-3-15,3-3-4 16,4-3-3-16,5-6-7 16,8-3-19-16,14-1-29 0,0-1-59 15</inkml:trace>
  <inkml:trace contextRef="#ctx0" brushRef="#br0" timeOffset="52798.7561">4417 12715 179 0,'-18'-1'74'0,"11"-2"-63"16,3 1 31-16,4 2 19 15,0 0-32-15,0 0-15 16,0 0-5-16,0 0-7 0,0 0-2 16,4 0-9-1,14 0 7-15,11 0 2 0,6 0 1 16,4 0-1-16,-4 0 0 16,-1 2-2-16,-5 1-3 15,-7-2-3-15,-7 0-15 16,-2-1-5-16,-5 0-7 15,-8 0-1-15,0 0-17 16,0 0-19-16,0 0-6 16</inkml:trace>
  <inkml:trace contextRef="#ctx0" brushRef="#br0" timeOffset="53225.7089">4530 12716 106 0,'-9'0'35'0,"6"0"-29"16,3 0 20-16,0 0-1 0,0 9-20 15,0 13 3-15,0 9 6 16,0 2-2-16,0 9 4 16,0 2-15-16,3 0 2 15,-3-1-3-15,0-7 0 16,0-2-2-16,0-8-3 16,-8 0-2-16,-4-5-11 15,-3-4 0-15,1-3-26 16,-1-4 1-16,1-6 10 15,3-2 15-15,-2-2 18 16,-1 0 10-16,6 0 23 16,-1 0-11-16,-3-2 3 0,-1-4 23 15,7-2-6-15,-4 3-15 16,4 0-8-16,-1 1-6 16,7 1 3-16,0 3 5 15,0 0-11-15,0 0-2 16,0 0-8-16,0 0-2 15,11 0-9-15,14 0 11 16,6 0 3-16,7 0-3 16,7 0 0-16,-8 0-1 15,1 0-3-15,-5 0-13 16,-1 0-9-16,-3 0-28 16,-5 0-52-16</inkml:trace>
  <inkml:trace contextRef="#ctx0" brushRef="#br0" timeOffset="53600.3093">5145 12886 251 0,'0'0'65'0,"0"0"-64"16,0 0-1-16,0 0 11 15,0 0 0-15,0 0-11 16,0 5-1-16,0 7 1 15,0 13 4-15,0 5 13 16,0 1-6-16,0-6-5 16,0-5-5-16,0-2-1 15,0-6-6-15,0 2-5 16,0-8-29-16,0-4-26 16,0 1-47-16</inkml:trace>
  <inkml:trace contextRef="#ctx0" brushRef="#br0" timeOffset="53788.2586">5219 12633 310 0,'0'6'0'0,"0"6"-42"16,0 3 42-16,2 4 0 15,7 4-1-15,4-4-25 0,6 6-76 16</inkml:trace>
  <inkml:trace contextRef="#ctx0" brushRef="#br0" timeOffset="54365.7934">5604 12841 158 0,'-15'-8'21'16,"-3"3"-21"-16,3 0 26 16,3 3 19-16,-5 2-21 15,5 0-7-15,-4 0-6 16,-4 15-10-16,5 5 0 15,-3 3 4-15,2 1-1 0,7-4-2 16,5-3-4-16,4-4 2 16,0 0 0-16,0-3-4 15,4-2 0-15,1-3-3 16,4-4-7-16,2-1 4 16,-7 0-4-16,15 0-11 15,-9-6 13-15,10-22 4 16,2-10-28-16,-3-2-4 15,3-5-4-15,0 1-7 16,-8 7 37-16,-6 4 14 0,-6 11 22 16,-2 8 25-16,0 8 17 15,0 1-18-15,0 5 2 16,0 0-14-16,0 0-16 16,0 0-18-16,0 0-3 15,-2 19-1-15,-2 5 4 16,-5 10 4-16,7-2-1 15,0 1 0-15,0-1-2 16,-1 0 4-16,3-1 0 16,0 4-3-16,0-5 1 15,0-7-1-15,0 0-2 16,5-4-8-16,4-8-3 16,-3 1-19-16,5-4-43 15,6-8-77-15</inkml:trace>
  <inkml:trace contextRef="#ctx0" brushRef="#br0" timeOffset="54688.6038">5901 12716 337 0,'0'0'15'0,"0"-1"-15"16,0 0-5-16,19 1 2 16,20-5 3-16,14 1 1 15,11 0 1-15,-5 2-1 16,-3 0-1-16,-4 2-1 15,-3 0-4-15,-8 0-2 16,-3 0-4-16,-7 0-18 16,-2 0-37-16,-11 0-55 15</inkml:trace>
  <inkml:trace contextRef="#ctx0" brushRef="#br0" timeOffset="54935.9488">6146 12761 185 0,'0'8'17'15,"-2"8"-8"-15,2 10-9 16,0 6 20-16,-2 7 9 16,2 1-8-16,-7 2 1 15,7 0-12-15,0 2 0 16,0-4-3-16,0 0-5 15,0-8-1-15,-1-5-1 16,-5-4-6-16,-1-2-5 0,1-6-21 16,-2-2-83-1</inkml:trace>
  <inkml:trace contextRef="#ctx0" brushRef="#br0" timeOffset="55811.7579">7150 12709 28 0,'0'-8'240'0,"0"0"-240"16,0-2-18-16,0-4 17 16,0 0-1-16,-15 0-12 15,-5-2-5-15,-1 2 1 16,-5 0 18-16,-3 4 7 16,7 1-1-16,-14 6 16 15,7 3-19-15,-8 0 7 0,2 0 3 16,7 2-2-16,4 8-4 15,3 2 3-15,8 0-1 16,9 2-9-16,-1 4-3 16,5 0 3-16,0 2 0 15,0 4-4-15,11-4 2 16,16 4-2-16,11-2 4 16,-5-2-1-16,8-2-4 15,-1-2 5-15,-11 6 0 16,-5-4-10-16,-8 4 5 15,-8-1 3-15,3 5 0 16,-11-1 2-16,0 0 0 0,-2-7 2 16,-20 4 4-1,2-7 10-15,-7-2-6 0,-2-5 6 16,1-2-2-16,2-4-1 16,7-2 6-16,1 0 5 15,-2 0-9-15,0-10-9 16,-3-2-4-16,4 2-2 15,-4-2-10-15,7 6 4 16,1 2-24-16,1 4-19 16,8 0-44-16,-7 0-83 15</inkml:trace>
  <inkml:trace contextRef="#ctx0" brushRef="#br0" timeOffset="57461.9076">7707 12681 165 0,'-4'-2'88'16,"2"0"-59"-16,2 2 24 16,0 0 6-16,0 0-27 15,0 0-5-15,0 0-21 16,0 0-6-16,8 0-6 0,21 0 2 15,25 0 3-15,8 0 1 16,7 0-2-16,-3 0-7 16,-7 0-8-16,-12 0-16 15,-9 0-22-15,-16 0-23 16,-9 0-50-16</inkml:trace>
  <inkml:trace contextRef="#ctx0" brushRef="#br0" timeOffset="57859.8534">7736 12714 125 0,'-5'0'122'0,"5"0"-122"16,0 0-10-16,0 0 7 16,0 1-2-16,0 9-2 15,0 4 7-15,3 11 2 16,-1 0 2-16,-2 4 3 15,0 11 6-15,-5-1 3 16,-3 1-8-16,-6-5 0 16,10-10-8-16,2 0 1 15,2-8-1-15,0-4 0 16,0-1 0-16,4-4 1 16,6-2 1-16,-4-4 1 15,2-2-1-15,7 0 6 0,2 0 0 16,10 0 4-1,4 0-5-15,7 0 1 0,7 0-6 16,-3 0-1-16,3 0-1 16,-1-2-3-16,-6-4-2 15,-10 4-9-15,-7 0 0 16,-10-2-16-16,-7 2-8 16,-4 0-15-16,0-2-2 15</inkml:trace>
  <inkml:trace contextRef="#ctx0" brushRef="#br0" timeOffset="58159.9455">7754 12869 247 0,'-2'0'37'0,"2"0"-26"16,0 0 17-16,0 0-6 16,0 0-22-16,2 0 0 15,25 0 0-15,9 0 2 16,1 4 3-16,11-1 3 16,-6-3-8-16,-5 0 0 0,4 0 0 15,-8 0-10 1,-6 2-1-16,-12-2-18 0,-4 1-21 15,-9-1-39-15,-2 3-44 16</inkml:trace>
  <inkml:trace contextRef="#ctx0" brushRef="#br0" timeOffset="59080.6965">8889 12716 228 0,'0'0'3'16,"2"0"-1"-16,-2-1 55 15,4-5-14-15,-2-4-30 16,-2-4-13-16,0 4 0 0,0 0 0 16,0 3 0-16,0 2 0 15,0 1 4-15,0 4-1 16,0 0 4-16,0 0-7 16,0-2 0-16,0 0-3 15,0-4-2-15,-8-2-7 16,-11-2-8-16,2 0 5 15,-12 0-5-15,-1 2 11 16,-10 6-2-16,3 2 11 16,-3 0 3-16,2 0 1 15,5 0 1-15,4 2 1 16,2 8 1-16,2 1-5 16,7 0-2-16,7 5-1 0,3 4-1 15,8 2-2 1,0 4 3-16,0-4-3 0,21 6 2 15,10 0 2-15,17-1 0 16,-2 0 2-16,1 1-1 16,5 0 2-16,-8-2-3 15,-9 1-2-15,-6-1-3 16,-8-5-4-16,-17 8-2 16,-4-3-1-16,-6 0 4 15,-32 0 8-15,-9-6 0 16,-7-4 0-16,-4-3 11 15,4-10-4-15,4-3 14 16,0 0-12-16,10 0-2 16,9 0-5-16,13-8-2 0,7 0-9 15,11 4-53-15,0-4-112 16</inkml:trace>
  <inkml:trace contextRef="#ctx0" brushRef="#br0" timeOffset="60941.3138">2940 13786 220 0,'0'0'34'16,"0"-3"-24"-16,0-6 50 0,0-1 1 15,0-2-46 1,0 1-8-16,0-4-5 0,-8 5-2 16,-7-4 0-16,-1 3-1 15,-3-3-2-15,-6 5-6 16,-10-1-4-16,-1 2-6 15,-9 5 9-15,1 3 8 16,-3 0 2-16,11 0 5 16,3 6-1-16,12 3-1 15,11-2-3-15,3 6-1 16,5 1-8-16,2 6-4 16,0 4 6-16,13 6 1 15,7-3 0-15,9 9 6 0,0-5-4 16,0-1 3-1,9 6-1-15,-5-2 2 0,-4 0-2 16,-2 2-1-16,-12-4 2 16,-6-3-3-16,-4-8 4 15,-5-6-6-15,0-1 2 16,0-4 4-16,-16 0 6 16,-6-3 3-16,-7-2 6 15,0-5 0-15,-3 0 4 16,4 0-3-16,4-2-7 15,-1-12-8-15,2-2-1 16,8-1-9-16,13 0-27 0,2-5-7 16,0 2-47-1,17-1-37-15</inkml:trace>
  <inkml:trace contextRef="#ctx0" brushRef="#br0" timeOffset="61242.8518">3343 13962 334 0,'0'0'0'16,"0"0"4"-16,17 0-4 0,10 0 10 15,20-8-4-15,16-2 3 16,16-1-2-16,11 0-7 16,-8 1 0-16,-2 4-2 15,-6 2-2-15,-17 2-8 16,-6 2-8-16,-7 0-9 16,-23 0-19-16,-5 0-36 15,-16-4-17-15</inkml:trace>
  <inkml:trace contextRef="#ctx0" brushRef="#br0" timeOffset="61519.5075">3797 13690 207 0,'0'0'8'0,"0"0"-8"15,12 0 0-15,12 0 0 16,10 13 2-16,-1 6 3 15,-2 6-3-15,-4 0-1 16,-3 0 5-16,-6 2 0 16,-5-4 2-16,-1 0-6 15,-10-3 1-15,-2-4 1 16,0 6 3-16,0 0 0 16,-25 0 2-16,-6 3-4 15,-7-3-4-15,3 0-1 0,-6-4-14 16,1 1-30-16,-3-2-41 15</inkml:trace>
  <inkml:trace contextRef="#ctx0" brushRef="#br0" timeOffset="62809.9691">4399 13797 220 0,'-7'-3'113'0,"7"0"-96"16,0 3 26-16,0 0 7 15,0 0-26-15,0 0-15 16,0 0-9-16,0 0 0 15,9 0-7-15,11 0 3 16,12 0 4-16,3 0-3 0,-5 0-4 16,0 0-7-1,-10 0-14-15,-6 0-6 0,-8 0-12 16,-4 0 15-16,-2 0 12 16,0-1 19-16,0-5-9 15,-13 0-32-15,-1 4 15 16,8 0 26-16,-3 2 7 15,3 0 1-15,-2 0-6 16,4 9-2-16,-5 12 0 16,1 9 0-16,-2 4 1 15,-1-2 1-15,3 2-1 16,-2-2 0-16,-5-1 1 16,4-4-2-16,-3 0 2 15,6-4-2-15,-4 2 0 16,1-3-4-16,0-4-2 0,7-6-8 15,-3-4 1-15,2-3 7 16,1-5 6-16,4 0 9 16,-2 0 17-16,2 0-11 15,0 0 9-15,0 0 10 16,0-3 6-16,0 3-11 16,0 0-18-16,0-2-8 15,11-2-3-15,13 0 0 16,14-4-1-16,9 0 1 15,-3 1-7-15,4 3-11 0,-6 1-17 16,-9 3-25 0,0 0-66-16</inkml:trace>
  <inkml:trace contextRef="#ctx0" brushRef="#br0" timeOffset="64429.4326">4869 13880 276 0,'0'0'28'0,"0"0"-26"16,0 0 37-16,0-6-3 0,0-4-31 16,0-8 2-16,0-2-7 15,0-2-2-15,0 4-3 16,-5 4 4-16,1 4 1 16,-7 1-1-16,2 8 1 15,-2 1 4-15,2 0-4 16,-1 0 0-16,-2 4 1 15,-4 16 1-15,-2 8-2 16,2 4 2-16,3-4-1 16,5-3-1-16,0-8-1 15,8 1-1-15,0-3-2 16,0-4 2-16,10 0-2 16,5-4 1-16,1-3-5 15,-1 1-2-15,1-4-6 16,-3-1 6-16,3 0-1 0,-1-16 5 15,4-12-7-15,0-12-6 16,-4 0 10-16,3-10-12 16,-6 2 9-16,-1 0 10 15,1-2-31-15,-6 7 19 16,-4 7 14-16,5 6 1 16,-7 14 0-16,0 8 18 15,0 8 11-15,0 0-10 16,0 0-17-16,0 0-3 15,0 14-12-15,0 15 12 16,-2 6 8-16,-5 8-3 16,-5 2-4-16,4 4 4 0,-1 2 1 15,3-1-4-15,0-1 5 16,2-6-5-16,4-5-2 16,0-7 7-16,0-3-5 15,0-7-2-15,4-6-2 16,8-3 2-16,-1-6-4 15,-5-3-2-15,4-3-12 16,-6 0-9-16,7 0 3 16,-2-9-44-16</inkml:trace>
  <inkml:trace contextRef="#ctx0" brushRef="#br0" timeOffset="65240.667">5406 13734 284 0,'-7'-8'124'0,"7"6"-122"16,0 2 6-16,0 0 14 15,0 0-22-15,0 0-4 16,0 0-21-16,16 0-14 16,-1 12 24-16,5 4-40 15,-6 6-88-15</inkml:trace>
  <inkml:trace contextRef="#ctx0" brushRef="#br0" timeOffset="65435.8595">5397 13918 26 0,'-5'0'276'0,"5"0"-276"15,0 0 2-15,0 0 3 16,0 0-4-16,0 0-1 15,0 3-13-15,14 0 7 16,6 1-8-16,-2-2-12 0,2 2-33 16,0-2-59-1</inkml:trace>
  <inkml:trace contextRef="#ctx0" brushRef="#br0" timeOffset="65676.0522">5698 13752 48 0,'6'0'194'15,"8"0"-194"-15,7 0 0 16,12-5-1-16,2 2 1 0,5-1-6 15,-2 0-4-15,-3 2-14 16,-5 2-33-16,-2 0-12 16</inkml:trace>
  <inkml:trace contextRef="#ctx0" brushRef="#br0" timeOffset="65891.07">5698 13856 237 0,'0'0'27'0,"0"0"-16"15,10-2-11-15,15-2 28 16,-7 0-25-16,9-1 1 16,2 4-4-16,0 1-2 15,0 0-9-15,5 0-16 16,-5 0-41-16,-8 1-134 15</inkml:trace>
  <inkml:trace contextRef="#ctx0" brushRef="#br0" timeOffset="66297.8195">6319 13749 42 0,'0'0'222'0,"0"0"-188"0,0 0-8 16,0 0 31-16,0 0-38 15,0 0-12-15,0 13-7 16,0 15-3-16,0 8 3 16,0 6 5-16,0 0-5 15,0-12-2-15,0-4 2 16,0-9-11-16,0-10-26 15,0-4-31-15,0-3-21 16,0 0-11-16,0-21 17 16</inkml:trace>
  <inkml:trace contextRef="#ctx0" brushRef="#br0" timeOffset="66439.6454">6350 13537 250 0,'0'0'20'0,"0"0"-20"0,0 0-19 16,0 21-5-16,10 7 18 16,1 1-21-16,7 3-82 15</inkml:trace>
  <inkml:trace contextRef="#ctx0" brushRef="#br0" timeOffset="66709.7033">6647 13766 75 0,'-33'0'34'15,"-3"2"-22"-15,1 19 17 16,-2 0-4-16,8 5 11 16,12-4-7-16,8-2-16 15,9-4-5-15,0 2-5 16,0-2 4-16,22-4-7 15,5-6 0-15,8-6-4 16,6 0-15-16,-1-7-2 16,-5-22-18-16,-6-9-23 15,0-4 7-15,-6-8 14 16,-12-4 11-16</inkml:trace>
  <inkml:trace contextRef="#ctx0" brushRef="#br0" timeOffset="66935.8166">6757 13439 227 0,'0'0'43'0,"0"2"-43"16,0 28-9-16,0 13 9 16,0 12 14-16,0 8-1 15,0 4 3-15,0 4 4 16,0-5-4-16,0-6-8 16,0-6 5-16,0-11-6 15,0-8 0-15,0-4-5 16,4-12 1-16,0 4-3 15,-4-10-1-15,2-5-6 16,-2-3-12-16,5-5-29 0,-5 0-41 16,0 0-34-1</inkml:trace>
  <inkml:trace contextRef="#ctx0" brushRef="#br1" timeOffset="73767.5622">4044 12234 61 0,'-6'-8'80'15,"1"4"-76"-15,5 0-3 16,-4 2 18-16,4 2-16 16,0-2 2-16,0 2 10 15,-2-2 8-15,-5-2 4 16,-3-2-7-16,2-6-4 16,-3 4 7-16,-3-1-11 15,8 0-8-15,-3 3-2 16,6 1-2-16,2 4 1 0,1-1-1 15,0 2-8-15,0 0-17 16,9 0 14-16,9 0 11 16,-1 0 0-16,1 0 0 15,-5 8-2-15,1 3-3 16,-5 0 4-16,-3 0-2 16,-6 1 2-16,0-6 1 15,0-3 1-15,0-3 5 16,0 0 9-16,0 0 7 15,0 0 6-15,-2 0-10 16,-9 0-18-16,2-10-5 16,2-2-2-16,7 4-5 0,0 4-19 15,0 2 27-15,0 2-3 16,0 0-12-16,0 0 14 16,9 0 1-16,-2 0 1 15,2 8-1-15,-5 10-3 16,0 2-2-16,-4 5 9 15,0 0 2-15,0 3 1 16,-6-6 0-16,-5-5 0 16,0-9-2-16,0-1 4 15,-3-5 3-15,3-2 1 16,0 0-4-16,7 0 3 16,2-4-8-16,2-14-10 15,0-10-23-15,15-8-14 0,16-2-7 16,0 3 50-16,3 11 4 15,-10 9 0-15,3 4 4 16,-4 10 5-16,-2 1 2 16,-2 0-8-16,-9 1-3 15,2 18-3-15,-5 5-1 16,-7 10 4-16,0 4 3 16,0-3 1-16,-19 2-1 15,-2-9-2-15,3-3 1 16,-1-8-2-16,1-7 6 15,3-8 2-15,-2-2 5 16,1 0 0-16,-5 0-9 0,8-12-4 16,0-11-13-16,8-11-1 15,5 1-2-15,0-7-13 16,0 6 29-16,0 3 13 16,3 6-10-16,6 9 4 15,1 1 3-15,9 3-10 16,-2 4-5-16,6 7 2 15,-4 1-3-15,-1 0 2 16,1 1 2-16,-9 18 2 16,4 2 0-16,-3 8 1 15,-7 3 1-15,-4-2 4 16,0-3 0-16,-2-2-3 16,-13-7 4-16,-7-6 3 0,-1-8 10 15,-6-4 8 1,-2 0-11-16,2 0-6 0,-2-9 0 15,6-12-2-15,12-8-9 16,4-2-6-16,9-1-11 16,0-5 9-16,11 10-9 15,18 3 17-15,-2 6-5 16,2 8-2-16,2 6 3 16,0 4-1-16,1 0 1 15,-3 0-2-15,-7 15 0 16,-5 12-4-16,2 1 5 15,-11 2 5-15,-8 1 1 0,0-4 1 16,0-3 0 0,-18-4 6-16,-11-6 6 0,3-5 12 15,-3-5-2-15,-2-4 0 16,2 0-8-16,0-9-8 16,4-7-1-16,5-5-3 15,9 0-2-15,2 7 3 16,9-6-5-16,0 4-9 15,0-1-3-15,13 0-4 16,12 4 14-16,2 6-3 16,0 3-5-16,-6 4 7 15,4 0-3-15,-9 0 2 16,-1 10-2-16,-5 2 4 16,-4 6-3-16,-1 0 5 15,-5-4 1-15,0-2 4 0,0-5 1 16,0-2 6-1,-5-5 5-15,-4 0 13 0,-4 0-6 16,0 0-14-16,3 0 1 16,4-8-8-16,1-6-3 15,5 4-13-15,0 2 3 16,0 6 8-16,0 2-2 16,0 0 3-16,0 0-4 15,0 0 2-15,0 0-5 16,0 0 2-16,0 0-3 15,-2 0 9-15,2 4 0 16,0-2 2-16,0 0 2 0,0-2-1 16,0 0 3-1,0 0-3-15,0 0 1 0,0 0-4 16,0 0 0-16,0 0-4 16,0 0-3-16,0 0-4 15,0 0-10-15,0 0-10 16,0 0-14-16,0 0-26 15</inkml:trace>
  <inkml:trace contextRef="#ctx0" brushRef="#br1" timeOffset="75221.8734">4071 13316 41 0,'-5'-19'150'16,"1"5"-119"-16,2 0 35 15,2 3-1-15,0 6-22 16,0-1-14-16,0 6-4 16,0 0-16-16,0 0-9 15,0 0-3-15,0 0-3 0,6-4-4 16,9 0 4-1,-5-2-5-15,-1 6-7 0,-5 0 6 16,-4 0-4-16,0 0 4 16,0 0-4-16,0 1 14 15,0 4 2-15,0 3 10 16,-13-4 1-16,-3-1-3 16,1 0 1-16,2-3-3 15,-1 0 3-15,8 0-6 16,-1-10-1-16,5-1-2 15,2 0-6-15,0-6-9 16,0 3 0-16,11 3 7 0,7 0 6 16,-3 5 2-1,6 2-5-15,-6-2 4 0,1 6-4 16,-5 0 1-16,-5 0-5 16,2 4-2-16,-8 8-8 15,0 9 13-15,0 0 6 16,0 1 4-16,-21-1 2 15,1-6-5-15,-3-7 5 16,6-4 0-16,-3-4 2 16,0 0-4-16,0-9 0 15,-1-13-2-15,11 3-1 16,1 1-2-16,4-4-5 16,5-1 2-16,0 5-3 15,9 1 0-15,14 1 7 16,-4 10 2-16,10-2-1 0,-6 4 0 15,-6 4-1-15,1 0-3 16,-5 0-1-16,1 8-1 16,-5 6 1-16,-5 1-1 15,-4 0 5-15,0 2 3 16,0 2-1-16,0-6 0 16,-11 0 1-16,-5-4 3 15,3 0-4-15,-3 0 5 16,3-8-3-16,5-1 5 15,-2 0-2-15,4 0-3 16,1-8-4-16,3-6-1 16,2-1-9-16,0-3-9 0,0 0 6 15,2 5 2-15,9 3 9 16,1 2 2-16,-2 8 0 16,-1 0 0-16,3 0-2 15,-1 0 0-15,1 4-3 16,-2 10 5-16,3 5-5 15,-3 4 5-15,-6 5 0 16,-2 2 2-16,-2-8-1 16,0 0-2-16,0-12 2 15,-2-6-1-15,-12-1 10 16,-1-3 5-16,-7 0 1 16,1-7-4-16,4-11 4 15,1-4-3-15,5-2-13 0,7 3-6 16,4 2-12-16,0 5 12 15,0 3 0-15,0 2 1 16,6 3 2-16,5 2 3 16,1 2-2-16,-6 2 1 15,3 0-4-15,3 0 0 16,-4 0 2-16,1 4-1 16,1 2 2-16,-4 5-4 15,-2-1 5-15,1-5 1 16,-3-3 2-16,-2-2 0 15,0 0-2-15,0 0 1 16,0 0 5-16,0 0 3 0,0 0 1 16,0 0-10-1,0 0-2-15,0 0-13 0,-2-2-23 16,2 0-64-16,0 2-28 16</inkml:trace>
  <inkml:trace contextRef="#ctx0" brushRef="#br1" timeOffset="76355.9726">4089 14245 207 0,'-8'-4'106'0,"2"2"-101"15,2 0 4-15,-1 0 5 16,1 0-13-16,-2-2 1 16,-1 0-2-16,5-5 0 15,-1 2-3-15,3-1-1 16,0-2-6-16,0 2 6 15,0 0 0-15,14 4 2 0,3-1-3 16,-1 5-1-16,3 0 2 16,-4 0-7-16,-7 0 4 15,3 6-1-15,-6 5 7 16,-5 1 1-16,0 2 2 16,0 2 8-16,-10 0 6 15,-9-2-1-15,-5 2-8 16,3-6 3-16,0-4 0 15,0-2 2-15,4-4-5 16,3 0 1-16,3 0-1 0,7-2-3 16,2-8-3-1,2-10-1-15,0-4-13 0,24-8-16 16,16 1-4-16,0 6 12 16,-2 11 17-16,-3 8-3 15,-8 3 0-15,-2 3 4 16,-5 0-4-16,-5 9 1 15,-4 7 2-15,-8 1 4 16,-3 6 3-16,-3-1 5 16,-23 0 5-16,-3-6-2 15,-2 0 5-15,4-6-6 16,7-6 3-16,3-2-3 16,-2-2 1-16,3 0-7 15,7 0 1-15,1-2 0 16,4-12-5-16,-1-6-6 0,5-3-7 15,0 2-15-15,13-3 3 16,8 11 25-16,0 2 0 16,-5 7 0-16,5 4-2 15,-6 0 2-15,-4 0-3 16,-2 0-1-16,4 4 4 16,-3 8 0-16,-4 0 3 15,1 0-2-15,-5 0 2 16,-2-2-1-16,0-5 6 15,0 4 1-15,0-7 0 16,0-2 3-16,-4 0 5 16,-7 0-5-16,1 0-6 0,-3 0-3 15,7-11-3-15,-2 3-17 16,6-5-44-16,2-1-45 16,0-1-73-16</inkml:trace>
  <inkml:trace contextRef="#ctx0" brushRef="#br1" timeOffset="84493.8155">4081 12360 33 0,'6'0'0'16,"5"0"0"-16,-7 0-3 15,-2 0 2-15,-2 0-8 16,6 0 5-16,-6 0 4 16,2 0-2-16,0 0 2 0,-2 0 3 15,2 0-1 1,0 0 2-16,0-2-1 0,3 0 1 15,-1 2 1-15,-2 0-1 16,-2 0 1-16,0 0-5 16,0 0 3-16,2 0 1 15,-2-2 15-15,0-2 5 16,0-2-24-16,0 1-8 16,0 3 2-16,0-2-5 15,0 4-36-15</inkml:trace>
  <inkml:trace contextRef="#ctx0" brushRef="#br1" timeOffset="85639.5735">9757 12501 208 0,'-2'-4'87'0,"0"0"-81"16,2 4 25-16,0 0 26 16,0 0-37-16,0 0-12 15,0 0-4-15,0 0-4 16,2 0-4-16,18 0 0 16,18 0 4-16,13 0 6 15,11 0-3-15,6 1 4 0,7 2-7 16,4-2 0-16,-8 4 0 15,4-4-2-15,-11 2-2 16,2-2-2-16,-18-1-2 16,-1 3-5-16,-13-3-3 15,-15 0-9-15,0 0 4 16,-13 0-2-16,-6 0 2 16,0 0 19-16,0 0-2 15,0-7-16-15,0 0-46 16,-13-1-18-16,-7 2-30 15</inkml:trace>
  <inkml:trace contextRef="#ctx0" brushRef="#br1" timeOffset="85955.6881">10439 12398 222 0,'0'0'7'0,"0"0"4"16,0 0-3-16,0 0 12 15,11 0-16-15,16 0 11 16,8 0 0-16,4 6-6 16,-6 6-5-16,-4 3-4 15,-4 0-2-15,-8 5 2 16,-3 0 4-16,-5 2-3 16,-7 3 5-16,-2-3 0 15,-7 1 5-15,-14 0 5 16,-18-3 5-16,-2-2-10 0,-1-4-3 15,5-3-2-15,-3-6-2 16,9-2-4-16,2 0 0 16,2-1-4-16,2-2-13 15,9 0-46-15,1 0-62 16</inkml:trace>
  <inkml:trace contextRef="#ctx0" brushRef="#br1" timeOffset="86487.7554">10056 11674 33 0,'-7'-12'271'0,"5"6"-244"15,2 4-23-15,0 2 32 16,0 0-24-16,0 0-11 16,0 0-1-16,11 0-9 15,16 0 7-15,13 0 2 16,2 0 0-16,3 2 2 15,-3 6-4-15,0 0 1 16,-1-2 0-16,-10 0-6 0,-4-1 2 16,-12-4-8-16,-3 2-10 15,-8-2-1 1,-4 1-13-16,0-2 3 0,0 0 0 16,-4 0-22-16,-12 0-46 15</inkml:trace>
  <inkml:trace contextRef="#ctx0" brushRef="#br1" timeOffset="87079.0447">10325 11696 13 0,'-11'0'48'0,"7"2"-10"16,0 3-23-16,-3 3 4 16,7 6-6-16,-7 5 0 15,-3 8 1-15,7 0-5 16,1 0 0-16,-5-1 1 16,7-5 1-16,-2 2-6 0,2-7 0 15,0 2-4 1,0 6 3-16,0-1-2 0,-3 4 0 15,1 5-2-15,-3 1 3 16,3-4-3-16,0 0-3 16,2-5-1-16,-4-10-2 15,-5-6 1-15,5-2-7 16,-7-6 6-16,-3 2 6 16,-2-2 0-16,-1 0 3 15,1 0 0-15,2-2 13 16,5-7-7-16,7 4 4 15,0-1 2-15,0 4-4 16,2-1-11-16,0 3-13 16,0 0-14-16,0 0-12 0,0-1-11 15,0 1 0-15,0 0 11 16,0 0 32-16,-5 0 7 16,3 0 17-16,0 0 6 15,0 0 6-15,2 0 10 16,0 0 12-16,0 0-12 15,0 0-5-15,0 0-6 16,0 0-4-16,0 0-11 16,0 0 0-16,0 0-13 15,17 0 0-15,12 0 2 16,10 0 8-16,1 0-5 16,8 0-4-16,-3 0 4 15,-3 0-5-15,1 0 0 0,-14 0 1 16,2 0-2-1,-7 0-2-15,-8 0 1 0,-12 0-1 16,3 0-2-16,-7 0 5 16,0 0 0-16,0 0-8 15,0 0-28-15,0 0-61 16</inkml:trace>
  <inkml:trace contextRef="#ctx0" brushRef="#br1" timeOffset="88055.6677">11224 12553 250 0,'-8'-5'88'0,"6"5"-86"16,2 0 0-16,0 0 6 16,21-1-6-16,10 1 7 15,2 0 11-15,7 0-5 16,3 0-6-16,5 0-3 15,15 0 3-15,13 0-2 16,9 0-2-16,3 0-1 16,9 0-4-16,-11 1-1 15,-16 2-2-15,-13-3 0 16,-21 2-3-16,-12 0 4 0,-14 0 1 16,-8-2 1-16,-2 0 2 15,0 0 8-15,0 0-10 16,-14-6-14-16,-1-2-12 15,1-1 5-15,-1 3-22 16,4 3-21-16,-1-3-35 16,6 2-10-16</inkml:trace>
  <inkml:trace contextRef="#ctx0" brushRef="#br1" timeOffset="88361.1281">12007 12464 20 0,'-4'-2'139'0,"4"1"-64"15,0 1-32 1,0 0-14-16,0 0-8 0,0 0 4 15,0 0-10-15,0 0-15 16,0 0-3-16,13 5 3 16,8 7 8-16,-1 0-2 15,2 5 2-15,-4-3-5 16,-3-1 4-16,-1 1-4 16,-3-1 0-16,-5-2-1 15,-6-5-2-15,0-1 4 16,0-4-2-16,0 4 9 15,-6 3-5-15,-23 6 3 16,-9 3-9-16,-8-2 0 16,7-5-2-16,9-5 0 15,12-5 1-15,-1 0-4 0,9 0-8 16,-4 0-14-16,3 0-32 16,2 0-37-16,7-11-111 15</inkml:trace>
  <inkml:trace contextRef="#ctx0" brushRef="#br1" timeOffset="88939.5624">11673 11797 290 0,'0'-3'34'0,"0"2"-19"15,0 1 39-15,0 0-16 16,0 0-22-16,0 0-16 16,0 0-3-16,0 10-9 15,0 6 12-15,0 8 0 16,0 8 7-16,0 2 1 16,0 4-2-16,0-4-4 0,0-9 3 15,0 2-5 1,-2-8 0-16,0-7 0 0,2-7 0 15,0-5-8-15,0 0-7 16,0 0-3-16,0-11-8 16,2-19-55-16,12-15-151 15</inkml:trace>
  <inkml:trace contextRef="#ctx0" brushRef="#br1" timeOffset="89119.6691">11727 11516 381 0,'0'-2'12'16,"0"2"-12"-16,0 0-5 15,0 0 2-15,0 0-2 0,2 4-6 16,11 8 11-16,10 8-1 16,6 4-12-16,-5 3-25 15,8 6-67-15</inkml:trace>
  <inkml:trace contextRef="#ctx0" brushRef="#br1" timeOffset="89719.4362">11985 11834 147 0,'-6'-12'125'15,"-1"1"-121"-15,1 1-3 0,-5 2 10 16,1 2 0-16,8 2 20 15,-2 2 0-15,-6 2-14 16,6 0-15-16,-7 0-2 16,-3 17 0-16,1 7 0 15,-2 5 0-15,8-2 1 16,-2-4 1-16,5-2-2 16,4-2 0-16,0-2-3 15,0-9-1-15,0 1-2 16,0-5 4-16,0-2-5 15,4 0 6-15,5-2-7 16,-2 0 8-16,6 0 3 0,2-4 7 16,8-20-2-16,-1-12-6 15,5-2-2 1,-4-2 0-16,-4-4-3 0,-3-5 0 16,4 5-12-16,-13 0-2 15,-3 6 13-15,1 10 2 16,-5 8-4-16,0 8 6 15,0 6 8-15,0 4 11 16,0-1-19-16,0 3 5 16,0 0-3-16,0 0-2 15,0 0-6-15,0 0 0 16,0 15-7-16,0 8 11 16,0 10 2-16,0 5 2 0,0 5 4 15,-5-2 0 1,3-1 3-16,2 4-1 0,0-1 4 15,0-5-6-15,0-2-2 16,0-9-2-16,7-4-1 16,-1-6-2-16,1-4-1 15,-3-1-5-15,-1-3-17 16,-1 1-28-16,-2-4-110 16</inkml:trace>
  <inkml:trace contextRef="#ctx0" brushRef="#br1" timeOffset="90823.6267">12658 12637 183 0,'-11'0'54'0,"11"-2"-38"16,0 2 12-16,0 0 2 16,0 0-25-16,0-2-5 15,0 2-6-15,11 0 5 16,5 0 1-16,-1 0-1 15,10 0 1-15,4 0 1 16,11 0 5-16,18 0-3 16,13 0 3-16,18 0-4 15,12 0 2-15,8 0-4 16,-10 0 1-16,-7 0-1 16,-18 0-3-16,-16 0 3 15,-19 0-3-15,-11 0 2 0,-13 0 0 16,-13 0 1-16,-2 0 3 15,0 0 13-15,0-5-16 16,-15-4-7-16,-7-1-23 16,-3 0 0-16,3 0-31 15,4 2-36-15</inkml:trace>
  <inkml:trace contextRef="#ctx0" brushRef="#br1" timeOffset="91093.3955">13525 12472 177 0,'4'0'0'0,"8"0"7"16,5 12-5-16,1 5 7 15,9 1 1-15,-1 2 2 16,6 0-4-16,4 2 5 0,-3 0-2 16,0 0-3-16,-4 0-1 15,-7-4-6-15,-6-4-1 16,-14-4-1-16,-2-2 1 15,0 0 0-15,-21 1 23 16,-22 4 5-16,-15 1-17 16,-9-3-11-16,-4-5 0 15,4-5-6-15,9-1-4 16,11 0-25-16,3-3-95 16</inkml:trace>
  <inkml:trace contextRef="#ctx0" brushRef="#br1" timeOffset="91579.9035">13057 11693 402 0,'0'-3'0'16,"0"3"-10"-16,9 0 9 15,22 0 2-15,16-1 3 0,18-4-4 16,1 2 4-16,3 0-3 15,-3 3-2-15,-16 0-3 16,0 0 1-16,-15 0-7 16,-8 5-14-16,-12 2-31 15,-5 1-48-15,-10 2-75 16</inkml:trace>
  <inkml:trace contextRef="#ctx0" brushRef="#br1" timeOffset="91842.3608">13340 11721 182 0,'-7'0'82'0,"7"0"-82"16,0 7-10-16,0 19 10 0,0 14 15 15,0 0 5-15,0 2 6 16,0-3-9-16,0-3-3 16,0-2 4-16,0-7-9 15,0 0 1-15,0-1-6 16,0 0 1-16,5 5-4 15,-1-3-1-15,-2-2-1 16,-2-2-6-16,0-4 0 16,2-4-8-16,1-5-6 15,-3-2-18-15,5-5-13 16,-3 0-29-16,4-4-61 16</inkml:trace>
  <inkml:trace contextRef="#ctx0" brushRef="#br1" timeOffset="93515.8948">16067 11076 270 0,'0'0'94'0,"0"0"-88"15,0 0 1-15,0 0 29 0,0 0-22 16,0 0-9-16,0 0-5 15,0 0 3-15,0 0-2 16,0 0-1-16,5 0 0 16,-5-5 1-16,0-2-2 15,0-4 0-15,0-3 0 16,0-1-4-16,-9-5-5 16,-8 3-13-16,-11-2-9 15,-5 4 18-15,-7 1 9 16,-16 7-8-16,-11 3 3 15,-2 4 6-15,0 0-4 16,-2 0 8-16,8 11 1 16,26-4 8-16,14 1 5 0,19 0-14 15,4 2-1 1,0 5-7-16,1 2 8 0,20 5 0 16,6 3 1-16,13-1 4 15,14 0 3-15,-4-2-6 16,6 0-2-16,-2-1-1 15,-8-4-1-15,-1 1-2 16,-12 2 1-16,-8 0 0 16,-3-3-2-16,-15 0 0 15,0-1-1-15,-7-2 3 16,0 2 3-16,-7 2 0 16,-9 1 2-16,-6-3 0 0,-2 2 1 15,-3-7 1 1,5-4-2-16,-3-3 2 0,-2-4 2 15,-4 0-1-15,0 0-1 16,-7 0-1-16,6 0 0 16,-3-9-2-16,4 2-1 15,4-2 0-15,9 1 1 16,5 1 2-16,11 3-3 16,0-2-2-16,2 0-8 15,0-3-24-15,2 1-12 16,15 1-37-16,6 3-6 15</inkml:trace>
  <inkml:trace contextRef="#ctx0" brushRef="#br1" timeOffset="94796.8764">16096 11201 249 0,'-2'-4'33'16,"2"2"-9"-16,0 0 45 16,0 2-47-16,0 0-15 15,0 0-7-15,9 0-4 16,18 0 4-16,8 0 2 15,3 0 1-15,7 0 0 16,-3 0 0-16,0 0-2 16,3 0 0-16,7 0 2 0,5 0-6 15,5 0 1-15,-6 0 1 16,-11-4-1-16,-12 0-3 16,-10 4-2-16,-12-3-6 15,-11 3 1-15,0-1 5 16,0 1 4-16,0-2-10 15,-11-2-8-15,-3 1-41 16,-1 0-15-16,1 2-17 16</inkml:trace>
  <inkml:trace contextRef="#ctx0" brushRef="#br1" timeOffset="95157.6809">16591 11017 191 0,'0'0'104'0,"0"0"-104"16,0 0 0-16,0 0 4 15,0 0 0-15,2 0 1 16,23 0 5-16,-6 9-2 16,6 6-3-16,4 3-3 15,0 4 6-15,0 4-2 16,0 4 1-16,-2 1-7 15,0-6 0-15,-10 1 5 16,-3-8-4-16,-3-4-1 16,-9-3-3-16,-2-9 3 15,0-1-2-15,0 2 2 0,0-3 8 16,-25 1 1-16,-10 3-5 16,-17-2-4-16,8 2-4 15,0-2-1-15,19 0 1 16,13-2-12-16,10 0-19 15,2 0-39-15,2 0-78 16</inkml:trace>
  <inkml:trace contextRef="#ctx0" brushRef="#br1" timeOffset="95713.5415">17326 10820 335 0,'0'0'0'0,"0"0"-12"0,0 0 4 15,18 2 8 1,4 4 5-16,18 0 1 0,7-1 0 15,7-4-5-15,-6 2-2 16,4-3-6-16,-14 0-5 16,-14 0-7-16,-6 0-11 15,-13 0-25-15,-5 1-43 16,0-1-13-16</inkml:trace>
  <inkml:trace contextRef="#ctx0" brushRef="#br1" timeOffset="96078.8509">17395 10866 220 0,'0'8'0'0,"0"8"3"16,0 4-3-16,2 9 18 15,9 3-2-15,3 0 1 0,1-1-7 16,-3 0-6-16,-6-1-4 16,-1 0-1-16,-5 4-1 15,0-2 0-15,-7 3 1 16,-11 1-6-16,-11-6-4 15,0-4-10-15,0-11-20 16,0-2 5-16,12-8 25 16,-4-5 11-16,4 0 5 15,5 0 19-15,6 0 8 16,-3-5 7-16,7-2 1 16,2 4-2-16,0 0 5 15,0 3-17-15,0 0-12 0,0 0-13 16,0 0-1-16,15 0-6 15,16 0 5-15,10 0 1 16,5 0-1-16,8 3-5 16,2 0-9-16,-1 1-16 15,-8 0-57-15,9-4-76 16</inkml:trace>
  <inkml:trace contextRef="#ctx0" brushRef="#br1" timeOffset="96469.8771">18112 11089 62 0,'-4'-2'235'0,"4"2"-200"16,0 0-13-16,-2 0 10 15,0 0-32-15,-3 0-3 16,5 8 0-16,0 12 3 0,0 4 9 15,0 6-4-15,0-2-2 16,0 1-3-16,0-6 0 16,0-3-1-16,0-8-8 15,0-4-11-15,0-1-36 16,0-7-27-16,0 0-38 16</inkml:trace>
  <inkml:trace contextRef="#ctx0" brushRef="#br1" timeOffset="96648.9541">18222 10870 315 0,'0'4'0'0,"0"6"-72"15,0 5 60-15,0 0 10 16,0 8-7-16,15-3-52 15,12 4-36-15</inkml:trace>
  <inkml:trace contextRef="#ctx0" brushRef="#br1" timeOffset="96965.8475">18607 11064 136 0,'-15'-16'128'0,"-6"7"-121"15,2 2-7-15,-6 3 7 16,1 4-5-16,-12 0 2 16,7 0 3-16,-1 19 1 15,11 1-2-15,-1 2-1 16,13 0 0-16,5-1-3 16,2 0-1-16,0-2 3 15,4-2-2-15,16-1-1 16,3-2-1-16,8-8-7 15,-2-5 0-15,0-1-2 16,0 0-3-16,-5-8-3 16,-2-23-11-16,0-3-18 15,-4-12-8-15,-6-4 11 16,-1-4-19-16,-7 0 8 0</inkml:trace>
  <inkml:trace contextRef="#ctx0" brushRef="#br1" timeOffset="97184.5332">18648 10751 155 0,'0'-8'76'0,"0"5"-37"15,0 3-5-15,0 0-34 16,0 0-1-16,0 20-10 16,0 10 11-16,0 4 17 15,0 8-10-15,0 0 0 16,0-1-2-16,1-3 1 16,2-4-3-16,1-4 1 0,3-3-1 15,-5-4-1-15,4-5-2 16,0 0 0-16,-4-8-4 15,-2 0-4-15,0-2-7 16,2-4-13-16,0-1-23 16,5 1-66-16</inkml:trace>
  <inkml:trace contextRef="#ctx0" brushRef="#br1" timeOffset="97633.1104">19080 10860 363 0,'0'0'42'0,"0"0"-36"16,0 0-5-1,0 0-1-15,4 0-7 0,21 0 7 16,15 0 6-16,4 0-4 16,10 2 2-16,-7 4-4 15,-5-2 0-15,-7 2 0 16,1-3-5-16,-7-2 1 16,-9 1-8-16,-6-2-8 15,1 0-44-15,-6 0-21 16,-9 0-23-16</inkml:trace>
  <inkml:trace contextRef="#ctx0" brushRef="#br1" timeOffset="97895.4919">19280 10922 198 0,'0'9'17'15,"0"4"-9"-15,0 7-8 16,0 5 24-16,0 5-3 15,0 4 19-15,0 4-9 16,-4-3-11-16,-5-2-10 16,7-7-6-16,0 1-1 15,-6-10 1-15,6 1-3 16,0-1-1-16,0-3 0 16,0 0-4-16,-5 0 2 15,5-1-8-15,0 0-2 16,2-2-19-16,0-1-37 0,0-10-56 15</inkml:trace>
  <inkml:trace contextRef="#ctx0" brushRef="#br1" timeOffset="99792.9468">20036 11165 93 0,'-12'0'152'15,"10"0"-143"-15,2 0 2 16,0 0 16-16,0 0-16 16,0 0-4-16,0 0 1 15,0 0-3-15,0 0 2 0,0 0-5 16,-2 0 3-16,-9 0-5 16,-7 0 1-16,-9 0 3 15,-2 0-4-15,-5 4-2 16,5-2 2-16,10-2 2 15,3 0-2-15,5 0 3 16,7 0-2-16,2-3-1 16,2-1-2-16,0-1-2 15,0 1-3-15,2 2 2 16,6 0 3-16,13 2-1 16,-4 0 2-16,-1 0-4 15,1 0 3-15,-5 4-7 0,-5 9-2 16,-5-6-3-16,-2 5 7 15,0 2 7-15,0 0 4 16,-13-4 5-16,-1-4-1 16,-3-4 8-16,-4-2-2 15,1 0 0-15,3 0-4 16,5-7 1-16,1-5 0 16,9-7-2-16,2-1-9 15,0 0-5-15,13-3 3 16,9 2-24-16,12 5 23 15,-12 5 0-15,1 8 3 16,-6 3-3-16,-1 0-1 16,-3 0 1-16,-2 14-5 0,1 6 3 15,-10 2 5 1,-2 3 2-16,0-5 2 0,0 7 0 16,-7-7-1-16,-9-6 3 15,3-4-1-15,-5-6 2 16,3-4 7-16,-3 0-4 15,-5 0 0-15,6-1-8 16,1-16 1-16,3-1-2 16,9-6-2-16,4-1-7 15,0 2-9-15,8-1-8 16,21 4 3-16,5 8 16 16,-1 3 2-16,-6 7 4 0,2 2-4 15,0 0 3 1,-2 11-6-16,-10 10 3 0,3 2-1 15,-12 2 5-15,-3-2 0 16,-5 4 2-16,0-4-4 16,-2-5 2-16,-15-2 0 15,-10-4 0-15,-2-4 0 16,-2-5-3-16,-1-3-4 16,4 0-1-16,-6-7 5 15,12-9 3-15,1-2 0 16,4-4 5-16,15 5-5 15,2-6 0-15,0 6-7 16,2 7-6-16,23-3-9 0,2 5 4 16,1 2 13-1,-4 6-3-15,1 0 8 0,-2 0-6 16,-10 4 6-16,-2 8-5 16,-4 6 5-16,-7-2 0 15,0 2 6-15,0 5-1 16,-16-2 6-16,-11-4 0 15,-1-3-2-15,-1-11 7 16,0-1 1-16,0-2 0 16,4 0-5-16,9 0-2 15,3-14-1-15,9-2-9 16,4-2-3-16,0 1-21 16,13-2-13-16,11 7-3 15,10 6 25-15,-7 6 4 0,-7 0-12 16,-5 0 0-16,-3 10-1 15,-10 8-4-15,0-5-5 16,0 0 8-16</inkml:trace>
  <inkml:trace contextRef="#ctx0" brushRef="#br1" timeOffset="100398.8882">20728 10921 77 0,'9'-17'287'0,"0"2"-287"16,2-4 0-16,-2 0 0 16,-4-2 1-16,-5 1 2 0,0 3-1 15,0-2 9 1,-18 5-7-16,-7 4 0 0,-6 0-4 15,-7 8-2-15,-4 2 1 16,-1 0-2-16,8 2 3 16,6 9-2-16,14-2 1 15,13 1-3-15,2 9-2 16,0 2-1-16,0 8 7 16,19 4 0-16,10 1 0 15,4 3 0-15,1-4 0 16,-3-1 0-16,-13 1 0 15,5-5 0-15,-15-4 0 16,-1-3-2-16,-7-10 2 16,0-5-1-16,0-5 1 15,-13 4 4-15,-24-3 9 0,-13 0-11 16,-6-2 0-16,-2 0 0 16,14 0 0-16,10-4 0 15,14-7-1-15,11-1-1 16,9-1-19-16,0 3-73 15,13 1-83-15</inkml:trace>
  <inkml:trace contextRef="#ctx0" brushRef="#br1" timeOffset="101923.2278">15972 11805 4 0,'4'0'60'16,"-4"0"-23"-16,0 0 40 15,2 0 10-15,-2 0-19 16,0 0-16-16,0 0-16 16,0 0-14-16,0 0-8 0,0 0-7 15,0 0-5 1,0 0-2-16,0 0 0 0,0 0 0 16,0 0-3-16,0 0 3 15,0-2-3-15,0-8-5 16,0-5-6-16,0 4 14 15,0 1-1-15,-2 0 1 16,-7 0 1-16,2 4-1 16,-6-3 3-16,-1 5-3 15,-1-2-2-15,-1 5-2 16,-1-3 0-16,-6 1-6 16,-4 3 0-16,6 0 3 15,-14 0 0-15,-2 0 6 16,-10 3-9-16,-6 12 4 0,-5 3-2 15,9-1 7-15,13-3 1 16,16-4-1-16,16 2 1 16,4 0-6-16,0 4 5 15,19 6 1-15,15-4 5 16,9 4 4-16,3-4 2 16,3 2-8-16,0 2 2 15,-2-1-5-15,-7-4-2 16,-9 1 2-16,-2 4-5 15,-2-2 2-15,-11 1-7 16,-8-4 5-16,-8-3-9 16,0 1 3-16,-8-1 6 15,-23 0 5-15,-10 0 4 0,-7-5-3 16,-4 0 3 0,10-4-1-16,11-5 5 0,4 0-5 15,11 0 8-15,5 0-7 16,7-1-2-16,-6-9-2 15,10 0-8-15,0-1-15 16,0 2-46-16,0 3-54 16</inkml:trace>
  <inkml:trace contextRef="#ctx0" brushRef="#br1" timeOffset="102289.956">16344 11929 331 0,'0'0'28'16,"0"0"-28"-16,0 0-2 0,4 0 0 15,21 0 4 1,12 0 8-16,15 0 4 0,17 8-9 16,4-4-4-16,1 2-1 15,10-2 0-15,-6 3-1 16,-9 0-8-16,-3-3-7 15,-18 2-30-15,-10-2-52 16,-18-4-50-16</inkml:trace>
  <inkml:trace contextRef="#ctx0" brushRef="#br1" timeOffset="102582.8433">16845 11822 214 0,'0'-3'0'16,"4"3"7"-16,21 0-7 16,6 0 28-16,-2 0-10 15,9 12-2-15,-7 2 6 16,-2 6-9-16,-2 4-4 16,-7-2-4-16,2 8 2 15,-11-5-6-15,-2-6 0 16,-5-1 2-16,-4-6 1 15,0 4 2-15,-4 0 3 16,-25 2 8-16,-15 6-9 16,-10-1-8-16,-4-3-3 15,12-2-7-15,5 0-39 0,16-6-68 16</inkml:trace>
  <inkml:trace contextRef="#ctx0" brushRef="#br1" timeOffset="104885.6899">17368 11751 163 0,'-4'-3'79'16,"4"-1"-50"-16,0 4 9 16,0 0-7-16,0-1-1 15,0 1-21-15,2-3-8 16,23 2 7-16,2-4 0 15,2 4-2-15,0-1-6 16,0 2-1-16,-8 0-1 16,2 0-6-16,-3 0 1 0,-3 0-8 15,-8 0-1 1,-1 0-10-16,-6 0 1 0,-2 0 6 16,0 0 14-16,0-3-2 15,0-4-66-15,-12 3 24 16,1 4 32-16,3 0 17 15,-4 0 11-15,10 0 19 16,2 0 4-16,0 0-20 16,0 0-4-16,0 0 0 15,0 0-10-15,0 17 2 16,-7 10 8-16,3 6 1 16,-5 7 7-16,2 4-8 0,-6 0-1 15,0 3-8 1,-3-2-1-16,3-6 3 0,-1-6-3 15,3-11 1-15,7-7 1 16,0-5 0-16,-4-2-2 16,6-2-1-16,0-3-2 15,2-3 2-15,-2 0 1 16,2 0 0-16,0 0 8 16,-5 0 7-16,1 0 18 15,0-10-23-15,-6-2-4 16,6-1 3-16,2 6 8 15,2 2 1-15,0 4-1 16,0 1-3-16,0 0-12 16,0 0-2-16,0 0-9 15,18 0 4-15,15 0 5 0,5 7 0 16,1 3-1-16,-5 0-2 16,5 2-7-16,-4-1-11 15,3-1-31-15,-5-4-40 16,7-5-74-16</inkml:trace>
  <inkml:trace contextRef="#ctx0" brushRef="#br1" timeOffset="105305.8487">18307 11939 299 0,'0'0'100'15,"0"0"-88"1,0 0-12-16,0 0 0 0,0 0-4 16,0 14 4-16,0 8 3 15,0 6 5-15,0 4-4 16,-3 1-4-16,-4-10 0 15,5-5-6-15,2-4-11 16,0-5-30-16,0-5-25 16,0-4-59-16</inkml:trace>
  <inkml:trace contextRef="#ctx0" brushRef="#br1" timeOffset="105462.8509">18364 11717 308 0,'0'0'0'16,"0"0"-28"-16,5 16-2 15,4 12 25-15,2-2-19 16,-5 6-76-16</inkml:trace>
  <inkml:trace contextRef="#ctx0" brushRef="#br1" timeOffset="105777.1909">18763 11951 183 0,'-22'-8'1'15,"-5"2"6"-15,-2 6 14 16,-4 0-13-16,2 0 10 15,0 12 16-15,4 10-15 16,5 2-5-16,13 6-6 16,0-2 2-16,9-2-6 15,0 1 0-15,2-7-2 16,22-6-2-16,5-4 0 16,0-8-7-16,13-2 6 15,-1-6-14-15,1-22-20 0,-9-11-12 16,-6-3-16-16,-5-8-15 15,-2 0 2-15</inkml:trace>
  <inkml:trace contextRef="#ctx0" brushRef="#br1" timeOffset="105973.5743">18854 11678 235 0,'0'0'30'0,"0"0"-30"16,-2 6-8-16,0 22-1 15,-5 11 9-15,7 1 3 16,0 3 4-16,0 1-4 15,0-6 1-15,0 5-1 16,0-13-1-16,9-3-2 16,1-2 0-16,-6-7 0 0,5-2-6 15,-5-2-2 1,-2-1-20-16,2-3-35 0,4-3-60 16</inkml:trace>
  <inkml:trace contextRef="#ctx0" brushRef="#br1" timeOffset="106249.849">19126 11803 310 0,'0'0'36'0,"16"0"-36"16,24 0 0-16,12 0 2 15,-2 0-2-15,2 0 0 16,-8 0-7-16,1 0-1 16,-5 0-12-16,-11 0-19 15,-11 0-56-15,-7 4-78 16</inkml:trace>
  <inkml:trace contextRef="#ctx0" brushRef="#br1" timeOffset="106460.015">19309 11837 283 0,'0'14'0'0,"0"10"-15"15,0 4 15-15,0 8 12 16,-2 4 14-16,-9-3 2 15,0 9-3-15,4-6-15 16,-6-2-1-16,5-5-8 16,2 2-1-16,-7-2-4 15,1-2-19-15,6 3-75 16,-5-10-156-16</inkml:trace>
  <inkml:trace contextRef="#ctx0" brushRef="#br1" timeOffset="107555.527">20081 12097 244 0,'0'0'0'0,"0"5"-40"16,0 1 40-16,0-2 3 16,0-1-3-16,0 0 0 15,0-2 3-15,0-1 7 16,0 0 3-16,-8 0 16 15,-14 0-13-15,0 0-13 16,2 0-2-16,-3-5 1 16,8-3 9-16,8-5 2 15,0 2-11-15,7 0-2 0,0 2 0 16,0 3-6-16,12-1 0 16,21 1-5-16,5 4 9 15,2 2-1-15,-5 0-1 16,1 0 0-16,-16 8-5 15,-6 8 8-15,-7 5-2 16,-7 1 2-16,0 2 1 16,-12 0 4-16,-24-2 0 15,-6-6 0-15,-5-1-2 16,7-8 0-16,-2-5 3 16,13-2 1-16,7 0 1 15,6-9 1-15,9-10-6 0,7-5-2 16,2-6-22-16,32-3-4 15,4 3 1-15,11 9 6 16,-8 4 15-16,-4 10 0 16,-8 4 3-16,-4 3-1 15,-6 0-1-15,-7 10 3 16,-5 8 0-16,-7 4 1 16,0 3 3-16,-5-2 3 15,-15 0 7-15,-9-3-5 16,-2-6 1-16,4-4-6 15,2-6 3-15,12-4 4 16,7 0 5-16,-4 0-9 16,10-8-7-16,0-10-3 0,0-6-25 15,23-2 5-15,1 5 10 16,3 10 8-16,-4 4 4 16,-8 7 1-16,-4 0-7 15,-4 0 1-15,0 10 3 16,-5 4 3-16,-2 5 3 15,0-1-1-15,0 0-2 16,0-3-3-16,-7-4-29 16,7-8-114-16</inkml:trace>
  <inkml:trace contextRef="#ctx0" brushRef="#br1" timeOffset="108206.8628">20915 11771 298 0,'2'-4'32'16,"-2"2"-32"-16,0 2 0 16,0-4 2-16,0-3 21 15,0-4-14-15,0-4 8 16,-2-2-12-16,-6-5-5 15,-11 4 0-15,2-3-6 16,-12 4 2-16,-2 10-4 16,-12 3 4-16,-1 4-1 15,2 0 1-15,5 4 4 16,16 7 0-16,3 6 6 16,7 1-6-16,4 4-2 15,5 6-4-15,2-2 5 0,0 4-3 16,0-1 3-1,7-3-1-15,6 5 1 0,5-4-2 16,-2 3 0-16,10 8-2 16,3-8-2-16,4 4 1 15,3-1-1-15,-14-6-2 16,1 2-11-16,-19-9-2 16,-4-2 7-16,0-6 5 15,-4-1 10-15,-31-4 3 16,-2-3 1-16,-12-4 6 15,4 0 4-15,8 0-1 16,-1-4 5-16,9-7-4 16,4-2-9-16,6-3-5 0,5 4-19 15,5-1-26 1,5 0-140-16</inkml:trace>
  <inkml:trace contextRef="#ctx0" brushRef="#br1" timeOffset="109369.5832">21511 11653 306 0,'-12'-22'142'0,"12"17"-132"15,0 1 9-15,0 4 12 16,0 0-29-16,10 0-2 15,9 0-5-15,21-2 5 16,18 0 0-16,4 2-1 16,3 0 1-16,-9 0-2 15,-11 0-4-15,-11 0-4 0,-8 0-2 16,-9 0-15-16,-5 0-16 16,-3 0-36-16,-7 0-28 15,-2 0-30-15</inkml:trace>
  <inkml:trace contextRef="#ctx0" brushRef="#br1" timeOffset="109632.6751">21709 11662 151 0,'-9'14'84'0,"3"10"-72"16,-13 10-12-16,1 10 13 16,3 6 7-16,-3 5 3 15,-2-3-6-15,6-2 4 0,-1-4-5 16,8-4-9-16,-2-6-1 15,5-5 0-15,4-9-5 16,0-4 0-16,0-7-1 16,0 4-2-16,0-7 1 15,2-4-6-15,9-2-2 16,5-2-19-16,4 0 19 16,6 0-1-16,3-17-8 15,6-4-26-15,-4 5-36 16,-3 0-20-16</inkml:trace>
  <inkml:trace contextRef="#ctx0" brushRef="#br1" timeOffset="109874.4163">21640 12037 178 0,'0'-4'86'0,"13"2"-75"16,16-1-3-16,4-2 43 16,3 3-46-16,-5-3-2 15,0 5-1-15,2 0-4 16,2 0-5-16,-14 0-10 16,2 0-6-16,-7 0-25 0,-10 7-44 15,1 1-39 1</inkml:trace>
  <inkml:trace contextRef="#ctx0" brushRef="#br1" timeOffset="110405.9004">21542 12220 7 0,'0'0'291'16,"0"0"-291"-16,0 0-30 16,0 0 30-16,0 0 2 15,13 2 12-15,14 0 7 16,2 2 0-16,4-2-8 16,5 2-12-16,-7-2-1 15,7 2-3-15,-7 2-7 16,-2-2-4-16,2-2-16 15,0-2-22-15,-8 0-43 16</inkml:trace>
  <inkml:trace contextRef="#ctx0" brushRef="#br1" timeOffset="111185.2976">22714 11743 132 0,'0'0'25'16,"0"-3"-11"-16,2 0 33 16,7-8-1-16,-3-3-35 15,2-2-10-15,7-2 4 16,-11-4-4-16,-4 3-2 15,0 0 1-15,0-3 0 16,-2 2 2-16,-21-2 7 16,-10 11 3-16,2-2-7 15,-9 7-5-15,-2 6 0 16,8 0 0-16,6 0 1 16,2 0 6-16,15 4-7 15,-2 12-2-15,7 12 0 0,-4 8 0 16,6 0 2-16,4 10-1 15,0-2 0-15,12 3 0 16,17-2 1-16,6 4-2 16,5-8 2-16,2 2 0 15,-1-7-1-15,-12-6-1 16,-14-6-4-16,-3-8-4 16,-12-6-2-16,0-2 12 15,-19 0 5-15,-16-2 6 16,-12-1-7-16,-6-5-1 15,1 0 3-15,9 0 0 16,8-6-4-16,4-4-2 16,7-1-13-16,6 5-61 0</inkml:trace>
  <inkml:trace contextRef="#ctx0" brushRef="#br1" timeOffset="112286.5604">21172 12418 106 0,'-5'-8'162'0,"5"4"-147"0,0 4-1 15,0 0 23 1,0 0-14-16,0 0-17 0,0 0-2 15,0 0-3-15,18 0-1 16,11 0 3-16,8 0 1 16,7 0-3-16,4 0 1 15,12 0 3-15,9 0-5 16,5 2 0-16,4-2-3 16,-6 2 2-16,-15-2-5 15,-14 2 5-15,-12-2-4 16,-4 0-1-16,-14 0-2 15,-9 0-12-15,0 0-37 16,-4 0-61-16</inkml:trace>
  <inkml:trace contextRef="#ctx0" brushRef="#br1" timeOffset="120043.7964">18364 12847 117 0,'-11'-10'46'16,"7"-12"11"-16,-5 6 7 16,7 2-17-16,2 4-8 15,0 6-8-15,0 2-3 16,0 2-12-16,0 0-2 16,0 0-6-16,0 0 1 15,0 0-7-15,0 0 0 16,0 0 2-16,0 0-1 0,0 0 3 15,-3 0-1-15,3 0 2 16,0 0-2-16,0 0 0 16,0 0-4-16,0 0-2 15,0 0 1-15,0 0-1 16,0 0 0-16,0 0-2 16,0 0 2-16,0 0-4 15,0 0 3-15,0 0-5 16,0 0 2-16,-2 0-4 15,2 12 1-15,0 9 8 16,0 10 0-16,0 9 5 16,0 10-4-16,-7 7 4 15,3 4-4-15,-5 14 1 0,3 3-1 16,-8 5 2-16,3 1-3 16,-3-6 2-16,1-2 0 15,-1-4-2-15,6-6 0 16,-3-5 1-16,-3-7-1 15,5-12 0-15,3-11 0 16,6-12 1-16,0-13-1 16,0-4 0-16,0-2 0 15,0 0 3-15,0 0-3 16,0 0 2-16,0 0-1 16,0 0-1-16,0 0 0 15,0 0 0-15,0 0-2 0,0 0-3 16,0 0-2-16,0 0-9 15,0 0-17-15,0-10-38 16,0-7-151-16</inkml:trace>
  <inkml:trace contextRef="#ctx0" brushRef="#br1" timeOffset="120588.8555">17838 13632 328 0,'0'-3'11'0,"0"3"-8"16,0 0 1-16,0 0-4 15,0 0-4-15,0 0 4 16,14 15 7-16,3 5 11 16,6 2-6-16,2 6 5 0,-3-1-6 15,4 6 4 1,3-3-7-16,0 5-1 0,12-6 0 15,-8-3-2-15,3-4 0 16,-7-8-3-16,-12-5 2 16,1-8 0-16,-9-1 2 15,-5 0 2-15,4 0-1 16,-8 0-1-16,0 0 0 16,0 0 4-16,2 0-3 15,0 0 2-15,11-6-4 16,14-26 0-16,18-8-5 15,8-8-2-15,5 2-4 16,-9 4-8-16,-5 13-4 16,-17 5-15-16,-11 13 2 15,-14 1-18-15,-2 5-18 0,0 5-48 16,-2 0-19-16</inkml:trace>
  <inkml:trace contextRef="#ctx0" brushRef="#br1" timeOffset="122487.3352">19483 13186 192 0,'0'-3'20'15,"0"3"-17"-15,0-3 32 16,0 0-13-16,0 0-7 16,0 1 1-16,0 2 1 15,0 0 0-15,0 0-7 0,0 0 2 16,0 0 5-16,0 0-2 15,0-4-4-15,0-6-9 16,0-2-2-16,0-1-1 16,0-2 0-16,2-1 1 15,-2-2 1-15,0 8-1 16,0-2 0-16,0 0 0 16,0 2-3-16,-4-2 3 15,-10 4-1-15,10-2 1 16,-7 2 2-16,7 2 0 15,-6 1 2-15,6 5-1 16,-7-1 4-16,-1 0-7 16,-3 1 0-16,-3 0-4 0,-6 0 3 15,-1 0 0 1,5 0 1-16,-4 1 0 0,8 0 0 16,4 4-1-16,6 1 2 15,-3-2 0-15,3 2 0 16,-2 2-2-16,4 0-1 15,2 3 2-15,-5-3 0 16,3 3 0-16,4-1 0 16,0-2 0-16,0-1-1 15,0 0 2-15,0 3 0 16,0 0-1-16,0-2 1 16,0 1 0-16,0 0 2 15,0-1-3-15,0 2 0 16,0 0 0-16,0-3 0 0,0 5 0 15,0-1 1-15,11 2-1 16,-5-2 1-16,6 5 2 16,1 1-1-16,3-3 4 15,-3 1-4-15,1-1-2 16,-1 3 1-16,-2-1 1 16,3-4-4-16,-1 0 4 15,-4-2-1-15,0 1-1 16,6 2 2-16,-8-3-2 15,6 0 0-15,-4-1 0 16,1-4 1-16,-2 5-2 16,1-4 2-16,-3 4-2 15,4 4 2-15,-4-4-2 0,1 2 2 16,-5 0-2-16,8 0 1 16,-6 2 0-16,0-4-1 15,3 2 2-15,-5-1-2 16,-2 2 2-16,2-1-2 15,0 0 2-15,-2 2-2 16,0-6 1-16,0 0 0 16,0-5-1-16,0-2 2 15,0 2-2-15,0-3 2 16,0 1 2-16,-4 1-1 16,-9-2 3-16,-10 3-4 15,5-3 0-15,1 0 0 0,-6 0-1 16,3 0 3-16,-2 0-2 15,4 0 0-15,1 0 0 16,1 0 1-16,1-5-2 16,-1-3 1-16,3-2-1 15,1 3 1-15,-1-6-1 16,9 1 0-16,-6 0 0 16,6-1 3-16,-5 0-3 15,7 1 0-15,-2 4 2 16,-4 0-2-16,4 0 0 15,4 0 0-15,-9 0-1 16,5 2 1-16,4 0-3 16,-4 2 3-16,4 4-3 0,-5-2 3 15,5 2-3 1,0-3-3-16,0 3-3 0,0 0-8 16,0 0-22-16,0 0-88 15</inkml:trace>
  <inkml:trace contextRef="#ctx0" brushRef="#br1" timeOffset="126386.5505">16076 14600 305 0,'0'-9'0'0,"4"7"-2"15,1-4 2-15,0-5 0 16,-3 3 8-16,2 2-8 16,3-5 4-16,-7 0 11 15,0 1-8-15,0-2 17 0,0 0-8 16,0 1 1-16,-9 2-15 15,-9-1-2-15,-2 8-9 16,-14 2-9-16,-10 0-5 16,4 0 7-16,2 10 12 15,4 0 4-15,15-3 4 16,7-2-1-16,10-4 1 16,2 6-4-16,0 3-9 15,0 3 4-15,0 6 5 16,0 3 1-16,14 1 0 15,5 2 5-15,4 1-5 16,4-2 1-16,2 2-1 16,-2 0 3-16,2 1-1 0,2 1-3 15,-12-5 2 1,4 2-2-16,-10-5 0 0,-6-6-2 16,0 2 1-16,-7-6 2 15,0-2-1-15,0-4 0 16,0-2 4-16,-5 2 4 15,-15-1 14-15,-10-2-12 16,2-1-3-16,-3 0 2 16,4 0-2-16,3 0 2 15,6-5-7-15,5 0 0 16,3 3 1-16,8 2-3 16,0 0-4-16,2 0-9 15,0-2-6-15,0-2-23 16,0 4-15-16,0 0-63 15</inkml:trace>
  <inkml:trace contextRef="#ctx0" brushRef="#br1" timeOffset="126853.8819">16406 14771 397 0,'0'0'0'16,"0"0"2"-16,0 0-5 15,23 0 4-15,21 0-1 16,7 0 4-16,14 0 0 0,-3 0-2 16,7 0-1-1,-2 0 0-15,-7 0 2 16,-6 0-2-16,-3 0-2 0,-9-5 1 15,-4 4 0-15,-7-3-1 16,-11-3-2-16,-2 5 3 16,-11-2-4-16,-3 3 4 15,-4-3-5-15,0-3-1 16,0 0-10-16,0-6-116 16,0 4-55-16</inkml:trace>
  <inkml:trace contextRef="#ctx0" brushRef="#br1" timeOffset="127159.5923">17021 14540 212 0,'0'0'9'0,"0"0"-5"16,11 6-4-16,3 8 15 15,1 2-2-15,1-1 2 16,8 8 6-16,-6-3 6 15,2 4-10-15,1 4-1 16,0-3-5-16,-8 3-6 16,-1-2-5-16,-12-4 0 15,0-4 0-15,0-7-1 16,0 2 0-16,-4-1 1 16,-19-1 6-16,3 2-2 15,-5-4-4-15,10 0-4 16,-1-5-2-16,1 2-35 15,-1-4-24-15,7 2-23 0,5-2-25 16</inkml:trace>
  <inkml:trace contextRef="#ctx0" brushRef="#br1" timeOffset="127462.6611">17598 14526 383 0,'22'-2'0'16,"9"-2"-48"-16,16 0 48 15,9-2 0-15,-3 2-9 16,3 1-5-16,-9 2-7 16,-7-2-9-16,-11 1-13 15,-14-2 0-15,-10 0-6 16,-5-5 22-16</inkml:trace>
  <inkml:trace contextRef="#ctx0" brushRef="#br1" timeOffset="127806.4952">17904 14449 33 0,'-23'-2'43'0,"5"2"-10"0,7 0 5 15,-1 0-12-15,6 25 2 16,-5 0 6-16,-1 8-8 16,8 7-6-16,-6 6-3 15,7 4 1-15,1 2-4 16,-7 10-11-16,4-8-1 16,-4-5 1-16,3-11-3 15,-8-10-1-15,-1-11 1 16,0-4-2-16,-1-7 2 15,-7-6-1-15,4 0 1 16,-4 0 0-16,5 0 5 16,5-4 8-16,9-2 13 0,-6-3-11 15,8 9 3-15,2-1 3 16,0 1-3-16,0 0-13 16,0 0-4-16,0 0-1 15,0 0-4-15,0 0-2 16,20 0-1-16,9 0 5 15,9 0 2-15,3 0-6 16,1 0-20-16,-9 0-55 16,0 0-25-16</inkml:trace>
  <inkml:trace contextRef="#ctx0" brushRef="#br1" timeOffset="129747.9134">18449 14683 212 0,'0'-4'190'0,"0"4"-190"16,0 0 0-16,0 0 0 15,0 0 0-15,0 4-6 16,-2 15 6-16,-5 9 7 15,3 7 9-15,2-2-12 16,-6-2 0-16,6-3-4 16,0-4 0-16,2-6 0 15,0-6-6-15,-2-5 2 16,2-4-9-16,0-3-11 16,0 0-37-16,0 0-11 15,0-12-61-15,0-29 24 16</inkml:trace>
  <inkml:trace contextRef="#ctx0" brushRef="#br1" timeOffset="129904.5861">18592 14486 326 0,'0'0'0'0,"0"0"-23"15,0 0 3-15,1 16 20 16,13 6 0-16,0 0-7 15,3 2-48-15,12-3-61 16</inkml:trace>
  <inkml:trace contextRef="#ctx0" brushRef="#br1" timeOffset="130497.4098">18955 14702 309 0,'-5'-6'16'0,"3"0"-11"16,-9 5 5-16,7-5-9 16,-7 3 3-16,1 2-2 15,4 1 8-15,-7 0-6 16,-5 0-1-16,-7 5-3 16,-4 13 4-16,-2 10-2 15,4 3 1-15,3-3 1 16,10-1-2-16,10-6 0 15,2-1-2-15,2-9 0 0,0 2 2 16,0-3-4-16,7-4 2 16,10-2-2-16,3-4-6 15,2 0 0-15,5-18-3 16,9-20-3-16,-3-9 0 16,-2-4-9-16,5-10-3 15,-9 5-4-15,-9 5-16 16,-3 0 3-16,-1 13 43 15,-10 1 4-15,-2 10 1 16,3 4 13-16,-3 10-12 0,0 2 3 16,-2 9 20-1,0 2-1-15,0 0-21 0,0 0-7 16,0 0-8-16,0 2 8 16,0 16 8-16,0 7 13 15,0 5-1-15,0 7-4 16,0 2 7-16,-2 3-2 15,-7 4-9-15,2 2-2 16,-2-4-3-16,5 0 0 16,2-7-7-16,2-8 0 15,0-13 0-15,0-3-2 16,0-13-7-16,0 0-1 16,0 0-22-16,0 0-17 15,18-14-31-15,7-12-77 16</inkml:trace>
  <inkml:trace contextRef="#ctx0" brushRef="#br1" timeOffset="131083.8579">19521 14343 0 0,'-7'-6'354'16,"7"5"-319"-16,0 1-6 15,0 0 19-15,0 0-21 16,0 0-25-16,0 0-2 16,15 0-3-16,21 0 3 15,9 0 3-15,15 0-2 16,7 0-1-16,-3 3-1 15,-1-1-2-15,-12 0-1 16,-4 2-5-16,-12-2-12 0,-10-2-15 16,-11 3-22-1,-12-3-12-15,-2 0-13 0,0 3-22 16</inkml:trace>
  <inkml:trace contextRef="#ctx0" brushRef="#br1" timeOffset="131397.01">19752 14393 178 0,'0'4'4'16,"0"8"4"-16,0 5-7 16,0 0 29-16,-4 14 19 15,-3 1-10-15,1 3-8 16,-8 13 1-16,1-1-12 0,-2 7 0 15,-1 4-7-15,-3-4-6 16,11-9-3-16,-3-13-4 16,7-12 0-16,-1-10 1 15,2-4-2-15,3 0 2 16,0-2-2-16,0-2-3 16,0-2 1-16,0 0-6 15,0 0-2-15,0 0-6 16,0 0-27-16,0 0-34 15,0-9-85-15</inkml:trace>
  <inkml:trace contextRef="#ctx0" brushRef="#br1" timeOffset="132351.0396">20666 14241 287 0,'0'-8'4'16,"-9"2"-4"-16,5 0 3 0,-6-4-3 15,-3 0-11-15,0 0 11 16,-5 2 1-16,0 0 0 16,1 2 1-16,-8 2 9 15,-2 0 8-15,-2 4-1 16,-9 0-9-16,3 0-8 16,-3 16 1-16,5 2 0 15,6 2 4-15,9 2-2 16,9-1-2-16,7 4 0 15,2 3-1-15,2-2 2 16,27 6 1-16,9-2 5 16,4 1-6-16,3-8 5 0,-5 8-8 15,-12-7-3 1,-11-4-1-16,-6 4-4 0,-11-2 7 16,0 1 1-16,-21 2 2 15,-12 1 5-15,-11-8 0 16,1-4-2-16,1-8 0 15,4-3 3-15,5-3 1 16,4 0-2-16,0-6-3 16,2-6-4-16,9-1 0 15,3 3-3-15,3 2-7 16,12-8-21-16,0 6-48 16,0-7-77-16</inkml:trace>
  <inkml:trace contextRef="#ctx0" brushRef="#br1" timeOffset="133248.832">20938 14736 189 0,'-7'0'207'0,"1"-2"-198"16,3-8 27-16,-2-6-18 15,1 4-18-15,4-4-3 16,0-2-5-16,0 0 3 16,12 1-15-16,5 4 13 15,6 3 4-15,-8 8 2 16,1 2 0-16,-3 0-2 16,-6 0 3-16,4 0-4 15,-9 10 1-15,-2 5-4 16,0 4 6-16,0 1 1 0,-19 4 3 15,-7-7 2-15,-5 0-3 16,-5-11 3-16,7-2-1 16,8-4 5-16,0 0-5 15,0-4 0-15,9-12-2 16,8 0 4-16,2-3-6 16,2-4-6-16,4-3-4 15,23 4-11-15,13 5 10 16,-7 9 2-16,9 1 8 15,-13 7-5-15,-1 0 5 16,-7 0 1-16,-5 10 0 16,-5 4-3-16,-4 2 1 0,-7-2 0 15,0 6 2-15,-5 1 0 16,-17-2 5-16,-14 2 4 16,1-2-8-16,-7-6 4 15,13-8-3-15,2-5 3 16,9 0-1-16,3 0 1 15,3-12 1-15,5-8-6 16,7 0-2-16,0-5-15 16,25 0-6-16,13 3-22 15,-1 12 27-15,4 2 11 16,-10 8 2-16,-7 0 3 16,-1 0 2-16,-15 4 0 15,2 4-3-15,-10 8 3 16,0-2 0-16,0 0 5 15,-7 3 11-15,-11-6-4 0,-2-3-4 16,5-2-4-16,1-6 4 16,1 0-5-16,5 0 3 15,7 0-3-15,-1 0-3 16,2 0-2-16,0-8-24 16,0-2-21-16,13 3-25 15,2 7-5-15,-1 0-2 16</inkml:trace>
  <inkml:trace contextRef="#ctx0" brushRef="#br1" timeOffset="134435.2986">16502 15454 342 0,'0'-6'33'15,"0"-6"-22"-15,0 5 25 16,0-10-10-16,-9-1 2 16,7 1-8-16,-8-2-9 15,6 1-10-15,-5 4-1 0,-7 0-5 16,3 4 0-16,-3 1-5 16,-1 3 5-16,-12 3-8 15,-4 3 10-15,-10 0 0 16,-10 0 2-16,-3 7 1 15,11 4 0-15,5-3 2 16,20 0-1-16,9-2 0 16,9-1-1-16,0 0-1 15,2 2-5-15,0 12 2 16,0 0 1-16,4 2 0 16,16 8 3-16,7-4 0 15,7 1 3-15,-1 5-2 16,0-5 1-16,5 2-2 0,-9-5 0 15,-4 0-1-15,-10-5 1 16,-6-4-1-16,-2-2 1 16,-5-5-1-16,-2-3 0 15,0-2-1-15,0 1 4 16,0-3 2-16,-16 0 4 16,-12 0 1-16,-17 0-7 15,1 0-1-15,5 0 0 16,8-5 0-16,5-2-2 15,12 2-6-15,3 0 0 16,9-1-18-16,2 0-21 16,2 2-113-16,34-5-70 0</inkml:trace>
  <inkml:trace contextRef="#ctx0" brushRef="#br1" timeOffset="134705.4938">16700 15579 312 0,'20'0'0'15,"9"5"0"-15,15-2 48 0,12-3-25 16,11 0-9-16,7 0-7 15,-3 0-6-15,-9 0-1 16,-2 0-3-16,-8 0-3 16,-19 0-17-16,-10 0-19 15,-10 0-55-15,-13 0-64 16</inkml:trace>
  <inkml:trace contextRef="#ctx0" brushRef="#br1" timeOffset="134961.6969">17139 15448 170 0,'13'0'9'0,"10"0"15"16,-6 0 18-16,1 13-30 16,3 6 0-16,-4 5 4 15,-1 1 7-15,-1 7-4 16,-3-5 1-16,-6 0-4 15,1-5-6-15,-7-4-3 16,0-2 4-16,-2 2-3 16,-25-1-8-16,-9 4-3 15,-6-3-18-15,-1-2-48 16,12-6-56-16</inkml:trace>
  <inkml:trace contextRef="#ctx0" brushRef="#br1" timeOffset="135372.8285">17705 15368 393 0,'-2'-2'36'0,"2"2"-26"15,0 0 9-15,0 0-19 16,4 0-1-16,23 0-2 16,13 0 3-16,13 0 1 15,12 2-1-15,-3-2-1 16,-6 0-10-16,-2 0-27 16,-14 0-30-16,-20 0 2 15,-9-8-50-15,-11-6 15 0</inkml:trace>
  <inkml:trace contextRef="#ctx0" brushRef="#br1" timeOffset="135742.0401">18050 15296 83 0,'-25'0'21'0,"12"0"13"16,5 0 5-16,-4 20-1 15,-1 5 1-15,-1 17-17 16,3-2 7-16,7 3-9 16,-5 2-7-16,5-5-10 15,-6-4-2-15,2-7 1 16,-7-8-4-16,3-2 2 15,-1-2 0-15,-5-5-2 16,-5 1-1-16,4-5 1 0,-4 1-1 16,5-3 1-1,9-2 2-15,1-4 8 0,-1 0 9 16,2 0 11-16,0 0-6 16,3 0 8-16,4 0 1 15,0 0-5-15,0 0-11 16,0 0-9-16,0 0-1 15,0 0-5-15,4 0-2 16,14 0-3-16,4 6 4 16,5-2 2-16,2 0-2 15,0 2-1-15,-4-2-5 16,-9 2-4-16,1 0-13 16,-4 4-13-16,-6 0-44 15,-7-2-92-15</inkml:trace>
  <inkml:trace contextRef="#ctx0" brushRef="#br1" timeOffset="136527.3592">18461 15410 363 0,'0'0'0'15,"0"0"6"-15,0 0-8 16,0 0 5-16,0 8 2 16,4 7 3-16,-4 4 5 15,0 3 3-15,0 2 2 16,0 8-4-16,0 3-11 16,-10-3 2-16,2-2-5 15,-3-6-4-15,7-9-12 16,-2-4-17-16,4-7-35 0,0-4-49 15,2 0-97-15</inkml:trace>
  <inkml:trace contextRef="#ctx0" brushRef="#br1" timeOffset="136701.8573">18580 15209 306 0,'12'11'0'0,"-1"3"-1"16,7 1 1-16,3 6 0 16,4 0-3-16,2 2-19 0,2 3-41 15,9-6-77-15</inkml:trace>
  <inkml:trace contextRef="#ctx0" brushRef="#br1" timeOffset="137047.8389">18975 15498 80 0,'-13'-12'97'16,"1"5"-88"-16,-1 2-9 15,-5 2 21-15,-2 3-13 16,0 0 5-16,-9 0-4 15,0 19 1-15,0 6 1 0,2 4 2 16,5-2-7-16,5-3 6 16,12-1-11-16,5-4 1 15,0-1 0-15,0-7 2 16,13 0 0-16,7-5-2 16,5-6-2-16,4 0-1 15,0 0-4-15,0-24-15 16,4-8-13-16,-6-8-5 15,2-9-18-15,-5-3 14 16,-6-1 7-16,0 7-20 0</inkml:trace>
  <inkml:trace contextRef="#ctx0" brushRef="#br1" timeOffset="137217.811">19028 15314 132 0,'0'-6'69'0,"0"6"-19"16,0 0-36-16,0 0-14 16,0 8-12-16,0 16 12 15,0 9 14-15,0 2-1 16,0 5-3-16,0-2 3 15,0-3-5-15,0 3-1 16,0-6-5-16,0-5-2 16,0-4-1-16,5-5-8 15,3-9-10-15,6 0-19 16,-3-5-34-16,7-4-93 16</inkml:trace>
  <inkml:trace contextRef="#ctx0" brushRef="#br1" timeOffset="137517.984">19392 15380 254 0,'0'-1'159'16,"0"-1"-146"-16,0 2-3 16,1-3 1-16,31 2-10 0,20-2 4 15,5-1-4 1,3 4-1-16,10-2-1 0,-10-2 1 16,-5 4-6-16,-10 0-5 15,-10 0-17-15,-10 0-41 16,-13 0-37-16,-9 0-44 15</inkml:trace>
  <inkml:trace contextRef="#ctx0" brushRef="#br1" timeOffset="137757.7674">19654 15380 63 0,'-2'0'199'15,"2"7"-199"-15,-4 6-9 0,-3 14 9 16,3 4 28-16,-8 8 2 15,1 2-6-15,-5 0-4 16,5 4-4-16,-4-7-3 16,6-1-10-16,-2-9 3 15,7-6-5-15,-3-5-1 16,7-4-3-16,-2-5-7 16,2-4-12-16,0-2-25 15,0-2-1-15,0 0-33 16,0 0-41-16</inkml:trace>
  <inkml:trace contextRef="#ctx0" brushRef="#br1" timeOffset="139295.452">20657 15433 267 0,'7'0'16'15,"-5"0"-1"-15,2 0-11 16,0-12 0-16,2-3-4 15,-6-1-4-15,0-1-7 16,0-4-10-16,-6 5-24 16,-9-2 6-16,-5 0 11 0,-5 2 28 15,-3 6 7-15,-1 2 11 16,-2 4 4-16,0 4-4 16,2 0-7-16,2 0-4 15,0 8-4-15,0 6 1 16,9-5 1-16,7 6-5 15,7 0 0-15,4 2 3 16,0 7-3-16,0 3 4 16,20 5 1-16,6-3 2 15,3 3-7-15,2-4 3 16,4 3-2-16,-4-6-1 16,-5 4-1-16,-4-2 1 15,3 3 0-15,0-7-1 0,-8 4 1 16,-11-8-3-16,2-1 3 15,-8-4-1-15,0 0 1 16,0-2 0-16,-27-4 11 16,-4 1 2-16,-12-2 4 15,1-7-8-15,-4 0 6 16,-2 0-1-16,11-7 0 16,-3-10-2-16,11 1-2 15,2-1 7-15,11-2-3 16,7 5-10-16,9-3-4 15,0 0-23-15,25 1-25 16,14 6-40-16,2 2-14 16</inkml:trace>
  <inkml:trace contextRef="#ctx0" brushRef="#br1" timeOffset="140772.5788">20965 15749 209 0,'0'0'24'0,"2"0"-24"16,-2 0-11-16,4 3 7 16,-2 1 1-16,3 2-3 15,-5-2-2-15,0-1 1 16,0-3-2-16,0 0 9 15,0 0 14-15,-5 0 14 16,-12 0-24-16,-1-7-2 16,-5-3-2-16,8-7 0 15,3 5-4-15,8 0 0 16,4 5-16-16,0-2 0 16,0 5 18-16,0 0 2 15,16 4 0-15,1 0 0 0,6 0 0 16,2 0 0-1,-8 0 0-15,-3 11-6 0,-1 2 2 16,-6-1 4-16,0 0 4 16,-5-2-4-16,-2-3 2 15,0-3 3-15,0-4 6 16,0 5 11-16,-16-5 2 16,3 0-10-16,-10 0-5 15,3 0-3-15,5 0-1 16,-8-6 0-16,10-4-2 15,7 0-2-15,-2-2-1 16,8 1-7-16,0 5-9 16,0-1 5-16,0 6 3 15,14-2 4-15,-1 3 1 0,-1 0-3 16,5 0 2-16,-3 0 2 16,6 0 1-16,-2 0 1 15,4 4-4-15,0 2 1 16,3-2-11-16,-7-1-35 15,-5 1 4-15,-2 1 20 16,-11-1-1-16,0-4 19 16,0 2 7-16,0 0 27 15,-5 2 9-15,-10-2-10 16,-3 2-2-16,3-2-1 16,-1 0-1-16,-4-2-9 15,4 0-2-15,1 0 1 16,6 0 7-16,-2-10-4 0,3-2-3 15,7-3-7-15,1 2-5 16,0-5-10-16,13 2-13 16,18 0-14-16,5 4 7 15,5 4 7-15,-13 8 23 16,-6 0 0-16,1 0 4 16,-10 0-1-16,1 12 3 15,-12 2-5-15,-2-1 4 16,0 2 3-16,-2 1 17 15,-25 0-5-15,-7-4-6 16,1-2-7-16,0-6-1 16,-3-4 2-16,7 0-1 0,1 0-1 15,9 0-3-15,1-10 0 16,5-4-3-16,11-2-5 16,2-2-6-16,0 3-9 15,8 2-3-15,21 1 13 16,0 2 10-16,0 6 0 15,0 4-1-15,0 0-1 16,-2 0 1-16,-4 0 1 16,-8 12 0-16,-2 4 1 15,-8-2 3-15,2 2 2 16,-7 1 1-16,0-4 13 16,0-1 7-16,-19-2-7 15,0-2-3-15,1-1 3 0,-10-7-7 16,9 0 0-1,1 0-1-15,5-5-9 0,6-11 1 16,5-5-4-16,2 0-7 16,2-2-6-16,18 4-13 15,5 5 7-15,0 3 6 16,-8 11 2-16,-6 0-7 16,-4 0 12-16,-3 6-1 15,-4 11 3-15,0 1-2 16,0 0-6-16,0-2-28 15,-2-4-26-15</inkml:trace>
  <inkml:trace contextRef="#ctx0" brushRef="#br1" timeOffset="141095.9069">21542 15154 205 0,'2'-5'249'16,"0"5"-243"-16,3 0-3 15,3 0-4-15,15 0 4 16,12 0-3-16,17 0 1 0,1 0 0 15,0 0-2-15,1 0-2 16,0 0-2-16,-12 0-8 16,-11 0-7-16,-11 3-20 15,-11 0-20-15,-7 0-12 16,-2-2-23-16,0 2-7 16</inkml:trace>
  <inkml:trace contextRef="#ctx0" brushRef="#br1" timeOffset="141566.659">21702 15204 89 0,'-4'9'38'0,"0"4"-33"16,-4 1 3-16,4-2 18 16,-3 6 4-16,3-1-1 15,0 4-5-15,-4 4 3 16,0 2 1-16,-10 4-5 15,-4 5 13-15,-1-1-14 16,3 0-6-16,-2-5-6 16,6-2-5-16,8-9-3 15,-3-2-2-15,11-3 1 16,0-4-1-16,0-1 0 16,0 2-2-16,0 1 1 15,0 0 1-15,11 4-4 0,7 0 4 16,1-2 0-16,17 2-1 15,2-6 0-15,4-2 1 16,0-2-3-16,-1-2 1 16,-10-1-12-16,-2-3 6 15,-7 0-2-15,-2 0 8 16,-7 0 2-16,-1-7 2 16,-1 1 5-16,-7 0 0 15,0 0 2-15,4 4-8 16,-8 0 3-16,0 0-3 15,0-3-2-15,0 1 1 16,0-3-12-16,0-3-6 16,0 0-40-16,0 0-59 15,-10-6-79-15</inkml:trace>
  <inkml:trace contextRef="#ctx0" brushRef="#br1" timeOffset="141815.0611">21613 15498 306 0,'20'-1'10'0,"16"-2"1"16,17 2-5-16,0-2 14 15,1 3-12-15,2 0-6 16,-8 0-1-16,0 0-1 0,-17 0-1 15,-4 0-7-15,-14 0-12 16,-7 0-6-16,-6 0-29 16,0 4-55-16,0 0-34 15</inkml:trace>
  <inkml:trace contextRef="#ctx0" brushRef="#br1" timeOffset="143840.7507">22702 15236 186 0,'0'-4'29'0,"2"2"11"16,4-1 47-16,-4 0-16 16,-2-5-20-16,2-6-15 15,-2-1-14-15,2-4-19 16,-2-3 11-16,0 3-5 16,0-4-9-16,0 5 0 15,0-3 0-15,-14 14 0 16,3 3-2-16,-9 4-2 15,-2 0-4-15,0 0-2 0,-1 11 4 16,6 20-2-16,7 5 3 16,10 4-1-16,0 6 4 15,5-4-3-15,17 4 1 16,1-6 2-16,4 1-5 16,-12-5 3-16,-1-5-4 15,-8-5 0-15,-6-8-1 16,0-8 5-16,0-3-1 15,0-6 5-15,-16-1 6 16,-3 0-1-16,-8 0 0 16,-2 0-5-16,0 0 0 0,0 0-7 15,0-4-14-15,4-1-54 16,10-4-85-16</inkml:trace>
  <inkml:trace contextRef="#ctx0" brushRef="#br1" timeOffset="145256.86">21811 12457 168 0,'0'-14'130'16,"0"-1"-98"-16,0 8 16 15,0 2-8-15,0 3-18 16,0 2-12-16,0 0-5 16,0 0-4-16,0 0-1 15,0 7-2-15,0 12-6 0,0 16 8 16,0 9 8-1,0 8-3-15,0 4-4 0,0 0 4 16,-2-4-5-16,-5-2 1 16,5-12-1-16,0-8 0 15,2-10-1-15,-2-10-2 16,2-6-3-16,0-4-1 16,0 0 6-16,-7 0-12 15,-7-5-15-15,1-9-122 16,-9-7-43-16</inkml:trace>
  <inkml:trace contextRef="#ctx0" brushRef="#br1" timeOffset="145461.4349">21684 12739 175 0,'0'0'62'16,"0"0"-61"-16,0 14-1 16,12 4 19-16,3 0 2 15,1 2 0-15,1-6-3 16,1 2-4-16,0-3-6 15,0-6-6-15,2-1 3 16,2-6-5-16,9 0 0 16,10 0 0-16,1-18-6 15,9-4-26-15,-2 5-66 16,-4 0-93-16</inkml:trace>
  <inkml:trace contextRef="#ctx0" brushRef="#br1" timeOffset="145932.581">21885 13153 333 0,'0'0'26'0,"0"0"-22"16,0 0-4-16,0 0 8 16,0 0-8-16,15 0-1 0,16 0 1 15,7-13 0-15,5-5 0 16,-1 0-5-16,-7-6-3 16,-1 6-2-16,-14-3 5 15,-6 2-4-15,-12-1-7 16,-2 8 9-16,-5 2-8 15,-21 4 4-15,-5 6-3 16,-12 0 8-16,3 0 6 16,7 4 0-16,-1 9 0 15,10 2 0-15,1 5 0 16,8 1 3-16,3 2 1 16,8 1 1-16,4 4 1 15,0-2-3-15,4-3 4 0,19-1 3 16,6-8-4-16,2-9-2 15,8-5-4-15,0 0-4 16,3-5-20-16,0-16-49 16,-6-1-42-16</inkml:trace>
  <inkml:trace contextRef="#ctx0" brushRef="#br1" timeOffset="146203.9061">22384 12714 265 0,'0'15'0'0,"-9"14"-10"16,-1 2 10-16,-7 3 3 16,6 8 6-16,-7-4 4 15,0 6 4-15,1-1 1 16,3-3-7-16,3-4-5 15,7-5-5-15,2-8-1 16,2-7-2-16,0-2-4 16,0-8-10-16,0-4-17 15,4-2-38-15,11 0-51 16</inkml:trace>
  <inkml:trace contextRef="#ctx0" brushRef="#br1" timeOffset="146518.5916">22546 12990 147 0,'0'-6'122'16,"0"2"-111"-16,-6 2 10 15,-7 2-14-15,-15 0-7 16,0 0 0-16,1 11 2 16,2-3-2-16,8 9 0 15,5-5 0-15,10 1-1 16,2 2-5-16,0 5 2 15,2 0-1-15,19 6 2 16,-6-2 2-16,3-4 1 16,-7-6 0-16,-7 1-3 0,-4-8 0 15,0 1 0-15,-4 0 3 16,-21-2 4-16,-1-3-2 16,-1-3 0-16,5 0-2 15,-3 0-1-15,9-9-12 16,5 1-55-16,7-2-81 15</inkml:trace>
  <inkml:trace contextRef="#ctx0" brushRef="#br1" timeOffset="146887.2369">22656 13158 139 0,'13'-17'34'0,"7"0"-30"0,3-3-6 16,4-4 4-16,1 4-1 16,-8 0 0-16,-2-2-1 15,-6 4 2-15,-2 4-2 16,-10 4 11-16,0 2 7 16,0 2 9-16,0 2 6 15,-22 2-18-15,-5 2-6 16,-6 0 5-16,-8 0-5 15,6 2 1-15,4 10 8 16,4 2 0-16,12-2-5 0,3 6-8 16,5 1 3-1,5 2-3-15,2 5 0 0,0 2-3 16,0 3 1-16,16-2-3 16,4 3-3-16,1-2-13 15,3-2-28-15,-7 1-33 16,-7-1-74-16</inkml:trace>
  <inkml:trace contextRef="#ctx0" brushRef="#br1" timeOffset="149953.3315">16676 16267 134 0,'-19'-6'165'0,"-1"-7"-144"16,3 9 9-16,-12 3 6 0,0-2-26 15,0 3-10-15,-9 0 1 16,5 0-1-16,-10 0 0 16,3 0 2-16,-7 4-4 15,-6 0 2-15,-7 0-1 16,-9 6-1-16,-5-1 2 15,-13 0-1-15,3 4-3 16,-5-4 3-16,4 4 0 16,0-5 0-16,10-4 1 15,10-4 1-15,16 0 3 16,9-10-1-16,9-10 7 16,6-1-2-16,9-8 6 15,3 0-4-15,9-5-8 0,-3-8-2 16,7-4 0-16,0-4-2 15,0-12-3-15,0 0 1 16,9-8-1-16,-3-13 0 16,10-9 1-16,4-11-1 15,-2-10-4-15,5-11 4 16,-4-1-1-16,-3-4-1 16,-3 4-4-16,-1 8 9 15,-10 15 2-15,2 21 7 16,4 14 5-16,4 6-7 15,6 3-5-15,11-6-6 16,2-7 1-16,11 5 4 0,1-2-1 16,1 0 1-1,-4 5 2-15,-1 10 2 0,-10 0 0 16,4 9-3-16,-4 8 0 16,2 6-4-16,-5 13-1 15,-1 2 3-15,-3 3 0 16,3 6 2-16,2 4 1 15,2 0 0-15,4 2 4 16,18 0 0-16,7 0-1 16,20 0 0-16,14 0-3 15,12 0 1-15,14 0-2 16,11 0 0-16,10 0 2 16,-1 0-2-16,-7 0 0 15,5 0 1-15,0 0 2 16,-4 0-1-16,-1 0 0 0,-2 2-1 15,9 4 2-15,-8 2-3 16,-1 0 0-16,0-4 1 16,0-1-2-16,3-3 2 15,-3 0-2-15,-2 0 1 16,-2 0 0-16,-11 0 0 16,-10 0 1-16,-8 1-2 15,-11 9 1-15,-6 0 0 16,2 0 0-16,4-2 1 15,8-6-1-15,14-2 0 16,7 0 0-16,6-2 0 16,7-10-1-16,2 4 0 0,-6 3-1 15,-5 5 2 1,-12 0-1-16,-7 0 0 0,-5 7 1 16,-1 5-6-16,1-1 5 15,-5-5 1-15,9-3-3 16,0-3 1-16,2 0-3 15,-7 0 4-15,-1 0 1 16,-5 0-1-16,-14 0 1 16,-3 0 0-16,-7 0 0 15,3 0 0-15,-4 4-1 16,9-4 2-16,1 0-2 16,-1 0 3-16,-4 0-1 15,-3 0 0-15,-6 1 3 16,-6 4-2-16,2 3 1 15,-10 6-3-15,0 2-2 0,1 2 2 16,-1 4-3-16,3 2 3 16,0 0-3-16,-2 1 3 15,-3 0-1-15,-7 0 1 16,1 0 0-16,-5 0-2 16,-4 0-2-16,-7 8-4 15,3 3 8-15,-4 10-2 16,-1 3 1-16,3 8 1 15,-8 3-2-15,0 7 2 16,3 3-1-16,-10 8-2 16,3 8 4-16,-9 7-1 15,0 9 4-15,0 3 0 0,-24 4-4 16,4 15 2-16,-7 1-2 16,-2 1-2-16,0 2 0 15,4-11 0-15,1-4 0 16,-5-11-4-16,-10-16 6 15,-4-14-4-15,-11-16-11 16,-4-10 7-16,7-7 8 16,10-12-1-16,-4-6-30 15,0-11-56-15,-4-10-21 16</inkml:trace>
  <inkml:trace contextRef="#ctx0" brushRef="#br1" timeOffset="151017.4914">21597 14361 421 0,'0'-3'0'0,"2"-3"-10"16,37-3 7-16,11-1 3 16,20-8 1-16,18 2 1 15,18-8-4-15,10-2 1 16,2 4 0-16,7 0-1 0,-19 2 1 15,-6 6 1-15,-17 2 1 16,-14 2 1-16,-18 6-1 16,-4-2 3-16,-14 2-4 15,-6 0 7-15,-7 0-4 16,-7 1 4-16,-3 3 4 16,-6-2 2-16,5 1-3 15,7-4-8-15,-1 0-1 16,12-1 0-16,2-4-2 15,0-1 1-15,-12 4-2 16,-1 1 1-16,-7 1 0 16,-7 5 1-16,-2 0 0 0,0 0 0 15,0 0 1-15,0 0-2 16,0 0-2-16,0 0 2 16,0 0-4-16,0 0-2 15,0 0-8-15,0 0-17 16,0 0-57-16,-17 0-159 15</inkml:trace>
  <inkml:trace contextRef="#ctx0" brushRef="#br1" timeOffset="151595.2377">21902 14083 294 0,'2'0'87'0,"4"0"-87"16,-6 0-9-16,0 0 7 16,0 0-5-16,0 0 5 15,-8 0 1-15,-21 8 1 16,-15 15 1-16,-10 2-1 16,8 0 2-16,11-4 6 15,10-3 0-15,7 0-8 16,7 0 4-16,1-2-4 0,6 4 0 15,4 1 0-15,0-2-3 16,0-1 3-16,18 4-4 16,13 2 4-16,19-1-4 15,9-7 0-15,26-2-14 16,0-3-23-16,-5-2-95 16</inkml:trace>
  <inkml:trace contextRef="#ctx0" brushRef="#br1" timeOffset="152990.9306">22914 13539 352 0,'16'-18'71'15,"-5"6"-58"-15,-11 6-13 16,0 6-2-16,2 0-12 0,4 20 4 15,6 15 10-15,-1 4 9 16,-2 14 1-16,-9 5-4 16,0 8 4-16,-5 4-8 15,-17-4 3-15,-8-5-4 16,5-16 0-16,-2-14-1 16,11-16 0-16,9-11-1 15,7-4 2-15,-2 0 2 16,-2 0 0-16,0-14-3 15,-4-14-11-15,8-12-4 16,0-11-23-16,14-12 1 16,17-7-13-16,3 0-9 0,-3 12 23 15,-2 9 27-15,-7 15 9 16,-2 13 23-16,-2 6 5 16,7 11-20-16,6 4-8 15,4 0-4-15,-1 10 0 16,2 14-1-16,-1 2 1 15,-13 9 0-15,1-2 4 16,-10 2 0-16,-7-1-2 16,-4-6-2-16,-2-2-2 15,-8-8 2-15,-21 0 4 16,-13-8 0-16,-12-9 2 16,8-1 2-16,-4 0 0 15,6 0 4-15,13-1 8 16,6-5 3-16,16 2 12 0,2 2-1 15,7 2-29-15,0 0-1 16,7 0-32-16,22 12 32 16,9 6 2-16,4 4 8 15,5-2-10-15,-2 1 2 16,-3-4-2-16,-4-3 0 16,2-1 0-16,-2-10-7 15,-5-3 7-15,-4 0-2 16,-4 0 0-16,-3-13 1 15,-11-9 1-15,2-1-6 16,-1-2-5-16,-10-2 7 0,-2 2 3 16,0-4 0-1,0 10-1-15,-2 2 2 0,-7 7 0 16,2 2 5-16,-2 5-2 16,3 3 1-16,-6 0-1 15,-1 0-3-15,-7 13 0 16,0 11 0-16,-2 4 4 15,1 4 0-15,6-4 2 16,9-4-3-16,0-2 1 16,6-2-3-16,0-6-1 15,0-1 0-15,19-4 0 16,12 0 0-16,3-8-5 16,17-1-2-16,7 0-40 15,-3 0-104-15</inkml:trace>
  <inkml:trace contextRef="#ctx0" brushRef="#br1" timeOffset="154221.2114">23872 13814 231 0,'-13'-14'2'16,"-3"0"16"-16,-1 4 5 15,-8 2-6-15,0 6 3 16,-6 2-1-16,4 0-2 15,0 0-9-15,5 14 0 16,0 6-3-16,6 4-3 16,3 2-1-16,7 1-1 0,6-8 0 15,0 1-2-15,0-6 2 16,2-4-5-16,9-4 4 16,0-4 1-16,-4-2 0 15,6 0 4-15,0-8 5 16,5-16 8-16,7-12-17 15,-5-8 0-15,5-9-4 16,1-10-1-16,5 2-20 16,0 4-23-16,0 8 11 15,-8 17 37-15,-9 13 0 16,-12 8 35-16,-2 5-4 16,0 6-24-16,0 0-7 15,0 0-5-15,0 6 4 0,-2 17 1 16,-14 6 0-1,-9 15 12-15,0 5-6 0,4 2-2 16,-3 3 0-16,10 1 0 16,0-5-3-16,10-6-1 15,4-7 1-15,0-7-2 16,0-9 0-16,6-6-5 16,10-10 0-16,-1-2-6 15,4-3 9-15,0 0 3 16,6-23 3-16,2-7-3 15,-5-4 0-15,-5 3-6 16,-3 2-1-16,-7 11 7 16,-5 8 0-16,-2 6 6 15,0 4 2-15,0 0-7 0,0 0-1 16,0 0-1-16,0 11 0 16,0 6 1-16,0 5 7 15,0-4-2-15,0-6-3 16,0 4-2-16,4-6 0 15,6-2-6-15,3-4-2 16,14-4-7-16,2 0 1 16,8-10-13-16,4-18-3 15,-3 3 7-15,-7-2 13 16,-16 7-2-16,-6 8 12 16,-7 8 19-16,-2 4 21 15,0 0-23-15,0 0-12 16,0 19 1-16,-7 6-6 0,-3 8 13 15,-2 4-3-15,10-7-9 16,2-5-1-16,0-10 0 16,9-2-2-16,13-5 2 15,11-8 6-15,4 0 4 16,9-8-5-16,-1-17-5 16,-8-3 0-16,-9 0 0 15,-13-2 0-15,-1 8 1 16,-12 2-1-16,-2 3-2 15,0 9 2-15,0-1 5 16,-8 7 0-16,-5 2-1 16,5 0-3-16,-6 0-1 0,5 11 1 15,-2 8 1-15,2 7 2 16,9-2-2-16,0 4 2 16,0-6-4-16,5-2 4 15,17-2 3-15,2-6 3 16,12-6 1-16,-3-2-7 15,6-4-4-15,0 0-1 16,-1-11 1-16,-2-13-4 16,-5-5 1-16,-11 2 3 15,-13-3-2-15,-7 11-5 16,0 7 7-16,0 4 5 16,0 6 5-16,0 2-1 15,-7 0-8-15,-1 6-1 0,-6 16-5 16,5 2 5-1,5 10 4-15,4-4-3 0,0 1-1 16,15-1 1-16,10-5-2 16,-1-5 0-16,-1-1 1 15,-8-5-19-15,-6-3-15 16,-2 0-34-16,-7-1-56 16</inkml:trace>
  <inkml:trace contextRef="#ctx0" brushRef="#br1" timeOffset="156716.8909">21604 16006 159 0,'-7'0'116'0,"5"-2"-94"16,-9-3 44-16,9 4 0 0,-7-4-40 15,4 5 0-15,5 0-6 16,0 0-14-16,0 0-6 16,0 0 0-16,0 0-5 15,0 0 1-15,7 0-5 16,17 6 4-16,17 7 5 16,7 4 1-16,8-6-1 15,-2-3 1-15,2-4-2 16,-10-4 0-16,-5 0 1 15,-10 0-4-15,-9 0 4 16,-13 0-1-16,-7 0 1 16,-2 0 0-16,0 0 2 0,0 0-2 15,0-4-2-15,-22-10-14 16,-5 4 7-16,-2-2 9 16,-4 2 0-16,-5-2 0 15,-5 3 0-15,3 4 1 16,-4 1-1-16,-1 4-1 15,3 0 0-15,-1 0-2 16,13 0 3-16,14 0-1 16,9 0-1-16,7 0-2 15,0 0-2-15,0 0-1 16,0 0-5-16,15 4-6 16,19 0 18-16,4 0 3 15,9-1 2-15,-2 0-1 0,1 0-4 16,-4-3 1-1,1 0-1-15,-5 5-1 0,-16-5 1 16,-9 0-2-16,-4 0 0 16,-9 0 1-16,0 1-1 15,0-1 4-15,-9 0-2 16,-20 0 0-16,-15 3-5 16,-12 1 2-16,-2 2 3 15,-2-6-2-15,-9 4 4 16,9-4-2-16,16 0 1 15,5 0 1-15,22 0 4 16,7 0-2-16,10 0-3 16,0 0-1-16,0 0-5 15,0 0-7-15,23 0-11 0,8 0 23 16,12 6 6-16,3-2-5 16,8-1-1-16,-10-1 0 15,-3 1 0-15,-11 3-1 16,-5-3-1-16,-9 0 0 15,-14-1-4-15,-2-2-4 16,0 0-1-16,0 0 3 16,0 0 2-16,-16 0 3 15,-6 0-15-15,2 0-6 16,-3 0-24-16,6-5-84 16</inkml:trace>
  <inkml:trace contextRef="#ctx0" brushRef="#br1" timeOffset="157437.0102">19351 16301 179 0,'0'0'52'0,"0"0"-52"0,0 0 10 16,0 0 27-16,0 0 0 16,0 0-12-16,0 0-23 15,0 0-2-15,0 10-10 16,0 16 10-16,0 10 9 16,0 12 3-16,0 14 5 15,0 10-4-15,-9 13 0 16,-8 6-4-16,-1 7-2 15,-9 2-1-15,4 0-4 16,2-5 0-16,-4-8-2 0,7-13 0 16,5-17 0-1,4-12 1-15,9-6-1 0,0-7 2 16,0-1-2-16,7 2 0 16,6 1 4-16,-4-4-4 15,0-10-2-15,-5-6 0 16,-4-8-3-16,0-6-2 15,0 0 7-15,0 0-2 16,-4-8-2-16,-14-18-44 16,-4-4-57-16,4-10-88 15</inkml:trace>
  <inkml:trace contextRef="#ctx0" brushRef="#br1" timeOffset="157797.8789">18897 17199 13 0,'0'0'220'16,"0"0"-220"-16,0 0-24 15,13 16 24-15,5 8 22 16,4 12 5-16,3 4 17 15,-5 17 3-15,4-2 4 16,-2-1-26-16,1-5-9 16,-5-9-7-16,-1-14-1 0,-3-8-2 15,-1-3-2 1,-4-13 2-16,-2-2-3 0,6 0 3 16,10 0 3-16,8-11 3 15,9-22-7-15,11-11-5 16,7-6-8-16,5 2-12 15,-5 2-12-15,-1 2-13 16,-6 8-43-16,-1 15-38 16</inkml:trace>
  <inkml:trace contextRef="#ctx0" brushRef="#br1" timeOffset="158187.8806">20194 16848 134 0,'-7'-11'305'0,"5"8"-278"0,2 3-6 16,0 0-7-1,0 0-14-15,0 0 0 0,0 0-4 16,13 0 0-16,27 0 4 16,16 2 4-16,6 2-4 15,-2-2 0-15,-2-2-1 16,-8 6-3-16,-15-2-3 15,-11-2-19-15,-10 2-14 16,-5-4-16-16,-9 0-24 16,0 2 22-16,-23-2-37 15</inkml:trace>
  <inkml:trace contextRef="#ctx0" brushRef="#br1" timeOffset="158556.1947">20240 16850 303 0,'-6'14'0'0,"-5"9"0"16,-3 13 0-16,-1 3 22 16,1 11 5-16,-1-6-7 15,-1 11-5-15,3-11-1 16,0-4-2-16,1-8-7 16,8-5 0-16,-3-6-1 15,5-3-2-15,0-5-2 16,0 0 0-16,2-1 0 15,0 2 0-15,0 0 0 16,0 0 0-16,8 0 0 16,19 3-4-16,9-8 1 0,8 5 1 15,10-10 1 1,5 1-1-16,-2-5-3 0,-13 0 3 16,-1 0-4-16,-14 0-1 15,-10 0-2-15,-5 0 1 16,-5 0-2-16,-7 0 8 15,-2-10 1-15,0-4-22 16,0 3-16-16,0 0-35 16,0-6-69-16</inkml:trace>
  <inkml:trace contextRef="#ctx0" brushRef="#br1" timeOffset="158787.4025">20196 17155 71 0,'0'0'293'0,"0"0"-293"15,0 0-16-15,15 0 16 16,32 0 5-16,17 0 6 16,14 0-3-16,1-6-5 15,-13 6-3-15,-10 0-2 16,-14 0-4-16,-15 0-11 15,-9 2-5-15,-9 6-42 16,-9 4-77-16</inkml:trace>
  <inkml:trace contextRef="#ctx0" brushRef="#br1" timeOffset="161375.1574">17898 16012 195 0,'-6'0'208'0,"6"0"-208"16,0 0 0-16,0 0 14 15,0 0 5-15,0 0-9 16,0 0-2-16,0 0 3 15,20 0-11-15,18 0 2 16,16 0-2-16,12 17 1 16,12-3 1-16,-3 7 2 15,13 1-3-15,9 0 0 0,20-1 0 16,14-2-1-16,21 0 1 16,4-2-2-16,13 1 2 15,7 3-2-15,-4-4 1 16,1-5-1-16,-7 7 0 15,-22-6 1-15,-8 4 0 16,-13-1-5-16,-3-4 4 16,3-4 1-16,6-8-1 15,-7 0 0-15,5 0 1 16,-4-8 0-16,-19-3 0 16,-10 2 1-16,-16 5 0 15,-11 4 0-15,-22 0 2 16,-3 0-3-16,-9 0 0 0,-8 0 2 15,-6 0-2-15,4 0 0 16,-5 0 0-16,7 1-1 16,-10 4 1-16,5-1 0 15,-7-2-1-15,-4-2 1 16,-9 0-3-16,2 0-4 16,-2 1-3-16,0 4-32 15,0-4-57-15,-2-1-102 16</inkml:trace>
  <inkml:trace contextRef="#ctx0" brushRef="#br1" timeOffset="170486.5757">15779 14382 50 0,'0'-9'95'0,"0"5"-37"0,-2 0 1 16,2 4 3-16,0 0-22 15,0 0-8-15,0 0-5 16,0 0 2-16,0 0-12 15,-2 0 2-15,2 0-5 16,0 0-8-16,0 0-5 16,0 0 0-16,0 0-2 15,-2 0 2-15,0 0-1 16,-7-6 0-16,-5-1 4 16,1-6-3-16,-5 1-1 15,-6-4 0-15,-3 1 0 16,3-2 0-16,-12 3-3 0,-4-2 2 15,-7 8-8 1,1 0 6-16,-22 6-1 0,-3 2-2 16,-12 0 4-16,-8 2 1 15,-9 12-1-15,-16 8-2 16,-11 0 0-16,-11 2-2 16,4 0 4-16,1-5-1 15,14-1 2-15,28-12 2 16,21-2 3-16,29-4 1 15,10 0-1-15,13 0 2 16,3 0-3-16,5 0 0 16,8 0-2-16,0 0-2 15,2 0-3-15,0 0-6 0,0 0-10 16,0 0-29 0,0 0-60-16,4 0-40 0,12-9 9 15</inkml:trace>
  <inkml:trace contextRef="#ctx0" brushRef="#br1" timeOffset="170750.5843">14249 14007 93 0,'-37'26'79'15,"-15"12"-74"-15,-2 10-5 0,-4 4 17 16,2 2 3-16,8-4 6 15,6-2-4-15,13-12 5 16,13 2-8-16,7-1-10 16,9-1 2-16,0 0-2 15,15-6-4-15,24 2 3 16,14-9-1-16,13-2-7 16,28-11-4-16,18 2-24 15,17-10-53-15,3-2-153 16</inkml:trace>
  <inkml:trace contextRef="#ctx0" brushRef="#br1" timeOffset="171815.0512">21254 15049 14 0,'-11'-8'203'0,"7"6"-165"15,4 0-5-15,0 2 36 16,0 0-26-16,0 0-20 16,0 0-17-16,0 0-3 15,0 0-3-15,0 0 0 16,0 0-5-16,12 0-6 0,18 0 8 15,13 9 3-15,1 0-2 16,14 1-12-16,-2 7-18 16,-1 0-41-16,-12 6-35 15</inkml:trace>
  <inkml:trace contextRef="#ctx0" brushRef="#br1" timeOffset="172175.7141">21308 16579 254 0,'20'-4'0'0,"9"-2"-34"0,15 6 34 16,0-4-2-16,1 4-1 15,2 0-16-15,-9 0-6 16,8 0-5-16,-14 0-28 16</inkml:trace>
  <inkml:trace contextRef="#ctx0" brushRef="#br1" timeOffset="174312.751">17718 15041 44 0,'0'0'81'15,"0"0"-81"-15,5 0-18 16,4 0 18-16,-3 0 2 15,1 0 1-15,-3 0 6 16,-4 0 9-16,0 0 3 16,5 0-6-16,4-2-5 15,2 2 0-15,7-2-4 0,7 0-5 16,8-2-1-16,5 4 0 16,8 0 0-16,10-2 0 15,4-2 0-15,12-5-1 16,-1-3 1-16,6-3-2 15,13-2 2-15,-1 3-4 16,0-3-6-16,-2 3-10 16,-4 0-12-16,-1 2-28 15</inkml:trace>
  <inkml:trace contextRef="#ctx0" brushRef="#br1" timeOffset="174561.5371">19681 14837 6 0,'67'0'19'16,"-7"0"-11"-16,-2 0-4 15,-2 0 4-15,-12 1-4 16,3 2 3-16,-3 1 5 16,8-4-1-16,4 0-2 15,-7 0-7-15,6 0 3 16,-2-2 2-16,-8 2 4 15,-9-2 6-15,-10-1-14 16,-3 3-3-16,-7 0-3 16,-3 0-15-16,-7 0-13 0</inkml:trace>
  <inkml:trace contextRef="#ctx0" brushRef="#br1" timeOffset="175558.8294">18369 15043 48 0,'-5'-2'150'16,"5"2"-139"-16,0 0-9 16,0 0 4-16,0 0-6 15,0 0-1-15,14 0 1 16,16 0 4-16,15 0 13 16,13 0-7-16,14 0-1 15,10 0-4-15,5 0-2 16,4 0-3-16,3 0 4 15,6 0-4-15,-2 0-1 16,3 0-2-16,-8 0 3 16,1 0-3-16,-3 0-5 15,3-10 3-15,-5 0-14 16,5-3-6-16,-13 7 4 0,-2-5 7 16,-17 5 4-16,-4-2-2 15,-6-3 6-15,-6 6 6 16,-4-5 0-16,1 4 0 15,-3 0 0-15,-5 4 2 16,3-4-1-16,5 2 1 16,-3 4-1-16,5-6-1 15,1 1 2-15,-4 2-5 16,-1-1 4-16,-12 3-1 16,-12 1 0-16,-1 0 2 15,-7 0 1-15,-7 0-2 16,-2 0-1-16,0 0 0 0,0-3 6 15,0 3-6-15,0 0-2 16,0 0-10-16,0 0-8 16,0 0-29-16</inkml:trace>
  <inkml:trace contextRef="#ctx0" brushRef="#br2" timeOffset="181415.8464">22226 14215 45 0,'8'0'0'0,"3"0"-3"15,-1 0 2-15,-4 0-7 16,1 0-16-16</inkml:trace>
  <inkml:trace contextRef="#ctx0" brushRef="#br2" timeOffset="182121.067">22226 14215 39 0,'44'-34'35'16,"-44"28"11"-16,0 2-17 15,0-1-8-15,0 4 19 16,0 0-3-16,0-2-6 0,0 3 3 15,0-2 1-15,0 1-3 16,0-2-11-16,0-3-4 16,0-2-16-16,0 2 2 15,0-1-3-15,0 3 1 16,-4 2 2-16,-7 1 1 16,-5-1-1-16,7 2 0 15,-4 0-1-15,-1 0-1 16,-1 0-2-16,-1 0 1 15,-2 2-2-15,3 10 1 16,-6 2-1-16,4 3 2 16,1-4-2-16,7 5 2 15,1-2-3-15,6 2 2 0,-4 0-3 16,4 4 4 0,2-2-2-16,0 0 1 0,0 3 0 15,0-3 0-15,14 4 1 16,-1-1-5-16,3 0 4 15,1-5 1-15,-3 4-1 16,-3-8 1-16,-2-1-1 16,-7-3 0-16,-2-1 0 15,0-3-3-15,0 2-3 16,0-2 7-16,-25 0 0 16,-1 1 3-16,-9 2-2 15,-2-7-1-15,11 4 1 0,10-6-1 16,10 0 1-1,4 0 0-15,2 0-1 0,0 0-3 16,0 2-4-16,0 2-22 16,8 2-5-16,13 0 34 15,0 4 1-15,2 4-1 16,-5-2 0-16,-5 3-1 16,-1 2-5-16,-10-1 4 15,-2 4 2-15,0 0 0 16,0-2 0-16,-10 4 4 15,-6-4 1-15,-3-2-1 16,6-1 3-16,-1 5 3 16,3-2-1-16,7 4-6 15,2 8 0-15,2 0-2 16,0 0-2-16,2-3 1 0,15-4-6 16,14-10-10-16,12-13-42 15,8 0-88-15</inkml:trace>
  <inkml:trace contextRef="#ctx0" brushRef="#br2" timeOffset="186071.9217">22440 14361 13 0,'-7'-9'262'15,"4"3"-227"-15,1-1 24 16,2 5 16-16,0 1-44 0,0 1-11 16,0 0-12-16,0 0-1 15,0 0-4-15,0 0-1 16,0 0 5-16,0 0-6 15,0 0-1-15,0 0-3 16,19 0-6-16,16 0 8 16,12 0 0-16,1 0 1 15,0 1-1-15,-11 1 1 16,-3 2-1-16,-1-1 1 16,-6-3-4-16,-5 0 4 0,-2 0-3 15,-13 0 2 1,-2 0-2-16,-3 0 0 0,-2 0 2 15,0 0-2-15,0 0 0 16,0 0-10-16,0 0-14 16,0 0-35-16,0 1-58 15,-12 4-38-15</inkml:trace>
  <inkml:trace contextRef="#ctx0" brushRef="#br2" timeOffset="186561.1884">22631 14347 171 0,'-4'-6'30'16,"4"4"-8"-16,0 0 33 15,0 1-14-15,0 1 0 0,0 0-17 16,0 0-5-16,0 0-13 16,-2 0-6-16,-3 0-1 15,0 0-5-15,3 0 0 16,-9 11 1-16,-2 11 5 15,-7 5 2-15,-5 0 1 16,6-4-3-16,-7 3 4 16,9-2-3-16,2 0-1 15,-6 2 1-15,1 2-1 16,0 2 0-16,2-4-1 16,3 0 0-16,7-8-3 15,4-8 2-15,4-4-8 16,0-2 1-16,0 2 3 15,10-2 6-15,9 0 0 0,8 0 8 16,9 0 0-16,-5 4-2 16,12-3-3-16,-10-4-3 15,-2 5 3-15,-4-3-3 16,-5-3 3-16,-4 1-2 16,-7-1-1-16,-3 0 3 15,-2 0 0-15,-6 0 1 16,0 0 4-16,0 0 0 15,0-10-8-15,0-4-19 16,0 5 11-16,0-4-29 16,0 3-37-16,0-2-65 0</inkml:trace>
  <inkml:trace contextRef="#ctx0" brushRef="#br2" timeOffset="186808.9578">22556 14564 223 0,'0'0'74'0,"0"-2"-73"16,0 2 6-16,4-2 13 16,18 2-1-16,9 0-4 15,10 0-11-15,-4 0-4 16,-1 0 0-16,-3 0-3 0,-4 4-7 15,-6 0-8-15,-4 0-10 16,-3-2-25-16,-3-2-39 16,-3 0-31-16</inkml:trace>
  <inkml:trace contextRef="#ctx0" brushRef="#br2" timeOffset="187100.8822">23003 14339 299 0,'0'0'51'0,"0"0"-44"16,0 0-7-16,0 4-4 16,-4 17 4-16,-14 8 15 0,-9 4-6 15,5 0-2-15,0 1-3 16,-5 1-3-16,-2 1 1 15,-5 4-1-15,1-3 0 16,4 5-1-16,4-11 0 16,4-5-4-16,9-9 1 15,10-8-5-15,2-4-9 16,0-2-27-16,0-3-35 16,27 0-35-16</inkml:trace>
  <inkml:trace contextRef="#ctx0" brushRef="#br2" timeOffset="187370.8293">23191 14403 117 0,'-7'0'0'16,"-14"9"-11"-16,2 6 11 0,1-1 3 15,2 4 1 1,-2-3 0-16,10 0-2 0,-6-2-2 16,-1 5 0-16,1-2-13 15,-1 8-86-15</inkml:trace>
  <inkml:trace contextRef="#ctx0" brushRef="#br2" timeOffset="187774.8699">22827 14671 95 0,'0'0'247'16,"0"0"-247"-16,0 0-15 16,0 3 14-16,14 2 2 15,15-1 6-15,6-1 1 0,1 1-4 16,4 2-4-16,-7-2 0 16,-2 0-2-16,0 0-3 15,-2-1-2-15,-2-2-6 16,-2-1-28-16,-7 0-69 15,-5 0-22-15</inkml:trace>
  <inkml:trace contextRef="#ctx0" brushRef="#br2" timeOffset="188262.8558">23556 14329 217 0,'-13'-8'48'16,"5"2"-44"-16,4 5 22 16,0-2 17-16,-5 3-6 15,5 0-23-15,2 0-7 16,-12 0-7-16,-13 0 0 15,-2 21-3-15,-13-4 3 16,6 6 0-16,14-5-1 16,1-5 1-16,11-2-3 0,1 2 2 15,5 1-2 1,4 7 1-16,0 1-1 0,2 2 3 16,15-4 0-16,6-1 0 15,-3 2-2-15,-4-3-1 16,6 0 1-16,-7-4 0 15,-6 2 2-15,-4-2-3 16,-5 0 2-16,0 3 1 16,-7-6 0-16,-22 6 5 15,-2-2 0-15,0-7-1 16,0 2 0-16,4-7 0 16,11-3-1-16,1 0-3 0,1 0-1 15,9-7-12 1,5-7-50-16,0-4-87 0</inkml:trace>
  <inkml:trace contextRef="#ctx0" brushRef="#br2" timeOffset="188489.5354">23703 14402 392 0,'0'0'0'16,"2"0"-8"-16,13-3 8 16,11 1 9-16,16 1 0 15,6 1-9-15,6 0 0 0,-8 0-11 16,-7 0-11-16,-15 0-37 16,-8 0-36-16,-5 3-40 15</inkml:trace>
  <inkml:trace contextRef="#ctx0" brushRef="#br2" timeOffset="188711.7889">23730 14441 165 0,'-37'29'13'0,"0"4"17"16,-3 4 10-16,11 2-16 16,6-4-9-16,13-3-7 15,3 1-1-15,7-8-3 0,0 1 3 16,0 1-1-1,0-10-3-15,14-2 0 0,8 1-2 16,-5-9-1-16,10-3-1 16,4-2-2-16,2-2-8 15,4 0-15-15,-2-7-60 16,-1-11-76-16</inkml:trace>
  <inkml:trace contextRef="#ctx0" brushRef="#br2" timeOffset="188892.895">23672 14604 201 0,'0'0'108'16,"0"0"-108"-16,0 0 0 0,19 0 4 16,16 0 1-16,4 0-5 15,12 0-5-15,5-2-9 16,0-4-61-16,0 0-78 15</inkml:trace>
  <inkml:trace contextRef="#ctx0" brushRef="#br2" timeOffset="189358.2798">24308 14205 162 0,'32'0'16'0,"-3"0"-12"16,-5 4-4-16,-4 12 0 15,-6 2-1-15,-12-2 1 16,-2 10 8-16,0-2 8 16,-11 0 8-16,-18 4-4 15,-4-3-9-15,4-6-4 16,2-2 0-16,2-3-7 15,14-7 0-15,7 8-3 16,4-3 1-16,0 2-6 16,0 1 1-16,11 2 2 15,7-3 0-15,7-3-1 0,-10 0-3 16,-1-3 7 0,-10-2-1-16,-4 0 1 0,0 2 2 15,0 3 5-15,-18 14 16 16,-9 7-7-16,2 4-1 15,8 2-6-15,8 2-7 16,4 3 1-16,3-3-1 16,2-4 0-16,0-9 0 15,0-17 0-15,-2-1-1 16,-9-1-1-16,-7-6-1 16,-2 0-7-16,-11-2-87 15</inkml:trace>
  <inkml:trace contextRef="#ctx0" brushRef="#br2" timeOffset="189882.9759">22404 14807 299 0,'-9'-13'7'0,"0"8"-2"15,7 3 24-15,2 2 8 16,0 0-21-16,0 0-16 16,0 0 0-16,13 0-14 15,30 7 14-15,16 8 8 16,29 0 1-16,14 2 0 16,14-1-6-16,7 1-2 0,19-4 0 15,5-1-2 1,9-6 0-16,6-3-4 0,-8-3-2 15,-11 0 5-15,-12 0-4 16,-17 0-2-16,-20 0 6 16,-28 0-1-16,-18 0 3 15,-15 1 0-15,-11-1 1 16,-15 0-1-16,-7 0 0 16,0 0 0-16,0 0-3 15,0 2-21-15,0 2-61 16,0-1-146-16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5:28:00.508"/>
    </inkml:context>
    <inkml:brush xml:id="br0">
      <inkml:brushProperty name="width" value="0.05292" units="cm"/>
      <inkml:brushProperty name="height" value="0.05292" units="cm"/>
      <inkml:brushProperty name="color" value="#00B050"/>
    </inkml:brush>
  </inkml:definitions>
  <inkml:trace contextRef="#ctx0" brushRef="#br0">12186 4877 255 0,'0'0'35'0,"0"-4"-34"16,0-24 0-16,0-8-1 15,15-5 5-15,16-5 0 16,-8 12-1-16,2-1 1 15,-3 4 6-15,1-3-5 16,3 6 0-16,-6 2-1 16,7-6-5-16,-3 2 0 15,10-8-2-15,12-11 2 16,8-8-9-16,8-10 6 16,5-8 0-16,-5 3 3 0,-4 6 0 15,-11 10 0-15,-15 14-2 16,-2 9 4-16,-3 10-2 15,-9 9 0-15,-3 5 0 16,-3 8-3-16,3 1-6 16,-1 0-3-16,8 18-1 15,0 18 11-15,5 10 0 16,0 16 2-16,-10 4 4 16,-1 3 1-16,-5-5-3 15,-9-3 0-15,-2-7-1 16,0-7 1-16,0-8-2 15,-15-10-8-15,-5-11 8 0,-5-8 2 16,-1-6 5-16,-1-4 8 16,-4 0 3-16,-8-20-14 15,2-10 1-15,-5-2 4 16,6-3-4-16,7-2-5 16,11 7 9-16,7 6-2 15,9 10-4-15,2 6 13 16,0 6-12-16,0-2-4 15,25-5-9-15,15 2 5 16,18-3 1-16,4 4-4 16,5 6 0-16,-5 0-9 15,0 0-19-15,-1 0-33 16,-15 2-58-16</inkml:trace>
  <inkml:trace contextRef="#ctx0" brushRef="#br0" timeOffset="608.4513">13338 4271 298 0,'0'2'0'15,"-5"9"-8"-15,3 1-8 16,-2 11 14-16,-5 3 2 16,1 2 0-16,2-2 4 15,6-6-3-15,0-3 0 16,-2-4-1-16,2-6 0 0,0-7 0 15,0 0 0 1,0 0 4-16,0 0-2 0,0 0 1 16,0 0-1-16,0-17-2 15,16-13-24-15,12-12-32 16,11 0 20-16,-4 2 28 16,1 10 8-16,-5 9 1 15,-2 8 18-15,-11 11-2 16,-7 2-9-16,-7 0-1 15,3 0-2-15,-5 0-4 16,-2 12 4-16,2 2 5 16,1 8-3-16,-3 0 8 15,0-2-10-15,0 0 4 16,0-8-5-16,0-8 5 16,0-3-7-16,0-1 1 0,0 0 0 15,5 0-3-15,8-1-10 16,11-21 1-16,16-10 5 15,3-11-11-15,1 8-11 16,-8 8 23-16,-14 12 3 16,-9 11 3-16,-2 4 0 15,-6 0-3-15,4 0 0 16,-7 12-3-16,0 7 3 16,-2 2 0-16,0 5 6 15,0 4-3-15,0-4 2 16,0-2-1-16,0-8-4 15,0-2 0-15,0-6-1 16,0-4-5-16,0-2-9 0,0-2-21 16,2 0-32-16,3 0-30 15</inkml:trace>
  <inkml:trace contextRef="#ctx0" brushRef="#br0" timeOffset="1186.2363">14120 3638 245 0,'0'25'0'16,"0"11"-7"-16,-9 21 7 15,-9 4 4-15,2 6 1 16,3-3 3-16,7 2-2 15,-4-7 1-15,10-4-6 16,0-10 5-16,0-11-5 16,0-10 0-16,0-7-1 15,8-2-1-15,-4-9 1 16,-2-4-6-16,-2-2-3 16,0 0 8-16,0-6-2 15,0-20-16-15,2-6-56 16,3-7 50-16,-3 6 25 0,0 5 6 15,-2 5 22 1,0 7 25-16,0 8-14 0,0 7-22 16,0 1-14-16,0 0-3 15,0 0 0-15,2 0-7 16,12 0-8-16,12 14 13 16,3 5 2-16,2 6-2 15,6 0 2-15,-6 4-4 16,-2 1 3-16,-12-8-1 15,-13-3-1-15,-4 4 0 16,-4-3 3-16,-40 4 30 16,-8 1-8-16,-10-6-4 15,4-1-5-15,2-5 11 16,16-11-6-16,10 1-2 16,13-3-9-16,13 0-4 0,4 0-3 15,0-3-9-15,2-16-30 16,27-7-78-16,6-2-13 15</inkml:trace>
  <inkml:trace contextRef="#ctx0" brushRef="#br0" timeOffset="1402.7326">14403 4104 380 0,'-2'0'0'0,"0"9"0"0,-8 10-20 16,6 10 12-16,-5 13 8 16,5 3 0-16,4 8-2 15,0-3-2-15,0-6-8 16,0-7-13-16,2-12-16 16,9-10-16-16,-5-14-28 15</inkml:trace>
  <inkml:trace contextRef="#ctx0" brushRef="#br0" timeOffset="1582.5686">14635 3821 323 0,'0'0'0'0,"-1"0"-3"0,1 0-40 16,0 23-12-16,0 4 45 15,0 2-31-15,12-1-18 16,10 1 3-16</inkml:trace>
  <inkml:trace contextRef="#ctx0" brushRef="#br0" timeOffset="2137.9193">14891 4181 190 0,'0'-13'25'0,"0"-7"-20"0,-18 3 10 16,-9-5-10-16,-4 4 11 15,-5 8-7-15,-1 2 0 16,-1 8 4-16,2 0-2 16,3 8-6-16,15 7-3 15,2 3-2-15,7 3-2 16,9-2-3-16,0 6-3 15,15-6 7-15,22-2-4 16,3-7 3-16,11-4-2 16,4-6 2-16,1 0 3 15,-9-10-2-15,-9-7-4 16,-11 4 5-16,-16 4 4 16,-11 8 6-16,0 1 11 15,0 0-14-15,0 0-4 0,0 5-6 16,-11 22-13-16,-7 15 10 15,-4 12 4-15,4 8 2 16,-3 6-2-16,11-4 2 16,-9 0-2-16,4-8 2 15,-1-6-1-15,-1-12 1 16,-6-7 0-16,1-12 0 16,-3-4 1-16,1-9 4 15,4-6 10-15,-5 0 0 16,4 0-1-16,-4-12-4 15,7-11 3-15,5-15-13 0,3-7-2 16,10-9-16 0,14-6-11-16,30-2-5 0,13-5 11 15,13 11-14-15,2 0-18 16,-1 4-2-16,0 6-32 16</inkml:trace>
  <inkml:trace contextRef="#ctx0" brushRef="#br0" timeOffset="2910.6852">15103 4121 10 0,'13'-11'42'16,"-11"10"10"-16,-2 1 6 15,0 0-16-15,0 0-18 16,0 1-11-16,-15 17-5 16,-3 7-1-16,-7 11 2 15,10-2-2-15,3 2-7 16,10-4 3-16,2-4-2 0,0-5 0 16,4 0-1-1,17-9-2-15,1-4-1 0,9-8 1 16,7-2 2-16,8-20 0 15,7-22-2-15,-5-16-8 16,5-6 3-16,-14 3-19 16,-12 13 17-16,-17 14 9 15,-1 21 27-15,-9 8 15 16,0 5-25-16,0 0-17 16,0 0-4-16,0 18-3 15,0 13 7-15,0 6 4 16,0 4-1-16,0-3 1 15,0-7-4-15,14 2 0 0,10-10-1 16,5-2-3-16,4-6-1 16,8-10 4-16,-6-5 0 15,7 0-7-15,3-7 0 16,-5-20-9-16,0-7-15 16,-10-3 3-16,-2 1 5 15,-14 6 24-15,-5 7 12 16,-9 6 21-16,0 7 10 15,0 6-6-15,0 3-7 16,0 1 6-16,0 0-18 16,0 0-11-16,0 0-7 15,0 0-3-15,0 14-6 16,-5 10 2-16,1 14 7 16,2-4 2-16,2 2-1 0,0-9-1 15,0 0-1-15,2-6-1 16,8-6 1-16,4-5 0 15,2-2-3-15,-1-6-2 16,5-2 1-16,9 0 0 16,10-20 2-16,9-10-11 15,-6-5-17-15,-3-7 8 16,-11 9 2-16,-10-1 13 16,-9 5 8-16,-7 7 7 15,-2 7 9-15,0 2 2 16,0 5 3-16,0 4-4 15,0 1-11-15,-4 0-1 0,-1 3-5 16,5 0 0-16,0 0-5 16,0 0 1-16,0 0-6 15,0 0-2-15,0 0-9 16,0 0-7-16,0 0-22 16,-4 0-17-16,-2 3 33 15,-4 4-62-15</inkml:trace>
  <inkml:trace contextRef="#ctx0" brushRef="#br0" timeOffset="3166.7781">16046 4054 42 0,'-16'0'21'0,"0"0"-4"16,-9 0 2-1,12 0 3-15,-1 5 0 0,3-1 3 16,7-3 1-16,0 3-13 15,-1-2-4-15,3-2-5 16,2 0-4-16,0 3-2 16,0 1-18-16,0 0-8 15,0-1 21-15,11 1-9 16,-2 0 3-16,7-1-9 16,1-2 10-16,3-1 11 15,3 2-15-15,-6 3-62 16</inkml:trace>
  <inkml:trace contextRef="#ctx0" brushRef="#br0" timeOffset="3398.3795">16493 4113 3 0,'0'0'35'15,"0"0"23"-15,0 0 23 16,-4 0-30-16,-10 0-42 15,-1 0 1-15,3 0 1 16,3 0-4-16,7 0-5 16,2 0-1-16,0 0-1 15,0 0-7-15,0 0-10 16,0 1-18-16,0 3-9 16,2 5 20-16,11 1-59 0</inkml:trace>
  <inkml:trace contextRef="#ctx0" brushRef="#br0" timeOffset="4230.6536">16394 4054 81 0,'-2'-3'37'0,"0"-2"-19"15,-2 1 1-15,-3 0-8 16,5 0 14-16,-2 2 15 15,-6 0-27-15,6 0-1 16,-5 0 1-16,5 0-7 16,-3 1 1-16,5 1-5 15,0 0-2-15,2 0 0 16,0-3-1-16,-3 3-1 16,-8 0-2-16,-1 0 1 0,-5 0-1 15,2 0 4-15,-1 0 0 16,5 0 0-16,7 0 0 15,2 0 0-15,2 3-12 16,0-2-43-16,0 3-37 16,15 2 58-16,12-2-15 15</inkml:trace>
  <inkml:trace contextRef="#ctx0" brushRef="#br0" timeOffset="4431.7384">16394 4054 77 0,'87'12'0'0,"-87"-15"-1"16,0 0-21-16,8 3-32 15</inkml:trace>
  <inkml:trace contextRef="#ctx0" brushRef="#br0" timeOffset="4747.7573">16549 4060 54 0,'-27'10'19'0,"-14"8"-7"15,-3 3 10-15,7 1 11 16,-2-2-7-16,10 2 6 15,6-9-12-15,15-1-3 16,3 5-17-16,5-1-4 16,0 8 2-16,23 0 2 15,8 0 2-15,9-2 1 16,1-1-2-16,3 0 6 16,-11-3 0-16,-2 2 0 15,-8-8-6-15,-19 3-1 16,-2-6 1-16,-2-2 2 0,0 1 3 15,-10 2 14-15,-17-3-1 16,-2 4-8 0,-7-3-6-16,3-2-5 0,-6 2-9 15,-5 6-20 1,-10-2-67-16</inkml:trace>
  <inkml:trace contextRef="#ctx0" brushRef="#br0" timeOffset="7260.5046">3948 6823 141 0,'0'-4'30'0,"0"1"16"16,0 0 4-16,0 0-11 16,0 0-3-16,0-1 2 15,0 4-19-15,0 0-6 16,0-1-5-16,0 1-3 15,0 0 0-15,0 0-4 0,0 0-1 16,0 0-1-16,0 0 1 16,0 0-1-16,0 0-1 15,0 0 0-15,0 0-2 16,0 0 2-16,0 0-1 16,23 0 0-16,6 0 6 15,4 0-2-15,9 0-1 16,3 0 2-16,-3 0-2 15,1 0 0-15,1 0 0 16,6-5 0-16,-2 5 2 16,6-1-2-16,4-2 1 15,1 3 0-15,-2 0-1 16,-8 0 2-16,-2 0-4 16,-3 0 4-16,-1 0-2 15,-3 0 2-15,2 0-2 0,-4 0 2 16,4 0-2-16,0-1 2 15,-1-2-2-15,-1 2 0 16,-5 1 1-16,1 0-1 16,4 0 0-16,3 0 0 15,1 0 2-15,1 0-1 16,-3 0-1-16,7 0 0 16,0-3 3-16,0 0-3 15,3-6 0-15,-2 5 1 16,8 1-2-16,-2 0 1 0,-2 1 0 15,-1 1-1 1,0 1 1-16,3-3-1 0,0 2 2 16,0 1-3-16,-1 0 3 15,1 0-2-15,2 0 1 16,-9 0 0-16,6 0 0 16,-1 0 0-16,-7 0 0 15,-3 0 1-15,-1 0-1 16,-7 0 1-16,-7 0-2 15,-8 0 1-15,-7 4 0 16,-1-4-1-16,-3 1-3 16,-8 1 4-16,-2 1 0 15,0-3 1-15,0 0-1 16,0 0 7-16,0 0-2 16,0 0 3-16,0 0-4 0,0 0 0 15,0 0 2-15,0 0-4 16,0 0 0-16,0 0-2 15,0 0 0-15,0 0-3 16,0 0 2-16,0 0-6 16,0 0 2-16,0 0-5 15,0 0-5-15,0 0-20 16,0 0-75-16,0 0-118 16</inkml:trace>
  <inkml:trace contextRef="#ctx0" brushRef="#br0" timeOffset="8026.4892">7462 6816 229 0,'-11'-9'38'15,"5"4"-11"-15,0 3 7 16,6 2-13-16,0 0-13 16,0 0-8-16,0 0-3 15,0 0-9-15,6 0-4 16,14 0 16-16,11 3 0 15,13 10 0-15,19-1 1 16,6-2 4-16,9-1-2 16,9-4 0-16,-1-1 0 15,1-4 1-15,-2 0 1 16,-12 0 2-16,-1 0-7 16,-9 0 6-16,-13 0-6 0,-5 0 2 15,-9 0 0-15,-7 0-1 16,-12 0 2-16,-7 0-3 15,-10 3 1-15,0-3 6 16,0 1 10-16,0 0-9 16,0 4-2-16,0-5-5 15,0 1-1-15,0-1-2 16,0 2-13-16,0-2-27 16,0 4-54-16,0-4-102 15</inkml:trace>
  <inkml:trace contextRef="#ctx0" brushRef="#br0" timeOffset="8687.6212">9577 6942 357 0,'0'-6'31'15,"0"4"-16"-15,0 2 9 16,0-2-24-16,0 0-4 15,0 2-1-15,6 0-2 16,17 0 1-16,8 0 5 16,11 0 1-16,5 0 0 15,7 0-2-15,-6 0-4 16,0 4-4-16,-13-2-1 16,-6 4 0-16,-6-4-8 0,-8 2-1 15,-9 2-7-15,-4-4-16 16,6 2-23-16,-4-1-29 15</inkml:trace>
  <inkml:trace contextRef="#ctx0" brushRef="#br0" timeOffset="9608.7287">11016 6789 221 0,'-2'-5'36'16,"0"0"-8"-16,2 5 12 15,0-1-12-15,0 1-12 16,0 0-13-16,0 0-3 15,4-5-3-15,19 1 3 16,1 4 0-16,11 0 2 16,-3 0-2-16,12 0 4 0,3 0-3 15,2-2 0-15,9-2 1 16,0 2 3-16,11 1-2 16,-2 1-3-16,11 0 0 15,-5 0 0-15,8 0-1 16,6 0 2-16,-1 0-2 15,3 0 2-15,9-4-1 16,-9-3 0-16,7 3 2 16,3 2-2-16,1 2 2 15,-2 0-4-15,0 0 1 16,-3 0 1-16,-1 0 0 16,-1 0-1-16,-1 0 2 0,-14 0-1 15,3 0 0-15,-17 0 0 16,-6 0-1-16,-5 0 0 15,-8 0 0-15,-5 0 1 16,-13 0-1-16,-12 4-4 16,-3-2 4-16,-8 1-1 15,-4-2 1-15,0-1-3 16,0 3 3-16,0-3 1 16,0 1-5-16,0-1 4 15,0 0-2-15,0 3 2 16,0-3-5-16,0 0 2 15,0 0-2-15,0 0-5 16,0 0-5-16,0 0-12 0,0 1-27 16,4 7-33-16,-4-4-58 15</inkml:trace>
  <inkml:trace contextRef="#ctx0" brushRef="#br0" timeOffset="10118.8227">14111 6878 196 0,'0'0'25'15,"21"0"-24"-15,20 0-1 16,15 0 0-16,13 0 1 15,5 0 0-15,-1 4-1 16,3-2 1-16,-7 0-1 16,-11 4 0-16,-15 0 0 0,-2-1 0 15,-14 1 2-15,-9-6-2 16,-7 0 4-16,-11 0-1 16,0 0 13-16,0 0 15 15,0 0-4-15,0 0-8 16,0 1-8-16,0-1-9 15,0 0-2-15,0 0-1 16,0 0-13-16,0 1-9 16,2 1-18-16,8 1-30 15,-6 1 11-15,-2-2-29 0</inkml:trace>
  <inkml:trace contextRef="#ctx0" brushRef="#br0" timeOffset="12765.7464">18636 6930 262 0,'0'0'35'0,"0"0"-35"16,0 0-16-16,0 0 12 15,0 0 4-15,0 0 7 16,0 0 11-16,0 0-1 16,0-4-9-16,0-5 14 15,0 3 1-15,0 4-7 16,0-3 1-16,0 4-5 16,0 1-4-16,0-3-8 15,0 3-2-15,0 0 0 16,0 0-3-16,0 0 1 15,0 0 0-15,0 0-2 16,0 0-4-16,-4 4-5 0,-7 14-5 16,-5 10 10-1,-18 21 10-15,-12 6 2 0,-10 5-2 16,-2 1-2-16,0-3 2 16,0-3-2-16,0 2-4 15,5-9 4-15,-7-6 2 16,0-2 0-16,-5-8 0 15,3-1 1-15,-8-6-1 16,-3 2 1-16,2-6-1 16,-3 1 0-16,-13-1 1 15,1-3-1-15,-17 6 0 16,-2-4 0-16,-3-2 0 0,-2-3-3 16,5-7 1-16,-2-1 2 15,9-5 0-15,7-2 0 16,4 0 2-16,0 0-2 15,-2 0 1-15,-7 0 1 16,0-9-2-16,7 2 0 16,-2 0 1-16,-1-4-2 15,1 3 1-15,-5-3 0 16,-4 4-1-16,0 0 1 16,-1-4 0-16,-1 1 0 15,2-5 0-15,-10 6 0 16,6-5 0-16,-10 2 0 15,0-5 0-15,-6 6 0 0,0-3 1 16,-6 2-1 0,2 4 0-16,-3-5 0 0,7 6 0 15,-7-1-1-15,-2 3 1 16,0 1 0-16,-5-3 0 16,10-4 1-16,-2-3-1 15,1-2 0-15,10-2 0 16,1 0 1-16,-2-2 0 15,3 2-1-15,-1-3 0 16,9 2 2-16,9 1-2 16,9-3 0-16,5-6 6 15,8 7-1-15,3-6-1 16,-6-2 1-16,7 4-1 16,-1-4 0-16,0 0 0 0,1-1 3 15,1 3-2-15,3-2-1 16,-1 2-4-16,7-2 1 15,-3 4-1-15,12-2 0 16,0 2 3-16,10 4 3 16,7-6 11-16,10 5-7 15,5-1 1-15,1 9-6 16,7 1-1-16,7 3 0 16,4 6-2-16,0 0-2 15,0 2-3-15,0 1-1 16,0 0-1-16,0 0 2 15,0 0 0-15,0 0 2 16,0 0 0-16,0 0 1 16,0 0 1-16,0 0 0 0,0 0 2 15,0 0-2-15,0 0 1 16,0 0-1-16,0 0-2 16,0 0-4-16,0 0 2 15,0 0-2-15,0 0 5 16,0 0-1-16,0 0 2 15,0 0 1-15,0 0 0 16,-5 0 1-16,5 0-1 16,0 0 3-16,0 0-4 15,0 0 1-15,0 0 0 16,0 0-1-16,0 0 3 16,0 0-2-16,0 0 2 15,0 0-2-15,0 0 3 0,0 0-3 16,0 0 3-16,0 0-5 15,0 0 1-15,0 0-1 16,0 0 0-16,0 0 0 16,0-3 1-16,0 3 1 15,0 0-2-15,0 0 2 16,0 0-2-16,-3-1 3 16,3-1-3-16,0-1 0 15,-2 2 0-15,2 1 0 16,0 0 0-16,0 0-3 0,0 0 3 15,0 0 0 1,0 0-1-16,0-3 2 16,0 3 0-16,0 0 2 0,-2 0-3 15,2 0 2-15,0 0-2 16,0 0 0-16,0 0 0 16,0 0-1-16,0 0 0 15,0 0 0-15,0 0-1 16,0 0 2-16,0 0 0 15,0 0-1-15,0 0 0 16,0 0 2-16,0 0-2 16,0 0 2-16,0 0-2 15,0 0 1-15,0 0 0 16,0 0 0-16,0 0-1 16,0 0 0-16,0-1 2 0,0-2-3 15,0-1 4-15,0 3-4 16,-2-4 0-16,2 4 2 15,-5 1 2-15,5 0-2 16,0-5 1-16,0 5-1 16,0 0 0-16,0 0 1 15,0 0-2-15,0 0 1 16,0 0-1-16,0 0-1 16,0 0-2-16,0 0 2 15,0 0 1-15,0 0 0 16,0 0-1-16,0 0 1 15,0 0-7-15,0 0 1 16,0 12-2-16,5 6 8 0,4 7 1 16,2-6 0-16,4 12 0 15,-5-5 0-15,-4-4 0 16,3 2 1-16,-5 2-2 16,-2-2 1-16,8 2-1 15,-1 1 1-15,-4-6 0 16,0-1 0-16,5-5-5 15,-6-4 2-15,3-4-4 16,-5-3 2-16,-2-3-3 16,0-1 4-16,0 0-2 15,0 0-10-15,0 0-23 16,0 0-17-16,0 0-34 0,2 0-23 16</inkml:trace>
  <inkml:trace contextRef="#ctx0" brushRef="#br0" timeOffset="13021.8665">11339 6705 283 0,'0'-2'69'15,"0"2"-58"-15,0 0-11 16,0 0-11-16,2 0-6 15,10 0 2-15,15 0 15 16,6 0 14-16,11 0-2 16,12 0-4-16,9 0 1 0,-5-1-9 15,0-4-3-15,-8 5-4 16,-8 0-13-16,-11 0-52 16,-6 0-53-16</inkml:trace>
  <inkml:trace contextRef="#ctx0" brushRef="#br0" timeOffset="14664.064">18293 5855 388 0,'-9'-10'29'16,"3"0"0"-16,-2-2-10 16,-2-4-18-16,-3-6-2 15,-3-2 0-15,-9-2 1 16,-4-5 1-16,-9 0 1 16,-6-1-2-16,-10-3 1 15,1 6 4-15,-14-1-5 16,-4-3-3-16,-10 1 2 15,-10 3 1-15,-11-2-3 16,-12 3-1-16,-17 0-2 16,-10-2 2-16,-15 1-3 0,-6 1-2 15,-8 1 3-15,3-3-4 16,5-6 9-16,-6 3 1 16,12-3 0-16,-4 4 0 15,0 0 0-15,-8 4 0 16,-7 1 0-16,-10-2 0 15,-8 5 0-15,2 0-1 16,-5 1 2-16,7-2-1 16,13 5 2-16,9-2 4 15,11-3-4-15,11 1 6 16,0 8-1-16,5 3-5 16,-1-2-2-16,10 7 2 0,2 2-4 15,3 4 3-15,9 0-1 16,-1 2 1-16,2-3-1 15,7 2 2-15,6-1-2 16,3-1 0-16,-10 3-1 16,4 0 0-16,-12 0 1 15,-5 0-1-15,-2 0-1 16,-4 0 2-16,-4 0 0 16,-8 0 0-16,-6 0 0 15,-7 0 0-15,-4 5 0 16,0 1 1-16,-2 6-2 15,4 1 2-15,-2-3-3 16,4 3 3-16,5-1-1 0,-5 3 0 16,9 2-1-1,4-3 0-15,1-4-1 0,11-3 1 16,2-5 1-16,11-2-1 16,2 6 2-16,8 4-2 15,-6 4 2-15,-2 12-2 16,-11 3 1-16,7 2-2 15,-7 9 1-15,6-4-1 16,1-2 2-16,-4 0 0 16,9-5-2-16,-1-2 4 15,6 3-1-15,-15 0-1 16,3 7 0-16,-5-1 0 0,-2 2-1 16,5-2-1-1,-1-6-3-15,-2 2 4 0,5-4 0 16,4-4 1-16,0 1 0 15,1-2 0-15,-6 5 0 16,1 3 0-16,-3-2-2 16,5 4 2-16,-2-1 0 15,8 1 2-15,1 2-4 16,11 1 4-16,1 0-4 16,13 0 1-16,1 0 0 15,2-2 1-15,19-6 0 16,6 2 0-16,8-5 0 15,15-5 0-15,11-4-1 16,6 0 0-16,7-4-5 16,-3 0 3-16,12-5 0 0,-2 0 1 15,2-5 2 1,-3 1 0-16,5-2 2 0,0 0-2 16,0-1 3-16,-2 0-3 15,0 0 3-15,-3 0 0 16,0 3-2-16,-1-1-1 15,2-1-1-15,-1 1 1 16,3 1-3-16,2-3 2 16,-2 1 2-16,2-1-2 15,0 0 2-15,0 0-2 16,0 0 1-16,0 3-4 16,-2 5-13-16,-6 6-52 0,8 2-11 15,0-7-50-15</inkml:trace>
  <inkml:trace contextRef="#ctx0" brushRef="#br0" timeOffset="15204.2828">4748 5721 36 0,'-13'1'147'0,"-3"13"-147"0,10 9-14 16,-5 13 7-16,-1 4 7 15,-1 0-2-15,0 1 2 16,2-10 3-16,-2 0 3 16,1-12 4-16,8-6 5 15,-1-7-1-15,5-5-4 16,0 2 1-16,0 0 0 15,0 3-9-15,0 0 1 16,0 2 1-16,0 5-4 16,0-5 4-16,0 0-3 15,0-5 2-15,5 1-2 16,-1 1 2-16,3-3 1 16,6 2 5-16,8-2 8 15,2-1-4-15,10-1 0 0,-5 0-2 16,3 0 1-16,-2 0-3 15,0 0 2-15,-7-1-6 16,5-5 2-16,0-2 2 16,0-3-3-16,2 0 3 15,-5-2-8-15,-4 8 4 16,-9 2-4-16,-8 3 0 16,-3 0 0-16,0 0 11 15,0 0-3-15,0 0-5 16,0 0-4-16,0 0-5 15,0 0-16-15,0 0-56 16,0 4-118-16</inkml:trace>
  <inkml:trace contextRef="#ctx0" brushRef="#br0" timeOffset="21496.5223">7590 10626 42 0,'-10'-11'12'0,"6"2"1"16,0 3 9-16,4 3 10 15,0 2 0-15,0 1-4 0,0 0-1 16,0 0-7-16,0 0 3 16,0 0-4-16,0 0-13 15,0 0-6-15,0 0-4 16,0 0-4-16,0 0-12 15,0 0-3-15,0 0 7 16,0 0 16-16,0-3 0 16,0 3 6-16,0 0 6 15,0 0 5-15,0 0-1 16,0 0-2-16,0 0-2 16,0 0-6-16,0 0-6 15,0 0 0-15,0-1-8 0,0-1-25 16,8 2-6-16,13 0 13 15,1 0-6-15,7 0 9 16,13 0 2-16,14 0 21 16,19 3-5-16,23-3-9 15,16 0-9-15,9 0-29 16</inkml:trace>
  <inkml:trace contextRef="#ctx0" brushRef="#br0" timeOffset="21647.3434">9055 10628 9 0,'-19'-2'27'0,"-4"0"-27"16,5 2-18-16</inkml:trace>
  <inkml:trace contextRef="#ctx0" brushRef="#br0" timeOffset="22306.2495">10038 10830 5 0,'54'0'12'0,"2"0"7"15,-6 0-10-15,0 0-4 16,3 2 1-16,0 0-5 16,1 7 5-16,-7-6-6 15,6 2 0-15,5 2 1 16,4-3-1-16,17 0 3 16,6 0 48-16,1 0-22 15,5 3-27-15,7-4-2 0,5 2 4 16,13-1-4-16,13-3 0 15,7 4 3-15,-2-1-3 16,-5 3-1-16,-2 4 1 16,-11-1 0-16,-3 2 0 15,-3-5-9-15,-10 1 8 16,0 1-3-16,-7-4 0 16,-8-1 4-16,-2 1-7 15,-21-4 7-15,-6 1-24 16,-20 3-9-16,-14 0-23 15</inkml:trace>
  <inkml:trace contextRef="#ctx0" brushRef="#br0" timeOffset="23500.5228">18146 10726 159 0,'0'-4'0'15,"0"4"-25"-15,0 0-1 0,0 0-47 16</inkml:trace>
  <inkml:trace contextRef="#ctx0" brushRef="#br0" timeOffset="24444.6572">9492 13862 86 0,'-22'-6'46'0,"6"0"-35"0,10 0 1 15,-5 2-2-15,-1 0 2 16,6 2 9-16,-1-2 2 15,3-2 9-15,4 0-5 16,0 2-8-16,0 0-14 16,0 4-5-16,0-2-5 15,0 2-9-15,0-4 1 16,2 2 2-16,22-3 8 16,10 4-2-16,17-1-5 15,13 2 1-15,21 0 2 16,13 0-2-16,14 0-18 0,2 3-40 15,8 4 16-15</inkml:trace>
  <inkml:trace contextRef="#ctx0" brushRef="#br0" timeOffset="24954.7523">12242 13957 0 0,'211'23'9'16,"3"-1"2"-16,3-2 4 15,5-1-1-15,-1-1 6 16,-1 0 4-16,1-2 6 16,-1 0-20-16,12-1-10 0,2-2 1 15,11-3-1 1,-2 1 0-16,-11 0 4 0,-5 5-2 16,-20 2-1-16,-1 0-1 15,-2 2 0-15,-5-3-1 16,3 4-2-16,-5-4-1 15,-12-2 4-15,-8-1 0 16,-7-2 0-16,-1 6 3 16,-13 0-2-16,-9 0 3 15,0-1-2-15,-4-2 0 16,-5 2-2-16,-7-5 0 16,-6 6 0-16,-9-6 1 15,-4-1-2-15,-8-1 2 16,-14 1-2-16,-8-3 0 0,-20-2 0 15,-20-1 1-15,-17-2-15 16,-12 1-2-16,-10-3 17 16,-3-1 3-16,0 0 17 15,0 0 5-15,0 0 12 16,0 0-26-16,0-5-10 16,0 2 8-16,0-2-4 15,0 3 0-15,0 0-5 16,0 0-2-16,0 2-6 15,0-4-18-15,0 0-29 16,0 2-40-16</inkml:trace>
  <inkml:trace contextRef="#ctx0" brushRef="#br0" timeOffset="32529.8607">4347 9288 254 0,'-2'-10'31'16,"-9"2"-28"-16,11 6 13 16,0 0-15-16,0 2 2 15,0 0-5-15,0 0 2 16,0 0-4-16,0 2-17 0,0 17 10 15,0 12 11-15,0 11 10 16,0 8-1-16,0 3 1 16,0-4-3-16,5 0-4 15,3-11-2-15,8-6 0 16,5-12-1-16,5-3 5 16,7-4 10-16,10-5 7 15,5-8 6-15,20 0-9 16,3 0-10-16,14-24-5 15,1-2-4-15,1-2-1 16,-6-7-4-16,-10 6-2 16,-11-1 1-16,-11 3 3 15,-11 5-1-15,-13 7 3 0,-8 2-1 16,-10 5-6-16,0 7-18 16,-3 1-53-16,-2 0-52 15</inkml:trace>
  <inkml:trace contextRef="#ctx0" brushRef="#br0" timeOffset="33970.7621">19122 9645 301 0,'0'-13'3'16,"0"0"-3"-16,-9 1 4 16,3-2-4-16,-6-4-4 15,-1 4-13-15,-5-6-5 16,-7-2-25-16,-4 0-32 16,0-4 48-16,-2-1 31 15,-5 1 3-15,7-2-3 16,-4 2 1-16,2 0 1 15,-9 0-2-15,-4 1 0 16,-3 2-5-16,-5 2-5 16,-6 2-47-16</inkml:trace>
  <inkml:trace contextRef="#ctx0" brushRef="#br0" timeOffset="34477.6804">17005 8829 14 0,'-104'-28'5'16,"-4"-4"15"-16,-5 6 4 16,-1 1-18-16,-6 3-6 15,-7 4 0-15,-6 0-1 0,3 1-11 16,-4-4 10-16,7-1 2 15,-2-2 13-15,-2-1 15 16,-1 2-2-16,-6 2-2 16,-5 4-11-16,8 1-3 15,-6 4-8-15,-1-4-2 16,3-2 0-16,4 0-2 16,-2-4 2-16,8 6 3 15,-2 0 1-15,11 3-1 16,-17 2 2-16,6 3-3 15,-4 2-2-15,-6-2-6 16,3 5-1-16,2-1-8 16,-2 2 4-16,-3 1-10 0,1 1 15 15,6 0-12 1,1 0 6-16,8 0 12 0,-2 0 6 16,0 0-2-16,0 7-3 15,3 8 5-15,-9-5-6 16,0 1 2-16,4 6-2 15,-5 1 0-15,-2 0 0 16,-5 6-9-16,4-4-11 16,-4 2-16-16</inkml:trace>
  <inkml:trace contextRef="#ctx0" brushRef="#br0" timeOffset="34554.923">9622 8599 4 0,'-140'19'5'16,"0"1"-10"-16,9-4 5 0</inkml:trace>
  <inkml:trace contextRef="#ctx0" brushRef="#br0" timeOffset="34712.3874">8719 8703 9 0,'-116'8'17'16,"-4"2"-2"-16,4 0 1 15,-4 2-11-15,4 0-5 16,-5 0-10-16,3 0 0 16,1-4-13-16,5-2 4 15,0-4 19-15,10-2 0 16,-10 0 17-16,10 4 11 15,-2 2-17-15,1 6-11 16,-2 3-11-16,1 8-20 16</inkml:trace>
  <inkml:trace contextRef="#ctx0" brushRef="#br0" timeOffset="35154.4223">5673 9050 41 0,'-80'10'17'15,"8"4"0"-15,-2 2-9 16,2 1-4-16,2 4-4 16,6 0 0-16,1-2-4 15,1 1 4-15,2-2 0 16,-5 2 0-16,5-3 7 16,-2-3 5-16,8 5 7 15,-1-2-3-15,1 2-2 0,7-1-9 16,3 2 2-16,2-2-5 15,-1 2-2-15,3 0 0 16,-2-2 1-16,-1-1-1 16,12-3 0-16,2-4 6 15,4-5 5-15,10 2 7 16,-3 1-14-16,3-2-2 16,-1 2-2-16,3-2-3 15,2 2 2-15,-1-6 0 16,12 0 1-16,-2 0-1 15,0-2 1-15,2 4 0 16,-4 0 0-16,-3 2-2 16,-7 2-1-16,6 2 1 0,-5-2-1 15,5-2 1 1,2-2-3-16,-1-1-1 0,7-2-22 16,0 0-15-16,0 2-25 15</inkml:trace>
  <inkml:trace contextRef="#ctx0" brushRef="#br0" timeOffset="35626.7688">4548 9006 23 0,'0'-11'260'0,"0"9"-259"16,0 2-1-16,0 0-20 15,-6 4-32-15,-8 18 48 16,-3 9 4-16,-10 7 7 16,-4 2 2-16,-3-2-2 15,7-4-1-15,5 0-2 16,4-4-1-16,0-4-3 15,14 2 1-15,0-2 1 16,4 2-2-16,0 3 0 16,13-3-2-16,16-2 1 15,8-4-1-15,15-4 2 0,8-7 0 16,5-2 3-16,1-9 2 16,5 0 2-16,-6 0 5 15,-7 0-9-15,-9 0 3 16,-5-5-3-16,-1 0-1 15,-14 3-2-15,-2 2 0 16,-12 0-1-16,-6 0-7 16,-4 0-2-16,2 0-5 15,-4 0-13-15,2 0-23 16,0 6-24-16</inkml:trace>
  <inkml:trace contextRef="#ctx0" brushRef="#br0" timeOffset="38761.3064">18576 13128 311 0,'0'0'4'0,"0"0"-4"16,0-1-17-16,0 1 17 15,0-3 5-15,0 1 4 16,0 2 7-16,0-2 2 16,0 2-1-16,0-4 5 15,0 0-4-15,0-4-9 16,0-6-5-16,0 4-7 15,0-2 6-15,0-6-3 16,0-4 0-16,0-6 1 0,-9-2 3 16,-2-6-3-1,-7-8 3-15,-2 0-1 0,-6 1 3 16,-5-2-6-16,2 1 10 16,-10 5-8-16,-1-1-1 15,-4 0 0-15,-10 2-1 16,-4 0 0-16,-13-3 0 15,-9 3 0-15,-3 2-1 16,-5 0 0-16,-9 7-1 16,9-2 1-16,-16 3-3 15,0 4 4-15,-10-2-1 16,-4 2 1-16,-11-2-1 16,0-1 2-16,-4 3-1 15,-6 3 1-15,8 0-1 0,-6 5 0 16,15 4 0-1,-5 5-1-15,11-4 0 0,5 1-1 16,13 2-2-16,9-3 3 16,2 2 1-16,-7 3 0 15,-10-2-2-15,-10-5-10 16,-15-8-24-16,9-5 36 16,10 2 51-16,10 10-51 15,-12 6-2-15,-28 1-10 16,-18 0-83-16,-7-11 75 15,11-7 20-15,29 2 97 16,23 4-68-16,-14 11-29 16,-26 3-40-16,-15-8-16 0,13-6 56 15,19-2 54 1,32 6-19-16,-6 6-35 0,-10 9-18 16,-15 0-71-16,5-1 89 15,15-8 48-15,32-1-6 16,28 7-42-16,2 3-4 15,1 0-8-15,12 5 4 16,0 8 3-16,12-2 4 16,-1 6-2-16,5 0-5 15,0 3-3-15,1 1 7 16,-4 1 4-16,-1 2 0 16,-8 2 0-16,-2 2 1 0,-6-2 2 15,-5 6-3 1,-7-6 4-16,-6 0-2 0,0-2 0 15,-14 0 0-15,5 1 0 16,-15-1 0-16,-6 0 0 16,-6 3 1-16,-2-1-3 15,-7-1 3-15,7 3-3 16,-5-1 3-16,7-4-3 16,8 4 0-16,-4 0-1 15,-2-2 2-15,1 2-2 16,-3 1 2-16,9 0-1 15,9 1 0-15,2-4 0 16,9 4 1-16,0-2-2 16,0 1 1-16,2 1 0 15,-4 1-1-15,5 0 3 0,-1 0-2 16,0-2 0-16,12-4 2 16,-3 2 0-16,11-4-1 15,5-1-1-15,2-2 0 16,2-1 1-16,5-1-1 15,-2-4 3-15,1 0-2 16,3-4 3-16,0 0-1 16,2-6 0-16,10 2-1 15,-6 1 0-15,2-2-2 16,1 4 1-16,3-2-2 0,1-2 2 16,-4 0-2-1,6 0 2-15,-6-1-1 0,5 2 0 16,-3 1 0-16,2-5 0 15,0 2 0-15,5-1 0 16,2-2 0-16,0 0-2 16,0 0-3-16,0 0 0 15,0 0-9-15,0 0-20 16,0 0-41-16,0 0-58 16</inkml:trace>
  <inkml:trace contextRef="#ctx0" brushRef="#br0" timeOffset="39135.709">9677 12655 130 0,'0'0'174'16,"-9"0"-174"-16,-2 16-39 15,-7 18 36-15,-2 8 3 16,-4 4 0-16,-3-2 3 15,7-2-1-15,5-7 2 16,7-8-1-16,8-9-3 16,0-1 0-16,0-2 0 15,16 4 0-15,26 4 8 16,14-6 5-16,17-5 2 16,14-6-1-16,19-6-11 0,-11 0-3 15,10-6 1 1,-12-12-1-16,-9 2 2 0,-12-2-2 15,-16 2 0-15,-16 6-2 16,-18 2 2-16,-1 6-2 16,-17 0 0-16,-4 2-6 15,0 0 1-15,0 0-4 16,0 0-25-16,0 0-68 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5:28:51.618"/>
    </inkml:context>
    <inkml:brush xml:id="br0">
      <inkml:brushProperty name="width" value="0.05292" units="cm"/>
      <inkml:brushProperty name="height" value="0.05292" units="cm"/>
      <inkml:brushProperty name="color" value="#00B050"/>
    </inkml:brush>
  </inkml:definitions>
  <inkml:trace contextRef="#ctx0" brushRef="#br0">3643 4182 68 0,'0'-18'70'15,"-3"0"-40"-15,2 11-25 16,-1 5 0-16,2 0-4 0,0-1 8 16,0 3 7-16,0 0 11 15,0 0 12-15,-5 0-1 16,5 0-5-16,0 0-9 15,0 0-5-15,0 0-9 16,0 0-7-16,0 0-3 16,0 0-1-16,0 0 1 15,0 0 0-15,0 0 0 16,0 0 0-16,0 0-2 16,0 0 1-16,0 0 1 15,0 0-2-15,0 0-1 16,0 0 0-16,8 0 1 15,13 0 2-15,8 0 0 16,-2 0 1-16,4 0-1 0,5 0 1 16,-1 0 0-16,5-1-1 15,5-2 0-15,-1-1 1 16,10-2-1-16,4 1 1 16,-2-1-2-16,2 0 2 15,9 1-1-15,-5 0 1 16,3-2-1-16,1 1 2 15,5-4-2-15,1 5 1 16,-1 1-1-16,0-2 1 16,-6 1 0-16,0-1-1 15,-8 1 2-15,-1 2-2 0,0-1 0 16,-1 0 0 0,-2 2 0-16,7-2 0 0,-1-2 0 15,1 1 0-15,6-1 0 16,-7-1 0-16,-1 3 0 15,-4 0 0-15,-3-2 0 16,-9 4 0-16,0-2 0 16,3-1 0-16,-5 5 0 15,1-4 0-15,1 1 0 16,2-1 0-16,1-2 0 16,-1-2 0-16,6 0 0 15,-4 2 1-15,-1 0-1 16,-7 4 0-16,-1-1 0 15,-1 3-1-15,-2 0 1 16,4 0 0-16,-3 0-2 0,1 0 4 16,-1 0-4-16,6 0 4 15,-1 0-2-15,0 0 0 16,-3 0 0-16,4 0-2 16,-3 0 4-16,-3 0-4 15,13 0 2-15,-11 0 0 16,3 0 0-16,-7 0 0 15,5 0 0-15,-7 0 0 16,8 0-1-16,-6 0 2 16,5 0-2-16,-3 0 2 15,7 0-3-15,1 0 4 16,-1 0-3-16,8 3 1 0,-8-1 0 16,7 0 0-16,-5 0-2 15,-1 0 2-15,1 0 0 16,-2-2-3-16,-5 4 3 15,5 0 0-15,-5 0-2 16,4 3 2-16,-1-3 0 16,0-2-1-16,5 3 1 15,-1-2 0-15,-2 0-1 16,3 1 2-16,-3 0-2 16,-1 2 1-16,5 2-1 15,-6 1 1-15,3-3 0 16,-1 1-2-16,-7 2 1 0,10-4 1 15,-3 4 0-15,0-4 0 16,-1 1 1 0,-1 0-2-16,2 0 2 0,1 0-1 15,-8 1 0-15,3-2-1 16,-7-1 1-16,-4 1 0 16,-9-4-1-16,-3 2 2 15,-1 1-2-15,-3-3 1 16,-9 1 0-16,0-2-3 15,-2 3-1-15,0-3 3 16,0 0-2-16,0 2-5 16,0 5-33-16,0 6-107 15,-4-1-20-15</inkml:trace>
  <inkml:trace contextRef="#ctx0" brushRef="#br0" timeOffset="2651.1652">14231 4137 152 0,'-6'-10'53'15,"-3"4"-20"-15,9 2 7 16,0 0-14-16,0 0-8 16,-2 4-2-16,2 0-1 15,0 0-5-15,0 0-3 16,0-2-5-16,0 2 3 15,0 0-4-15,0 0-1 16,0 0 0-16,0 0-6 16,0 0-2-16,15 0 8 15,16 3 0-15,7 5 0 16,9-2 3-16,9 1-2 0,4-3 1 16,11-2-2-16,-6-2 0 15,-1 2-1-15,-6-2-1 16,-2 0 2-16,-2 0 0 15,-12 0-2-15,-9 0 2 16,-2 0 0-16,-8 0 0 16,-6 0 0-16,6 0 3 15,-5 0-2-15,-3 0-1 16,-3-2 1-16,-8 2 0 16,-2-2 0-16,-2 2 2 15,0 0-2-15,0 0-1 16,0 0 0-16,2 0 0 15,5 0-1-15,-1 0 1 0,4-3-2 16,-6 3 4 0,5 0-2-16,-7-1 1 0,-2 1-2 15,2 0 1-15,7 0 0 16,-2 0 0-16,4 0-3 16,-7 0 3-16,3 0-2 15,-5 0 1-15,3 0-3 16,-5 0 4-16,5 0-1 15,-3 0 1-15,2 0 0 16,9 0-1-16,3 1 1 16,9 6 0-16,-6 0 0 15,10 0-2-15,2-1 1 0,8 3 2 16,1-2-2 0,4-1 1-16,-3-1 0 0,1 4 0 15,4-1 0-15,1 2 0 16,7-2 1-16,-1 2-2 15,-2 0 2-15,3-5-2 16,2 6 1-16,-1-5 0 16,-6 0 0-16,7-2 1 15,-2 4-2-15,4-4 2 16,4 3-1-16,-5-1 2 16,9 1-4-16,-9-3 4 15,3 0-2-15,5 0 0 16,2-2 0-16,2 4 0 15,0-3 0-15,7 1-2 16,-3-2 4-16,-4 0-2 0,10 1 0 16,-8 0 0-16,-9 1 0 15,7 1 0-15,-11-1 0 16,-4 2 0-16,-12 0 0 16,3 0 0-16,-12-1 0 15,-2-1 0-15,0-2 0 16,-4 0 0-16,-2 1 0 15,-10-1 0-15,-4-2 0 16,-6 0 0-16,-3 0-3 16,-2 0 2-16,0 0-4 15,0 0-4-15,0 0-28 16,-18 0-44-16,-13 2-88 0</inkml:trace>
  <inkml:trace contextRef="#ctx0" brushRef="#br0" timeOffset="3689.7418">11785 4269 222 0,'-2'0'118'16,"2"-2"-118"-1,0 2-23-15,25-4 3 0,12-2 20 16,14-3 1-16,3 0 2 16,3-1-3-16,6 0 1 15,4 0 0-15,-1-1 0 16,17-1 0-16,6 5 2 15,16-1-1-15,11-4 0 16,2 6 3-16,0-1-3 16,-9 6 3-16,-8-3-3 15,-15 2 3-15,-1 2-1 16,-11-2 3-16,-15 2-1 0,-3 0-2 16,-11 0-1-16,-9 0 2 15,-14 0-2-15,-7 0-3 16,-6 0 0-16,-9 0 0 15,0 0 0-15,0 0 0 16,0 0 2-16,0 0-2 16,0 0 2-16,0 0 1 15,0 0-1-15,0 0 4 16,0 0-4-16,2 0 3 16,-2 0-5-16,0 0 0 15,0 0-1-15,3 0 1 16,-3 0-1-16,0 0 1 15,0 0 0-15,0 0 0 16,0 0-2-16,0 0 4 0,0 0-4 16,0 0 1-16,0 0-1 15,0 0-4-15,5 0-1 16,1 0 2-16,-2 0 2 16,5 0-2-16,1 0-12 15,-5 0-6-15,5 0-31 16,-6 0-60-16</inkml:trace>
  <inkml:trace contextRef="#ctx0" brushRef="#br0" timeOffset="5926.5509">18222 4182 13 0,'1'-1'80'0,"-1"-1"-71"15,0 2 1-15,3 0 15 16,-3 0 6-16,0 0 15 16,0-2-7-16,0 2-5 15,0 0-10-15,0 0-3 16,0 0-9-16,0 0-3 15,0 0-2-15,0 0-4 16,0 0 2-16,0 0-2 16,0-2 4-16,0 2 0 15,0-7 4-15,0-2-8 16,-8-4-3-16,-4 6-2 0,-1-8 1 16,-3 4 1-16,3-1 0 15,-1-2-2-15,-1-3 2 16,-3 4 0-16,0-2 0 15,7 1-1-15,0 4 2 16,-2 1 1-16,9-2-2 16,-8 1 0-16,2-4 0 15,5 3 0-15,-7-6 1 16,3-3 1-16,1-2 2 16,-2-4-4-16,6 0 2 15,-7-3-2-15,0-6 0 16,6 3 0-16,-6-4 0 0,7-5-1 15,-5 1 1 1,4 2 1-16,-6 0 1 0,9 4-2 16,0 6 1-16,0 2-2 15,2 2 1-15,0-2-2 16,0 5 0-16,4 2 1 16,9-3 1-16,1 1 0 15,1 3 0-15,1 1-1 16,4-3 1-16,4 2-5 15,13-3 5-15,-9 5-3 16,3 3 2-16,0-2 1 16,-4 1-1-16,0 4-1 15,-5 0 4-15,3 0-4 0,2 0 5 16,6 2-4 0,3 0 1-16,-3 1 0 0,9 0 0 15,3 1 0-15,13 0-2 16,2 0 2-16,4 2-1 15,-5 0 2-15,8 2-2 16,-5 0 2-16,5 2-2 16,-4 0 1-16,7 0-1 15,2 0 1-15,-1 0 0 16,0 0-1-16,5 6 1 16,-5 4 0-16,0 4-1 15,1 0 0-15,-3 2 0 16,0 0 1-16,-7 2 0 15,-2 2-2-15,-6 2 0 16,0-2 1-16,-8 8 0 0,-6-1-3 16,3 3 3-16,-10-1-2 15,-2 6 1-15,3-5-2 16,-7 6 4-16,-3-2-2 16,-2 0 1-16,5 2 0 15,-7 2-3-15,3-3 3 16,-8-6-5-16,-9-3 4 15,2 2-3-15,-8-1 1 16,0-5-2-16,0 1 2 16,-10-2 2-16,-9 1-1 15,-8 2 1-15,-12 0 2 16,4 1 2-16,-7-4-2 16,-8-3-3-16,4-2 3 15,-3-6 4-15,-2 4-3 0,-5-4 6 16,-4-1-1-16,-5 0-1 15,3-2-1-15,-10-2-3 16,1 4 1-16,-2-4-1 16,3 1 1-16,8 0 0 15,-2-1 1-15,13-4-1 16,-5 3-2-16,2-2-4 16,8 2 1-16,-4-1 3 15,15-3 0-15,-1 0 1 16,5 0 0-16,9 0 0 15,-3 0-1-15,8 0 0 16,-4 0 0-16,5 0 0 16,1 0 0-16,4 0-3 0,4 0-3 15,-3 0-5-15,9 0 2 16,-1 0-7-16,0 0-13 16,-5 9-24-16,2 13 8 15,5 5-38-15</inkml:trace>
  <inkml:trace contextRef="#ctx0" brushRef="#br0" timeOffset="7096.0279">20092 4281 22 0,'-19'-10'15'15,"3"0"-1"-15,8 2 5 16,-3-4 12-16,-1 2 2 15,6 2-8-15,-1 2 6 16,3 2 6-16,-3 4 4 16,7-2-11-16,0 2-13 15,0 0-5-15,0 0-6 16,0 0-4-16,0-2-2 0,0 0-2 16,20-2 0-16,0 2 2 15,16-4 0-15,-1 2 0 16,15-1 0-16,0 0 1 15,24 1-1-15,6-2 0 16,-2-1 0-16,14 2 1 16,-12 5-2-16,-2 0 2 15,7 0-1-15,-6 0 0 16,2 0 1-16,2 0 0 16,-10 0-1-16,-4 0 0 15,-9 2 0-15,-13 1 3 16,-7 1-3-16,-13-1 0 15,-11-1 0-15,-3 0 0 16,-13-2 0-16,2 0 0 16,-2 0 4-16,0 0 4 0,0 0 11 15,0 0-8-15,-18 0-6 16,-8 0-5-16,-19-2-9 16,-20-3 4-16,-20 5-6 15,-10 0 8-15,-26 0-17 16,3 0 2-16,1 0 7 15,5 0 4-15,10 0 7 16,6 0 0-16,11 0 1 16,9-1 0-16,16-9 1 15,7 6 1-15,10-3-1 0,14 7-2 16,7-4 0 0,4 1 0-16,14-1 1 0,4 1-1 15,0 3-2-15,0-1-8 16,0-2 0-16,0 3-3 15,11-1-8-15,11 1 15 16,7 0 6-16,9-3 2 16,9 3-2-16,8 0 2 15,17 0-1-15,13 0 0 16,-1 0 0-16,14 0 0 16,-7 0-1-16,-2 7 0 15,-6 1 1-15,-8-2-1 16,-7 2 2-16,-6 0-1 15,-9 2-1-15,-10-2 0 16,-16-2-1-16,-10-2 1 0,-8-1 0 16,-9 1 0-1,0-4 2-15,0 2 13 0,0-2 3 16,0 0-2-16,0 0-2 16,0 0 0-16,0 0-5 15,-7 0-8-15,1 0-1 16,4-2-4-16,-7-3-6 15,7 3-15-15,0-1-25 16,-6 3-53-16</inkml:trace>
  <inkml:trace contextRef="#ctx0" brushRef="#br0" timeOffset="11565.8397">13273 8989 31 0,'0'-6'125'0,"0"-8"-115"16,-4 0 5-16,-3 6 13 16,5 4-10-16,2 4 0 15,0 0 6-15,0 0-6 16,0 0-11-16,0 0-7 15,0 0-3-15,0 0 0 16,0 0-4-16,0 0 3 16,-2 0-1-16,2 0 3 15,-3-2 1-15,-6 0 1 16,3-2 1-16,-5-2 0 0,-3 1 0 16,1-6 1-16,-3 5-1 15,3-2 0-15,-3-2-1 16,3 3 1-16,-1 0-1 15,-1 1 1-15,2-2 3 16,-1-6 1-16,-1 2-3 16,1 2 1-16,-1-6-1 15,1 2 3-15,-1 0-2 16,1-2 0-16,1 4 0 16,-1-3-2-16,6-1 0 15,-3 2-1-15,-1 0 0 16,5 2 1-16,-1 2-1 15,4-2 0-15,-3 2 2 16,4-2-2-16,-1 0 2 16,-5 4-2-16,5-4 0 0,-5 5 0 15,5-1 0-15,1-3 0 16,-6 5 1-16,9-4-2 16,-2 0 2-16,0-1-1 15,2-4 0-15,-2-3-1 16,2-2 1-16,0 0 0 15,0 0 0-15,0 4 0 16,0 2 1-16,0 1 0 16,0 2-1-16,0 5 1 15,0-1-1-15,0 4 0 16,0-1 0-16,0-4 0 0,0 2-1 16,0-2 0-16,6-3-5 15,-2 4 6-15,4-1 0 16,-4 2 0-16,3 2 0 15,-5-4 1-15,2 1-1 16,7 0 0-16,5-6-1 16,4 2-3-16,2-1 4 15,-2 1-4-15,5 1 4 16,0 2-4-16,-6 1 3 16,-1-1-1-16,2 1 2 15,-4 1-1-15,1 2 2 16,8 0-2-16,-5 0-2 15,7-1 2-15,2 2 0 16,0-1 1-16,0 1-2 0,-3 3-1 16,1 0 2-16,-2 0 1 15,-1 0-1-15,1 0 2 16,-3 0-1-16,-2 0 1 16,5 0-1-16,2 0 0 15,-3 0 0-15,2 0 1 16,11 0-1-16,-5 0 2 15,-2 0-2-15,-1 0 0 16,-3 3 0-16,-6 1 1 16,1-1-1-16,-4 4 2 15,-1-1-2-15,7 0 2 16,-4 2-2-16,6-2 0 0,-7 1 0 16,6 2 2-1,-4 1-4-15,3-2 4 0,-2 2-4 16,2-1 4-16,-8 1-1 15,3 0-1-15,0-2 0 16,5 5-1-16,-6-1 2 16,6 1-2-16,-3 3 2 15,6-1-2-15,-1 2 2 16,-3 9-1-16,3-2 0 16,-8 0 0-16,6-2 0 15,-5 3 0-15,-3 2 2 16,1 1-2-16,-4-2 0 15,2 0 2-15,-4-2-4 0,-6 1 4 16,-4-1-3 0,2 4 1-16,-2-2 0 0,0 0 0 15,0 4 1-15,-4-3 1 16,-12-4-2-16,3 4 2 16,-1-10-2-16,1-1 3 15,-2 1-3-15,-10-4 6 16,5 3-5-16,-7 2 1 15,-9 0-4-15,3 0 4 16,2-1-4-16,-5-6 2 16,3-4 0-16,1-2 0 15,-3-2 0-15,-3-2 0 16,-4-1 0-16,0 0 3 16,-1 0-3-16,3 0 1 0,-2 0 0 15,-1 0-2-15,3 0 3 16,7 0-4-16,2 0 3 15,4 0-1-15,4-1 0 16,3-6 0-16,5 3 1 16,2-3 0-16,-3-1 1 15,1-3-1-15,-6-1 2 16,3-1-2-16,1 0 6 16,-1 1-3-16,-3-2-1 15,6 4 4-15,4-3-3 16,1 5-2-16,4 2 1 0,0-3 3 15,-3 3-5 1,4 2-1-16,3 0 1 0,-3 2-1 16,3 0 0-1,2 2 0-15,0 0-2 0,0 0-2 16,0 0-2-16,0 0-1 16,0 0 0-16,0 0-5 15,0 0-7-15,0 0-32 16,0 0-46-16</inkml:trace>
  <inkml:trace contextRef="#ctx0" brushRef="#br0" timeOffset="12503.8487">8411 8751 188 0,'-2'-2'41'16,"2"2"-35"-16,0 0 13 16,0 0 7-16,0 0 9 15,0 0-8-15,0 0 1 16,0 0-10-16,0 0-3 0,0 0-9 16,0 0-6-16,0 0 0 15,0 0-4-15,0 0 0 16,7 0 0-16,9 0 3 15,4 0 1-15,6 0 0 16,5 0-7-16,0 0-6 16,10 2-16-16,3 4-36 15,6-2-73-15</inkml:trace>
  <inkml:trace contextRef="#ctx0" brushRef="#br0" timeOffset="14033.8947">12734 8851 126 0,'-5'-6'69'0,"3"4"-35"16,2 0 1-16,0 2-9 15,0 0-5-15,0 0-6 16,0 0-9-16,0 0-3 0,0 0-1 16,0 0 0-16,0 0-1 15,0 0 1-15,0 0 5 16,0 0-2-16,0 0 1 15,16 0-5-15,17 0 3 16,21 0 0-16,13 0 0 16,22-3-2-16,9 0-2 15,0 0-3-15,2 3 0 16,-13 0 1-16,-2 0-4 16,-10 0 4-16,-15 0-5 15,-2 6 5-15,-6-1-2 16,-19 3 0-16,-6-6 0 15,-14 2-2-15,-3 0 6 16,-8-4 1-16,-2 0 1 0,0 0 1 16,0 0 0-16,0 0 6 15,0 0-2-15,-16 0-7 16,-7 0-5-16,-5 0 0 16,-9 0 0-16,-2 0 1 15,-11 0-4-15,2 0 4 16,-10 0-4-16,-11 2 6 15,-3 3-2-15,-1-4 3 16,0-1 2-16,3 0 0 16,11 0 3-16,7 0-1 15,9-6 3-15,10-2 1 16,6 6-1-16,12-2-4 16,6 4 2-16,7-2-2 0,2 2-1 15,0 0-1-15,0 0-6 16,7 0-2-16,24 0 2 15,19 0 6-15,20 0 2 16,14 0 1-16,17 0-2 16,-3 0 0-16,2 0-1 15,-2 0-1-15,-11 0 1 16,-9 0 0-16,-7 2-1 16,-6 2 2-16,-16 4-2 15,-9-6 2-15,-15 3-2 16,-14-2 1-16,-7-3 0 15,-4 3 0-15,0-3 6 16,0 0 14-16,-4 0-8 16,-23 0-12-16,-11-9-8 0,-11-1-1 15,-18 6 3-15,0 2-1 16,-9 2-2-16,-8 0-6 16,13 0 6-16,9 0 9 15,4 0 0-15,17 0 2 16,15-2 0-16,10 0 1 15,5 0 4-15,11 0 1 16,0 2-8-16,0 0 0 16,0 0-6-16,9 0-5 15,18 0 7-15,6 0 3 16,11 0 2-16,3 6-2 0,0-2-4 16,-14 0-3-1,-4 2-4-15,-13-2 6 0,-3 2 4 16,-8-1-1-16,2-2 3 15,-5-1-4-15,-2-2 3 16,0 0 1-16,0 0 1 16,0 0-1-16,0 0-1 15,0 0-5-15,0 0-5 16,-9 6-22-16,0 2-47 16,-4 4 0-16</inkml:trace>
  <inkml:trace contextRef="#ctx0" brushRef="#br0" timeOffset="17489.1436">6896 9874 173 0,'-2'0'31'0,"2"-2"-19"16,0 2 10-16,0 0 9 16,0 0-12-16,0 0-15 15,0 0 1-15,0 0-5 16,0 0 0-16,0 0-2 16,0 0 2-16,0 0-1 15,0 0-5-15,0 0-8 16,13 0 4-16,12 0 4 15,8 0-5-15,10 0-5 16,1 0-10-16,12 0-20 0,-2 6-12 16,1-1-43-16</inkml:trace>
  <inkml:trace contextRef="#ctx0" brushRef="#br0" timeOffset="17797.8689">7944 9865 202 0,'0'0'58'16,"0"0"-53"-16,2 0-3 16,-2 0 0-16,0 0 0 15,2 0-2-15,-2 0-6 16,4 0-12-16,10 0-24 16,3 0 15-16,15 0-6 15,6 0-41-15</inkml:trace>
  <inkml:trace contextRef="#ctx0" brushRef="#br0" timeOffset="18090.4975">9151 9938 121 0,'0'0'0'15,"0"0"-76"-15,0 0 31 16</inkml:trace>
  <inkml:trace contextRef="#ctx0" brushRef="#br0" timeOffset="18638.324">10858 9970 221 0,'0'0'0'0,"0"0"-16"16,0 0-37-16,0 0 46 0,5 0 7 16,3-2-7-16,6 2-3 15,-3 0-12-15,0 0-37 16</inkml:trace>
  <inkml:trace contextRef="#ctx0" brushRef="#br0" timeOffset="19336.0489">13776 9938 271 0,'0'0'0'15,"0"0"-14"-15,0 0 2 16,0 0 11-16,0 0 1 16,0 0 0-16,0 0 0 15,0 0-4-15,0 0-19 16,0 0-12-16,0 0-13 15,0 0 22-15,0 0-44 0</inkml:trace>
  <inkml:trace contextRef="#ctx0" brushRef="#br0" timeOffset="21578.3576">12970 8949 3 0,'-34'-12'1'16,"1"4"-1"-16,11 3-4 16,0-1 4-16,6 0 0 15,1 1 1-15,3 1 18 16,10 0-16-16,-2-2-3 15,4 2-10-15</inkml:trace>
  <inkml:trace contextRef="#ctx0" brushRef="#br0" timeOffset="22104.5006">12598 8899 45 0,'0'-6'7'15,"0"0"-7"-15,2-5-14 16,12 4-8-16,1 3 6 16</inkml:trace>
  <inkml:trace contextRef="#ctx0" brushRef="#br0" timeOffset="23197.6424">12598 8899 0 0,'143'-50'4'0,"-143"50"-2"16,0 0 4-16,0 4-1 15,0 4 2-15,0-1 0 16,-2 0 10-16,-8-6-1 16,-1 2 9-16,-6-3-1 15,3 0 6-15,10 0-8 16,-7 0-2-16,11 0-7 16,-2 0-12-16,2-4-1 15,0-2 0-15,0-2-5 16,2-2-4-16,7 4 3 15,-1-1 6-15,-1 6 0 16,-2-1 3-16,8-1-3 16,-9 3 0-16,5 0 0 0,-2 0-1 15,2 0-1-15,-1 0-2 16,-1 9 1-16,-5 1 0 16,4 4 2-16,-6-5-1 15,0-2 1-15,0-1 2 16,0-6 1-16,0 0 3 15,0 0 11-15,0 0 9 16,0 0 4-16,0 0-12 16,0-2-15-16,-6-9-4 15,4-2 2-15,2-5-10 16,0 1-3-16,0 6 7 16,0-1 0-16,14 2 4 0,-1 5 2 15,-9 4-2-15,6-1 2 16,-8 2-6-16,0 0 1 15,0 0-2-15,5 2 5 16,-5 12-4-16,-2 2 1 16,0-1 5-16,0 6 0 15,0 0 1-15,0-8 0 16,0-5-2-16,0-4 0 16,0-2 1-16,-2-2 2 15,0 0 11-15,-7 0 13 16,3 0-10-16,-6-2-12 15,1-8-1-15,5-4-3 16,0 0 0-16,6-6-9 0,0 4-5 16,0-2 12-16,6-1 2 15,2 7 0-15,5 1 0 16,-5 4 0-16,-2 6-1 16,3 1-2-16,-5 0-4 15,-2 0-1-15,8 4 3 16,-6 11 2-16,0 4-1 15,1 1-3-15,-3 0 7 16,-2 6 1-16,0-6-1 16,0-6 0-16,0-4 0 15,0-3 0-15,-2-4 0 16,-9 0 10-16,-5-3 4 0,-1 0 1 16,-2 0-5-1,3-6 4-15,3-11-4 0,5-2-8 16,3-2-2-16,5 3 1 15,0 2 1-15,0-2-2 16,13 2-2-16,6 3-2 16,-4 0 2-16,1 7 2 15,-3 6-4-15,3 0-3 16,1 0-1-16,-1 0 3 16,-1 12-4-16,-1 12 7 15,-1 0-7-15,-4-2-2 16,-5 4 5-16,-1-2-3 15,-3-6 8-15,0-4-4 0,0-7 3 16,0-2 2 0,-3-4 0-16,-12-1 19 0,-12 0-10 15,7 0 3-15,-6 0-3 16,-3-13 1-16,8-5 0 16,5-1-10-16,12 0 0 15,2 1-25-15,2 2-25 16,0 8 18-16,0 6-47 15</inkml:trace>
  <inkml:trace contextRef="#ctx0" brushRef="#br0" timeOffset="24045.7409">12787 10211 216 0,'0'-12'0'15,"0"-5"-15"-15,0-1 5 16,0-6-2-16,0-4 4 16,0-2 2-16,-6-2 6 15,-3 4 6-15,3 7 6 16,-4 4 13-16,5 1-2 0,-1 4-5 16,6 2-6-16,0-6-12 15,0 5-4-15,13 1-8 16,16 0 11-16,0 3 1 15,2 1 1-15,-4 3-1 16,0 3-2-16,-11 0-1 16,-3 0-3-16,-7 0 3 15,-6 0-7-15,0 4 10 16,0-4 0-16,0 0 21 16,-10 0 11-16,-11 0-1 15,-1 0-24-15,-2 0 0 16,-3-7 2-16,9-5 2 15,3 0-4-15,3-2-7 0,8 4 0 16,2-1-6 0,2 5 1-16,0 1-2 0,0 1 5 15,14-1-5-15,5 5 3 16,10 0 4-16,-6 0-5 16,1 2 3-16,-4 14-5 15,-4-2 1-15,-6 4-7 16,-7-4 5-16,-3-1 5 15,0-5 3-15,0 0 0 16,-13-6 10-16,-12-2 1 16,5 0-4-16,-2 0 3 15,4 0-2-15,1-4-1 16,3-6-7-16,7-7-2 16,7-5-37-16,0-2-53 0,27-10-62 15</inkml:trace>
  <inkml:trace contextRef="#ctx0" brushRef="#br0" timeOffset="24697.5072">13231 8718 30 0,'-12'-10'199'16,"8"5"-172"-16,2 1 1 15,2 1 25-15,0 3-27 16,0 0-19-16,0 0-7 16,0 0-1-16,0 0-5 15,2 0-11-15,27 0 11 16,9 8 6-16,9 5 0 15,15-1-1-15,9 2 2 0,6-2-2 16,4-4-1 0,0 4-1-16,-10-6-6 0,-4 1 0 15,-14-2 1-15,-5 1 4 16,-15-2 3-16,-8 0-3 16,-10-2-3-16,-11 0-3 15,-2-2-4-15,-2 2-7 16,0 0-6-16,0 2-60 15</inkml:trace>
  <inkml:trace contextRef="#ctx0" brushRef="#br0" timeOffset="25229.4377">13155 9769 249 0,'-7'-6'22'0,"3"5"-22"15,4 1-7-15,0 0 5 16,0 0 2-16,0 0-7 16,25 0 3-16,9 0 4 15,23 0 10-15,12 0-3 16,12 0-4-16,-2 6 0 16,5 4-1-16,2-1-2 0,-6 1-4 15,-6 3 1-15,-1-4-8 16,-17 1-2-16,-10-3-8 15,-17-1 5-15,-6 2-10 16,-10-4-15-16,-10 4-61 16</inkml:trace>
  <inkml:trace contextRef="#ctx0" brushRef="#br0" timeOffset="36949.3155">13828 13734 244 0,'-7'2'69'0,"0"-2"-58"16,6 0-10-16,1 0 4 16,0 0-5-16,0 0-4 15,4 0-4-15,21 0 6 16,6-6 1-16,0-4-1 0,5 2 0 15,-7-1-1-15,-6 3 3 16,2 0 0-16,14 2 0 16,-6 1 0-16,10-1 0 15,9 4 1-15,-5 0 0 16,11 0-1-16,-6 0 1 16,-4 0-1-16,-1 0 1 15,-5 0 0-15,8 2-1 16,-13 0 0-16,3 1 0 15,-10-3-1-15,-2 4 0 16,-5-1 0-16,-12-3 1 16,-7 2-1-16,-1-2 1 15,-3 0 1-15,0 0 8 16,0 0 4-16,0 0 1 16,-14 0-12-16,-1-10-2 0,-10-4-11 15,-8 1 5-15,-6 4 1 16,-5-1 2-16,-5-1 0 15,-4 4 5-15,-14 0-2 16,0 6 0-16,-6 1 0 16,6 0-2-16,0 0 4 15,7 0-5-15,17 0 4 16,8 0-1-16,10 0 4 16,14 0 3-16,5 0 6 15,1 0-2-15,5 0-7 16,0 0-4-16,0 0-2 0,0 0-10 15,7 0-9-15,10 0 6 16,8 0 15-16,6 0 7 16,2 0-5-16,10 0 3 15,1 0-3-15,8 0 1 16,6 1-3-16,4 3 4 16,7 3-4-16,4-4-1 15,-5 0 0-15,-11-2-2 16,-3 2 3-16,-19-2-2 15,-6 2 1-15,-6-3-5 16,-10 1 3-16,-8 4-7 16,-5-5-3-16,0 1 3 15,0-1 10-15,-14 0-1 16,-8 0 1-16,-12 0-6 0,-10 0 5 16,-1 0 1-16,3-3 0 15,0-1 0-15,13 0 0 16,11 1-17-16,1 2-75 15</inkml:trace>
  <inkml:trace contextRef="#ctx0" brushRef="#br0" timeOffset="38149.562">14430 13002 141 0,'0'-2'14'0,"0"2"-9"16,0 0 53-16,0 0-2 15,0 0-21-15,0 0-6 16,0-3-8-16,0 3-2 16,0 0-5-16,0 0-1 15,0 0-5-15,0 0-3 0,0 0-3 16,0 0-2-16,0 0 3 16,0 0 0-16,-2 0 2 15,2-1-1-15,0-4 1 16,0 0 0-16,0-9-5 15,0-6 0-15,0-9 0 16,0 2-1-16,0-5 0 16,0-4 1-16,0 4-4 15,-16-3 3-15,-7-1 2 16,-4 2-2-16,-1-2-1 16,-1-3-2-16,-2 4 4 15,-8-2-2-15,6 4 1 16,-9-1-6-16,0 0 2 15,-3 1-2-15,1 0 4 16,-10 2-3-16,-2 1 1 0,-4 0-3 16,-9 6 1-16,5 2-2 15,-5 2 0-15,-7 3 3 16,-2 1-4-16,2 5 3 16,-7-1-2-16,6-2 4 15,-4-3-2-15,6-1 5 16,8 0 2-16,-1 3 1 15,4-2 0-15,-3 8 0 16,-2 2-1-16,-6 4-1 16,1 0 0-16,1 1-2 15,-1 2-1-15,3 0-3 16,6 0 7-16,1 0-1 0,-7 5 0 16,1 1 0-16,1 0 1 15,-2-5 0-15,9 2 8 16,-3 0-4-16,1 1-1 15,-2 0 0-15,-3 2-3 16,-2 4 1-16,-3 3-3 16,-1-1 2-16,-8 2-2 15,10-5 2-15,0 4 0 16,-6-1 1-16,15-1-1 16,-5 2 1-16,-5 4-1 15,1 2 1-15,-7 0-1 16,10 4 1-16,6-1-1 0,-1 2 0 15,9-1 0-15,-2 0 0 16,8 5 0-16,-4 0 2 16,-4 3-2-16,2-2 0 15,8 3 0-15,-4-2 1 16,5 2-1-16,3 1 1 16,-1-4-1-16,7 2 1 15,-2-1-1-15,0-5 0 16,9 6 0-16,-3-5 0 15,-2 2 1-15,12-2 0 16,0 1 2-16,-1-6-3 16,9-3 0-16,5-6 0 15,5-1-2-15,-3-3 1 0,9-4 1 16,-3 0 1 0,-1 0 1-16,2 2-2 0,-5 1 1 15,1-1-1-15,-1-1 0 16,-2-1-1-16,4-2-1 15,3 0 2-15,0-2 0 16,2 0 2-16,-4 0-2 16,4 0 0-16,-5 2 0 15,3 2-6-15,-2 4-26 16,-4 2-74-16,4-4-13 16</inkml:trace>
  <inkml:trace contextRef="#ctx0" brushRef="#br0" timeOffset="38636.2433">9550 12486 310 0,'-12'-8'3'0,"9"7"-1"16,3 1 6-16,0 0-8 15,0 0 0-15,0 0-7 16,0 6-5-16,0 22-4 16,0 12 16-16,3 16 1 0,7 9 1 15,-6 8 4 1,-2-4-2-16,8-10-2 0,-6-16-1 16,11-9-1-16,6-12 0 15,10-3 2-15,18 0 2 16,22-7 11-16,27-8 12 15,20-4-3-15,11 0-12 16,8-23-11-16,-10 0 2 16,-14-4-3-16,-12 4 0 15,-17 2 0-15,-6 8 0 16,-20 0 0-16,-12 8 1 16,-21-1-1-16,-9 2 0 15,-16 1 1-15,0 3-1 16,0 0 8-16,0 0-6 0,0 0 1 15,0 0-3 1,0 0-3-16,0 0-2 0,0 0-6 16,0 0-18-16,2 0-43 15,20 0-78-15</inkml:trace>
  <inkml:trace contextRef="#ctx0" brushRef="#br0" timeOffset="39853.0774">14886 13577 212 0,'-11'-9'42'16,"0"0"-25"-16,7 3 25 15,4 2-1-15,0 4-16 16,0 0-19-16,0 0-6 15,0 0-5-15,0 0-4 0,4 0-7 16,25 0 14 0,20 0 2-16,11 0 4 0,14 0 0 15,-1 0 0-15,12 0-1 16,0 3-1-16,-3-2-1 16,-4-1-1-16,2 0 1 15,-6 0-2-15,-7 0 1 16,-16 0-3-16,-2 0 0 15,-16 0 3-15,-10 0-1 16,-17 0 0-16,-4 0 1 16,-2 0-6-16,0 0 4 15,0 0-5-15,-4 0 7 0,-23 0 0 16,-13 0-17 0,-16 11 9-16,-9-2 1 0,-17 1 0 15,0-2-10-15,-3-2 15 16,9-3-1-16,3-3 3 15,13 0 2-15,6 0 3 16,16 0 10-16,19 0 2 16,5 0 6-16,12 0-5 15,2 0-4-15,0 0-12 16,0 0-2-16,0 0-10 16,20-3-4-16,20 3 14 15,16-4 1-15,15 2 6 0,5 2-5 16,4-2-1-1,-4 2 0-15,-3 0-1 0,-6 0 0 16,-7 0-1-16,-15 0 1 16,-7 0 0-16,-13 0 0 15,-17 0 0-15,3 0 1 16,-11 0-1-16,0 0 6 16,0 0 3-16,0 0 2 15,0 0-4-15,0-2-7 16,0-2-2-16,-11-2-14 15,3-2-7-15,-4 4-16 16,-3 3-47-16,-6-2-75 16</inkml:trace>
  <inkml:trace contextRef="#ctx0" brushRef="#br0" timeOffset="40399.8689">15501 12799 30 0,'0'0'265'16,"0"0"-265"-16,0 0-21 16,0 0 21-16,0 0 13 15,0 0 2-15,0 0-9 16,0 0 3-16,0 0-8 16,0 0 0-16,0 0-1 0,0 0 3 15,0 0-2-15,0 0 2 16,0 0-1-16,0 0 7 15,0 0 3-15,0 0 2 16,0 0-7-16,0 0-7 16,0 0-5-16,0-2-14 15,5 1-11-15,6-2-8 16,0 3-62-16,5 0-54 16</inkml:trace>
  <inkml:trace contextRef="#ctx0" brushRef="#br0" timeOffset="41713.3524">16558 12856 68 0,'-9'-10'116'15,"8"1"-93"-15,1 1 12 0,-4 0 6 16,-1 1-13-16,-1-5 11 16,4-1-6-16,-5-1-9 15,3 0-2-15,-6-8-15 16,2-1-4-16,-3 2-2 16,-3-9 3-16,-3-2-4 15,-8-2 0-15,0-4 0 16,-8-4-3-16,-7 0 1 15,-7-2-2-15,-13-2-2 16,-7-1 2-16,-6-2-1 16,-10-1 2-16,5-4 2 15,-14 4-2-15,1 0 6 16,5 0-6-16,-13 0 6 0,1 6-6 16,-2-2 2-16,7 2 0 15,-3 2-1-15,7 0 2 16,4-1 0-16,3 0 1 15,10-3 1-15,1 5 2 16,-13 1-4-16,-17 12-3 16,-30 3-3-16,-25 4-73 15,-18-3 54-15,-2-2 25 16,5-3 35-16,5-2-8 16,6 1-21-16,-5-3-5 15,-2 5 0-15,-2 4-2 16,-12 4-1-16,5 4-1 15,-9-2-5-15,4 2-1 16,6 0 7-16,1-4-1 0,-7 0 3 16,1 0 0-16,-1 4 3 15,4 2-2-15,-4 2 4 16,7 7-4-16,3 2 3 16,0 3-4-16,14 0 1 15,-4 3-1-15,-2 9 0 16,5 3-1-16,0 1 1 15,7 2-4-15,-3 2 4 16,0 4 0-16,10 2 0 16,1 5 2-16,0 7-2 15,12-5-3-15,4 6 3 16,2-3 0-16,9 6-1 0,0 0-2 16,-2 10 3-16,-5 6-2 15,6 4 1-15,-8 0-1 16,9 1 1-16,0-4-2 15,-2 1 3-15,0 3 0 16,-3-1 1-16,6 10-3 16,-1 0 2-16,-2 7 0 15,-3-2 0-15,5-4-1 16,1 1 0-16,1-3 2 16,8-3-3-16,3 0 5 15,9-4-4-15,11-1 1 16,12-8 0-16,11-6-1 15,16-13 0-15,10-2-1 0,10-12-1 16,10-6 3 0,8-9-6-16,1-1 3 0,5-6-4 15,0 3 3-15,0-3-4 16,0 0 7-16,0 0-1 16,0 0 2-16,0 0-2 15,0 0 1-15,0 0-3 16,0 0-9-16,0 0-12 15,0 0-24-15,0 0-57 16</inkml:trace>
  <inkml:trace contextRef="#ctx0" brushRef="#br0" timeOffset="42079.4063">6065 12302 400 0,'0'0'0'15,"0"0"-60"-15,0 16 26 16,0 22 19-16,-20 16 15 16,-6 13 10-16,-5 0-1 15,8-4 0-15,7-9-1 16,10-10-4-16,6-8-3 0,0-2 0 15,27-6 0 1,15-3 2-16,22-1 0 0,19-8 11 16,17-12 0-1,14-4-2-15,4 0-8 0,0-22-3 16,-11-5-1-16,-16 7-1 16,-12 0-2-16,-17 3-3 15,-16 7-6-15,-12 1-16 16,-16 3-3-16,-12 6-26 15,-6 0-56-15</inkml:trace>
  <inkml:trace contextRef="#ctx0" brushRef="#br0" timeOffset="46759.2326">14418 14560 38 0,'-2'0'28'15,"2"0"-17"-15,0 0 7 16,0 0 0-16,0 0 1 16,0 0-8-16,0 0-2 15,-2 0-2-15,0 0 2 16,-3 0-2-16,3 0 6 0,0 2-10 16,-12 6 0-16,-3 8 2 15,-14 2 1-15,-7 7 17 16,-1 6-9-16,0-1-2 15,1 10-6-15,-5 4-2 16,1 0 0-16,0 4-3 16,-1-5 0-16,-1 2-1 15,-3-4 0-15,-8-1 0 16,-5 4 2-16,-6-1-2 16,1-2 3-16,-3 0-2 15,-3-2 1-15,2 2-2 16,-3-2 2-16,-3-10-2 15,-2 2 1-15,2-6 0 0,-3-3 0 16,0 0 1 0,-3-3 1-16,0-2 1 0,-6 2-2 15,-9-5 3-15,9 8-3 16,0-4 0-16,2-5-2 16,16 1 0-16,-4 0 1 15,-1-1-1-15,1-4 1 16,-8 2-1-16,-4-1 0 15,-1-4 1-15,-5-1-1 16,-19-2 0-16,-4 0-2 16,-5-3-3-16,-7 0 1 15,1 0 3-15,8 0 1 0,3 0 3 16,9 0 3-16,7-3 2 16,7-5-8-16,11 0 5 15,4-2 2-15,-2-7-6 16,2 2 1-16,-8-7-2 15,-13 2 2-15,2-2-2 16,-10 0 2-16,0-3-2 16,-4 1 0-16,5-4-2 15,-6 2 1-15,10-3-1 16,-3-4 0-16,3-1-2 16,-4 2 3-16,-2 0 1 15,0 2 1-15,6 1 3 16,-3-1-3-16,1 0 0 15,0 1 4-15,1-6-5 16,9 5 2-16,6-5-2 0,10-4 0 16,3-5-4-16,4-5 4 15,3-2-3-15,9-2 3 16,4 1 6-16,1 10 1 16,6-2 0-16,7 10 1 15,6 0 4-15,6 5-4 16,3 6 0-16,8 2-5 15,3 6 0-15,1 5 4 16,10 5 3-16,2 4 4 16,0 1-14-16,0 0-1 15,0 0-13-15,10 8-4 16,11 15 8-16,18 10 10 0,5 11 0 16,8 6 2-16,6 11-1 15,-10-8-1-15,-8 4-2 16,-9-6-1-16,-8 4 3 15,-3-3-1-15,-5 0 0 16,-1-2-5-16,-5-4-6 16,-9-6-21-16,0-5-15 15,0-13-32-15,0-10-42 16</inkml:trace>
  <inkml:trace contextRef="#ctx0" brushRef="#br0" timeOffset="46948.2912">8037 14572 260 0,'29'0'0'0,"23"0"-13"16,10 0 13-16,18 0 3 16,5 0-3-16,6 4 0 15,11 3-3-15,1-4 0 16,24 1-38-16,2-3-74 15</inkml:trace>
  <inkml:trace contextRef="#ctx0" brushRef="#br0" timeOffset="48905.2752">17861 14533 202 0,'-25'-11'45'15,"10"3"-27"-15,1 2 28 16,12 1 4-16,2 5-24 16,0 0-17-16,0 0-5 15,0 0-4-15,0 0-1 16,0 0-5-16,16 0 0 16,9 0 6-16,10 0 1 15,18 3 4-15,9 1-4 16,8 2 5-16,3-2-4 15,-4-2-2-15,-2 0 1 0,-7-2-1 16,-4 0 1 0,-11 0 0-16,-14 0-1 0,-2 0 2 15,-12 0-1-15,-5 0-1 16,-5 0 1-16,-7 0 0 16,0 0 1-16,0 0 6 15,0 0-5-15,0 0 3 16,0 0-6-16,0 0 1 15,0 0-1-15,0 0 0 16,0 0-1-16,0 0 1 16,0 0-2-16,0 0 2 15,0 0 0-15,0 0 0 0,0 0 0 16,0 0 2 0,0 0-2-16,0 0 0 0,0 0 1 15,0 0-1-15,0 0 0 16,0 0 2-16,0 0 1 15,0 0 1-15,-9 0-4 16,-7-8-2-16,-2 2 0 16,-4-2-1-16,-3-1 0 15,-10 5-6-15,-8-5-6 16,-8 3 3-16,-13 0 5 16,-8 2 2-16,-8-7 2 15,0 7-4-15,15-2 7 16,17 3 5-16,23 3 10 15,15-3-2-15,10 3-9 16,0 0-4-16,0 0-6 0,0 0-2 16,21 0-6-16,10 0 14 15,11 3 1-15,7 4 3 16,9 4-3-16,0-7 1 16,-2 2-1-16,-5-2 1 15,-2 0-2-15,-9-3 1 16,-4 2-2-16,-14-1 1 15,-4 0 0-15,-10 0 0 16,-3-2 0-16,0 0-2 16,-5 0 2-16,0 0 0 0,0 0 0 15,0 0-3 1,-23 0-10-16,-19 0-82 0,-18 0-65 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5:29:49.673"/>
    </inkml:context>
    <inkml:brush xml:id="br0">
      <inkml:brushProperty name="width" value="0.05292" units="cm"/>
      <inkml:brushProperty name="height" value="0.05292" units="cm"/>
      <inkml:brushProperty name="color" value="#00B050"/>
    </inkml:brush>
  </inkml:definitions>
  <inkml:trace contextRef="#ctx0" brushRef="#br0">16983 3846 64 0,'0'0'0'16,"0"25"-15"-16,0 0 15 15,0 13-1-15,0 16-2 16,0 11 0-16,0-20 3 16,0-1-3-16,-8 3 1 15,-4-2-6-15,-4 7-3 16</inkml:trace>
  <inkml:trace contextRef="#ctx0" brushRef="#br0" timeOffset="6809.1639">3605 4656 156 0,'0'-6'2'0,"0"6"-2"16,0-2 0-16,0 2-2 15,0-2 2-15,0-2 7 16,0-2 3-16,0 2 16 15,0 0 2-15,0 2-8 16,0 2-9-16,0 0-5 16,0-3-5-16,0 3 1 0,0 0-4 15,0 0 1-15,0 0-1 16,5 0 1-16,2 0 1 16,2-3 0-16,2 0 1 15,5 2-1-15,3-1 0 16,6-1 0-16,4 2 0 15,6-3-1-15,8 0 1 16,-3 0-1-16,4 2 2 16,-1 2-1-16,1-2 0 15,1 2 1-15,4 0 1 16,-2 0-2-16,-1 0 0 0,-3 0 0 16,1 0 0-1,-2 0 0-15,-3 2 0 0,-6 0 0 16,1 2 0-16,-1 0 0 15,5 0 0-15,-1-3 1 16,4 2-1-16,-1-1 3 16,-2-1-3-16,-5 2 1 15,8-1-1-15,-6-2 0 16,3 0 0-16,1 0 0 16,5 0 1-16,-7 0 0 15,7 0-1-15,-3 0 1 16,-3 0-1-16,-3 0 2 15,-1 0-1-15,-3 0 0 0,4 0-1 16,-1 6 0 0,-3-2 0-16,0 2 0 0,3-4 0 15,0 2 1 1,3-2-1-16,1-2 1 0,-5 0-1 16,5 0 3-16,-5 0-2 15,6 0 1-15,-6 0-1 16,1 0-1-16,-5 0 0 15,0 0 0-15,2 0 0 16,0 0 0-16,0 0 2 16,-2-4-2-16,7 0 0 15,-3 0 0-15,0-2 0 16,7 1 0-16,3 2 0 16,-7-1 0-16,1-1 0 0,-8 4 0 15,-2 1 0-15,2-1 0 16,0 1 0-16,0 0 0 15,5 0 0-15,3 0 0 16,-1 0 0-16,-1 0 1 16,4 0-2-16,-6 0 2 15,2 0-2-15,-3 0 2 16,-1 0-1-16,0 0 0 16,-2 0 0-16,0 0 0 15,7 0 0-15,-1 0-1 16,-1 0 2-16,3 0-2 15,0 0 2-15,-4 0-2 16,-2 0 2-16,-2 0-1 0,-1 0 0 16,-5 0 0-1,4 0 0-15,0 0 0 0,-5 0 0 16,5 0 0-16,-1 0 0 16,-1 0 0-16,8 0 0 15,-3 0 0-15,10 0 0 16,-5 0 0-16,3 0 0 15,0 0-1-15,-1-3 2 16,2-1-2-16,-6 4 2 16,3 0-2-16,-1 0 1 15,-4 0 0-15,3 0-2 16,3 0 2-16,4 0 0 16,1 0 0-16,3 0-1 0,5 0 2 15,2 0-2-15,2 0 1 16,-1 0 0-16,-4 0 0 15,-5 0 0-15,8 0 0 16,-5 0 0-16,-3 0-1 16,4 0 2-16,-2 7-2 15,3-5 2-15,-2 3-2 16,0-4 2-16,-5 4-1 16,2-5 0-16,3 1 0 15,-5-1 0-15,1 0 0 16,-3 0 0-16,-9 0 0 15,7 0-1-15,3 0 2 16,-4 0-2-16,-1 0 0 16,-1 0 1-16,-4 0 0 0,5 0-1 15,-3 0 1 1,6 0-1-16,-6 0-1 0,-2 0 4 16,3 0-4-16,-5 0 1 15,0 0 1-15,1 0-1 16,2 0 1-16,-9 0 0 15,0 0 0-15,2 0 0 16,2 0-1-16,-2 3 1 16,-4-3 0-16,8 0-1 15,-2 0 2-15,2 0-1 16,0 0 0-16,-1 0 0 16,9 0 0-16,-8 0 0 0,2 0 0 15,2 0 0-15,-6 0 0 16,2 0 0-16,0 0 0 15,0 0 0-15,0 0 0 16,7 4 0-16,1-4 0 16,4 0 0-16,3 0 1 15,-2 0-2-15,1 2 2 16,-1 0-2-16,3 0 2 16,-1 2-1-16,8 0 0 15,-7 0 0-15,6 2-1 16,-3-4 1-16,6 2 0 15,-7-3 0-15,-3-1 0 16,1 3 0-16,-3-3 0 0,0 2 0 16,1-2 0-16,-12 1 0 15,9 2 1-15,2-3-1 16,1 0 0-16,-1 0-1 16,0 0 2-16,-11 2-2 15,8-2 2-15,-6 0-2 16,-6 0 0-16,0 0 1 15,-8 0 0-15,8 0 1 16,2 0-2-16,-6 0 2 16,4 0-1-16,-4 0 1 15,1-2-2-15,2-1 1 16,0 2 0-16,-3-1 0 0,8-1 0 16,-4 2 0-1,1 0 0-15,-1 1-1 0,2 0 2 16,0-3-1-16,0 3 1 15,-2 0-2-15,6-2 1 16,-6 2 0-16,7-1 0 16,-1-2 1-16,-2-1-1 15,11 0 1-15,-5 2 0 16,7-2 1-16,-7 4-2 16,4 0 0-16,-1 0 0 15,-2 0 0-15,9 0 0 16,-1 0 0-16,10 0 0 15,-2 0 0-15,-6 0 0 0,8 0 0 16,2 0 0 0,-6 0 0-16,-4 0 0 0,-4-2 0 15,7 2 0 1,-5-2-2-16,0 2 2 0,-1 0 2 16,2 0-2-16,2-2-2 15,-5 0 2-15,1 0 0 16,-1-2 0-16,-1 2 0 15,-1-4 0-15,-6 2 0 16,-3 3 0-16,-4-6-1 16,2 3 2-16,-4 0-2 15,4 2 1-15,3 0 0 16,-7 2 0-16,-3 0 0 16,5 0-1-16,-2 0 1 0,2 0-1 15,2 0 2-15,5 0-2 16,-5 0 2-16,2-2-2 15,1 2 2-15,-3 0-2 16,-4-2 1-16,2 2 0 16,-2 0 0-16,2 0-1 15,-8 0 1-15,4 0-2 16,4 0 2-16,0 0 0 16,0 2-1-16,-4 0 2 15,4 0-2-15,4 2 1 16,-2-2 0-16,9 0 0 15,0 4 1-15,1-3-1 16,-4-2 0-16,5 3-1 0,1-2 2 16,1 2-2-1,4-1 2-15,0 0-1 0,-3 3 0 16,4 0-1-16,0-2 1 16,-7 0 0-16,10-2-1 15,1-2 2-15,0 0-1 16,3 0 0-16,-2 0 0 15,-6 2-1-15,4 2 1 16,-3-2 0-16,-5 2 0 16,6 0 0-16,-6-1-1 15,-1 2 1-15,-6-1 0 16,1-2-1-16,-9 2 1 0,2 0 0 16,-2 0-1-1,-4 0 1-15,2 0 0 0,-6 1 0 16,-2-4 0-16,1 2 1 15,-5-1-2-15,3 0 1 16,2 1 0-16,-2-3 0 16,9 2 1-16,-10-2-1 15,8 0 0-15,-7 1-1 16,-1-1 2-16,2 0-1 16,0 3 0-16,-1-3 0 15,3 0 1-15,-2 2-1 16,4-2 0-16,-3 0 0 15,7 0 1-15,-3 0-1 16,7 0 0-16,-2 0 0 16,4 0 0-16,4 0 1 0,-4 0-2 15,-2 0 1-15,0 0 0 16,-2 0 0-16,0 0 1 16,5 0-2-16,-1 0 2 15,7 0-2-15,-9 2 2 16,11-2-1-16,-8 2 0 15,4-2 0-15,0 2 0 16,-3-2 0-16,1 0 4 16,-3 2-3-16,-2 2-1 15,-4-2 1-15,6 0-1 16,-4-2 1-16,10 0-1 16,-6 0 0-16,5 0 0 0,-7 0 0 15,-2 0 0-15,-4 0 0 16,-8 0 2-16,1 0-1 15,-9 0 0-15,0-2 2 16,-5 2-1-16,-4-2 0 16,1 2-1-16,-1-2-1 15,0 2 1-15,0-2 2 16,0 2 2-16,0 0-1 16,0 0-1-16,0-2-1 15,0 2-2-15,0 0 0 16,0 0-2-16,0 0 1 15,0 0 1-15,0 0 0 16,0 0 0-16,0 0-15 16,-12 0-38-16,-19 0-115 15</inkml:trace>
  <inkml:trace contextRef="#ctx0" brushRef="#br0" timeOffset="7905.814">17591 5131 4 0,'0'-8'0'0,"0"0"-4"0,0 2 4 16,12 2 0-1,3 0 0-15,-9 4 0 0,4-4 6 16,-4 4 6-16,5-2-1 16,5-1-3-16,-1 2-8 15,1 1-1-15,2-2-4 16,-11 2-1-16,2 0-1 15,-5 0 5-15,-2 0 2 16,0 0 1-16,-2 0 4 16,5 0 1-16,-5 0-4 15,0 0-2-15,0 0 0 16,2 0 0-16,3 0 0 0,6 0 6 16,-5 0-1-1,15 0 3-15,-4 0-1 0,14 0-1 16,-6 0-1-16,0-3-2 15,-9 2 4-15,1 0 6 16,-4-4 4-16,1 4-1 16,1-2-5-16,1 1-4 15,1 0-3-15,8-4-2 16,2 2-2-16,2 0 0 16,-13 2-1-16,-10 0-5 15,-1 2-2-15,-5-5 3 16,0 4-1-16,-7-5-33 15,-9 0-30-15,1 2 56 16</inkml:trace>
  <inkml:trace contextRef="#ctx0" brushRef="#br0" timeOffset="9128.059">17464 4670 157 0,'0'0'9'0,"0"0"-9"15,0 0-16-15,0 0 6 16,0 0 8-16,0 0 2 16,0 0 5-16,0 0 1 15,4 0 3-15,10 0-2 16,9 0-1-16,-2 2 2 15,13-1 1-15,9 2-2 16,3-3-1-16,10 2 2 0,0-2 3 16,6 0 2-1,7 0-4-15,2 0-1 0,4 0-2 16,9 0-1-16,-2 0-2 16,5 0-2-16,0 0 3 15,0 0-3-15,2 0 3 16,5 0-4-16,-8 0 2 15,-1 0 0-15,-5 0 2 16,0 0-2-16,-6 0 1 16,-5 2-1-16,0 4 1 15,-7-2 0-15,-2 0-1 16,-4 0 3-16,0-2-5 0,-4 2 2 16,-6-4-2-16,8 5 1 15,-8-4-1-15,8 0 1 16,-5 2 1-16,-3-3-2 15,4 2 4-15,-6-2-3 16,-1 0 3-16,-1 0-4 16,-13 0 2-16,11 0-1 15,-9 0 1-15,4 0 0 16,4 0-2-16,1 0 1 16,-5 1-1-16,9-1 0 15,4 0 1-15,-4 0 0 16,-6 0-1-16,0 0 0 15,-9 0 0-15,-4 0 1 16,-6 0 1-16,-9 0-1 16,-6 0 0-16,-2 0 0 0,-2 0 4 15,0 0-3 1,0 0 2-16,0 0-1 0,0 0 2 16,0 0 0-16,0 0-1 15,0 0 0-15,0 0-2 16,0 0 0-16,0 0-1 15,0 0-1-15,0 0 1 16,0 0-2-16,0 0 1 16,0 0 0-16,0 0 0 15,0 0 0-15,0 0 0 16,0 0 1-16,0 0-2 16,0 0 3-16,0 0-3 15,0 0 1-15,0 0 0 16,6 0-1-16,-6 0 1 0,0 0 0 15,0 0 0-15,0 0 0 16,0 0 1-16,0 0-1 16,0 0 0-16,0 0 2 15,0 0-2-15,0 0 0 16,0 0 0-16,0 0-1 16,0 0 0-16,0 0-6 15,0 0 0-15,0 0-2 16,0 0 5-16,0 0-1 15,0 0 4-15,0 0-3 16,0 0 1-16,0 0 0 0,0 0 2 16,0 0 1-1,0 0-3-15,0 0-2 0,0 0 1 16,0 0-1-16,0 0-7 16,0 0-6-16,0 0-20 15,0 0-39-15,0 5-17 16</inkml:trace>
  <inkml:trace contextRef="#ctx0" brushRef="#br0" timeOffset="15954.3677">2431 12028 136 0,'-2'-7'37'0,"2"2"-11"15,0 4 6-15,0 1-6 16,0 0-6-16,0 0-7 15,0 0 1-15,0 0-10 16,0 0-2-16,0 0-2 16,0 0 1-16,0 0-1 15,0 0 0-15,0-1-1 16,9-1 1-16,11-2 1 0,1 2-1 16,0-3 4-1,5 1-3-15,2 2 2 0,1 0 1 16,9 0-3-16,-1-2 0 15,8 2 0-15,9-4 1 16,-3-1 0-16,11 1 0 16,0 2-2-16,3-3 2 15,-3 1-2-15,-4 4 1 16,5 0-1-16,-10 2 0 16,-5 0 0-16,4 0 2 15,-2 0-4-15,1 0 4 16,0 0-2-16,3 0 0 15,-4 0 0-15,1 0 0 16,-3 0 0-16,-8 0 0 16,-2 0 0-16,0 4 0 0,2 0 0 15,-2 1 0-15,5-4 0 16,-6 4 0-16,5-5 0 16,8 0 1-16,-6 0-1 15,-1 0 0-15,-1 0 0 16,2 0 0-16,5 0 0 15,-5 0 0-15,-1 0 1 16,4 0-1-16,-2 0 1 16,1 0-1-16,-3 0 0 15,-5 0 0-15,-3 0 0 16,-6 0 0-16,2 0 0 16,-2 0 0-16,0 0 1 0,0 0-1 15,-4 0 0-15,-1 0 0 16,3 0 0-16,-5 1 0 15,3 0 0-15,2 2 0 16,-6-1 0-16,6-2 1 16,-2 0-2-16,0 0 2 15,-3 1-1-15,0-1 0 16,-5 0 0-16,-3 3 0 16,0-3 2-16,-1 0-1 15,-1 0-1-15,-4 0 3 16,3 0-3-16,-7 0 5 15,6 0-3-15,-6 0 6 16,-2 0-4-16,3 0-1 0,-1 0 0 16,0 0-1-1,10 0 0-15,-3 0 0 0,5 0 0 16,-1 0 0-16,-4 0-1 16,-1 0-1-16,-6 0 1 15,-4 0-1-15,0 0 1 16,0 0 0-16,0 0-1 15,0 0 0-15,0 0-1 16,0 0-2-16,0 0-11 16,0 0-14-16,0 0-24 15,3 0-79-15,14 4 36 16</inkml:trace>
  <inkml:trace contextRef="#ctx0" brushRef="#br0" timeOffset="16995.2122">9757 11885 14 0,'-4'-4'35'0,"-2"-1"-13"15,-2 1-7-15,4 3 11 16,-3-4-1-16,5 4 1 15,-2-3 0-15,-6 0-11 16,6-2 12-16,-7 0 6 16,5 2 1-16,-1-3 0 15,4 6-1-15,3-4-4 16,-2 5-6-16,2 0-11 0,0 0-4 16,0 0-2-1,0 0-4-15,0 0-1 0,0 0-1 16,0 0 0-16,0 0-2 15,0 0-1-15,0 0-2 16,18 0-5-16,13 0 7 16,16 0 3-16,16 3 3 15,4-1-3-15,-3-2 3 16,-6 0-3-16,7 0 0 16,-9 0 0-16,-8 0 0 15,-3 0 0-15,-4 1 1 16,-11 2-1-16,-3-1 1 15,-10-2-2-15,-3 0 2 16,-3 0-1-16,-9 2 0 16,0-2 0-16,-2 2 1 0,0-2 2 15,0 0-2-15,0 0-1 16,0 0-5-16,8 0-16 16,7 4-56-16,14-2 21 15,6 2-50-15</inkml:trace>
  <inkml:trace contextRef="#ctx0" brushRef="#br0" timeOffset="18665.6774">11484 11953 112 0,'13'0'2'15,"3"0"-2"-15,9-4 33 16,-8 0-1-16,-1 0-1 0,-3 2-8 16,3 2 1-1,-3 0-10-15,3 0-2 0,9 0 3 16,6 0-3-16,11 0-2 16,2-2 2-16,10-2 2 15,0-3-1-15,-4 3-2 16,4 1-3-16,2 0-3 15,-5 1-3-15,10-1-1 16,-9 1 1-16,13 2-2 16,0 0 4-16,6-1-4 15,12 1 2-15,5-3 0 16,2 1-2-16,-1-2 1 16,-9 2 2-16,-4 2-2 0,0-4-1 15,-5 2 3-15,-2 0-2 16,-5 0 3-16,-8 2-4 15,-4 0 1-15,-17 0 1 16,5 0 3-16,-9 0-2 16,6 0-2-16,-4 0 7 15,3 0-7-15,-3 0 5 16,0 0-4-16,7 0 3 16,-2 0-4-16,-4 0 3 15,4 0 0-15,-3 0-3 16,3 0 0-16,2 2 0 15,-2 0 0-15,2 2-1 16,-4-2 0-16,-3-2 1 16,-4 4-1-16,2-4 0 0,-2 0 1 15,-2 0-1-15,-2 0 0 16,-6 0 0-16,8 0 1 16,-2 0-3-16,2 0 3 15,-3 0-1-15,5 0 0 16,-4 0 0-16,-11 0 0 15,0 0 0-15,-9 0 0 16,0 0 1-16,-5 0-2 16,0 0 1-16,0 0 0 15,0 0 0-15,4 0-1 16,-2 0 0-16,7 0 1 16,-3 0 1-16,6 0-1 0,-8 0 0 15,3 0 1 1,-5 0-3-16,2 0 3 0,8 0-1 15,-3 0 0-15,-3 0-2 16,4 0 0-16,-8 0-2 16,0 0 1-16,-2 0-3 15,0 0 5-15,0 0 0 16,0 0 0-16,0 0 1 16,0 0 0-16,0 0-1 15,0 0 1-15,0 0 0 16,0 0 1-16,0 0-1 15,0 0 1-15,0 0 0 16,0 0 3-16,0 0 2 0,0 0-3 16,0 0 0-1,0 0-3-15,0 0 0 0,0 0 0 16,0 0 1-16,0 0-2 16,0 0 2-16,0 0-1 15,0 0 0-15,0 0 2 16,0 0-2-16,0 0 0 15,0 0 0-15,0 0 1 16,0 0-2-16,0 0 2 16,0 0-2-16,0 0 2 15,0 0-1-15,0 0 0 16,0 0 0-16,0 0 0 0,0 0 0 16,0 0-1-1,0 2 1-15,0-2-1 0,0 0 1 16,0 0-1-16,0 0 1 15,0 0 0-15,0 0 0 16,0 0-1-16,0 0 1 16,0 0-1-16,0 0 1 15,0 0-1-15,0 0 1 16,0 0-1-16,0 0 1 16,0 0-3-16,0 0 2 15,0 0 0-15,0 0 0 16,0 0 1-16,0 0 0 15,0 0 0-15,0 0 1 16,0 0-1-16,0 0 0 16,0 0 0-16,0 0 0 0,0 0 0 15,0 0-1 1,0 0 2-16,0 0-2 0,0 0 0 16,0-6-8-16,-2 0 9 15,0-2 0-15,-6 1 1 16,6 3-1-16,0-2 1 15,0 5-1-15,0 0 2 16,-3-2-1-16,3 3-1 16,2 0 2-16,0 0-5 15,0 0 3-15,0 0-1 16,-2 0-3-16,2 0-1 16,0 0-2-16,0 0 1 0,0 0-6 15,0 0-4-15,0 0-12 16,0 0-22-16,-2 0-7 15,-16 5-47-15,-5 7 28 16</inkml:trace>
  <inkml:trace contextRef="#ctx0" brushRef="#br0" timeOffset="25681.8587">11573 13158 28 0,'-2'-2'49'16,"-4"-1"-33"-16,-4-2 0 15,6 3-5-15,-5-3-4 16,3 4 6-16,-8 0 5 16,3-4-6-16,0-1 0 15,-3 2-10-15,-1-2-1 0,1 2 2 16,-1 0-1-16,-1 0 3 15,-1 2 2-15,-6 0-1 16,5-3 6-16,-6-1 2 16,8 4 1-16,-2-3 0 15,-6 4-7-15,8-2-5 16,-4 3-2-16,-2 0 1 16,0 0-2-16,-1 0 0 15,-4 0 0-15,-2 0-2 16,8-2 2-16,-7 0 0 15,2-4 4-15,1 2-2 16,8-2 3-16,-6 0-1 16,5-2 3-16,3 1 6 15,-1-4-7-15,-1 1 1 0,-4-6-4 16,8 4 0-16,-3-4-3 16,1 0 1-16,-1-1 2 15,1-2 3-15,-1-3-4 16,5 0-2-16,-3 0 0 15,1 2-1-15,9-1 1 16,-8 3 0-16,6 0 0 16,-1 0 1-16,7-2-1 15,-2 4 0-15,2 0 0 16,0 4-2-16,0-4 0 16,0-1-1-16,2-4 0 15,11-1-2-15,3 0 4 16,-3-2 1-16,3 4 0 0,4-1 0 15,0 3 0-15,-2 3 0 16,9-3-2-16,-12 3 2 16,10 5-2-16,-10 0 0 15,1 2 2-15,-3 2 0 16,10-1 0-16,-5-2 0 16,6-1 0-16,-2 2 0 15,9-2 0-15,7 3 0 16,5-2 0-16,-1 1 0 15,3 0 0-15,1 4 0 16,-3-4 0-16,12 2 0 16,-8 0 0-16,-5 2 2 0,-1-2-4 15,1 2 4-15,-4-2-2 16,-3 4 0-16,3-2 1 16,-6 2-1-16,10 2 0 15,-2-2 1-15,0 0-1 16,3-3 1-16,1 2-1 15,3-1 1-15,-1 0-1 16,8 1 2-16,-10 0-2 16,-1 1 2-16,-3 2-2 15,3-2 1-15,1 2 0 16,0 0 0-16,-1 0 0 16,8 0-1-16,-2 0 0 15,9 0 0-15,0-2 0 0,-1 0 0 16,9 0 0-16,-16 0 0 15,4-2 0-15,-9 4 0 16,-3 0 0-16,0 0 1 16,1 0 1-16,-1-2-2 15,3 0 0-15,-3 2 1 16,10-2-1-16,-6 2 0 16,1-2 0-16,-3-1 1 15,6 3 0-15,-2-1-1 16,-5-1 0-16,-1 2 0 15,0 0 1-15,-3 0-1 16,-2 0 0-16,1 0 0 0,-5 0 1 16,5 0-2-1,-4 0 2-15,2 0-1 0,-3 3 0 16,3 4 0-16,-3-5 0 16,-2 4 0-16,5-4 0 15,-3 0 0-15,-2 4 0 16,5-1 0-16,-2 2 0 15,4 0 0-15,-3 0 0 16,7 3 0-16,-5-2-1 16,7 3 1-16,-7-4-1 15,1 3 1-15,-7-4 0 16,0 2-1-16,-2 2 2 16,-2 0-2-16,0-3 0 15,-4 6 1-15,-8-3-4 16,2 3 2-16,-1-1 2 0,2-1-2 15,3 1 0-15,-6 3 1 16,-1-3 0-16,-6 2 0 16,5-1 0-16,-1 5 1 15,1 3 0-15,0 2 1 16,-6 4-1-16,6 1 0 16,-4-2 1-16,-4-2-1 15,2-4 1-15,-7-4-2 16,0-2 1-16,0 5 0 15,0-5 0-15,-10 7 4 16,-5 0-2-16,-5-1-2 16,-2 4 5-16,2-4-5 0,-5-2 0 15,-2-5 3-15,-6 2-2 16,-5-1 0-16,-11-5 4 16,-2 3-4-16,-5-1 3 15,7-1-3-15,-4 0 1 16,4-3-2-16,-3 4 2 15,6 1-2-15,-4-2 0 16,2 0 0-16,1-3 2 16,-9 2-2-16,-9-1 1 15,-4-2 0-15,-4 2-1 16,-3 0 0-16,-9-4-2 16,8 6 3-16,-2-2-2 15,4-4 1-15,6 0 0 16,-1-2-2-16,1 2 2 0,5 0 0 15,-5 0 2-15,-3 0-4 16,5-2 4-16,-4 2-6 16,-4 1 4-16,3-3-1 15,-1 3 1-15,4-1-1 16,7-1-3-16,8 0 4 16,11-1 0-16,1 0 1 15,2 0-1-15,7-2 2 16,-6 0 3-16,10 0-2 15,-2 0 2-15,3 0 0 16,-1 0 0-16,-2-2 1 0,2-4-1 16,4 0-2-1,-2 2-1-15,9-1 3 0,1 0-5 16,1 4 4-16,1-2-3 16,-4 1-1-16,2 1 0 15,1-2-1-15,-3-1 0 16,0 2-2-16,1 0 3 15,1 0-4-15,-1 2-2 16,-5 0-17-16,-5 0-39 16,-1 19-51-16</inkml:trace>
  <inkml:trace contextRef="#ctx0" brushRef="#br0" timeOffset="27511.8166">11578 13062 152 0,'0'0'65'0,"0"-2"-65"16,0 2-10-16,0 0 10 15,0 0 0-15,0 0 2 16,0 0-2-16,0 0-1 16,0 6 0-16,0 8 2 0,0 0 2 15,0 10 0 1,-7 2 3-16,-9 4-4 0,-3 12 1 15,-8 0-3-15,-2 5 6 16,-7-1-6-16,1-2 0 16,-4-4 3-16,4 0-3 15,-7-4 3-15,6-6-2 16,-7 6 1-16,1-2-1 16,-3 1-1-16,3-1 0 15,-7 0 0-15,5-2 1 16,-8 0-1-16,-1-4-2 15,3 2 2-15,-5-2-3 16,-1-1 7-16,1 3-4 16,4-3 0-16,-1 2 0 0,-1-2-4 15,-3-3 4-15,5 0 0 16,-14 1-6-16,1-3 0 16,-7 1 10-16,-3 2-4 15,-4-1 2-15,2 2-2 16,-6-1 0-16,-3 0 2 15,0 3-2-15,-4-4-5 16,4 0 0-16,6-4 10 16,0 2-6-16,2 3 1 15,-2-7 0-15,3 1-2 16,-6-3 4-16,5 3-4 16,-2-4 4-16,6-1-4 0,8-2 5 15,-2 1-6-15,-4-1 2 16,2-4 1-16,-1 2 1 15,-3-4-1-15,2 0 2 16,-7 0 2-16,-6 2-1 16,-1 0 0-16,-2 2 1 15,-7 0-4-15,9-2 0 16,8 0 1-16,3-4 5 16,3-2-5-16,6-2 3 15,-1 0 4-15,-2 0-1 16,1 0-7-16,-4 0 4 15,5 0 0-15,-3-4-3 16,-1 2 4-16,3-2-5 0,-4 2 0 16,-5 0-2-1,-6 2-2-15,2 0 3 0,-5-2 2 16,3-2 1-16,-3-2 1 16,7 0 6-16,-2 0-5 15,-5 2-1-15,1 0-2 16,1 2 2-16,5 0-1 15,3 2 1-15,-2-2 0 16,6 2 4-16,-3 0-1 16,3 0-6-16,-8 9 3 15,-1 3-1-15,6 5-1 16,0-3-1-16,9 8 4 16,5-6 1-16,-7 7 0 0,3-2-1 15,-10 9 4 1,-4 1 3-16,12 1-5 0,-6 0-4 15,3-2 4-15,4-2-4 16,3 1 2-16,2-6-3 16,4-3 5-16,7-2-1 15,2 0 0-15,3 2-2 16,3-2-1-16,1 1-2 16,7-6 0-16,8 5 0 15,6-8-2-15,1 1 2 16,7-10 0-16,1 7 0 15,4-3 0-15,-1-1 0 16,3-3 0-16,-8 8-1 16,-1-4 0-16,-2 4-1 0,-1-1 1 15,-2 0 0-15,5-7-1 16,4 4 1-16,3-1 1 16,-2-3-13-16,8-1-13 15,0 0-20-15,0 0-38 16,0 0-56-16</inkml:trace>
  <inkml:trace contextRef="#ctx0" brushRef="#br0" timeOffset="28032.1457">4120 14658 130 0,'-8'-14'125'16,"-2"6"-110"-1,6 8 12-15,4-2-6 0,0 2-11 16,0 0-5-16,0 0-5 16,-2 5-11-16,-3 20-1 15,1 15 12-15,-8 17 7 16,3 4 1-16,-1 0-5 16,1-7 0-16,2-6-2 15,0-8-1-15,7-6 1 16,-2 4 0-16,2-6 0 15,-2-3 1-15,2-5-2 16,0-10 0-16,0-6-2 0,0 0 1 16,0-4 1-1,13 2 0-15,7-2 3 0,14-3-3 16,11-1 5-16,5 0 0 16,15 0-2-16,-5-11 0 15,-2-1-2-15,-2-1-1 16,-4 4 0-16,-8 0-1 15,-7-1 2-15,-8 6-2 16,-2 0 3-16,-6 1-2 16,-4 0 0-16,-5 0 0 15,-4 3 0-15,-8 0 0 16,0 0 5-16,0 0 3 16,0 0 1-16,0 0-5 15,0 0-4-15,0 0-2 16,0 0-12-16,11 0-35 0,4 0-17 15,11 0-73-15</inkml:trace>
  <inkml:trace contextRef="#ctx0" brushRef="#br0" timeOffset="29603.8099">1993 16006 238 0,'-23'-20'33'0,"6"6"-29"15,7 8 6-15,6-2 11 16,2 2 18-16,0 3 4 15,2 2-11-15,0 1-16 16,0-2-7-16,0 2-6 16,0 0-1-16,18-6 0 15,15-3-2-15,22-4 2 16,11-6 1-16,5 6-1 16,10-4-2-16,16 3 3 15,7-4-3-15,14 6 3 0,3 2-2 16,-8 4 0-16,3 6 0 15,-11 0-2-15,2 0 1 16,-7 0 0-16,1 6 0 16,3 6 1-16,6-2-2 15,3 2 2-15,-4-6-1 16,4 4 0-16,-5-10 0 16,-2 0 0-16,-11 0 0 15,5 0 0-15,-16 0 0 16,-6 0 1-16,-5-2-1 15,-1-6 4-15,-9 5-4 16,3-3 1-16,-1-3 1 0,-3 5-1 16,9-2 0-1,-6 0 0-15,-7 0-1 0,-11 4 0 16,-5 0 0-16,-9 0 0 16,-8 2-1-16,-2 0 1 15,-4 0 0-15,-5-3 0 16,1 3 0-16,-1-1 0 15,-10 0 1-15,7 1-2 16,-7 0 1-16,3-2-1 16,-7 2 2-16,0 0-1 15,0 0 0-15,0 0 0 16,0 0-1-16,0 0 0 16,0 0 0-16,0 0 1 15,0 0-1-15,0 0 0 0,0 0 1 16,0 0-4-16,0 0 3 15,0 0 0-15,0 0-2 16,0 0 2-16,0 0-3 16,0 0 3-16,0 0-5 15,0 0-8-15,0 0-21 16,5 0-42-16,4 13 5 16,-7-7-106-16</inkml:trace>
  <inkml:trace contextRef="#ctx0" brushRef="#br0" timeOffset="34305.0831">7411 15825 134 0,'0'-2'172'0,"0"0"-160"0,0-4 3 15,0 2 37-15,0 4-19 16,0 0-21-16,0 0-7 16,0 0-2-16,0 0-1 15,0 0-2-15,0 0 1 16,0 0-2-16,0 0-1 16,0 0-2-16,11 0-4 15,14 0 3-15,8 0 5 16,9 0 0-16,12 2 2 15,4-2-2-15,0 0 2 16,-2 0-2-16,5 0 0 16,-6 0 0-16,-3 0-2 0,-14 0 2 15,-9 0 0-15,-6 0-1 16,-14 0 1-16,-9 0 0 16,0 0 3-16,0 0 2 15,0 0 2-15,0 0 1 16,0 0-4-16,0 0-4 15,0 0-1-15,0 0-13 16,0 0-24-16,9 0-77 16,13 0-57-16</inkml:trace>
  <inkml:trace contextRef="#ctx0" brushRef="#br0" timeOffset="34845.5514">8594 15837 198 0,'0'0'50'0,"0"0"-50"15,0 0 3-15,0 0 11 16,0 0 2-16,0 0-10 15,0 0-6-15,2 0-2 16,21 6 2-16,4 0 4 16,2 0 1-16,8 4-1 15,3-3-3-15,1-2 4 16,3 4-4-16,1-3 3 16,-1-2-1-16,-2-1-2 15,-3-3 3-15,-16 3-2 16,-6 0-2-16,-4-3 1 0,-11 3 1 15,3-3-2-15,-5 0 5 16,0 0 3-16,0 0-3 16,0 0-5-16,0 0-1 15,2 0-10-15,11 0-18 16,8 0-23-16,16 0-50 16</inkml:trace>
  <inkml:trace contextRef="#ctx0" brushRef="#br0" timeOffset="35311.8665">9838 15883 212 0,'0'0'50'16,"2"0"-50"-16,-2 0 0 16,11 0 2-16,4 0-2 15,14 0 7-15,16 0 4 16,7-2 4-16,12 0-7 16,-1 2-4-16,-1 0 2 15,-2 0 1-15,5 0-1 0,-7 2 1 16,-8 4-3-16,-7 0-1 15,1-3 4-15,-4 3 3 16,-3-3 0-16,-6-3 1 16,-10 0 1-16,-2 0-1 15,-13 0-4-15,-4 0 3 16,-2 0-3-16,0 0 5 16,0 0-3-16,0 0-1 15,0 0-6-15,0 0-2 16,0 0 0-16,0 0-4 15,0 0-4-15,12 0-9 16,3 0-13-16,14 0-17 0,2 0-51 16,9-12-76-1</inkml:trace>
  <inkml:trace contextRef="#ctx0" brushRef="#br0" timeOffset="36285.3845">11729 15833 170 0,'-15'-8'111'0,"10"2"-107"16,-4 2 2-16,9 0 30 15,-2 4-14-15,0 0 5 16,2 0-7-16,0 0-6 16,0 0-3-16,0 0-5 15,0 0 6-15,0 0-5 16,0 0-1-16,0 0-6 16,0 0 1-16,0 0-1 15,15 0 0-15,10 0 1 0,18 0 4 16,0 0 0-16,7 0-1 15,-6 0 1-15,0 0-3 16,8 0 0-16,-7 0-1 16,10 0 1-16,-8 4-2 15,7 2 4-15,4-2-2 16,-5 0-2-16,11 0 1 16,4 0 1-16,3 5-1 15,2-6-1-15,-8 3 2 16,2-2-2-16,-2 2-1 15,-5-2 1-15,-3-1 0 16,1-2 2-16,0 3 0 0,-2-4-2 16,0 2 1-1,4 0-2-15,-2 3 2 0,0-4-1 16,7 2 0-16,-3-3 1 16,-7 0-1-16,-8 0 0 15,7 0 0-15,-14 0 0 16,-5 0 3-16,-1 0-3 15,-10 0 1-15,-3 0 1 16,-13 0 0-16,1 0 3 16,-9 0-2-16,0 0 2 15,0 0-1-15,0 0 0 16,0 0-2-16,0 0-2 16,0 0-2-16,0 0 1 15,0 0-1-15,0 0-4 16,0 0 0-16,0 0-6 0,0 0-10 15,0 0-38-15,0-3-86 16</inkml:trace>
  <inkml:trace contextRef="#ctx0" brushRef="#br0" timeOffset="36953.7416">16348 15861 292 0,'0'0'0'16,"0"0"-11"-16,0 0-6 15,0 0 8-15,0 0-2 16,13 0-2-16,12 2 11 16,-1 4-13-16,3-2-21 15,4 2-17-15,3-4-47 16</inkml:trace>
  <inkml:trace contextRef="#ctx0" brushRef="#br0" timeOffset="38026.2782">17163 15868 231 0,'-11'-5'37'0,"7"3"-3"15,4 2 28-15,0 0-22 0,0 0-19 16,0 0-11-1,0 0-5-15,0 0-1 0,0 0-4 16,0 0 0-16,17 0 2 16,10 0 1-16,12 0 4 15,5 2-1-15,0 4 0 16,14-2-4-16,0 2 3 16,0 1-5-16,4 0 4 15,9-1-3-15,8 3 3 16,-1-4-3-16,18 1 3 15,2 2-1-15,4 1 0 16,0 3-1-16,12-2 0 0,2 0 0 16,11-2-1-1,0 0 1-15,0 1-2 0,-15 0 0 16,-12 1 0-16,-20-4 0 16,-13 2 0-16,-7-3 0 15,-14-2 1-15,-5 5 1 16,-10-7 0-16,-6 4-1 15,-10-1 1-15,1-4 0 16,4 4 0-16,-2-4 4 16,-1 0 1-16,8 0 0 15,-7 0-4-15,7 0 2 16,-10 0-3-16,-4 0 3 16,3 0-4-16,-6 0 1 15,8 0-2-15,-3 0 1 16,-4 0-1-16,5 0 0 0,-12 0-1 15,-2 0 2-15,0 0-2 16,0 0 2-16,0 0 0 16,0 0-1-16,0 0 0 15,0 0 1-15,0 0-1 16,0 0 1-16,0 0-1 16,0 0 0-16,0 0 0 15,0 0 0-15,0 0-3 16,0 0-2-16,0 0-2 15,0 0-1-15,0 0 2 16,0 0-1-16,0 0 5 16,0 0-3-16,0 0 5 0,0 0 0 15,0 0-1-15,0 0 1 16,0 0-1-16,0 0-4 16,0 0-7-16,0 0-9 15,0 0-5-15,0 0-12 16,-2 0-38-16,-14 0-37 15,2 0-35-15</inkml:trace>
  <inkml:trace contextRef="#ctx0" brushRef="#br0" timeOffset="45503.2284">13225 11155 163 0,'-10'0'25'16,"10"0"-5"-16,-2 0 36 16,2 0-16-16,0 0-5 15,0 0-7-15,0 0 5 16,0 0-13-16,0 0-8 0,0 0-8 15,0-6-2-15,4-8-2 16,32-3-3-16,13-12-2 16,20-5 1-16,18-6 1 15,0-4-1-15,13-6-3 16,3-7 3-16,-3 5 4 16,-4 0-4-16,-5 1 2 15,6 5 0-15,2 2-1 16,4 4 2-16,-5 7-4 15,-11 8 3-15,-18 7 0 16,-15 6 1-16,-23 8-2 16,-14-4 1-16,-6 8-2 0,-11 0 0 15,0 0 4-15,0 0-3 16,0 0-7-16,-10 0-12 16,-4 0-14-16,-2 0-23 15,-1 0-9-15,3-3-30 16</inkml:trace>
  <inkml:trace contextRef="#ctx0" brushRef="#br0" timeOffset="45863.3666">14532 10208 237 0,'-2'-4'32'0,"0"4"-32"0,2 0-5 16,0-1 5-16,0 1 0 15,22 0 0-15,14 1 4 16,-1 17 0-16,7 3-1 16,-1-2 3-16,1 6-6 15,-9-3 4-15,-4 3-2 16,-4 2 2-16,-3-3-3 16,-13-2 2-16,0-4 0 15,-7-2-3-15,-2-4 5 16,0 4-4-16,-17 6 11 15,-14 0-2-15,-10 4 8 16,-3-3-15-16,-1-2 7 0,11-3-6 16,13-6-2-16,5-1-2 15,7-6-4-15,9 3-14 16,0 1-12-16,0 7-10 16,0-6-27-16,4-2-26 15</inkml:trace>
  <inkml:trace contextRef="#ctx0" brushRef="#br0" timeOffset="48002.7892">16907 9585 177 0,'-2'0'26'15,"2"-10"-17"-15,0 9 36 16,-2 1-12-16,0 0-19 16,-3 0-14-16,1 5-7 15,-10 21 7-15,-1 8 5 0,-3 6 6 16,-7 0 8-16,10 1-14 15,1-8-2-15,3-1-2 16,7-6 0-16,2-1-2 16,0-5 1-16,2 0-1 15,0-6-4-15,0-2-5 16,0-4-2-16,0-8-10 16,0 0-14-16,0 0-21 15,2-8 2-15,13-21-88 16</inkml:trace>
  <inkml:trace contextRef="#ctx0" brushRef="#br0" timeOffset="48225.9074">16907 9186 298 0,'0'-6'26'16,"0"6"-13"-16,0 0-10 15,0 0-3-15,0 0-3 16,0 0-2-16,0 0-1 16,0 2 5-16,9 12 1 15,7 3 5-15,4 8-5 16,3 7 0-16,3 8-12 16,-6-4-48-16</inkml:trace>
  <inkml:trace contextRef="#ctx0" brushRef="#br0" timeOffset="48533.1114">17081 9712 312 0,'-2'-17'99'16,"2"9"-91"-16,0 8-8 0,0 0 6 15,0 0-5-15,0-2-1 16,17-2 0-16,10 2 0 16,13-1-1-16,3 3-4 15,-5 0-2-15,-5 0-3 16,0 0-9-16,1 5-37 15,-5-1-28-15,2-2-48 16</inkml:trace>
  <inkml:trace contextRef="#ctx0" brushRef="#br0" timeOffset="48825.5707">17402 9453 241 0,'-18'-21'27'0,"2"6"-8"16,8 4 17-16,-4 4-17 15,-1 4-2-15,2 1-15 16,2 2-2-16,-4 0-4 16,-10 9 4-16,-4 16 0 15,-2 8 3-15,8 0-3 16,-2 5 1-16,7-1-1 16,1 7 0-16,4-8 0 15,4 4 2-15,-2-4-2 16,5-4 0-16,-4-2 0 15,7 2-2-15,1-8 1 16,0 2-9-16,0-5 5 16,0-4-15-16,9-5-17 0,4-7-44 15,9-5-59-15</inkml:trace>
  <inkml:trace contextRef="#ctx0" brushRef="#br0" timeOffset="49173.0585">17803 9703 302 0,'0'-2'39'15,"0"2"-39"-15,0 0-4 16,0 0-2-16,0 0-5 16,0 2 10-16,-7 13 1 15,-1 6 6-15,-2 3-1 16,-1 0-1-16,5 2 2 16,-3-6-6-16,4 4 2 15,3-5-2-15,-3-5-1 16,5-5-7-16,0-4-3 15,0-2-13-15,0-3-25 16,0 2-48-16,0-2-29 16</inkml:trace>
  <inkml:trace contextRef="#ctx0" brushRef="#br0" timeOffset="49395.3762">17869 9337 281 0,'-4'-9'91'0,"4"7"-87"15,0 2-4-15,0 0-8 16,0 0-13-16,0 2 4 16,0 14 13-16,12 8 4 15,5 4 0-15,10 2-1 0,11 2-8 16,2-3-40-16,13-1-82 15</inkml:trace>
  <inkml:trace contextRef="#ctx0" brushRef="#br0" timeOffset="49823.9702">18536 9676 284 0,'-13'-8'22'16,"-1"2"-18"-16,-1 1-6 0,-1 1 2 16,-1 0-3-16,-8 2 3 15,9 2 10-15,-9 0 0 16,8 0-8-16,-1 0 5 16,-2 8-6-16,4 5 3 15,1 0-1-15,3 1-1 16,4-2 0-16,-3 0 0 15,3 2 0-15,2 0 1 16,6 2-3-16,0 2 0 16,0-2 0-16,0 0-1 15,6-4-1-15,13-5 0 16,-11-3 2-16,4-4 1 16,-3 0 10-16,-5 0-2 0,12-4 6 15,10-21-7 1,8-8-8-16,6-2-4 0,-2 3-5 15,-7 1-3-15,-6 8-1 16,-8 9 0-16,-10 7-5 16,2 4-28-16,-7 3-40 15,-2 0-34-15</inkml:trace>
  <inkml:trace contextRef="#ctx0" brushRef="#br0" timeOffset="50843.7297">17647 9356 221 0,'0'-13'23'16,"2"2"8"-16,-2 3 19 0,0 6 2 16,0 0-7-16,0 2-28 15,14 0-17-15,13 0 0 16,17 0 0-16,18 0 2 16,23 0 2-16,2 2-3 15,-9 6-1-15,-14 2-1 16,-14 0-3-16,-26-2 2 15,-9-2-3-15,-8-3-4 16,-3-2-4-16,-4-1 4 16,0 0-2-16,0 0 4 15,-17 0-15-15,-16 0-72 16,-10 0 9-16,1-4 33 16,2-4 37-16,13 3 15 0,11 3 17 15,6-1 9 1,9 3 22-16,-1 0-5 0,2 0-27 15,0 0-16-15,0 0-3 16,0 8 3-16,0 14 6 16,0 10 5-16,0 4-1 15,0 5-3-15,-2 3-7 16,-12 1 4-16,1 5-4 16,-3-5 0-16,-6 1 0 15,6-5-13-15,3-12 13 16,-1-8-12-16,8-12 5 15,-7-3-1-15,-3-6 8 16,-1 0 10-16,-12 0-10 16,-5-3-2-16,-1-14 2 0,6-1 4 15,3 4 7 1,11 1 16-16,6 4 20 0,7 7-4 16,2-1-4-16,0 3-32 15,0 0-7-15,2 0-5 16,22 0 5-16,19 0 4 15,15 0 3-15,11 3-7 16,5 5 0-16,-1-1-2 16,-2-2-5-16,-6-1-7 15,-3-4-13-15,-4 0-32 16,2 0-45-16,-2-20-38 16</inkml:trace>
  <inkml:trace contextRef="#ctx0" brushRef="#br0" timeOffset="51233.4295">18366 9349 50 0,'-2'-19'88'0,"2"3"-69"15,0 3 14-15,0 5 11 16,0 3 9-16,0 5 8 0,0 0-42 16,0 0-19-1,0 0-10-15,0 5-6 0,0 16 16 16,-2 11 5-16,-9 9 10 16,-5 7 4-16,-1 5-8 15,-4-3-3-15,2-3 1 16,5-7-9-16,1-12 8 15,9 0-8-15,-2-4 0 16,4-4 0-16,2 0 0 16,0-8-7-16,0-4-1 15,0-5-2-15,0-3-6 16,0 0-9-16,0 0 3 16,8-11-5-16,9-15-116 0</inkml:trace>
  <inkml:trace contextRef="#ctx0" brushRef="#br0" timeOffset="51817.2224">18360 9276 178 0,'-9'-14'36'16,"7"2"17"-16,2 6 0 16,0 6-10-16,0 0-14 15,0 0-29-15,11 0-11 16,22 18 10-16,10 10 1 16,3 8 0-16,8 2 1 15,-12 2-1-15,-9-1-1 0,-8-1-1 16,-12-4 2-1,-8-2-1-15,-5-3 0 0,0 4 1 16,-20-5 3-16,-22 0 3 16,-14-2-2-16,-15-5 4 15,-1-8-4-15,3-7 0 16,7-6 0-16,10 0 6 16,10 0 0-16,13 0-2 15,12-10 0-15,3 4-5 16,12 0 6-16,2 2-9 15,0 2-3-15,0 2-24 16,29-2-25-16,13 0 23 0,12-2-27 16,8-2-84-16</inkml:trace>
  <inkml:trace contextRef="#ctx0" brushRef="#br0" timeOffset="52321.8647">19269 9557 280 0,'-4'-2'35'0,"4"2"9"16,0-2-11-16,0 2-33 16,0 0-8-16,20 0 3 15,18 0 5-15,8 0 5 16,14 0-2-16,5 0-2 15,-5 0-1-15,-6 0-4 16,-12 0-7-16,-13 0-13 16,-11 0-20-16,-7 0-34 15,-9 0-31-15</inkml:trace>
  <inkml:trace contextRef="#ctx0" brushRef="#br0" timeOffset="52567.9029">19467 9385 285 0,'-2'-3'23'0,"2"3"-23"16,0 0-11-16,0 0 2 15,0 17 3-15,-2 15 6 16,-9 9 9-16,-5 13 6 16,-1 5 7-16,-10-3-12 15,0 0-3-15,9-10-2 16,0-8 0-16,12-12-5 15,-2-9 0-15,6-9-8 16,2-7-2-16,0-1-14 16,0 0 2-16,0-8-1 15,14-21-80-15</inkml:trace>
  <inkml:trace contextRef="#ctx0" brushRef="#br0" timeOffset="53557.4718">19752 9216 315 0,'0'0'0'0,"0"0"-14"16,0 18 3-16,0 14 11 15,0 12 4-15,0 9 0 16,-15 9 11-16,-8 7 0 16,-1 4-4-16,-2-3-2 0,-3-6-2 15,13-16-1 1,-2-14-3-16,11-10-3 0,7-12 1 15,-2-6 1-15,2-6-2 16,0 0 6-16,0 0 7 16,0-7 4-16,6-18-17 15,21-8 0-15,6-12-17 16,10 4 12-16,-5 4 3 16,-7 11 2-16,-8 14 4 15,-19 6-3-15,-4 4 6 16,0 2-7-16,0 0-3 15,0 0-13-15,0 12-4 16,0 11 20-16,-6 4 7 16,-8 7-3-16,0-2-2 0,8-2 2 15,6-1-3-15,0-7-1 16,22-3 1-16,7-5-2 16,12-7 3-16,5-7-2 15,7 0 1-15,8-11 1 16,-3-17-4-16,2-5-2 15,-7-4 2-15,-12-1-8 16,-8 0 3-16,-18 4-4 16,-5 4 11-16,-10 4 1 15,0 4 0-15,-25 5-1 16,-2 8 4-16,-4 3-2 16,4 6-2-16,0 0 0 15,8 0 0-15,-4 1 0 0,3 13 0 16,7 9 1-16,-3 2 0 15,9 4 2-15,5 0 4 16,2-4-6-16,0-1 2 16,2-2-1-16,11-4 1 15,8-4-2-15,-3-2 0 16,6-6-1-16,-2-3-2 16,7-3 2-16,2 0-3 15,9-19 2-15,1-11-10 16,-2-8-2-16,-5 4-12 15,-9 2 13-15,-10 5 12 16,-3 18 6-16,-10 5 24 0,-2 4-2 16,0 0-22-1,0 0-6-15,0 0-10 0,0 12 10 16,0 14 5-16,0 2 6 16,0-2-3-16,0-2-3 15,0-6-4-15,0-8 0 16,6-4-1-16,1-4-1 15,-3-2-6-15,6 0 7 16,-6 0 0-16,9-16 16 16,12-8-10-16,-9-6-4 15,1 14-2-15,-8 8 6 16,-9 8 7-16,0 0-8 16,0 0-5-16,0 0-11 15,3 14 6-15,-1 6 5 16,11 7 8-16,0 0-8 0,1-1 3 15,1-4-3-15,10 0-8 16,-1-4-12-16,5-3-34 16,9-14-91-16</inkml:trace>
  <inkml:trace contextRef="#ctx0" brushRef="#br0" timeOffset="54473.4468">21232 9850 247 0,'-5'-17'108'0,"3"8"-66"15,2 0-21-15,0 4-20 16,0-2-1-16,0 5 0 16,0 2-8-16,12 0 2 15,1 0 3-15,-3 6-3 0,4 11-9 16,-7-4 13-16,-7 7-6 15,0-3-3-15,0-4 6 16,-15 0 5-16,-12-9 9 16,-2-4-1-16,-9 0 1 15,9-4-3-15,4-14 4 16,9-2 0-16,8-5-5 16,1 6-4-16,7-6-1 15,0 6-5-15,20 1-2 16,9 4 7-16,-5 5 1 15,10 7 0-15,-12 2-1 16,3 0-1-16,0 2-4 0,-10 14 0 16,-7 3 2-1,0-4-1-15,-8-1 3 0,0-1-5 16,0-5 6-16,0-2 2 16,-18-2 6-16,-7-3-3 15,8-1-1-15,-4 0 2 16,8-4 0-16,4-9 3 15,0-2-6-15,9 1-3 16,0 0 0-16,0 2-13 16,9 2 7-16,5 2 4 15,3 4-1-15,-3 4 3 16,1 0-1-16,-3 0-7 16,-6 4 0-16,3 13 5 0,-7 1 2 15,0 0-2 1,-2 2 2-16,0-3-1 0,0-6 0 15,0 0 1-15,-11-8 1 16,5-3 4-16,-8 0 1 16,3 0 3-16,5-12-4 15,-2-2 4-15,8-4-4 16,0 1-4-16,0 2-4 16,0 5 4-16,0 2 4 15,0 4-3-15,0 1-2 16,8 3-3-16,-6 0-4 15,0 0 1-15,0 0-3 16,0 0-7-16,3 0 0 16,-5 0-4-16,0 4 3 0,0 2 9 15,0 6-3 1,0-2-3-16,0 2-29 0,-7 1-53 16</inkml:trace>
  <inkml:trace contextRef="#ctx0" brushRef="#br0" timeOffset="55866.7502">21782 9196 39 0,'14'-28'131'16,"8"-2"-103"-16,2-1-9 16,3 7 29-16,-11 4 6 15,-5 7-2-15,-9 5-14 16,0 4-7-16,-2 1-13 16,0 3-9-16,0 0-3 15,0 0-5-15,0-3 0 0,0-1 0 16,-2-5 0-1,-13-3-1-15,-14-3-2 0,-12-2 1 16,-1 4 1-16,-4-2 1 16,-6 5-1-16,3-1 1 15,0 9 0-15,11-3-2 16,2 5 2-16,9 0-3 16,8 0 2-16,3 0-1 15,3 13 0-15,-1 4-4 16,10 5 4-16,-5 2-2 15,7 2 3-15,2 3-1 16,0-1 0-16,0 1 1 0,0 4 0 16,0 1-2-1,4-4 2-15,9 6 0 0,9-4-2 16,3 2 1-16,9-2-2 16,-1 0 2-16,7 1-2 15,3-4 2-15,-1 4 0 16,-11-4 0-16,-2 1-1 15,-11-7-2-15,-7-5 3 16,-7-8-4-16,-4-4 2 16,0 1 2-16,-13 0 1 15,-22 3 6-15,-19-2-2 16,-8 0-1-16,4-8-2 16,2 0 2-16,0 0-2 15,3 0 0-15,6-10 1 16,1-2-1-16,-2 0 0 0,11 0 0 15,10 4 0-15,9 0 2 16,7 2 2-16,2-3-2 16,5 3 0-16,4 0 0 15,0 5-3-15,0-4-3 16,0 5-9-16,0 0-28 16,0 0-50-16,4 0-39 15,7 0-70-15</inkml:trace>
  <inkml:trace contextRef="#ctx0" brushRef="#br0" timeOffset="57350.7199">22399 9639 282 0,'0'-4'37'16,"0"4"-24"-16,0-3-6 16,0 3-6-16,0 0-1 15,0 0-5-15,0 0-2 16,-11 5 7-16,-12 5 4 16,-2-6 1-16,-2-2 2 15,2-2 8-15,5 0-5 16,7-6 1-16,3-9 0 15,6-2-1-15,4-7-7 16,0-2-3-16,12 2-5 0,7 4 3 16,8 6 2-16,0 6 0 15,0 6 3-15,-5 2-3 16,0 0 0-16,-2 6-1 16,-7 10-1-16,-3 3-2 15,-8 2 0-15,-2-4 0 16,0 8 3-16,-16-5 1 15,-15-4 3-15,-7-4-1 16,-2-6-2-16,-3-6 4 16,8 0-3-16,8 0 5 15,-2-14-3-15,14-2 4 16,4-6-4-16,8-2 1 16,3 2-4-16,7-3-12 0,27 4 7 15,-3 4 5 1,2 5 1-16,5 11 0 0,-9 1-1 15,0 0-1-15,-9 0-4 16,0 13 2-16,-13 4 1 16,2 1-4-16,-9 0-1 15,0 0 2-15,0-4 4 16,-16 2 1-16,-8-8 3 16,1-6-1-16,1-2 4 15,1 0-3-15,0 0 4 16,5-12-4-16,5-5 2 15,2 6-2-15,9-3 4 16,0 0-7-16,0 3-4 16,13 2 2-16,14 3 1 0,-2 0 1 15,-6 6 0-15,2 0 0 16,-9 0-7-16,-6 3 3 16,-4 13 0-16,-2 1 1 15,0 3 2-15,0-5 1 16,-12 4 3-16,-5-5-2 15,1-8 3-15,1-3-1 16,3-3 2-16,6 0 1 16,-5 0 0-16,-1-13-2 15,8-5-4-15,4-2 0 16,0-3-1-16,0 4-10 16,22 1 5-16,1 4 3 15,-4 6 3-15,4 5 0 0,-10 3 0 16,5 0-3-1,-5 8-3-15,1 9 6 0,-3 5-2 16,-11 0 0-16,0-2-1 16,0 4 2-16,-5-6 1 15,-8-5 0-15,-5-4 1 16,-2-5 0-16,0-4 4 16,0 0-2-16,5 0 4 15,1-10-1-15,3-6 0 16,7-4-2-16,4-2-3 15,0 4-1-15,0-3-1 16,6 6 0-16,15 5 2 0,-4 2-1 16,3 3 0-16,0 5-2 15,-4 0 0-15,-3 0-4 16,1 11 5-16,-12 5-4 16,0 1 3-16,-2 4-5 15,0-4 6-15,0 8 1 16,-16-7 1-16,1-5 1 15,-8-4 0-15,6-5 0 16,3-4-2-16,1 0 3 16,7 0 0-16,-4 0 3 15,6-10-3-15,4-6-1 16,0-4-2-16,0-3-11 16,16 8 4-16,3-2-4 0,4 10 9 15,-3 5 2 1,-5 2 0-16,-1 0-4 0,-3 0-6 15,-2 14 6-15,-7 0-2 16,0-1 1-16,-2 4-3 16,0-7 4-16,0 0-1 15,0-4 0-15,-2 0-13 16,-11 0-51-16,-1-6-120 16</inkml:trace>
  <inkml:trace contextRef="#ctx0" brushRef="#br0" timeOffset="59207.3294">16676 10613 309 0,'0'0'16'16,"0"0"-15"-16,0 0-2 15,0 0-7-15,0 0 4 16,0 2 3-16,0-2 1 15,0 0 1-15,0 0 2 16,0 0 4-16,0 0 3 16,0 3 7-16,0-2 0 15,0 2-14-15,0 7-3 16,0 2-6-16,-14 13 6 16,-1 5 4-16,1-5-1 15,3-5-3-15,7 2 0 0,2-1-2 16,2-1 0-16,-6 5-8 15,4 3 1-15,0-4-5 16,0-4-4-16,-1-3-7 16,2-10-6-16,-4-7-27 15,5 0-16-15,0-20 3 16</inkml:trace>
  <inkml:trace contextRef="#ctx0" brushRef="#br0" timeOffset="59408.4148">16811 10218 372 0,'0'-3'22'15,"0"3"-11"-15,0 0-11 16,0 0-3-16,5 0-13 16,-1 6 2-16,10 10 10 15,-1 4 4-15,3 2-5 16,3 4-25-16,6-2-8 15,4-2-26-15,2-8-119 16</inkml:trace>
  <inkml:trace contextRef="#ctx0" brushRef="#br0" timeOffset="59642.1764">17036 10709 316 0,'0'4'0'16,"12"3"-7"-16,12-5 7 16,0 0 24-16,14-2 3 15,7 0-3-15,7 0-16 16,-6 0-7-16,-4 4-1 16,-8-2-6-16,-5 0-4 15,-5-2-8-15,-10 2-17 16,-1-2-34-16,-9 0-115 15</inkml:trace>
  <inkml:trace contextRef="#ctx0" brushRef="#br0" timeOffset="59963.6297">17335 10343 313 0,'-11'-12'6'15,"6"7"-6"-15,5 4 11 16,-2 1-11-16,0 0 0 15,-3 0 0-15,1 0-2 16,-5 7-2-16,-7 16 4 16,-3 4 1-16,-8 12-1 15,-2 5 3-15,0 4 0 16,0 1 1-16,4-2 3 16,3-5 10-16,-2 1-4 15,6-5-2-15,3-8-1 16,1-3-7-16,5-4 3 0,5-9-4 15,-2 6-1-15,4-6-1 16,2 0 0-16,0 1 0 16,0-4-4-16,0 3-6 15,0-2-20-15,0-6-57 16,0-6-126-16</inkml:trace>
  <inkml:trace contextRef="#ctx0" brushRef="#br0" timeOffset="60427.759">17965 10525 354 0,'-13'-12'17'15,"7"5"23"-15,1 2 17 16,3 3-37-16,2 2-3 16,0 0-6-16,0 0-11 15,0 0-3-15,0 0-8 16,11 0 4-16,16 0 4 16,4 0 3-16,9 0 0 15,5 0 3-15,-10 4-3 16,1 0-3-16,-7 2-2 15,0-1-13-15,-12 2-11 0,4-1-48 16,-13 0-45 0,-8-4-62-16</inkml:trace>
  <inkml:trace contextRef="#ctx0" brushRef="#br0" timeOffset="60743.7462">18006 10539 302 0,'-7'0'8'0,"4"12"-8"15,-1 16 0-15,-6 11 9 16,5 9 5-16,-7 4-10 16,8 0-4-16,-7-4-2 15,0-6-2-15,-3-8-10 16,-1-10-6-16,1-8-5 16,-3-7 4-16,1-8 3 15,-9-1-1-15,4 0 6 0,-2 0 13 16,7-4 15-16,7-8 25 15,3 5 3-15,6 0-7 16,0 3 2-16,0-2-9 16,0 1-22-16,20-5-7 15,22-5 0-15,14 1-1 16,9 3 1-16,1 1-7 16,5 1-19-16,-4 5-55 15,-11 0-90-15</inkml:trace>
  <inkml:trace contextRef="#ctx0" brushRef="#br0" timeOffset="61343.7215">18313 10666 201 0,'0'-4'1'0,"0"4"17"15,0-6 26-15,0 0-19 16,0 0 8-16,0-1 0 16,0 2-8-16,0-3-17 0,0 2-7 15,0 0-1 1,0 1-1-16,0 4-2 0,-4-2 3 15,-1 3-4-15,-8 0 2 16,-12 0-5-16,-2 0 3 16,0 21 4-16,4 1 0 15,-2 6 0-15,7-2-1 16,7-6-1-16,9-4 2 16,2-1 0-16,0-2-2 15,0-3 0-15,17-4-4 16,8-6-7-16,12 0 9 15,6-4 0-15,13-22 1 0,-3-8-9 16,-4-8-6 0,-1-6-2-16,-13-7 1 0,-4-3 10 15,-6 0 0-15,-10 12-2 16,-11 8 9-16,-4 18 2 16,0 10 37-16,0 7 1 15,0 3-20-15,-2 0-18 16,-13 19-5-16,-3 21 5 15,-9 12 5-15,2 11-3 16,12-1 2-16,9-7-3 16,4-4-1-16,0-9 0 15,15-11-9-15,12-4-9 16,5-8-25-16,5-12-46 16</inkml:trace>
  <inkml:trace contextRef="#ctx0" brushRef="#br0" timeOffset="61613.806">19169 10579 375 0,'0'0'0'0,"9"0"-6"0,20 0 6 16,13 0 4-16,5 0-2 15,8 0-2-15,1 0-3 16,-5 4-6-16,-1 0-19 16,-10-4-31-16,-7 0-80 15</inkml:trace>
  <inkml:trace contextRef="#ctx0" brushRef="#br0" timeOffset="61838.0429">19358 10399 220 0,'-4'0'77'16,"1"2"-77"-16,-1 26-9 0,-7 11 9 15,0 8 15-15,-1 6 9 16,6-3-12-16,-5-6-2 15,9-7-9-15,0-10 2 16,2-13-3-16,0-3-5 16,0-5-4-16,0-6-17 15,4 0-33-15,23-7-56 16,4-23 27-16</inkml:trace>
  <inkml:trace contextRef="#ctx0" brushRef="#br0" timeOffset="62385.0221">19806 10338 255 0,'0'27'3'0,"-22"17"0"15,-7 6 0-15,0 9 2 16,-2-3 4-16,2-4 2 16,2-4-8-16,11-10 7 15,7-14-9-15,3-7 0 16,6-10-1-16,0-7-1 15,0 0-10-15,15 0 4 16,20-16 7-16,21-12 0 16,9-12-1-16,5-3-7 15,-18 7-14-15,-11 13 19 16,-17 8 3-16,-10 12 14 16,-10 3-14-16,-2 0 3 15,3 12-2-15,-5 7 7 0,0 7 5 16,0-2 3-16,0 1-11 15,0-5 2-15,0-8-6 16,0-5-1-16,0-2 0 16,11-5-3-16,13 0 2 15,17 0 1-15,15-20 8 16,1-10-8-16,1 2-6 16,-2-3-9-16,-9 2-13 15,-7 4 8-15,-18 7 3 16,-13 8 17-16,-7 7 8 15,-2 3 8-15,0 0-8 16,-20 0-7-16,-16 7 0 0,-1 17 0 16,-3 2 2-16,11 1 0 15,13-1 1-15,9-6-1 16,7 0 0-16,0 0-2 16,21-1 0-16,12 2-1 15,13-7-9-15,8 0-24 16,6-11-71-16</inkml:trace>
  <inkml:trace contextRef="#ctx0" brushRef="#br0" timeOffset="62918.609">20724 10325 7 0,'0'0'397'16,"0"0"-397"-16,29 0-27 16,29 9 27-16,19 4 20 15,33-7 6-15,8 0-13 16,16-4-8-16,-3 0-5 16,1 0 2-16,-5 1-4 15,-14 0-1-15,-26 0 0 0,-15-2-7 16,-24 0-8-16,-23-1-26 15,-16 3-44-15,-9-3-38 16,-36 0-6-16</inkml:trace>
  <inkml:trace contextRef="#ctx0" brushRef="#br0" timeOffset="63405.9604">21468 10403 224 0,'0'0'7'0,"0"0"-7"15,0 2-3-15,0 12 3 16,0 6 9-16,0 10 1 0,0 14 0 16,-9 12 3-1,-18 11 9-15,-8 9 17 0,-7 5-9 16,1 2-5-16,6-2-14 16,7-12-4-16,9-17-6 15,10-12 2-15,4-19-3 16,5-11 0-16,0-6 0 15,0-4 0-15,0 0 1 16,0 0 7-16,0 0 6 16,0 0 7-16,0-8-4 15,0-5-17-15,0 2 1 16,0 1-1-16,0 2 0 16,0 2 0-16,0 2 0 0,0 2 0 15,0 2 0 1,0 0 0-16,0 0 0 0,0 0-1 15,0 0 2-15,0 0-2 16,0 0 1-16,0 0 0 16,0 0 0-16,0 0 1 15,0 0-1-15,0 0-1 16,0 0-1-16,0 0-2 16,0 0-1-16,0 0-3 15,0 0-2-15,0 0-9 16,0-4-11-16,11-5-27 15,11 2-10-15,-1-5-79 16</inkml:trace>
  <inkml:trace contextRef="#ctx0" brushRef="#br0" timeOffset="65805.4716">21007 11143 132 0,'-23'-11'33'16,"8"1"-30"-16,-1 2 1 0,1-5 15 15,-6-4 12-15,6-2 11 16,1-3-14-16,4-4-7 16,-1-2-3-16,1-4-8 15,-1-3-3-15,3-3-7 16,0-7-1-16,2-5-2 16,-5-9 1-16,9-3 4 15,2-6 1-15,0-3-2 16,6-5-1-16,21 2-6 15,11 6-4-15,5 1 2 16,1 5-6-16,3 6 5 16,2 6 6-16,-4 2 0 0,3 6 3 15,4 6-6-15,-4 5 6 16,4 13 1-16,-10 4 1 16,5 7 1-16,7 3 3 15,2 4-5-15,1 0 2 16,5 0-2-16,4 0 1 15,-5 7-2-15,2 2 2 16,2 0 1-16,-7 2 0 16,-4-1-1-16,-8 6 3 15,2 2-1-15,2 4-1 16,-6 1 2-16,7 6-5 16,-9 1 4-16,1 0-2 15,-5 0-2-15,-11 0 0 0,0 2-1 16,-8 4 1-16,-3 7 0 15,-7 9 7-15,-9 6-4 16,0 14 1-16,-2 4-1 16,-25 6 3-16,3 1-4 15,-5-7 0-15,-2-6 0 16,2-4-2-16,-2-5 0 16,-6-6 1-16,4-3-2 15,-7-7 1-15,-3-11-2 16,-1-6 0-16,-10-8 2 15,6 1 2-15,-10-7-2 16,-5-1 2-16,-5-1-1 0,-9-4 2 16,2-3 0-1,-1-1-1-15,7-4 1 16,2 0-1-16,9 0 0 0,14 0-1 16,-1 0 4-16,13 0-4 15,4-9 3-15,6 1-3 16,8 0 5-16,8 2 2 15,4 0 0-15,2 1 2 16,0 4-4-16,0 1 0 16,0 0-2-16,0-3 0 15,0 3-4-15,0 0 0 16,0 0 0-16,0 0-1 16,0 0-2-16,0 0-1 0,0 0 3 15,-7 0-2 1,7 0 1-16,-2 0-1 0,2 0 3 15,0 0 0-15,0 0 0 16,0 0 0-16,0 0 0 16,0 0 0-16,0 0 0 15,0 0-1-15,0 0 1 16,0 0 0-16,0 0 0 16,0 0 0-16,0 0 0 15,0 0 0-15,0 0 1 16,0 0 1-16,0 0-2 15,0 0 0-15,0 0 2 16,0 0-2-16,0 0 3 16,0 0-2-16,0 0 3 0,0 0-2 15,0 0-1-15,0 0 1 16,0 0-1-16,0 0 1 16,0 0-1-16,0 0 0 15,0 0-1-15,0 0 0 16,0 0 1-16,0 0-1 15,0 0 0-15,0 0-1 16,0 0 1-16,0 0 0 16,0 0-1-16,0 0 1 15,0 0-1-15,0 0 1 16,0 0 0-16,0 0 0 16,0 0 0-16,0 0 0 15,0 0 1-15,0 0-2 0,0 0 2 16,0 0-4-16,0 0 5 15,0 0-4-15,0 0 1 16,0 0 1-16,0 0-1 16,0 0 1-16,0 0 2 15,0 0-2-15,0 0 3 16,0 0-3-16,0 0 3 16,0 0-3-16,0 0 0 15,0 0 0-15,0 0 0 16,0 0 0-16,0 0-1 15,0 0 1-15,0 0-1 16,0 0 1-16,0 0 0 16,0 0 0-16,0 0 1 0,0 0-1 15,0 0 0-15,0 0 0 16,0 0 0-16,0 0 1 16,0 0-2-16,0 0 1 15,0 0 0-15,0 0 0 16,0 0-1-16,0 0 0 15,0 0 1-15,0 0 0 16,0 0 0-16,0 0-1 16,0 0 1-16,0 0 0 15,0 0 0-15,0 0-2 16,0 0 4-16,0 0-2 16,0 0 0-16,0 0 0 15,0 0-2-15,0 0 2 16,0 0 0-16,0 0 0 0,0 0 0 15,0 0 0-15,0 0 0 16,0 0 2-16,0 0-2 16,0 0 0-16,0 0 0 15,0 0-2-15,0 0 4 16,0 0-4-16,0 0 4 16,0 0-4-16,0 0 2 15,0 0 0-15,0 0-1 16,0 0-1-16,0 0 1 15,0 0 0-15,0 0 0 16,0 0-3-16,0 0 3 16,0 0-3-16,0 0-1 0,0 0 1 15,0 0 0-15,0 0 3 16,0 0 1-16,0 0-1 16,0 0 2-16,0 0-3 15,0 0 3-15,0 0-2 16,0 0-1-16,0 0-7 15,0 0-10-15,0 0-16 16,0 0-18-16,0 4-24 16,0-1-11-16</inkml:trace>
  <inkml:trace contextRef="#ctx0" brushRef="#br0" timeOffset="67021.7822">22644 10796 310 0,'-4'-3'30'0,"4"0"8"16,0 3 3-16,0 0-24 16,0 0 0-16,0 0-7 15,0 0-10-15,22 0-4 16,14 0 4-16,13 0 5 16,7 0-5-16,-5 0 0 15,-6 0-1-15,-5 0-3 16,-9 0 0-16,-2-10-4 15,-12-6 2-15,1-8-1 16,-9 2 5-16,-5-6 0 0,-4 1 2 16,0 4 1-16,-4 2 2 15,-13 5-2-15,-4 6 3 16,4 4-2-16,1 5-2 16,-7 1 0-16,2 0 0 15,-2 6-1-15,-1 14 0 16,-3 4 1-16,0 3-1 15,3 4 1-15,4-3 0 16,6 0 0-16,1-2 0 16,4-3 1-16,7-6-2 15,2-3 1-15,0 2 0 16,0-6-3-16,4-2 0 16,14 0 0-16,4-2-5 15,9-6 0-15,7 0-5 16,3 0-16-16,-1 0-59 0,-5-18-63 15</inkml:trace>
  <inkml:trace contextRef="#ctx0" brushRef="#br0" timeOffset="67245.7285">23213 10254 163 0,'0'-23'12'0,"0"-4"15"16,8 4 27-16,3 2-13 0,-1 10 14 15,-10 6-10-15,0 5-39 16,0 0-6-16,0 0-16 16,1 9-52-16,-1 19-2 15,0 9-26-15</inkml:trace>
  <inkml:trace contextRef="#ctx0" brushRef="#br0" timeOffset="67741.6078">23418 10001 387 0,'-5'0'0'16,"-4"19"-46"-16,-9 29 39 16,-4 10 7-16,-2 10 5 15,-5 9 5-15,4 5 5 16,12-3-1-16,4-2-1 15,4-11-8-15,3-9 0 16,0-9-4-16,0-6 0 16,-8-7 0-16,9 1 0 15,-1-9-1-15,-6-3 0 16,6-8-6-16,2-4-9 16,0-3-30-16,10-9-50 0,25 0-73 15</inkml:trace>
  <inkml:trace contextRef="#ctx0" brushRef="#br0" timeOffset="68047.8908">23672 10669 240 0,'-12'-6'14'0,"-1"6"-13"15,-9 0-2-15,-3 0 0 16,8 0-1-16,-5 11 2 15,17 3 0-15,3 4 2 16,2 4 0-16,0 3-1 16,0 4-1-16,10-4 6 15,9 0 0-15,-9-1-3 0,0-4 0 16,-1-3-3-16,-9-4 0 16,0-2 0-16,0-2 0 15,-9-1 0-15,-11 1 8 16,-16-6-6-16,3-3 2 15,2 0-4-15,-6 0-3 16,11-6-11-16,-3-9-66 16</inkml:trace>
  <inkml:trace contextRef="#ctx0" brushRef="#br0" timeOffset="68790.7812">21138 9662 255 0,'0'0'2'0,"0"0"10"16,0 0 35-16,0 0-6 15,0 0 3-15,0 0-20 16,0 0-18-16,0 0-6 16,5 0-8-16,19 0 7 15,7 1 1-15,16 10 1 16,5-4-1-16,-4 1 0 15,4-2-4-15,-17 0 4 16,1 0 0-16,-7-1 0 16,-2-4 0-16,-9 1 1 0,-7-2-1 15,-7 3 0-15,-4-3-1 16,0 0 1-16,0 0 1 16,0 0 0-16,0 0 1 15,0 0-2-15,-11 0-4 16,-7 0-29-16,-11 0-19 15,-11 0-4-15,-5 3-21 16,-1 2-25-16</inkml:trace>
  <inkml:trace contextRef="#ctx0" brushRef="#br0" timeOffset="69285.3112">21138 9662 188 0,'-38'73'76'15,"34"-75"-50"-15,4 2-1 0,0 0 8 16,0 0-5-16,0 0-10 15,0 0-2-15,0-2-4 16,2 2-8-16,14 0-4 16,20 0 10-16,12 0 4 15,22 0-2-15,7 0-5 16,17 0-6-16,7 4 2 16,-1 3-3-16,-9-2 1 15,-9 1-1-15,-8-2-1 16,-16-1 1-16,-16-3 0 15,-17 0-3-15,-12 0 7 16,-13 0-4-16,0 0 3 0,0 0 8 16,0 0 1-16,-13-9-4 15,-16 0-8-15,-13 2-6 16,-16 3 2-16,-21 2-1 16,2 2 3-16,-8-3 0 15,2 2 2-15,19 0 0 16,8-4 1-16,18 1-1 15,7 2 1-15,13 2-1 16,5-1 1-16,4 1-2 16,9 0 1-16,0 0-1 15,0 0-3-15,0 0-12 16,7 0-5-16,13 6 17 16,13 5 0-16,7-1 4 0,10-2 4 15,-4 2-3-15,8-2-2 16,-6 2-5-16,4 2-14 15,-10-2-51-15,-9 6-72 16</inkml:trace>
  <inkml:trace contextRef="#ctx0" brushRef="#br0" timeOffset="70089.5889">20865 11008 71 0,'-6'0'270'16,"6"0"-270"-16,0 0 1 16,0 0-2-16,19 0-1 15,12 0 2-15,19 0 8 0,16 7-6 16,5-1 4-16,0-1 2 15,5 1-4-15,5-1-2 16,-4-1 0-16,8-1-1 16,-12-3-1-16,-6 3 0 15,-22-3-2-15,-22 0 2 16,-17 0 0-16,-6 0 1 16,0 0 12-16,0 0 6 15,-14 0-5-15,-19 0-11 16,-23 4-3-16,-4 4-2 15,-9 0 2-15,-2 1 0 16,2 2 1-16,9-1 0 16,0-4-1-16,4-2 0 15,6-2 1-15,8-2-1 16,11 0 0-16,12 0 1 0,16 0-1 16,3 0 0-16,0 0-1 15,0 0-1-15,0 0-9 16,3 0-5-16,25 2 0 15,15-2 16-15,7 0 8 16,20 0-3-16,1 0 0 16,-2 0-5-16,0 0 0 15,-11 0-1-15,-11 0 1 16,-16 0-1-16,-16 0-2 16,-8 0 0-16,-7 0 3 15,-2 0 8-15,-32 0-1 16,-16 0-7-16,-15 0-7 0,-9-2 6 15,5-2 1-15,11 0 1 16,9 0 1-16,20 2-2 16,9 0 0-16,16 0-3 15,4 2-26-15,0 0-94 16,17-7-42-16</inkml:trace>
  <inkml:trace contextRef="#ctx0" brushRef="#br0" timeOffset="70725.5225">21138 9665 271 0,'-7'0'37'16,"7"0"-35"-16,0 0 11 15,0 0-5-15,0 0 3 16,10 0 7-16,21 0-11 15,20-2 11-15,13 2-10 16,17 0-1-16,12 0-6 0,-1 5-1 16,-5 8-2-1,-16-1-1-15,-15-2-1 16,-21-1-2-16,-12-6 3 0,-17-3-3 16,-6 0 6-16,0 0 1 15,-2 0 17-15,-23 0-4 16,-17-2-14-16,-17-2-3 15,-11-2 0-15,-2 4 3 16,22-2 1-16,9 0-1 16,22 4 0-16,9 0 0 15,8 0-2-15,2 0-29 16,0 10-36-16,12 8 18 16,17 0-66-16</inkml:trace>
  <inkml:trace contextRef="#ctx0" brushRef="#br0" timeOffset="71085.7698">21154 11019 350 0,'11'0'0'0,"9"0"-8"0,5 0 8 16,4 0 12-16,-2 0 7 16,2 0-7-16,2 0-1 15,2 0-7-15,18 2 0 16,7 3-1-16,2 3-3 15,9-3-2-15,-5-1 0 16,0 0-5-16,-18-4-3 16,-8 1-5-16,-9-1-18 15,-9 0-10-15,-7 0-43 16,-9 0-62-16</inkml:trace>
  <inkml:trace contextRef="#ctx0" brushRef="#br0" timeOffset="71524.3142">21480 9747 283 0,'-8'0'19'0,"6"0"-19"16,2 0-4-16,0 0 3 15,0 0 1-15,0 0 8 16,0 0 3-16,0-2-11 16,0 2-1-16,2 0-6 15,16 0-7-15,20 0 14 16,14 0 3-16,10 0-3 16,5 0-3-16,-9 0-2 0,-7 0-6 15,-2 0-14 1,-16 0-32-16,-6 0-6 0,-9 4-20 15</inkml:trace>
  <inkml:trace contextRef="#ctx0" brushRef="#br0" timeOffset="71745.5691">21482 9796 221 0,'-2'0'41'0,"2"0"-32"15,0 0-9-15,2 0-1 16,25 0-5-16,10 0 6 16,16 0 0-16,7 0 3 15,-2 0-3-15,-6 0 0 0,-10 0-3 16,-7 0-5-16,-6 0 2 16,-4 4-15-16,-7 3-31 15,-7 5-40-15</inkml:trace>
  <inkml:trace contextRef="#ctx0" brushRef="#br0" timeOffset="72143.3696">21125 11422 104 0,'18'0'0'16,"20"0"-19"-16,-1 0 13 15,5-3-12-15,-1 2-13 16,-5-3 27-16,-5 2-13 15</inkml:trace>
  <inkml:trace contextRef="#ctx0" brushRef="#br0" timeOffset="76591.3868">22188 11265 199 0,'0'-8'29'15,"0"0"-7"-15,0-4 2 16,0-3-1-16,-2 2 19 15,-1-1 4-15,-4 6-2 0,5 3-16 16,0 4-4 0,2 1-16-16,0 0-8 15,0 0-8-15,0 0-13 0,0 0-9 16,0 10 12-16,0 2 13 16,0 0-8-16,0-5-10 15,0-4-6-15,0-3 15 16,0 0 14-16,0 0 7 15,-2 0-7-15,-7-10-3 16,5-8 3-16,4 2 7 16,0-1-7-16,0-4-1 15,19 6 1-15,2 6 0 16,-6 8 7-16,-3 1-7 16,-4 0-1-16,-1 0-4 15,2 13 5-15,-2 5 3 0,-7 2-3 16,0 2 2-16,-14 1-2 15,-15-6 2-15,-3-5-2 16,-7-8 2-16,8-4-2 16,-3 0 2-16,10 0 0 15,1-8 0-15,10-9 3 16,9 0-3-16,4-1-2 16,0 0-9-16,17 0 2 15,20 6 1-15,-2-1 5 16,7 13 0-16,-5 0-2 15,-5 0-1-15,-12 2-4 16,-7 13-3-16,-3-1 9 16,-6 1 2-16,-4 4-1 15,0 4 1-15,-29-6 0 16,-13-1 0-16,-7-10 0 0,-1-3 1 16,6-3-1-16,13 0 4 15,6-13 13-15,8-5-6 16,12-2 0-16,5-3-3 15,0 6-8-15,14-3 0 16,17 0-14-16,9 6 10 16,-3 4 4-16,0 8 0 15,-11 2-1-15,-10 0-1 16,-4 0-6-16,-4 8 0 16,-1 6 8-16,-7 2 0 0,0 4 0 15,-12-1 1 1,-17 2-1-16,1-3 1 0,-3-8-1 15,4-4 0-15,-2-6 2 16,2 0-2-16,10 0 0 16,5-12 0-16,3-10-1 15,9-3-5-15,0-6-6 16,9 1 3-16,18 3-6 16,4 8 15-16,4 11 1 15,-6 4 2-15,-2 4-2 16,0 0-1-16,-10 16-2 15,2 8 2-15,-11 8 2 16,-8 7 1-16,0-4 4 16,-2 3-4-16,-27-4-1 15,-4-9-1-15,-3-6 2 0,1-9-2 16,-4-7 1-16,15-3 3 16,0 0-1-16,1-16 2 15,8-4-5-15,5-8 3 16,10-5-4-16,0-5-7 15,12 4-4-15,26 0-1 16,2 10-2-16,5 7 5 16,-1 9 8-16,-2 8-1 15,-8 0 1-15,-3 13-8 16,-7 12-1-16,-1 2 9 0,-7 4 1 16,-10 6 0-1,-6-3 1-15,0-2 0 0,-12-1 0 16,-21-5 0-16,-5-2-1 15,-8-12 0-15,-1-7 0 16,5-5 0-16,3 0 0 16,13-5 2-16,8-16 2 15,12-3 3-15,6-3 0 16,0 0-7-16,14-1-6 16,18 5-4-16,11 4 9 15,-1 9-2-15,-2 10 0 16,-9 0-1-16,-4 0 0 15,-9 14-1-15,-7 2 5 16,-7 0 0-16,-2-2-2 16,-2-1 2-16,0-2-2 0,-11-3 1 15,-9 0-2 1,1 0-23-16,-2-5-105 0</inkml:trace>
  <inkml:trace contextRef="#ctx0" brushRef="#br0" timeOffset="77881.7376">22992 11332 75 0,'0'-11'251'16,"0"5"-196"-16,20 3-52 15,23-2 4-15,19 5-6 16,18 0 0-16,7 0-1 0,2 7-4 16,-4 7-16-1,-16 1-17-15,-13 4-20 0,-23-5-71 16</inkml:trace>
  <inkml:trace contextRef="#ctx0" brushRef="#br0" timeOffset="84750.9492">7701 7935 1 0,'0'-3'57'16,"0"3"-45"-16,0 0-3 15,-5 0 7-15,3 0 13 0,-2-1-6 16,-3-2-19-16,5 2 0 15,-1-1 6-15,3 2 2 16,0-3 9-16,0 3-4 16,0 0-1-16,0 0-5 15,0 0-4-15,0-1-2 16,0 1-3-16,0-3-2 16,0 3-7-16,0 0 0 15,0 0 6-15,3-1-3 16,10 1 4-16,2 0 4 15,6 0-3-15,-1 0 1 16,11-3 3-16,7 2-1 16,6-4 1-16,3 1-3 15,5 0 3-15,6 1-2 16,6-6-1-16,5 3-1 0,0 1 3 16,4-2-4-16,-5 4 3 15,-6 0 0-15,3 3-3 16,-9 0 0-16,-6 0 0 15,4 0 0-15,4 0 0 16,2 0 0-16,3 0 0 16,3 0 0-16,3 0 0 15,-5 0 0-15,-3 0 0 16,-3 0 1-16,-4 0-2 16,-3 0 1-16,-2 0 0 0,2 0-1 15,5 0 1 1,2 0 0-16,-1 0-3 0,11 0 3 15,-8 0-1-15,-3 0 0 16,-3 0 2-16,-5 0-2 16,0 0 2-16,-11 0-2 15,2 0 1-15,-9 0 0 16,5 0 0-16,-3 0-1 16,3 3 1-16,-3 0 0 15,-2 1-2-15,-2 0 1 16,2 0 1-16,-5 0-2 15,6-2 2-15,4 1-1 16,-5-3 1-16,2 0 1 16,2 0-1-16,-4 0 1 15,-7 0-1-15,0 0 1 0,5 0 0 16,-2 0-1-16,0 0 0 16,4 0 0-16,7 2 0 15,-5-2-1-15,10 1 1 16,-1-1-1-16,-4 0 1 15,-3 0 0-15,-6 0 0 16,-2 0 0-16,-5 0 1 16,-4 0-1-16,-2 0 0 15,-3 0 0-15,-9 0-1 16,6 0 1-16,-8 0-2 16,-2 0 2-16,0 0 0 15,2 0 0-15,3 0 0 0,1 0 2 16,-5 0-1-1,8 0-1-15,-5 0 1 0,-2 0 1 16,-2 0-4-16,0 0 4 16,2 0-2-16,3 0 0 15,-5 0 0-15,0 0-2 16,0 0-1-16,0 0-2 16,0 0-10-16,0 0-10 15,0 0-26-15,0 0-29 16</inkml:trace>
  <inkml:trace contextRef="#ctx0" brushRef="#br0" timeOffset="90495.6263">13690 8049 96 0,'-7'0'50'0,"-4"-8"-25"16,-2-2 3-16,-1-2 8 15,-2-2-13-15,1 2-12 16,-8 1-10-16,5 1-1 16,3 5 1-16,2-1 2 15,2-2 3-15,6 2-1 16,-6 2 4-16,5-1 1 16,-3-1 3-16,6 5 3 15,3-3 11-15,0 2-2 0,0 2-14 16,0 0-5-1,0 0-4-15,0-3-2 0,0 3-4 16,5 0 4-16,19 0 0 16,5 0 3-16,16 0 2 15,11 0 0-15,2 0 1 16,9 0-4-16,6-4 3 16,0-1-2-16,1 0-1 15,6 1-1-15,-4 4 1 16,-3 0-1-16,10 0-1 15,4 0 1-15,-5 0 0 16,5 0-1-16,-9 0 0 16,-2 0-1-16,-4 0 2 15,-10-1-1-15,-2-2 0 16,7 0 1-16,-9 0-1 0,0 3 1 16,-10-1-1-16,4-1 1 15,-9 2-1-15,1 0 0 16,-2 0 0-16,-2 0 1 15,-5 0-2-15,4 0 2 16,-10 0-1-16,-5 0 0 16,-4 0 0-16,-2 0 0 15,-5 0 0-15,3 0-1 16,2 0 2-16,0 0-2 16,-3 3 2-16,10 0-2 15,-7 0 2-15,-3-3-2 16,5 0 1-16,2 0 0 0,3 0 0 15,-1 3 0-15,1-2 0 16,2 2-1-16,4-3 0 16,-2 1-3-16,6 1 1 15,-3-2-1-15,-1 3 2 16,2-3-3-16,1 1 2 16,-5-1 3-16,0 3-5 15,-2-2 5-15,-3 3-4 16,0 1 1-16,-4-4-5 15,3 3-1-15,4 0-8 16,-12-2 6-16,5 3 1 16,-5-5 6-16,4 0 4 15,-4 0 0-15,-1 0 0 0,1 1 0 16,-1 2 1-16,1-1 0 16,3-2-1-16,-5 1 1 15,5 2-1-15,5-3 1 16,-2 0-1-16,6 1 2 15,-2 2-2-15,4-3 1 16,-2 0 0-16,0 0 6 16,-4 0-7-16,4 0 0 15,-2 0 2-15,4 0-1 16,-4 0 2-16,2 0-1 16,2 0 1-16,2 0 0 15,0 0-1-15,-2 0-1 0,2 0 0 16,5 0 0-16,-7 0 0 15,0 0 3-15,-2 0-1 16,-4 0 1-16,2 0-2 16,0 0 0-16,-3 0-2 15,12 0 0-15,-3 0 1 16,0 0 1-16,9 0 0 16,-7 0-2-16,4 0 1 15,2 4 0-15,-3-2 0 16,-5 2 0-16,0 0-1 15,-2-4 0-15,0 0 0 16,-2 0 0-16,-1 0 2 16,5 0-1-16,-4 0-1 0,0 0 1 15,-9 0-1 1,2 0 1-16,-2 0-1 0,-3 0 0 16,1 0 0-16,2 0 0 15,6 0 0-15,3 0 0 16,2 0-1-16,-4 0 2 15,-3 0-1-15,2 0 0 16,-4 0 2-16,5 0-2 16,-5 0 0-16,2 0-1 15,-2 0 1-15,7 0 0 16,2 0 0-16,7 0 0 16,-5 0 0-16,11 0 0 15,5 0 1-15,20 0 6 16,-3 0 1-16,5 0-8 0,-2 0-2 15,-7 0 2-15,9 0-2 16,3 0 4-16,6 0-1 16,0 0-1-16,-16 0 0 15,-6 5-5-15,-14 1 5 16,-9-2 0-16,-4 1 0 16,0-3 1-16,0-1 2 15,5 4-3-15,-5 1-2 16,-7 0-1-16,1 0 3 15,-3-2 0-15,2 0-1 16,-4 0 1-16,-1-4 0 16,-3 2 1-16,-3-2-2 15,-2 0 2-15,-3 0-1 0,4 0 1 16,-2 0-1-16,3 0 0 16,5 0 0-16,5 0 0 15,-4 1 0-15,10-1-1 16,-5 0 2-16,3 0-2 15,-1 0 2-15,-6 0-1 16,-3 0 1-16,3 3 0 16,3-3-1-16,-4 0 0 15,3 0-1-15,5 0 2 16,8 0-1-16,7 0 0 16,5 0 0-16,4 0 2 15,-4-4-2-15,-10 2 0 0,-8-2 0 16,-1 3 0-16,-1-4 0 15,-5 1 0-15,5 2 1 16,6-3-2-16,0 2 1 16,5-1 0-16,-5-3 0 15,9 1 0-15,-11 0 0 16,4-1 0-16,-6 0 0 16,0 0 1-16,2-1 0 15,-7-1-1-15,2 3 2 16,3-1-2-16,2 1 0 15,-5-1 0-15,-1 3 0 16,2 0 0-16,1 2 0 16,5 2 0-16,2-1 0 15,-4-2-2-15,8 2 4 16,-11-2-2-16,-4 2 0 0,1 1 0 16,-6 0 0-16,8-2 0 15,-3-1 0-15,5 3 1 16,2-1-2-16,7 1 2 15,-3-2-1-15,5 2 1 16,-5-3-1-16,4 1 0 16,-9 1 0-16,-6-2 0 15,3 2 0-15,-9-2 1 16,3 3-1-16,0-1 2 16,-9 1-1-16,4-3-1 0,4 3 0 15,-2 0 0 1,3 0 0-16,6 0 0 0,4 0-1 15,0 0 1-15,0 0 0 16,-2 0 0-16,0 0-2 16,-8 0 5-16,8 0-4 15,0 0 1-15,4 0 0 16,9 0 2-16,-5 0-2 16,4 0-2-16,-10 0 0 15,4 0 2-15,5 0 0 16,-5 0 2-16,5 0-2 15,-9 0 1-15,-10 0-1 16,-7 0 0-16,-8 0 1 16,2 0-1-16,-4 0 1 15,0 0 0-15,2 0-2 0,7 0 2 16,3 0-2-16,1 0 1 16,8 0 0-16,-10 0 0 15,-4-2 0-15,-2 0-1 16,-5-1 2-16,0 0-2 15,-2 3 2-15,0-1-2 16,0 1 1-16,0-3 0 16,0 3-1-16,0-2 1 15,0 2 0-15,0 0 1 16,0 0-2-16,0 0 2 16,0-2 0-16,0 2-1 15,0 0 1-15,0 0 1 0,0 0-1 16,0 0 2-16,0 0-3 15,0 0 1-15,0 0 0 16,0 0-2-16,0 0 2 16,0 0-2-16,0 0 1 15,0 0-1-15,0 0 0 16,0 0 1-16,0 0 1 16,0 0-1-16,0 0 1 15,0 0-1-15,0 0 1 16,0 0-1-16,0-2 1 15,0 2-1-15,0 0 0 16,0 0 0-16,0 0 0 16,0 0-1-16,0 0 1 15,0 0-1-15,0 0 2 16,0 0-2-16,0 0 1 0,0 0 0 16,0 0 0-16,0 0-4 15,0 0 4-15,0 0-2 16,0 0 1-16,0 0-2 15,0 0 2-15,0 0-2 16,0 0 3-16,0 0 0 16,0 0 0-16,0 0 0 15,0 0 0-15,0 0 0 16,0 0 0-16,0 0 0 16,0 0 0-16,0 0-1 15,0 0 1-15,0 0 0 16,0 0 0-16,0 0 0 0,0 0 0 15,0 0 1-15,0 0-2 16,0 0 2-16,0 0-2 16,0 0 2-16,0 0-2 15,0 0 1-15,0 0 0 16,0 0 0-16,0 0-1 16,0 0 1-16,0 0 0 15,0 0 0-15,0 0 0 16,0 0 2-16,0 0-1 15,0 0-1-15,0 0 0 16,0 0 0-16,0 0 0 16,0 0-1-16,0 0 1 15,0 0-2-15,0 0-1 0,0 0-6 16,0 0-12-16,0 0-23 16,-9 0-13-16,-13 0-50 15,-14 6-7-15</inkml:trace>
  <inkml:trace contextRef="#ctx0" brushRef="#br0" timeOffset="92588.7422">14987 15727 90 0,'-10'0'100'0,"10"-2"-76"16,-2 2 12-16,2 0 13 15,0-2-20-15,0 2-7 16,0 0 1-16,0 0-4 16,0 0-15-16,0 0-4 15,0 0-2-15,16 0-8 0,15 0 5 16,19 0 4-16,0 0 0 16,15 0-3-16,-6-2 3 15,7-3 1-15,-6 4 1 16,0-2 2-16,0 3-2 15,-4 0 0-15,-10 0-1 16,2-1 1-16,-15 1-1 16,-8-2 0-16,-12-1-1 15,-9 3 1-15,-4 0 3 16,0 0 2-16,0 0 5 16,0 0-2-16,0 0 0 15,0 0 0-15,0-1-5 16,0 1-3-16,0 0 0 0,0 0-1 15,0 0-3-15,0 0-1 16,0 0-1-16,0 0-5 16,0-1-5-16,0 1-24 15,0 0-19-15,0-5-13 16,0 4-37-16</inkml:trace>
  <inkml:trace contextRef="#ctx0" brushRef="#br0" timeOffset="93374.6487">14688 14983 88 0,'2'0'0'0,"-2"0"0"16,0 0 20-16,0 0 27 16,0 0 12-16,0 0-11 15,0 0-12-15,0 0-12 16,0 0-19-16,0 0-1 16,0 0 0-16,0 0 5 0,0-6-3 15,0-9-6 1,0-2-2-16,0-3 1 0,0-4-6 15,0-5 2-15,-13 0 4 16,-1-3-8-16,-1-2 6 16,-3 0-14-16,-9-2 4 15,-2 1-7-15,-9 2-17 16,1-2 10-16,-17 3-2 16,-6 1-5-16,-9 4 3 15,-2 2-10-15,-3-5-26 16</inkml:trace>
  <inkml:trace contextRef="#ctx0" brushRef="#br0" timeOffset="94059.5987">12286 14015 14 0,'-96'-18'19'0,"3"4"-1"15,-3-1-6-15,7 5-7 16,2 0 8-16,4-2 5 16,12 3 7-16,2 0-13 15,5 1 8-15,-3 2-8 16,-3 6-11-16,-3 0-1 0,4 0-4 16,-5 14-2-1,1-4 3-15,-3-2 2 0,-6 0 1 16,1-2 7-16,6 2 0 15,3 0-4-15,3 3 3 16,5 1-3-16,-5 1-3 16,-5 4-4-16,5-2 4 15,-4 2 1-15,-9-2-1 16,10-3 1-16,-13 9 2 16,0-1 10-16,-4 4-6 15,-13 4-6-15,0 2-1 16,-6 2 0-16,10 1 2 15,7 6 0-15,6-5-2 16,8 6 0-16,-2-1 0 16,8-5-2-16,0 3 2 15,9-4 0-15,-5 1-6 0,9-1 6 16,2-4 0-16,-4 3-4 16,-7 2-1-16,7-4 4 15,-10 7 0-15,-3 1-1 16,0-3 2-16,-10 6 0 15,-4-1 0-15,8-2-1 16,-6 2 1-16,2-2 3 16,10-4 0-16,6 0 4 15,11-5-3-15,9-1-3 16,7 2 0-16,5-2-1 16,-1 5 0-16,9 2 0 15,-2-1-2-15,2 0-2 16,9 3 1-16,-1-10 0 0,-4-2 0 15,10-6-2-15,-1-3 2 16,10-3-12-16,2-6-7 16,0-3-22-16</inkml:trace>
  <inkml:trace contextRef="#ctx0" brushRef="#br0" timeOffset="94382.3811">7507 15284 33 0,'0'16'5'0,"0"0"6"16,0-6 2-16,0-6-4 16,0-4 3-16,25 0 37 15,17-6 17-15,18-22-24 16,13-10-26-16,12 0-15 16,2 0-1-16,-2 2-9 15,-3 9-22-15,-8 5-37 0,-12 7-44 16</inkml:trace>
  <inkml:trace contextRef="#ctx0" brushRef="#br0" timeOffset="95205.568">18667 7409 139 0,'-2'2'0'0,"2"2"-28"0,0 5 11 16,0 0 12-16,0 5 4 16,0 0-5-16,0 3-5 15,0 0-11-15,0 5-21 16</inkml:trace>
  <inkml:trace contextRef="#ctx0" brushRef="#br0" timeOffset="96121.1886">18166 7868 196 0,'-16'-10'0'0,"1"6"-2"15,2 4-9-15,-5 0-10 16,-5 0 16-16,-4 0 5 16,0-1 6-16,6-3 6 15,-4-4 2-15,3-1-1 0,0-3-4 16,4-2 4-16,-5-6-6 16,6-5-7-16,-1-2 0 15,5-4 0-15,1-6 4 16,10 3 2-16,2-2 3 15,0-3-6-15,14 1-3 16,17-2 0-16,13-4-8 16,12 0-6-16,11 0-7 15,4 0 14-15,-7 10 6 16,-4 6 1-16,6 5 0 16,-9 8 2-16,13 6 1 15,3 6-3-15,12 3 2 0,4 0-1 16,7 0 1-16,2 8-2 15,-3 8 3-15,1 0 0 16,-10 8 1-16,2 0 1 16,-15 2-1-16,-10 4 5 15,-10 2-7-15,-12 2 0 16,-3-2-1-16,-10 1 7 16,-8-4-7-16,-6-5 2 15,-3-1-3-15,-11-5 3 16,0-4-2-16,0 4 2 15,0-3-3-15,0 2 0 16,-9 1 3-16,0 1-2 16,-2 4 1-16,-5 0-1 0,3 0-1 15,0-4-2-15,1 0-3 16,8-3-1-16,-5 0-7 16,5 2-11-16,2-2-27 15,0 0-20-15</inkml:trace>
  <inkml:trace contextRef="#ctx0" brushRef="#br0" timeOffset="101834.5966">10354 8708 141 0,'-4'-15'25'0,"2"3"-10"16,2-1 12-16,0 3-6 16,0 1 6-16,0-2 15 15,0 4 2-15,-5 2 11 16,5 5-15-16,0 0-19 16,0 0-20-16,0 0-1 15,0 0-5-15,0 0-4 16,0 0 3-16,0 0 1 15,11 0 3-15,14 6 4 16,6-1 0-16,7-4 0 16,9-1 0-16,-1 3 2 0,12-3 0 15,7 0-2-15,13 0 0 16,7 0 2-16,1 0-4 16,13 0 2-16,-1-6-2 15,2-1 1-15,5 1 0 16,4 2 1-16,-4 0 0 15,2 3-2-15,-7 1 2 16,-9 0-2-16,-4 0 1 16,-6 0 0-16,-4 0-1 15,-4 5 1-15,-3-1-1 16,3 0 0-16,-4 2 0 16,3-6 0-16,8 5 1 15,-4-5-1-15,-5 0 0 16,-2 1 0-16,-9-1 0 0,-2 3 0 15,-6-1 0-15,1 1 0 16,4 1-1-16,4 0 2 16,-1 0-3-16,4 1 4 15,4-4-4-15,-6 2 3 16,5 1-1-16,-5-4 0 16,1 1 0-16,-5-1 0 15,1 3 0-15,-5-2-1 16,-3 4 1-16,-3-1 0 15,0-1 0-15,-7 2 0 16,-8-4-1-16,-2 1 1 16,-5 2-2-16,1-4 2 15,-4 4-1-15,-3-1 2 0,7-2-2 16,-10 2 2-16,8-3-2 16,-7 2 2-16,6-2-2 15,-6 0 1-15,-1 0 0 16,8 0 0-16,-2 0 1 15,-1 0-2-15,9 0 2 16,-4 0-1-16,9 0 0 16,-3 0 1-16,7 0-1 15,-5 0-1-15,4 0 1 16,-6 0 0-16,3-5 0 16,-7 5-2-16,2-1 2 15,-2 1-1-15,0-3-1 0,4 3 2 16,2-4-1-16,-3 0 1 15,1-1 0-15,3-1 0 16,-4-1 0-16,5 4 0 16,1-1 0-16,0 0 0 15,6 0 0-15,-1-1 0 16,3 4-1-16,8-2 1 16,0-1-2-16,-6 3 1 15,6-4-1-15,-10 5-1 16,3-1 3-16,3 1 0 15,-10 0-1-15,-1 0 1 16,3-2-1-16,6-1 0 16,-6 2 1-16,3-4 0 0,-12 4 0 15,5-2 0 1,-7 1-1-16,-2 2 1 0,0 0 0 16,2 0 0-16,-2 0 0 15,2 0 0-15,7 0 1 16,0-4-1-16,2 0 0 15,7 0 1-15,-2 0-1 16,11 0 0-16,-8-1 0 16,8 3 1-16,2-1-2 15,-6 0 1-15,7 3 0 16,1-5 0-16,-2 4 0 16,2-2 0-16,7 3 1 15,-7 0-1-15,-2-4 0 16,7 2 3-16,-9 2-3 0,-5-2 1 15,-2 2-1-15,-6 0 0 16,-6 0 0-16,1 0 1 16,-7 0-1-16,0 0 1 15,5 0 1-15,0 0-2 16,6 0 1-16,-2 0 1 16,-2 0-2-16,-6-4 0 15,-4 2 0-15,-1 0-1 16,-5 2 2-16,7-2-1 15,-2 2 2-15,2-2-1 16,2-2-1-16,5 0 1 16,-1-2 1-16,3 5-2 15,-5-1 0-15,6 2 1 0,-10-3-2 16,2 3 2-16,-5 0-2 16,1 0 1-16,-9 0 0 15,7 0 0-15,-6 0-1 16,4 0 0-16,-7 0 2 15,-3 0-2-15,-7 0 0 16,1 0 1-16,-4 0-5 16,-1 0 0-16,2 3-9 15,3 4-17-15,-7 1-99 16,0-8-96-16</inkml:trace>
  <inkml:trace contextRef="#ctx0" brushRef="#br0" timeOffset="108323.2777">7092 7720 4 0,'-4'-4'7'0,"-3"1"-2"15,3 0 1-15,-5 0-6 0,4 2 0 16,-6-1 0-16,5-2 0 15,-3 0 1-15,2-2 1 16,-6 0 1-16,0 0-3 16,-5-2-2-16,-7-1-11 15,-2 4 5-15</inkml:trace>
  <inkml:trace contextRef="#ctx0" brushRef="#br0" timeOffset="109860.7362">2623 7127 4 0,'0'-5'21'0,"-2"3"-17"16,-1-1 8-16,3-1-2 16,0 1-4-16,0-1 6 15,0 1 9-15,0-1-3 16,0-3 6-16,0 6 1 16,0-2-5-16,0 3 2 15,0 0-4-15,0 0-2 16,0 0 2-16,0-2 0 15,0-2 1-15,0 0-9 16,0-2-6-16,0 2 2 16,0 4-5-16,0-2-1 0,0 2 0 15,0 0 0 1,0 0-3-16,0 0 3 0,0 0-2 16,0 0 0-16,0 0-2 15,0 0-2-15,0 0 3 16,0 0-2-16,0 0 4 15,0 0-2-15,0 0 3 16,3 0 0-16,6 0-2 16,2 0 1-16,0 0 0 15,5 0 0-15,5 4-4 16,0 4-1-16,-1 0-1 16,0 0 1-16,-2-2-1 0,0 0 4 15,-1 1-1 1,-1-2 2-16,4-1 1 15,-2 2 1-15,-1 1 0 0,-1-4-3 16,3 3-3-16,-11-3 1 16,5 0 0-16,-3 0-3 15,-4-2 5-15,7 2 1 16,3-3 2-16,4 2-1 16,2 2-17-16,3 0-69 15</inkml:trace>
  <inkml:trace contextRef="#ctx0" brushRef="#br0" timeOffset="111023.2704">4856 7269 51 0,'0'0'22'16,"2"0"-14"-16,-2 0 7 16,0 0-2-16,0 0 4 15,0-2-2-15,2 0 1 16,0-2-5-16,7-2-2 16,-2 4 6-16,0-2-12 15,-1 2-2-15,9-1-1 0,-1 1 0 16,1 1 0-16,4-2-1 15,-1 1 1-15,1-1 0 16,-3 1 1-16,4 0-1 16,-2 0 0-16,0 0 2 15,2-2-2-15,-2 1 5 16,1 0-3-16,8-1 1 16,-11 2-1-16,9 0-1 15,-8-1 0-15,8 2 3 16,0-2-3-16,-1 2 0 15,2 1 1-15,3 0-2 16,8 0 2-16,-6 0 0 16,2 0 1-16,3 0-2 15,-1 0 0-15,-6 0 1 0,7 0 1 16,-1-2-3-16,1-3 4 16,-3 4-1-16,0-4 0 15,-2 4-2-15,-6-3-1 16,4 1 2-16,-2 3-2 15,0-1 2-15,-1-1-2 16,2 2 0-16,1 0 1 16,-2 0-1-16,-4 0 0 15,11 0 1-15,-1 0-2 16,-4 0 2-16,2 0 1 16,-4 0-2-16,-2 0 0 15,0 0 1-15,-5 0-2 16,-3 0 1-16,-1 0 0 0,-1 0 0 15,4 0 1-15,-11 0-2 16,5 0 2-16,1 0-1 16,-5 0 0-16,-3 0 0 15,4 0-1-15,-6 0-1 16,-2 2 0-16,5-1-3 16,-5 2 1-16,2-2-3 15,-2 5-1-15,8 3-6 16,-6 3-8-16,6 4-42 15,0 0-50-15</inkml:trace>
  <inkml:trace contextRef="#ctx0" brushRef="#br0" timeOffset="111982.716">6629 7335 22 0,'0'0'7'15,"0"0"2"-15,0 0 19 16,5 0-6-16,-3 0-11 16,5 0-2-16,1 0 4 15,3 0-7-15,5 0-1 16,0 0-4-16,8 0 0 16,-6 0 1-16,7 0 1 15,-1 0-3-15,0 0 4 16,12 0-1-16,-3 0 1 15,-2 0 1-15,12 0-2 16,-1 0 4-16,1 0-2 16,6 0 0-16,0-3-1 15,2 2 0-15,2-1-1 0,3 1 1 16,0 1-2-16,2 0 0 16,-5-3-1-16,-6 3 0 15,9-4 1-15,-2 2-2 16,3 0 1-16,1 0 2 15,9 0 0-15,-5 2 1 16,-2 0-3-16,-6 0 0 16,0 0 2-16,-6 0-1 15,-3 0 2-15,-1 0-2 16,8 0-1-16,-5 0 1 16,-3 0 0-16,-2 0 0 15,-3 0-2-15,-8 0 2 0,-2 0-2 16,-1 2 0-16,-1 4-2 15,2 4 4 1,0-5-2-16,2 0 0 0,-2 1 0 16,-2-2 0-16,2 0 0 15,7 0 0-15,-7-2 2 16,2 2-1-16,-4-2 0 16,0 0 1-16,-5 1-2 15,0-1 3-15,0-1-3 16,5 2 1-16,-4-3-1 15,6 1 1-15,-8 1-1 16,6-2 0-16,-4 1 0 16,-6-1 1-16,-3 0-1 0,-3 0 1 15,-2 0 0-15,4 0-1 16,0 0 2-16,3 0-2 16,-3 0 0-16,1 0 0 15,-3 0 0-15,1 0 0 16,1 0 0-16,-3 3 0 15,9-3 0-15,-9 0 0 16,9 0-2-16,-13 0 1 16,5 0-1-16,-6 0 0 15,-3 0 2-15,5 1-6 16,-2 2 3-16,5 3-17 16,2 4-28-16,-6-4-70 15</inkml:trace>
  <inkml:trace contextRef="#ctx0" brushRef="#br0" timeOffset="114772.7429">11484 7281 17 0,'-6'-4'32'15,"-1"1"-2"-15,5 0-3 16,-3-1-9-16,0 2-10 16,3 2 1-16,2-2 5 15,0 2-4-15,0 0 2 16,0-2 3-16,0 2 9 16,0 0-5-16,0 0-6 15,0-3-8-15,0 3-5 0,0 0 0 16,14 0-4-16,15-1 4 15,11-3 0-15,4 0 1 16,10 2-1-16,-7-3 1 16,-3 5-1-16,-2 0 2 15,-3 0-2-15,3 0 0 16,-7 0 0-16,3 0 0 16,-8 0 0-16,-2 0 0 15,-1 0 0-15,-9 5 1 16,-1-3-2-16,-3 2 1 15,-5-2 0-15,-7 0 0 16,0-1-3-16,-2-1 2 16,0 3 0-16,0-3 1 0,0 0-3 15,0 2-4-15,-17 0-9 16,-12 2-1-16,-12 1 6 16,-1-2 6-16,-16 1 1 15,0 0-13-15,4-3 7 16,8 1 8-16,6-2-1 15,11 0 5-15,9 0-2 16,9 0 3-16,9 0 4 16,2 0 6-16,0 0-12 15,0 0 1-15,0 0-2 16,17 0 1-16,12 0 0 16,18 0 8-16,6 0-5 0,7-2-2 15,5-1-1-15,-9 1-1 16,4 0 0-1,-4 0 2-15,-7 0-1 0,-5 2-1 16,-4 0 2-16,-1 0-2 16,-13 0 5-16,-6-1-4 15,-7 1-1-15,-3 0 1 16,-6 0-1-16,-4 0 0 16,0 0 1-16,0 0 8 15,0 0 1-15,-4 0-6 16,-19 0-4-16,-10 0-8 15,-7 0 5-15,-12 0-1 16,-1 0 4-16,-12 0-2 16,-6 0-6-16,7-3 0 15,1 1 7-15,18-2 1 0,14 0 4 16,18 1 18-16,9 2-7 16,4-1-8-16,0 2-5 15,0 0-2-15,6 0-2 16,23 0 2-16,15 0 4 15,12-2-1-15,7 2-1 16,3-2 1-16,6 0-2 16,-3 2-1-16,-9 0 0 15,3 0 2-15,-15 0-2 16,-1 0 0-16,-7 0 0 16,-9 0 1-16,-2 0-1 15,-10 0 2-15,-13 0-2 16,-4 0 2-16,-2 0-2 0,0 0 6 15,0 0 0-15,0 0-3 16,0 0-3-16,0 0 0 16,0 0-3-16,0 0-6 15,0 0-5-15,0 0-6 16,0 0 3-16,0 0 8 16,0 0 6-16,0 0 2 15,-2 0 0-15,-2 0 1 16,4 0-8-16,0 0-42 15,0 0-43-15</inkml:trace>
  <inkml:trace contextRef="#ctx0" brushRef="#br0" timeOffset="115252.5958">13209 7321 107 0,'10'0'5'16,"9"0"-5"-16,1 0 14 16,-1-2-2-16,4 0 1 15,-3 2 2-15,4 0 11 16,9 0-7-16,8 0-10 15,8 8-8-15,4 8-1 0,8 0 0 16,3-1 0-16,-6-2-4 16,-2-1 2-16,-2 0 1 15,-8-4-2-15,-3 0 3 16,-5-2 0-16,-5-2 1 16,-4-3 1-16,0 2 1 15,2-3 2-15,-4 0-3 16,-3 0-1-16,-2 0-1 15,3 0 6-15,2 0-2 16,-8 0 3-16,2 0-1 16,-9 0 7-16,-4 0 0 15,-6 0-2-15,-2 0-1 0,0 0-2 16,0 0-5-16,0 0-3 16,0 0-5-16,0 0-29 15,0 2-55-15,0 4-37 16</inkml:trace>
  <inkml:trace contextRef="#ctx0" brushRef="#br0" timeOffset="119545.2779">16330 7321 42 0,'-11'-6'38'0,"9"4"-31"16,2 0 7-16,0 2 2 16,0-2-6-16,0 2-1 15,0 0 6-15,0 0 5 16,0 0-5-16,0 0-5 15,0 0-7-15,0 0 1 16,0 0-3-16,0 0-1 16,0 0 0-16,0 0 0 15,13 0 0-15,5-2 0 16,2 0 0-16,2 2 0 16,4 0 0-16,4 0 0 15,1 0 0-15,0 0 1 0,5-2-1 16,-3 2 0-16,0-2 0 15,6 0 2-15,-6 2-2 16,5 0 0-16,0 0 0 16,-9 0 0-16,2 0 1 15,-2 0-1-15,0 0 0 16,6 0 2-16,3 0-1 16,1 0 0-16,-4 0-1 15,3 0 2-15,-3 2-1 16,1 2-1-16,5 0 1 15,-6 0 0-15,5-2 2 16,0 0-2-16,-6 2 0 16,4 0 0-16,-3 0-1 0,1 2 1 15,-3 0-1-15,0-2 0 16,3 0 0-16,-5 2 0 16,3-2 1-16,4 2-1 15,-5-2 0-15,7-4 2 16,3 3-2-16,-1-3 0 15,4 2 0-15,2-1 1 16,-2 2-2-16,-1-2 2 16,-1-1-1-16,1 2 0 15,-7 2 0-15,2-3-1 16,-9 2 1-16,2-1 1 16,-4 0-1-16,7 0 0 15,-2-2 0-15,-1 2 0 16,3-2 0-16,4 0 0 15,-3 0 0-15,11 0 0 0,-4 0 0 16,2 0 0-16,-3 0 0 16,0 0 0-16,-3 0 0 15,2 0 1-15,1 0-2 16,-6 0 2-16,3 0-1 16,-2 0 0-16,0 0 0 15,2 0 0-15,0 0 0 16,3 0 0-16,-8 2 0 15,1-2 2-15,-3 0-2 16,-4 0 0-16,-2 0 2 16,2 0-1-16,0 0 0 15,2 0-1-15,-2 0 0 0,5 0 2 16,-3 0-4-16,4 0 4 16,5 0-2-16,1 0 0 15,3 0 0-15,3 0 0 16,-5 2 0-16,7-2 0 15,-4 2 1-15,4 0-2 16,2-2 2-16,3 0-2 16,-8 0 2-16,8 0-2 15,-5 0 2-15,2 0-1 16,-2-2 0-16,-4-4 0 16,10 2 0-16,1 0 0 15,-2 0 0-15,-8 0 0 0,3 1 0 16,1-1 0-16,-8 2 0 15,-2 2 0-15,-6 0 0 16,6 0 0-16,-5-3 0 16,1 3-1-16,-5 0 2 15,-2 0-2-15,0 0 2 16,2 0-1-16,-6 0 0 16,1 0 0-16,-4 0 0 15,1 3 0-15,-3 0-1 16,2 3 2-16,7-2-2 15,-2 0 2-15,-3 0-2 16,1-2 1-16,-1 2 0 16,5-2 0-16,-2 2 0 0,-9-4 0 15,2 2 0-15,-2 0 0 16,-2 0 0-16,-3 0 0 16,3 2 0-16,-1 1 0 15,1-3 0-15,1 2 0 16,8-1-2-16,-3 1 2 15,5-3 0-15,1 2 0 16,1 1 0-16,6-2 0 16,-14 0-1-16,2 0 1 15,4 1 0-15,-3 0 0 16,12-3 0-16,-7 2 0 16,5-2 0-16,3 0 0 0,-2 2-1 15,1-2 1 1,7 0-2-16,-10 0 2 15,3 0 0-15,-3 0 0 0,0 0 0 16,1 0 0-16,-5 0 0 16,2-2 0-16,-2 0 0 15,-2-1 0-15,0 0 0 16,-3-1 0-16,0 2 0 16,1-2 0-16,-5-2 0 15,-5 2-2-15,6 0 4 16,-13 3-4-16,2-1 4 15,1-1-2-15,-5 1 0 16,6 0 0-16,-6 0 0 16,1 2 0-16,-7 0 0 15,2-2 0-15,-2 2 0 0,2 0 0 16,-2 0 0-16,0 0 0 16,0 0 0-16,2 0 0 15,-2 0 0-15,0 0 0 16,0 0 0-16,0 0 0 15,0 0 0-15,0-2 3 16,0 2-3-16,0 0 1 16,0 0-1-16,0 0 2 15,0 0-2-15,0 0 0 16,0 0 0-16,0 0 1 16,0 0-1-16,0 0 0 15,0 0 3-15,0 0 1 16,0 0 4-16,0 0-3 0,0 0 1 15,0 0-3 1,0 0 0-16,0 0-2 0,0-2-1 16,0 2 3-16,0 0-3 15,0 0 2-15,0 0 0 16,0 0 3-16,0 0 1 16,0 0-1-16,0 0-1 15,0 0-3-15,0 0 1 16,0 0-1-16,0 0-2 15,0 0 2-15,0 0-2 16,0 0 1-16,0 0 0 16,0 0 0-16,0 0-2 15,0 0 2-15,0 0 0 16,0 0-1-16,0 0 2 0,0 0-2 16,0 0 1-16,0 0 0 15,0 0 0-15,0 0-1 16,0 0 1-16,0 0-2 15,0 0 2-15,0 0-3 16,0 0 3-16,0 0-3 16,0 0 1-16,0 0-1 15,0 0 2-15,0 0 1 16,0 0 0-16,0 0 0 16,0 0 0-16,0 0 0 15,0 0 1-15,0 0-1 16,0 0 0-16,0 0 0 15,0 0 0-15,0 0 0 0,0 0-1 16,0-2 1-16,0 2 0 16,0 0-2-16,0 0 1 15,0 0-3-15,0 0 3 16,0 0-2-16,0 0 2 16,0 0 1-16,0 0 0 15,0 0-1-15,0 0 1 16,0 0 0-16,0 0 0 15,0 0-1-15,0 0 1 16,0 0 0-16,0 0 1 16,0 0 0-16,0 0 0 15,0 0 2-15,0 0 0 0,0-2 0 16,0 2 0-16,0 0-2 16,0 0 1-16,0 0-1 15,0 0 0-15,0 0-1 16,0 0 0-16,0 0 1 15,0-2-1-15,0 2 4 16,0 0 1-16,0 0 2 16,0 0 0-16,0 0 0 15,0 0-1-15,0 0-1 16,0 0-1-16,0 0-2 16,0 0 0-16,0 0-2 15,0 0 0-15,0 0 0 16,0 0 0-16,0 0 0 15,0 0 0-15,0 0-1 0,0 0 1 16,0 0 0-16,0-2 0 16,0 2 0-16,0 0 0 15,0 0 0-15,0 0 0 16,0 0-1-16,0 0 1 16,0 0 0-16,0 0 0 15,0 0 0-15,0 0-2 16,0 0 2-16,0 0 0 15,0 0-1-15,0 0 1 16,0 0-1-16,0 0 0 16,0 0 0-16,0 0 0 15,0 0-2-15,0 0 0 16,0 0 2-16,0 0-3 0,0 0 3 16,0 0-1-16,0 0 1 15,0 0-1-15,0 0 1 16,0 0 0-16,0 0-2 15,0 0 1-15,0 0-1 16,0 0 2-16,0 0-3 16,0 0 3-16,0 0-4 15,0 0 3-15,0 0-1 16,0 0-2-16,0 0-1 16,0 0-3-16,0 0 0 15,0 0-2-15,0 0-5 16,0 0 7-16,0 2-9 15,-4 4-13-15,-5 2 1 0,3 1-5 16,4-4-28-16</inkml:trace>
  <inkml:trace contextRef="#ctx0" brushRef="#br0" timeOffset="142872.0506">840 18042 271 0,'-11'0'19'15,"3"-5"-18"-15,-8-7 2 16,7 10 0-16,9 0 5 16,0 2-4-16,0 0 2 15,0 0-5-15,0 0-1 16,0 0 0-16,0 0 0 15,0 0-1-15,0 0 1 16,0 0-2-16,0 0-3 16,0 0-1-16,0 0-5 15,0 0 4-15,1 0 4 0,16-2 3 16,3 2 0 0,4 0-7-16,3 0-22 0,7 0-37 15,-1 0-62-15</inkml:trace>
  <inkml:trace contextRef="#ctx0" brushRef="#br0" timeOffset="144488.717">1356 14696 150 0,'-1'-13'2'0,"-1"-4"-2"16,2 1-2-16,0 2-4 16,0-6 0-16,0-5 6 15,0 6 0-15,13-6 5 16,3 4-3-16,-3 3 5 0,3 3-1 15,-3 4-4-15,3 1 1 16,7 2-1-16,6-4-1 16,6 0 2-16,9 4 0 15,1-2 3-15,-3 2 0 16,2 2 2-16,-3 1-1 16,3 4 2-16,10-2-1 15,0 3 3-15,8 0-1 16,5 0 0-16,2 0-4 15,4 0-1-15,-1 0-3 16,3 0 2-16,-1 0-1 16,-3 0 0-16,0 3 2 15,1 0-2-15,-7 4 3 0,1-5-5 16,-3 3 3 0,-14-1-3-16,3-1 1 0,-6-3-2 15,-13 1 2-15,-4 2-2 16,-7-1-2-16,-15-2 1 15,2 2-2-15,-9-2 0 16,0 0 3-16,0 0 2 16,0 0 1-16,0 0 4 15,-9 0-7-15,-7 0-10 16,-4-4-13-16,-4-3-38 16,-3 6-2-16,-2-2-13 15</inkml:trace>
  <inkml:trace contextRef="#ctx0" brushRef="#br0" timeOffset="145428.6636">1544 14325 50 0,'-29'-6'45'0,"0"2"-38"15,12 3 14-15,3 1 9 16,3 0 0-16,7 0-15 16,-5 7-15-16,-7 24 0 15,1 20 9-15,-5 12 5 16,-1 10 8-16,4 6-7 16,-1 7-2-16,5 4 4 15,-1 9-3-15,5 10-6 16,3 7-1-16,-4 7-2 15,10 4 3-15,0-5-1 16,0-1-3-16,0-5 0 16,6-10-4-16,0-8 1 15,-2-11 0-15,5-9-2 0,-5-12 2 16,6-5-1 0,-4-13 0-16,1-8 0 0,-1-10 0 15,2-10 0-15,-2-4 0 16,1-6 0-16,-3-2-1 15,0-4 2-15,-1-2-2 16,-1 1 2-16,5-1-2 16,4 4 1-16,7 3 0 15,6-3 1-15,12 2-1 16,15 0 2-16,11-6 1 16,21 8 5-16,6-4-5 15,22 0 2-15,5 6-4 0,7 2 0 16,10-1 0-1,8 10 0-15,2 2-1 0,-3 0 0 16,-3-5-1-16,-4 4 2 16,-9-5-1-16,3-6 0 15,-6-5 0-15,3 2 0 16,-10-6 0-16,-6-4 0 16,-18 0-1-16,-18 0 1 15,-19 0-2-15,-20 0 2 16,-17 0-4-16,-7-1 2 15,-9 1-4-15,0-8 6 16,0-5-3-16,-4-6-57 16,-15-12-185-16</inkml:trace>
  <inkml:trace contextRef="#ctx0" brushRef="#br0" timeOffset="146208.5136">2654 14336 1 0,'-2'0'209'0,"2"-3"-197"0,0 3-12 16,0 0-4-16,0 0-9 15,0 0-2-15,0 0-9 16,0 0 9-16,6 0 14 16,10 0 1-16,5 0 0 15,-2-1 1-15,-3-2 0 16,-1 3 0-16,6-2-1 16,2 0 0-16,14 0 0 15,9-6 0-15,14 4 0 16,12 1 0-16,8-3 2 15,7 3-2-15,7 1 1 16,6 2-2-16,7 0-1 16,2 0-2-16,0 5-9 15,5 4 1-15,-3 1-22 16,5 1-40-16</inkml:trace>
  <inkml:trace contextRef="#ctx0" brushRef="#br0" timeOffset="149358.2543">20980 14273 6 0,'-29'10'398'0,"16"-8"-398"16,13-2-11-16,2 2 2 15,27 8 4-15,20 1 5 16,18-5 4-16,15-5 0 16,11-1 0-16,-3 0-3 15,-10-4 0-15,-15-5 0 16,-20-6-2-16,-16 5 1 15,-3-3-1-15,-10-8-2 16,-3-1 1-16,-11-8-5 16,-2 3 3-16,0 0 3 15,0 4-2-15,-17 6 2 16,-6 3 0-16,5 5 1 16,-6 7 0-16,4 2-1 0,-7 0 0 15,10 17-3-15,-6 13-1 16,2 9-2-16,7 4 5 15,2 1 2-15,12 0-1 16,0-6 1-16,0-7-1 16,16 1 2-16,13-4-2 15,11-9 0-15,7-9-4 16,10-10-6-16,15 0-19 16,3-20-33-16,-3-16-45 15</inkml:trace>
  <inkml:trace contextRef="#ctx0" brushRef="#br0" timeOffset="149561.6692">22014 14030 198 0,'-4'-11'49'0,"-1"7"-11"15,5 4 10-15,0 0-46 16,0 0-2-16,0 1-11 16,11 26 3-16,7 8 8 15,8 8 2-15,-1 1 0 16,2-1 0-16,-10-8-4 15,1-3 0-15,3-5-3 16,-6-8-7-16,1-7-19 16,-1-12-41-16,1 0-33 15</inkml:trace>
  <inkml:trace contextRef="#ctx0" brushRef="#br0" timeOffset="149773.2543">22230 14059 254 0,'-2'-8'41'0,"2"5"1"15,0 3-15-15,0 0-27 16,0 0-1-16,0 7-10 16,0 16 6-16,-14 18 5 15,-12 5 13-15,-15 3-6 16,-9-4-3-16,-8-1 0 16,0-8-3-16,-5-2-1 15,5-10-5-15,9-2-5 0,7-5-29 16,17-10-26-1,12-1-37-15</inkml:trace>
  <inkml:trace contextRef="#ctx0" brushRef="#br0" timeOffset="150094.2361">22525 14051 210 0,'0'-4'116'0,"-6"4"-116"16,4 0-31-16,-4 27 19 15,-7 21 12-15,-10 23 11 16,3 15-1-16,-5 17 1 0,6 8-1 16,-4 8-3-16,6-9-2 15,1-14-2-15,3-15-3 16,1-21 0-16,8-15-1 15,-8-18 0-15,9-15 0 16,-7-12-3-16,-7 0 4 16,1-18-15-16,-13-20-12 15,7-22-23-15,6-10-8 16,14-16 7-16,2-8 7 16</inkml:trace>
  <inkml:trace contextRef="#ctx0" brushRef="#br0" timeOffset="151046.9209">22469 14083 119 0,'21'-6'14'0,"16"3"-14"16,-2 3 13-16,7 0 10 15,0 4-7-15,-4 19-3 16,-10 7-6-16,-7 3 5 16,-7 0 2-16,-7 1 0 15,-7 0-9-15,-7 0 2 16,-22-4-4-16,-5-6 1 15,-6-1 4-15,-2-8 1 16,2-7-1-16,5-4-3 16,6-4 3-16,13 0-2 15,3 0-1-15,11 0 0 0,2 0 0 16,0-7-5-16,17-2-17 16,32-2-1-16,9-6 17 15,9 4-2-15,-5 0-1 16,1 3 2-16,-3-2-4 15,-4-3 3-15,-12-4-2 16,1-3 1-16,-12-2-5 16,-11-2 1-16,-10 2 8 15,-10 1 0-15,-2 2 5 16,-7 3 1-16,-15 1 4 16,-3 8-4-16,3 3 11 15,-5 6-3-15,12 0-4 16,-10 4-3-16,10 16-6 15,-3 6-1-15,5 3 1 0,1 4-2 16,10-5 2-16,2-2 1 16,0 0-1-16,0-8 0 15,0-4-1-15,6-4 0 16,8-4 0-16,-3-6 0 16,5 0 2-16,1 0 3 15,12-28 5-15,7-6-7 16,0-9-2-16,0 6-1 15,-7 5 1-15,-10 10 2 16,-3 12 0-16,-9 5 5 16,-3 5 0-16,-2 0-8 0,5 0-4 15,0 0-7 1,4 17 10-16,9 8 1 0,0-2 7 16,-4 4-3-1,-3-6-2-15,-4-3-2 0,-2 0 5 16,-1-4-4-16,-1-2 1 15,-3-1-2-15,-2-5 2 16,4-5-2-16,-2 1 0 16,8-2-2-16,-8 0 2 15,0 0 0-15,7 0 5 16,5-20 8-16,17-16-10 16,9-4-3-16,4 2-1 15,-13 10 0-15,-13 10 1 16,-9 8 4-16,-3 4-4 0,-6 5 0 15,8 1 0 1,-6 0-2-16,0 0 1 0,2 0-4 16,1 0-3-16,-3 1-3 15,2 12 10-15,6 2 1 16,-6 3 2-16,5-2 0 16,-5 4 1-16,5-1-1 15,-4 0-2-15,-1-2 0 16,3 2 0-16,-3-1-2 15,5 1-9-15,-2-6-25 16,2-2-47-16,6-11-83 16</inkml:trace>
  <inkml:trace contextRef="#ctx0" brushRef="#br0" timeOffset="151257.089">23826 13708 175 0,'2'-5'24'15,"0"4"-9"-15,0 1 4 16,2 0-9-16,5 0-9 16,3 6 4-16,1 16-3 15,3 16-2-15,-3 2-9 0,-9 10-49 16</inkml:trace>
  <inkml:trace contextRef="#ctx0" brushRef="#br0" timeOffset="152186.8599">23718 14255 364 0,'0'3'22'16,"0"-2"-22"-16,0 5-13 15,2-2 13-15,21 2 2 16,17-2 2-16,3-2 3 16,3-2-6-16,-3 0-1 0,-8 0-2 15,-6-10-2 1,-9-12 0-16,-6-2-1 0,-14-6-3 16,0 1-3-16,0 4-1 15,-16 6 12-15,-11 8 0 16,-1 5 13-16,-1 6 5 15,-8 0-12-15,6 11-4 16,5 16-1-16,6 2-2 16,6 0 1-16,7-1 0 15,7-8 1-15,0 0 1 16,7-2-4-16,9-6 4 16,9-3-4-16,-1-8 2 15,12-1-1-15,-1 0-9 16,3-7-14-16,-5-14 5 0,3-1 3 15,-16 8-3-15,-9 10 18 16,-1 2 1-16,-10 2 1 16,0 0 2-16,0 0-3 15,0 4 0-15,2 11 11 16,-2 6-2-16,0-1-1 16,0-4-4-16,0 1 1 15,4-6-5-15,5-2 0 16,7-3 0-16,3-3 0 15,10-3 1-15,12 0 1 16,3-3-2-16,-2-9-2 16,3-1 0-16,-9 7-3 15,-16 2 5-15,-5 4-1 0,-6 0 1 16,-4 0 0 0,3 0 0-16,-5 4 0 0,3 5 2 15,3 1 1-15,3-1-3 16,-4 0 0-16,13 0-2 15,0-6 0-15,14-3-4 16,-7 0 2-16,6 0-6 16,-10-18-2-16,3 3 3 15,-16 5 4-15,-2 4 5 16,-5 4 2-16,1 2 3 16,-5 0-2-16,0 0-3 15,2 0-5-15,-2 0 5 16,2 0 0-16,2 2 4 15,4 4-2-15,0-3-2 0,11 0 1 16,-4-1 1-16,5-2-2 16,4 0 0-16,-2 0-3 15,3 0 1-15,-2 0-2 16,-8-2 4-16,-1-1 0 16,-12 3 3-16,-2 0 1 15,0 0 10-15,0 0-5 16,0 0-9-16,0 0-5 15,0 3-3-15,0 11 7 16,-21 5-1-16,-10 2-3 16,-11 4-31-16,-14-6-63 15</inkml:trace>
  <inkml:trace contextRef="#ctx0" brushRef="#br0" timeOffset="152697.3577">20909 14612 195 0,'-11'-6'140'16,"11"4"-138"-16,0 2-1 15,0 0 0-15,13 0-1 16,34 0 0-16,24 0 8 16,25 0 0-16,33 4 4 15,14 8-8-15,21 8 2 16,28 2 0-16,15 2-3 15,19 1 3-15,5 3-2 16,-4-5-1-16,-1-2-3 16,-6-3 3-16,-4-3-2 15,-2-2 3-15,-16 1-4 0,-17-2 2 16,-21-4-2 0,-17-5 1-16,-18-3-1 0,-34 0 1 15,-24 0-1-15,-24 0 1 16,-24 0 3-16,-10 0-2 15,-9 0 5-15,0 0-1 16,0 0-1-16,0 0-5 16,0 0-7-16,0-1-20 15,-24-5-157-15</inkml:trace>
  <inkml:trace contextRef="#ctx0" brushRef="#br0" timeOffset="200662.8617">19955 14683 405 0,'-13'1'0'0,"6"-1"-58"0,-2 0 3 16,9 0 47-16,0 0 8 15,12 0 7-15,16 0-1 16,15 0 0-16,3 2 1 16,14 6 2-16,5-2-2 15,5-2 6-15,2 0-10 16,6 0 4-16,9-4-4 16,7 2 0-16,-1 0 2 15,13 4-5-15,-8 1 3 16,4-2-3-16,-1 4 6 15,1 2 0-15,4 0 3 16,8 3-7-16,7 1-1 16,-5-2-1-16,-1 2 0 0,-1 0-1 15,-7-3-1-15,0-2 2 16,-7-3 0-16,-15 1 1 16,-5-3 0-16,-13 3-1 15,-13-4 0-15,2 2 2 16,-10-2 3-16,3-4-4 15,2 0 2-15,5 0 3 16,2 0 2-16,2 0 0 16,0 0 0-16,7 3-6 15,2-2-1-15,5 3-1 16,12-2-1-16,11 0-1 16,3-2-3-16,2 0 5 0,-9 2-10 15,-8-1 3-15,-4 4-1 16,-12-1 3-16,-7-2-3 15,-8 2 5-15,-11-2 3 16,2 2 0-16,0 2 2 16,9 0-1-16,1-1 2 15,5-5-2-15,-2 0 0 16,-11 0-1-16,-13 0 2 16,-14 0-1-16,-12 0-1 15,-5 0 0-15,-1 0 0 16,-2 0-1-16,0 0-3 15,0 0-15-15,-9 0-79 16,-26 0-85-16</inkml:trace>
  <inkml:trace contextRef="#ctx0" brushRef="#br0" timeOffset="201261.552">20526 14566 155 0,'0'-25'307'16,"0"17"-307"-16,11 3-28 15,11 5-5-15,14 0 4 16,14 0 27-16,16 0 1 15,5 8 2-15,12 8-2 16,5 0 2-16,15 2-1 16,11 2 0-16,28-2 1 0,28 4 4 15,17-4-4-15,19 1 2 16,16-2-2-16,-6-3 3 16,2 6-4-16,-16 0 1 15,-17-3 0-15,-6 5-1 16,-21-6 0-16,-20 4 0 15,-4 0 0-15,-30-4-1 16,-19 4 0-16,-16-6 1 16,-20-4 0-16,-5-3-2 15,-9-2 2-15,-12 1 1 16,-2-6-1-16,-5 6 0 16,-5-6 0-16,-5 0-3 0,-4 0-6 15,-2 0-8-15,0 0-20 16,0-12-47-16</inkml:trace>
  <inkml:trace contextRef="#ctx0" brushRef="#br0" timeOffset="232518.3779">15773 9050 89 0,'-2'-8'43'16,"-3"-1"-34"-16,5 8-3 15,0-2 7-15,0 2 15 16,0-3-18-16,0-1-1 16,0 4-1-16,0-1-6 0,0-1 2 15,0 0 0 1,0 0 0-16,0-1-2 0,0-2 2 16,5 1 5-16,-5-2-6 15,0-2 4-15,0 2-4 16,0 1 5-16,-5 0-5 15,1 0-3-15,-10 4 0 16,8 2-1-16,-12 0-1 16,0 0-5-16,-9 0 3 15,-6 22-1-15,-7 8 4 16,-9 12 0-16,-4 11 1 16,6 2 0-16,-3 10 0 15,15-5 0-15,10-2 0 16,10-4 0-16,6-4-2 15,9-3 2-15,0-1 0 0,5-3 2 16,14 2-1-16,-1-5-1 16,9-2 0-16,-4-6 0 15,-6-4 0-15,-3 0 0 16,-1-1 0-16,-7-3 1 16,2 8-2-16,-8-1 1 15,0-4 0-15,0 9 0 16,-16 2-1-16,-13 0 1 15,-7 4-3-15,-4-4 2 16,4-7-4-16,0-9-4 16,13-9 3-16,2-4 5 15,15-6 0-15,4-3 1 0,2 0-3 16,0 0-4-16,0 0-3 16,0 3-3-16,0-2 2 15,0 2-1-15,4 2 12 16,13 4 0-16,4-1 0 15,-6 1-2-15,5 1 2 16,3 4 0-16,-4 7 0 16,-3 1 2-16,11 3-2 15,-12 4 0-15,1 1 0 16,-3 10 0-16,-5 3 0 16,-8 10 4-16,0 5 4 15,0 7 3-15,-23 3-3 16,-6 2-3-16,0-1 1 0,4-2-4 15,3-4-1 1,-2-1-1-16,6-4 1 0,-3-6-1 16,6-4 0-16,7-6 0 15,-2-6-1-15,10-6 1 16,0-6 0-16,0-4-1 16,0-5 2-16,0-4-1 15,0 4 0-15,4-6 0 16,2 0 0-16,-4-5 0 15,0-1 0-15,-2-3 1 16,2 3-1-16,5-3 0 16,-3 0 1-16,0 1 3 15,8 2 7-15,1-1 7 0,5 0 5 16,9 0-15-16,-1-2-7 16,3 0-1-16,4 0-3 15,4 0-3-15,-4 0-25 16,3 0-18-16,-7-4-25 15</inkml:trace>
  <inkml:trace contextRef="#ctx0" brushRef="#br0" timeOffset="232983.9361">15236 11489 95 0,'0'0'74'16,"23"0"-74"-16,20 0-4 15,18 0 4-15,26 0 23 0,20 0 3 16,13 4-13-16,17 9 0 16,13 3-13-16,20 6-2 15,2 2-3-15,1 2 1 16,-3 0 0-16,1-2 1 15,-16 4-2-15,-7-6-1 16,-7-4 0-16,-14-5-5 16,-11-5 3-16,-7-8-7 15,-14 0 9-15,-10 0-1 16,-4 0 2-16,-21 0-8 16,-16 0-21-16,-17-12-72 15</inkml:trace>
  <inkml:trace contextRef="#ctx0" brushRef="#br0" timeOffset="233876.6908">16624 11758 114 0,'-2'0'0'0,"2"0"-47"16,0 0 13-16,0 0 34 16,0 0 46-16,0 0-18 15,0-4-28-15,0-6-33 16</inkml:trace>
  <inkml:trace contextRef="#ctx0" brushRef="#br0" timeOffset="234266.6634">16014 11386 260 0,'-5'-7'7'0,"5"7"-5"16,0 0-2-16,0 0-13 15,7 0 11-15,23 17 2 0,25 5 6 16,7 4-5-16,23-6 2 16,6 5 0-16,9-11-1 15,14 1 6-15,-3-5-2 16,7-1 0-16,-8-2-5 16,-10-4-1-16,-15 4-6 15,-14 3-7-15,-11-2-27 16,-14-4-52-16,-9-2-18 15</inkml:trace>
  <inkml:trace contextRef="#ctx0" brushRef="#br0" timeOffset="234881.6509">17322 11708 39 0,'67'-5'80'0,"17"-4"-78"16,12 4 3-16,22-3 7 15,2-1 3-15,7 5 9 16,-1 3-5-16,-7 1-7 16,9 0 2-16,1 0-2 0,11 0 2 15,3 1-8-15,0 3-3 16,-10 2-3-16,-8-1 1 16,-19 1-1-16,-12-1 0 15,-21-1 6-15,-12 2-6 16,-17-2 7-16,-6 0-6 15,-9-2 3-15,-7 1-3 16,1-3-1-16,-3 1 0 16,-7-1 0-16,-2 0-1 15,-7 3 1-15,2-3 0 16,-4 0 0-16,-2 0-1 16,0 0-2-16,0 0-5 15,0 0-11-15,0 0-18 16,2 0-62-16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06:24.232"/>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7030A0"/>
    </inkml:brush>
  </inkml:definitions>
  <inkml:trace contextRef="#ctx0" brushRef="#br0">14879 6093 210 0,'5'24'0'0,"-5"-11"-58"16,0-13-21-16</inkml:trace>
  <inkml:trace contextRef="#ctx0" brushRef="#br0" timeOffset="1235.3791">14879 6093 121 0,'5'37'7'0,"-5"-37"-3"16,0 0 5-16,0 0 15 16,0 0 16-16,0 0-5 15,2 0-11-15,5 0-11 16,15 0-8-16,9 0 3 16,10 0-1-16,-1 0 0 15,2 0 0-15,-4 0-6 16,2 0 4-16,12 0-2 15,-5 0 7-15,9 6-2 16,3 2 1-16,10-4-6 16,5-4 2-16,-1 0-3 0,2 0 0 15,-5-6 0 1,-7-8 0-16,-15 9 3 0,-7 1-2 16,-8 4 3-16,3 0-5 15,-3 0 4-15,11 7-5 16,8 9 2-16,-1-4-1 15,7-5-1-15,-1-2 1 16,-1-5-1-16,-2 0 6 16,0 0-3-16,-8 0 2 15,-1-6-3-15,1 2 3 16,-3 4-2-16,4 0 2 16,-8 0-3-16,13 5-2 15,2 6 2-15,-6-5-1 0,4-4 0 16,4-2 0-1,-3 0 5-15,0 0-5 0,3-2 4 16,-4-6-2-16,-6-1-2 16,-3 8 1-16,-8 1 0 15,1 0 2-15,-3 0-4 16,5 0 2-16,7 0-2 16,-1 0 3-16,1 0-3 15,6 0 0-15,5 0 1 16,2-7-1-16,6-12 1 15,1 4 0-15,-5 7 0 16,-11 6-1-16,-7 2 1 16,10 0-1-16,6 0 6 15,6 10 10-15,3 1-15 0,2 1-1 16,16-10 1-16,15-2 4 16,16-2 1-16,15-23-1 15,10-6-5-15,-1-5 1 16,-20 6-1-16,-8 2 0 15,-27 14-1-15,-16 9 3 16,-7 5-3-16,-4 0 2 16,7 6 1-16,8 8 0 15,5-1 3-15,4-5-3 16,5 0-1-16,-4-7-1 16,4-1 1-16,-2 0-1 15,1 0 2-15,-1-9-3 16,0-3 2-16,-12 2-1 15,-4 3 1-15,-9 6-1 0,-6 1 1 16,-5 0-1-16,9 1 2 16,-3 9 0-16,1 2 0 15,0 1-2-15,13-8 2 16,-3-2-2-16,13-3 2 16,8 0-2-16,0-14 0 15,-1-5 0-15,-1 3 0 16,-13 4-2-16,-17 6 3 15,-12 6-2-15,-12 0-1 16,-4 0 2-16,-8 9-5 16,6 0 4-16,-3 1-1 0,3-2 2 15,11-2-1 1,3-3 2-16,13-3 1 0,8 0-2 16,5 0 0-16,-5-7 0 15,-7-4 0-15,-15 2 0 16,-2 5 0-16,-9 2 1 15,-4 2 0-15,2 0-2 16,0 0 0-16,-3 0 1 16,1 0 0-16,-4 2-1 15,-5 1 2-15,-3-2-1 16,0-1 0-16,-4 0 1 16,0 0 0-16,-7 0 1 15,0 0-1-15,0 0-1 16,0 0 0-16,0 0-1 15,0 0-4-15,0 5-11 0,-7 4-48 16,-29 1-113-16</inkml:trace>
  <inkml:trace contextRef="#ctx0" brushRef="#br0" timeOffset="3719.7739">15835 6156 310 0,'-2'0'0'0,"2"0"5"0,0 0 0 16,0 0 2-16,0 0 19 16,0 0 15-16,0 0-5 15,0 0-28-15,0 0-8 16,0 0-18-16,23 0-32 15,10 0-78-15</inkml:trace>
  <inkml:trace contextRef="#ctx0" brushRef="#br0" timeOffset="7625.0875">4263 8711 264 0,'0'0'6'0,"0"0"-2"16,-3 0 13-16,-1 0-2 15,-5 0-10-15,-4-4 2 16,-1-3 9-16,-1 3 3 0,-5 1 5 16,-3-3-13-16,0 1 2 15,-6 1-2-15,0 1 4 16,-3-1-13-16,3 0 0 15,0 0 3-15,0-2-1 16,0-1 5-16,5 0-4 16,-10-5 3-16,3 1-7 15,-2-3 0-15,-7-1-1 16,1-8 0-16,-3-5 0 16,0-5-1-16,-3-4 1 15,1-5-1-15,-1-3 1 16,7 2-4-16,5-4 3 15,2 1 2-15,6 0-2 0,3 2 0 16,4-6 1-16,4 6-1 16,12-2 1-16,2-3-3 15,0-1-1-15,0-1 0 16,25-5-3-16,2 6 6 16,6 5-1-16,11-1 2 15,6 6-2-15,14-7 0 16,5 6 1-16,1 1-1 15,-15 5 2-15,-4 11 0 16,-11 10 0-16,-9 7 0 16,-2 2 0-16,8 5-2 15,3 0-2-15,13 19 4 0,12 12 0 16,6 9 2-16,7 5 0 16,2 7-2-16,-9 1 1 15,1 0-1-15,-14-2 0 16,-12-1 0-16,-8 2-1 15,-7-1 1-15,-2 10 1 16,-11 0-1-16,-5 4 1 16,-7-3 1-16,-6-12 0 15,0-6-1-15,-19-5 4 16,-10 1 3-16,-13 2-3 16,-3 4 5-16,-13 2-6 15,0-4-2-15,1-4-1 16,16-12-1-16,17-11 0 0,15-10-4 15,9-2-13 1,0-4-35-16,29 2-65 0,25-3 64 16,33-13-117-16</inkml:trace>
  <inkml:trace contextRef="#ctx0" brushRef="#br0" timeOffset="8922.9827">10025 8761 114 0,'-29'-6'80'16,"9"-5"-43"-16,-1 2 19 0,2-5 1 15,3 0-14-15,1-2 0 16,-6 6-11-16,13 0-9 16,-4 3-4-16,4 3-5 15,7 1-1-15,1 3-7 16,0 0-4-16,0-3-2 16,0 3-4-16,0 0 0 15,0 0-5-15,23 0 7 16,17 0 2-16,24 0 3 15,21 0-1-15,15 0 3 16,1 0-5-16,-1 0 0 16,-4 0 0-16,-5 0 1 0,-2 0-2 15,-5 0 2 1,-14 0-2-16,-12 0 1 0,-27 0 0 16,-11 0-1-16,-14 0 0 15,-6 0-1-15,0 0 2 16,0 0 8-16,-2 0-4 15,-22 0 1-15,-19 0-5 16,-9 0 0-16,-18 3-3 16,-8 0 2-16,2 0 0 15,-6 1 0-15,-5 1 0 16,-11 4-2-16,-3 3 3 16,6-1-2-16,3 2 2 15,30-4 0-15,11-4 3 16,27-4-1-16,12-1 0 15,12 0 1-15,0 0-3 16,0 0-2-16,2 0-7 16,14 0-1-16,13 0 8 0,9-3 2 15,11-8 3-15,16 1-1 16,-1 1-1-16,1 1-1 16,-3 2 0-16,-2 3 1 15,-2-1-1-15,-4 4 1 16,-10 0-2-16,-2 0 1 15,-15 0-1-15,-11 0-1 16,-5 0 2-16,-11 0-4 16,2 0 2-16,-2 0 2 15,0 0 0-15,0 0 0 0,0 0-4 16,-13 0-7-16,-7 0-58 16,-14 0-96-16</inkml:trace>
  <inkml:trace contextRef="#ctx0" brushRef="#br0" timeOffset="14134.6918">4590 10218 216 0,'-4'-7'19'0,"2"3"16"16,0 1 17-16,-3 2 6 16,5 1-17-16,0 0-14 15,0 0-18-15,0 0-6 16,0 0-3-16,0 0-5 16,5 0-2-16,15 0-3 15,13 0 10-15,16 0 0 16,13 0 0-16,10-13-1 15,1-2 1-15,12-6 0 0,-3-1 0 16,-6 4-1-16,4 4-1 16,-2 4 2-16,9 2 0 15,7 2-2-15,-3 0 2 16,9 0-1-16,8-4 1 16,7-1-1-16,-8-4 1 15,4-1-1-15,-15 10 1 16,-11 1 0-16,-11 5 0 15,-14 0-4-15,-7 6-1 16,-4 9-3-16,5 6 7 16,4-8 0-16,1-3 1 15,9-8 0-15,-1-2-2 0,6-11 2 16,7-9 0-16,0-5 1 16,-10 14-1-16,-6 10 0 15,-8 1 0-15,-7 0-6 16,2 16 0-16,0 6 2 15,-2-4 2-15,3-6 3 16,4-12-2-16,8 0 2 16,7-8 0-16,14-22-1 15,-1-1-2-15,-8 0 0 16,-5 12 1-16,-15 8 0 16,-16 7 1-16,-11 4-3 15,-4 0-6-15,-5 20 1 16,5-4 8-16,-6 2 1 0,6-6 1 15,2-5 1 1,0-7 1-16,2 0 2 0,6 0 0 16,7-1-2-16,14-19 2 15,4-3-4-15,-2 9 6 16,-4-1-8-16,-10 13-2 16,0 2 2-16,1 0 2 15,9 2-1-15,1 13 0 16,13-5 8-16,-2 5-8 15,5-3 1-15,6-2 0 16,0-6-1-16,4 0-1 16,10-4 0-16,5 0 1 0,2 0 1 15,-5 0-2 1,-4 0 0-16,3 0 0 0,-13 0 1 16,4 0 0-16,-4 0-1 15,-4 0 3-15,1 3-2 16,-3 4-1-16,3-7 1 15,2 0 0-15,-3 0-2 16,8 0 2-16,0-4 1 16,-8-2-2-16,-3 1 1 15,-15 5-1-15,-5 0 0 16,-10 0-1-16,-8 0 0 16,-6 0 0-16,-3 5 0 15,-7-2 1-15,5-3 0 16,-4 0 2-16,-1 0 0 15,7 0 2-15,-10 0 1 0,1 0-1 16,-7 0 1-16,-5 0 1 16,-4 0 7-16,0 0-4 15,0 0-3-15,0 0-6 16,0 0 0-16,0 0 0 16,0 0 0-16,0 0 3 15,0 0-1-15,0 0 2 16,0 0-4-16,0 0 0 15,0 0 0-15,0 0 0 16,0 0-3-16,0 0-7 16,0 0-20-16,0-3-74 15,0-19-173-15</inkml:trace>
  <inkml:trace contextRef="#ctx0" brushRef="#br0" timeOffset="18111.1994">4370 11364 74 0,'-11'0'79'0,"9"0"-37"15,2 0-3-15,0-2 8 16,0-1-15-16,0 3-4 15,0 0-1-15,0 0-1 16,0 0-7-16,0 0-5 16,0 0-7-16,0 0-6 15,0 0-1-15,0 0-3 16,0 0 3-16,0 0-3 16,4 0-3-16,16 0 5 15,4 5 1-15,12-1 1 16,7 0-1-16,-6 2 4 15,5 3-4-15,-1 0 3 0,-1-5-2 16,6 2 3-16,4-3 0 16,1 2 2-16,12 3-1 15,-5-2 0-15,-1-2 2 16,1 1-5-16,-2 0 2 16,10-1-4-16,11 1 6 15,2 0-5-15,13-5 1 16,-1 2 2-16,-8-2-1 15,-5 0-2-15,0 0 0 16,-5 0 1-16,7 4-2 16,5 0 3-16,0-2-1 15,-1 4 2-15,-1-4-2 0,2 0-1 16,-8-2 0-16,-5 2 1 16,-1 2 2-16,-6-4-4 15,-1 6 2-15,1-2-2 16,-3 3 2-16,3 2-2 15,-1-1 1-15,15-4-1 16,1-2 0-16,14-2 1 16,-3 0-1-16,-3 0 1 15,4 0-1-15,-7 0 0 16,2 0 1-16,-2 0-2 16,2 0 1-16,-8 0 0 15,2 0-1-15,-6 0 2 16,-3 4-3-16,-1-4 3 15,-4 0-1-15,4 0 0 16,-9 0 0-16,1-4 0 0,-5-4 0 16,-7 2 1-16,-9 6-1 15,-1-2 0-15,-12 2 0 16,-1 0-1-16,4-2 2 16,2-1-1-16,3 1 1 15,3-2-1-15,12 1 1 16,-4-1-1-16,6 0 0 15,-5 0 0-15,-7 4 0 16,-6-4 1-16,-5 4-3 16,2-2 3-16,-8 0-2 15,0 2 1-15,-5 0 0 16,-3 0 0-16,6-4 1 0,-6 4-2 16,-1-2 2-16,-1 0 0 15,-3 2 0-15,-3 0-2 16,-3 0 2-16,4 0-1 15,-4 0 2-15,15 0-2 16,-2-2 0-16,6 2 1 16,-1-5-1-16,8 2 1 15,-8 3-2-15,2-3 2 16,-3 3-2-16,-5 0 1 16,1 0 0-16,0-2 0 15,-9 2 0-15,4 0 0 0,-3 0 0 16,-2 0-1-1,-7 0 2-15,1 0-2 0,-3 0 2 16,0 0-1-16,2 0 1 16,-2 0 0-16,0 0 2 15,0 0-3-15,0 0 0 16,0 0 2-16,0 0-2 16,0 0 1-16,0 0-1 15,0 0 0-15,0-1 1 16,0 1-1-16,0 0 0 15,0 0 1-15,0 0-1 16,0 0 3-16,0 0-2 16,0 0 0-16,0 0-1 15,0 0 1-15,0 0-1 0,0 0 0 16,0 0 1-16,0 0 0 16,0 0-2-16,0 0 1 15,0 0 0-15,0 0 0 16,0 0 0-16,0 0 0 15,0 0 0-15,0 0 2 16,0 0-2-16,0 0 1 16,0 0-1-16,0 0 0 15,0 0-1-15,0 0 1 16,0 0-3-16,0 0 1 16,0 0-3-16,0 0-3 15,-5 0 2-15,-8 0-6 16,-12 0 4-16,-17 0-11 0,-3 0-13 15,-12 0-6-15,-7 3-20 16,-8 8-90-16</inkml:trace>
  <inkml:trace contextRef="#ctx0" brushRef="#br0" timeOffset="19679.2872">7487 11855 127 0,'-71'0'10'16,"-6"0"-3"-16,0 0 9 15,-8 0 7-15,-2 0-7 0,3 0-3 16,-1 0-9-16,0 0-4 16,-5 0 0-16,-5 0 0 15,-5 0-6-15,-2 0-2 16,-1 6 2-16,-6-2 6 16,2 0 2-16,-11-1 11 15,-1 0-8-15,0 0 3 16,1 2 9-16,-5-1-2 15,5 2-4-15,0-4-6 16,13-2 6-16,10 0 4 16,10 0 4-16,4-10-9 15,4-6-2-15,0 0 10 0,6-4-14 16,7-1 9-16,-1-2-3 16,6-5-1-16,-4-2-2 15,0-3-3-15,1 2 0 16,-5-3-1-16,-5 2-2 15,10 5-1-15,4-3 1 16,3 8-1-16,8-6 2 16,7-4-2-16,-3 2 2 15,3-2 1-15,3-4 1 16,1 0 2-16,7 1 3 16,4 1-4-16,11 6-4 15,6 2 1-15,8 3-2 16,0 3 0-16,0-10-3 0,18 1 0 15,4-1-4 1,0-4 7-16,7-1-1 0,-2-1 1 16,-2 0-2-16,-3 0 4 15,0-2-2-15,-2 4 0 16,-5 4 0-16,6 4 1 16,1-2 0-16,7 1-1 15,13-2 0-15,14-11 0 16,17-7 1-16,12-3-1 15,2-4 0-15,5 4 3 16,-3 8-2-16,-12 2 0 16,0 5-1-16,-2 3 0 0,1 5 0 15,4 3 0 1,7-1 0-16,-1 6 1 0,4 2-1 16,8 7 1-16,4 0-1 15,6 2 0-15,-6 0 0 16,9-1 0-16,-2 3 0 15,18 1 0-15,-4-3 0 16,-1 2 0-16,-8-2 1 16,-4 0-2-16,-8 6 2 15,-2-2-1-15,0 2 0 16,-1 2 1-16,-3 0-1 16,8 0 2-16,0 5-4 15,2 2 4-15,-4-1-4 0,-4 5 4 16,-8-4-4-1,2 1 4-15,4 0-4 0,-9 2 2 16,0 2 0-16,0 1 0 16,-9 2 2-16,2 2-4 15,-9-2 4-15,-8 3-2 16,-3-1 0-16,-11 1 0 16,1 1-2-16,-13 6 2 15,10-3 0-15,-12-2 0 16,2 4-1-16,-8 3 0 15,-6-2 0-15,4 6 0 16,0 7 0-16,0 3 2 16,4 4-1-16,-2-5 1 15,-2-3-1-15,-5-6 0 0,-6-3 1 16,-3-6-2-16,-6 2-1 16,2 3 1-16,-9 4-2 15,0 7 3-15,0-2 2 16,-9-2-1-16,-5 1 0 15,-8-7 1-15,-6 1 1 16,-7 3-3-16,-2 1 8 16,-10 2-7-16,4 2 2 15,-2-5-1-15,9-2-2 16,2-8 4-16,12-6-4 16,8-4 1-16,3-4 1 15,7-4-1-15,-3 0-1 16,7-4 4-16,-7 3-2 0,-2-2 5 15,-2 1-5-15,7 1-1 16,0-2 0-16,1-1-1 16,-4 0 1-16,7 0-1 15,-4 0 0-15,-5 2-6 16,5-2-4-16,-6 5-26 16,4-1-74-16,-1-4-81 15</inkml:trace>
  <inkml:trace contextRef="#ctx0" brushRef="#br0" timeOffset="22363.7582">16109 11753 137 0,'-15'-9'35'15,"6"4"-8"-15,0-1 7 16,0 1 4-16,3 2 0 15,-4-5-2-15,5 3-5 16,-5 1-14-16,-2 3-5 16,6-2-12-16,-9 2 0 15,-3-4-2-15,-5 1 0 16,-6 0 0-16,1 3 4 16,-3-4 1-16,-8-3-2 15,8 0 5-15,0-6 4 16,0-6 1-16,2 0-6 15,0-5 1-15,-3-13-1 0,9-1-4 16,-2-9-1-16,11-2 0 16,8-11-5-16,-1 0 2 15,7-6 3-15,0-3-5 16,0 2 5-16,0 5 0 16,0 1 1-16,7 8 0 15,1 6-1-15,8 4 1 16,-1 6 0-16,8-4 0 15,6 5-1-15,2-9-1 16,7 5 1-16,7-2 0 16,3 2 0-16,6 2 1 15,0 3 1-15,-6 8-2 16,15 0 1-16,-3 0 0 0,5 8 0 16,4-3-1-16,0 4 0 15,4-1 1-15,8 0-1 16,4-3 1-16,-4 1 0 15,13 0 0-15,-7 3 1 16,-15 2 0-16,-3 7-2 16,-9 5 1-16,-4 2 1 15,1 3-2-15,3 0 1 16,6 0 0-16,-7 0-1 16,4 0 1-16,-6 0 1 15,-1 0-2-15,-2 3 1 16,2 4-1-16,0 9 1 15,-1 2-2-15,-2 3 2 0,10 2-2 16,-5 5 2-16,-2-2-2 16,-8 1 0-16,-1 1 1 15,2-3-2-15,-4 6 1 16,-5-1 1-16,-3 0-1 16,-2 6 0-16,-4 0 1 15,-5 1-1-15,-6 1-2 16,-2-2 2-16,-5 0-1 15,-2 4 2-15,-1-1 0 16,-8 4 2-16,0-3-2 16,0-2 0-16,0 1 1 15,-2-6 0-15,0-1-2 0,0 3 1 16,0-4-1-16,-2 5 1 16,-11 2 0-16,-5 2 0 15,0-3 0-15,-6 3 0 16,6-4 2-16,-9-4-3 15,2-3 2-15,8-3-2 16,-10-1 0-16,2 2 1 16,-4 1 0-16,0-2 2 15,-4 2-2-15,-9 0 0 16,1-1 1-16,-5 6 1 16,-6-3-2-16,2-1 0 15,-6-5 1-15,2-4-1 16,-2 0 2-16,-2-2-4 15,-11 0 4-15,5 0-2 16,-7-7 2-16,-4 1-4 0,11-2 5 16,4-3-1-16,7-1-1 15,4-4 2-15,7 0 1 16,-1-1-4-16,5-1 1 16,1 3 0-16,-6-3 0 15,5 0-1-15,7 0 4 16,4 0 0-16,0 0-1 15,8 0-1-15,-2-4 1 16,8 2 0-16,4 2-3 16,0-2 2-16,7 2-1 15,2 0 1-15,0 0-2 16,0 0 0-16,0 0 1 0,0 0-1 16,0 0 0-16,0 0 0 15,0 0-1-15,0-2 2 16,0 0-3-16,0 2 3 15,0 0-1-15,0 0 0 16,0 0 0-16,0 0 1 16,0 0 0-16,0 0 0 15,0 0-1-15,0 0 1 16,0 0 0-16,0 0-1 16,0 0 2-16,0 0-2 15,0 0 0-15,0 0 0 16,0 0-2-16,0 0 2 15,0 0-1-15,0 0 1 0,0 0-1 16,0-2 0-16,0 2 0 16,0 0 1-16,0 0 0 15,0 0 1-15,0 0-1 16,0 0 1-16,0 0 0 16,0 0-2-16,0 0 2 15,0 0-2-15,0 0-2 16,0 0-7-16,0 0-15 15,0 0-30-15,0 0-46 16,0 0-37-16,0 0 36 16</inkml:trace>
  <inkml:trace contextRef="#ctx0" brushRef="#br0" timeOffset="23781.0888">18970 11693 280 0,'-4'-6'69'16,"2"2"-43"-16,2 2-26 15,0 2-15-15,0 0-1 16,11 0 12-16,9 0 4 16,13 0 13-16,7 0 6 15,12 0-5-15,6 0-3 16,6 2 2-16,14 2-1 16,2-4-2-16,14 0-3 0,10 0 0 15,19 0-4-15,5 0 2 16,1-6-5-16,8-3 2 15,4 5-2-15,3 0 2 16,-1 0-2-16,-6 4 0 16,-6 0-1-16,-15 0 1 15,-1 0 0-15,-13 0 0 16,-3 0-1-16,-10 4 2 16,-7-1-1-16,-1 1 1 15,-17-4-1-15,1 0 2 16,-5 0 0-16,0 0 2 0,5-7-3 15,9-11 6 1,5 6-1-16,4 0 1 0,11 2-6 16,-9 4-1-16,-6 4 0 15,2 2 0-15,-8 0 0 16,-3 0 0-16,-8 6 0 16,3 4 0-16,-9 1 1 15,6-3 0-15,-3-1 0 16,1 1 1-16,3-4 0 15,-1 0-1-15,4-2 0 16,-6-2 1-16,11 0-1 16,-9 0 0-16,5 0 0 0,-9 0 0 15,-2 0 0 1,-8 0 0-16,-3 0 3 0,-7 0-3 16,-11-4 0-16,-10 4 0 15,-5 0 1-15,-10 0-2 16,0 0 2-16,7 0-1 15,-5 0 0-15,5 0 1 16,-2 0-2-16,0 0 0 16,-3 0 1-16,0 0-2 15,-4 0 2-15,0 0 1 16,0 0-2-16,0 0 3 16,0 0 1-16,0 0 0 15,0 0-2-15,0 0-1 0,0 0-2 16,0 0 0-1,0 0 1-15,0 0-2 0,0 0 2 16,0 0-2-16,0 0 0 16,0 0-1-16,0 0-5 15,0 0-7-15,0 0-39 16,-4 0-87-16</inkml:trace>
  <inkml:trace contextRef="#ctx0" brushRef="#br0" timeOffset="29947.1949">4717 14418 165 0,'-25'-19'42'0,"6"-1"18"16,10 10-4-16,6 5-10 0,3 2-12 15,0 1-16-15,0 2-9 16,0 0-4-16,0 0 0 15,0 0-2-15,0 0-2 16,12 0-1-16,17-1 3 16,11-2 0-16,11 1 0 15,18-4 4-15,18 0-3 16,18-3 1-16,19-8 0 16,12 5-2-16,19 0 0 15,-2 2-3-15,3 6 0 0,11 2 0 16,5 2-1-1,6 0 1-15,7 0 0 0,-5 0 0 16,12 6 0-16,-5 10 0 16,11 1 0-16,1-2 0 15,1-3 1-15,-4-7-1 16,3-5 0-16,-10 0 3 16,-13 0-2-16,-5 0 1 15,-13-5-1-15,-4 5-1 16,-7 0 0-16,-10 0 0 15,-29 0 0-15,-18 0-2 16,-26 0 1-16,-24 0 1 16,-23 0 0-16,-7 0 0 15,-10 0 1-15,0 0 3 16,0 0-1-16,0 0-3 0,0 0-3 16,-11 0-2-1,-5-5-40-15,5-2-25 0,9-1-97 16</inkml:trace>
  <inkml:trace contextRef="#ctx0" brushRef="#br0" timeOffset="30890.8598">14971 14065 275 0,'-9'0'35'0,"7"0"3"0,2 0-31 16,0 0 1-1,0 0-8-15,0 0 2 0,0 0-2 16,0 0 0-16,0 0-1 16,15 0 2-16,26 1 13 15,19 11 12-15,20 3-2 16,23-3-16-16,1-1-1 16,23 0-3-16,-2-1 0 15,6-2-1-15,12-2 0 16,11-6 3-16,4 0-3 15,18 0 4-15,5-6 7 16,8-4 9-16,0 6-23 16,5 4 0-16,-7 0 1 15,-2 0 0-15,3 0 1 16,-11 0-2-16,-9 2 1 16,-10 2 0-16,-31-2-2 0,-15 2 2 15,-19-2-1-15,-7 0 0 16,-5 0 0-16,-8 0 1 15,-11-2-1-15,-6 0 3 16,-11 0-3-16,-9 0 2 16,-9 0 0-16,-14 0 2 15,-9 0 0-15,-4 0 4 16,0 0 1-16,0 0-4 16,0 0-1-16,0 0-2 15,0 0 4-15,0 0-6 16,0 0 1-16,0 0-1 0,0 0-1 15,0 0-2 1,0 0-4-16,0 0 0 0,0 0-7 16,0 0-11-16,-11 0-26 15,-22-6-138-15</inkml:trace>
  <inkml:trace contextRef="#ctx0" brushRef="#br0" timeOffset="38335.164">17063 7120 253 0,'0'0'7'0,"0"0"-5"15,-13-7-4-15,11 3-1 16,2 4 3-16,0-3 5 15,0 1 15-15,0 2 13 16,0 0-10-16,0 0-7 16,0 0-7-16,0 0-4 15,0 0-5-15,0 0 0 16,0 0-1-16,0 0 1 16,0 0-4-16,0 0 2 15,0 0-5-15,0 13-5 16,-2 19-4-16,-10 22 16 15,1 24 0-15,-5 19 1 16,3 4 4-16,-1 3-5 0,9-5 0 16,-3-13 1-16,4-13-1 15,2-17-2-15,2-12 1 16,0-9 1-16,0-8 0 16,0-4 0-16,0-8-6 15,4-3-15-15,6-10-22 16,5-2-29-16,2-20-17 15</inkml:trace>
  <inkml:trace contextRef="#ctx0" brushRef="#br0" timeOffset="38768.8136">16961 7213 165 0,'0'-6'23'0,"0"-1"-3"16,0 4-5-16,13-3-15 16,18-3 1-16,16 5 6 15,9 1-1-15,9 3 4 16,-3 0-4-16,-3 0-1 15,-5 10-3-15,-7 8-2 0,-9 1 0 16,-18 10-3 0,-5 1 1-16,-15 6-2 0,0 4 4 15,-4 4 3-15,-25-4 4 16,-13-3 0-16,-6-5 1 16,-3-9-1-16,1 0 9 15,-6-10-9-15,0-4-2 16,14-4 6-16,4-5-3 15,18 0 6-15,-1 0-5 16,15-4-2-16,2-3-7 16,4-9-10-16,0-1-32 15,0 0-26-15,16 2-21 16</inkml:trace>
  <inkml:trace contextRef="#ctx0" brushRef="#br0" timeOffset="39475.26">17607 7749 454 0,'-9'-5'0'15,"9"4"-17"-15,0 1-16 16,5 0 25-16,26 0 8 15,13 0 3-15,23 0 3 16,22 4 5-16,16 3-1 16,8 0-7-16,3 2-3 0,-9-1 0 15,-4 0 0-15,-16 0 0 16,-5 1-3-16,-22-1-2 16,-13 1-4-16,-18-1 1 15,-16 0-7-15,-3-1-11 16,-8 0-18-16,-2-1 14 15,0 1-18-15,-12-3-63 16</inkml:trace>
  <inkml:trace contextRef="#ctx0" brushRef="#br0" timeOffset="39774.4536">18480 7660 312 0,'-19'-18'30'0,"5"4"17"0,5 8-7 15,9 2-21-15,0 4-8 16,0 0-11-16,0 0-3 15,0 0-3-15,4 0-6 16,19 1 6-16,15 13 6 16,-1 9 2-16,6 3 0 15,-3 5-2-15,-2 6 0 16,-9 3-4-16,-9-2 4 16,-4-2 0-16,-5-1-3 15,-11-7 3-15,0-2 2 16,-11 2 2-16,-17-4-2 15,-1 0 4-15,-4-4-4 16,2-6 1-16,6-6-3 0,14-5-3 16,7-3-13-16,4 0-32 15,0 0-72-15,0 0-102 16</inkml:trace>
  <inkml:trace contextRef="#ctx0" brushRef="#br0" timeOffset="40277.0538">19639 7610 387 0,'0'0'5'0,"0"0"-5"16,-9 0 1-16,-9 1-1 15,-7 26-1-15,-8 5-2 16,-2 14 3-16,-3 4 3 16,-5-2 1-16,3 1-3 15,0-8 2-15,-3-2-3 16,-1-7 3-16,-3-8-3 16,3-6 2-16,6-11 2 15,11-7-2-15,9 0 5 16,3-16-5-16,11-20-2 15,4-14-32-15,0-9-1 16,4 0 0-16,21 11 27 16,-6 16 6-16,-5 15 19 0,-3 13 1 15,0 4-7-15,5 0-13 16,3 3 1-16,6 21 0 16,4 7 2-16,2 11 11 15,0 2-7-15,3 2 1 16,-3-3-3-16,2 0-4 15,4-1 1-15,-2-4-1 16,5 0-2-16,0-6 0 16,-2-4-5-16,4-6-8 15,-4-12-28-15,-5-10-54 0,-10-6-127 16</inkml:trace>
  <inkml:trace contextRef="#ctx0" brushRef="#br0" timeOffset="43975.9079">20485 7355 240 0,'2'0'16'15,"-2"0"-16"-15,0 0-27 16,0 0 20-16,0 4 2 15,0 15 5-15,0 6 20 16,0 15-6-16,-2 14 6 16,-17 15-1-16,3 9-5 0,-9 8-7 15,8-2-2-15,-6-7-3 16,10-15-1-16,8-12-1 16,5-22-1-16,0-8-4 15,0-12-5-15,0-6-3 16,0-2-3-16,0-8 14 15,0-26-46-15,0-10-139 16</inkml:trace>
  <inkml:trace contextRef="#ctx0" brushRef="#br0" timeOffset="44409.5269">20427 7538 105 0,'0'-9'105'15,"0"5"-57"-15,0 4-42 16,0 0-6-16,0 0-9 15,16 7 5-15,15 13 4 16,5 3 9-16,-1 13-4 16,8 2 0-16,-5 1 1 15,2-1-1-15,-9-4 1 16,2 0-2-16,-6-6 2 16,-4-3 1-16,-6-4 2 15,-3-3-3-15,-1-1-1 16,-1-7-2-16,-6-2 2 15,-2-4 0-15,3-4 0 16,-7 0 10-16,2 0 5 0,0 0 5 16,0 0-6-16,10-15 5 15,13-25-1-15,10-20-12 16,16-16-10-16,-2-8-1 16,1-9-2-16,-6 8-6 15,-4 6 1-15,-9 17 7 16,-11 19 0-16,-9 20 1 15,-6 11-2-15,2 8 1 16,-7 4-6-16,0 0-10 16,0 0-12-16,0 0-4 15,0 0-44-15,0 9-7 16,0 14 26-16,0-3-54 0</inkml:trace>
  <inkml:trace contextRef="#ctx0" brushRef="#br0" timeOffset="45699.3235">19995 7827 108 0,'18'-3'0'0,"5"3"-33"16,-10 0 25-16,-7 0-20 16,2 0 11-16,-8 8 17 15,0 1 0-15,0-1 11 16,-6-1 3-16,-9 1 10 15,-5-4 5-15,-5-4 10 16,1 0-3-16,6 0-9 0,1-5 4 16,7-11-14-16,6-4-17 15,4-3 0-15,0 1-13 16,4 0 11-16,12 6 2 16,2 2 6-16,-7 4 2 15,2 6-2-15,1 4-5 16,-3 0-1-16,0 0-5 15,-5 2-2-15,2 16 7 16,-6 2 1-16,-2 4 2 16,0 0 5-16,0-1 0 15,-2-9-8-15,-8-6 4 16,8-4-1-16,0-4 6 0,2 0 6 16,-2 0 13-16,-5-6-9 15,5-13-14-15,2-6-5 16,0-2-12-16,2 1 8 15,11 4 1-15,-1 10 3 16,-6 6 2-16,-1 3-2 16,-5 3-3-16,2 0-6 15,-2 0-4-15,4 13 2 16,-2 5 11-16,4 1 0 16,-6 4 5-16,0-6-5 15,0-4 3-15,0-5-2 16,0-4-1-16,0-4 1 15,4 0 0-15,-4 0 7 0,2 0 4 16,2 0 3 0,3-4-15-16,-6-4 0 0,2 4-1 15,7 2 0-15,-4 1-3 16,9 1-6-16,8 0 6 16,-7 0-3-16,-1 0-2 15,-4 1-10-15,-9 9 1 16,-2 0 13-16,0 2 5 15,0 1 2-15,-13-4 4 16,-5 1 0-16,3-8 0 16,-6 0 3-16,2-2 1 15,3 0-1-15,-7 0-7 16,17-9 3-16,-1-5-3 16,7-8-2-16,0-6-4 0,0-5-10 15,23 3 2-15,-6 4 11 16,6 10 1-16,-7 4 1 15,3 2-1-15,4 6-2 16,-3 4 0-16,-7 0-6 16,-2 0-4-16,1 18-9 15,-12 0 20-15,0 4 1 16,0 2 4-16,-10 0 2 16,-5-4-2-16,-1-3 1 15,-1 0-5-15,5-2-5 16,5-8-61-16</inkml:trace>
  <inkml:trace contextRef="#ctx0" brushRef="#br0" timeOffset="46538.2958">21443 8925 275 0,'-2'1'98'16,"2"2"-91"-16,0-3-1 16,0 0 40-16,0 0-1 15,0-11-11-15,-2-22-30 16,-1-14-4-16,-1-4 0 15,2-15 0-15,2-12-3 0,0-14 0 16,0-8-7 0,0-5 1-16,0 1 0 0,9-6-4 15,7 10 8-15,11 9-10 16,2 8 8-16,6 18-5 16,1 12 2-16,6 12 4 15,3 5-3-15,-3 15-6 16,0 3 6-16,-6 5 7 15,-2 8 1-15,-5 3 1 16,-10 2-6-16,4 0 5 16,-7 12-6-16,-3 10-2 15,-11 1 4-15,-2 10 2 0,0 1-1 16,-13-2 4-16,-16-4 3 16,-14-5-1-16,-1-7 3 15,-1-9 2-15,-4-7 2 16,14 0 1-16,6 0-1 15,8 0 7-15,15 0-6 16,6 0-5-16,2-2-5 16,38-2-34-16,7 3 34 15,20-2 3-15,-3 3-3 16,1 0-2-16,-16 8-10 16,-11 9-9-16,-21-3 3 15,-12 1 1-15,-5-2 5 16,-5-1 12-16,-28-1 8 0,-9 0-1 15,-10-5 6 1,2-5 1-16,2-1 10 0,13 0-6 16,4 0-13-1,6 0-3-15,12 0-2 0,11 0-4 16,2 0-33-16,0 4-104 16</inkml:trace>
  <inkml:trace contextRef="#ctx0" brushRef="#br0" timeOffset="47109.3288">22714 7981 264 0,'-2'-6'128'16,"0"6"-118"-16,2 0-10 16,-6 0-5-16,4 0-8 0,-4 6 8 15,-7 16 5-15,-10 10 5 16,-8 4-4-16,0-2-1 15,4 0-9-15,9-10-42 16,5-13-112-16</inkml:trace>
  <inkml:trace contextRef="#ctx0" brushRef="#br0" timeOffset="47919.0594">23683 7213 295 0,'-11'-9'3'16,"-1"8"-2"-16,-1 1-2 15,-9 0-8-15,-5 0 9 16,-2 0 0-16,0 10 3 16,-5 4 2-16,11 6 2 15,-2 4-7-15,11-3 1 16,5 4-1-16,5 5-3 15,4-5 2-15,0 0-3 0,0 3 1 16,15 2-4-16,8 0 2 16,-7 2-3-16,-3-3 8 15,1-3-4-15,-12-5 1 16,-2 4 0-16,0-3 3 16,-14-1 0-16,-17 8 0 15,-7-1 5-15,-4-2-5 16,8-6 2-16,10-4-2 15,6-6 0-15,11-3-1 16,7-1-9-16,0-3-5 16,0 2 8-16,25 2 6 15,2 2 1-15,-1 0 11 0,-4 5-8 16,-1 3 2 0,-8 2 0-16,-11 5-4 0,-2 9 4 15,0 0 0-15,-11 2 7 16,-9-3-2-16,-5-1-3 15,10-10-5-15,4-7-1 16,6 1-1-16,5-3-2 16,0 1-3-16,9-1-5 15,13-1-5-15,14-7-6 16,0 1-3-16,4-5-38 16,-3 0-65-16</inkml:trace>
  <inkml:trace contextRef="#ctx0" brushRef="#br0" timeOffset="49075.0876">24055 7597 63 0,'0'-5'139'15,"0"-1"-87"-15,0 3-30 16,0 2-3-16,0 1-5 15,0-3 10-15,0 3-11 16,0-4 1-16,2 1-2 16,-2 3 2-16,0 0-3 15,0 0-4-15,0 0 0 16,0 0-7-16,0 0 6 16,0 0-5-16,0 0 3 15,0 0-4-15,0 0 5 16,0-3-5-16,0 1 3 15,0-2-3-15,0 2-4 0,0-2 3 16,0 3 2-16,0-2-1 16,0 3 1-16,0 0-1 15,0 0 2-15,0-1-2 16,-2-1 0-16,-7-2-2 16,5-3 2-16,-8 3 0 15,3 2 0-15,5-2 2 16,0 4 3-16,-1-1-5 15,3-2 1-15,2 3 0 16,0-1 0-16,0 1-1 16,0 0 1-16,0 0-2 15,0 0 0-15,-2 0 1 16,-3 0 0-16,-4 0-1 16,-2 0 1-16,-9 1-3 0,-5 12 0 15,4-1 3-15,-2-2 0 16,7 2-3-16,1 2 2 15,1 7-1-15,-3 4 1 16,1 3 1-16,1 2-1 16,1 0 1-16,3 0 0 15,4-2-1-15,7-3-1 16,0-6 2-16,0 0-6 16,13-4 4-16,11-1-6 15,4-2 2-15,12-3 3 16,3-6-1-16,-6 0-1 15,-1-3 1-15,-1 0-4 16,-10 0 6-16,-8-12 1 0,4-5 2 16,-13-4 0-16,2-4 0 15,-4 0 4-15,-6-2-5 16,0 1 0-16,0 4 3 16,0 0 1-16,-6 2-1 15,-6 0-3-15,-3 2 4 16,-3 4-4-16,3-1 2 15,-8 4-1-15,1 2-2 16,0-1 2-16,4 2 1 16,3 5-2-16,5-3 3 15,6 0 5-15,4 2-5 16,-2-2 6-16,2-2-6 0,0-2 2 16,0-3-5-16,0-3 2 15,0 5 1-15,0-2 0 16,0 1-3-16,0 6-3 15,0 2 1-15,0 4-5 16,0 0-3-16,0 0-11 16,0 0-17-16,2 0-14 15,12 4 37-15,1 4 3 16,1-2-2-16,-5-2-3 16,-9 0-4-16,-2-4-8 15,0 0 0-15,0 0-2 16,-16 6-97-16</inkml:trace>
  <inkml:trace contextRef="#ctx0" brushRef="#br0" timeOffset="49419.987">23816 7535 101 0,'3'0'133'0,"4"0"-126"15,1 0-3-15,12-7 15 16,-2-4 6-16,9 1-8 16,8-2-11-16,4 0-1 15,5 1-5-15,-2-4 1 0,7 3-1 16,1 0 0 0,-8 3 2-16,0 0-3 0,-13 5 1 15,-7 0 0-15,-11 4-1 16,-7 0-2-16,-4 0-1 15,0 0-1-15,0 0 5 16,0 0 6-16,0 0-2 16,0 0-4-16,0 0-1 15,0 0-10-15,0 0-9 16,-3 8-15-16,-2 5 10 16,3-2-80-16</inkml:trace>
  <inkml:trace contextRef="#ctx0" brushRef="#br0" timeOffset="50048.9223">24503 7106 12 0,'0'-7'275'0,"13"2"-275"0,16 5-22 16,11-2 22-1,-2 2 15-15,-4 0-7 0,-3 0-2 16,-4 11-2-16,-12 3-3 15,-1 4-1-15,-8 1-2 16,-6 5 0-16,0 7 2 16,-20 2 13-16,-11 2-3 15,-3-5 2-15,10-2-8 16,4-10 0-16,6-2-4 16,14 1 0-16,0 2-3 15,0 1 1-15,7 0 0 16,11-2-7-16,7-3 0 15,-6-1 4-15,4-4-4 16,-7-5 4-16,-10 1 3 0,-6-2 0 16,0 4-3-16,0 5 3 15,-14 10 2-15,-7 12 6 16,-8 5-5-16,13 10 0 16,-2-2 0-16,16 2-1 15,2 4 0-15,9 1 5 16,13-4 1-16,0 2-1 15,-4-14-4-15,-7-6 0 16,-1-16-2-16,-10-6 2 16,0-9 0-16,0 0 4 15,0 0 5-15,-23 0-4 0,-15 2-6 16,-5 2-19-16,-7 1-46 16,-6-4-144-16</inkml:trace>
  <inkml:trace contextRef="#ctx0" brushRef="#br0" timeOffset="51797.062">20029 7644 104 0,'-1'0'80'0,"1"0"-79"16,-2 0 2-16,0 0 7 15,2 0 23-15,-2 2-11 16,2 1-22-16,-2 2-8 15,-5 1 8-15,-4 6 0 16,0 4 3-16,0-4-3 0,-3-5 1 16,10-1 1-16,-5-1 11 15,-2-3 5-15,-3 0-3 16,-3 0-9-16,2 0-4 16,10-2 2-16,-2 0-3 15,7 0 6-15,0 0-6 16,0 0 6-16,0 0 0 15,9-6-7-15,-1-7-1 16,15-2 0-16,4 3-3 16,-7 0 0-16,9 7-1 15,-5 5-1-15,-6 0-7 16,3 0-2-16,-4 17 2 0,-5 3-9 16,-6 0 21-16,-4 0 1 15,-2-3 0-15,0 0 1 16,0-3 1-16,-4-2 2 15,-12-2 2-15,-9 0 4 16,8-2 1-16,-10-2 0 16,7-4-4-16,0-2 2 15,11 0 5-15,0 0 2 16,9-6-4-16,0-13-12 16,0-6-3-16,0-5-4 15,11 0 1-15,7 3 2 16,0 2 4-16,-9 12 0 15,2 9 0-15,-9 4-2 0,2 0-8 16,-2 0 0 0,6 3-3-16,-8 17 0 0,0 4 13 15,0 4 6-15,0 4 0 16,-12-2 2-16,-3-2-2 16,3-7-5-16,-1-8 2 15,7-2-2-15,-6-8 5 16,3-1 2-16,3-2 9 15,-7 0-8-15,-1 0 1 16,3-14-6-16,7-8-4 16,4-4 0-16,0-6-28 15,11 1 11-15,9 0-3 0,6 9 15 16,5 6 5 0,-6 6 2-16,-9 8-2 0,-3 2 0 15,-1 0-7-15,-4 2-2 16,1 18-3-16,-8 3 12 15,-1 6 4-15,0 5-3 16,0-2 1-16,-12-2 0 16,-6-6 1-16,5-6-2 15,-5-5 2-15,-2-5 4 16,-2-7-3-16,-3-1 6 16,-2 0-2-16,7 0-2 15,0-7-3-15,14-8 6 16,6 0-9-16,0-7-3 15,2-3-15-15,22 2-8 16,-2 0 21-16,1 7-1 0,-8 9 5 16,-1 3 2-16,-8 4-2 15,1 0-10-15,-3 0-12 16,-4 18-30-16,0 9 17 16,0 5-10-16</inkml:trace>
  <inkml:trace contextRef="#ctx0" brushRef="#br0" timeOffset="60030.0074">23219 8514 83 0,'23'0'0'0,"27"0"-8"16,27-20 8-16,25 2 24 15,12 2 10-15,-30 7-16 16,4 4 1-16,2-1-8 15,7 0 2-15,1 0-2 0,-7 2-6 16,-2 0 0-16,3 4 3 16,-8 0 2-16,-6 0 2 15,-9 0-2-15,-13 8-8 16,-12 2-2-16,-17-2 0 16,-7-3 0-16,-5 0 0 15,-7-5-1-15,-8 0 1 16,0 1 1-16,0-1 4 15,0 0 4-15,0 0 10 16,0 0 7-16,0 0-4 16,0 0-15-16,0 0-7 15,-27-1-20-15,-9-6-16 0,-13-4 15 16,-20 1 1-16,-20 0 0 16,-9-2 2-16,-18 2-4 15,-15 0-6-15,-14 4 5 16,-13-2 5-16,2-1-6 15,13 0 24-15,21-5 12 16,50-1 92-16,29 8-17 16,28-4-30-16,12 10-16 15,3 1-14-15,0-3-11 16,0 1-16-16,34-3 4 16,18-3-6-16,12-6 2 15,12 3-1-15,-2 5-3 16,-5 6-3-16,4 0 1 15,7 0 4-15,12 0 1 16,6 0 1-16,2 0 0 0,3 0 0 16,-5 0 1-16,-14 6-1 15,-11 3 0-15,-12 1-1 16,-13-3 0-16,-7 1 1 16,-10 2-7-16,-7 2 2 15,-8-3-16-15,-7-4-17 16,-7 0-6-16,-2-5 10 15,-2 4 11-15,-34 0 1 16,-15 4 9-16,-20 4-9 16,-14-2 2-16,-11 0 3 15,-10 3-3-15,-6 0-12 16,1-1 16-16,6-4 5 0,11-8 11 16,21 0 15-16,15 0 21 15,13 0 4-15,17 0 2 16,12-6-1-16,3 0-15 15,13 2-2-15,0 4-7 16,0 0-15-16,0 0-2 16,0 0-8-16,0 0-2 15,0 0-5-15,15 0 7 16,12 0 8-16,13 4 0 16,18-2 4-16,16-2 3 15,12 0 3-15,15 0-3 16,3 0 1-16,-2 0-4 15,-8 0 0-15,-9 0-4 0,-21 0 3 16,-12 0-3-16,-12 0 3 16,-22 0-3-16,-5 0 0 15,-11 0 0-15,-2 0 1 16,0 0 9-16,0 0 1 16,-4 0 4-16,-25 0-9 15,-15 0-6-15,-23 14-10 16,-18 1-3-16,-6 4-8 15,-7-5-12-15,-1-1-9 16,15-10 9-16,10-3 27 16,16 0 6-16,14 0 3 15,6-7-2-15,9-2 5 0,11 3 8 16,7 2 2-16,7 2-10 16,4 2-2-16,0-2-4 15,0 2-5-15,0-7-8 16,15 4-7-16,12-3 20 15,6 1 0-15,10 2 0 16,10 1-2-16,5 2-2 16,14 0 3-16,1-2-1 15,4-2-3-15,2 2 3 16,-13-2 0-16,-5 4-1 16,-16-2 2-16,-14 0-1 15,-14 2 1-15,-8 0 2 16,-7 0 1-16,-2-2 0 15,0 2 6-15,0 0 3 16,0 0-11-16,-11 0-5 0,-11 0-11 16,-12 0 0-16,-8 6-4 15,-9 2-2-15,-7 1-12 16,-11-2-28-16</inkml:trace>
  <inkml:trace contextRef="#ctx0" brushRef="#br0" timeOffset="60129.2341">23783 8462 28 0,'-24'-5'10'15,"8"2"-9"-15,7 3 1 16,9-3 14-16,0 2-11 16,0-3-5-16,20 0-58 15</inkml:trace>
  <inkml:trace contextRef="#ctx0" brushRef="#br0" timeOffset="61635.713">16876 8316 132 0,'-13'0'0'15,"-10"0"-27"-15,1 0 14 16,-3 6 3-16,6 0 9 15,-4-2 1-15,6 0 2 16,5-4 2-16,1 2 8 16,2 0-3-16,0-2 9 15,9 0-3-15,0 0 1 16,0 0-8-16,0 0-8 16,0 0-3-16,2 0 0 15,8 0 3-15,3 0 10 16,2 6 5-16,10-1-7 15,8 4 5-15,14 0 5 16,11 2-6-16,18-3 1 16,0 5-8-16,1-2-5 0,8-3-2 15,-1-4 2-15,-1-4-6 16,-9 0 3-16,-5 0-1 16,-20 0-1-16,-11 2-3 15,-7 6 0-15,-16-4-6 16,-7 4-5-16,-8-3-6 15,0 0 9-15,0 1 16 16,-10 4 2-16,-15 2-2 16,-8 8-2-16,0-2-24 15,3-10-31-15</inkml:trace>
  <inkml:trace contextRef="#ctx0" brushRef="#br0" timeOffset="62370.7444">17077 8474 18 0,'-33'-4'5'0,"0"2"-3"16,14-3 17-16,2-1 6 15,5 0 7-15,12 4-3 16,-2-1 3-16,2-1-19 16,0 2-13-16,0 2-10 15,14 0-4-15,16 0 14 16,11 0 9-16,5 0-1 15,8 0-3-15,4 0 6 16,0 0-1-16,-1-6-3 16,-3-4-3-16,-3 6-2 0,-11 2-2 15,-7 2 0-15,-6 0-5 16,-11 0-2-16,-9 0-2 16,-7 0-11-16,0 4-2 15,0 0 10-15,-11 2 12 16,-16 2 9-16,-6 6-6 15,-10-2-3-15,-1-6-4 16,-8 0-2-16,9-6 4 16,-3 0 0-16,2 0 2 15,-8 0 2-15,9 0-1 0,9 0 3 16,3-6-1 0,6 0 7-16,7-3 0 0,9 2 3 15,7 3 12-15,2 2 1 16,0-2-7-16,0 2-17 15,0 2-2-15,11 0-7 16,9 0 7-16,9 0 6 16,13 0-5-16,5 0 4 15,8 0-4-15,5 0 1 16,-4 0-2-16,0 0 0 16,-2-2 0-16,-8-4 0 15,-5 4 0-15,-12-4-3 16,-10 6 2-16,-5 0-3 0,-7 0 2 15,-7 0-4 1,0 0 3-16,0 0 0 0,-14 0 3 16,-10 0 7-16,-7 0-5 15,-10 0-2-15,1 0 0 16,5 0 1-16,-5 0 0 16,8 0 0-16,6 0-1 15,1 0 0-15,7 0 0 16,5 0-1-16,9 0-6 15,-4 0-6-15,8 0-17 16,0 0-32-16,0 6-5 16,0 2 4-16</inkml:trace>
  <inkml:trace contextRef="#ctx0" brushRef="#br0" timeOffset="74282.7898">21408 974 13 0,'4'-24'75'0,"-4"-5"-43"16,0-2 32-16,2 10-24 15,1 0-2-15,-3-3 3 16,0 4-4-16,5-1-8 0,-5 7 2 16,0 1-4-1,2 3 0-15,-2 6-15 0,0 4-10 16,0 0-2-16,0 0 0 15,0 0-2-15,0 0-7 16,0 22-2-16,0 20 0 16,-14 22 11-16,1 20 1 15,-10 8 1-15,4-3 1 16,3-7-3-16,3-10 0 16,5-15 2-16,8-5-4 15,0-17 2-15,0-2 0 16,0-13-5-16,0-10-2 15,0-4-10-15,6-5-6 16,-6-1 2-16,0 0 17 0,0-5 3 16,0-26-25-16,0-15-89 15,0-8 6-15,0-4 35 16,0 0 36-16</inkml:trace>
  <inkml:trace contextRef="#ctx0" brushRef="#br0" timeOffset="74635.1877">21318 961 4 0,'-4'-48'16'15,"4"5"5"-15,0 3 8 16,0 6-13-16,0 4-2 16,0 8 5-16,0 4-8 15,12 4-7-15,1 4 12 16,3 2-1-16,10 0-1 16,10 2-2-16,8-1 6 0,6 4 2 15,5 3-6 1,3 0-7-16,-2 0-7 0,-3 3 0 15,-6 18 1-15,-9-2-2 16,-2 10 1-16,-19-2-1 16,-3 0-1-16,-12 1 2 15,-2 6 0-15,-6 2 6 16,-35 4 19-16,-12 0-12 16,-7 0-3-16,-8-3-6 15,-3-14 3-15,7-1-1 16,6-10 1-16,2-7-2 15,14-5 7-15,11 0-6 0,6 0-6 16,10 0-1 0,1-8-7-16,5-2-30 0,7-4-78 15</inkml:trace>
  <inkml:trace contextRef="#ctx0" brushRef="#br0" timeOffset="75444.8754">20757 1173 81 0,'-4'-6'45'0,"-5"-3"11"16,2 2-18-16,-2-5-16 15,-2 0-9-15,5-1-3 16,-10 1-4-16,5 2-6 15,-3 1 4-15,-1 7-2 16,-1 2-2-16,-1 0-2 16,-8 0 2-16,-4 6 0 15,0 20 2-15,-9 7 2 16,3 8-3-16,6 1 4 0,6-4-2 16,9-3-1-1,8-4-2-15,6-5 2 0,0-3-2 16,0-7 0-16,6-5 0 15,10 0 0-15,9-8 7 16,2-3-5-16,2 0-2 16,9-6 1-16,-3-20-3 15,5-12 2-15,-5 0-8 16,0-2 3-16,-9 4 5 16,-15 12 1-16,-4 10 1 15,-3 9 23-15,-4 5-7 16,0 0-12-16,0 0-6 15,0 0-2-15,0 3 1 0,0 17 0 16,0 7-1-16,0 9 4 16,-4-3-1-16,4-4 0 15,0-2-1-15,0-9-2 16,11-4 0-16,5-1-9 16,-1-6-5-16,5-3-3 15,3 1-21-15,-7-4-79 16</inkml:trace>
  <inkml:trace contextRef="#ctx0" brushRef="#br0" timeOffset="76276.122">22469 651 323 0,'0'0'0'0,"0"0"-15"16,0 15-19-16,0 17 18 16,0 14 14-16,0 8 2 15,0 11 2-15,-16 2 9 16,-7 4 5-16,4 2-6 16,-6-2-3-16,7-9-3 0,5-10-4 15,2-12 2 1,9-14-2-16,2-12 0 0,0-9-2 15,0-4 2-15,0-1 0 16,0 0 4-16,0 0 3 16,0 0 1-16,0-9-6 15,0-22-2-15,15-11-26 16,10-6 8-16,-3 2 11 16,7 5 6-16,-3 12 0 15,-1 4-1-15,8 14 2 16,6 5 0-16,1 1-1 15,4 5 1-15,-1 0-1 0,-1 5 0 16,0 12 0-16,-11 5-2 16,-12 5 2-16,-2-4-3 15,-10 2 1-15,-7-1 1 16,0 0 1-16,-12 1 1 16,-19 0 11-16,-11-3-4 15,-2-4-1-15,1-6-1 16,1-4 3-16,-1-5 3 15,5-3-2-15,5 0-4 16,4 0-3-16,4 0-2 16,6-5-1-16,5-5-11 15,3 2-15-15,9 4-35 16,2-2-102-16</inkml:trace>
  <inkml:trace contextRef="#ctx0" brushRef="#br0" timeOffset="77372.5046">19730 1548 244 0,'0'-2'25'0,"0"0"-6"16,0 2-8-16,0 0-8 15,0 0 5-15,0 0-2 0,0 0-6 16,18 0 0-16,18 0 0 15,23 0 7-15,22 0 0 16,17 0-4-16,24 6-1 16,17 2 2-16,15 0-1 15,8-4 1-15,5-3-4 16,5-1 0-16,2 0 0 16,17 0-1-16,9 0 1 15,12 0 0-15,-2 6-3 16,-9 0-2-16,-16-1 3 0,-25-1-2 15,-13 2 4 1,-26-2 0-16,-19 0 1 0,-23 4-1 16,-9-3-2-16,-21-3 0 15,-16 4 0-15,-13-1 2 16,-13-1-7-16,-5-4 4 16,-2 0 3-16,0 0 15 15,0 0 4-15,0 0-5 16,-2 0-14-16,-13-4-9 15,1-2 4-15,-1 1-4 16,1 5-7-16,-1 0-31 16,-1 0-71-16</inkml:trace>
  <inkml:trace contextRef="#ctx0" brushRef="#br0" timeOffset="79426.9011">20516 2458 211 0,'0'0'37'0,"0"0"-25"16,0 0-2-16,0 0 7 16,0 0 9-16,0 0 10 15,0 0 0-15,0-10-13 16,-2-4-11-16,-2-4-3 16,1-2-7-16,-9-2-2 15,4 0-1-15,-5 3-4 16,-3 2-9-16,-3 3 3 15,-4 1 8-15,1 7 3 0,-9 2 0 16,-5 4-3-16,1 0 1 16,-13 15 2-16,0 12-4 15,3 15 3-15,3 1-1 16,11-1 2-16,4 2-2 16,14-6 2-16,4-4-3 15,9-6 3-15,0-6-3 16,0-4 2-16,15-5-3 15,8-7-1-15,-6-3-2 16,8-3-6-16,2 0 10 16,4-13 3-16,-2-18 0 15,2-2-2-15,-2-3-1 16,-14-1 1-16,1 9 2 16,-9 12 4-16,-7 4 4 15,0 12 10-15,0 0-12 0,0 0-4 16,0 0-2-16,0 9 0 15,0 18-11-15,-9 13 11 16,5 14 3-16,-8-1-1 16,12-5-2-16,0-14 0 15,0-8-1-15,18-10-8 16,11-8-20-16,9-8-16 16,8 0-9-16,8-25-84 15</inkml:trace>
  <inkml:trace contextRef="#ctx0" brushRef="#br0" timeOffset="79914.6993">21424 1663 278 0,'0'-3'32'0,"0"3"-18"16,0 0-10-16,0 0-1 16,0 0 14-16,0 0 11 15,-2 0-16-15,2 0-8 16,-5 0-4-16,2 20-7 16,1 13 7-16,0 17 0 15,-7 10 2-15,5 4 0 16,-5 1 1-16,2-12-3 15,7-13 1-15,0-10-1 16,0-9-1-16,0-4-2 16,0-4-5-16,-7-4-10 0,1 0-14 15,-7-2-17-15,-3-3-17 16,3-4-18-16,-5 0-37 16</inkml:trace>
  <inkml:trace contextRef="#ctx0" brushRef="#br0" timeOffset="80176.015">21198 2033 146 0,'-2'-6'62'16,"2"4"-8"-16,0 2-18 16,0 0-30-16,0 0-6 15,0 0-5-15,0 10-4 0,0 12 9 16,14 4 4-16,1 0 6 16,1 3-5-1,3-10-2-15,4 4 0 0,2-9 2 16,-3-5-2-16,0-3 0 15,7-6 1-15,7 0 4 16,4-3 3-16,4-21 1 16,1-10-12-16,-7-1-6 15,-9 5-5-15,-9 6-6 16,-13 9-13-16,-7 6-17 16,0 9-12-16,0 0-93 15</inkml:trace>
  <inkml:trace contextRef="#ctx0" brushRef="#br0" timeOffset="81234.6348">21196 2371 186 0,'0'0'35'0,"0"0"-35"16,0 0-13-16,-11 13 6 16,-4 5 7-16,-3 7 9 15,-9 8-4-15,0 5-2 16,-11 8 6-16,1 2-1 16,-4 2-3-16,-1-3-4 15,2-7-1-15,18-14 1 16,-3-8-1-16,12-12 3 0,9-4-1 15,-7-2 4 1,8 0 1-16,-6-4-3 0,5-16-4 16,4-10-3-16,0-8-29 15,0-5 8-15,8 4 0 16,5 5 24-16,-3 13 4 16,-6 11 14-16,-2 10 21 15,-2 0-36-15,5 0-3 16,-1 0-5-16,8 0 5 15,-1 10 5-15,-1 2-1 16,11 5 1-16,1 1-2 16,3 0 2-16,1 6-3 15,2-2 2-15,2 2 0 16,-4-4-1-16,-3 4 2 16,-2-9-1-16,-6 0-3 0,-2-9 1 15,-7-2-1 1,2-4-1-16,-6 0-3 0,0 0-7 15,7 0-15-15,-4-8-31 16,6-10-108-16</inkml:trace>
  <inkml:trace contextRef="#ctx0" brushRef="#br0" timeOffset="81580.1688">21696 2350 333 0,'-2'0'0'0,"-8"4"-3"15,-1 30-35-15,-9 12 38 16,-16 14 2-16,-6 0 1 16,7-4 1-16,-8-3-2 15,7-12-1-15,5 0 1 16,11-15-2-16,7-9 0 0,6-11 0 16,5-6-7-1,2 0-1-15,-7-3-3 0,7-19-90 16,0-12-45-16</inkml:trace>
  <inkml:trace contextRef="#ctx0" brushRef="#br0" timeOffset="81932.1909">21546 2327 214 0,'0'0'46'0,"7"0"-46"15,-1 11-23-15,15 15 15 16,-2 8 8-16,10 6 2 15,0 12 4-15,2 2 1 16,3 1-2-16,-1 0 1 0,-1-5-3 16,-1-3 0-16,-7-10-2 15,-4-18 1-15,-9-7-2 16,-1-10 0-16,-10-2 4 16,4 0 0-16,7-10 16 15,3-32-4-15,12-23-16 16,3-8-9-16,-1-10 9 15,-5 6 2-15,0 12 2 16,-4 19 6-16,-3 13 0 16,-3 16 3-16,1 5-13 15,-3 6-8-15,1 2-14 16,-4 4-1-16,-1 0-9 16,-5 0-14-16,2 1-2 0,1 20-7 15</inkml:trace>
  <inkml:trace contextRef="#ctx0" brushRef="#br0" timeOffset="82569.0621">22186 3077 56 0,'-10'11'18'0,"6"3"-12"16,2 0 8-16,2-3-1 16,-2-2-1-16,2-7 2 15,0 0 8-15,0 0-4 16,0-2 1-16,0 0-4 16,0 0 16-16,0 0 14 15,0-21 6-15,0-23-7 16,15-17-44-16,3-22-7 15,5-6 7-15,-8-6-2 16,7-2-3-16,1 3 1 16,6 10-1-16,-2 16 3 15,1 18-7-15,1 18-2 16,-7 15 3-16,5 12-1 16,-4 5-1-16,4 0 3 15,-6 8 0-15,2 18 3 0,-10 4 4 16,-8 4 0-16,-5 0 0 15,0 3 0-15,-10-4 0 16,-13-5 2-16,-12-3-1 16,12-8 3-16,0-7-2 15,9-3 4-15,10-6-6 16,4 3 0-16,0 2-8 16,12 5 0-16,11 8 8 15,4-2 1-15,4 3-1 16,-8-7-1-16,-9-1-1 15,-14-5-3-15,0-1 5 16,-16 4 1-16,-25-2 5 0,1 0-4 16,-2-6 0-16,7-2 4 15,8 0-2-15,12 0 1 16,5 0-2-16,10 0-3 16,0 0-17-16,0 0-48 15,16 0-68-15</inkml:trace>
  <inkml:trace contextRef="#ctx0" brushRef="#br0" timeOffset="83544.6458">23092 2103 347 0,'0'0'8'16,"0"0"-8"-16,0 0-5 15,0 0 5-15,0 0 3 16,0 0 7-16,0 0-8 16,0 0-2-16,0 8-8 15,0 25 1-15,0 14 7 16,5 19 3-16,-5 17-2 16,0 3 5-16,0 1-5 15,-11-16 1-15,1-18-2 16,8-23 0-16,0-16 1 15,2-10-1-15,0-4 4 16,0 0 1-16,0 0 5 0,0 0 1 16,0-10-2-1,0-14-9-15,0-10-12 0,2-6 1 16,14-9-6-16,7 3-7 16,3 2 12-16,8 8-6 15,4 8 8-15,-7 10 10 16,4 6 0-16,1 4 0 15,-1 5 3-15,-1 3-3 16,-3 0 1-16,-2 5 0 16,-11 15-2-16,7 6 2 15,-12 6 1-15,1-2-2 16,-12 6 0-16,-2-5 0 16,0-3 2-16,-16-3-2 0,-11-3 1 15,-11-2 3-15,-6-4 8 16,-5 2-7-16,-7-3 0 15,-2-5 2-15,0-2-2 16,11-6-3-16,16 0 3 16,11-2 4-16,7 0-2 15,6 0-7-15,4 0 0 16,3-4-21-16,0-2-48 16,0 0-93-16</inkml:trace>
  <inkml:trace contextRef="#ctx0" brushRef="#br0" timeOffset="84414.4883">19781 3082 144 0,'-13'-6'90'15,"4"3"-89"-15,7 1 29 16,2 2-15-16,0 0 0 16,0 0-7-16,0 0-6 15,29 0 2-15,13 0-3 16,26 0 8-16,22 0-2 15,33 0-3-15,20 0-2 16,19 0 1-16,21-7 1 16,15-5 1-16,14-7-3 15,10 2 1-15,21-1 0 16,14 3 0-16,9 3-1 16,-8 7 0-16,-12 5-2 0,-20 0 1 15,-27 0-2 1,-26 0 1-16,-35 10 0 0,-29 2 0 15,-22-2 0-15,-20-2 0 16,-18-2 0-16,-9-1 0 16,-9-1-2-16,-2-2 2 15,-7 1-3-15,-6-3 3 16,-12 0-1-16,-4 0 1 16,0 0 8-16,0 0 6 15,0 0-6-15,0 0-8 16,0-6 0-16,0 0-3 15,-4 2 2-15,4 0-1 0,-2 1-2 16,-3 3-5 0,5 0-9-16,0 0-6 0,0 0 4 15,0 0 6-15,-2 0-4 16,-5 0-27-16,-13 0-68 16</inkml:trace>
  <inkml:trace contextRef="#ctx0" brushRef="#br0" timeOffset="86139.9175">22582 1677 120 0,'0'0'83'16,"0"0"-45"-16,0 0 5 16,0 0-16-16,0-3 4 15,0-5-10-15,-11 2-14 16,0 0-2-16,-3-2-3 15,1-2-1-15,-5 1 8 16,-7 2-5-16,4-5-2 16,-8-2-1-16,0 0 1 15,-9-6-1-15,2-2-1 16,-6-2 3-16,-5-2-2 16,2-4-1-16,-1-1 0 15,5 2 0-15,8-4 0 0,2 0-1 16,8-8 1-16,6-5-7 15,3-10-8-15,3-9 12 16,7-2 0-16,2-7-8 16,2 1 2-16,0 13 4 15,0 4 2-15,0 6 3 16,0 1-14-16,4 2-11 16,23-5-6-16,6 1 18 15,11-2 10-15,-1-2 3 16,-1 3 2-16,-4 5 3 15,-7 15 1-15,2 10 3 16,10 5-7-16,6 8-1 0,11-1 4 16,8 4-5-16,5 2 4 15,4 0-2-15,4 0 2 16,2 2 0-16,-10-2 0 16,-13 4-1-16,-4 0 3 15,-14 0-1-15,-9 18-3 16,-2 7 1-16,-4 9-1 15,0 2 4-15,2 12-2 16,-4-2-2-16,4 2-1 16,-7-4 3-16,2 0-3 15,1-6 1-15,-5-1 0 16,0-2-2-16,-11 4 1 16,2 9 2-16,-8 2 3 0,5 12-4 15,-8 2 0 1,0-3 2-16,0 1-1 0,-2-11 0 15,-9-4-3-15,4-7 2 16,-2-8-1-16,0-2 2 16,3-4-3-16,-7 0 2 15,-1-2-2-15,-1-2 3 16,-8 3 0-16,3-3 1 16,-3-3-2-16,4 2 1 15,-6-6 1-15,-2 2-1 16,8-5 4-16,-4-2 0 15,3-2 1-15,-7-2-3 16,0 2 1-16,1 1-4 0,-1 0-1 16,5-1 0-16,-7 0 0 15,2 3-1-15,2-4 2 16,4-3-1-16,-6-1-1 16,3 2 4-16,5-5-2 15,-1 0 3-15,0 0-2 16,1 0-1-16,7 0 3 15,-1 0-3-15,3 0 5 16,8 0-6-16,0 0 0 16,0 0 0-16,2 0 0 15,0 0-1-15,0 0 0 16,0 0 0-16,0 0 0 16,0 0 0-16,0 0 1 15,0 0-2-15,0 0 2 0,0 0-2 16,0 0 1-16,0 0-1 15,0 0-2-15,0 0-6 16,0 0-2-16,0 0-6 16,0 0-16-16,-11 0-55 15,-7 8-120-15</inkml:trace>
  <inkml:trace contextRef="#ctx0" brushRef="#br0" timeOffset="86799.4219">22577 1521 93 0,'0'0'284'0,"0"0"-284"16,0 0-6-16,0 0-70 15,0 0 15-15,0 0 35 16,0 0 8-16,0 0 10 16,0 0-5-16,0 0-48 15</inkml:trace>
  <inkml:trace contextRef="#ctx0" brushRef="#br0" timeOffset="87504.8464">21144 1864 214 0,'-3'-1'26'0,"0"-2"-10"16,3 3-12-16,-2 0-4 15,2 0-9-15,0 0-15 16,0 0-14-16,0 0-25 16,0 0 20-16,2 0-31 15</inkml:trace>
  <inkml:trace contextRef="#ctx0" brushRef="#br0" timeOffset="89416.6967">23061 1208 283 0,'0'0'42'0,"25"-3"-42"16,15-3-12 0,18 2 7-16,1 4-2 0,4 0 0 15,-7 0 7-15,-5 10-7 16,-4 20 7-16,-1 10 0 16,6 12 7-16,-3 16 1 15,9 14-4-15,3 7 1 16,-2 8-4-16,1 3-1 15,8 4 0-15,-6 4 3 16,5-4-3-16,-7-1 1 16,0-8 0-16,-5-1 0 15,-1-1-2-15,-3 0 2 16,-4-1-2-16,-11 3 1 16,0 0-1-16,-7 10 2 15,-9 3-1-15,-5 9 2 0,-2 6-2 16,-9 8 0-16,-4 3 0 15,0-3 1-15,0-7-1 16,-6-19 0-16,-3-9-2 16,3-8 2-16,-2 2 0 15,2 4 1-15,-3 6-1 16,3 7 0-16,-6 1 0 16,1 2-2-16,-2-4-4 15,4 1-3-15,-5-5-9 16,-10-1 8-16,4-1 7 0,-9 0 2 15,3-3 1 1,-3 2-1-16,0-3 1 0,0-1 0 16,4-5 1-16,7-8 0 15,5-14-1-15,0-11 0 16,3-20 0-16,8-12 0 16,-2-13-1-16,4-10 1 15,0-2 4-15,-7 0 0 16,3-7-4-16,-7-5-1 15,6 5 1-15,3 3 7 16,-7 2 6-16,9 2-8 16,0 0-5-16,-2 0-1 15,2-4-9-15,0 1-1 16,-2-2-11-16,2-2-71 16,-8 0-42-16</inkml:trace>
  <inkml:trace contextRef="#ctx0" brushRef="#br0" timeOffset="90114.8821">23977 5570 86 0,'-4'-2'217'15,"4"2"-217"-15,0 0-38 16,0 18 16-16,0 10 17 15,0 12 5-15,0 9 11 0,0 7 9 16,4 10-5-16,3 4 2 16,-1-4-2-16,8 2-11 15,-1-9 2-15,0-13-5 16,1-8 0-16,-3-12-1 16,-5-7 2-16,4-6-4 15,-4-7 2-15,1-2-1 16,-5-2 2-16,4-2 1 15,4 0-2-15,5 0 4 16,5 0 1-16,5 0 0 16,4-8-2-16,2-15-3 15,9-8-1-15,0-7-5 16,1-4 4-16,1-1-5 0,-7 3 7 16,-8 8 1-1,-2 4 4-15,-12 14 3 0,-11 2 7 16,0 4-5-16,-1 4-5 15,-1 2 7-15,0 2-2 16,0 0 2-16,0 0-11 16,0 0 1-16,0 0-1 15,0 0 2-15,0 0-2 16,0 0 0-16,0 0 0 16,0 0-1-16,0 0 1 15,3 0 0-15,-3 0 0 16,0 0-1-16,0 0 1 15,0-1 1-15,0-6-2 16,6 5 1-16,-6-2 0 0,0 4 4 16,0 0-1-16,0 0 0 15,0 0-3-15,0 0 1 16,0 0-2-16,0 0 1 16,0 0 0-16,0 0 0 15,0 0 0-15,0 0 0 16,0 0-2-16,0 0-1 15,0 0-4-15,0 0-15 16,0 0-45-16,0 6-87 16</inkml:trace>
  <inkml:trace contextRef="#ctx0" brushRef="#br0" timeOffset="94987.9594">22527 699 108 0,'-8'-10'20'16,"4"7"-7"-16,0-3-5 16,-3 2-2-16,5 1 5 15,-1 0 33-15,3-1-16 16,0 1-10-16,0 2-5 16,0-2-10-16,0 3-1 15,0 0-2-15,0 0-5 16,0 0-2-16,0 0 2 15,0 0 5-15,0 0 0 16,0 0 3-16,0 0-3 16,0 0 4-16,0 0-3 15,0 0-1-15,0 0-1 16,0 0 1-16,-1 0-4 0,-1 0-7 16,-4 4-1-1,2 10 3-15,2 8 9 0,-7 9 3 16,1 10 0-16,-4 9 3 15,-3 17-4-15,-6 3 0 16,-1 0 3-16,0-6-1 16,2-11-3-16,7-13 0 15,3-10 1-15,6-7 2 16,2-9-3-16,2 1 1 16,-2-5 1-16,2-2-2 15,0 1 0-15,-5-2-1 16,3 3 1-16,-1 0 0 15,2 2 3-15,-1-4-4 16,-4 0 3-16,6-4-1 0,0 1 0 16,-2-5 1-16,2 0 4 15,0 0 5-15,0 0-7 16,0 0-4-16,0 0-1 16,-2 3 0-16,0 3 0 15,0-2 0-15,2-2 0 16,0-2 0-16,0 0 2 15,0 0 2-15,0 0 4 16,0 0-2-16,0 0 6 16,0 0-2-16,0-4-10 15,0-6-6-15,0-4-2 16,0 5 8-16,6-4 0 16,5-3 0-16,5-2-10 0,2-4 1 15,5-4-6-15,1-4 5 16,-6 0-3-16,-1 1 8 15,-3 5 5-15,-3 10 4 16,-9 5 3-16,8 3-6 16,-6-5-1-16,9 4-8 15,2 0 4-15,-3-1-1 16,2 3 4-16,-10 2 1 16,7 2 1-16,-3-1-1 15,4-2 1-15,1 1-1 16,3 1 0-16,-5 1 3 15,2 1-3-15,1 0 0 0,1 0 1 16,1 0 1-16,9 0 0 16,-8 0-1-16,8 0 0 15,-5 0-1-15,-3 0 5 16,-1 0-3-16,-7 0 4 16,-5 0-3-16,1 0 2 15,-5 0 7-15,0 0 8 16,0 0-6-16,0 0-13 15,0 0-1-15,0 0-8 16,4 0-3-16,8 0 7 16,-4 7 4-16,1 4 1 15,5 0-1-15,-3-2-1 16,-5 4-1-16,4-1 1 16,-4 3 1-16,1 1 3 15,-7 0-3-15,2 0 4 0,-2 0-2 16,0-4 0-16,0 0 0 15,0-4-2-15,0 2 3 16,0-1-1-16,-11 4 4 16,-5 1-2-16,-8 0 5 15,0 2-9-15,-3-6 4 16,6-2-4-16,4 0 4 16,-3 3-4-16,-5-4 0 15,0 3 1-15,4 0-1 16,-4-4 1-16,7-4 1 15,5-2 2-15,-3 0 2 16,5 0-1-16,0 0-1 0,-1 0-2 16,4 0 0-16,-1 0-2 15,3-4 1-15,-6 2 1 16,3 0-2-16,3 1 0 16,-2 1 0-16,4 0-2 15,2 0 1-15,-5-5 1 16,3 5 0-16,2 0 0 15,2 0 1-15,0 0-2 16,-2 0 2-16,2 0-1 16,0-2 0-16,0 2 0 15,0 0-1-15,0 0 1 16,0-2-2-16,0 2-1 16,0 0 3-16,0 0-3 0,0 0 2 15,0 0 1 1,0-3 0-16,0 2 0 0,0-5 0 15,-8 5-1-15,2-5 1 16,-5-1-1-16,7 1 2 16,-6 2-1-16,8 2 0 15,2 0 0-15,0 2 0 16,0 0-3-16,0-2-2 16,0 2 0-16,0 0 3 15,0-2 0-15,0 2 2 16,0 0 0-16,0 0 0 15,0 0 1-15,0 0 0 0,0-2 1 16,0-1 0-16,0 3-2 16,-2-1 0-16,2-1 2 15,0 2-1-15,0 0-1 16,0-3-3-16,0 3-3 16,0 0-3-16,0 0-2 15,0 0 7-15,0-1-1 16,0 1-1-16,0-1-6 15,0 1-8-15,-2 0-6 16,2 0-12-16,0 0-62 16</inkml:trace>
  <inkml:trace contextRef="#ctx0" brushRef="#br0" timeOffset="100112.1011">17077 9140 63 0,'0'-18'6'0,"0"2"15"16,0-2 21-16,2-2 4 16,0 2 0-16,5 1 2 15,-5 5-9-15,0 7 5 16,-2-1-6-16,0 6-11 16,0 0-18-16,0 0-9 0,0 0-4 15,0 0 2-15,0 0 0 16,0 9-2-16,0 22-9 15,-11 15 13-15,-7 14 4 16,3 10-3-16,-8 0 1 16,9 1-2-16,6-3 0 15,-3-4 1-15,9 0-2 16,-5-8-1-16,4-6 1 16,3-7-5-16,0-16-2 15,0-9-11-15,0-7-16 16,0-10-6-16,0-1-1 15,0 0 14-15,0-4 20 0,10-19-22 16,-4-12-93 0</inkml:trace>
  <inkml:trace contextRef="#ctx0" brushRef="#br0" timeOffset="100568.9452">17025 9268 178 0,'0'-22'49'16,"0"6"-12"-16,0-1-32 15,0 4-5-15,13 5-5 16,1 0 2-16,-1 6 2 16,1 2-1-16,1 0 0 15,0 0-1-15,10 12 3 16,0 12 0-16,6 7 3 0,-2 7 3 16,4 12 0-1,6 3 4-15,-6 6 0 0,5-1 4 16,-5-6-10-16,-2-10 1 15,-6-8 0-15,2-14-3 16,-14-6 2-16,3-2-3 16,-3-4 1-16,-3-6-1 15,-4 0 1-15,-2-2 0 16,-4 0 3-16,5-11 23 16,1-32 10-16,12-20-38 15,8-19-1-15,3-9-2 16,-2-8-1-16,0-1-3 0,-7 9-6 15,1 21 11 1,-6 20 2-16,-9 25 9 0,1 14 8 16,-7 11-11-16,0 0-6 15,0 0-3-15,0 0-4 16,0 0-13-16,2 9-15 16,1 13-8-16,1 11 16 15,5 6-60-15,2-9-91 16</inkml:trace>
  <inkml:trace contextRef="#ctx0" brushRef="#br0" timeOffset="100914.7053">18064 9360 312 0,'0'0'22'16,"0"0"-21"-16,0 0 18 16,2 0-8-16,29 0-8 15,25 0-1-15,24 0 9 16,22 0-5-16,12 4-1 16,2 2-3-16,-2 2 0 15,-14 1-2-15,-9-3 1 16,-8-5-2-16,-12 1-1 15,-11 1 0-15,-16-2-3 0,-3 3 4 16,-13 0-5-16,-5 1 1 16,-9-1-7-16,-10-3-12 15,-4-1-9-15,0 0-5 16,0 0 3-16,-12-4-73 16</inkml:trace>
  <inkml:trace contextRef="#ctx0" brushRef="#br0" timeOffset="101259.1698">18995 9184 228 0,'0'0'5'0,"0"0"-4"16,0 0-1-16,0 0 1 16,11 0 1-16,11 0 2 0,5 12 3 15,9 8 1-15,-1 0 6 16,5 1-2-16,3 4 5 15,-10-1-3-15,1 0-7 16,-10 2 0-16,-1-1-2 16,-9-3-3-16,0-3-2 15,-9-3-1-15,-5-1 1 16,0 0 2-16,-7 5 12 16,-27 3 7-16,-3 1-12 15,-13 0-5-15,6-7-3 16,0 4 0-16,11-9-2 0,-4-2 1 15,14 0-1 1,-2-2-9-16,0 2-9 0,7 6-26 16,6 3-43-16,7-4-83 15</inkml:trace>
  <inkml:trace contextRef="#ctx0" brushRef="#br0" timeOffset="104047.8431">19695 9828 26 0,'0'0'94'15,"0"0"17"-15,0-3-48 16,0-9-29-16,0 2-9 16,0 0 11-16,0 4-5 15,0 0-12-15,0 3-14 16,19-4-5-16,10 1-5 16,7 3-2-16,0 3 0 15,-8 0-11-15,-5 0-5 16,-5 7-2-16,-7 3 1 15,-10-4 2-15,-1-2 8 16,0-1 5-16,-10 1 9 0,-19 0 12 16,-6-3-6-16,4-1 10 15,-5 0 6-15,18 0 7 16,2-5-11-16,3-8-6 16,13-5-12-16,0-4-3 15,11-2-20-15,13 2 1 16,5 6 10-16,0 9 4 15,-8 2 4-15,-4 5-2 16,-3 0 6-16,-1 0-2 16,-7 5 1-16,2 6 0 15,-6 1 0-15,-2-2 1 16,0 1 1-16,0-4 3 16,0-3-1-16,-12-2 6 0,-5-2 0 15,-6 0 3 1,3 0-3-16,1 0-3 0,-4-10-2 15,7 1-3-15,14 2 2 16,2 5-3-16,0 0-3 16,0 2-14-16,0 0-21 15,9 0 14-15,16 0 24 16,-3 0 0-16,-8 4-2 16,-8 4 2-16,-4-2 0 15,-2 0-1-15,0-2 2 16,0 2 2-16,0 2 1 15,0-2 6-15,-8-2-4 0,-11-4 3 16,9 0 1 0,-11 0-4-16,6-16-6 0,10-6-1 15,3-4-1-15,2-6-8 16,0 6-1-16,0 6-6 16,0 8 17-16,11 6-3 15,11 6-6-15,7 0 3 16,2 0 0-16,-2 4 6 15,-4 14-4-15,-5 2 1 16,-7 0-1-16,-6 1 1 16,-7 0-3-16,0-5 0 15,-7-3 3-15,-12-2 1 16,-4-3 1-16,1-2-4 16,-1-4-35-16,4-2-83 15</inkml:trace>
  <inkml:trace contextRef="#ctx0" brushRef="#br0" timeOffset="104289.0875">20098 8975 315 0,'0'1'61'0,"2"6"-61"15,0 3-17 1,3 10 5-16,-1 9 12 0,8 3 0 16,7 1 0-16,10 0-1 15,9-7-17-15,11-8-19 16,3-12-55-16,5-6-30 16</inkml:trace>
  <inkml:trace contextRef="#ctx0" brushRef="#br0" timeOffset="104784.8264">20595 9096 312 0,'-9'0'20'16,"-13"5"-20"-16,-18 24 0 15,-12 7 1-15,-4-1 1 16,14 0 0-16,7-14-1 16,8-6 0-16,13-9-2 15,10-2 0-15,4-4-4 0,0 0-10 16,0 0-15-16,0 0-14 15,16-4-17-15,-1-4 56 16,3 0-2-16,-9 2 7 16,-7 4 5-16,-2 2 8 15,0 0 0-15,0 0 0 16,0 0-2-16,0 0 4 16,0 0-2-16,0 0-9 15,0 0-4-15,0 0-1 16,0 0-4-16,0 0-12 15,0 0-2-15,0 0 12 0,2 0 6 16,-2 0 1-16,2 6-4 16,-2 6 2-16,0 6 2 15,0 10 10-15,0 8 3 16,0 9 1-16,-4 5-7 16,-5 2 2-16,5 0-3 15,2 0-4-15,2-4 3 16,0 0-2-16,0-7-1 15,0-5 0-15,11-2 0 16,-5-6-2-16,5 0 0 16,-4-4 0-16,0-9-4 15,-3-3-6-15,3-5-17 16,-5-7-25-16,2 0-70 16</inkml:trace>
  <inkml:trace contextRef="#ctx0" brushRef="#br0" timeOffset="105603.3671">21575 9463 0 0,'-9'4'11'0,"-2"0"-11"15,7 1-2-15,-1 1-7 16</inkml:trace>
  <inkml:trace contextRef="#ctx0" brushRef="#br0" timeOffset="108398.6681">20400 8107 33 0,'-6'0'351'16,"6"0"-338"-16,0-2-13 15,0 2-12-15,0-2 6 16,4 2-2-16,25 0-2 16,25 0 10-16,15 2 8 15,5 6-7-15,-3 3-1 16,0-4-1-16,-13 5-1 0,-4-4 0 15,-17-2 1 1,1 0-2-16,-11-4-6 0,-13 1-2 16,-8-3-6-16,-6 0 9 15,0 0 8-15,0 0 15 16,-13-5-15-16,-16-7-3 16,-12-3-1-16,-3 4 4 15,-5 5 0-15,-9 0 2 16,-2 6 5-16,-7 0-2 15,0 0 2-15,9 0 0 16,16 0 2-16,15 0 15 16,21 0 12-16,6 0-28 15,0 0-8-15,11 0-9 16,20 0 0-16,14 0 9 16,12 0 9-16,3 0 0 0,-6 0-8 15,0 0-1-15,-19 0 0 16,-4 0 0-16,-10 0 0 15,-13 0-5-15,-8 0-3 16,0 0-9-16,0 2 8 16,-33 8 7-16,-14 4-1 15,-18 2 3-15,3-3 0 16,4-6 1-16,3 1 0 16,10-6 7-16,7-2-5 15,18 0 7-15,11 0 7 16,9 0-2-16,0 0-15 15,0 0-3-15,13 0-8 0,26 0-4 16,9 0 15-16,12-9-10 16,3-2 0-16,-8 3-34 15,6 0-40-15,-5 2-40 16</inkml:trace>
  <inkml:trace contextRef="#ctx0" brushRef="#br0" timeOffset="109606.5661">21326 8157 95 0,'-16'-14'90'15,"1"2"-81"-15,-6-1 15 16,3-2-9-16,5 5 20 16,2-4-2-16,4 4-8 15,7-4-2-15,0-6-19 16,0-4-4-16,7-12-14 15,29-12 0-15,4-12-9 16,-3-10 2-16,15-3-13 16,-13 3-6-16,-3 8 38 15,3 5 2-15,-8 11 6 16,0 6-1-16,5 6 7 16,-1 5-9-16,7 4-3 0,3 0 3 15,-1 4-3-15,6 5 4 16,-2 5 0-16,6 8-4 15,2-1 0-15,-5 4 0 16,2-2-1-16,-1 2 1 16,-5 0 0-16,-1 0 1 15,-6 0 0-15,1 6 0 16,-10 1 0-16,-4 6-1 16,-1 3 2-16,-6 8-2 15,5 3 1-15,-6 0-1 16,-5 3 0-16,1 0-1 15,-6 3 1-15,-4 0 3 0,-5 5-3 16,0 9 3-16,0 3 0 16,-8 12 5-16,-13 4-8 15,5 2 3-15,1-3-3 16,-1-1-2-16,-1-11 1 16,1-5-1-16,-4-12 0 15,2-11 0-15,1-3 2 16,-9 0 0-16,0 3 4 15,-5-3-2-15,6-4-2 16,-2 1 0-16,2-1 1 16,-3-4-2-16,-6 3 2 15,1-8 1-15,0-2-2 16,-7-4 4-16,4 1-1 0,-2-1 1 16,-6-2-1-1,2 2-3-15,-12 0 1 0,9 2-1 16,-5-1 0-16,4-2-1 15,2-2 1-15,11 0 1 16,-1 0 1-16,5 0-1 16,2-14 5-16,5-2-2 15,9 2 11-15,1 6 1 16,5-2-4-16,3 5-5 16,2 1-7-16,2 3-1 15,0-2-6-15,0 3 1 16,0 0 1-16,0 0 2 0,-2 0 2 15,0 0 1 1,2 0 1-16,0 0 0 0,0 0 0 16,0 0 0-16,0 0-1 15,0 0 0-15,0 0-2 16,0 0-6-16,0 0-11 16,-2 0 2-16,2 0 4 15,0 0 8-15,0 0 5 16,0 0 2-16,-2 0-2 15,-10 0-2-15,-1 7-45 16,-5 3-99-16</inkml:trace>
  <inkml:trace contextRef="#ctx0" brushRef="#br0" timeOffset="110222.5864">22085 9236 360 0,'-2'-8'49'16,"2"6"-26"-16,0 2-23 16,0 0-9-16,22 0-1 15,25 0 10-15,18 0-1 16,15 4 1-16,7 0 0 16,-10 0-3-16,-9-2-9 15,-13 1-5-15,-12-2-11 16,-16 1-8-16,-14 2-16 0,-9-3-21 15,-4-1-47 1</inkml:trace>
  <inkml:trace contextRef="#ctx0" brushRef="#br0" timeOffset="110484.8526">22234 9236 207 0,'0'0'16'15,"0"0"-16"-15,0 2-5 16,0 20 2-16,0 12 3 16,0 18 16-16,-8 10 13 15,-6 5-7-15,3 1 4 16,0-2-11-16,4-7 2 16,0-9-7-16,5-17-6 0,2-9-4 15,0-10 0-15,0-6 0 16,0 1-7-16,0-3-10 15,0-3-21-15,0-3-38 16,6 0-64-16</inkml:trace>
  <inkml:trace contextRef="#ctx0" brushRef="#br0" timeOffset="110656.5761">22214 9525 191 0,'12'-4'78'15,"1"2"-76"-15,14 0 4 0,4 0 14 16,4 2-12-16,4 0-7 16,-4 0-1-16,3 0-3 15,-7 0-22-15,-4 9-48 16,-2 2-50-16</inkml:trace>
  <inkml:trace contextRef="#ctx0" brushRef="#br0" timeOffset="110888.7091">22718 9515 253 0,'0'0'35'16,"0"0"-35"-16,0 0-5 16,0 2 0-16,0 18 5 15,0 8 32-15,0 6-8 0,0 2-19 16,-2-6 2-16,0-4-6 15,2-12-1-15,0-6 0 16,0-8 0-16,0 0-5 16,0 0-10-16,-2 0-22 15,2-24-95-15</inkml:trace>
  <inkml:trace contextRef="#ctx0" brushRef="#br0" timeOffset="111085.2331">22769 9304 7 0,'0'-5'339'0,"0"5"-318"15,0 0-21-15,0 0-4 16,7 8-7-16,8 11 8 16,8 11 3-16,4 2 0 15,-8 5 0-15,-3 1-16 16,-5-4-50-16,-1-7-56 15</inkml:trace>
  <inkml:trace contextRef="#ctx0" brushRef="#br0" timeOffset="111345.9916">22912 9601 210 0,'0'2'59'16,"0"6"-59"-16,0 6-2 0,0 0 2 15,2 6 7-15,-2 3-1 16,0 0-4-16,0-7 1 15,0-2 0-15,0-10-2 16,0-4-1-16,0 0 5 16,0 0 9-16,0 0 12 15,0-15-6-15,0-14-20 16,4-7-12-16,19 1-5 16,6-4-3-16,2 7 7 15,-2 8 3-15,-1 6 4 16,0 4-2-16,-4 5-3 15,0 6-34-15,-1 3-40 0</inkml:trace>
  <inkml:trace contextRef="#ctx0" brushRef="#br0" timeOffset="111669.4221">23360 9457 256 0,'0'-4'28'15,"0"4"-6"-15,0 0-10 16,-12 0 5-16,-7 0-12 16,-10 14-5-16,2 1 0 15,9 4 0-15,6 4 0 16,9-4 0-16,3 3-2 0,0 0-1 16,15-4-1-1,14 2 0-15,0-6 3 0,-7 0 1 16,-4-5-1-16,-9-3 0 15,-7-6 1-15,-2 0 0 16,0 1 6-16,-18-1 9 16,-13 0-13-16,-2 0 0 15,-7 0-1-15,11 0-1 16,0 0-12-16,8 0-22 16,13 0-59-16</inkml:trace>
  <inkml:trace contextRef="#ctx0" brushRef="#br0" timeOffset="111826.3024">23527 9418 275 0,'16'-1'5'0,"5"-3"-5"16,13-1-3-16,4 0-4 15,4-2-26-15,-4 1-46 16,-5-3-16-16</inkml:trace>
  <inkml:trace contextRef="#ctx0" brushRef="#br0" timeOffset="112037.2267">23643 9278 14 0,'-12'18'194'0,"-3"14"-180"15,-3 10 6 1,3 2 3-16,-7 3 4 0,10-3-6 15,6-2-12-15,6-8-1 16,0-6-3-16,0-6-2 16,0-10-3-16,0-4-3 15,17-2-5-15,10-6-16 16,11 0-14-16,6-4-95 16</inkml:trace>
  <inkml:trace contextRef="#ctx0" brushRef="#br0" timeOffset="112337.3164">24160 9136 233 0,'-23'26'0'16,"-6"13"-10"-16,-8 16 10 15,-4 3 2-15,-2 4 8 16,13 5 3-16,-1 1 6 16,4 6-6-16,4-4-5 0,12 4-6 15,7-7-2-15,4-12-6 16,0-7-28-16,29-25-97 15</inkml:trace>
  <inkml:trace contextRef="#ctx0" brushRef="#br0" timeOffset="113079.5167">24037 10332 99 0,'-2'15'33'16,"2"-5"-13"-16,0-4 5 0,0-6-7 15,0 0 36-15,0 0 28 16,0-8-20-16,0-28-26 16,0-16-36-16,0-16 1 15,0-13-2-15,2-3 1 16,3-1-4-16,1-1-13 15,3 4-20-15,9 4-9 16,7 4 18-16,4 4 9 16,4 4-2-16,9 4-12 15,10 7 5-15,-8 11 24 16,-1 11 4-16,-12 14 12 16,-5 5-2-16,-8 5 1 0,-7 9-2 15,1 0-8-15,-8 0 1 16,-2 5-2-16,-2 20 5 15,0 12 13-15,0 11 2 16,-16 12 1-16,1 5-5 16,-8 1-5-16,4-3-4 15,1-7-3-15,-7-12-3 16,8-10 1-16,-4-15 1 16,1-6 7-16,5-9 5 15,-1-4 0-15,-9 0-8 16,10-11-3-16,4-12-1 15,9-8-3-15,2-1-3 0,0 1 3 16,15 2 0 0,12 9 0-16,0 4 0 0,2 6-2 15,6 5 0-15,-1 5-1 16,-5 0 0-16,-7 0 0 16,-2 7-1-16,-6 7 4 15,-6 6-2-15,-1 0 2 16,-3 10 0-16,-4 0 2 15,0 0-1-15,-13 0 3 16,-12-3 0-16,3-5 0 16,-7-7 3-16,-9 3-2 15,5-4 4-15,-3-7-4 16,9-1-3-16,5-6-1 16,7 0-1-16,1 0-1 15,3 0-11-15,0 0-24 0,11-9-56 16,0-4-117-16</inkml:trace>
  <inkml:trace contextRef="#ctx0" brushRef="#br0" timeOffset="113596.9266">24794 9337 190 0,'10'7'27'0,"7"12"-27"16,6 6 0-16,-3 5 4 16,-3 6 3-16,2 4 7 15,-11 4 5-15,-3 9 2 16,-5-3 0-16,0 10-4 15,-27-8 2-15,-7-2 5 16,-3-11-10-16,-1-5 1 16,-3-10-6-16,8-8 0 15,4-8-6-15,5-2 1 16,2-4-4-16,3 0-1 16,11-2-3-16,-1 0 1 0,7 0 2 15,2 0-2-15,0 0 2 16,0 0 2-16,0 0 1 15,0 0-2-15,0 0 3 16,0 0 0-16,0 0 3 16,0 0-4-16,0 0-2 15,0 0 0-15,0 0 1 16,0 0-2-16,0 0 1 16,0 0-2-16,0 0-6 15,0 0-2-15,0 0-5 16,0 0-8-16,0 0-27 15,0 0-42-15,0 0-75 0</inkml:trace>
  <inkml:trace contextRef="#ctx0" brushRef="#br0" timeOffset="114304.176">21604 8272 325 0,'0'-6'38'15,"0"6"-38"-15,9 0-41 16,22 0 41-16,19 0 13 15,9 0 5-15,13 0-2 16,17 0-4-16,-5 0-8 16,-1 0-4-16,-12 0 0 15,-18 0-4-15,-15 0-7 16,-13 3-6-16,-9 6-13 16,-16 5-19-16,0-3-67 15</inkml:trace>
  <inkml:trace contextRef="#ctx0" brushRef="#br0" timeOffset="115204.6634">24460 10353 235 0,'2'-19'87'0,"8"6"-50"15,-4 1-29-15,3 2 4 16,-6 4 6-16,0 4 4 15,-3 2-14-15,0 0-8 16,0 0-8-16,8 2-3 16,-8 30-1-16,0 19 12 15,0 30 0-15,-8 25 5 16,-13 13-1-16,-8 3 1 16,8-5-2-16,4-13 3 0,-1-18-4 15,9-21-1-15,2-16 2 16,-2-21-3-16,9-10 2 15,-2-10 0-15,2-6-2 16,-3-2-2-16,3 0 1 16,-1 0 0-16,-8 0-1 15,-9-16-1-15,-11-12-64 16,-11-10-5-16,2 3 36 16,5-3 26-16,8 9 10 15,9 8 20-15,10 10 14 16,-1 7 7-16,7 4-8 15,0 0-24-15,0 0-9 16,0 10-8-16,20 18 8 0,4 4 9 16,10 5 11-16,1-4-10 15,2-1-4-15,-8-8-2 16,0-3-1-16,-3-7-2 16,-6-3-1-16,4 1-1 15,-8 1-19-15,-4 2-59 16,-10-5-165-16</inkml:trace>
  <inkml:trace contextRef="#ctx0" brushRef="#br0" timeOffset="115465.4667">24256 11881 400 0,'0'22'0'0,"-14"16"2"16,-8 14-2-16,-7 13 9 15,-16 3-4-15,-9-4 0 16,-3-1-3-16,1-6 1 16,5-15-3-16,-1-10 0 15,6-10-4-15,6-14-8 16,-1-8-12-16,6-8-56 15,10-40-137-15</inkml:trace>
  <inkml:trace contextRef="#ctx0" brushRef="#br0" timeOffset="115787.2292">24001 11644 224 0,'12'2'53'16,"7"26"-52"-16,12 12-1 15,19 13 25-15,1 6 3 16,12 10 1-16,3 2 4 16,1 2-4-16,0-3-13 15,-4-3-5-15,-6-11-6 0,-12-14-2 16,-14-12-3 0,-11-16 2-16,-13-10-2 0,-7-4 3 15,0 0-1 1,0 0 7-16,0 0-6 0,0 0 1 15,0 0-4-15,0 0-2 16,0 0-1-16,0 0-3 16,0-4 1-16,0-14-10 15,2-10 1-15,3-4-19 16,-1-14-53-16,-4-7-128 16</inkml:trace>
  <inkml:trace contextRef="#ctx0" brushRef="#br0" timeOffset="117182.5856">23699 8224 177 0,'-6'0'54'0,"4"0"-51"16,2 0-3-16,-2 0 0 16,-2 0 1-16,-3 0 4 15,3-2 8-15,-1-2 9 16,-6-5 0-16,0 1-4 0,-2-4-1 16,-3-1 5-1,-2-2-5-15,5-1-3 0,-5-3-6 16,3 2 1-16,-6 1-4 15,6-6-3-15,-1-6-2 16,1-4 0-16,-1-11-4 16,1-7 1-16,3-5-2 15,1-5 0-15,5-3 5 16,-1-3-12-16,7 5 9 16,0 1 3-16,0 9-5 15,2 2 2-15,9 7-2 16,5 3 2-16,-1-4-18 15,6 0 7-15,-2 4 0 16,4 1 14-16,-1 6-1 16,3 5 1-16,1 4 0 0,5-1-1 15,-2 5 0-15,-2 1-3 16,0 2 1-16,-7 4 2 16,3 4 1-16,-8 2-2 15,3 4 1-15,-3 2-5 16,1 0 2-16,-1 0-1 15,6 0 0-15,-6 0-1 16,-1 0-1-16,-3 0 0 16,-9 4 2-16,-2-2 1 15,0-2 2-15,0 2 2 16,0-2 1-16,0 2 1 16,-13 2-2-16,-14 4-33 0,-2 4-48 15</inkml:trace>
  <inkml:trace contextRef="#ctx0" brushRef="#br0" timeOffset="118486.748">23778 7030 274 0,'-6'-6'32'15,"4"4"-21"-15,-3 0-5 16,-1 0-1-16,1-2 14 16,-8 1-14-16,0 2 0 0,-1 1-5 15,-7 0-3-15,4 0 3 16,-1 0-1-16,5 4 1 15,4 4 0-15,2 2 0 16,3 0 0-16,-3 8-1 16,3 4-1-16,-3 5 2 15,3 2 0-15,-1 4-1 16,5 0 1-16,0-1-2 16,0-1 0-16,0-6-1 15,7-2 0-15,0-3 2 16,-5-6 0-16,-2-4-1 15,0 5 2-15,0 0-1 0,-21 7 1 16,-18 3 5-16,-15 5-5 16,-4-8 0-16,2-4 0 15,16-11 0-15,7-3 2 16,4-2-2-16,16 1 4 16,-1-3-2-16,10 2 3 15,4 2-5-15,0-3-2 16,0 9-7-16,6 3-4 15,19 4 13-15,18 6 5 16,-8-2-3-16,7 4 0 16,-4-3-1-16,-7-2-1 15,-6 0 1-15,-11 2-2 16,-10 3-2-16,-4 2 3 16,0 5 4-16,-4 0 4 15,-23 2-3-15,-4-6 3 0,4-6-3 16,6-8 2-16,6-6-3 15,10-2-2-15,5 1-2 16,-2 3-1-16,2-1 0 16,0 3 2-16,0-1-1 15,0 3 0-15,0-1 1 16,0 2 0-16,0 3-2 16,0-3 1-16,0-3 0 15,0 1-1-15,0-5-3 16,9 3 4-16,2-5-4 15,0 1-1-15,5 5-12 16,2-2-21-16,4-6-50 0</inkml:trace>
  <inkml:trace contextRef="#ctx0" brushRef="#br0" timeOffset="122964.6548">22611 2903 58 0,'0'-9'51'0,"-2"-3"-7"15,-5 3-6-15,3-1 8 16,4 0-11-16,-7 2-15 16,5 1-8-16,2 1-3 15,0 3 6-15,0 3-2 16,0 0-4-16,0 0-9 0,0 0-9 16,0 0-6-1,0 28-2-15,0 14 17 0,9 16 1 16,-5 14 1-1,-2 5 1-15,-2 1-1 0,0-3-2 16,0-10 0-16,0-12 1 16,0-21 0-16,0-18-1 15,0-6 0-15,0-7 0 16,0-1-1-16,0 0 0 16,0 0 1-16,0 0 0 15,0 0-1-15,0 0-5 16,0 3-12-16,0-3-49 15,0 0-64-15</inkml:trace>
  <inkml:trace contextRef="#ctx0" brushRef="#br0" timeOffset="123251.3226">22459 3346 181 0,'-4'-1'62'0,"4"1"-58"15,0 0-4-15,0 1-14 16,0 22 14-16,6 3 0 16,6 0 0-16,3-4 4 15,1 0-1-15,-1-8 1 16,4-4 3-16,-9-1-2 16,9-6 1-16,-4 3 1 0,1-6 2 15,1 0 0-15,6 0 1 16,-1-11-4-16,2-4-6 15,2 3-2-15,-7 2-14 16,-1 3-20-16,-5 7-61 16,-1 0-25-16</inkml:trace>
  <inkml:trace contextRef="#ctx0" brushRef="#br0" timeOffset="123585.8133">22762 3840 227 0,'0'0'23'0,"0"0"-23"16,0 4-6-16,0 0-4 15,0 2-2-15,-4 10 12 16,-15 6 0-16,-10 7 23 15,-8 7-8-15,4-1-7 16,2-4 5-16,4-6-9 16,5-9-2-16,6-2 0 15,5-8 0-15,3-2-2 16,-4-1 4-16,1-3-4 16,-3 0 0-16,1 4-4 0,5-4-6 15,-12 3-11-15,13-3-28 16,0 0-32-16,2 0-36 15</inkml:trace>
  <inkml:trace contextRef="#ctx0" brushRef="#br0" timeOffset="123984.5321">22486 3756 264 0,'0'-7'18'0,"0"7"-18"0,0 0-10 15,4 0-11-15,23 0 21 16,9 0 0-16,2 0 2 16,9 0 2-16,-2 0 1 15,-3 4-3-15,-5 5 2 16,1 2-2-16,-4 9-2 15,-6 1 0-15,-5 3-1 16,-5 2 1-16,-5 2 0 16,-1 1 0-16,-8 10 1 15,5 4 0-15,-7-2 6 16,9 2-1-16,-2-7-5 16,2-6 3-16,3-4-3 0,1-7 0 15,10-4 0-15,4-9 2 16,6-2-3-16,12-4-5 15,11-4-16-15,4-29-36 16,-2-16-142-16</inkml:trace>
  <inkml:trace contextRef="#ctx0" brushRef="#br0" timeOffset="125025.8483">23298 2926 25 0,'-21'0'239'16,"13"-3"-214"-16,-6 3-9 16,1 0-16-16,-8 0-6 15,-3 0-6-15,-5 0 6 16,-5-4 6-16,5-2 2 16,-2-4 5-16,0-4 0 15,2 1-3-15,-2-2-2 16,2-1 3-16,3-6-3 15,-1 0-2-15,0-4-1 16,0-3 1-16,7-4 1 16,3-3-1-16,3-9 0 15,1-5-2-15,8-6-1 0,5 0-4 16,0-1 4-16,0-2 0 16,22 5-2-16,3-2-10 15,-3 11 7-15,3 3 1 16,-6 8 1-16,4 5 6 15,2-4-1-15,-1 1-1 16,10 4 2-16,-5-2 0 16,8 10 1-16,1 1 1 15,5 10 2-15,4 9-2 16,5 0 1-16,9 0-1 16,-1 8-2-16,3 12 0 0,-5 2 0 15,-12 4 2-15,-1-2-2 16,-5-1 0-16,0 4 1 15,3-1 1-15,-12 1 1 16,0-2 1-16,-2 7-3 16,-5 2 6-16,-2 2-5 15,3 9 4-15,0 1-1 16,-10 8 1-16,1 2-2 16,-5 6 4-16,-9 0-4 15,-2-1-1-15,0-4 1 16,-11 2-3-16,-16-5 6 15,-4-6 2-15,-4-4 0 16,1-10-6-16,-1-6 4 0,6-2-7 16,0-5 7-16,-1-5-1 15,6-6-4-15,-3-4 4 16,7-4 5-16,-2-2 0 16,2 0-1-16,4 0-3 15,-4 0-5-15,4 0-2 16,10 0 3-16,-3-2-3 15,7-1 0-15,0 0-4 16,2 3 4-16,0 0-4 16,0-3-8-16,0 3-25 15,0 0-49-15,0 0-43 16,6 0-24-16</inkml:trace>
  <inkml:trace contextRef="#ctx0" brushRef="#br0" timeOffset="125553.1855">23333 2733 119 0,'0'0'0'16,"0"0"-50"-16,0 0 19 15</inkml:trace>
  <inkml:trace contextRef="#ctx0" brushRef="#br0" timeOffset="125619.2277">23333 2733 50 0,'-29'19'0'0,"11"-6"-20"16</inkml:trace>
  <inkml:trace contextRef="#ctx0" brushRef="#br0" timeOffset="126723.0377">23155 2944 79 0,'-5'-3'41'16,"1"3"-29"-16,2 0-12 0,0 0-24 16,-6 0 17-16,6 0 7 15,-4 0 0-15,1 0 0 16,3 0-8-16,2 0-15 15,0 0-3-15,0 0-8 16,11 0 28-16,1 0 6 16,-4 0 7-16,3-2 2 15,1 2-3-15,-8 0-3 16,-4 0 3-16,0 0 4 16,0 0 14-16,0 0 6 15,0 0-4-15,0 0-11 16,-16 2 3-16,-3 16 7 0,-4 6-12 15,-4 3-6 1,3 2-1-16,-3 2 2 16,0-1-5-16,3-4 2 0,4-2-2 15,-7 0 2-15,2 2-1 16,4-2 2-16,-8 0-4 16,-5 4 3-16,0-2-4 15,3 0 1-15,-7 3-1 16,5-1 0-16,4 0-2 15,-2 0 4-15,-3-2-3 16,3 0 0-16,-2-2 3 16,-3 0-2-16,1-2 6 15,-4 0-6-15,-1-2 1 16,5-4-1-16,-1-5 1 16,5-8 0-16,2-3 3 0,4 0 4 15,3 0 0-15,0 0 1 16,0-6-1-16,1-6 1 15,0-4 1-15,-4 0-3 16,-4 2 5-16,-2-5-10 16,2 5-1-16,2-5 6 15,0 2 3-15,2 3-7 16,4-3 2-16,-4-2-3 16,7 2 0-16,-5 0-3 15,4 0 0-15,5-2 0 16,1 1 2-16,7-1 1 15,-6 5-3-15,10-4 0 16,-5-4 3-16,3 0-3 0,-5-5 0 16,2-1-1-16,-4 0 1 15,2 5 1-15,1 0 0 16,-2 3-1-16,6 6 1 16,-4 0 0-16,7 5-2 15,-1 3 1-15,2 2-1 16,0 1 1-16,0-1 0 15,0 2-1-15,0 0 2 16,0 0-1-16,0 2 1 16,0 0-1-16,0 0 0 15,0 0 0-15,0 0-3 16,-2 0-1-16,2 0 3 0,-2 0-2 16,0 0 0-1,2 0-1-15,-6 0-1 0,2 6-3 16,2 10 6-16,-11 2 1 15,-10 5 1-15,1 6 3 16,-14-1-3-16,3 2 1 16,2-8 0-16,-5-3-1 15,9-4 2-15,7-5-2 16,9-4 1-16,7 0-2 16,-5-2 1-16,6 0-6 15,1-4-8-15,2 0-27 16,0 0-17-16,0 0-18 15,0 0 6-15,5-4 13 16</inkml:trace>
  <inkml:trace contextRef="#ctx0" brushRef="#br0" timeOffset="127037.0392">21573 3064 109 0,'0'-4'76'0,"0"4"-67"16,0 0-9-16,9 0-16 15,-1 0 10-15,13 0 6 16,6 0 1-16,4 0 9 16,2 0 6-16,9 0 6 15,1 0-2-15,8 0-5 0,-2 2-1 16,5 6-2 0,0-1-3-16,-8 2 1 0,-4 1-6 15,-13-2-1-15,-15-2 2 16,-6 0-3-16,-3-3-1 15,-5-2 1-15,0-1 5 16,0 0 7-16,0 0 1 16,0 0-4-16,0 0-9 15,-5 1-2-15,-13 12-22 16,-3 5-35-16,-20 0-101 16</inkml:trace>
  <inkml:trace contextRef="#ctx0" brushRef="#br0" timeOffset="134680.9429">13797 13516 160 0,'-38'-41'25'0,"0"-5"-25"16,-3 12-13-16,-10 20-18 16,-10 14-22-16,-7 4-26 15</inkml:trace>
  <inkml:trace contextRef="#ctx0" brushRef="#br0" timeOffset="139126.243">22814 3517 33 0,'-9'-19'0'16,"0"10"-33"-16</inkml:trace>
  <inkml:trace contextRef="#ctx0" brushRef="#br1" timeOffset="143858.3246">1808 17935 86 0,'-77'2'25'0,"19"0"-11"16,8 2-9-16,10 2-5 15,1-1 2-15,10-3-4 16,14 1 2-16,1 0-2 15,6 2-3-15,3 3-24 16,5 2-41-16</inkml:trace>
  <inkml:trace contextRef="#ctx0" brushRef="#br1" timeOffset="145119.4058">22883 2917 10 0,'-11'0'0'16</inkml:trace>
  <inkml:trace contextRef="#ctx0" brushRef="#br1" timeOffset="145756.3429">22544 2907 57 0,'0'0'12'0,"-2"0"-6"15,2 0 18-15,0 0 18 16,0 0 22-16,0-2-7 16,-2 0-11-16,2-2-21 15,0 0 2-15,0 3-2 16,0-5-2-16,0 6-2 16,0 0-11-16,-2 0-3 15,2 0-6-15,0 0-1 16,-5 0-1-16,3 0 0 0,-2 0-1 15,4 0 0 1,-2 0 2-16,-4 0 2 0,2 0-2 16,-7 0-3-16,-9 15 0 15,-9 14 3-15,-24 12 0 16,-9 19 2-16,-12 11-2 16,3 7 0-16,-8-1-1 15,8-2 1-15,9 0 1 16,4-9-1-16,2 1-2 15,0 0 2-15,10 0-2 16,-10-8-1-16,6-10 1 16,13-12 2-16,8-14-1 15,14-15-1-15,8-6 2 16,7-2-2-16,0 0-1 0,0 0 0 16,0 0 2-16,0 0 0 15,0 0 1-15,0 0-6 16,0 0 3-16,0 0-5 15,0 0-8-15,0 0-8 16,0 0-18-16,0-2-12 16,0-6-25-16,9-8-2 15</inkml:trace>
  <inkml:trace contextRef="#ctx0" brushRef="#br1" timeOffset="146171.9814">21428 3588 250 0,'0'-3'19'0,"-2"3"-19"16,2 0-4-16,-4 16-27 16,-6 17 20-16,1 10 11 15,1 7 11-15,-8-4-4 0,5-5 0 16,4-13 0-16,7-7-2 16,0-8-5-16,7-3 4 15,22 0 6-15,6-3 10 16,7-1 1-16,10-6-5 15,-3 0-7-15,4 0-3 16,-1-9 7-16,-10-9-7 16,-6-1 2-16,2-8-3 15,-5-2-5-15,0-2-8 16,-1 1-24-16,-10 4-37 16,-9-1-83-16</inkml:trace>
  <inkml:trace contextRef="#ctx0" brushRef="#br1" timeOffset="146544.5364">22228 3278 218 0,'0'-4'60'0,"0"4"-12"15,-2 0-17 1,-7 0-28-16,-7 0-6 16,-13 0-2-16,-9 13-5 0,-11 4 10 15,-11 3 0-15,2 1 5 16,1 5 1-16,-13-2-5 15,10 4 6-15,2-6-7 16,11-6 0-16,18-4 0 16,16-10 0-16,8 2-1 15,5-4-12-15,0 0-31 16,0 0-19-16,0 0 0 16,0-6-6-16</inkml:trace>
  <inkml:trace contextRef="#ctx0" brushRef="#br1" timeOffset="146797.9739">21628 3423 56 0,'0'0'62'0,"0"0"-12"0,0-2-16 16,0-1-8-16,0 3 6 16,0 0 5-16,0 0 0 15,0 0-2-15,0 0-23 16,0 0-12-16,12 0-5 16,15 3-6-16,6 13 11 15,7 10 2-15,2-1-2 16,-6 0 1-16,0 1-1 15,-7-6 1-15,-8-2 0 16,0-6 2-16,-8-5 0 16,-6-2-3-16,-5 1-3 15,3-2-3-15,-5 4-14 0,0 7-14 16,0 6 3-16,0 6-13 16,-11-3-80-16</inkml:trace>
  <inkml:trace contextRef="#ctx0" brushRef="#br1" timeOffset="147286.8676">21110 4499 278 0,'0'-3'91'16,"0"3"-91"-16,0 0-29 0,0 0-35 16,0 0 39-16,0 0 25 15,0 0 3-15,0 0 34 16,-3 0 0-16,-10 0-13 15,-8 3-24-15,2 8 1 16,-6 1-1-16,-2 0 0 16,-4 4-4-16,-4 0-6 15,-3-3-16-15,9-2-10 16,13-5-27-16,3-4-47 16</inkml:trace>
  <inkml:trace contextRef="#ctx0" brushRef="#br1" timeOffset="147609.5009">20982 4168 386 0,'0'-7'1'16,"14"7"-1"-16,8 0-45 15,14 0 44-15,-3 0 0 16,3 12 0-16,-5 0 1 15,-2 1 2-15,0 6 3 16,2 5-2-16,7 8 7 16,-3 8-4-16,8 4 1 15,8 4-2-15,0-1-2 0,3-7 0 16,-8-6-3-16,4-6 0 16,-8-9 0-16,-7-4 1 15,2-7-1-15,-11 5-4 16,-2-8 1-16,1-2-9 15,0 2-21-15,-4-5-42 16,2 0-100-16</inkml:trace>
  <inkml:trace contextRef="#ctx0" brushRef="#br1" timeOffset="148285.3136">21357 4341 62 0,'-18'0'83'0,"5"4"-81"16,-5 8-2-16,-7 0 0 15,2 3 2-15,2 0 2 16,-4-1 0-16,-6 9 4 16,2 0 0-16,0 2-3 15,2-6-5-15,10 4-3 0,2-7-7 16,7-6-55-16</inkml:trace>
  <inkml:trace contextRef="#ctx0" brushRef="#br1" timeOffset="151095.8715">14786 14289 285 0,'-7'0'46'15,"5"0"-14"-15,2 0-24 16,0 0 6-16,0 0-10 15,0 0 0-15,0 0-3 16,0 0 10-16,0 0 13 16,2 0-6-16,17 0-16 15,2 0 5-15,15 0-5 16,0 0-2-16,6 2 2 16,12 4-2-16,4 0 5 15,11 0-4-15,4-1 0 16,10-4 0-16,-1 5-1 0,12-2 1 15,-5 0-1-15,5 0 0 16,-3 6 1-16,7 0-2 16,8 2 2-16,16 0-1 15,8-3 3-15,13-8-3 16,13-1 0-16,2 0 0 16,2 0 3-16,-1-5-3 15,-8 0 1-15,-6 4 0 16,-9 1 0-16,0 0-1 15,-5 0 0-15,-2 3 1 16,10 5-1-16,-10 1 0 16,0-3 1-16,1-3-2 0,-5-3 2 15,-5 0-2 1,-3 0 2-16,-4 0-1 0,-4 3 0 16,-19-2 0-16,-5 2 0 15,-13-1 0-15,-15 2-1 16,-12-3 2-16,-14 2-2 15,-10-2 1-15,-17 2-1 16,-2-3 2-16,-2 0-1 16,0 0 0-16,0 0 3 15,0 0 2-15,0 0 0 16,0 0 1-16,0 0-2 16,0 0 2-16,0 0-4 15,0 0-2-15,0 0 0 16,0 0-9-16,0 0-15 15,7 0-94-15,-7-8-229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09:04.650"/>
    </inkml:context>
    <inkml:brush xml:id="br0">
      <inkml:brushProperty name="width" value="0.05292" units="cm"/>
      <inkml:brushProperty name="height" value="0.05292" units="cm"/>
      <inkml:brushProperty name="color" value="#7030A0"/>
    </inkml:brush>
  </inkml:definitions>
  <inkml:trace contextRef="#ctx0" brushRef="#br0">7237 10860 138 0,'0'0'0'0,"0"0"-10"16,0 0-61-16</inkml:trace>
  <inkml:trace contextRef="#ctx0" brushRef="#br0" timeOffset="331.3347">7237 10860 117 0,'85'-54'120'0,"-85"54"-120"15,0 0 0-15,0 0 1 16,0 0 10-16,0 0 5 15,2 0 11-15,-2 0 6 16,0 0-13-16,5 0-12 16,-5 0-4-16,2 0-4 15,2 1 0-15,0 4-4 16,17 3 1-16,6 4 3 0,10 6 3 16,15 0-3-16,2 3 1 15,8-4-2-15,0-1 0 16,7-4-1-16,2-9 0 15,-1-3 1-15,3 0-6 16,-6 0-17-16,-11 0-51 16,-12 0-32-16</inkml:trace>
  <inkml:trace contextRef="#ctx0" brushRef="#br0" timeOffset="1012.0527">9190 10890 373 0,'-6'0'0'0,"4"0"-23"16,2 0 0-16,0 0 20 15,0 0-2-15,10 0-4 16,21 0 9-16,11 0 3 16,16 0 1-16,23 0-2 15,11 0 3-15,16-6-5 16,0-2 3-16,4 2-3 16,-10 4 3-16,-8 2-5 15,-14 0 4-15,-11 0-4 16,-15 0 2-16,-14 0-1 15,-11 4 0-15,-15-4-2 16,-8 4 3-16,-6-4 0 0,0 2 11 16,0 1 2-16,0-3 1 15,0 0-11-15,0 0-3 16,0 0-9-16,0 0-15 16,0 3-39-16,0 0-123 15</inkml:trace>
  <inkml:trace contextRef="#ctx0" brushRef="#br0" timeOffset="2374.6722">10811 10799 225 0,'-15'-9'40'0,"3"3"8"15,8 2 14-15,4 4-20 16,-2-2-9-16,2 2-7 15,-5 0-1-15,3 0-4 16,0 0-9-16,2 0-12 16,0 0-3-16,0 0-4 15,0 0-14-15,0 0-7 0,15 2-16 16,14 8 39-16,9 0-1 16,4-3-5-16,9 0 6 15,7-3 5-15,18-2 3 16,16 0-3-16,22 0 4 15,15 4-3-15,4-2 0 16,1 6-1-16,-14 0 0 16,-10-2-1-16,-10 0 1 15,-15-2 5-15,-10 0-4 16,-13-1 3-16,-8-3 0 16,-15-1 4-16,-11 2-6 15,-12-3 3-15,-10 1 2 0,1-1-3 16,-7 0 2-16,0 0-2 15,0 0 3-15,0 0-2 16,0 0-1-16,0 0-4 16,0 0 0-16,0 0-3 15,0 2-4-15,0-2-9 16,0 4-25-16,0 6-67 16,-2-3-96-16</inkml:trace>
  <inkml:trace contextRef="#ctx0" brushRef="#br0" timeOffset="5675.6076">6907 12434 422 0,'-13'-1'8'0,"-1"1"-7"16,14 0 2-16,0 0 3 0,0 0-2 15,0 0-2 1,0 0-4-16,8 0-1 0,34 0-3 16,22 0 6-16,32 0 2 15,16 0-2-15,15 0 1 16,9 0-3-16,4 0 1 15,-9-5-2-15,-8-5 0 16,-28 0 1-16,-14 5 0 16,-23 0-3-16,-16 3 3 15,-17 2 0-15,-9 0-1 16,-10 0 0-16,-1 0 3 16,-3 0-3-16,-2 0 0 0,4 0-4 15,-2 0-5 1,12 0-18-16,1 0-17 0,1 7-27 15,11 4-39-15</inkml:trace>
  <inkml:trace contextRef="#ctx0" brushRef="#br0" timeOffset="6403.4567">9482 12308 313 0,'-7'-8'27'0,"-3"8"-26"15,1-3 2-15,9 2 2 16,0 1-5-16,0 0 0 16,0 0-2-16,0-2-10 15,0 2-7-15,5 0 7 16,2 0 12-16,7 0 4 0,3 0 1 16,17 2 1-16,12 8 1 15,14 2-2-15,21-2-1 16,-2 2 0-16,8-6-3 15,-4 0-1-15,-12-4-1 16,-13-2 0-16,-16 0-2 16,-13 0 1-16,-6 0 1 15,-17 0 1-15,-4 0-1 16,-2 0 2-16,0 0 0 16,0 0-1-16,0 0-11 15,0 0-19-15,0 2-44 16,-4 2-139-16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09:23.460"/>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92D050"/>
    </inkml:brush>
  </inkml:definitions>
  <inkml:trace contextRef="#ctx0" brushRef="#br0">3265 6813 165 0,'4'-21'14'0,"-4"2"-4"16,0 7-10-16,0 11 22 16,0 1 15-16,0 0-7 15,0 0 2-15,0 0-9 16,0 0 7-16,0 0-8 16,0 0-10-16,0 0-10 15,0 0-1-15,0 0-1 16,0 0-3-16,0 0 2 0,0 0-4 15,0 0 1-15,0 0 1 16,0 0-1-16,2 0 1 16,0 0 3-16,6 0-1 15,-2 0 1-15,1 0 0 16,1 0-1-16,2 0 1 16,0 1-2-16,1 4 1 15,14-2 2-15,0 6-1 16,4-3 0-16,-2-1 0 15,6 2 0-15,-2 0 0 16,3 1 0-16,-1 0 2 16,-4 1-4-16,-2-1 4 15,-5-4-4-15,2 2 2 16,-6-5 0-16,3 4 0 0,-6 2 0 16,1-6 0-16,3 5 2 15,6-6-4-15,0 0 4 16,-3 0-4-16,7 0 4 15,-1 0-2-15,-1 0 0 16,-4 0 1-16,-1 0-1 16,3 0 0-16,-2 0 0 15,0 0 0-15,6 0 0 16,-2 0 0-16,-2 0 0 16,0 0 0-16,-2 0 0 15,0 0 0-15,2 0 0 0,-3 0 0 16,4 0 1-1,-1 0-2-15,2 1 1 0,2 1 0 16,2-2-1-16,2 0 1 16,5 0 0-16,-3 0 0 15,0 0 0-15,-12 0 0 16,0 0 0-16,-5 0 0 16,-5 0 0-16,1 0 0 15,-1 0 0-15,-2 0 0 16,7 0 0-16,2 0 0 15,4 0 0-15,3 0 0 16,-2 0 0-16,-1 0 0 0,3 0 1 16,-3 0-2-1,-4 0 2-15,3 0-2 0,2 0-1 16,-2 0 2-16,6 3-1 16,0-2 1-16,2-1 0 15,-1 0 0-15,-1 0 0 16,-5 0 0-16,-5 0 0 15,-2-1 0-15,1-2 0 16,-1 3 0-16,-3 0 0 16,1 0 0-16,4 0-1 15,3 0 0-15,0 0 2 16,5 0-2-16,-3 0 2 16,12 0-2-16,-1 0 2 15,-1-2-1-15,-1 2 0 16,-2 0-1-16,-2 0 0 15,2 0-5-15,-2 0 2 16,10 0-1-16,-6 0 5 0,3 0 0 16,-1 0-1-16,-1-8 2 15,-5-1-2-15,0 2 1 16,-2 2 0-16,-3 1 0 16,0-1-3-16,-4 4 3 15,3 1-2-15,-6 0 1 16,-1 0 0-16,5 0 0 15,-2-5 0-15,-1 1 1 16,2-2 0-16,2-1 0 16,-1 1 0-16,-2-5 1 0,6 1-4 15,-5-2 5-15,3-2-4 16,-2 3 2-16,5-6-1 16,0-1-1-16,5 2 0 15,-6 0-2-15,-6 0 1 16,-3 4 1-16,-7 0 1 15,-5-4 1-15,-4 0 3 16,0-3-3-16,0-4 1 16,-2-2-1-16,-15 4 2 15,-1-3-2-15,-2 1 2 16,-2 3-2-16,1 1 3 16,8-3-3-16,-4 6 0 15,3-3 1-15,0 3 0 16,1 1 0-16,-3 1 2 0,3 3 0 15,-5-1-3-15,3 6 1 16,-3 0 0-16,-2 2-1 16,2 2-3-16,-7 0 2 15,8 2-2-15,-1 0 6 16,-7 0-3-16,-2 0 1 16,-2 0-1-16,0 0 1 15,3 0-1-15,-3 0 1 16,-2 0-2-16,2 0 2 15,0 0-1-15,0 0 0 16,0 0 1-16,1 0 0 16,2 0 1-16,-3 0 1 15,-4-4-1-15,4 2 1 0,-9 0 0 16,5 0-1-16,-5 2-2 16,0-2 2-16,2 2-2 15,1-2 0-15,0 0 4 16,7 0-3-16,-3-3 7 15,4 0-3-15,0 2-3 16,-2-2 2-16,6 1 1 16,-2 2-2-16,-4-2-1 15,0 4-1-15,0-4-1 16,2 2 1-16,-2 0 0 16,-2-2-2-16,-3 2 2 15,5 0 0-15,0-3-1 16,5 4 0-16,-3-1 0 0,1 2 2 15,-1 0-4-15,-2 0-1 16,0 0 1-16,2 0-1 16,0 0 3-16,-2 6-1 15,2-2 1-15,-2-2 0 16,0 0 0-16,1 0 1 16,-3-2-1-16,-2 0 0 15,-4 2 2-15,4 2-4 16,-7-2 2-16,5 2 0 15,-5 1 0-15,3-4 0 16,8 1 2-16,0 1-2 16,0-2-2-16,8-1 2 15,-4 2 0-15,-4 1 2 16,0-2-4-16,-2 5 1 0,2 2-1 16,-7 2-1-16,-1-3 1 15,1 0 1-15,-5-1 1 16,6 0 0-16,-1 0 1 15,3-2-1-15,-5 3 2 16,7-4-5-16,2 3 6 16,2 0-3-16,0-1 0 15,9-2 0-15,-3 1-3 16,2 2 3-16,-1 2-5 16,-2-2 5-16,-2 2 0 15,-1-1 0-15,2-2-2 16,0 4 4-16,-4-3-4 15,2 3 2-15,-2 9 0 0,-4 0 0 16,0 5-2-16,-5-2 2 16,3 10-3-16,-8-3-1 15,10-1 4-15,0-4-2 16,5-2 2-16,8-2 0 16,3-5-2-16,5 3-2 15,4-2-1-15,-1 3-2 16,3 5 7-16,2-4-3 15,2 0 2-15,0 2-1 16,0-7 2-16,0 2-1 16,4-3 1-16,9-3 0 15,5-2 0-15,-1-1 1 0,8 5-1 16,2-1 2-16,-2 1-2 16,4-2 1-16,2 4-1 15,0 2 0-15,-2-6 0 16,0 5 0-16,-3-6 0 15,-1-1 1-15,-3-4-2 16,-7 0 1-16,6-4 0 16,-1 0 0-16,-5 0 0 15,-1 0-1-15,1 0 1 16,-5 0 0-16,-4 0 0 16,-1 0 0-16,-1 0 0 15,-2 0 1-15,-2 0 0 16,0 0 1-16,2 0-2 0,5 0-11 15,2 0-43 1,-4-2-105-16</inkml:trace>
  <inkml:trace contextRef="#ctx0" brushRef="#br0" timeOffset="7312.1593">4181 7649 5 0,'-5'0'0'16,"-1"-7"0"-16,-2-2 40 15,0 0 27-15,1 1-22 16,1 3-18-16,-2 0-10 15,4-1-3-15,0-1-4 16,-1 0-1-16,1 0-1 16,0 0 1-16,-6 4 4 15,6 0 5-15,-3-2-2 16,1 4 1-16,2-2-12 16,-4 2-1-16,1-2-1 15,1 2 1-15,-5-1 0 16,0-1-2-16,-2 2 1 15,-8-3 4-15,8 1 1 0,-7 3 2 16,-3 0-10 0,0 0 0-16,-4 0-1 0,-2 0 0 15,0 0 1-15,-7 0 1 16,5 0 0-16,-2 0 3 16,-2 0-3-16,4 0-1 15,-4 0 0-15,1 0-1 16,-1 0 0-16,-3 0-3 15,1 0 4-15,2 0 0 16,2 0 1-16,4 3 1 16,3-3-1-16,1 0-1 15,7 0 0-15,3 0 1 16,-1 0-1-16,3 0 1 16,1 0 0-16,4 0 0 0,-3-4 2 15,1-2-1-15,-1-2 1 16,3 1 0-16,-2-3-1 15,-1 2-1-15,5-2 2 16,-3 0-1-16,0-2-1 16,2 0 0-16,1 0-2 15,-1-2 1-15,3-2-1 16,4 0-4-16,0-6-2 16,0 0-1-16,0-2 2 15,0-4 4-15,0 6-4 16,2 0 3-16,2-2-1 15,3 6 3-15,-1-3-1 16,4 2 0-16,1-3-3 0,2 1-2 16,-4 3-9-16,6-2 8 15,-1 4 1-15,-5 4 3 16,0 2 4-16,-1 3 0 16,8-2-1-16,5 1-1 15,-4-2 2-15,-1 4 0 16,-1 0 0-16,-6 0 2 15,0 1-2-15,4-2 2 16,3 1-2-16,2 0 2 16,2-2-2-16,3 2 1 15,-2 0-1-15,-3 5 0 16,5-2 0-16,-4-3-1 0,4 6 1 16,-4-2 0-1,11 0 0-15,4-2 0 0,1 0 1 16,1-2 0-16,1 0 2 15,1-3-3-15,-4 5 2 16,4 1-1-16,-5-3 0 16,5 5 1-16,2-4-2 15,5-1 0-15,-1 2 0 16,-1 0 0-16,-3-4 0 16,-3 4 0-16,1-2 0 15,1 0 0-15,-6 5 0 16,0-2 0-16,-4 3 0 15,5 0-1-15,-1 0 1 0,5 0 0 16,-1-2 0-16,6-2-1 16,-5 0 2-16,-5-4-1 15,-4 4 0-15,0 2 0 16,-4 2 1-16,-2 0-2 16,-4 0-1-16,1 0 2 15,0 2-1-15,0 2 1 16,3 0-2-16,4-4 2 15,-3 1 0-15,10 2 0 16,-1-3 0-16,-2 0 0 16,0 0 0-16,-2 1-1 15,0-1 1-15,3 5-2 16,0-3-2-16,4 0 3 16,2 1 1-16,0-2-1 0,-3-1 2 15,-4 0-2-15,10 0 1 16,-10 1 0-16,3 5 0 15,-3-1-3-15,-4-4 1 16,1 8 1-16,2-1 0 16,1-2 1-16,7-2-1 15,-5-1 2-15,5-3-1 16,-3 0 0-16,0 0 0 16,-5 0 0-16,1 0 1 15,3 0-1-15,-3 0 0 16,9 0 0-16,-4 0 1 15,1 0-2-15,-1 0 2 16,2 0-2-16,2-5 1 0,0 1 0 16,-2 0 0-16,-2 0 0 15,-5 4 0-15,3 0 1 16,-3 0-2-16,2 0 2 16,-2 0-2-16,3 0 1 15,-1 4 0-15,-6 0 0 16,2 2 0-16,0 3 0 15,-4-5 1-15,-4 3-2 16,2 3 2-16,-1-4-2 16,-2 6 1-16,-2 1-1 15,0 0 0-15,-3 5-1 16,10 0-1-16,-8 4 1 0,4 0 2 16,1 1-1-16,-2 0 0 15,2-1 1-15,3-2 0 16,-5-2 0-16,-7-6 0 15,-2 1-2-15,-7 1 1 16,-4-2-2-16,0 2-3 16,0 5-5-16,0 2 11 15,0 2 0-15,0 0 1 16,0 1-1-16,0-2 2 16,0-5-5-16,-6-2 3 15,-3-1 0-15,-4-2-1 16,4 2 0-16,-11 0 1 15,4 0 1-15,-1-2 3 0,-6 0-3 16,5-1-2-16,1-4-1 16,-6 1 2-16,7-2 3 15,-5-2-2-15,0-2 1 16,4 1-2-16,-8 0 0 16,1 1 1-16,-1 0-2 15,0-2 2-15,4-2-2 16,-4 0 2-16,0 0 1 15,3 0-1-15,-7 0 0 16,-5 0 0-16,3 0-1 16,-9-2 0-16,3 2 0 15,-6 0-5-15,5 0 2 16,0 0 2-16,7 0 1 16,-4 0 0-16,1 0 0 0,3 0 0 15,0 0 3-15,4 0-3 16,-2 0 1-16,-2 0 1 15,1-1-1-15,2 1 1 16,-3-3 2-16,-3 3-2 16,10 0-1-16,-3 0-2 15,2 0 3-15,-2 0 0 16,8 0 0-16,-4 0 5 16,6 0 1-16,-8 0-4 15,-4 0-4-15,-2 0 1 16,-3 0 0-16,-1 0-1 15,-3 0 1-15,0 0-1 16,0 0 0-16,2 0-1 0,6 0 0 16,-4 3 2-16,5 0-1 15,0-3 2-15,0 0-2 16,2 3 5-16,-2-3-3 16,5 0 2-16,-1 1-3 15,-1-1-1-15,1 0 0 16,1 3 1-16,-3-2-1 15,0 2 1-15,-11 1-2 16,7-1 0-16,-4 1 1 16,-3 0 1-16,-3-2 0 15,1 1 0-15,-2-2-1 16,4 1 2-16,0 1-2 0,-2-3 1 16,5 2 0-1,-4-1-1-15,-1-1 1 0,3 0 1 16,1 0 1-16,-5 0 4 15,4 0-3-15,-3 0 1 16,-4 0-2-16,7-1 0 16,4 1-2-16,-5-2 0 15,7 2-2-15,0 0 2 16,2 0-1-16,4 0 0 16,9 0 1-16,3-3 1 15,0 1 1-15,5-2-2 16,-4 1 3-16,1-1 3 15,-5 0-4-15,3-2 5 16,-3 2-4-16,5-3 1 16,-2 4-5-16,11 0 0 0,-1 2-1 15,3-2-6-15,0 3-32 16,25-9-89-16,20-15-77 16</inkml:trace>
  <inkml:trace contextRef="#ctx0" brushRef="#br0" timeOffset="23272.0408">1085 6785 146 0,'-8'-3'23'15,"-3"-13"-9"-15,-1 2-14 16,3 1 13-16,5 3 14 16,0 0 3-16,-3 0 7 0,0 0 5 15,0 0 5-15,-1-1-21 16,-1 0-13-16,2 5-13 16,2 2-2-16,0 2-10 15,4 2-7-15,1 0-14 16,0 0 4-16,0 0 14 15,0 0 2-15,0 0 8 16,0 0-1-16,0 0 4 16,0 0-3-16,0 0 3 15,0 11 2-15,0 2 1 16,0 5-1-16,0 8 0 16,0 7 4-16,0 3-4 0,0 0 0 15,0-5 1-15,0 2-2 16,0-2-1-16,0 0 2 15,0-3-3-15,0-1-12 16,0-10-33-16,0-5-31 16,0-12-47-16</inkml:trace>
  <inkml:trace contextRef="#ctx0" brushRef="#br0" timeOffset="23548.7601">1070 6322 269 0,'2'-4'94'0,"-2"4"-94"16,0 0-53-16,5 0 45 16,1 2 1-16,8 12-13 15,3 11-11-15,4-3-44 16,-1 1-40-16</inkml:trace>
  <inkml:trace contextRef="#ctx0" brushRef="#br0" timeOffset="24254.2159">1199 6713 71 0,'-4'-4'219'15,"4"4"-218"-15,0-2 3 16,0 2 4-16,0 0 30 15,0 0-34-15,0 0-4 16,0 0-3-16,0 0-2 16,0 0-6-16,0 0 0 15,0 22 7-15,0 9 4 16,0 12 5-16,0 1-5 16,0-1 8-16,0-13-7 0,0-14 0 15,0-8-1-15,0-6-1 16,0-2 1-16,0 0 5 15,0 0 7-15,0-12 6 16,0-16-18-16,0-12-29 16,0-3 0-16,13 5 17 15,2 6 6-15,3 10-9 16,0 4 10-16,7 2-5 16,0 3-7-16,10 1-4 15,-6 1 7-15,-2 7 7 16,-12 4 6-16,-4 0 1 15,-3 0 0-15,-4 6 5 16,-2 9 8-16,-2 2 0 0,0 11-1 16,0 5-2-16,0 4 4 15,0 2-7-15,-2-10 0 16,0 2-7-16,2-10 0 16,0-2 0-16,0-9 0 15,0-2-1-15,0 1-4 16,0-8 0-16,0-1-18 15,0 0-17-15,0 0-29 16,0 0-63-16</inkml:trace>
  <inkml:trace contextRef="#ctx0" brushRef="#br0" timeOffset="24502.8713">1627 6685 132 0,'0'0'130'16,"0"0"-124"-16,0 0-5 15,0 0 4-15,0 6-1 16,0 12-1-16,0 11-3 16,0-4 1-16,0 4-1 15,4-4 0-15,7 0-1 16,-1-6 1-16,-4 2-6 15,1-7-2-15,-5 0-25 16,-2-8-60-16</inkml:trace>
  <inkml:trace contextRef="#ctx0" brushRef="#br0" timeOffset="24689.9422">1743 6381 305 0,'0'0'0'15,"0"0"-22"-15,0 5-50 16,0 18 71-16,0 7-25 16,0 3-73-16</inkml:trace>
  <inkml:trace contextRef="#ctx0" brushRef="#br0" timeOffset="24914.8686">1785 6657 211 0,'0'0'86'0,"0"0"-86"16,0 0 2-16,2 0 8 15,27 0 7-15,13 0-8 16,10-10-4-16,2 2-5 0,-6-2-7 16,-7 4-20-16,-10 2-30 15,-8-2-74-15</inkml:trace>
  <inkml:trace contextRef="#ctx0" brushRef="#br0" timeOffset="25168.8744">1939 6541 130 0,'0'0'41'0,"0"0"-35"16,0 0-1-16,0 0 24 16,-4 1-29-16,1 28 3 0,1 9 0 15,-2 12 21-15,0 4-12 16,-2-6-7-16,6-2-2 15,0-13-3-15,0-13 0 16,16-2-1-16,-3-6 1 16,9-8-11-16,-3-2-14 15,10-2-33-15,1-14-94 16</inkml:trace>
  <inkml:trace contextRef="#ctx0" brushRef="#br0" timeOffset="25365.483">2171 6607 224 0,'-12'-2'65'16,"8"2"-60"-16,0 0-1 0,-1 0 15 15,-1 4-19-15,1 18-1 16,0 8 1-16,5 6 1 16,0 2-1-16,0-6-1 15,0-2-3-15,0-8 0 16,14 1-9-16,-7-13-21 15,1-6-70-15</inkml:trace>
  <inkml:trace contextRef="#ctx0" brushRef="#br0" timeOffset="25565.3368">2207 6264 386 0,'-3'0'0'16,"3"0"-17"-16,0 0-27 15,0 8 39-15,0 14-14 16,3 8-2-16,5 0-54 16,8 1-70-16</inkml:trace>
  <inkml:trace contextRef="#ctx0" brushRef="#br0" timeOffset="26353.6361">2460 6578 136 0,'0'0'16'15,"0"0"-2"-15,0-3 24 16,0 3 35-16,0-2-41 15,0 2 0-15,0 0-8 16,0 0-8-16,0 0-1 16,0-2-3-16,0 2-2 15,0 0-8-15,0 0-2 16,-4 0-2-16,-10 0-3 0,-1 0-3 16,-10 13 7-16,1 10-3 15,-3-1 3-15,13-2-2 16,4-8-1-16,8-1 1 15,2-8 2-15,0 0 0 16,0-2-7-16,0-1 4 16,0 0-2-16,12 0-9 15,5 0-11-15,7-12 16 16,-2-8 1-16,-6 7-8 16,-7 2 17-16,-5 7 2 15,-4 4 12-15,0 0 0 16,0 0-1-16,0 0-4 15,0 0-6-15,0 6-2 16,0 8 0-16,0 0 9 0,0 0-10 16,0-3-5-16,9-5 5 15,11-4 0-15,3-2 1 16,6 0-2-16,2 0-3 16,0-13-4-16,-2-9-6 15,-5-7-3-15,-4-8 1 16,-9 3-4-16,3-4 9 15,-5-3 2-15,-1 1 5 16,2-1-5-16,-4-3 7 16,5-3-11-16,1 1 1 15,-6-2-12-15,-1 3-21 16,-3 7 45-16,-2 11 17 0,0 6 38 16,-2 7-32-16,-11 3 5 15,0 7-14-15,3 1-7 16,-2 3-7-16,6 0 4 15,-9 7-4-15,-1 27 0 16,1 8 0-16,-1 16 0 16,5 2 7-16,4 5-2 15,7-4 4-15,0-2 2 16,9-4-5-16,11-8-1 16,4-5-4-16,7-2 0 15,-4-4-1-15,-2-1-9 16,-5-3-34-16,-18-6-162 0</inkml:trace>
  <inkml:trace contextRef="#ctx0" brushRef="#br0" timeOffset="27006.1154">1511 7286 130 0,'0'-7'159'15,"0"-1"-159"-15,0 0-8 16,-4-2 2-16,-15 1 6 0,-2 3 1 16,-4 1 18-16,-4 5-2 15,-2 0-3-15,-2 0-7 16,-1 3 0-16,7 8-2 16,5 3-3-16,7-1-2 15,5 1-5-15,6 1 2 16,4 3-5-16,0 6 7 15,7-2-4-15,15 2 4 16,0 0-1-16,5-3-3 16,-4 0-3-16,-2 0 1 15,-7-6 0-15,-5 2 1 16,-7-2-1-16,-2-1-5 16,-2-1 7-16,-25-4 2 0,-4-4 3 15,0-5 8-15,2 0 5 16,0 0-7-16,2-9-6 15,7-2-12-15,3 3-38 16,12 2-66-16</inkml:trace>
  <inkml:trace contextRef="#ctx0" brushRef="#br0" timeOffset="27545.8701">1600 7467 109 0,'14'-12'25'0,"-1"-2"7"0,-4-2 14 16,0-4-15-16,-9 0-23 15,0 0-2-15,0 0 11 16,0 4-3-16,0 2 18 16,0 6-3-16,-9 6-3 15,0 0-21-15,3 2-2 16,-4 0-2-16,1 0-1 15,1 8-1-15,-1 12-4 16,7 0 4-16,2-2-3 16,0-2 0-16,0-2 2 15,0-2 2-15,11-1 0 16,2-4 1-16,7-1-4 0,5-6-1 16,8 0-9-16,7-16-11 15,5-21 8-15,8-9-21 16,-4-5-9-16,-5-7-28 15,-15 8 55-15,-8 5 12 16,-15 12-4-16,-6 6 11 16,0 11 51-16,0 9 8 15,-2 5-22-15,-9 2-24 16,5 0-13-16,-2 19-3 16,0 15 2-16,-3 10 0 15,1 6 1-15,10 3 0 16,0-1 2-16,0 0 1 15,12-4-1-15,5-4 0 0,-3-2 0 16,1 1-2 0,-10-8 0-16,0 2-2 0,-5-11-11 15,0-10-53-15,-3-14-133 16</inkml:trace>
  <inkml:trace contextRef="#ctx0" brushRef="#br0" timeOffset="27726.2564">1716 7265 11 0,'0'-4'365'0,"0"4"-365"16,0 0-13-16,23-4 13 16,23 2 0-16,14-6 0 15,11 2 0-15,8-2-10 0,-4 8-19 16,-7 0-62-16</inkml:trace>
  <inkml:trace contextRef="#ctx0" brushRef="#br0" timeOffset="32370.5292">2837 6738 165 0,'-9'-10'24'0,"0"-1"-9"16,2 5-8-16,3 4 19 15,4 0-20-15,0 2-4 16,0 0-2-16,0-2-2 16,0 2-7-16,0 0-5 15,0-2-5-15,0 2 0 16,0 0-17-16,0 0 2 15,2 0 15-15,14 0-17 16</inkml:trace>
  <inkml:trace contextRef="#ctx0" brushRef="#br0" timeOffset="33322.823">6691 6435 270 0,'0'0'54'0,"0"0"-41"16,0 0 14-16,0 0 40 15,2 0-30-15,-2 0-29 16,0 0-7-16,0 0-1 16,0 0 0-16,0 0-4 15,0 0 0-15,0 0-5 16,0 0-1-16,0 7-4 15,0 4-1-15,0 3 12 16,-4 3 1-16,-5-9 2 16,5-2-4-16,0 1 3 15,4-7-2-15,0 0 3 16,0 2-7-16,-5 6-34 16,3 5-55-16,-5-2-123 0</inkml:trace>
  <inkml:trace contextRef="#ctx0" brushRef="#br0" timeOffset="33990.0246">6636 6609 249 0,'0'0'11'0,"-2"0"0"0,2 0 13 15,0 0 16-15,-3 0-33 16,3 0-7-16,-2 0-3 16,-3 0-8-16,3 0 6 15,-2 0 2-15,-5-2 3 16,-5-2 0-16,6 2 0 15,-1-4 3-15,-5 0-3 16,1 1 2-16,5-1-1 16,-2-5 1-16,-1-3 4 15,5 0-1-15,-4-4-4 16,4-6 3-16,-1 2-4 16,7-3-5-16,0 0 1 15,0 3 1-15,0 0-1 0,0 0 0 16,23 4 2-16,-4-3-8 15,10 1 8-15,0 6-5 16,7 2 1-16,-9 4 3 16,-3 6 3-16,3-2 1 15,-4 4-1-15,4 0 0 16,-4 0 2-16,4 0-4 16,0 0 2-16,-9 0 0 15,2 4-3-15,-12 10 2 16,4 2 0-16,-8 6-2 15,5 6 3-15,-7 5 3 16,-2-1 2-16,0 3-1 0,0-4 3 16,0-8-5-16,0-2-1 15,-11-9-1-15,5-4 2 16,-8-2 5-16,-10 0 3 16,-5-2 2-16,0 0-11 15,0-2-1-15,0 0-13 16,0 4-20-16,7 0-20 15,9 3-80-15</inkml:trace>
  <inkml:trace contextRef="#ctx0" brushRef="#br0" timeOffset="34604.78">7106 7159 221 0,'2'0'0'0,"5"0"-23"15,-2 0 14-15,10 0 9 16,-6 4 2-16,-3 8-2 16,4-2-2-16,-8 4-4 15,-2 0 0-15,0-2 4 0,-16 7 2 16,-10-6 2-16,6-3-2 15,1-3 0-15,17-6 5 16,2 1 16-16,0-2 4 16,0 0-12-16,0 0-12 15,0 2-1-15,7 0-7 16,9 2 6-16,-1-1-2 16,1 0-18-16,-3 5-10 15,-1 0-5-15,-4 0 11 16,1-2-14-16,-5 8-31 15</inkml:trace>
  <inkml:trace contextRef="#ctx0" brushRef="#br0" timeOffset="35129.008">7023 7433 218 0,'-13'-11'51'0,"4"-6"-38"15,-2 3-12-15,0-3 4 16,-1 0-1-16,6-2-4 16,2 0 0-16,-1-3 0 0,-1 2-2 15,4-6 1-15,-4-4 1 16,3 3 0-16,3-3 0 15,0 2 0-15,0 2-4 16,17 0-3-16,10 2-9 16,11 0 4-16,-3 2 2 15,7 2-1-15,1 6 4 16,-14 4 3-16,-2 3 4 16,-10 7 3-16,4 0 0 15,-4 0-3-15,-1 0 0 16,-3 13-2-16,5 10 0 15,-5 6-2-15,1 2 4 0,-7-2 0 16,-5 3 4 0,0-2-4-16,-2-2 7 0,0-2-1 15,0 1-1-15,0 0 0 16,0 3-5-16,-15 3 2 16,-8-1-2-16,-8-4-2 15,-2-8-16-15,-7-6-5 16,-1-4-14-16,-1-6 10 15,2-2 17-15,2-2-10 16,2 0-20-16</inkml:trace>
  <inkml:trace contextRef="#ctx0" brushRef="#br0" timeOffset="37349.7108">4399 6892 94 0,'0'-2'26'0,"0"0"-9"15,0 0 8-15,0 2 20 16,0-2-30-16,0 2-9 16,0 0-5-16,0 0 3 15,0 0 5-15,0 0 3 16,0 0-9-16,0 0-3 16,0 0-1-16,0 0-4 0,0 0 3 15,6 0 2-15,8 8 2 16,8-2-2-16,7 0 2 15,-2 0-1-15,4-3 0 16,0 0 2-16,0 1-1 16,3-2 2-16,-5 4-4 15,6 2 0-15,-4 0 0 16,-2 7 0-16,5-7-2 16,-10 3 1-16,5-1 1 15,-4-1 0-15,-7-2 1 16,2-1-1-16,2-5 2 15,-7 4-2-15,6 1 0 16,-1 0 1-16,-1 0-2 16,4 0 1-16,-5-4 0 0,4-2 1 15,-2 0-1-15,1 0 6 16,-2 0 1-16,-1 0 4 16,0 0 1-16,-9 0-3 15,4 0-6-15,-1 0-3 16,1 0 0-16,0 0-2 15,3 0-1-15,-3 0-2 16,-1 0 5-16,-5 0-5 16,-7 0 5-16,0 0 0 15,0 0 0-15,0 0 5 16,0 0 4-16,0 0 6 16,0 0-3-16,-7 0-12 15,-14-12-11-15,4 4 10 0,-8-4-2 16,-2 2-4-16,3-2 2 15,-10-4 1-15,5 4-1 16,-4-2-4-16,-5 4-3 16,0 6-1-16,0-2 1 15,-2 0-1-15,9 2-7 16,4-1 13-16,-2 3 7 16,2-1 4-16,3 1-1 15,0 1 4-15,-2-2-1 16,0 1 1-16,4 0-4 0,2 0 4 15,4 0-4 1,3 2 2-16,4 0-2 0,0 0 3 16,3 0-2-16,1 0-4 15,3 0 0-15,2 0 0 16,0 0 0-16,0 0 0 16,0 0 1-16,0-2-1 15,0 2 2-15,0 0 5 16,0 0-2-16,0 0-4 15,0 0-1-15,0 0 0 16,0 0-4-16,7 0 1 16,1 0 3-16,13 0-1 0,-2 0 2 15,6 0-1 1,8 0 0-16,-2 0 3 16,10 0-1-16,-3 0-1 0,-1 2 0 15,6 2 0 1,4-4-2-16,2 0 1 0,2 0 0 15,2 0 0-15,-3 0 0 16,-2-8-1-16,-5 2 2 16,-7-3 2-16,-7 5-3 15,-10 2 3-15,-1 1-3 16,-5 1 0-16,3 0 0 16,-3 0 0-16,3 0-2 15,-3 0 2-15,10 0 0 16,-1 0 0-16,5 0 0 15,-1 0 2-15,1-5-4 0,-2 5 4 16,-5 0-4 0,-3 0 2-16,-3 0-3 0,-1 0 1 15,-11 0-4-15,5 0-2 16,-4 0-6-16,-3 0-1 16,0 0 5-16,0 0 4 15,-12 0-16-15,-7 0-48 16,-8 0-5-16</inkml:trace>
  <inkml:trace contextRef="#ctx0" brushRef="#br0" timeOffset="38182.1883">4985 6913 47 0,'-25'-3'52'0,"0"-4"-18"15,6 0-4-15,-6-1 9 16,5 4-19-16,3-2-13 16,-4 6-7-16,-6 0 0 15,8 0 0-15,-6 0 2 16,-2 0 0-16,-2 0 6 16,0 0 2-16,-6 0-5 15,4 0-1-15,-3 0 0 16,5 0-1-16,9 0-3 15,5 2 0-15,5 0 1 16,4-2-2-16,6 0 2 0,-5 0 0 16,5 0 1-16,0 0-2 15,0 0 0-15,0 0-1 16,0 0 0-16,0 0-4 16,0 0 2-16,0 0-3 15,0 2 0-15,0 4 2 16,0-2 4-16,11-2 0 15,3 0 2-15,3 3 0 16,12-2-1-16,7 1 7 16,7-1 4-16,7-3-1 15,6 0-8-15,-4 0-3 16,-3 0 1-16,0 0-1 16,0 0 0-16,-5 3-1 0,-1-2 0 15,-7-1 2 1,-5 0-2-16,0 0 0 0,0 0 1 15,-2 0 0-15,-4 0 0 16,-8 0-1-16,6 0 2 16,-6 0 0-16,1 0 0 15,-3 0-2-15,10 0 2 16,-2 0-2-16,-1 0 1 16,0 0-1-16,-2 0 1 15,-4 0 0-15,-4 0 0 16,2 0 0-16,-6 0 0 15,-4 0 0-15,-2 0-1 16,-2 0-2-16,0 0 3 16,0 0 0-16,0 0 0 0,0 0 3 15,0 0-2-15,0 0 6 16,0 0-2-16,0 0 2 16,0 0-6-16,0 0-1 15,0 0 0-15,0 0-5 16,0 0-2-16,0 0 4 15,0 0 1-15,0 0 0 16,0 0-3-16,0 0-4 16,0 0-7-16,0 0-8 15,0 0 9-15,-4 0-10 16,-3 0-28-16,-2 0-78 0</inkml:trace>
  <inkml:trace contextRef="#ctx0" brushRef="#br0" timeOffset="42360.9059">4626 6900 147 0,'0'0'12'0,"2"0"-11"16,0 0 7-16,-2-2 36 16,0 0-27-16,3 2-3 15,-1-2 17-15,3 2-15 16,-1 0-8-16,0 0-4 16,9 0-4-16,-3 0-1 0,7 0-10 15,1 0-8-15,1 0-21 16,0 9-38-16,-1 1-40 15</inkml:trace>
  <inkml:trace contextRef="#ctx0" brushRef="#br0" timeOffset="43612.0024">3389 8031 81 0,'0'0'207'15,"0"-2"-207"-15,0 2 0 16,0 0 4-16,0 0-4 0,0 0 0 16,0 0-2-1,0 0 1-15,0 0-3 0,0 0 4 16,0 0 0-16,0 0 0 15,0 0 0-15,0 0-1 16,7 0-6-16,2 0 5 16,2 0 2-16,2 0-1 15,1 0-1-15,1 0 2 16,3 0-1-16,7 0-2 16,13 0-7-16,6 0-17 15,13 0-2-15,14 0-7 16,0 0 9-16,0 0-12 15,-7 0-55-15</inkml:trace>
  <inkml:trace contextRef="#ctx0" brushRef="#br0" timeOffset="44653.9459">3381 8676 38 0,'0'-1'232'16,"0"-3"-183"-16,2 1 11 15,-2 2-2-15,2-2-22 16,-2 2-23-16,0 1-11 16,0 0-1-16,0 0-1 15,0 0 0-15,2 0-2 16,0 0 1-16,7 0 0 16,9-3-3-16,11-4 3 0,13-2-1 15,14 2 2-15,6-2-5 16,7 3 0-16,-6 2-4 15,4 4 3-15,-9 0-7 16,5 0-9-16,-13 20-27 16,-5 2-43-16,-11-6-110 15</inkml:trace>
  <inkml:trace contextRef="#ctx0" brushRef="#br0" timeOffset="45450.6046">4648 8067 47 0,'0'0'3'15,"0"0"8"-15,0 0 18 16,0 0 13-16,5 0-18 16,3 0 8-16,2 0-3 0,1 0-8 15,-1 0-2-15,4 0-9 16,5 0-8-16,0 0-2 15,6 0 0-15,6 0 0 16,4 0-2-16,5 7-1 16,14 0-5-16,4 0-1 15,4 4-15-15,-4-1-3 16,9 3-22-16,-11 6 4 16,-2-1 17-16,-8 4-7 15</inkml:trace>
  <inkml:trace contextRef="#ctx0" brushRef="#br0" timeOffset="46333.473">4735 8031 81 0,'0'-5'0'16,"9"3"-29"-16,9-3 29 15,-3 3 2-15,8 0 0 16,-3 2 2-16,6 0 2 15,3 0 2-15,8 0 3 16,-2 0 0-16,3-2-3 16,2 0-6-16,-7 2-2 15,-2 0 1-15,-4 0 0 16,2 0 0-16,-2 0 7 16,-2 0-4-16,-1 0 2 0,10 0-1 15,-5 2 3-15,1 0-1 16,6 0 3-16,6-2 1 15,-1 0 3-15,-1 0-2 16,-5 0-7-16,3 0 0 16,3 0-5-16,-6 0 1 15,1 0-1-15,-5 7 0 16,0-6-2-16,-2 3-3 16,-2-2 2-16,0-2 0 15,-3 0 3-15,-4 0 0 16,3 0 4-16,-6 0-4 15,3 0 5-15,-5 0-5 0,6 0 0 16,-3 0 0 0,-5 0-3-16,-7 0 3 0,4 0-3 15,-8 0 3-15,0 0-3 16,-2 0 2-16,0 0-2 16,0 0-10-16,-6 0-22 15,-12 0-64-15</inkml:trace>
  <inkml:trace contextRef="#ctx0" brushRef="#br0" timeOffset="47069.8218">4476 8675 23 0,'-2'-7'210'16,"0"3"-203"-16,2 4-7 0,0 0 5 15,0 0 0-15,0 0-5 16,0-1-3-16,0 1-2 15,4 0 0-15,8-3 5 16,3 3 0-16,8 0 4 16,-1 0-3-16,12 0 4 15,3 0-4-15,-1 0 1 16,7 0-2-16,-1 0 1 16,-5 0-2-16,13 0 2 15,-4 0-3-15,12 0 2 16,2 0 0-16,-2-3-2 15,-4-1-1-15,-3 0 2 0,-13 1-1 16,2 1 1-16,-11 2-2 16,-4 0 0-16,-10 0-9 15,-3 0-5-15,-4 0-10 16,-3 0-6-16,-1 0-6 16,-2 0-28-16</inkml:trace>
  <inkml:trace contextRef="#ctx0" brushRef="#br0" timeOffset="48390.2564">3753 8482 0 0,'0'18'0'0,"0"4"0"16</inkml:trace>
  <inkml:trace contextRef="#ctx0" brushRef="#br0" timeOffset="49183.3668">3617 8649 125 0,'0'-3'47'0,"0"3"-16"16,0 0-13-16,0 0 25 15,0 0-22-15,0 0-21 16,0-2-2-16,2 2-6 15,11-1 5-15,3 1 1 16,-3 0 0-16,3-2-2 16,-7 2 2-16,0 0-2 15,-1 0 3-15,4 0-3 16,3 0 4-16,3 2-3 16,8 5 2-16,4 0 1 15,-1-1 0-15,7-1-1 0,-1-1 2 16,-6 2-1-16,9-2 0 15,-5-1 0-15,7 0 1 16,-9 5-1-16,6-1 0 16,-2 1-1-16,-1-4 1 15,5 2 0-15,4-2-1 16,-1 2 0-16,-2 0-3 16,-2 0-1-16,-2-2 0 15,2-2-5-15,4-2-2 16,1 0-3-16,-1 0 4 15,-2-2-2-15,-7-7 0 16,-2 6 13-16,-8 0 0 0,-5 2 4 16,-3 1-4-16,1-2 2 15,-3 2-2-15,1 0 0 16,-3 0-2-16,1 0-2 16,-2 0 3-16,3 0 1 15,0 0 1-15,-3 0 2 16,3 0 4-16,1 0-3 15,-6 0 4-15,3 0-1 16,-1 0-1-16,-4 0-1 16,1 0-3-16,-1 0-1 15,-2 0-1-15,4 0-1 16,-6 0-2-16,0 0 0 16,-2 0 3-16,0 0 0 15,0 0 3-15,0 0-2 16,0 0 7-16,0 0-3 0,0 0 4 15,0 0-7-15,0 0-2 16,0 0-1-16,0 0-4 16,0 0 0-16,0 0 0 15,0 0-3-15,0 0-10 16,0 0-14-16,0 0-27 16</inkml:trace>
  <inkml:trace contextRef="#ctx0" brushRef="#br1" timeOffset="60021.2796">5157 6274 11 0,'-8'-6'63'0,"6"2"-3"15,0 0-8-15,-2 0-7 16,-3 1-16-16,1-3-4 16,-2 1 0-16,6 1-3 0,-4 0-1 15,1 2-11-15,3-2-9 16,-2 4-1-16,0-2-1 15,-2 2-8-15,2-2 7 16,2 0 2-16,0 2 0 16,2-2 0-16,0-1 0 15,0 3 2-15,0 0-2 16,0-1 0-16,0 1-1 16,0 0-3-16,0 0-17 15,0 0-2-15,0 0-7 16,0 0 8-16,0 0 18 15,0 0 4-15,0-5 5 0,0 0 3 16,0-9 10-16,0-5-18 16,0-4 1-16,4-5 1 15,14-6 0-15,6-8-2 16,10-5-1-16,8-9 1 16,15-9-2-16,11-10 2 15,10-7-6-15,6 2 2 16,3-1-6-16,3 5 4 15,-8 2 1-15,3 8-2 16,-1 0-2-16,1 5-1 16,0 3-4-16,-5 6-15 15,-13 6 2-15,-2 6 11 16,-17 5 16-16,-9 8 0 0,-13 7 1 16,-6 8 2-1,-13 3 0-15,-5 5 1 0,-2 3 5 16,0 1-9-16,0-3-15 15,-7 2 3-15,-6 1 3 16,4 0-3-16,2 0-6 16,3 0-47-16</inkml:trace>
  <inkml:trace contextRef="#ctx0" brushRef="#br1" timeOffset="60283.8686">6384 4836 24 0,'-5'-13'174'16,"5"1"-141"-16,0 7-23 0,0 2 6 16,0-3 4-16,0 6-15 15,0 0-5-15,25 0-12 16,4 0 11-16,11 4 1 16,-5 9-1-16,4 1 0 15,-14-1 1-15,-10 2-6 16,-9 0 0-16,-4 3 2 15,-2 2 1-15,0 3 0 16,-15 2 2-16,-4-1 1 16,-7-2-11-16,11-4-32 15,3-4-48-15</inkml:trace>
  <inkml:trace contextRef="#ctx0" brushRef="#br1" timeOffset="61469.6998">7322 4423 233 0,'0'-2'14'0,"0"2"3"15,0 0 10-15,0 0 35 16,0 0-40-16,0 0-4 15,0 0-11-15,0 0-7 16,0 0-7-16,0 0-13 16,0 18-3-16,0 6 15 15,-6 1 5-15,-6-6 1 16,1 0 2-16,0-10 1 16,8-2 1-16,3-3-2 15,0-4 0-15,0 0 0 0,0 0-7 16,0 0 0-16,0 0-1 15,0 0 7-15,0 0 1 16,0 0 5-16,0 0-2 16,0 0 3-16,0 0-3 15,-4-8-2-15,0-2-2 16,-1-7 0-16,-3 4 0 16,1-1-3-16,2-3 2 15,-4 2 2-15,5-1-1 16,0 1 1-16,-3 5 0 15,0 2-1-15,0 0-3 16,-6 2 1-16,-3 1-9 0,3 3-2 16,-3-1 0-16,1 2 9 15,-3 1 5-15,3 0 2 16,-6 0-2-16,6 4 1 16,-1 7-2-16,3 1 1 15,6-1-2-15,-2 2 0 16,7-3 0-16,0 0-2 15,2 2 2-15,0 3 1 16,0-2 2-16,11 0-2 16,0 2 2-16,11-3-1 15,-4 1 2-15,5-1-2 16,-8 0 0-16,5 1 0 16,1 0 0-16,-4 5 1 0,-1 0-2 15,-1 0 2-15,-4-3-2 16,1 0 2-16,-4-1-1 15,-1-4 0-15,-3 1 0 16,-1 4 0-16,-3-3 0 16,0 4 0-16,0-2 0 15,0-4 0-15,0-4-1 16,-5-2 1-16,-6-4 0 16,-4 3 5-16,-10-3 15 15,-4 0-8-15,-2 0-5 16,-2 0-3-16,-1 0-1 15,5 0 0-15,9-5-1 0,0-3 0 16,2-2 1-16,10 3-3 16,0 0 0-16,8 4 6 15,0 3 7-15,0 0-8 16,0 0-4-16,0 0-1 16,0 0-4-16,0 0-3 15,0 0-2-15,0 0-1 16,0 3 0-16,0 13 10 15,-2 2-1-15,-2 4 2 16,-3 0 0-16,3-3 0 16,-6-2 3-16,7-4-4 15,2 3 0-15,-3-4 0 16,4-3 0-16,0 4-1 16,0-5-9-16,0 1-15 15,2-3-33-15,14-3-32 0,9-3-13 16</inkml:trace>
  <inkml:trace contextRef="#ctx0" brushRef="#br1" timeOffset="62443.6863">7565 4642 126 0,'-6'-6'24'0,"-2"2"12"16,8 0 11-16,0 2 12 15,0-1-10-15,0 3-9 16,0 0-13-16,0-1-6 16,0 1-15-16,0 0-4 15,0 0-2-15,0 0-7 16,21 0 2-16,14 0-1 15,12 0 5-15,8-2-5 16,11-1 1-16,-4 2-5 0,-5-4 2 16,-1 5-6-16,-9 0-12 15,-7-1-8-15,-15 1-14 16,-12 0-10-16,-6 0-25 16,-7 0-27-16</inkml:trace>
  <inkml:trace contextRef="#ctx0" brushRef="#br1" timeOffset="62760.7876">7966 4476 118 0,'0'0'59'0,"0"0"-58"0,0 0-1 15,0 0 0-15,0 0-3 16,15 2 3-16,6 9 6 15,-6-1-5-15,5 5-1 16,-4 3 2-16,-1-2-2 16,1 2 1-16,-5-5 0 15,-2 4-2-15,-5 1 2 16,-4-2 1-16,0 2-1 16,0-6 0-16,-7-5 4 15,-10 4-5-15,-5-5 8 16,-3 4 5-16,-2-1-8 15,10-3-5-15,5-5-16 0,12 0-36 16,0 4-34-16</inkml:trace>
  <inkml:trace contextRef="#ctx0" brushRef="#br1" timeOffset="63719.8933">8353 4670 150 0,'2'-9'32'0,"-2"4"14"0,0-3-10 16,0 2 9-16,0 2-19 15,0-2-22-15,0 4-4 16,0 0-16-16,-2-3 3 16,2 5-2-16,-2 0 10 15,2 0-1-15,0 0 5 16,0 0-8-16,0 0-12 16,0 0-12-16,0 0 20 15,0 0 5-15,2 0 7 16,-2 0-2-16,0 0-4 15,0 9-4-15,0-3 3 16,-4 0 8-16,-7 0 3 0,-5-3 16 16,3-3-5-16,2 0 2 15,4 0-2-15,5 0-5 16,2 0-3-16,0-3-5 16,0-3-1-16,0-6-16 15,20-3-9-15,7 7 11 16,-2-7 13-16,-6 9 0 15,-3 6 1-15,-7 0 1 16,-5 0 0-16,-2 0-1 16,-2 0-2-16,0 8-6 15,0 7-3-15,0 2 9 16,-6-1 1-16,-5-1 2 16,-3-13 4-16,8 3-5 0,-1-4 11 15,1-1 2-15,-4 0 1 16,4 0-5-16,-1 0-3 15,5-6-6-15,2-2 0 16,0-3-7-16,0 1-5 16,2 0-5-16,13 2-1 15,-1 3 10-15,-1-2 8 16,-1 7 0-16,-6 0 1 16,1 0-1-16,-3 0 0 15,-2 8-4-15,3 5-2 16,-5 4 1-16,0-3 5 15,0-1-2-15,0-4 1 0,-5-1 0 16,-1-8 1-16,-3 0 14 16,0 0 7-16,-2 0 1 15,0-8-7-15,-1-8-4 16,10 0-1-16,-2-5-10 16,4 0-4-16,0 1-1 15,0-1-1-15,0 3-25 16,14 4-2-16,-1 5-5 15,3 0-6-15,-8 5-3 16,3 4 42-16,-2 0 5 16,-4 0 4-16,-3 3-1 15,0 10 0-15,-2 3-3 16,0 2 0-16,0-2 2 0,0-1-2 16,-7-3-1-1,-4 2 1-15,0-6 0 0,9-2-3 16</inkml:trace>
  <inkml:trace contextRef="#ctx0" brushRef="#br1" timeOffset="64371.906">8581 4778 173 0,'0'0'30'0,"-2"0"15"16,2 0 6-16,0 0 3 16,0 0-24-16,0 0-19 15,0-8-5-15,0-3-6 16,0-8-1-16,2-7-4 16,13-6 3-16,1-4-10 0,-1-8 9 15,-1 2-2-15,5-7-3 16,-9 5 3-16,1-2-4 15,5 4 1-15,-3-1 4 16,2 3-9-16,-1 3 4 16,-1 5-2-16,1 12-3 15,-5 8 13-15,-7 6 1 16,0 6 1-16,0 0-1 16,-2 0-3-16,7 0-8 15,-2 9 6-15,-1 10 3 16,5 6-1-16,-5 6 1 15,8 1 4-15,-8 4-2 0,7 1 3 16,0 1-1 0,-4 2 1-16,6-3-2 0,1-4 3 15,-1-3-3-15,-2-8 0 16,1-8-1-16,-10-4 1 16,0-3-1-16,-2-5 0 15,0 1-3-15,0 0-6 16,-9 2 2-16,-11-1-7 15,-5 2-29-15,2-6-78 16</inkml:trace>
  <inkml:trace contextRef="#ctx0" brushRef="#br1" timeOffset="64589.8035">8699 4503 178 0,'0'0'25'0,"0"0"-1"16,5-1-11-16,8-2 3 15,7 2-15-15,9-1 3 16,4-1-4-16,5 3-1 16,-5 0-3-16,3 0-15 15,-3 6-29-15,-8 6-64 16</inkml:trace>
  <inkml:trace contextRef="#ctx0" brushRef="#br1" timeOffset="64972.3513">9182 4714 178 0,'0'0'16'16,"-4"0"-16"-16,-5 0-13 16,-5 20-10-16,-9 6 21 15,-2 5-1-15,2-4-25 16,10-7-62-16</inkml:trace>
  <inkml:trace contextRef="#ctx0" brushRef="#br1" timeOffset="65841.6852">9751 4242 30 0,'-10'-3'58'0,"-8"0"-51"15,-6 3-3-15,4 0-2 16,-4 0 8-16,4 0-3 16,7 0 7-16,5 0-2 15,6 0 2-15,2 0-1 16,0 0-6-16,0 0-7 15,0 0-1-15,0 0-3 16,0 3 4-16,0 6 5 16,0 6-5-16,0 1 0 15,0 1-1-15,0 4 1 16,-2 1 4-16,0-2-2 16,2 3-2-16,0-4-2 0,0-1 2 15,4 2 1 1,8-3 0-16,-8-3-1 0,1-2 0 15,-5-2 0-15,0-3-1 16,0-4 0-16,-7-2 1 16,-7 2 21-16,-1-3-6 15,1 1-3-15,6-1 4 16,3 0-6-16,5 0-3 16,0 0-5-16,0 0-2 15,0 0-6-15,0 0-4 16,9 7 4-16,-3 5 5 15,2 0 2-15,-4 0-1 0,-4 4 0 16,0 0 0-16,0-4 1 16,0 4 1-16,0-6 1 15,0 0-2-15,0-2-1 16,0 0-2-16,0 0-1 16,13-2-7-16,-1-2-9 15,-1 2-15-15,-3-4-47 16</inkml:trace>
  <inkml:trace contextRef="#ctx0" brushRef="#br1" timeOffset="66254.058">10007 4423 160 0,'-13'-2'38'16,"1"2"-29"-16,-5 0-9 16,-8 0 0-16,-4 15-6 15,0 6 1-15,2 0 4 16,12-3-2-16,1-7 2 16,14 5-2-16,0-1-7 15,0-1 10-15,9-2 1 16,11 0 2-16,11 0-2 15,5-4 0-15,-3 5-1 16,-6-6-2-16,-11-1-3 0,-3-2-3 16,-13 0 2-16,0-2 1 15,0 0 3-15,0 0 2 16,-19-2 17-16,-4 2 9 16,-6 2-14-16,7 0-8 15,-1-2 2-15,6 0-6 16,5 2-4-16,1-2-8 15,5 2-11-15,4-3-18 16,2 2-29-16</inkml:trace>
  <inkml:trace contextRef="#ctx0" brushRef="#br1" timeOffset="66516.8459">9922 4339 66 0,'-2'0'138'15,"0"0"-138"-15,2 3-36 16,0 22 34-16,-5 7 2 16,5 8 4-16,0 6 3 15,0 4-5-15,0-1 7 16,0-1-9-16,0-7 2 15,0-4-2-15,7-11-2 0,-5-5-3 16,0-8-12-16,-2-11-63 16</inkml:trace>
  <inkml:trace contextRef="#ctx0" brushRef="#br1" timeOffset="66741.7822">10183 4332 198 0,'15'7'0'0,"6"19"0"16,1 10 1-16,9 4 4 0,-4 4-5 16,-7 0 0-1,-12-1 0-15,-8-1-5 0,-4-3 0 16,-47-6 1-16,-21 1-21 15,-7-7-53-15</inkml:trace>
  <inkml:trace contextRef="#ctx0" brushRef="#br1" timeOffset="67799.8228">8982 4168 16 0,'0'0'52'0,"0"0"27"0,-3 0 19 16,3 0-26-16,-1-4-17 16,1-12-42-16,0 0-2 15,0-3-4-15,0-10-7 16,0-4-4-16,6-4 1 16,7-7-9-16,-1 4 7 15,-3-4-4-15,-3-4 2 16,6-2 1-16,-1 1 3 15,2 1-3-15,3 5-3 16,-3-2-14-16,3 1 5 16,-1 6 3-16,5 8 7 15,3 4 8-15,-4 6-1 16,4 2-1-16,4 8 2 16,-5 2-3-16,4 8 2 15,-9 0-3-15,9 0 2 0,-9 0-4 16,8 9 1-16,-7 18 2 15,-3 5-3-15,-1 6-7 16,-12-1 7-16,-2 0 4 16,0-3-3-16,0-8 4 15,-18-2 2-15,-1-9 3 16,-8-5 0-16,2-1 10 16,-4-4-10-16,9-4 8 15,-2 2-1-15,8-3-6 16,14 0-1-16,0 0-3 15,0 0-1-15,0 0-7 16,0 0-3-16,14 0 5 0,-1 0 5 16,5 0 1-16,0 0-1 15,-10 10 0-15,4 2-6 16,-8 2-4-16,1 4 3 16,-5 0 3-16,0 1-1 15,-5 3 1-15,-13-3 4 16,1-3 2-16,-4-4 0 15,2-4 5-15,1-4-1 16,2-2-1-16,7-2 2 16,3 0-4-16,1 0-3 15,5-6-21-15,0-7-68 16,0 5-45-16</inkml:trace>
  <inkml:trace contextRef="#ctx0" brushRef="#br1" timeOffset="69120.5975">9543 3363 182 0,'0'-3'0'0,"-6"3"0"16,-19 9 4-16,-12 17 5 16,-11 10-5-16,-2 8 1 15,-16 4 7-15,4 6-7 16,-5 1 9-16,3 1-14 16,6-12 0-16,9-10 3 15,14-14-6-15,10-6 3 16,5-7-2-16,2-2-15 0,2-1-30 15,-2-4-71 1</inkml:trace>
  <inkml:trace contextRef="#ctx0" brushRef="#br1" timeOffset="69456.8462">8808 3378 19 0,'0'-4'237'16,"2"4"-237"-16,12 0 0 15,1 0-11-15,14 11 11 16,11 13 2-16,18 10 1 16,9 11 4-16,7 6 0 15,9 2-4-15,-12-2-3 16,-9-9-5-16,-8-10-4 16,-17-6-10-16,-3-5-25 15,-14-8-22-15</inkml:trace>
  <inkml:trace contextRef="#ctx0" brushRef="#br1" timeOffset="70063.9147">9107 3010 258 0,'-14'0'3'0,"1"0"1"15,-14 4-4-15,-2 8 0 16,0 1 0-16,-2 4 0 16,6-2 0-16,8-3-1 15,-8-1-1-15,12-3-2 16,-1 0-5-16,4 2-38 16,3-4-48-16</inkml:trace>
  <inkml:trace contextRef="#ctx0" brushRef="#br1" timeOffset="70379.8359">8966 2853 179 0,'0'-2'43'0,"0"2"-43"15,2 0-15-15,12 0 11 16,11 0 3-16,-2 2 2 0,9 10 1 16,1 2-2-1,6 10 7-15,-2 0-1 0,3 5 0 16,-2 3 1-16,-4 0 5 16,-8 0-7-16,1-1-4 15,-2 0 0-15,4-5 0 16,-7-3-1-16,3-4-1 15,1-1-5-15,-4 1-18 16,7-8-51-16</inkml:trace>
  <inkml:trace contextRef="#ctx0" brushRef="#br1" timeOffset="77128.9207">8853 4572 73 0,'-2'0'47'16,"2"-2"-37"-16,0-2 6 15,0-1-9-15,0 1-7 16,0 3-10-16,2-3 1 16,0 2 7-16,3 2 0 0,-5 0 2 15,0 0 4-15,0 0 7 16,0 0 2-16,0 0 6 16,0 0-1-16,0 0-3 15,0 0-2-15,2 0-7 16,-2 0-6-16,2 0-2 15,0 0-4-15,-2-2 1 16,2 2 5-16,-2 0 1 16,0 0 3-16,0 0 2 15,0 0-6-15,0 0 0 0,0 0-2 16,0 0 2 0,2 6 4-16,7 4 0 0,-6 2 0 15,8 0-4-15,-5 2 4 16,5 4-3-16,1-2 1 15,-1 2-1-15,-5-2 1 16,8-2-1-16,-7-2 0 16,-1-1 0-16,-4-4 0 15,6-4 1-15,-8 0-2 16,2-3 2-16,-2 0 1 16,0 0 8-16,0 0 1 15,0 0 1-15,0 0 3 16,0 0-2-16,0 0 1 15,0 0-6-15,0 0 3 16,0 0-12-16,0 0-1 0,0 2-9 16,4 4-4-1,3 4 4-15,-3 3 10 0,0-4 0 16,4-1-2-16,-8-6-1 16,0-2 3-16,0 0 3 15,0 0-2-15,0 0 3 16,0 0 0-16,0 0-4 15,2 0-5-15,0 0-25 16,2 0-105-16</inkml:trace>
  <inkml:trace contextRef="#ctx0" brushRef="#br1" timeOffset="79597.6251">6047 8189 194 0,'3'-6'13'0,"-3"2"-13"16,0-3-3-16,0-2-5 16,0 5-11-16,0-4 5 15,0 4 14-15,2 2 3 16,-2 2 14-16,0 0 17 15,0 0 11-15,0 0 3 16,0 0-16-16,0 0-6 0,0 0-14 16,0 0 1-1,0 0-3-15,0 0 3 0,0 0 5 16,0 0 0-16,5-2 3 16,-5 2-9-16,0 0-5 15,0-2-7-15,1 2-2 16,2 0-7-16,6 0-3 15,-1 0-3-15,17 0 7 16,2 0 8-16,8 0-1 16,8 0 1-16,8 0-2 15,7 0 0-15,4 4-2 16,3-2 3-16,-1 0-6 16,4-2-3-16,-13 0 0 15,-12 0-3-15,-10 2 5 0,-12 2 1 16,-13-4 7-16,-8 2 0 15,0 0 0-15,0-2 3 16,0 0 1-16,0 0 0 16,0 0 0-16,0 0 4 15,0 0-4-15,0 0 6 16,0 0-8-16,-14-6-2 16,-1-4-2-16,-3-2 2 15,-6 3-1-15,2-4 0 16,-7 5-2-16,-5-2-1 15,-3 1-3-15,-6 2-2 16,-6-1 4-16,2 4-3 0,-5-2 6 16,8 0-1-16,0-4 1 15,-3 4 2-15,9 0 0 16,5 1 3-16,6-2 1 16,9-2 8-16,3 2-7 15,3 3 0-15,3 0-5 16,9 2 3-16,0 2-1 15,0 0-2-15,0 0 0 16,0 0-5-16,0 0-1 16,0 0-9-16,11 0-7 15,12 0 5-15,8 0 16 16,12 0 1-16,1 0-1 16,10 0 1-16,-4 2-1 0,4 2 1 15,-7 2-2-15,-9-1-3 16,-5 0-5-16,-8-1-2 15,-10-4 0-15,-5 0 4 16,-8 2 3-16,-2-2 5 16,0 0 6-16,0 0 14 15,0 0-7-15,-12 0-13 16,-3 0-7-16,1 0-5 16,-3 0-1-16,-6 0 4 15,1 0 1-15,0 0-5 16,-5 0-6-16,-6 7-1 15,-4 2-1-15,6-1 8 16,3 0 12-16,7-6 1 0,10 0 4 16,7-2 11-1,-1 0-1-15,5 0-4 0,0 0-3 16,0 0-5-16,0 0-2 16,0 0-3-16,0 0-1 15,0 0-5-15,0 0 6 16,14 0-4-16,10 2 7 15,3 0 0-15,4-2 0 16,8 0 2-16,-2 0-1 16,5 0 3-16,1 0-1 15,-5 0-2-15,-5 0-1 16,-4 0 0-16,-6 0-2 16,-6 4-3-16,-3 2-1 0,-10 0-3 15,1-5-3-15,-3-1 12 16,-2 0 12-16,0 0 14 15,0 0 3-15,0 0-5 16,0 0-2-16,0 0-6 16,0 0-6-16,0 0-9 15,0 0 0-15,0 0-2 16,0 0 0-16,0 0-3 16,0 0-9-16,0 0-10 15,2 0-12-15,2 0-6 16,5 0-32-16</inkml:trace>
  <inkml:trace contextRef="#ctx0" brushRef="#br1" timeOffset="80858.034">9639 4831 61 0,'9'-8'25'0,"-7"5"1"0,-2 3-6 16,0 0-15-1,0 0-5-15,0 0-1 0,0 0-9 16,0 0-14-16,0 0 9 16,0 0 15-16,0 0 1 15,0 0-1-15,0 0-9 16,3 0-33-16,-1 0 5 15</inkml:trace>
  <inkml:trace contextRef="#ctx0" brushRef="#br1" timeOffset="81772.7827">8438 5128 198 0,'-2'-5'57'0,"-2"1"-7"15,-1 2 9-15,5 0-24 16,0 0-13-16,0 2-8 16,0-2-11-16,0 2-3 15,0 0-8-15,5 0 0 16,17 0-1-16,18 0 9 0,2 0 4 16,1 6-4-1,-10 0-1-15,-6-1-5 0,-3 2-2 16,-6-1-1-16,-2-2-13 15,-3 0-17-15,0 0-9 16,-5-2-11-16,-4-2-33 16,-4 0-41-16</inkml:trace>
  <inkml:trace contextRef="#ctx0" brushRef="#br1" timeOffset="82028.4099">8461 5172 106 0,'-7'0'45'0,"2"0"-38"16,3 0-6-16,0 6 0 0,-5 5 8 15,3 7 7-15,-5 4 6 16,2 9-2-16,-2 2 1 16,-2 6-5-16,7-1-4 15,-3-2-7-15,0 2-3 16,7-6-2-16,0 2 0 15,0-2-1-15,0 4-6 16,0 0-8-16,0-2-17 16,0-3-34-16,0-13-34 15</inkml:trace>
  <inkml:trace contextRef="#ctx0" brushRef="#br1" timeOffset="82243.6595">8368 5497 256 0,'0'-3'25'15,"0"1"-4"-15,0 2 2 16,0 0-13-16,0 0-3 16,8 0-7-16,14-2 3 15,14 0-6-15,5 2 1 16,1 0-8-16,-6 0-22 15,-6 0-33-15,-4 4-50 16</inkml:trace>
  <inkml:trace contextRef="#ctx0" brushRef="#br1" timeOffset="82469.8393">8739 5478 208 0,'0'0'20'16,"0"0"-20"-16,0 0-6 15,0 0-5-15,0 0 11 16,0 10 1-16,-2 5 3 16,-2-2-4-16,2 1 0 15,2 0-12-15,0-2-35 0,0-7-67 16</inkml:trace>
  <inkml:trace contextRef="#ctx0" brushRef="#br1" timeOffset="82657.9129">8783 5266 231 0,'8'0'0'0,"-5"0"-48"16,9 6 23-16,-8 6-14 0,8 2-52 15</inkml:trace>
  <inkml:trace contextRef="#ctx0" brushRef="#br1" timeOffset="83009.4366">8783 5266 233 0,'99'95'0'0,"-99"-86"-18"16,0 5 10-16,0 2 8 0,0 6 1 15,0 2 2 1,0 0-2-16,0-4-1 0,2-1 3 15,3-8-3-15,-3-5 0 16,0-2-5-16,2-4 2 16,-4 0 3-16,2 0 0 15,-2 0 9-15,0 0-4 16,0-12-5-16,0-3-6 16,0-2-11-16,0-2-10 15,0 0-20-15,0 3 0 16,21 1 20-16,-10 2 10 15,5 5 17-15,3 2 0 16,-1 0 0-16,5 2-2 0</inkml:trace>
  <inkml:trace contextRef="#ctx0" brushRef="#br1" timeOffset="83533.5423">9184 5356 168 0,'-6'-2'0'16,"-3"2"-12"-16,1 0-6 16,-11 0-2-16,1 0 20 15,-1 0 0-15,-6 6 1 16,0 4 0-16,10 2 5 15,5-4 0-15,10 0-5 16,0 0-1-16,0 0-1 16,10 6 1-16,12 0 1 0,0-2 4 15,6 0-3-15,0-2 3 16,-5 0-5-16,-10 1 0 16,-7-2-1-16,-6 1-7 15,0-2 2-15,0 2 6 16,-19 0 7-16,-8-1 5 15,2-3 2-15,3-5 2 16,4-1-5-16,2 0-9 16,8 0-2-16,1 0-17 15,7 0-39-15</inkml:trace>
  <inkml:trace contextRef="#ctx0" brushRef="#br1" timeOffset="83717.2137">9234 5382 80 0,'6'-4'184'0,"8"2"-183"16,1-4-1-16,12-3 10 16,2 2-10-16,0 1-11 15,9 4-12-15,-9 2-66 16</inkml:trace>
  <inkml:trace contextRef="#ctx0" brushRef="#br1" timeOffset="83969.7522">9294 5207 147 0,'0'0'77'15,"0"0"-77"-15,-2 10-20 16,2 8 20-16,-2 17 3 16,2-3 4-16,0 2-4 15,-5-4 4-15,5-6-2 16,0-4 3-16,0 0-7 16,0-2 1-16,12-5-2 15,12 2-2-15,-5-3-21 0,4-6-60 16</inkml:trace>
  <inkml:trace contextRef="#ctx0" brushRef="#br1" timeOffset="84277.4002">9751 5053 282 0,'0'0'0'0,"0"0"-15"16,-16 10-7-16,-13 19 22 16,-7 10 0-16,3 2 0 15,2 0 0-15,4-2 0 16,10-7 0-16,9-5-1 15,8 0-1-15,0-5-9 16,12-2-4-16,17-4-17 16,-2-1-26-16,8 0-68 15</inkml:trace>
  <inkml:trace contextRef="#ctx0" brushRef="#br1" timeOffset="84937.4821">9780 5945 156 0,'-2'0'51'0,"-1"0"-2"16,-4-2-20-16,1-19-24 0,1-6 8 16,3-5 9-16,0-6-14 15,2-8 0-15,0-2-8 16,0-6 0-16,0-6-2 16,9-3 1-16,9-5-9 15,-1-1 8-15,12 2-15 16,0 5 2-16,-2 9 11 15,2 16 1-15,-2 6 1 16,0 9-8-16,0 6-3 16,-1 9 6-16,-4 2 2 15,-4 5-1-15,0 0 6 16,-9 0-2-16,0 2-5 16,-3 14 3-16,-6 0 0 15,0 2 1-15,0-1 3 0,0 0 4 16,-6-3 2-16,-12-3 9 15,-2-5 1-15,-9 2-1 16,13-2 2-16,3-2-8 16,9-4 1-16,4 1-10 15,0 2-6-15,6 2-24 16,21 10-3-16,2 5 33 16,0-2 1-16,-3 6-1 15,-8-2-1-15,-11-4-5 16,-7 0 3-16,0-4 3 15,0 2 2-15,-17-4 5 16,-10-4 2-16,-2-6 2 16,2 0-3-16,2-2 0 0,6 0-2 15,7 0-6 1,-1-8 0-16,9-4-25 0,4-8-92 16</inkml:trace>
  <inkml:trace contextRef="#ctx0" brushRef="#br1" timeOffset="85192.7251">10310 5084 33 0,'13'-3'171'15,"1"3"-171"-15,3 0-1 16,1 20 1-16,3 10 1 15,-8 8 5-15,-7 10 0 16,-4 8-1-16,-2-3 1 16,0 1 2-16,-6-14-1 15,-17-10-7-15,2-6 3 16,-13-4-3-16,0 0-7 16,-8-2-71-16</inkml:trace>
  <inkml:trace contextRef="#ctx0" brushRef="#br1" timeOffset="86721.3587">10522 5041 56 0,'0'-2'4'0,"0"-1"3"16,0 3 3-16,-7-2-1 16,4-1 23-16,-1 1 18 15,4-2 2-15,-2 4-10 16,-3-2-5-16,3 0-2 15,0 0-15-15,-4 0-11 16,-6 2-9-16,-3 0 0 16,-8 0-4-16,1 0-1 0,0 0 4 15,6 0 0-15,7 4 1 16,7-2-4-16,2 4-4 16,0 4-12-16,0 4 15 15,7 4-1-15,-1 3 3 16,6 2 0-16,-6-2 2 15,5 6-2-15,-9-5 1 16,3 2 0-16,-5-5-1 16,0 1 2-16,0-7-1 15,-5-1 0-15,-3 0 2 16,-5-4 2-16,1 1-1 16,3-5 1-16,7 0-2 0,2 0-1 15,0 4-3-15,0 6-5 16,0 4 9-16,0 0 0 15,0 0 0-15,0 1 2 16,0 0-2-16,0-1 1 16,0-4 1-16,0-2 0 15,0-4-2-15,0-2 0 16,-4 0 2-16,-8-1-4 16,-1 1 1-16,-3-3-2 15,3 1-29-15,2-3-36 16,9 2-43-16</inkml:trace>
  <inkml:trace contextRef="#ctx0" brushRef="#br1" timeOffset="87380.9614">10684 5222 274 0,'-4'0'0'0,"4"0"-2"16,-2 0 2-16,-3 0 10 15,5 0-10-15,0 0-2 16,-4 6-2-16,-1 18 4 0,-4 0 2 16,5 2 1-1,2-6-1-15,-5 2-2 0,5-7 4 16,0-4-4-16,-1-5 2 15,3-2-1-15,0-2-2 16,0-2-1-16,0 0 2 16,0 0 1-16,0 0 0 15,0 0-1-15,0 0-2 16,5 0-4-16,10 0 6 16,10 0-1-16,6 2 1 15,-6-2 0-15,-6 0-8 16,-1 0 3-16,-6 0 0 15,1-2 4-15,-2-13 0 16,-7-2 1-16,-4-4-2 16,0 3 2-16,0 0 2 0,-11 4-1 15,-6 1 10 1,-1-1-3-16,-7 5-4 0,3 1-1 16,-3 1-3-16,1 2 3 15,5-1-3-15,2 0 1 16,2 1-1-16,2-2 1 15,3 1 1-15,10 4-2 16,-2 0 4-16,2-1-3 16,0 2-1-16,0 0-9 15,0-5-6-15,0 0-10 16,4-3-2-16,6-1 2 16,-6 0-18-16,3 2 1 0,-5 1 21 15,0-2 16 1,0 5 5-16,7 0 0 0,0 2 0 15,9-2 0-15,4 2-5 16,7 2-15-16</inkml:trace>
  <inkml:trace contextRef="#ctx0" brushRef="#br1" timeOffset="88032.7074">10934 4927 155 0,'0'0'46'16,"0"-2"-19"-16,0 2 10 15,0 0 38-15,0 0-19 16,0 0-56-16,0 0-3 0,16 0 3 16,3 0 1-16,4 6-1 15,-1 4-1-15,-2 0-1 16,-9-2-3-16,0 2-1 15,-9 2-5-15,3-1 5 16,-5 6-2-16,0 5 3 16,-5 8 5-16,-17 10 0 15,-12 2 0-15,11-6-3 16,0-9 1-16,9-13-3 16,12-11-1-16,0 3 0 15,2-1 1-15,0 4-7 16,0-3-8-16,12-2-14 15,5 0 11-15,-3-1 11 16,-3-2-3-16,-5 2 4 16,-4-1 4-16,0 2-1 0,-2 2-4 15,0 7 6-15,0 5 6 16,6 9 7-16,0 3 4 16,1 4-8-16,-1 0 2 15,1-5-3-15,0-4 1 16,-5-7-3-16,0-8 5 15,-2-4-5-15,0-4 2 16,0 0 2-16,-2 0 6 16,-20-2-10-16,-1 0-27 15,4 0-91-15</inkml:trace>
  <inkml:trace contextRef="#ctx0" brushRef="#br1" timeOffset="88371.0046">11337 4907 192 0,'16'-4'0'0,"13"4"-87"16,0 0 81-16,2 0 1 0,-4 0 5 16,-10 1 1-1,-3 13-1-15,-5 0-7 0,-9 5 7 16,0-1 4-16,-2 8 9 16,-25 2 12-16,-7 10-5 15,3 0-11-15,0 4 0 16,0 2-9-16,6 0 0 15,-4 6-3-15,0-7-29 16</inkml:trace>
  <inkml:trace contextRef="#ctx0" brushRef="#br1" timeOffset="88904.3481">9757 5578 375 0,'0'-1'4'16,"0"-2"0"-16,0 3 15 15,0 0-8-15,0 0-11 16,0 0-3-16,0 0-6 16,27 0-8-16,15 0 17 0,12 8 0 15,6 1 0 1,-2-5-9-16,0-2-3 0,-9-1-13 15,-12-1 7-15,-8 0 4 16,-13 0-11-16,-9 0-22 16,-7 2-32-16,-9-2-45 15</inkml:trace>
  <inkml:trace contextRef="#ctx0" brushRef="#br1" timeOffset="89407.3431">9862 5839 242 0,'0'0'40'16,"0"0"-38"-16,0 0 1 16,0 0-3-16,0 0-2 15,0 0-2-15,0 0-3 16,0 3-9-16,-7 14 14 16,-8 8 2-16,-10 7 5 15,-4 4 8-15,-2 11-5 16,-1 4-1-16,0 3-6 15,3-4 3-15,4-6-4 16,7-10-3-16,9-12-4 16,7-15-20-16,2-7-45 0,0 0-37 15</inkml:trace>
  <inkml:trace contextRef="#ctx0" brushRef="#br1" timeOffset="89682.5355">9871 5953 158 0,'0'-4'67'0,"5"4"-61"15,-5 0 4-15,0 0-6 16,0 0 11-16,0 0-11 16,0 0-4-16,0 10 0 0,0 12 3 15,-14 4 28-15,-6 2-11 16,2-2-10-16,-9 1 1 15,5 1-2-15,2-2-5 16,-2 4 5-16,-1 1-9 16,-1-2 0-16,6 3 0 15,0-4-2-15,5-4-15 16,2-4-36-16,9-8-65 16</inkml:trace>
  <inkml:trace contextRef="#ctx0" brushRef="#br1" timeOffset="90089.7764">9203 6575 80 0,'0'0'10'0,"0"0"-7"15,-13 17 21-15,-14 13 10 16,-12-1 13-16,4 4-11 16,-5-4-5-16,2 1-12 15,6-6-9-15,13-3-5 16,-2-9-5-16,13-5 0 16,-1-3-4-16,-5 2-8 15,5-6-22-15,7 0-68 16</inkml:trace>
  <inkml:trace contextRef="#ctx0" brushRef="#br1" timeOffset="90463.9216">9105 6484 67 0,'2'0'131'16,"3"0"-131"-16,9 0-12 15,11 0 12-15,2 8 12 16,2 9 4-16,6 10 1 16,6 2-3-16,-3 1 1 15,6 6-4-15,-1 2-6 0,-8 4 1 16,3-1-4 0,-9-4 1-16,-12-7-3 0,-1-7 3 15,-5-13-3-15,-3-6 1 16,-6-1-1-16,-2-3 3 15,0 0 11-15,0 0 2 16,0 0 7-16,0 0-3 16,0 0-11-16,0 0-9 15,0 0 0-15,0 0-7 16,2 0-8-16,-2 0-12 16,0 0-5-16,0 0-2 15,0 0-17-15,0 0-41 16</inkml:trace>
  <inkml:trace contextRef="#ctx0" brushRef="#br1" timeOffset="91671.8885">9650 4827 234 0,'0'-3'7'0,"0"3"-7"15,0-1 34-15,0 1-7 16,0 0-17-16,0 0-10 16,0 0-13-16,0 0-15 0,0 0-12 15,0 0-42-15,-2 0-44 16</inkml:trace>
  <inkml:trace contextRef="#ctx0" brushRef="#br1" timeOffset="92961.7834">6078 8025 145 0,'-6'0'78'0,"-1"0"-78"16,7 0 22-16,0 0 16 16,0 0-19-16,0 0-6 15,0 0 10-15,0 0 3 16,0 0 6-16,0 0-10 15,0 0-5-15,0 0-2 16,0 0-11-16,0 0-4 16,23 0-2-16,10 0-1 0,32 0 3 15,13 0 3-15,18 0-3 16,4 0-2-16,1-4 0 16,0 0-5-16,-6 0 4 15,-20-1-6-15,-19 4 3 16,-16 1-1-16,-18 0 4 15,-13 0 3-15,-7 0 0 16,-2 0 9-16,0 0 5 16,0 0-4-16,0 0-2 15,0 0 4-15,0 0-12 16,0 0 0-16,0 0-13 16,0 0-15-16,0 0-52 0,0 0-45 15,0 0-47-15</inkml:trace>
  <inkml:trace contextRef="#ctx0" brushRef="#br1" timeOffset="95922.8084">4978 8753 63 0,'-2'-6'69'0,"-2"3"-9"16,4 2-18-16,0-1 6 16,0-1-17-16,0 3-4 15,0 0 6-15,0 0-4 16,0 0-2-16,0-1-9 16,0 1-6-16,0 0-3 0,0-2-8 15,0 2-1-15,0 0 0 16,0 0-2-16,0 0 0 15,0 0-4-15,6 0 3 16,16 0 3-16,7 0-1 16,7 0 2-16,6 0 0 15,14 0-1-15,7 0 1 16,3 0-1-16,10 0 0 16,3 6-1-16,-5-3 1 15,-2 6-1-15,-14-7-1 16,-11 4 2-16,-12-2-1 15,-10-2 1-15,-11 0 0 16,-8 3 0-16,-4-5 1 16,-2 0 2-16,0 0 4 15,5 0-4-15,-5 0 3 0,0 0-4 16,0 0 2-16,0 0-2 16,0 0 2-16,0 0-3 15,0 0 0-15,0 0-2 16,0 0 0-16,0 0 0 15,0 0-5-15,0 0 2 16,2 0-5-16,0 0 2 16,-2 0-3-16,2 0-1 15,0 0-8-15,-2 0-29 16,0 0-87-16</inkml:trace>
  <inkml:trace contextRef="#ctx0" brushRef="#br1" timeOffset="96929.9191">5060 9200 92 0,'-6'0'90'16,"1"0"-89"-16,5 0 5 15,0 0 21-15,0 0 1 16,0 0-15-16,0-1 14 15,0 1-12-15,0 0 10 16,0 0 6-16,0 0-5 16,0 0-14-16,0 0-8 15,0 0 1-15,0 0-4 16,0 0-1-16,0 0 0 0,5 0-3 16,14 0 3-1,7 0 3-15,11 1 2 0,5 5 0 16,12 4-1-16,2-2-4 15,6-2 2-15,7 2-2 16,0-2 0-16,-7 0-3 16,-4 0-1-16,-6 0 2 15,-12-2 1-15,-13-2 0 16,-11 0 1-16,-12-2 2 16,-2 0-2-16,-2 0 6 15,2 0-4-15,-2 0 3 16,0 0-2-16,0 0-2 15,0 0-1-15,0 0 0 16,0 0-5-16,0 0 0 16,0 0-4-16,0 0-5 0,0 0-17 15,0 0-26-15,0 0-9 16,0 0-70-16</inkml:trace>
  <inkml:trace contextRef="#ctx0" brushRef="#br1" timeOffset="98924.398">3383 9413 350 0,'-7'0'27'16,"7"0"-15"-16,0 0-10 15,0-3 1-15,0 3-3 16,0 0-5-16,0 0-3 16,0 0-20-16,0 0-6 15,0 0-23-15,0 0-62 16,0 0 27-16</inkml:trace>
  <inkml:trace contextRef="#ctx0" brushRef="#br1" timeOffset="110181.2516">7861 8001 88 0,'-2'0'13'0,"-3"-8"23"16,3-10 30-16,-2-4-19 15,-5 10-30-15,5 3-6 16,-6 2 1-16,8 0 0 16,-4 2 10-16,-2-1-8 15,7 2 5-15,-6 1-7 16,7 3-5-16,-5-1-6 16,5 1 0-16,0 0-1 15,0 0-1-15,0 0 0 16,0 0-4-16,0 0 1 15,0 0-6-15,0 0 5 16,0 0-3-16,5 0 8 0,2 8 0 16,4-5-2-16,-7 1 2 15,5 0-2-15,-2-1 2 16,-2-3 0-16,-1 1 0 16,-2-1 1-16,0 0 6 15,-2 0-2-15,2 0-3 16,8 0-2-16,5 0 0 15,0 0 0-15,6 0-3 16,-3 0 0-16,1 0-4 16,6 0 3-16,6 0-8 15,5 3-3-15,9 7-22 16,3 2-39-16,10 6-59 16</inkml:trace>
  <inkml:trace contextRef="#ctx0" brushRef="#br1" timeOffset="118498.7723">3165 7619 175 0,'0'0'83'0,"0"0"-52"16,0 0-11-16,0 0 1 15,0 0-11-15,0 0-10 0,0 0 0 16,-19 0-7-16,-10 13 6 15,0 7 1-15,-6-2-1 16,-1 6 1-16,-1-2 0 16,-3-2 2-16,-5 0-1 15,3-2-2-15,-8 1 2 16,8-2-1-16,7-5 0 16,8-2 1-16,11-4 1 15,7-6 0-15,9 0 3 16,0 0-4-16,0 0-1 15,0 0-4-15,0 0-3 16,9 0-7-16,3 0 14 16,-4 0 5-16,7 5-2 0,-1-1 1 15,9 2-3 1,-4-1-1-16,10 5-1 0,5-1 1 16,1-1-2-16,6 1-2 15,3-3-4-15,-1-2 2 16,-3 0 3-16,1 1-2 15,-7-4 4-15,-3-1-1 16,3 3-1-16,-10-3-1 16,1 0 1-16,-12 0-1 15,-3 0 2-15,-8 0 2 16,-2 0 16-16,0-9 7 16,0-2-14-16,0-4 18 15,-12 5-7-15,3-2-6 16,1 5-6-16,-4-2-1 0,1 1-4 15,-2-1 1-15,-3-7-2 16,-3 2-2-16,-6-7 0 16,-4-2 1-16,-4-4-2 15,-5 0 0-15,2-9 0 16,-4 9 1-16,-2-3 0 16,3-1 0-16,6 8 0 15,6 4 6-15,12 5-6 16,4 6 5-16,4 4-3 15,2 4 0-15,5 0 2 16,0 0-4-16,0 0-4 16,0 0-6-16,0 0-2 15,0 0-3-15,0 0 5 0,5 0 6 16,2 9 4 0,2 8 0-16,-1 6 3 0,1 0-3 15,5 11 0-15,-1 5 1 16,3 3-1-16,1 2 0 15,-3 2 1-15,-1-2-3 16,3-5 2-16,-5-6 0 16,1-8-2-16,-4-7 1 15,-1-7 0-15,-1-2 0 16,-4-7-1-16,-2 0-4 16,0-2 6-16,0 0 3 15,0 0 10-15,5-6-2 0,4-23-6 16,13-15-5-1,7-10-10-15,2-2 7 0,6 2-7 16,-6 10 0-16,-2 10 4 16,-8 7 4-16,4 10 4 15,-7 1-5-15,-3 8 4 16,-4 2-1-16,-8 6 2 16,-3 0-1-16,0 0 5 15,0 0 2-15,0 0 2 16,0 0-2-16,0 0 5 15,0 0-4-15,0 0-2 16,0 0-6-16,0 0-1 16,0 0 0-16,0 0-3 0,0 0 3 15,0 0-2 1,0 0 1-16,0 0 1 0,0 0-1 16,0 0 0-16,0 0-1 15,0 0-2-15,0 0 2 16,0 0 2-16,0 0-2 15,0 0 1-15,0 0-5 16,0 0 1-16,0 0-5 16,0 0 1-16,0 0-8 15,0 0-15-15,0 0-4 16,0 0 9-16,0 0 13 16,0 0 1-16,0 0 4 0,0 0 3 15,0 0 1 1,0 0 1-16,0 0-5 0,0 0-15 15,0 0-37-15,0 2-29 16</inkml:trace>
  <inkml:trace contextRef="#ctx0" brushRef="#br1" timeOffset="119848.9018">5114 8053 143 0,'-7'0'17'0,"7"-4"50"15,-2 0-24-15,0 2 4 16,-2-3-7-16,-4 3-30 16,6 1-10-16,-2-3-3 15,-3 4-7-15,1-2 4 16,-3 2 2-16,0-4 1 16,0 3 2-16,-2-2 1 15,2-1 0-15,2 0 1 16,-4-2 3-16,4-2-3 15,-2-5 3-15,1 2-4 16,-3-10-1-16,-1 5 0 16,1-8-7-16,5-2-9 15,-2-2-5-15,4 0-1 0,2 4-6 16,0 2 5-16,2 4 13 16,0 3 11-16,0 2-2 15,0-1 1-15,16-1-2 16,-1 4-11-16,3-3-5 15,-3-2 0-15,6 6 3 16,-6 2 12-16,-1 0 4 16,-1 0 0-16,-4 2 2 15,0 2 5-15,-5 0 4 16,3 4-2-16,-1-3-4 16,4 3-3-16,5 0-2 15,0 0 1-15,10 0 1 0,-3 0 1 16,-1 0-3-1,-1 5 3-15,-3 1-2 0,4 0-1 16,-4 4 0-16,-1-2-4 16,-7 4 1-16,-1 6-6 15,1 1 3-15,-4 6 6 16,-3 3 0-16,-2 4 0 16,0-2 0-16,0 1-2 15,0-8 0-15,0-4-2 16,0-3-1-16,0-2 4 15,0 0-1-15,0 1 1 16,0 7-1-16,-4 0 2 16,-14 1 0-16,-2-2-1 0,2 2 0 15,0-5-6 1,1-9 7-16,-4-2 0 0,6-7 4 16,-5 0-1-16,-1 0 2 15,1 0-5-15,5 0-19 16,0-4-59-16</inkml:trace>
  <inkml:trace contextRef="#ctx0" brushRef="#br1" timeOffset="122466.6833">10443 6911 41 0,'0'0'40'15,"0"0"-22"-15,0 0 16 16,0 0-9-16,0 0-23 15,0 0-2-15,0 0 5 16,0 0 14-16,0 0 6 0,5 0-3 16,-3 0 4-1,-2 0-5-15,5 0-9 0,-3 0-11 16,8 0 0-16,7 0-1 16,7 0 0-16,5 0-2 15,6 0 1-15,6 0 0 16,1 0 1-16,0 0-1 15,1 0-1-15,-5 0 2 16,-3 2-3-16,-4 2 3 16,5 2-2-16,-5 1-4 15,2-1 1-15,4-4 0 16,-4 2 3-16,-2 0-4 16,7-2 6-16,-7-2 0 15,-2 0-1-15,2 0 1 0,1 0 0 16,-1 0 0-1,-9 0 0-15,5 0 0 0,-1 0 0 16,-3-2 0-16,-5 2-2 16,-1 0 2-16,1 0-6 15,3 0 3-15,-2 0 1 16,8 0 2-16,0 0 0 16,-2 0 1-16,-3 0 0 15,2 0-1-15,-8 0 1 16,-5 0-1-16,-3 0 3 15,6 0-3-15,1 0 0 16,4 0-3-16,-4 4 2 16,3 5 1-16,0-5-1 0,8 0 1 15,1-1-2-15,2-3 2 16,4 0-1-16,-4 0 1 16,-2 0-3-16,-2 0 3 15,-8 0-2-15,1 0 4 16,1 0-2-16,-11 0 1 15,2 0 1-15,5 0-2 16,-4 0 0-16,-3 0 0 16,10 0 0-16,-4 0-3 15,2 0 1-15,-3 0 0 16,-4 0 0-16,4 0 2 16,-2 0 0-16,-4 0 0 0,4 0 0 15,2 2 2 1,-3-2-2-16,-2 2 0 0,3-2-2 15,-1 2 0-15,-2-2 1 16,3 0 1-16,-9 2-1 16,-2 0 2-16,6 0 0 15,-6-2 1-15,2 0 2 16,-2 0 1-16,2 2-3 16,0-2-2-16,2 0 0 15,5 2 0-15,-5-2-1 16,4 2 1-16,-4-2 0 15,-2 2-1-15,5-2 2 16,-5 2 0-16,-2-2-1 16,2 0 0-16,-2 0 2 0,0 0-2 15,0 0 1-15,0 0 1 16,0 0-2-16,0 0 0 16,0 0-3-16,0 0-10 15,0 2-26-15,0 3-54 16</inkml:trace>
  <inkml:trace contextRef="#ctx0" brushRef="#br1" timeOffset="123877.7059">12458 6859 5 0,'1'0'9'0,"2"0"1"16,4 0 4-16,-5 0-4 16,12 0-4-16,-3 0 6 15,2 0-7-15,5 0 0 16,7 0-1-16,-4 0-1 16,6 0 0-16,0 0-3 15,-10 0 0-15,6 0-4 16,-5 2 2-16,2 6-3 15,0-1-7-15,-2-1-13 16,-1 0-4-16</inkml:trace>
  <inkml:trace contextRef="#ctx0" brushRef="#br1" timeOffset="124284.0995">13327 6880 6 0,'4'0'0'16,"9"0"0"-16,1 0-2 0,1 0-2 15</inkml:trace>
  <inkml:trace contextRef="#ctx0" brushRef="#br1" timeOffset="124387.207">13527 6880 9 0,'7'0'4'15,"4"0"-4"-15,2 0-2 16,1 0 0-16,1 0-6 16</inkml:trace>
  <inkml:trace contextRef="#ctx0" brushRef="#br1" timeOffset="125677.4536">12340 6860 186 0,'0'0'13'0,"0"-1"15"16,2-2 44-16,-2 3-16 15,2-2-22-15,-2 0-12 16,7 0 3-16,-1-1-17 16,8-1-5-16,1 1-2 15,1-3-1-15,7 0 0 16,3 0 1-16,8 1-2 16,-3 4 0-16,7-2 0 0,-3 3 1 15,5 0-1 1,3 0-1-16,3 0-1 0,6 0 3 15,-6 0-5-15,4 0 4 16,-2 0-4-16,8 0 5 16,-2 0-6-16,-3 0 6 15,0 0-3-15,-4 3 3 16,-5-2-3-16,1 1-2 16,-10-2 3-16,5 3-5 15,4-3 6-15,3 1-4 16,-5 1 4-16,-7 2-1 15,-4-1 1-15,-4 3-1 16,-8-4-2-16,8 1 3 0,-7 1-2 16,5-1-2-1,-2 3 4-15,4-1 0 0,0 3 1 16,-1-5 0-16,0 3 0 16,1-4 0-16,-5 2 1 15,4 0-1-15,1-2 0 16,-5 0 0-16,5 0-1 15,-7 0 2-15,-3 0-2 16,-2 0 2-16,-1 1-2 16,-8-2 2-16,3-1-1 15,-5 2 0-15,-2-2 0 16,0 0-1-16,0 0 1 16,0 0 0-16,2 0-1 15,0 0-1-15,-2 0 4 0,0 0-2 16,0 0 0-16,0 0 0 15,0 3 0-15,0-3 0 16,0 0-2-16,0 0-10 16,0 1-14-16,0-1-15 15,0 1-9-15,0 1-41 16,0 2-42-16</inkml:trace>
  <inkml:trace contextRef="#ctx0" brushRef="#br1" timeOffset="132293.4013">12072 6903 51 0,'0'0'32'16,"0"0"-16"-16,0 0 13 16,0 0 2-16,0-3 6 15,0 1-2-15,0-2 8 16,0 0-1-16,0 0-1 15,0 2-4-15,0 2-18 16,0-2-3-16,0 2-11 16,0 0-5-16,0 0 0 15,0 0-5-15,0 0-6 0,18 0-4 16,9 0 13-16,9 0 2 16,-7 0 0-16,2 0-4 15,-4-2 4-15,-8 2-1 16,8 0 1-16,0 0 0 15,0 0-9-15,-5 0-2 16,2 0-15-16,-8 0-7 16,-3 0-4-16,1 0-9 15,-3 0-29-15,0 0-36 16</inkml:trace>
  <inkml:trace contextRef="#ctx0" brushRef="#br1" timeOffset="133553.2485">12172 6817 75 0,'0'-1'8'0,"0"1"11"16,14-3 19-16,1 3-16 0,10 0-14 15,-5-2 0 1,5 2-7-16,-10 0 1 0,3 0-2 15,0 0 0-15,-7 0-2 16,0 0 0-16,-9 0-3 16,5 0-1-16,-7 5-2 15,0-5-4-15,0 0 12 16,0 0 9-16,-9 0 11 16,-13 0-17-16,-7 0-2 15,-5 0 5-15,3 0-2 16,0 0 2-16,2 0-3 15,4 0 3-15,10 0 7 16,11 0 12-16,2 0-14 16,2-3-7-16,0 3-1 15,0-2-3-15,0 2-4 0,0 0-2 16,0 0 0-16,0 0-7 16,6 0 13-16,6 0 3 15,5 0 3-15,0 0-2 16,10 0 0-16,4 0 4 15,3 0-8-15,-1 0 1 16,-1 5 0-16,4-2-2 16,-7 3 1-16,-12-3-1 15,-5-3 0-15,-8 0-1 16,-4 0 2-16,0 0 1 16,0 0 10-16,-2 0-4 15,-14-6-3-15,-1-5-2 0,-8 2 2 16,0 3-3-16,-4 2 1 15,-4 1-2-15,-5 2-1 16,-7-2 1-16,3 3 0 16,-1 0-1-16,10 0 3 15,9 0 1-15,10 0-1 16,10 0 2-16,2 0-4 16,2 0 0-16,0 0 0 15,0 0 0-15,0 0-2 16,0 0 2-16,0 0-2 15,8 0 2-15,8 0 11 16,9 0-6-16,1 0 2 16,1 0-1-16,4 0-2 0,-2 0-2 15,9 0-2 1,-4 0 0-16,4 4 1 0,-3 0-3 16,-6 5 0-16,-2-4 0 15,-5 1-3-15,-6 3-5 16,-10-6-7-16,-4 1-9 15,-2-1-21-15,0-3 22 16,0 0 23-16,-17 0 2 16,-10 0 6-16,-2 0 4 15,-2-4 7-15,-2-7-5 16,-8 4-11-16,-1-1-1 16,2 3-1-16,11 5 1 0,11-1 1 15,7 1 14-15,11 0-3 16,0 0-2-16,0 0-3 15,0 0-4-15,0 0-3 16,0 0-10-16,15 0 1 16,1 0 8-16,7 1-5 15,-4 8-14-15,8-4-30 16,-4 3-65-16</inkml:trace>
  <inkml:trace contextRef="#ctx0" brushRef="#br0" timeOffset="139784.8384">13759 4748 235 0,'0'0'32'0,"0"0"-23"15,0 0 17-15,0 0 5 16,0-1 6-16,0 1-18 15,0-3-5-15,0 3-1 16,0 0-8-16,0 0 3 16,0 0-7-16,0 0-1 0,0 0 0 15,0 0-1 1,0-4-1-16,0-2 0 0,0-4-1 16,2 2 1-16,0 2 1 15,-2 3 2-15,0 0-2 16,0 3 0-16,0-1 0 15,0 1-7-15,0-5-1 16,0 5 3-16,-4-2 3 16,-7 0-3-16,-3 0-3 15,1 0 5-15,-3 2 1 16,-1 0 3-16,1 0-2 16,-2 0 2-16,3 14-3 0,-6 6 2 15,4 4-2-15,3-2 3 16,8-1 0-16,6-3-1 15,0-3-3-15,0-1 1 16,0 2 3-16,8-2-2 16,13-1 0-16,-5 1-2 15,-1-5-5-15,1-3 4 16,-1-2-13-16,-7-1 0 16,2-3 8-16,1 0 4 15,2-4 5-15,1-17 1 16,-1-4-8-16,-1 3 1 15,-6 1 6-15,-2 7 1 16,5 5 0-16,-7-1-1 16,8 3-5-16,-4 5 3 15,5-2-4-15,1 2-6 0,1 0 11 16,-9 2 1-16,0 0 2 16,-4 0-1-16,0 0 0 15,0 0 14-15,0 0 7 16,0 0 2-16,0 0-5 15,0 0-6-15,0 0-6 16,0 0-6-16,0 0-14 16,0 0-24-16,0 2-42 15,-4 6 7-15</inkml:trace>
  <inkml:trace contextRef="#ctx0" brushRef="#br0" timeOffset="141233.5122">13888 4732 138 0,'0'-18'6'15,"0"4"-3"-15,0-2 3 16,0 8 7-16,0 2 16 0,0 2 7 16,0 4-7-16,0 0-13 15,0 0-11-15,0 0-1 16,0 0 1-16,0 0 6 15,0 0 4-15,0 0-3 16,0 0-5-16,0 0-7 16,0 0 0-16,0 0-3 15,0 0-2-15,0 0 0 16,0 0 5-16,0 0 3 16,-2 0 0-16,0 0 2 0,2 0 1 15,0 0-1 1,0 0-4-16,0 0 0 0,0 0-1 15,0 0-4-15,0 0-3 16,0 0 2-16,0 1-5 16,0 5 7-16,0 3 3 15,0 3 2-15,0 1 2 16,0 4-2-16,0 7 4 16,0 4-4-16,0 2 3 15,4 5-3-15,0-5-1 16,3-4-1-16,-4-6 0 15,-3-6 1-15,2-9-1 16,0-5 2-16,-2 0 1 16,0 0 10-16,0 0 0 15,0 0 1-15,0 0-5 0,5 0-3 16,-5 0-4-16,0 0-2 16,0 0 0-16,0 0-2 15,2 0-4-15,4 0-27 16,15-15-52-16,0-5-132 15</inkml:trace>
  <inkml:trace contextRef="#ctx0" brushRef="#br0" timeOffset="142116.5997">14120 4828 222 0,'0'-1'19'16,"0"-2"-5"-16,0 3 14 15,0-1 5-15,0 1-16 16,0-3-12-16,0 3 2 15,0 0 1-15,0 0 2 16,0 0-8-16,0 0 1 16,0 0-1-16,0-2 3 0,0-2-4 15,0-1-1-15,0-3-5 16,0-5 3-16,7 7-2 16,-3 0 0-16,7 0-3 15,3 2-6-15,1-1 3 16,3 3-3-16,-5 2 8 15,-3 0-3-15,-6 0-2 16,-4 0-9-16,0 0 10 16,0 0 3-16,0 1 3 15,-4 9 3-15,-17 2 9 16,3-3-2-16,3-3-5 16,1-2 5-16,12-4 8 15,0 0 2-15,-3 0-2 0,5-4-10 16,0-11-5-16,0-3-16 15,0 1 2-15,19-2 7 16,-4 5 6-16,3 4-5 16,-1 2 5-16,6 4-5 15,-5 2 0-15,1 2 2 16,-5 0-2-16,-5 0-4 16,-7 4-1-16,-2 5 5 15,0 2 3-15,0 3 3 16,-15 2 3-16,-3 0 3 15,-7-4-3-15,10-4 1 16,1-6 3-16,1 0 2 16,1-2 4-16,8 0-4 15,2 0-2-15,0-4-4 0,2-6-3 16,0-3-15-16,0-4-8 16,0 5 2-16,4 1 9 15,10 5 9-15,1 6 2 16,1 0-1-16,-3 0-3 15,3 0 1-15,-3 0-1 16,-4 0 2-16,-6 5-1 16,-3-5 3-16,0 1 1 15,0-1 1-15,0 0 7 16,0 0 11-16,0 0 6 16,-18 0-17-16,7 0-5 15,1 0-1-15,8 0-2 0,2 0-11 16,0 0-12-16,0 0-34 15,0 0-65-15</inkml:trace>
  <inkml:trace contextRef="#ctx0" brushRef="#br0" timeOffset="142528.962">14648 4528 251 0,'0'0'2'0,"0"0"-2"16,0 0-26-16,0 0-3 16,0 4 23-16,-2 14 6 15,-18 5 15-15,-7 13-2 16,-11 3-2-16,3 7-2 16,-6 2-2-16,10-6-3 0,9-3-1 15,6-14-3 1,7-9 0-16,5-9 1 0,4-5-1 15,0-1-1-15,0-1-11 16,0 0-7-16,0 0-10 16,21-6-6-16,4-20-22 15</inkml:trace>
  <inkml:trace contextRef="#ctx0" brushRef="#br0" timeOffset="142823.15">14675 4466 247 0,'0'0'0'15,"9"0"-51"-15,-3 12 38 0,8 6-8 16,-1 6 21-16,0 4 1 16,-8 2 1-16,6 2 1 15,0 2 2-15,1 0 5 16,-2-1-5-16,1 0-3 15,1-1 3-15,-10 1-2 16,0-8 2-16,-2 1-3 16,0-9 0-16,0-5-1 15,0-6-1-15,0-4 1 16,0-2 0-16,0 0-2 16,0 0 0-16,0-6-54 15</inkml:trace>
  <inkml:trace contextRef="#ctx0" brushRef="#br0" timeOffset="143064.3727">14644 4698 280 0,'0'0'0'15,"15"0"-30"-15,14 0 27 16,9 0 3-16,-5 0-2 16,-4 0 2-16,0 0 0 0,-11 0-4 15,-3 0-8 1,-5 0-9-16,1 0-22 0,-11 2-45 16</inkml:trace>
  <inkml:trace contextRef="#ctx0" brushRef="#br0" timeOffset="144892.8602">15116 4336 113 0,'0'-2'43'15,"0"2"-41"-15,-2 0 23 0,2 0-6 16,0 0-9-16,0 0-10 15,0 0-5-15,0 0-4 16,0 15 9-16,0 14 0 16,-7 6 19-16,3 15-2 15,-8 1 3-15,-1 8-14 16,4-4-2-16,-2-10-3 16,0-7 1-16,4-15-1 15,2-10-1-15,1-7 1 16,4-5-2-16,0-1 2 15,0 3-1-15,0-3 0 16,0 0 0-16,0 0 0 16,0 0 0-16,0 0 3 0,0 0 0 15,0 0 4 1,0-3 0-16,0-11-7 0,0-4-25 16,0-4 16-16,2 0 8 15,8 5 1-15,-6 6 0 16,5 3 2-16,-4 2-2 15,10 0-3-15,-2 2 0 16,3 0 0-16,1 2 1 16,2 2-2-16,0 0 3 15,-5 0-5-15,1 0-1 16,-1 12 0-16,1 4-6 16,-3 2 8-16,-6 0 4 15,3-2-1-15,-8 0-1 16,-1 0 1-16,0 0 2 0,-3-3 2 15,-22 2 1-15,-4-3 2 16,-4 3 6-16,-3-7-6 16,3 1-1-16,2-5 0 15,6-1 3-15,8-3-1 16,1 0-2-16,7 0 4 16,0 0 0-16,4 0 0 15,3-7-3-15,2-4-4 16,-2-4-1-16,2 3-11 15,-2 6-5-15,-3 0 6 16,5 4 1-16,0 2-28 0,0 0-56 16</inkml:trace>
  <inkml:trace contextRef="#ctx0" brushRef="#br0" timeOffset="146423.2769">15976 4423 260 0,'0'-4'2'15,"0"1"6"-15,0-2 3 16,0 5 0-16,-2-4-6 16,-10 2 1-16,1 2-6 15,-9 0-5-15,-6 0 1 16,1 2 0-16,5 7 3 15,3 1 1-15,-2 0 0 16,13-1-2-16,4 2 2 16,2-4-4-16,0 6 2 15,0 0 1-15,0 0-2 16,4 5 2-16,11-4-6 16,-1-2 2-16,-1-1-5 0,-4 2 3 15,-4-1 2 1,-5 0 1-16,0 4 1 0,0 0 1 15,-10-2 2-15,0-1 2 16,-3-5 4-16,1-2-3 16,-1-1 2-16,9-1-1 15,4-2-4-15,0 4 0 16,0 6-8-16,0 6 7 16,0 2 1-16,0 3 1 15,0-6-1-15,0-3 0 16,0 1 0-16,-10-12 0 15,10 1 4-15,-2-3 4 16,0-1-1-16,-5 0 4 16,1 0-8-16,-6 0-3 15,-1 0-18-15,-5 0-32 0,5 0-34 16</inkml:trace>
  <inkml:trace contextRef="#ctx0" brushRef="#br0" timeOffset="147015.6207">16292 4548 12 0,'0'-10'265'0,"-2"4"-262"15,-15 3-3-15,-8 2-4 16,-6 1-2-16,-5 0 4 16,12 0 2-16,-1 0 0 0,2 0 0 15,8 4 0-15,1 6-1 16,8 2 1-16,-5-2-3 16,9 2 0-16,-3 0-1 15,5-2-3-15,0 3-9 16,0-1 4-16,16 1-2 15,2-1-8-15,-3-4 7 16,-4 0 10-16,-6-2 5 16,2-3-3-16,-7 2 0 15,0-3 3-15,0 0-1 16,0 0 1-16,0 2 4 16,-14-2 14-16,-4 2-8 15,0-4 3-15,3 0-5 16,-2 0-3-16,9 0-5 0,4 0 0 15,2 0-3-15,2 0-10 16,0 0-26-16,0-4-90 16</inkml:trace>
  <inkml:trace contextRef="#ctx0" brushRef="#br0" timeOffset="147285.8913">16176 4478 153 0,'0'0'96'15,"0"0"-96"-15,0 0-18 0,-2 0 3 16,0 6 11-16,2 13 4 16,-7 13 6-16,5 0 1 15,0 1 2-15,-9 3-3 16,6-6-3-16,-4-6-3 15,5-5 4-15,2-8-4 16,2-3 0-16,0-4-3 16,0-2-8-16,0 2-32 15,0-4-83-15</inkml:trace>
  <inkml:trace contextRef="#ctx0" brushRef="#br0" timeOffset="147745.0399">16533 4389 341 0,'15'0'0'0,"3"0"-70"16,7 0 70-16,2 6-7 15,-10 8 1-15,-3 9 2 16,-10 1 1-16,-4 5 3 16,0 0 0-16,-4 7 0 0,-21-4 0 15,-6-5 4-15,0-8-3 16,2-7 4-16,0-4 1 16,11-3-1-16,9-2-3 15,5 0-2-15,4-2 0 16,0 3-7-16,0-1-16 15,13 2 17-15,7 3 6 16,5 2 2-16,-8 0-2 16,-3 4-2-16,-3 2 2 15,-7 7-3-15,-4 4 2 16,0 7 1-16,0 6 3 16,0-2 0-16,-2-5-1 15,-9-13-2-15,5-6 1 16,-8-8 0-16,-1 0 3 0,-10 4-4 15,-11-5-32-15</inkml:trace>
  <inkml:trace contextRef="#ctx0" brushRef="#br2" timeOffset="154020.8654">15147 4948 80 0,'0'0'0'15,"0"3"-28"-15,0 5 26 16,2-8 2-16,0 0 0 16,-2 0 35-16,5 0 5 15,-1 0-7-15,-4 0 1 16,0 0 5-16,0 0-6 15,0 0-17-15,0 0-8 16,0 0 3-16,0 0 0 16,0 0-5-16,0 0-2 15,0 0-4-15,0 0 8 0,0 0 3 16,0 0-6-16,0 0-5 16,0 0-2-16,0 0 0 15,0 0-5-15,0 0-1 16,0 0-6-16,0 0-2 15,0 0 2-15,0 0 5 16,0 0-2-16,0 0-26 16,0 0-49-16</inkml:trace>
  <inkml:trace contextRef="#ctx0" brushRef="#br2" timeOffset="154972.6728">15114 4959 171 0,'0'0'30'16,"-5"0"-2"-16,3 0 21 15,2 0-3-15,-4-2-7 16,4-1-8-16,0 0-13 15,-3-1-7-15,1-1-4 16,-5-1 0-16,5 1-5 16,-7-1-2-16,5-2 0 15,-3 0 0-15,-2-3-1 16,-2 2 2-16,5-6-2 16,-6 1 1-16,3-4-1 0,-5-1-1 15,6-3-4 1,-3-3-2-16,-3 6 0 0,10-2 7 15,-5 1-3-15,7 4 4 16,2 0-7-16,0-1 3 16,0 3 1-16,0-5-5 15,9 1 3-15,-1 0 4 16,6 4 1-16,-1-3-3 16,1 0 2-16,-1-1-2 15,-1-3 3-15,-6 3 0 16,5 3 0-16,-2 0 0 15,-2 5 3-15,4 5 1 16,2-2-4-16,5 1-2 16,11-3 0-16,4 0 1 15,3 1 1-15,-6-2 2 0,-2 2-1 16,-8 1 1-16,5 1 1 16,-10 1 0-16,1 1-2 15,-1 2-1-15,10 0 0 16,-2 2 1-16,-4 0-2 15,-1 0 0-15,-3 0 0 16,6 8-4-16,-6 5 2 16,1 4 2-16,-1 1 0 15,-1 6 1-15,1-2 1 16,-5 0-1-16,-6 0 0 16,-2 6 0-16,-2 0 1 15,0 5 1-15,-11 5 0 0,-9-4 0 16,-9 1 0-16,2-8-2 15,7-4 1-15,-4-8 0 16,10-7 0-16,-3-4 0 16,1-2 4-16,-7 0-3 15,4-2 3-15,-2 0-3 16,-1 0-2-16,-2 0 0 16,4-6-9-16,-4-4-16 15,6-3-50-15,2-2-54 16,-3-5-22-16</inkml:trace>
  <inkml:trace contextRef="#ctx0" brushRef="#br2" timeOffset="156059.2513">15392 4121 107 0,'-2'0'158'15,"2"0"-147"-15,-2 0-2 16,2 0 11-16,0 0 29 15,-2 0 5-15,2 0-26 16,0 0-17-16,0 0-1 16,0 0-3-16,0-3 2 15,0-6-8-15,-10-4-2 0,10-5 1 16,-2-1-5-16,2-6 0 16,0 0 1-16,0-8 3 15,0 3-4-15,14-6-3 16,1-3-2-16,3 0 2 15,7-9-6-15,-6 2 2 16,6-4 3-16,-2-4 9 16,-4 2 0-16,1 1 1 15,1 9 2-15,-6 10-3 16,1 7 3-16,-3 7-2 16,1 5 1-16,-1 1-1 15,5 0-1-15,-3 6-2 0,8 4-2 16,-3 0 3-16,4 2 1 15,5 0 0-15,-7 0-2 16,1 4-1-16,-4 14-9 16,0 4 5-16,-9 2 6 15,0 6 0-15,-10 1-1 16,0 2 2-16,0-1 1 16,-2-5-1-16,-16-4 3 15,-14-2 0-15,8-8 2 16,-12-1-2-16,5-6 0 15,-2-6-2-15,4 0 0 16,4 0 2-16,12 0-1 16,0 0 2-16,10-4 0 0,3 0-2 15,0 0-2 1,0 1-10-16,0 3-13 0,14-3 0 16,1 3 20-16,10 0 3 15,-3 0 2-15,5 0-1 16,-3 0-1-16,5 0-1 15,-7 8-1-15,-1 5-1 16,-4-2-1-16,-5 1-7 16,-10 5-5-16,-2-2 9 15,0 3 1-15,0 5 6 16,-12 1 4-16,-15 4 3 16,-6 0 0-16,0-7-2 15,-5-6 1-15,0-5-1 0,5-2 1 16,4-6 1-16,2-2 4 15,9 0-1-15,-4 0 6 16,2-2-4-16,7-10-1 16,-4-1-10-16,5 2-1 15,-2 3-4-15,10 2-12 16,4 2-36-16,-5 2-82 16</inkml:trace>
  <inkml:trace contextRef="#ctx0" brushRef="#br2" timeOffset="169898.259">15521 4963 99 0,'23'0'0'0,"-19"0"6"15,-4 0-5-15,0-4 1 16,-2-4-2-16,-21 2-25 16,13 3-29-16</inkml:trace>
  <inkml:trace contextRef="#ctx0" brushRef="#br2" timeOffset="173131.0851">14860 5189 33 0,'-12'0'3'0,"8"-5"5"15,4-3 8-15,-2-5 16 16,-5 7 8-16,3-2 5 16,0 0-4-16,-2 1-9 15,4-1 1-15,0 1-13 16,0 1-8-16,-7 2-9 0,5 0-3 15,-6 0-2-15,6 2-4 16,2 0-2-16,0 0 0 16,-3-1 4-16,5 3 4 15,0 0 2-15,0 0-2 16,0 0 0-16,0 0-4 16,0-1 3-16,0 1 1 15,0 0 0-15,0 0 0 16,0 0 2-16,5 0-1 15,9 0 0-15,3 0 2 16,12 0-3-16,2 8 1 16,9 2-1-16,5 4-1 0,-3-6 1 15,-9 2-2-15,-4-4 2 16,-2-4 0-16,-9 0-1 16,-5 0 1-16,1-2 0 15,-3 0-1-15,2 0-1 16,-11 0-2-16,8 0-8 15,-8 0-7-15,-2 0-19 16,0 0-43-16</inkml:trace>
  <inkml:trace contextRef="#ctx0" brushRef="#br2" timeOffset="173461.7566">14889 5135 217 0,'-3'-4'34'0,"3"4"-14"15,0 0-13-15,0 0 7 16,0 0-14-16,0 0-1 16,0 0-6-16,-2 12-5 15,-7 14 11-15,-2 12 1 16,-3 11 7-16,1 1 0 15,5 0-1-15,-4-8-6 16,3-10 7-16,5-8-7 16,4-6 0-16,0-4-1 15,0-6-2-15,0 1-2 0,0-3-3 16,0-1-5-16,2-1-14 16,5 0-25-16,-5 0-19 15,2-4-47-15</inkml:trace>
  <inkml:trace contextRef="#ctx0" brushRef="#br2" timeOffset="173701.9421">14844 5388 212 0,'0'0'30'16,"0"0"-17"-16,0 0 9 0,0 0-2 15,0 0-16 1,16-2-3-16,13 2 1 0,2 0-1 16,9 0-1-16,0 0-1 15,-9 0-4-15,-4 0-9 16,-9 6-6-16,-1 2-16 16,-7 1-28-16,5-1-50 15</inkml:trace>
  <inkml:trace contextRef="#ctx0" brushRef="#br2" timeOffset="173954.4767">15203 5406 228 0,'0'0'15'0,"0"0"-7"15,0 0 5-15,0 0 5 16,0 0-17-16,0 0-1 15,0 11-5-15,0 6 3 16,0 3 2-16,-10 2 4 16,6 2-1-16,0-4-2 15,-3-4 6-15,5-2-7 16,2-4-2-16,0-2-6 16,0-2-11-16,0-3-39 15,0-3-50-15</inkml:trace>
  <inkml:trace contextRef="#ctx0" brushRef="#br2" timeOffset="174181.8762">15290 5123 288 0,'0'-1'10'0,"0"1"-10"16,0 0-3-16,2 0-3 16,8 4-7-16,4 13 12 15,2 3 0-15,2 6-4 0,-5 1-21 16,0 2-39-16</inkml:trace>
  <inkml:trace contextRef="#ctx0" brushRef="#br2" timeOffset="174614.8124">15350 5392 231 0,'0'0'22'0,"0"0"-20"16,0 0 1-16,0 0-3 0,0 6-3 15,0 0-17 1,0 7 10-16,0 0 10 0,0 1 2 16,0-2-1-16,0 2 0 15,0 0 3-15,0 0-2 16,0-1 3-16,-3 0-4 16,3-3 2-16,0-2-3 15,0-3 0-15,0-5-1 16,0 0-2-16,0 0 1 15,0 0 2-15,0 0 2 16,0 0 19-16,5-13 6 16,15-11-25-16,-2-4-2 0,-3 5-1 15,1 4 0-15,-5 7-2 16,3 4 2-16,1 2 0 16,-1 2-2-16,5 0-1 15,4 4-3-15,-5 0-5 16,-1 0-11-16,-6 0-28 15,1 14-38-15</inkml:trace>
  <inkml:trace contextRef="#ctx0" brushRef="#br2" timeOffset="174977.1316">15742 5434 216 0,'-13'-4'2'0,"-1"4"2"16,-1 0 5-16,-8 0-7 16,-4 4-1-16,0 12-1 15,-2 0 0-15,10-2 1 16,7-4-1-16,8-2 0 16,4-2-4-16,0-1 0 15,0 2-1-15,2 1 1 16,12 2 1-16,1 3 3 15,8-4 0-15,-13 1 0 16,4 1-4-16,-5-2 1 16,-7 0-3-16,-2-6-7 15,0 3-5-15,-11 3 18 0,-11-4 6 16,-9 0 5-16,-3-1-4 16,7-4-4-16,12 0-3 15,8 0 0-15,5 0-17 16,2 0-77-16</inkml:trace>
  <inkml:trace contextRef="#ctx0" brushRef="#br2" timeOffset="175171.0143">15746 5426 132 0,'2'0'157'0,"3"0"-157"0,6 0-5 15,4 0 5 1,11 0 1-16,6 0-1 0,7 0-4 16,-10 0-13-16,-1 0-16 15,-5 0-23-15,-7 0-18 16</inkml:trace>
  <inkml:trace contextRef="#ctx0" brushRef="#br2" timeOffset="175381.7723">15889 5261 177 0,'-15'0'12'0,"-2"18"-11"0,-7 14 0 15,-4 16 16-15,10-4 4 16,-7 1-5-16,14-7-3 16,6-10-11-16,5-4 2 15,0-6-1-15,7-1 1 16,15-6-3-16,5 0-1 15,2-6-5-15,2-1-31 16,2-4-61-16</inkml:trace>
  <inkml:trace contextRef="#ctx0" brushRef="#br2" timeOffset="175665.1797">16373 5213 3 0,'-5'-2'266'0,"-4"2"-266"16,-11 5-12-16,-2 14 12 15,-18 16 1-15,-6 5 5 16,5 0 0-16,8 2-6 15,6-6 2-15,11 0 0 16,7-8-4-16,9 0 2 16,0-4-2-16,0 0-12 15,0 3-38-15,9-18-73 0</inkml:trace>
  <inkml:trace contextRef="#ctx0" brushRef="#br2" timeOffset="176404.8788">16332 5985 224 0,'0'0'36'0,"0"0"-11"16,0 0 32-16,0 0-10 16,-2 0-18-16,2 0-12 15,0-1-3-15,-7-13-14 16,3-7 0-16,0-5-1 16,-3-11-1-16,3-4-5 15,1-12-3-15,3-4-2 16,0-3 2-16,0 2-8 15,0 0 1-15,3 8 10 16,12 2-9-16,5 4-10 16,9 9 4-16,9 3 3 0,-5 5 4 15,5 11 2-15,-9 7 13 16,-2 0 0-16,-11 8 2 16,1 1-2-16,6 0 1 15,-6 8-1-15,6 7-2 16,-7 10-2-16,-4-2-2 15,-5-2 5-15,-7-1-2 16,0 2 0-16,0-4 3 16,-15-2 6-16,-10-5 1 15,2 0 3-15,-5-7 0 16,1-2 4-16,5-2 4 16,6 0 1-16,12 0-6 15,2 0-1-15,2 0-7 0,0 0-5 16,0 0-13-1,2 2-15-15,16 6 15 0,4 1 13 16,-4 2 3-16,-3 1-3 16,-1-2-3-16,-12 2-3 15,-2-4 1-15,0 2 3 16,0 1 4-16,-16-2 6 16,-13 0 5-16,1-4 2 15,-3-2-4-15,4-3 2 16,4 0 1-16,7 0-8 15,9 0-2-15,6 0-4 16,1 0-1-16,0-3-23 16,0-2-52-16,4-8-133 15</inkml:trace>
  <inkml:trace contextRef="#ctx0" brushRef="#br2" timeOffset="176677.6764">16892 5173 299 0,'9'0'0'0,"-1"0"-19"16,3 11 19-16,5 11-3 15,2 10 1-15,-5 8 4 16,-2-1 2-16,-9 10 4 0,-2-4 0 15,0 4-6-15,-13-6 4 16,-9-10 2-16,-12-8-6 16,3-4 3-16,-2-5-5 15,-9 0-5-15,-1-2-57 16,-1-7-86-16</inkml:trace>
  <inkml:trace contextRef="#ctx0" brushRef="#br2" timeOffset="178462.9015">14998 5997 313 0,'0'0'35'0,"0"0"-13"16,0 0 2-16,0 0-1 15,0 0-23-15,4 0-5 16,12 0 5-16,13 0 1 16,4 2 5-16,9 6-6 15,10-4 0-15,-6 1-6 16,-3 1-4-16,-4-5-8 16,-5 4-15-16,-9-1-28 15,-10-1-23-15,-1 1-33 0</inkml:trace>
  <inkml:trace contextRef="#ctx0" brushRef="#br2" timeOffset="178682.8162">15045 6166 229 0,'0'0'14'15,"0"0"-6"-15,0 0 43 16,0 0 6-16,13 0-28 15,5-2-6-15,9-1-9 16,1 2-10-16,13 1-4 0,-1 0-6 16,-1 0 0-1,0 0-15-15,-6 0-16 0,-4 0-35 16,-1 0-40-16</inkml:trace>
  <inkml:trace contextRef="#ctx0" brushRef="#br2" timeOffset="179286.9013">15658 5889 36 0,'0'-4'258'16,"0"4"-250"-16,0 0-8 0,0 0-5 15,0 0-4-15,0 16-4 16,0 8 13-16,-8 8 5 16,0 10-1-16,-5-2 2 15,1 5 1-15,-1-6-3 16,1-3-2-16,10-7-1 16,2-6 0-16,0-4-1 15,0-5-2-15,0-8 1 16,0-3-6-16,0-3 3 15,0 0 4-15,0 0 10 16,0-9-9-16,0-18-1 16,0-2-30-16,0-3 22 0,0-1 8 15,2 10 0-15,10 5 1 16,-1 3 6-16,3 5 2 16,3 0-9-16,12 5 0 15,2 2-3-15,5 3 2 16,-1 0-2-16,-4 0 0 15,-4 3 3-15,-5 11-4 16,-13-1-3-16,1 2 3 16,-10-2 2-16,0 6 4 15,0-1-2-15,-14 4 6 16,-15-2 3-16,0-2 0 16,-9-3-6-16,5-7 1 15,4-3 3-15,0-5 7 0,6 0-4 16,4 0 0-1,3 0-5-15,3 0 0 0,-1 0-4 16,10 0-1-16,2 0-2 16,-5 0-22-16,5 0-33 15,-2 0-86-15</inkml:trace>
  <inkml:trace contextRef="#ctx0" brushRef="#br2" timeOffset="181830.5495">10782 7385 4 0,'-9'-3'1'0,"5"2"-1"15,-2 1-5-15</inkml:trace>
  <inkml:trace contextRef="#ctx0" brushRef="#br2" timeOffset="182431.2506">10584 7428 31 0,'-14'-6'21'15,"-1"-1"-21"-15,1 5-4 16,-1 2 4-16,4 0 0 15,4 0 2-15,-2 0 12 16,7 0 2-16,0 0 3 16,0 0 3-16,2 0 1 0,0 0 10 15,0 0 8 1,0 0 1-16,0 0-17 0,0 0 5 16,0 0 0-16,0 0 0 15,0 0-9-15,0 0-7 16,0 0-5-16,0 0-7 15,0 0 2-15,0 0-4 16,0 0 4-16,0 0-2 16,0 0 6-16,0 0-7 15,0 0 2-15,0 0-3 16,0 0-3-16,0 0 0 16,0 0-3-16,13 4 4 15,9 4 2-15,16-2 3 16,5-1 1-16,3 0-1 15,12-1 1-15,0-2-2 0,5-2 3 16,-10 0-5-16,-6 0 0 16,-14 0 3-16,-6 0-3 15,-11 0 2-15,-12 0 1 16,3 0-1-16,-5 0 2 16,0 0 0-16,0 0 1 15,-2 0-2-15,0 0 0 16,0 0 2-16,0 0-1 15,0 0 5-15,0 0-5 16,0 0-4-16,0 0 0 16,0 0-5-16,0 0-10 15,0 0-13-15,18 0-48 0,-5 0-9 16,3 2-102-16</inkml:trace>
  <inkml:trace contextRef="#ctx0" brushRef="#br2" timeOffset="183540.8585">10321 8174 41 0,'0'-5'228'16,"0"5"-158"-16,0 0-21 16,0 0-3-16,0 0-21 15,0-1-21-15,0 1-1 0,0 0-3 16,0 0 1-1,0 0 1-15,0 0 2 0,0 0-3 16,2 0 0-16,0 0 0 16,12 0 0-16,3 0 5 15,10 0-6-15,14 0 2 16,-1 0-1-16,11 0-2 16,4 0 1-16,10 0-4 15,-3 0 2-15,-4 0-3 16,0 0 5-16,-8 0-4 15,-13 0 4-15,7 0 0 16,-5 0-1-16,1 0 1 16,7 4 0-16,4-1 0 15,13 3 0-15,3-4 1 0,7 0-1 16,-4-1 0-16,0-1 3 16,-8 0-6-16,-12 0 6 15,-11 0-3-15,-2 0 0 16,-13 0 0-16,-2 0 1 15,-4 5 0-15,0-5 2 16,2 2-3-16,9 0 0 16,2-2 0-16,9 0 0 15,0 0-3-15,1 0 1 16,-6 0-1-16,-4 0 3 16,-6 0-1-16,-1 0 2 15,-4 0-1-15,-4 0 3 16,4 0-1-16,0 0-2 0,3 0 3 15,8 0-3-15,2 0 1 16,9 0-1-16,3 0 0 16,-3 0-1-16,-4 0 1 15,-9 0-1-15,-9 0 1 16,0 0-1-16,-13 0 1 16,-3 0-1-16,3 0 1 15,-7 0-1-15,2 0 1 16,-2 0-4-16,4 0 4 15,6 0 0-15,-8 0 0 16,5 0 0-16,-5 0-1 16,-2 0-1-16,0 0-7 15,0-9-33-15,0-3-130 16</inkml:trace>
  <inkml:trace contextRef="#ctx0" brushRef="#br2" timeOffset="184282.3284">11945 7574 68 0,'0'0'187'16,"0"0"-165"-16,0 0 11 16,0 0 6-16,0-7-28 15,5 1 2-15,0 5-1 16,6-2-6-16,-3 2-4 15,5-2-2-15,10 3 3 16,-5-1-3-16,11 1 0 16,0 0 0-16,2 0 4 15,9 0 1-15,-2 0 0 16,7 0-3-16,-1 0-2 16,0 0 4-16,8 0-4 15,-5 1 1-15,8 3-1 16,-6-1 2-16,7-2-2 0,0 1 2 15,2-2-1-15,7 0 0 16,-7 0-1-16,-10 0 2 16,-6 0-4-16,3 0 4 15,-18-2-2-15,-8 1 1 16,0-3-1-16,-13 1 0 16,1 3 0-16,-2-1 0 15,-3 1 0-15,-2 0-1 16,2-2 2-16,-2 2-2 15,0-3-1-15,0 3 0 16,0 0-7-16,0 0-3 16,0 0-17-16,0 0-57 0,-18 5-95 15</inkml:trace>
  <inkml:trace contextRef="#ctx0" brushRef="#br2" timeOffset="184853.0185">12143 8143 109 0,'10'0'2'0,"5"-7"5"16,3 0 31-16,5 0 4 15,-2 3-24-15,4-1 14 0,6 1-19 16,0 2-3-16,9 2 3 16,-1 0 4-16,-2 0-7 15,15 0 2-15,-4 0-2 16,15 4-4-16,-7 0-5 15,4 0-1-15,-12-4-2 16,-5 0-8-16,-5 0 6 16,-18 0-4-16,-9 0 5 15,-7 0 3-15,-4 0 4 16,0 0 4-16,0 0 7 16,0 0 4-16,0 0-19 15,0 0-4-15,0 0-12 16,0 0-31-16,0 0-61 0</inkml:trace>
  <inkml:trace contextRef="#ctx0" brushRef="#br2" timeOffset="186285.0676">13315 6950 99 0,'0'-4'82'16,"0"2"-49"-16,0 0-22 0,0 0 24 15,0 2-5-15,0-2-10 16,0 2-7-16,0-2-1 16,0 2-1-16,0 0 6 15,0 0-9-15,0 0-7 16,0 0-1-16,-5 0-1 15,-1 0-7-15,-11 0-9 16,-8 0-4-16,-6 4 6 16,3 6 13-16,11-1 2 15,6-5 0-15,9 5 0 16,0 1-4-16,2 7 3 16,0 4-1-16,0 3 0 15,0 2-2-15,0 1-1 0,0-2-3 16,0 2 2-1,0-1-1-15,0-1 0 0,0-7 3 16,-2 0 2-16,-6-7 2 16,2-5-1-16,-9-2 1 15,-6-4 9-15,1 1-5 16,-2-1-3-16,4 0 2 16,7 0 6-16,7 0-1 15,4 0 7-15,0 0-3 16,0 0-12-16,0 0-5 15,17 0-1-15,8 0 6 16,0 7 1-16,-6-1-1 16,4 2-5-16,-15 1 2 15,2 8 0-15,-8-1 2 0,0 5-2 16,-2 2 3-16,0 1 0 16,-2 6 4-16,-18 0-4 15,-5 0 2-15,8-6-2 16,3-5 0-16,12-8 0 15,2-2-6-15,0-4 3 16,0 0-7-16,0-1-4 16,4 0-13-16,12-3-24 15,9-1-72-15</inkml:trace>
  <inkml:trace contextRef="#ctx0" brushRef="#br2" timeOffset="186816.2504">13728 7049 323 0,'0'-9'15'16,"0"7"-8"-16,0 2-5 0,0 0-3 15,0 0 1 1,0 0-4-16,0 0-4 0,2 0-14 16,2 16 12-16,7 4 10 15,3 0 0-15,-5 0 1 16,-3-2-2-16,4-3 2 15,-8-5-2-15,0-3 1 16,-2-4-3-16,0-2 3 16,0 2 3-16,0-2 7 15,0 4-3-15,-2-1-2 16,-2 1-5-16,-2 3 0 16,6 2-13-16,0 3-7 15,0 1-7-15,0 2 5 0,0 0 11 16,0 0 5-1,0 0 5-15,0 2 1 0,-6 4 1 16,-3-2 5-16,3 0-3 16,-1-2-2-16,4-2-1 15,3-3-2-15,0-6-11 16,0-3-26-16,0-1-30 16,0-3-15-16</inkml:trace>
  <inkml:trace contextRef="#ctx0" brushRef="#br2" timeOffset="187455.4811">12801 7656 18 0,'-18'10'10'16,"1"4"-5"-16,-4 0 1 16,5-1 0-16,5 0 1 0,5-3 15 15,4 3-4-15,2-2-4 16,0 1-1-16,4 2-2 16,16 3-1-16,4-4-3 15,5 4-7-15,-2-6-4 16,-11 1-2-16,-3-2-14 15,-13-2-3-15,0 2 19 16,0 3 4-16,-11 0 3 16,-7 0 5-16,-9-2 3 15,8-1-2-15,-2-1 0 16,8-3-9-16,8 2 0 16,3-6-2-16,2-2-5 15,0 0-29-15</inkml:trace>
  <inkml:trace contextRef="#ctx0" brushRef="#br2" timeOffset="187733.7615">13186 7696 25 0,'25'0'0'0,"-3"0"-5"0,0 0 4 16,-4 11-5-1,-7 4-2-15,-8 1 8 0,-3 0 0 16,0 2 2-16,0 3 8 16,-14-3 3-16,-11 1 1 15,8 1-8-15,1-2-6 16,10-1-2-16,6-8-18 15</inkml:trace>
  <inkml:trace contextRef="#ctx0" brushRef="#br2" timeOffset="189998.3823">12232 8075 7 0,'0'0'88'16,"0"0"-71"-16,0 0-15 16,0 0-2-16,0 0 0 15,0 0 0-15,0 0 4 16,0 0 2-16,0 0 2 15,0 0 10-15,0 0 11 16,0 0-5-16,0 0-24 16,0 0-1-16,-2 0-18 0,-2 0-14 15,-5 0 11-15,5 1-2 16,0 5-5-16,-2-3 8 16,4-3 21-16,2 0 4 15,0 0 13-15,0 0 3 16,-2 0-8-16,2 0-12 15,0 0-15-15,0 1-59 16</inkml:trace>
  <inkml:trace contextRef="#ctx0" brushRef="#br2" timeOffset="190214.6619">12232 8075 86 0,'-37'18'16'16,"32"-18"-4"-16,5 0-8 0,0 0-4 15,-2 0-17 1,2 0-3-16,0 0 2 0,0 0-3 16,0 0 21-16,0-2 16 15,0-1 19-15,0 1 6 16,0 1-18-16,0 1 5 16,0-3-15-16,0 3-13 15,0 0-27-15,0 0-43 16</inkml:trace>
  <inkml:trace contextRef="#ctx0" brushRef="#br0" timeOffset="205163.0531">10582 8653 12 0,'0'0'5'0,"0"1"16"15,15 3 12-15,18 1-9 16,-6-1-11-16,7-3-7 15,1 2-1-15,8-3-5 16,-1 0 2-16,1 0-2 16,-10 0 2-16,5 0 0 15,-9 0 0-15,-2 0 9 16,-6-3 0-16,4 3 5 16,0 0-4-16,6 0-5 15,0 0-3-15,9 0-1 0,5 0-3 16,15 0 0-1,9 0-2-15,9 0-5 0,0-4 4 16,-5-2 1-16,-1 6 2 16,-7 0 0-16,-9 0 1 15,-6 0 0-15,-7 5 1 16,-3 3-1-16,-11-3 1 16,-4 4 0-16,-10-6-2 15,-1 0 3-15,-8-1-1 16,-6-2 9-16,0 0 14 15,0 1 19-15,0-1-5 16,0 0-14-16,0 0-12 0,2 0-13 16,5 2 0-1,-1-2-1-15,6 3 1 16,1-2 0-16,-9 2 0 0,8-2-1 16,-1-1 0-16,-7 0 1 15,3 0 0-15,-2 0 2 16,-3 0-1-16,7 0 3 15,-3 0-2-15,8 0 4 16,-1 0-3-16,2 0-3 16,1 0 0-16,5 0-2 15,-6 0 0-15,-1 0-4 16,-8 0 3-16,3 0 1 16,-5 0 1-16,-4 0 1 15,0 0 1-15,2 0-1 16,-2 0 2-16,0 0 0 0,0 0-1 15,0 0-1-15,0 0-1 16,0 0-2-16,10 3-5 16,-6 3-3-16,9 3-32 15,-4 4-49-15</inkml:trace>
  <inkml:trace contextRef="#ctx0" brushRef="#br0" timeOffset="206070.6807">12781 8769 215 0,'-5'-2'52'0,"5"0"-17"0,0 2 1 16,0-2-2-1,0 2-27-15,0 0-2 16,0 0-4-16,0 0 0 0,0 0-1 16,0 0 1-16,0 0-1 15,0 0-3-15,0 0-9 16,0 0-13-16,0 0 0 15,0 0 5-15,0-6 12 16,-2 0 8-16,-4-2-23 16,-11-3-3-16,0 4 21 15,1 0 2-15,-1 0 3 16,5 4 7-16,6-1 7 16,-3 3 9-16,7 1 7 15,2-3 0-15,0 3-17 16,0 0-8-16,0-1-5 0,29-2 0 15,15 0 1-15,12 1 2 16,4-2-1-16,-2 2 0 16,7-1-1-16,-9 3-1 15,-10 0 3-15,6 0-2 16,-13 0 0-16,-1 0-1 16,-5 0 2-16,-10-1-4 15,-7 1 2-15,-7 0 0 16,-5 0 0-16,-2 0-1 15,-2 0-2-15,0 0-2 16,0 0-5-16,2 0 0 16,-2 0 4-16,0 0 0 15,0-3 6-15,0 3 0 16,0 0 0-16,0 0-4 0,0 0-52 16,0 0-200-16</inkml:trace>
  <inkml:trace contextRef="#ctx0" brushRef="#br0" timeOffset="237297.9515">6994 12615 120 0,'-33'-14'0'15,"-5"-4"-8"-15,-5 1-2 16,10 6 10-16,-7-7 5 15,5-3 16-15,-3 2 17 16,-2-3 5-16,6 0-1 16,-4 2-26-16,1 1-1 15,3 3-12-15,-3 2-3 16,-4 4-2-16,1 0-3 0,-2 4 2 16,-1 4-8-1,3-2 8-15,-4-1 2 0,1 4 1 16,10-1 0-16,-7-1-4 15,-1 3 4-15,-1 0-9 16,-4 0-7-16,1 0 8 16,-7-1 3-16,6-2-1 15,-8-1 6-15,-4-1 4 16,0 5-2-16,-6 0 0 16,-14 0-4-16,2 0-1 15,-6 0 3-15,-3 9 0 16,12-5 2-16,-3 2-2 0,-5-3 0 15,10 1 5 1,-6-2-3-16,-6 0-1 0,5 6-1 16,-2 3 0-16,2-1 0 15,2-3-2-15,2-3 1 16,3-2 2-16,7-2 0 16,-3 0 3-16,-2 4-4 15,5 2-4-15,-4 2 4 16,-1 1-14-16,7-2 12 15,-1 2 1-15,5-2 1 16,-4 4 1-16,0-4 0 16,-7 3-2-16,2 1 1 15,3 1 0-15,3 2 0 16,8-2 0-16,-3 4 0 16,-2 0-3-16,2 2 2 0,-1 0 1 15,-3-2 0-15,-1 0 4 16,3-2-1-16,0 4-2 15,0 0 2-15,0 2-3 16,-6 2 0-16,1 4 0 16,5 2-3-16,-2 1 1 15,4-2 2-15,-2 5 0 16,9-2 0-16,-2 2 4 16,-3 7-4-16,4 1 0 15,0 5 0-15,4 2 0 16,1-2 0-16,7-7-4 15,3 3 4-15,-5 6-1 0,6 7-1 16,-8 5 2-16,-8 6 0 16,6 7 0-16,-7-4 0 15,13 1-3-15,0-5 3 16,5 4 0-16,2 0-1 16,2 1-1-16,6-4 2 15,1 4 2-15,7-3-2 16,1-2 0-16,5-2 0 15,0 6 0-15,3 3-1 16,4 1 1-16,0 0 0 16,2 6 1-16,0 0 1 15,0 7-2-15,4 3 2 16,13 4-2-16,1-2 0 16,7-2 0-16,4-4 0 15,2-4 0-15,5 0 0 0,-1-5 1 16,7-2-1-16,1 1 2 15,8-4 3-15,0-2-2 16,3-5 0-16,-1-4-3 16,7-1 1-16,-1-5 0 15,7-3 0-15,-4-4-1 16,10-6 1-16,1-5 1 16,4-5-2-16,4-1 1 15,2-4-1-15,0-6 0 16,1 2-4-16,-4-2 4 15,5-2-3-15,-9 1 4 0,0-4-1 16,1 2 2-16,6-2 1 16,6-5-1-16,18 0 2 15,0-7-3-15,9 2 0 16,-7-2-1-16,-9 4 0 16,-11 4-1-16,-2 1 1 15,-2 2 0-15,2 1 0 16,-1-4 0-16,4 0 0 15,-3-8 0-15,0-2-1 16,-2 0-1-16,1 0 2 16,-6-12-2-16,3 2-2 15,-10 2 3-15,-4 4 0 16,-11 4 0-16,2 0-3 16,-4 0 4-16,2 12 6 0,11-2-6 15,0-4 7-15,3 0-7 16,-3-6 4-16,2 0-1 15,-7 0 0-15,-6-12-1 16,14 4-2-16,-7 0 0 16,-1 0-1-16,5 0 0 15,-4 0 2-15,-1-4-2 16,1-2 0-16,7-2-2 16,-6-6-3-16,5-2 6 15,-2 0-2-15,1 1 2 16,-1-3-1-16,0 14 2 15,-3-3-2-15,4 2 0 0,-1 1 1 16,2 0-2-16,2 1 2 16,3-2 0-16,5 3 0 15,-6 2-1-15,-6-3 2 16,-4 0 2-16,-7-3-2 16,-7 0 1-16,5-4-2 15,2 8 0-15,-3-6-3 16,1-3-5-16,2 0-1 15,-6-5 1-15,-2 6 3 16,-7-7-7-16,-3 1-1 16,-9-5 5-16,0-6 0 15,2-5-9-15,-3-9-18 16,-1-5-18-16</inkml:trace>
  <inkml:trace contextRef="#ctx0" brushRef="#br0" timeOffset="237907.5343">8276 15190 33 0,'4'-53'5'0,"-2"-9"-5"16,5-9-16-16,-7-11 10 15,0-3 4-15,4-1 2 16,-2 7 2-16,10 7-2 16,-3 6 0-16,-3 8-5 15,-4 0-2-15,-2 5 7 16,0 7 7-16,0 2 19 15,0 0 5-15,-8 2-11 16,-3 0-15-16,-3-3-2 0,1 4 0 16,-1-1 6-16,-1 0 9 15,1-1-10-15,3-1-8 16,-4 0-2-16,3 0-2 16,4-2 1-16,-1 4 3 15,-3 4 5-15,6-1 2 16,-5 7 9-16,-3-2 0 15,-3 0-2-15,-8 6-3 16,-4-2-7-16,-2-6-3 16,-2 7 10-16,-3-4-6 15,7-5 1-15,0 0 13 16,-2-5-9-16,0 2-7 16,-3 0-2-16,3 7 2 0,-2 2 0 15,2 2-3-15,-5 4-5 16,5-4 5-16,0-2 1 15,-6 0-1-15,18-6 1 16,-6-1 4-16,-4-1 5 16,2 1-7-16,-6-3 4 15,-7 3 3-15,-3 3 0 16,-3 0-2-16,-3 0 4 16,-5 0-9-16,3 4-3 15,0-3-1-15,2 5-5 16,0-2-6-16,-1 2 1 15,6 0 11-15,-3-2 2 0,-6 10-2 16,8 4-3-16,-11 14-10 16,-1 4-58-16,-5 10-129 15</inkml:trace>
  <inkml:trace contextRef="#ctx0" brushRef="#br0" timeOffset="238979.292">5097 14762 109 0,'0'-4'32'0,"0"-3"-24"16,0 3-5-16,0-3 4 16,0 1 16-16,0 2-11 15,0 4 15-15,0 0 8 16,0 0-7-16,0 0-9 15,0 0-10-15,0 0-9 0,0 0 0 16,0 0-2-16,0 0-2 16,0 0 0-16,0 0 4 15,6 0 1-15,5 0-1 16,3 0 2-16,3 0-2 16,1 0 4-16,-3 4-4 15,6 1 1-15,1-1-1 16,5 0 1-16,4 0 0 15,11-3 0-15,10 1 4 16,3 1-1-16,3-3 4 16,-2 0-6-16,2 0 0 15,-9 0-1-15,6 0-1 16,-8 0 0-16,0 0-1 0,-2 0 1 16,-12 0-4-1,-4 0 2-15,-6 0 0 0,-6 0 2 16,-5 0-2-16,-6 0 2 15,-4 1-1-15,-2-1 1 16,0 3 0-16,0-3 1 16,0 0 0-16,0 0-1 15,0 0 2-15,0 0-2 16,0 0 0-16,0 0 0 16,0 0 0-16,0 0-1 15,5 0-10-15,-3 4-19 16,0 5-14-16,-2 6-32 15</inkml:trace>
  <inkml:trace contextRef="#ctx0" brushRef="#br0" timeOffset="240074.6978">5099 15448 74 0,'-8'-8'64'15,"8"6"-64"-15,0-2-8 0,0 0 1 16,0 3 7-16,0-1 22 15,0 2 4-15,0 0-9 16,0 0-9-16,0 0-3 16,10-4-2-16,1 4-2 15,3 0 4-15,3 0-4 16,3 0 0-16,5 0-1 16,4 0 2-16,4 0 1 15,3 0-2-15,-1 7 2 16,7-1-2-16,-3 4 0 0,-6-2-1 15,5-1 2 1,-7-2 0-16,-4 0 0 0,0-2 2 16,-1 2 1-16,-4-4 5 15,3 3-2-15,-7-4 3 16,-3 0-6-16,-4 2 1 16,-2-2-4-16,-4 0-1 15,-5 0 0-15,2 0 0 16,-2 0 6-16,0 0 5 15,0 0 4-15,0 0-6 16,0 0-1-16,0 0-7 16,0 0 1-16,0 0 2 15,0 0-4-15,0 0-1 16,0 0 1-16,0 0 0 16,0 0 2-16,0 0 4 0,0 0-4 15,0 0-3-15,-7 0-3 16,-6-6 0-16,-2-1 1 15,-6-2 0-15,4 2-3 16,-1-4-3-16,-5 1 0 16,6 7-13-16,-8 3 7 15,7 0-13-15,-7 0-8 16,6 0-1-16,-4 3-8 16,3 7 8-16,9-2-15 15</inkml:trace>
  <inkml:trace contextRef="#ctx0" brushRef="#br0" timeOffset="241296.7363">5054 14748 229 0,'-5'-1'36'15,"5"1"-29"-15,0 0-1 16,0 0 18-16,0 0 9 15,0 0-1-15,0 0-8 16,0 0-11-16,0 0-1 16,0 0-11-16,0 0-1 15,0 0-4-15,0 0-1 16,0 0 2-16,14 0 3 0,8 1 2 16,5 5-1-1,6-2 1-15,8 3-2 0,7-4 0 16,10 1 1-16,9-2-1 15,2 1 1-15,-5-1-1 16,2-1 0-16,-9 6 0 16,-8-1 0-16,-7-1 0 15,-1 2 0-15,-12-5 1 16,-12 2-2-16,6-3 0 16,-12-1 1-16,-7 0-1 15,1 0 2-15,-5 0-2 16,0 0 2-16,0 0 1 15,0 0 1-15,0 0-2 16,0 0-1-16,0 3-1 0,0-3 1 16,0 1-12-16,0 4-13 15,0 1-64-15,0 14-74 16</inkml:trace>
  <inkml:trace contextRef="#ctx0" brushRef="#br0" timeOffset="241850.5557">4902 15440 248 0,'0'0'9'0,"0"0"-9"15,0 0-3-15,4 0-1 16,15-6 2-16,3 1 2 16,5-1 5-16,4-3-1 15,-2 1 7-15,0 2 4 16,-5 2-1-16,7 4-5 15,5 0-9-15,2 0 6 16,11 0-2-16,2 0 0 16,16 0-2-16,-5 0-1 15,-4 0-1-15,-4 0 2 16,-10-2-2-16,-15-2-2 0,-8 0 1 16,-13 1-6-1,-3 3-6-15,-3 0-25 0,0 0-51 16,-2-3-56-16</inkml:trace>
  <inkml:trace contextRef="#ctx0" brushRef="#br0" timeOffset="242848.57">6358 14893 156 0,'-23'-6'23'0,"1"2"-8"15,-1 0-4-15,-1 2 5 16,1-3 1-16,1-2 0 15,5 1 5-15,-8-2-4 16,7 0 0-16,-8-6-6 16,4 6-2-16,-7-6-1 15,-5 0-9-15,3 1 0 16,-3-1 0-16,6 0 0 16,-7 1 0-16,6-4-2 15,-2-1 2-15,5-2-2 16,2-4 2-16,-3 0 1 15,6 0-1-15,6 1-3 0,-5 0 3 16,5-2 2-16,-6 10 5 16,8 1 9-16,4-1-8 15,0 8 10-15,3-3-11 16,1 2-2-16,5-2-5 16,0-6-5-16,0 2-7 15,13-9-5-15,3 1 5 16,6-4-3-16,-2 2 5 15,-3 2-4-15,-5 4 2 16,1 2 12-16,-1 1 0 16,1 2 0-16,5 1 1 15,4-2-1-15,5 1 0 16,8-2-1-16,8 3 1 0,-1 0-1 16,3 2 2-1,-5 3-1-15,-2 4 1 0,-5 1-1 16,0 2 1-16,6 0 2 15,-6 0 3-15,9 0-6 16,-2 8 2-16,-7 6-2 16,4 0 1-16,-8 5-1 15,-5 0 0-15,-2 6 0 16,7 2 1-16,-6 3 2 16,-6-2-3-16,-1 7 1 15,-9-8 0-15,-3 0-1 16,-4-6 0-16,0 8 2 0,0-3 0 15,-9 0 3 1,-9 6-3-16,-7-3 1 0,4-4 0 16,-6 1-3-16,4-4 3 15,4 0-3-15,-4-2 0 16,7-2-2-16,1-4 2 16,1-2-8-16,1-3-3 15,-3 0-10-15,-3 4-36 16,-10-5-96-16</inkml:trace>
  <inkml:trace contextRef="#ctx0" brushRef="#br0" timeOffset="243781.9376">5807 15547 31 0,'-16'0'210'16,"3"0"-207"-16,-1-3-3 15,1 2 1-15,7-4 2 16,-4 4 6-16,2-2 16 16,-1-7-5-16,-3 2-10 15,6-1 2-15,-5-8-5 16,-3 4-7-16,-1-6 1 15,-3-1-1-15,-2 3-4 16,2-6 4-16,-2 4 2 16,0-10-2-16,6 3-2 15,-1-5-6-15,11-6 1 16,0-1 3-16,4-3-6 0,0-4-4 16,0 0 6-16,8 4 6 15,7-1-12-15,-3 3 1 16,3 1 0-16,-13 12 12 15,6 4 1-15,-6 4 6 16,-2 6 4-16,4 0-4 16,1-3 8-16,3 5-10 15,8-1-4-15,2-1-2 16,6 2 1-16,5-1-1 16,0 1 1-16,0 3 1 15,0 4 0-15,7 2-1 16,-3 1 2-16,11 0-1 0,4 0 1 15,3 11-1 1,7 5 0-16,-5 3 0 0,-6-3 0 16,-3-3 1-16,-8 2-1 15,-5-1 0-15,-6-2 0 16,-9 6-1-16,1 2 1 16,-3 6 1-16,-1 8 0 15,-7 2 9-15,6 2-9 16,-5-2 5-16,-2 6-6 15,3-1 2-15,-6-8-2 16,1 4 1-16,-3-7 0 16,0 7 2-16,0 5-3 15,-13-1 2-15,-5 1-1 16,-7-4-1-16,0-4 0 16,-4-7 0-16,0-5 1 15,-2-7 1-15,2-2 1 16,0-4-1-16,-4-4 2 0,-3-1 1 15,9-4-5-15,-2 0 0 16,0-10-11-16,10-11-13 16,7-10-79-16,1 7-67 15</inkml:trace>
  <inkml:trace contextRef="#ctx0" brushRef="#br0" timeOffset="244798.5922">6645 14510 235 0,'-11'0'52'16,"8"0"-23"-16,3 0-21 15,0 0 9-15,0-11-4 16,20-8-13-16,23-15-27 15,22 0 26-15,-3-5 1 0,11-2-2 16,10-6-5-16,13-9 2 16,24-7-2-16,9-8-7 15,11-8 5-15,-8 3-9 16,-9 4 11-16,-17 8 7 16,-13 12 1-16,-16 8-1 15,-8 12 4-15,-21 9-2 16,-9 7-2-16,-22 11 0 15,-5 0 1-15,-10 5-1 16,-2 0 0-16,0-1 6 16,0-2-6-16,0 3-1 15,-12-1-40-15,-7 1-35 16,-8 0 12-16</inkml:trace>
  <inkml:trace contextRef="#ctx0" brushRef="#br0" timeOffset="245084.9016">7839 13579 204 0,'0'-4'52'16,"0"2"-34"-16,0 2-1 16,0-2 19-16,5 0-23 15,15 1-13-15,20 1 5 16,2 0-3-16,9 0-2 0,5 18 0 15,-8 7 0 1,-2 5 0-16,-13 5-2 0,-11-6 1 16,-8-7 1-16,-10 0 0 15,-4-5-5-15,-9 0 3 16,-24 0 0-16,-12-1 2 16,-6 1-17-16,6-9-23 15,12-8-54-15</inkml:trace>
  <inkml:trace contextRef="#ctx0" brushRef="#br0" timeOffset="245481.7202">8536 12932 0 0,'0'-4'287'0,"0"4"-287"16,0 0-25-16,2 0 25 15,13 0 12-15,-1 2-5 16,0 8 1-16,-1-3-6 15,-4 5 4-15,-4-1-6 0,-5-1 5 16,0 0-3-16,0-3-1 16,0 2 4-16,0 3 1 15,0-6 3-15,0-2-7 16,0-2-1-16,0-2-1 16,0 0-2-16,0 0-8 15,0 0-11-15,0 0-10 16,11-12-21-16,9-12-32 15</inkml:trace>
  <inkml:trace contextRef="#ctx0" brushRef="#br0" timeOffset="245714.6728">8781 12902 112 0,'2'0'8'0,"3"0"-8"16,-2 0 0-16,3 1 4 0,-6 8 4 15,7 9-1-15,-3-4 3 16,-2 0-3-16,0 0 2 15,-2-4-5-15,0-2 4 16,0-4 3-16,0 2 0 16,0 0 1-16,0 2-8 15,5-2-1-15,-3 0-3 16,1-2 0-16,-1 0-3 16,5-4-7-16,1 0-4 15,6 0-15-15,1 0-26 16</inkml:trace>
  <inkml:trace contextRef="#ctx0" brushRef="#br0" timeOffset="246097.2577">9080 12861 120 0,'0'-2'83'16,"0"2"-41"-16,0 0-25 0,-2 0-2 15,0 0-4-15,-3 0-8 16,3 0 3-16,-5 14-5 15,-2 9 3-15,3 3 0 16,-3-2-4-16,4-6 2 16,5-2-1-16,0-5-2 15,3-2-2-15,14 3 2 16,10-8-9-16,0-4-2 16,6 0-16-16,5-14-21 15,-9-12-16-15,-9-9 4 16,-9 3-2-16</inkml:trace>
  <inkml:trace contextRef="#ctx0" brushRef="#br0" timeOffset="246164.2937">9080 12861 75 0,'116'-40'44'0,"-136"34"-23"16,-5 6-21-16,0 0-8 15,19 0-37-15</inkml:trace>
  <inkml:trace contextRef="#ctx0" brushRef="#br0" timeOffset="246351.3543">9278 12811 25 0,'2'-5'281'15,"14"-2"-281"-15,-1-1-1 16,22-4 1-16,7 2 6 16,1 0-6-16,3 4-3 0,0 2-8 15,-11 0-18-15,-8 0-34 16,-9 4-49-16</inkml:trace>
  <inkml:trace contextRef="#ctx0" brushRef="#br0" timeOffset="246576.9766">9470 12631 173 0,'0'16'0'0,"0"9"0"16,-2 12 21-16,-10 6-1 0,8-6 1 15,-5-7 4 1,7 1-14-16,0-9-1 0,2-7-1 16,0 0-2-16,0-8-2 15,0 2 1-15,13 1-6 16,5-4-3-16,8 0-14 16,1-2-60-16,-7 2-86 15</inkml:trace>
  <inkml:trace contextRef="#ctx0" brushRef="#br0" timeOffset="247236.3633">8770 13515 107 0,'-4'-7'120'0,"-8"2"-98"16,6 1-15-16,-5 4-1 16,-5 0-4-16,-1 0-2 15,-4 0 12-15,13 6-3 16,-4 8-2-16,3 2-1 16,7 7 1-16,2 2-6 15,0 1 3-15,0-2-2 16,2 1-2-16,14-7 1 15,-3-4-1-15,3-7-1 16,2-7-7-16,0 0 1 16,-1-6-1-16,8-21 6 15,-5-14-18-15,-5-5-31 16,4-6 4-16,-13-1 15 0,-2 10-6 16,3 7 38-1,-7 12 0-15,0 14 44 0,0 6-2 16,0 4 0-16,0 0-31 15,0 0-11-15,0 0-4 16,0 17 1-16,-3 12 3 16,-3 5 7-16,0 6-2 15,-3-1 2-15,9-7-3 16,-2-1-1-16,2-6-2 16,0-1-1-16,0-4 0 15,0-4-1-15,0-1-1 16,2-2-11-16,5-6-15 15,3-1-69-15</inkml:trace>
  <inkml:trace contextRef="#ctx0" brushRef="#br0" timeOffset="247454.9062">9051 13579 26 0,'0'-2'291'0,"0"2"-291"15,0 0-4-15,0 0-4 16,0 6 7-16,0 13 1 16,2 5 8-16,9-4-7 15,-6 0 2-15,2-4-3 16,-3-4-3-16,-2-3-7 16,-2-4-22-16,0-5-41 0,0 0-81 15</inkml:trace>
  <inkml:trace contextRef="#ctx0" brushRef="#br0" timeOffset="247618.071">9134 13371 306 0,'0'0'0'15,"0"0"-24"-15,6 0-20 16,5 6 16-16,5 4-4 15,1 2-25-15,12 0-44 16</inkml:trace>
  <inkml:trace contextRef="#ctx0" brushRef="#br0" timeOffset="247905.0696">9340 13439 66 0,'0'2'61'16,"-6"2"-23"-16,-19 4-31 15,-1 3 5-15,-3-3 2 16,2 3 0-16,9 1-1 15,5-2-7-15,1-1-4 16,12 0-2-16,0 7-2 16,0 4 0-16,14 0 2 15,1 1 0-15,6-6-2 16,-6-3-3-16,-1-2-2 16,-10-1 3-16,0-5-2 15,-4 1 5-15,0-1 0 0,0 3 1 16,-15-1 7-16,-5-1-1 15,-3 0-4-15,6-5 1 16,5 0-3-16,6 0-3 16,6 0-24-16,0-6-106 15</inkml:trace>
  <inkml:trace contextRef="#ctx0" brushRef="#br0" timeOffset="248330.1055">9463 13455 238 0,'0'0'15'16,"0"0"-15"-16,5 0 0 0,-5 0 0 15,0 0 0-15,7 6 0 16,-3 20 2-16,2 14 11 15,5 16 7-15,-1 11-11 16,-4 1 4-16,1 4-5 16,-5-16-6-16,-2-13 1 15,0-22-2-15,0-10-1 16,0-10 0-16,0-1 0 16,0 0-9-16,-7 0-23 15,-13 0-52-15</inkml:trace>
  <inkml:trace contextRef="#ctx0" brushRef="#br0" timeOffset="248540.123">9521 13190 202 0,'0'-4'147'15,"2"4"-147"-15,0 0-15 16,0 0-10-16,6 0-2 16,0 0 1-16,5 8 10 15,1 9-45-15,9 0-25 16</inkml:trace>
  <inkml:trace contextRef="#ctx0" brushRef="#br0" timeOffset="248863.6745">9737 13280 229 0,'-11'9'14'0,"-5"4"-13"15,3 7 11-15,-5 3 12 16,1 4-1-16,8 4-7 16,2-3-7-16,7 0-2 15,0-4-5-15,4-4-2 16,14-4-2-16,5-8-5 15,1-2-5-15,2-6-1 16,-1 0-5-16,-7-4 4 16,-5-11-8-16,-1-10 14 0,-12-5-12 15,0-4 4-15,0 4-5 16,-12 4 21-16,-3 8 5 16,1 1 23-16,3 8-14 15,5 0-11-15,4 4-3 16,2 1-10-16,0 2-22 15,0 2-61-15</inkml:trace>
  <inkml:trace contextRef="#ctx0" brushRef="#br0" timeOffset="249105.4122">9940 13301 198 0,'0'0'13'0,"0"0"-12"15,0 0-2-15,0 11 2 16,0 18-1-16,0 7 15 16,0 6 6-16,0-2-2 15,0-6-8-15,9-6-4 16,-3-10-5-16,-4-5-1 16,4-7-1-16,-4-5-3 15,-2-1-4-15,0 0-6 16,0-6-12-16,2-18-108 15</inkml:trace>
  <inkml:trace contextRef="#ctx0" brushRef="#br0" timeOffset="249284.1053">10054 13074 224 0,'0'0'54'15,"0"0"-54"-15,2 0-33 16,0 6 22-16,5 11 4 16,-3 8-10-16,-2 1-28 15,-2 3-71-15</inkml:trace>
  <inkml:trace contextRef="#ctx0" brushRef="#br0" timeOffset="249494.1306">10071 13334 208 0,'0'9'0'16,"0"-3"-6"-16,0 4 6 15,0 3 2-15,0 2-1 16,0-3 6-16,0 0-5 16,0-4-1-16,0-5-1 15,0-3-5-15,7 0-4 16,0 0 2-16,13-3 3 15,2-23-15-15,5-3-60 16</inkml:trace>
  <inkml:trace contextRef="#ctx0" brushRef="#br0" timeOffset="249650.6194">10234 13277 23 0,'3'0'66'0,"-3"0"-28"16,2 0-13-16,0 3-11 16,0 14 2-16,3 1-3 15,-5 6-6-15,0 1 1 16,0-2-3-16,0-2-2 15,0-13-3-15,0 5 0 16,2-9-1-16,2-2-9 16,-4 0-22-16,2-2-55 15</inkml:trace>
  <inkml:trace contextRef="#ctx0" brushRef="#br0" timeOffset="249825.139">10306 13311 247 0,'15'-9'4'0,"5"-2"-2"16,7-3-2-16,0-2 0 15,-3-1-10-15,-4 1-6 16,-6 0-21-16,-8-2-4 16,-6-4-6-16,0 4-14 15</inkml:trace>
  <inkml:trace contextRef="#ctx0" brushRef="#br0" timeOffset="250018.7555">10397 13070 101 0,'-12'0'37'0,"6"16"-24"16,-3 18 20-16,-5 8 0 15,10 8-6-15,0 4-9 16,-1-1 2-16,5-1-8 16,0-8-3-16,0-6-6 15,0-8-1-15,0-10-2 16,7-8 0-16,-3-6-13 15,-4-6-6-15,2 0-12 16,0 0-3-16,4 0-24 16,-4-19-75-16</inkml:trace>
  <inkml:trace contextRef="#ctx0" brushRef="#br0" timeOffset="250184.9298">10312 13236 290 0,'0'-8'32'16,"29"2"-30"-16,11-4 0 16,9 5 19-16,5-4-21 15,-1 5-3-15,-8 3-25 16,-5 1-26-16,-11 0-69 16</inkml:trace>
  <inkml:trace contextRef="#ctx0" brushRef="#br0" timeOffset="266164.2315">8440 16952 121 0,'-15'-18'44'16,"-1"2"0"-16,3 8-16 16,9 2-14-16,-6 2 4 15,10 2 2-15,0 0-3 0,0 2 1 16,0 0-3-16,0 0-4 16,0 0 2-16,0 0-6 15,0 0-1-15,0 0-6 16,0 0-1-16,0 0-9 15,0 0 5-15,16 4 5 16,4 6 0-16,7 3 0 16,6-5 0-16,8 1 0 15,3-1-1-15,2-4-1 16,5-2-2-16,1 0 1 16,-2 0 0-16,-4-2 3 15,-1 9-1-15,-3 0 0 16,2 3 1-16,6-2-4 15,-3 0 4-15,-3-6-1 0,0-1 1 16,-1-3-5-16,-5 0 4 16,-5 0 1-16,-8 0 4 15,-5 0-4-15,-6 0 1 16,3 0-1-16,3 0 0 16,0 9 2-16,5 5-1 15,-6-4-1-15,10-3 2 16,9-6-2-16,3-1-2 15,1 0 0-15,3 0 2 16,-1 0 0-16,-4 0 0 16,-7-1 0-16,6 1-1 15,-13 0 1-15,3 0 0 16,2 1 0-16,0 10 1 0,1 1 0 16,4-7-1-16,-1-1 0 15,3-4 1-15,7 0-2 16,-3 0 0-16,0-5 1 15,-1-4-3-15,-8 8 3 16,-6 1-2-16,-1 0 1 16,-4 0 0-16,5 6 2 15,0 7 0-15,4-4-1 16,-2-1 2-16,0-5-1 16,0-3-1-16,11 0 1 15,-2 0-1-15,-3-7-1 16,8-3-2-16,-1 2 1 15,-6 0-3-15,-1 8 3 16,-4 0 2-16,4 0 1 0,-4 0-1 16,-3 9 1-16,-1 0-1 15,-7-5 2-15,9 4-2 16,0-8 1-16,0 0-2 16,9 0 1-16,-3 0 0 15,8-8-3-15,-7-1 2 16,-3 4 1-16,-10 2 0 15,-6 3-1-15,1 0 2 16,-5 0 1-16,9 0 0 16,1 11-1-16,8-1 0 15,3-3 1-15,3-1-2 16,3-6 0-16,3 0-1 16,1 0-1-16,-2-9 2 0,1-3-4 15,-14 3 3-15,-7 8 1 16,-4-2-1-16,-7 3 1 15,-2 0 0-15,2 0 2 16,3 0-2-16,8 0 3 16,-4 0-3-16,9 0 2 15,-6 0-2-15,6 0 1 16,-2-5 0-16,-7 0-2 16,-1 4 1-16,-3-2 0 15,-3 0 0-15,0 3 0 16,-4 0-1-16,2 0 2 15,-7 0-1-15,0 0 0 0,-2 0 0 16,5 0 0-16,-5 0-3 16,4 0-14-16,-3-2-59 15,2 2-55-15</inkml:trace>
  <inkml:trace contextRef="#ctx0" brushRef="#br0" timeOffset="274967.5086">12986 17650 127 0,'2'-6'38'0,"0"-2"-38"16,3 1-8-16,-1 4 8 16,0-5 2-16,6 0 8 15,-8 4 11-15,1 2 9 16,3 2 3-16,-6 0-4 16,0 0-1-16,2 0-12 15,0 0-4-15,0 0-8 16,0 0 2-16,3 0-5 15,0 0 9-15,1 0-5 16,5 0-1-16,3 0 1 16,3 0 0-16,-5 0 0 15,3 0-4-15,8 0 1 0,-4 0-2 16,8 0 1 0,2 4-1-16,-2-2 0 0,2 2 0 15,-2 5 0-15,-5-3 0 16,2-4-1-16,1 7 1 15,-3-3 0-15,3-2 0 16,-3 4-2-16,0-4-1 16,7 1 2-16,0-4-1 15,-2-1 0-15,1 0-3 16,2 5 4-16,-4-5 1 16,-6 0-1-16,3 3 2 15,2 0-2-15,-5 2 1 16,6-1 0-16,-6-2-2 0,5-2-4 15,0 0 5-15,-4 0-4 16,2 0 4-16,-7 0 2 16,-3 0-1-16,-7 0 2 15,4 0 0-15,-1 4-2 16,-3-4 0-16,3 4-2 16,-5-4 2-16,6 2 0 15,-6-2 2-15,-2 0-4 16,-1 2 4-16,5 2-2 15,-2-4 1-15,-4 0 2 16,2 0-3-16,-2 0 0 16,0 2 0-16,0-2 0 0,0 0 2 15,0 0 0 1,0 0-2-16,0 0 0 0,0 0 0 16,0 0-8-16,0 0-11 15,0 0-29-15,0 4-73 16</inkml:trace>
  <inkml:trace contextRef="#ctx0" brushRef="#br0" timeOffset="277068.7992">13144 18023 26 0,'0'-2'47'16,"0"2"-6"-16,0 0 3 15,0 0-3-15,0 0-17 16,0 0-10-16,0 0-6 0,0-2-4 16,0 0-2-1,0 0 0-15,0 2 3 0,0 0 4 16,0 0 6-16,-2 0 6 16,2 0 4-16,0 0-1 15,0 0-11-15,0 0-9 16,0 0-4-16,0 0-5 15,0 0-6-15,4 0 7 16,11 0 4-16,1 0 3 16,5 0-3-16,-4 2 0 15,6 2 1-15,-1 0 0 16,5 0 0-16,-10-4 1 16,8 0 0-16,-8 4-2 15,8-4 0-15,0 0 0 16,-5 2 0-16,2-2 0 0,-2 0 0 15,-2 0 0-15,4 0-4 16,-4 4 3-16,-3 0-1 16,1 1 2-16,5 1 0 15,-4-4 0-15,1 1 0 16,5-1-2-16,-4-2 0 16,4 0 2-16,-3 0-1 15,2 0-1-15,-2 2-1 16,-5-2 1-16,3 2-1 15,-5 2 1-15,3-4 1 16,-5 0 1-16,3 0 0 16,-1 0-1-16,-4 0 2 0,-2 4-1 15,6-2 0-15,-1 0 0 16,1 0-1-16,2 0 0 16,1-2 1-16,-3 0 0 15,3 0 0-15,-5 0 0 16,3 0 0-16,-6 0 1 15,3 2-2-15,-1-2 0 16,-4 4 1-16,3 1-1 16,-3-2 1-16,6 0 0 15,-1-2-2-15,3-1 2 16,-1 0 0-16,-7 2 0 16,8-2 0-16,-3 0 0 15,0 0-1-15,-2 0 1 16,2 0 0-16,-7 0-2 15,5 0 2-15,-4 0-1 0,2 0 1 16,-3 0-2-16,0 0 0 16,3 0 1-16,-3 0 1 15,8 4-1-15,-8-4 2 16,7 0-2-16,3 0 0 16,-5 0 1-16,1 0 0 15,2 0 0-15,-3 0 1 16,-1 0-1-16,0 0 0 15,-2 0 0-15,5 0 0 16,0 0 0-16,1 0 0 16,-7 0-3-16,5 0 1 15,-6 0-2-15,-4 0 4 0,5 0 0 16,-5 0 0 0,5 0 1-16,-3 0-1 0,0 0 1 15,0 0 0-15,0 0-1 16,3 0 1-16,-3 0 1 15,2 0-2-15,-2 0 1 16,1 0 0-16,2 0-1 16,-5 0 1-16,0 0-1 15,0 0 4-15,0 0-3 16,0 0-1-16,0 0 0 16,0 0-1-16,0 0-1 15,0 0 0-15,0 0 0 16,0 0-3-16,0 0 0 0,0 0 0 15,0 0 1 1,0 0-4-16,0 0 0 0,0 0 1 16,0 0 3-16,0 0-2 15,0 0-5-15,0 0-18 16,0 0-39-16,0 0 0 16,0 0-19-16</inkml:trace>
  <inkml:trace contextRef="#ctx0" brushRef="#br0" timeOffset="279716.4347">13988 18019 18 0,'0'0'24'16,"0"0"-6"-16,0 0-14 15,0 0-4-15,0 0-1 16,0 0-4-16,0 0 3 15,0 0 0-15,0 0-3 0,0 0 4 16,0 0 1-16,0 0 6 16,0 0 8-16,0 0-3 15,0 0 5-15,0 0-2 16,0 0-3-16,0 0-11 16,0 0-7-16,0 0-7 15,0 0-23-15,0 0-25 16</inkml:trace>
  <inkml:trace contextRef="#ctx0" brushRef="#br0" timeOffset="279962.309">13988 18019 24 0,'0'0'12'15,"0"0"3"-15,0 0 7 0,0 0-8 16,0 0-2-16,0 0-5 16,0 0-5-16,0 0 3 15,0 0 10-15,0 0 17 16,0 0 12-16,0 0-13 15,0 0-21-15,0 0-10 16,0 0-3-16,0 0-6 16,0 0 1-16,0 0 0 15,0 0 6-15,0 0 2 16,0 0 2-16,0 0 5 16,0 0-7-16,0 0-2 15,0 0-22-15,0 0-37 16</inkml:trace>
  <inkml:trace contextRef="#ctx0" brushRef="#br0" timeOffset="282348.238">14759 17165 73 0,'0'0'83'0,"0"0"-70"16,0 0-13-16,0 0-11 15,0 0-6-15,0 0 2 16,0 0 3-16,0 3 3 16,0 4 3-16,0-5 2 15,0 6 4-15,0-6-12 16,0 2-58-16</inkml:trace>
  <inkml:trace contextRef="#ctx0" brushRef="#br0" timeOffset="283188.6559">14300 17305 3 0,'-2'-4'136'0,"2"4"-96"16,0 0-5-16,0-3-4 15,0 3-11-15,9 0-7 16,15 0 13-16,1 0-3 16,-5 0-2-16,1 0-16 15,-4 0-1-15,-3 0-2 0,-6 0-4 16,1 0-1-16,0 11 2 16,-2-1 1-16,-3 8 0 15,-4-1 1-15,0 2 0 16,0 0 4-16,-11 1-5 15,-11-1 3-15,6-2-3 16,3-3 1-16,11-4-1 16,2 2 0-16,0-3-4 15,15 4-10-15,23-7-1 16,11-6-3-16,6 0-5 16,-6 0-26-16,-1 0-10 15,-17-2-11-15,-9-2 0 16,-9 0 44-16,-8 1 26 0,-5 2 47 15,0 1-15 1,-5 0-25-16,-12 0 0 0,1 0 10 16,-2 0 6-16,7 14 0 15,7 4-11-15,-3 4-7 16,7 10-3-16,0-2-2 16,0 10 1-16,0-4 1 15,2 3-2-15,7-7 0 16,-5-9 1-16,1-1 2 15,-3-10 7-15,-2-1 10 16,0-7-4-16,0 1 10 16,0-1-2-16,-9 1-12 0,-4-1-12 15,0-4-3 1,6 0-18-16,0 0-37 0,3 0-85 16</inkml:trace>
  <inkml:trace contextRef="#ctx0" brushRef="#br0" timeOffset="283731.813">15016 17298 337 0,'2'0'0'15,"2"0"0"-15,5 0-20 16,0 0 20-16,-2 21 2 16,-7 15 11-16,0 8 5 15,0 5-5-15,0-5-11 16,-7-6-2-16,-13-6-2 15,2-7-6-15,-4-10-1 16,0-3-6-16,-5-6-11 16,0-6-10-16,7 0-2 15,0-14 5-15,6-6-9 0,10-6 39 16,2 0 3-16,2 4 16 16,0 2-7-16,2 4-6 15,12 7-3-15,1 4-3 16,-1 1-6-16,1 4-14 15,-6 0-6-15,-4 0-19 16,-5 0 15-16,0 5 33 16,0 4 27-16,0-1 11 15,-5-4 0-15,0-2-7 16,5-1-15-16,0-1-16 16,0 2-1-16,0-2-12 15,19 0 6-15,10 0-2 16,-1-13-33-16,6-5-34 15</inkml:trace>
  <inkml:trace contextRef="#ctx0" brushRef="#br0" timeOffset="283923.2751">15016 17298 202 0,'158'0'40'16,"-158"0"-40"-16,0 0-1 16,0 7 0-16,0 11 1 15,-2 13 3-15,-5-8 5 16,7 5 2-16,0-7-1 15,0-4-3-15,0-2 0 16,0-3-6-16,0-2-1 16,4-6-12-16,-1-1-11 0,-3-1-15 15,0-2-21-15,0 0-16 16</inkml:trace>
  <inkml:trace contextRef="#ctx0" brushRef="#br0" timeOffset="284012.2003">15216 17369 43 0,'16'-8'0'0,"-2"2"-13"16</inkml:trace>
  <inkml:trace contextRef="#ctx0" brushRef="#br0" timeOffset="286864.1811">5303 15723 56 0,'4'-7'46'15,"8"0"-23"-15,-5-3-8 0,-1 2 1 16,-4-2-3-16,6-3 0 16,-6 4-7-16,2-5 4 15,-2 2-3-15,-2-3-7 16,5 6 3-16,-1-3-4 16,-4 2 2-16,0 0 1 15,0 1 23-15,0 2-7 16,0 3-14-16,0-2-4 15,0-7-33-15,0 2-2 16,0 0 32-16,0 6 3 16,0-2 12-16,-2 1 11 15,2 6 9-15,-2 0 6 0,2 0-14 16,-5 0-13-16,5 0-10 16,0 0-1-16,0 0-2 15,0 13-1-15,-8 13 3 16,0 8 1-16,0 6 3 15,-1 8 0-15,-3 4 10 16,6 6 0-16,-1 0-8 16,3 5-3-16,-5 1 9 15,2 2 0-15,-3-2-8 16,9-11 0-16,1-4-3 16,0-9 2-16,0-5 0 15,0-3 0-15,0-1-1 16,0-4 6-16,7-1-8 0,-5-6 1 15,-2-5-1-15,0-4 0 16,0-3 1-16,0-2-1 16,0-4 0-16,0 0-1 15,0 0 0-15,0-2-1 16,0 0 1-16,0 0-5 16,0 0-1-16,0 2-5 15,0 2-7-15,0 2-2 16,0 0-41-16,-9-6-13 15,-7 0-77-15</inkml:trace>
  <inkml:trace contextRef="#ctx0" brushRef="#br0" timeOffset="287229.8533">5043 16347 198 0,'-2'-2'66'0,"2"0"-66"16,0-3 0-16,0 1 0 15,2 4 6-15,4 0 8 16,8 0 8-16,6 21 10 16,-2 9 3-16,7 10-1 15,3 10-14-15,-4 0-4 16,3-2-6-16,-6-8-5 15,-4-13-4-15,-3-8 0 0,-9-10-1 16,5-4 0-16,-6-5 0 16,-1 0 0-16,-3 0 0 15,7 0 0-15,-1 0 3 16,7 0 0-16,3-22 4 16,13-25-7-16,7-22-9 15,-1-21-17-15,3-18-11 16,5-11-53-16,-10-13-78 15</inkml:trace>
  <inkml:trace contextRef="#ctx0" brushRef="#br0" timeOffset="288416.2381">5270 14765 33 0,'-8'0'9'0,"8"0"-7"16,0 0 35-16,-1 0 18 15,-1 0-2-15,-2 0-35 16,-1-4 19-16,3-9-7 16,-3 4-10-16,3-6-1 15,-5-1 1-15,3 4 10 16,-5-5-13-16,5-2-10 15,-1-2-7-15,-2-4 4 0,5-3-4 16,0-6 0-16,0 2-2 16,2-2-3-16,0-3-1 15,0 2-7-15,0 0 2 16,13-1 4-16,3 8-5 16,-3 2 11-16,1 2 1 15,3 2 3-15,1-5-3 16,6 8 0-16,6-1 0 15,3 2 0-15,-4 4-2 16,0 2 2-16,0 6 0 16,-5 3 2-16,-6 3-2 15,3 0 0-15,-6 0 0 0,5 0-2 16,-5 13 1-16,6 5 1 16,-6 4 3-16,1 4 1 15,-3 2-1-15,-6 5 8 16,6 0-1-16,-4 6 2 15,-3 7-2-15,4 2 8 16,-6 2-10-16,-4-2 11 16,2-6-14-16,-2-4 1 15,0-6-4-15,0-4 1 16,0-6 4-16,0 4-5 16,-4 5 3-16,-10-1-2 15,-1 5 2-15,1 0-1 16,3-8-4-16,-2-4 0 15,11-9 0-15,-10-4 0 0,8-6 0 16,-2 2 2-16,-3-4 0 16,-7 2 3-16,-1 2-5 15,-6-4 1-15,7 0 0 16,-3-2-1-16,0 0 0 16,4 0 0-16,-5 0 0 15,-3 0 0-15,1-6-1 16,0-8-2-16,0 0 3 15,-1-2-5-15,8 0-1 16,1 3 0-16,8 8-2 16,1 1-9-16,5 4-26 0,0 0-58 15,0 0-123 1</inkml:trace>
  <inkml:trace contextRef="#ctx0" brushRef="#br0" timeOffset="290877.0062">5591 15366 12 0,'-14'-8'243'0,"14"4"-215"15,0 2-12-15,0 0 4 16,0 2-4-16,0-9-6 16,10 8-9-16,3-5-1 15,7 1-1-15,2 2 0 0,0 3-1 16,7 0 2-1,7 0 2-15,-1 0-1 0,8 4 3 16,1 6-4-16,8-4 3 16,-6 2-3-16,-1-4-2 15,-5-4 1-15,-11 0-3 16,-8 0 1-16,-13 0-2 16,-1 0 2-16,-7 0 3 15,0 0 10-15,0 0 11 16,0 0 3-16,-11 0-12 15,-12-6-3-15,3-5 0 16,-4 7-8-16,-9 0-1 16,4-5-1-16,-10 3-1 15,-3-2-6-15,0 0 8 16,-9 8-4-16,-1-4 4 0,-6 4 3 16,5 0-2-16,2 0 7 15,13 0 1-15,18 0-6 16,5 0-2-16,9 0 4 15,6 0-4-15,0 0-1 16,0 0-4-16,7 0 2 16,9 0 2-16,4 0 1 15,9 0 7-15,0 0-7 16,7 0 0-16,-1 0 1 16,1 0-4-16,-1 0 5 15,6 0-3-15,5 4 0 16,10 2 0-16,-2 2 0 15,-6 0 0-15,2 2 0 16,-10-4-5-16,-5 2 2 0,-12 2-4 16,-9-8-4-16,-6 2-10 15,-8-4 2-15,0 0 16 16,-2 0 3-16,-25 0 0 16,-8 0-15-16,-10 0 10 15,-6 0 5-15,4-4 6 16,-3 2 0-16,2 2-3 15,-4 0 8-15,8 0-6 16,3 0 5-16,17 0-2 16,4 0 9-16,16 0-9 0,4 0-7 15,0 0-1 1,0 0-1-16,0 0-3 16,0 0-3-16,9 0 2 0,13 2 5 15,7 6 8-15,2-3-3 16,9 1-1-16,-2-5-3 15,3-1 2-15,-4 3-3 16,3-3 0-16,-7 0-3 16,-6 0 1-16,-6 0-1 15,-13 0-7-15,-8 0-2 16,0 0 1-16,0 3 10 16,0-3 1-16,0 0 7 15,0 0-6-15,0 0-1 16,-8 0-9-16,1 0-9 15,5 0-25-15,-5 0-70 0,7 0-95 16</inkml:trace>
  <inkml:trace contextRef="#ctx0" brushRef="#br0" timeOffset="293582.4043">6880 14972 281 0,'0'-17'22'16,"-2"-1"-8"-16,-9 3-4 16,3 2-2-16,-6 5-8 15,-10 6 0-15,-3 2-9 16,-6 0-7-16,-6 12 16 0,6 8 1 16,4-6 5-16,7 0 4 15,13-2-3-15,2 0-4 16,7 0-3-16,0 1-3 15,0 0-3-15,12 3 3 16,5 1 3-16,10-6 1 16,2 7-1-16,-4-4 5 15,0-2-3-15,-4 2-1 16,-3 0 2-16,-5-2-2 16,1 1 1-16,-5-2 0 15,-7 0-2-15,-2 1 5 16,0 0 1-16,-2 2 6 0,-21 1-4 15,4 0 0-15,-6-7-5 16,5 2 0-16,3-6 1 16,-2-4 1-16,4 0-1 15,6 0-4-15,-2 0 0 16,-1-2-4-16,1-12-16 16,5-1-21-16,-3 4-33 15,2-1-88-15</inkml:trace>
  <inkml:trace contextRef="#ctx0" brushRef="#br0" timeOffset="294528.1816">6778 14768 17 0,'0'-6'260'16,"0"6"-260"-16,0 0-5 16,0 0 0-16,0 0 5 15,0 0 0-15,0 22 0 16,0 18 16-16,0 15 17 16,0 15-4-16,-6 4-11 15,1-1-6-15,3-10-3 16,-2-10 0-16,0-13-5 15,-2-8 1-15,1-6-3 0,4-7 2 16,-1-8 0-16,2-5-3 16,0-4-1-16,0 0 3 15,0 0-3-15,0-2 1 16,0 0-2-16,0 0 2 16,0 0-2-16,0 0 1 15,0 0 0-15,0 0 1 16,0 0-1-16,0 0 0 15,0 0 1-15,0 0-2 16,0 0 1-16,0 0-1 16,0 0-5-16,0 0 5 15,0 0-1-15,0 0 2 16,0 0 0-16,0 0 1 0,0 0-2 16,0 0 2-16,0 0-1 15,0 0 1-15,0 0-2 16,0 0 1-16,0 0-1 15,0 0-4-15,0 0-1 16,0 0 6-16,0 0-3 16,0 0 3-16,0 0-1 15,0 0 0-15,0 0 1 16,0 0 0-16,0 0 0 16,0 0-2-16,0 2 2 15,0 2 0-15,0-2-1 16,0 2 1-16,0-2 0 15,0 0-4-15,0-2 4 0,0 0-4 16,0 2 4-16,0-2 0 16,0 4-1-16,0-1 1 15,3-1 0-15,-3 2 0 16,3-4-1-16,-1 4 1 16,4 0-5-16,-4 1 2 15,0-3-2-15,-2-2 3 16,0 0 2-16,0 0 0 15,2 0 0-15,-2 0 0 16,0 2 1-16,0-2-1 16,0 0 0-16,0 0-1 0,0 4 1 15,2-4 0 1,-2 2 0-16,2 0 0 16,3 0-3-16,-3 0 0 0,0-2-2 15,-2 2 5 1,0-2-4-16,0 0 4 0,0 0-3 15,0 0-4-15,0 0-3 16,4 0-5-16,-4 4-1 16,5 1-26-16,-2 1-67 15</inkml:trace>
  <inkml:trace contextRef="#ctx0" brushRef="#br0" timeOffset="297626.1983">5132 14393 25 0,'0'-41'5'0,"0"0"-5"16</inkml:trace>
  <inkml:trace contextRef="#ctx0" brushRef="#br0" timeOffset="298234.0785">5355 15105 66 0,'-13'64'28'0,"3"15"1"15,-1 7-20-15,9 3-7 16,2 0 0-16,0 0-4 16,0 1 4-16,0 0 0 0,0 1 4 15,0 0-1-15,0-2-5 16,0-10-2-16,0-14-25 15</inkml:trace>
  <inkml:trace contextRef="#ctx0" brushRef="#br0" timeOffset="298676.5582">6531 15258 253 0,'-11'-9'117'15,"7"3"-76"-15,2 3-40 0,2 0-1 16,0 3-1-16,0 0-5 15,0 0 2-15,0 0-9 16,0 0 3-16,0 0-8 16,0 0 0-16,0 0 6 15,8 0-16-15,-1 0-46 16,-1 3-43-16</inkml:trace>
  <inkml:trace contextRef="#ctx0" brushRef="#br0" timeOffset="301616.1264">8588 12719 39 0,'-23'-22'113'0,"8"4"-88"16,-3 3 21-16,7 0-12 15,-1 1-15-15,6 1 36 16,-1 6-3-16,5 3-12 15,0 2 1-15,0 2-15 16,2 0-24-16,0 0-2 16,35-2-7-16,38-10-1 15,39-6 7-15,31-2 1 16,3 2-7-16,-3 4-5 16,-18 8-4-16,-23 6 4 15,-21 0-9-15,-19 14-4 16,-31 15-35-16,-20 6-9 0,-11 1 10 15,-50-3 41-15,-27-2 18 16,-12-14 15-16,-9-9 24 16,-6-5 24-16,-2-3-20 15,0 0-10-15,15 0-6 16,20 0-2-16,21 0-12 16,28 0-2-16,15 0-11 15,7 0-2-15,11 0-25 16,36-11 2-16,34-6 24 15,21-1 1-15,14 3-10 16,-1 4 4-16,-7 9-10 16,-23 2-3-16,-12 0-1 15,-19 10 1-15,-21 8-14 0,-20 4-19 16,-13-4 5 0,-15 4 35-16,-37 1 12 0,-10-8 14 15,-19 2 18-15,4-10 3 16,-15-1 2-16,-1-1-7 15,-3-5 0-15,11 0-6 16,27 0 11-16,23 0 7 16,20 0-19-16,9-5-23 15,6 2-2-15,27-14-17 16,37-6 3-16,30-6 5 16,22 1 4-16,5 8-3 15,-14 8 4-15,-13 7-4 16,-19 5 3-16,-17 0-4 15,-20 15-3-15,-20 12-14 0,-18 15-16 16,-33 5 38-16,-35 6 6 16,-18-6 0-16,-13-6 3 15,-5-11 13-15,-3-14 8 16,0-9 13-16,0-1-7 16,16-3-12-16,19-3 6 15,30 0 8-15,26 0-14 16,16 0-18-16,5-16-1 15,48-18-16-15,34-19 6 16,31 2 6-16,15 2 0 16,-2 11-1-16,-16 8 1 15,-12 11 1-15,-14 12 0 16,-19 7 1-16,-11 0-7 0,-19 0-10 16,-27 22-25-1,-13 12-20-15,-28 12 40 0,-32 7 19 16,-12 1-40-16,-6 0-10 15,4-10 1-15</inkml:trace>
  <inkml:trace contextRef="#ctx0" brushRef="#br0" timeOffset="302298.0624">8519 14084 294 0,'0'-6'67'16,"0"5"-9"-16,0 1-24 16,0 0-9-16,0 0-23 15,0 0-2-15,0 0-2 0,0 0-1 16,19-3-5-1,26 0 7-15,24-7 1 0,31-7-1 16,16-6 1-16,23-9-6 16,7-5 4-16,10-3-2 15,3 0 3-15,1 2-4 16,-6 1 3-16,-10 4-2 16,-16 8 1-16,-24 0 3 15,-21 7-4-15,-14 2-8 16,-23 4-3-16,-9 3-6 15,-18 3 7-15,-9 5 5 16,-10 1-2-16,0 0 8 16,0 0-1-16,-14 0-15 15,-22 10-39-15,-11 15-22 16,-8 8-29-16</inkml:trace>
  <inkml:trace contextRef="#ctx0" brushRef="#br0" timeOffset="302875.3846">8808 14408 61 0,'4'-11'118'0,"10"1"-118"15,-1 0 0-15,-1 2-1 16,-10 3 1-16,0 5 0 15,-2 0 7-15,0 0 6 16,0 0 9-16,0 0 5 16,-18 0-23-16,-11 5-4 0,-2 13 0 15,-5 0 2 1,5 3-1-16,9-6-2 16,9-3 2-16,6 1-2 0,7-3-1 15,0 0-6-15,0 1-4 16,9 6 5-16,18-1 6 15,2 4-1-15,2-2-9 16,-4-3-9-16,-8-1-2 16,-5 3 9-16,-5-7 4 15,-9 2 7-15,0-4-1 16,0-2 3-16,-9 4 10 16,-11-2 4-16,-5-2 0 15,-2-3 5-15,10 0-6 16,-1-3-2-16,7 0-10 15,2 0-1-15,6 0-11 0,3 0-48 16</inkml:trace>
  <inkml:trace contextRef="#ctx0" brushRef="#br0" timeOffset="303250.1328">8918 14627 33 0,'13'-11'247'16,"11"-5"-246"-16,12 2-1 16,-3-6 6-16,3 1-6 15,-7 0-4-15,-9 5 3 0,-5-3-3 16,-7 4-4-16,-8 1 8 16,0-2 4-1,0-1 5-15,-8 8 14 0,-9-2 11 16,1 8 1-16,3 1-25 15,-3 0 1-15,1 0-10 16,-2 6-1-16,7 8-1 16,1 6-2-16,9 0-4 15,0 0 6-15,0-2-5 16,13-3-1-16,10-2-2 16,6-5-2-16,0-2 0 15,6-6-10-15,1 0 10 16,-1 0-17-16,-4-14-25 0,3-12-3 15,-3-7 1 1,2-8-11-16</inkml:trace>
  <inkml:trace contextRef="#ctx0" brushRef="#br0" timeOffset="303460.4414">9468 14128 38 0,'0'0'166'15,"-5"0"-146"-15,-2 3-19 16,3 24 3-16,-9 10 14 15,8 13 5-15,-2 8-5 16,5 3 7-16,2 2-10 16,0-8 2-16,0-9-16 15,0-14 1-15,2-9-2 16,8-10 0-16,-8-5-1 0,-2-4-8 16,0-2-13-16,0-2-41 15,0 0-72-15</inkml:trace>
  <inkml:trace contextRef="#ctx0" brushRef="#br0" timeOffset="303626.4032">9354 14283 401 0,'13'0'0'15,"14"0"-5"-15,11 0 5 16,11 0 0-16,-3 0-8 15,4 0-15-15,-8 0-55 0,-15 0-77 16</inkml:trace>
  <inkml:trace contextRef="#ctx0" brushRef="#br0" timeOffset="305658.2109">5550 14644 209 0,'0'0'35'15,"0"0"-35"-15,0 2 1 16,0-2 3-16,0 0 18 16,0 0 4-16,0 2 14 15,0-2-2-15,0 2-19 16,0-2-19-16,0 10 0 0,-4 7-1 16,-21 4 1-1,-4 5 3-15,-2-6-2 0,3-3-1 16,1-7 3-16,5-4 1 15,-3-3 4-15,0-3 2 16,-2 3 6-16,12-3-7 16,2 0 1-16,-5 0-5 15,0 0 2-15,1-3 0 16,-6-5 5-16,6-6-10 16,-6-1 5-16,-4-6-5 15,3-5 0-15,-1 1-1 16,3-2-1-16,4-1 7 0,5 2-7 15,-1-4 0 1,10-6-1-16,2-4 0 0,2-7-3 16,0 6 3-16,0 0 1 15,0 11 0-15,11 4 0 16,5 0-3-16,3-2 3 16,6 5-4-16,-3 4 0 15,7 1-1-15,0 4 5 16,-2 4-1-16,7 2 0 15,2 2 0-15,7 2-2 16,11 4 3-16,-5 0-2 16,4 0 1-16,-8 15-2 15,-7-4-1-15,-3 7 3 0,-8-2-1 16,-1 3 1 0,-9 2 0-16,-6 5 0 0,-7 8 1 15,-4 6 2-15,0 14 1 16,0 7 4-16,-20 1-2 15,-4-3-2-15,2-8 1 16,-5-2-1-16,12-12-1 16,-6-5 1-16,7-6 0 15,-1-7-3-15,1-10 5 16,-1 0-1-16,2-5 4 16,-14-1-3-16,3 1-2 15,-5-4-2-15,0 0-1 16,0 0 1-16,0 0-1 15,4-4 0-15,-2-9 0 0,1-3-2 16,-1-2-1-16,5-1-2 16,-5 1 3-16,0 0 2 15,8 6-1-15,5-2 1 16,4 4 0-16,0-4-4 16,5-2-3-16,5-5-6 15,0-4 0-15,0-9-1 16,0-8 1-16,7 0-1 15,4-3-14-15,-4 9 25 16,-1 4 3-16,4 0 0 16,3 2 1-16,4-2-1 15,11-2 0-15,-7 4 0 16,4 6 0-16,-2 8 6 0,-1 5 3 16,2 2-4-16,3 3-1 15,6 4-2-15,8 2 3 16,3 0-3-16,0 12 1 15,1 6-1-15,-7 8 1 16,-3 2-2-16,1 5 2 16,-9 2 5-16,-5 3-2 15,-9 8 4-15,-1 3-7 16,-10 3 5-16,-2-2-5 16,0 5 6-16,-14-14-5 15,-7 1 0-15,-4-10 2 16,-4 0-4-16,-2-7 7 0,2-3-6 15,-5-4 6 1,3-4-6-16,-2 0 1 0,-3 0-3 16,3-5 1-16,0 0-2 15,4-7 0-15,6-2 2 16,-5 0 0-16,9 0 0 16,-5-14-1-16,4-8-2 15,-3-4-1-15,8-1-2 16,1 0-4-16,3-2 8 15,4 7-11-15,4-3 1 16,3-2-2-16,0-1-22 16,0 2-14-16,0 8-31 15,0 8-65-15</inkml:trace>
  <inkml:trace contextRef="#ctx0" brushRef="#br0" timeOffset="307629.8771">5990 15609 121 0,'-14'0'90'15,"1"-4"-30"-15,-3-4-21 16,3 4 6-16,-1-1-8 16,1 4-18-16,-1-2-4 15,1-2-9-15,5 3-6 16,-8-2 4-16,-4-1-2 16,0-4 5-16,-7-2-4 15,0-3 2-15,0-4 1 16,-4-1-3-16,0-5 1 0,0-3-3 15,-3-1-1-15,5-7 0 16,0 0 0-16,14 3-1 16,1-4-1-16,10 4 2 15,4 0-4-15,0 2 1 16,2-1 0-16,14 3 1 16,13 3-9-16,5-6-1 15,-1 7-1-15,-2 2 8 16,0-1-1-16,-2 0 1 15,-2 2 4-15,2-4-2 16,0 3 3-16,-2 2 0 16,-10 3 0-16,5 6 3 15,-4 0 0-15,3 6-3 16,-3 1 0-16,-1-1-1 16,1 5 1-16,-5 0 2 0,8 0 2 15,1 7 6-15,7 13 4 16,5 2-5-16,-3 7-4 15,4 2 0-15,1-1 0 16,-5-3 0-16,2 0-2 16,-4 0-1-16,-4-3 0 15,-8-1-2-15,-3 1 2 16,-5 1 3-16,-5 1 2 16,-4 3-2-16,0 2 4 15,0-1-2-15,-11 0-1 0,-5-1-3 16,-1-6 1-1,-8 11 2-15,-4 1-2 0,0 1 1 16,-1-3-5-16,4-2 1 16,7-1 1-16,-4-7-2 15,7-4 1-15,-1-7 0 16,1-5 0-16,-1-4 1 16,-4-2 2-16,-8-1-3 15,0 0-1-15,0-7 2 16,-4-9-4-16,-3-3 0 15,7 2 1-15,5-3 1 16,-3-1 0-16,5 3 0 16,-5 0-2-16,11-4 1 15,-5-3-8-15,-4-4-3 16,0-5 1-16,1 0 4 0,4 0-13 16,0-2 12-16,9 4 5 15,1-4 0-15,8-7-22 16,2-1-3-16,0-4 14 15,0 6-3-15,7-4 2 16,7 4 3-16,-4 4-4 16,9 4 4-16,-6 6 2 15,-2 6 5-15,7 0 5 16,2 4-1-16,5 1-2 16,0 3 1-16,0 3-5 15,4 4 2-15,0-1 1 16,-2 6 3-16,2 2 1 15,5 0 1-15,-1 0 5 16,0 15-2-16,3 2 1 0,2 0-2 16,2 6 6-16,-4 2-4 15,-1 0 8-15,-4 7 2 16,-2-1 0-16,5 5 1 16,-12-4-3-16,-1 0-1 15,-4 2-4-15,-3-4 5 16,-3 6-4-16,-3-1 0 15,-6-4 0-15,4 2-5 16,-6-2-3-16,0 0 4 16,-12 2 0-16,-13 2 2 15,-4-1-3-15,1 6-3 16,-6-4 0-16,5 1 0 16,1-12 1-16,5-2-2 0,1-6 0 15,1-4 1-15,4-5-1 16,-1-1 2-16,-4 1-2 15,2-3 2-15,-5 0-1 16,-2-1-1-16,8-1 1 16,-8-3-1-16,0 0 0 15,0-3-2-15,-2-14 0 16,0-7-5-16,-2-7 2 16,-2-5-19-16,-1-4 14 15,5 4-1-15,-2 0-7 0,4 2 17 16,12 2 0-16,-1 6-1 15,10-2-3-15,1-4-9 16,5 0-11-16,0-3 0 16,0 1-4-16,9 2 24 15,4 3 0-15,1 0 5 16,-1 9 0-16,1 2 3 16,3 2-2-16,3 0-1 15,3 0 0-15,6-2 1 16,0 2-1-16,9-2 0 15,-1-1 0-15,3 8 0 16,-1 3 0-16,-4 8-5 16,-4 0 5-16,3 0-2 15,-12 12 2-15,2 8 0 16,-6 8 0-16,-3 2 8 0,-1 3 4 16,0 3 2-16,1-1-4 15,-4-3-2-15,-2-3-7 16,-2-6-1-16,-5-4-1 15,-2 3-20-15,0-4-39 16,-9-8-156-16</inkml:trace>
  <inkml:trace contextRef="#ctx0" brushRef="#br0" timeOffset="309528.2496">5985 16329 251 0,'-9'0'2'16,"-2"0"-2"-16,3 5-6 16,-4 2 4-16,1-3 2 15,-1-2 4-15,2-2 7 16,-3 0 3-16,-6 0 9 0,-1 0 4 16,-4 0 12-16,2-10-14 15,-7 0-10-15,0 0-11 16,2-1 1-16,2 2-4 15,1-1 2-15,6-3-2 16,2 1 1-16,2-7-1 16,4-6-1-16,1-9-9 15,2-6 1-15,7-8 1 16,0 0-6-16,0 4 6 16,0 6 7-16,2 6 0 15,12 6 0-15,-1 1 0 16,1 10-7-16,1-1 1 0,-2 1 4 15,8 3 1-15,-1 0 1 16,5 1 0-16,6-2 0 16,9 5-1-16,2 2-4 15,1 4 4-15,-6 2 2 16,5 0 2-16,1 2-3 16,-6 14 6-16,-3 8-4 15,-3 7 10-15,-2-4-5 16,-4 12 0-16,-8-3 4 15,-3 0-3-15,-5 6 5 16,-5-2-5-16,-4 4 8 16,0-4-9-16,-2 6 5 15,-11-8-5-15,-7-7-1 16,-1-9 0-16,6-4-1 16,0-5 0-16,3-4-5 0,2-3 4 15,-2-5-3-15,3-1 3 16,-7 0-4-16,-2 0-2 15,1 0-11-15,-5-1-20 16,2-8-30-16,9 2-40 16,1 5-57-16,8 2 44 15</inkml:trace>
  <inkml:trace contextRef="#ctx0" brushRef="#br0" timeOffset="310016.804">6665 15984 216 0,'0'-3'15'0,"0"3"-13"0,0 0-2 15,0-1 0 1,0 1-31-16,0 0-15 0,-5 0-35 16</inkml:trace>
  <inkml:trace contextRef="#ctx0" brushRef="#br0" timeOffset="310127.8175">6665 15984 47 0,'-70'-22'0'0</inkml:trace>
  <inkml:trace contextRef="#ctx0" brushRef="#br0" timeOffset="310668.0048">6595 15861 139 0,'0'-6'62'15,"10"3"-62"-15,-6-3-12 16,7 2 11-16,-7-1 2 16,1 5-1-16,-3 0 0 15,-2 0 0-15,0 0 9 16,0 0 2-16,0 0 0 16,0 0 3-16,0 0 1 15,0 0-3-15,-9 0-11 16,-4 12 1-16,-5 2-1 15,3-5-1-15,-3-2 3 0,-3 0-3 16,6-1 6-16,-1-2-2 16,1-4 7-16,1 3 8 15,1-3 0-15,9 3 1 16,4-3-10-16,0 3-10 16,0 4-2-16,0 4-11 15,0 2 1-15,0 9 9 16,15-4-1-16,3-1 1 15,-3-2 1-15,-1-3 2 16,1-1 0-16,-1 1 1 16,-1 1 2-16,3-3-1 15,-9-2-2-15,-1 5 0 16,-4-8 0-16,-2 3-1 0,0-2 1 16,0-2 3-1,-8 9 4-15,-15-6-1 0,-8 0-6 16,2 2 3-16,0-5 0 15,0-4 0-15,16 6-1 16,0-6 0-16,8 0-2 16,5 0-5-16,0 0-15 15,3 0-58-15,21-10-62 16</inkml:trace>
  <inkml:trace contextRef="#ctx0" brushRef="#br0" timeOffset="311155.1935">6703 15761 37 0,'0'-5'220'16,"0"5"-220"-16,0 0-8 16,0 10 6-16,0 9 2 15,-2 11 14-15,2 3-3 16,-7-4 0-16,7 7 1 15,-1-7 2-15,1-1-1 16,0-8-4-16,0-2 7 16,0-6-4-16,0-3-7 15,0-8-5-15,0 3 0 16,0-4-4-16,0 0-10 16,8 0-6-16,7-4 6 0,5-18-3 15,5-10-24-15,2 5-42 16,-8 1 8-16,2 8-7 15,-4 5 68-15,-10 8 14 16,0 4 44-16,-7 1 16 16,0 0-13-16,0 0-10 15,0 0-7-15,0 6-4 16,0 14 22-16,0 4-6 16,0-2-16-16,0 0-19 15,0-3-3-15,0 0-4 0,2-6 0 16,2 2 0-1,5-3-1-15,-3-2-6 0,0-4-9 16,-2 6-7-16,0-6-18 16,-2-6-32-16,3 0-64 15</inkml:trace>
  <inkml:trace contextRef="#ctx0" brushRef="#br0" timeOffset="311358.2042">6979 15902 364 0,'0'0'14'0,"0"0"-12"16,0 0-2-16,0 3 16 15,0 14-9-15,0 4 3 16,0 8-4-16,0-3-6 0,0-2 0 16,0-9-9-16,0-6-16 15,0-7-34-15,0-2-32 16,0 0-5-16,0-19-13 15</inkml:trace>
  <inkml:trace contextRef="#ctx0" brushRef="#br0" timeOffset="311500.2982">6979 15902 303 0,'15'-127'57'15,"-15"127"-57"-15,0 0-12 16,10 0-1-16,-4 6 5 0,7 15-10 15,-1-2-38 1,-3-3-145-16</inkml:trace>
  <inkml:trace contextRef="#ctx0" brushRef="#br0" timeOffset="311674.381">7108 15919 334 0,'0'0'42'15,"0"0"-42"-15,11 0-12 16,9 0 12-16,9 0-1 16,9-1-9-16,2-5-25 15,-7 3-27-15,6-1-39 16,-18 1-42-16</inkml:trace>
  <inkml:trace contextRef="#ctx0" brushRef="#br0" timeOffset="311974.0659">7304 15733 95 0,'-9'-10'127'0,"-7"3"-51"16,8 3-33-16,-3 4-3 16,-5 0-24-16,5 0-4 15,0 0 4-15,-1 0-11 16,6 17 1-16,-3 6-6 15,3 6 4-15,-4 5 0 0,10 3-2 16,-2-2 2-16,2 1-4 16,0-1 3-16,0-3-2 15,0-2-1-15,0-7 0 16,0-2-1-16,0-6-7 16,0-2-11-16,-2 5-11 15,-5-5-41-15,5-7-31 16,0-4-38-16</inkml:trace>
  <inkml:trace contextRef="#ctx0" brushRef="#br0" timeOffset="312154.4515">7331 15919 403 0,'0'0'26'16,"0"0"-26"-16,6 0-4 15,17 0 1-15,6-6-3 16,11 2 6-16,5-6-20 16,-8 3-53-16,3-2-52 15</inkml:trace>
  <inkml:trace contextRef="#ctx0" brushRef="#br0" timeOffset="312363.8577">7439 15793 359 0,'-1'11'0'0,"1"4"-17"16,-7 9 17-16,-2 2 17 15,5 1-6-15,2 0-2 16,2-2 0-16,0-5-1 16,0-8-7-16,2-2-1 15,2-7-6-15,-2-3-15 16,3 0-21-16,-3 0-5 15,-2-21-72-15</inkml:trace>
  <inkml:trace contextRef="#ctx0" brushRef="#br0" timeOffset="313757.5183">5735 15497 3 0,'-27'-4'160'16,"12"1"-94"-16,9-1-13 15,3 4 4-15,3-2-18 16,0 2-14-16,0 0-16 16,0-4 0-16,0 4-9 15,0 0-9-15,0 0 2 16,9 0 7-16,14 0-1 16,6 0 2-16,11 0 3 15,18 0-2-15,13 4 3 16,5 6-4-16,12-6-1 0,-3-4 0 15,-6 0-4-15,-8 0-2 16,-18 0-17-16,-11 0-8 16,-13 0-5-16,-15 0 13 15,-9 0 10-15,-5 0 13 16,0 0 29-16,-19 0 8 16,-10-1-35-16,-4-3-2 15,-7-1 3-15,-3-3-2 16,1 7-2-16,-2-4 2 15,-1-1 0-15,-3 2 0 16,-2 2 4-16,-6 1-2 16,6 1 4-16,-4 0 1 15,0 0-1-15,12 0-6 16,-1 0 1-16,22 0-1 0,7 0 6 16,7 0 4-16,7 0-1 15,0 0-2-15,0 0-6 16,0 0 0-16,0 0-2 15,7 0-2-15,13 0 2 16,5 0 2-16,8 0-1 16,5 0-1-16,-3 0 0 15,7 0 1-15,8 0-2 16,-1 0 1-16,2 0 0 16,-4 0-1-16,-3 0-1 15,-3 3 2-15,-10 4-6 0,-2-1 3 16,-7-4-4-1,-13-1 1-15,-2 3-3 0,-5-4-3 16,-2 0 11-16,0 0 1 16,0 0 5-16,-18 0-5 15,-7 0-2-15,-8 0 2 16,6 0 0-16,-4 0 0 16,-5 0 0-16,-4 0-1 15,3 0 1-15,-8 0 0 16,5 0 0-16,-2 0 3 15,5 0-3-15,14 0 5 16,4 0-2-16,15 0-2 16,2 0 1-16,2 0-2 15,0 0-3-15,0 0-6 16,4 0-6-16,17 0 15 0,0 0 4 16,8 0-3-16,0 0 3 15,2 0-2-15,8 0-2 16,-6 0 0-16,7 2 0 15,-2 2 0-15,-3 0-3 16,6-1 3-16,-10-3 0 16,-2 0 0-16,-5 0-3 15,-6 0 2-15,-7 0-2 16,-7 0 3-16,-4 0 0 16,0 0 2-16,0 0 10 15,0 0 4-15,0 0-9 16,0 0-7-16,0 0-6 15,-2 0-5-15,2 0-10 16,0 0-31-16,0 0-57 0</inkml:trace>
  <inkml:trace contextRef="#ctx0" brushRef="#br0" timeOffset="327780.1622">8496 17167 345 0,'-6'-8'5'0,"-1"0"-5"16,4-2-8-16,3 10 4 15,0 0-16-15,0-4-3 16,0 4 9-16,0 0 5 15,0 0 4-15,0 0 5 16,0 0 0-16,0 0 3 16,0 0-2-16,0 0-1 15,0 0 0-15,10 0 0 0,3 0-1 16,5 0 2-16,-1-4-1 16,8-2 1-16,6-3 1 15,2 3-2-15,5-1 4 16,9 3 0-16,3 0 1 15,0 4-4-15,6 0-1 16,9 0 0-16,-3 0-5 16,-2 0-2-16,-8 0-7 15,-8 0 12-15,-13 0-1 16,-8 0 3-16,-3 4 1 16,-5 6 3-16,1 2 3 15,-1-2-5-15,6-2 3 16,-6 0-3-16,10-3 4 0,4-5-5 15,2 0 4 1,0 0-3-16,-4-7 3 0,-7 5 3 16,4 2 2-16,1 0 0 15,-1 0 2-15,8 6 0 16,-1 8-7-16,-2-2 1 16,-2 0-3-16,-3-6-3 15,10-6 1-15,-5 0 0 16,4 0 2-16,-2 0-2 15,3 0-1-15,-12 0 2 16,-5 0-2-16,2 0 1 16,-2 0 2-16,1 0-1 0,5 0 4 15,-2 11-1 1,6-2-4-16,9-3 2 0,0-6-2 16,8 0 2-16,6 0-3 15,-2-6 0-15,-3-10 0 16,-7 10-2-16,-16 4 1 15,-2 2 1-15,-4 0-1 16,-1 0 1-16,1 8 2 16,1 4 0-16,-1 2-2 15,2-4 0-15,0-2 1 16,0-3-1-16,8-4 0 16,-1-1 0-16,4 0 0 15,-2 0-1-15,2 0-3 0,-9 0 1 16,-5 0 3-1,-1 0 0-15,-1 0 0 0,2 0 3 16,3 0-2-16,7 0-1 16,4 0 1-16,9 0 1 15,-1 0-4-15,6-1 2 16,-1-12 0-16,-4 1 0 16,-7 4 0-16,-6 4 0 15,-7 4 0-15,-3 0 2 16,10 0-1-16,-8 0 1 15,1 12-2-15,7-2 1 16,2-4 0-16,0 0-2 0,2-6 2 16,4 0-1-1,9 0 0-15,0-12-1 0,1-4 0 16,-5 8-1-16,-14 4 1 16,1 3 2-16,-12 1-1 15,10 0 0-15,-2 0 4 16,6 0-1-16,2 0-2 15,10 2 3-15,-6 3-4 16,5-5 3-16,4 0 1 16,1 0 1-16,-4-12-3 15,1 4 4-15,-11-2-5 16,-6 10 1-16,-10-4 2 16,-9 4 0-16,-2 0 0 15,1 0-3-15,-3 0 1 16,0-2-1-16,0 0-1 15,0 2 0-15,9-2-2 16,0-2-6-16,-1-4 2 0,6 4-17 16,-7 0-41-16,-7-6-96 15</inkml:trace>
  <inkml:trace contextRef="#ctx0" brushRef="#br0" timeOffset="329751.8614">9176 18077 190 0,'-9'0'31'0,"5"0"-4"16,2 0 6-16,2 0 17 0,0 0-14 15,0 0-16 1,0 0-6-16,0 0-8 0,0 0-6 16,0 0 3-16,0 0-2 15,0 0-2-15,10 0 0 16,22 2 1-16,5 6 0 15,19 4 1-15,11 2-1 16,18-4 0-16,5 6-1 16,13 0 2-16,7-4-3 15,-6 10 4-15,6-3-3 16,-6 9 2-16,4 2-2 16,-6 6 1-16,-9 4 0 15,-1-1 0-15,-5-3 0 0,-3-9 0 16,1-2 1-16,4-10-1 15,-11-2 0-15,2-12 0 16,-24-1-1-16,-23 4 1 16,-6-4 0-16,-16 0 1 15,-7 0 1-15,-4 0 4 16,0 0 5-16,0 0-6 16,0 0-1-16,0 0-3 15,0 0-1-15,0 0-2 16,0 0-4-16,0 0-7 15,0 0-14-15,0 0-36 16,-4 18-67-16</inkml:trace>
  <inkml:trace contextRef="#ctx0" brushRef="#br0" timeOffset="330277.1045">9182 18972 320 0,'-13'-2'68'15,"13"-5"-63"-15,0-3-5 16,21-4-2-16,16-8 2 16,12-3 1-16,2-2 1 15,14 4 0-15,-3 4-1 16,9 2 2-16,8 5-2 15,3 5 1-15,12 7-1 16,8 0-2-16,-2 0 2 16,3 0-2-16,-1 0 2 0,-4 5-1 15,-4 4 0 1,-20 5 1-16,-8 2 2 0,-15-5-2 16,-8-2-1-16,-12 3 1 15,-4-3-2-15,-14-4 2 16,0-1-2-16,-3-2-4 15,-8-2-2-15,-2 0-5 16,0 0-9-16,0 0-24 16,0-20-34-16,0-6-119 15</inkml:trace>
  <inkml:trace contextRef="#ctx0" brushRef="#br0" timeOffset="341715.5977">6622 15341 117 0,'-2'0'58'0,"0"0"-17"16,2 0-13-16,0 0 12 0,0 0-9 15,0 0-6 1,0 0-5-16,0 0-4 0,0 0-6 16,0 0 1-16,0 0-7 15,0 0-2-15,0 0 0 16,0 0-2-16,0 0 0 15,0 0-1-15,0 0 0 16,11 0 2-16,9 0 0 16,5 0 1-16,8 9-1 15,11 1-1-15,-1-4-1 16,8 1 1-16,-4-6 0 16,-1 2-2-16,-5-3-1 15,-3 0 1-15,-11 0-2 0,-8 0 4 16,-5 0-2-16,-10 0 1 15,1 0 0-15,-5 0 1 16,0 0 0-16,0 0 2 16,0 0 4-16,0 0-5 15,0 2 2-15,0-2-3 16,0 0-1-16,0 0-2 16,0 0-6-16,0 0-19 15,0 1-53-15,2 2-60 16</inkml:trace>
  <inkml:trace contextRef="#ctx0" brushRef="#br0" timeOffset="372146.6225">5103 12903 379 0,'2'-50'29'16,"0"8"15"-16,-2 27-23 15,0 12-4-15,0 3-3 16,0 0-6-16,0 0-5 15,0 0-3-15,5 0-1 16,-1 0-6-16,9 9-1 16,7 17 2-16,5 14 6 15,2 1 2-15,-2 8-1 16,-3-7-1-16,-2-3 2 16,-4-12-2-16,-8-9 1 15,5-5-1-15,-5-8 1 0,-4-3-1 16,0 0 0-16,5 0 0 15,-3-2 0-15,13 2-3 16,-1-2 1-16,13 0-3 16,22-40 3-16,11-28 2 15,28-25-3-15,1-10-4 16,-14 6 7-16,-15 16 1 16,-20 22 3-16,-9 17 3 15,-14 5-7-15,2 11 0 16,-7 5 0-16,-3 5-3 15,-7 7-4-15,1 5-3 16,-7 4-20-16,0 0-30 16,-11 14-97-16</inkml:trace>
  <inkml:trace contextRef="#ctx0" brushRef="#br0" timeOffset="664757.5279">10985 15555 141 0,'-6'-11'24'0,"-4"4"-5"16,8 0-13-16,0 6 13 16,2-1-4-16,0 2 17 0,0-3-4 15,0 0 1-15,0 3-8 16,0-3 0-16,0 3-5 15,-2 0-10-15,2-2-4 16,0 2-1-16,0 0-1 16,0 0 0-16,0 0 0 15,0 0-2-15,0 0 0 16,0 0-4-16,0 0-1 16,6 0 1-16,12 0 6 15,9 0 0-15,4 0 2 16,9 0-2-16,2 0 0 15,10 0 0-15,-1 8 0 16,7 2 0-16,7-1 0 0,4-4 0 16,-5-2 0-1,5-3 1-15,1 0-1 0,-6 0 0 16,1 0 0-16,-5-4 1 16,-4-5-1-16,-8 5 0 15,2-1 2-15,-6 3-4 16,-6-4 4-16,-2 6-2 15,-8 0 0-15,1 0 0 16,-4 0 1-16,-7 0-1 16,-1 0 0-16,-3 0 0 15,6-3 0-15,-11 1 1 16,-2 2-2-16,-1-4 2 0,6 3-2 16,-3 1 0-1,-3 0 1-15,1 0-8 0,-1 0 1 16,8 0-7-16,1 0-14 15,8 0-17-15,6 5-53 16,6 0-65-16</inkml:trace>
  <inkml:trace contextRef="#ctx0" brushRef="#br0" timeOffset="666661.588">17308 15785 76 0,'-6'-4'263'0,"6"2"-263"16,0-2-13-16,0 4-8 16,0 0 15-16,8-4 6 15,17-1 0-15,4 1 7 16,2 3-3-16,5 1 3 16,-3 0-2-16,0 0-3 15,8 0-2-15,1 0 3 16,2 10-3-16,8 0 0 15,-3-4 0-15,4 5 0 16,17-4 1-16,1-6 1 16,2 2-4-16,12-3 4 0,0 2-4 15,-10-2 4-15,10 0-4 16,-14 2 2-16,1-2 0 16,-5 2 0-16,-9-2 0 15,-12 4 2-15,-1-4-2 16,-3 0 2-16,-2 0 0 15,-4 0-1-15,2 0 2 16,0 0 1-16,-5 0 1 16,7 0-4-16,-4 0 1 15,2 0-2-15,2 0 0 16,-9 0 0-16,2 0 0 16,-7 6 0-16,8-2 0 0,-5 0 0 15,-2 0 0-15,-2 1 0 16,2-4 0-16,-8 4 0 15,4-4 2-15,-5 4-4 16,-5-4 4-16,0 3-4 16,3-2 2-16,-3 0 0 15,1 0 2-15,1 1-2 16,5-3 1-16,3 1 0 16,4-1-1-16,1 0 5 15,-6 3-10-15,3-3 5 16,-7 1 0-16,4-1 0 15,-4 0 0-15,-4 0 1 16,8 0-1-16,-4 0 2 16,-2 0 0-16,8 0-1 15,-7 0-1-15,1 0 1 0,-2 0-1 16,-5 0 0-16,0 0 0 16,-9 0 2-16,0 0 0 15,1 0 0-15,-3 0 2 16,0 0 0-16,0 0 4 15,0 0-5-15,0 0 2 16,0 0-5-16,0 0 0 16,0 0-2-16,0 0 4 15,0 0-1-15,0 0-1 16,0 0 2-16,0 0 0 16,0 0-2-16,0 0 1 15,0 0-1-15,0 0 0 0,0 0 0 16,0 0 0-16,0 0 3 15,0 0-6-15,0 0 5 16,0 0-2-16,0 0 0 16,0 0 3-16,0 0-3 15,0 0 0-15,0 0 0 16,0 0 0-16,0 0-1 16,0 0 2-16,0 0-1 15,0 0 0-15,0 0 1 16,0 0-1-16,0 0 1 15,0 0-1-15,0 0-2 16,0 0 2-16,0 0-2 16,0 0 1-16,0 0-1 0,0 0 2 15,0 0 0 1,0 0 2-16,0 0-1 0,0 0 0 16,0 0 0-16,0 0-1 15,0 0 1-15,0 0-1 16,0 0 5-16,0 0-4 15,0 0 2-15,0 0-2 16,0 0 3-16,0 0-1 16,0 0-2-16,0 0 5 15,0 0-4-15,0 0 4 16,0 0-6-16,0 0 1 16,0 0-1-16,0 0 0 0,0 0-1 15,0 0-2-15,0 0 1 16,0 0-2-16,0 0 3 15,0 0-5-15,0 0 5 16,0-1-9-16,0-3-2 16,0-5-49-16,-7 4-21 15,7-6-57-15</inkml:trace>
  <inkml:trace contextRef="#ctx0" brushRef="#br0" timeOffset="678203.8519">18781 6788 0 0,'0'-3'0'0,"-2"2"0"0,2-1 0 16,0 2 9-1,0-3-5-15,0 3 5 0,0 0 0 16,0 0-3-16,0 0-5 16,0 0-1-16,0 0 0 15,0 0-1-15,0 0-3 16,0 0 2-16,0 0 2 15,0 0 2-15,0 0 3 16,0 0-4-16,0 0 1 16,0-1-2-16,0 1 0 15,0 0 0-15,0 0 0 16,0 0-3-16,0 0-2 0,0 0 1 16,0 0-8-1,0 0-5-15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15:21.302"/>
    </inkml:context>
    <inkml:brush xml:id="br0">
      <inkml:brushProperty name="width" value="0.05292" units="cm"/>
      <inkml:brushProperty name="height" value="0.05292" units="cm"/>
      <inkml:brushProperty name="color" value="#7030A0"/>
    </inkml:brush>
  </inkml:definitions>
  <inkml:trace contextRef="#ctx0" brushRef="#br0">1364 8207 92 0,'-42'0'57'0,"2"-10"-7"16,2-19-15-16,20-3-15 16,0 3 2-16,3 19-11 15,1-1-6-15,1 1 4 16,2 5-5-16,1-1 2 15,4 2 9-15,2 2-9 16,-1-2-6-16,5 4-5 16,0 0-13-16,-2 0-21 0,-7 0-3 15,2 0 15 1,-8 0 27-16,-3 0 0 0,7 4 6 16,-3-4 1-16,8 2 3 15,1-2 10-15,3 0-2 16,2 0-9-16,0 0-4 15,0 0 4-15,0 0-2 16,0 0-5-16,11 4-1 16,18 0-1-16,20 1 0 15,16-3 0-15,4-2 0 16,-3 0 2-16,6 0-4 16,-11 0 4-16,-9 0-4 0,-9 6 4 15,-5 5-4 1,-7-1-1-16,-9 2 1 0,-4-1-5 15,-4 2-5-15,-8-5 1 16,-1-4-1-16,-3-2 1 16,-2 0 8-16,0-2 3 15,0 0 1-15,0 2 5 16,0 0-6-16,-7 2-1 16,-13 5-8-16,-2 0-13 15,0 3 11-15,-1-2-9 16,6-2 5-16,-6-3 10 15,1-3 5-15,-1-2 1 16,-8 0 10-16,-9 0 2 16,3 0-5-16,-11 0 9 15,-2-9-7-15,-4-3 5 0,-4 0-11 16,0 1 4-16,0-6 0 16,7-1 11-16,0-8-1 15,1-1-2-15,4-6-9 16,5-3 2-16,6-5 3 15,6-3-4-15,7-3-2 16,4-6-5-16,7-5-2 16,3-9-1-16,8-2-5 15,0-6 2-15,0 5-3 16,10 1 2-16,5 0 1 0,6 5-6 16,1 2-6-1,10 8 0-15,-1-1 9 0,4 7 3 16,3 8 5-16,-3 11 0 15,1 8 1-15,0 5 1 16,11 4-4-16,6 2 4 16,14 6-1-16,4 2-1 15,3 2 0-15,-1 0 0 16,-4 0 0-16,-4 6 0 16,-3 10 1-16,-6 2-2 15,-2 7 2-15,-5 6 1 16,2 12-2-16,-6 2 0 15,-5 15 1-15,-5 7 1 16,-4 3 2-16,-8 12-3 16,-1-5 4-16,-4-5-2 0,-8-4-1 15,-4-4-1-15,-6-3 3 16,0-5-2-16,-12-2 1 16,-15-4 2-16,-8-6-1 15,-10-3 1-15,-4-3 0 16,0-9 1-16,-3-8-1 15,4-6 6-15,1-11-2 16,2-2 4-16,5-2-3 16,-2 0 2-16,2 0-6 15,2-4-6-15,0-7-2 16,9 3-4-16,2-1 3 16,10 1-21-16,5 0-8 0,6-5-15 15,6 2-37 1,0-13-95-16</inkml:trace>
  <inkml:trace contextRef="#ctx0" brushRef="#br0" timeOffset="1089.9095">3474 3611 194 0,'-6'-2'55'0,"4"-15"-23"0,2 16-3 15,0 1-6-15,0 0-16 16,0-2-7-16,0-2 2 16,6 1 0-16,17-6-2 15,14 3 0-15,5 6 0 16,10 0 0-16,-1 4-3 16,-2 17 3-16,7 10-3 15,-10 1 2-15,-5 1-2 16,-8-1 1-16,-10-3 0 15,-15 1-2-15,-8 8 0 16,0 8-2-16,-31 5 2 16,-18 2 0-16,-14 6-1 15,-1-8-9-15,10-14 14 0,6-9 0 16,19-16 1-16,10-2 6 16,13-6 0-16,6-4-6 15,0 5-1-15,0-3-2 16,6 2 0-16,23-1 2 15,14-3 1-15,14 0 1 16,-1 0 0-16,8-1 0 16,-7-9-2-16,-6-2-3 15,-9 1 2-15,8 5-14 16,-13-1-32-16,-1-1-72 16</inkml:trace>
  <inkml:trace contextRef="#ctx0" brushRef="#br0" timeOffset="2664.2518">4544 3382 133 0,'0'-4'44'16,"0"4"17"-16,0 0-43 15,0 0-13-15,0 0-5 16,-18 17-11-16,-16 11 11 16,-17 16 10-16,2 2-1 15,2-4-3-15,7-8 0 16,18-6-3-16,2-11-3 16,15-3 0-16,5-5-6 0,0 0-3 15,23 2 4 1,22-9 2-16,13-2-4 0,6 0-6 15,6-10-3-15,-6-4 2 16,-22 7 2-16,-13 2 5 16,-18 5 1-16,-11 0-5 15,0 10-4-15,-16 19 13 16,-19 6 2-16,-21 8 12 16,-2-3-4-16,2-8 4 15,14-5-3-15,15-10-1 16,14-5-5-16,11-4-3 15,2-1-12-15,0 0-4 16,17 0 12-16,12 2 3 16,5-3-10-16,-1 2 3 15,-13-2 0-15,-7 2 4 0,-5 2 3 16,-8-4 1-16,0 4 1 16,0 6 3-16,0 1 5 15,-10 2 2-15,-1 0-6 16,5-4-5-16,2 1-2 15,4 0 0-15,0 3 0 16,0-1 2-16,0-2 0 16,0 1 3-16,0-4-2 15,0-5 4-15,0-5-2 16,0-3 0-16,0 0 3 16,0 0-1-16,0 0-1 15,0 0-4-15,2 0 3 0,6 0-3 16,11-1 0-16,-2-17-3 15,-1-7-21-15,-3 0-21 16,3-16-59-16</inkml:trace>
  <inkml:trace contextRef="#ctx0" brushRef="#br0" timeOffset="2897.154">4856 3276 265 0,'0'0'0'16,"0"26"-21"-16,-21 14 21 0,-14 13 3 15,-7-2 1-15,1-4-2 16,6-13 3-16,8-12-2 16,12-8 0-16,3-6-3 15,10-4 0-15,2-2-14 16,0-2-40-16,14 0-9 15,23-20 26-15</inkml:trace>
  <inkml:trace contextRef="#ctx0" brushRef="#br0" timeOffset="3098.3746">4873 3549 38 0,'0'54'47'0,"-9"10"-5"0,-6 11-3 15,-3 9 0 1,-3 6-6-16,4 3-11 0,8-6-13 15,7-10-7-15,2-23-1 16,0-12-2-16,7-16 2 16,4-6-2-16,2-10-1 15,1-1-3-15,-6-9-4 16,11-2-12-16,-2-32-5 16,10-28-42-16</inkml:trace>
  <inkml:trace contextRef="#ctx0" brushRef="#br0" timeOffset="3608.3043">5043 3164 189 0,'0'0'0'0,"0"26"-32"16,0 14 27-16,0 4 2 15,0 1-6-15,0-5 1 16,0-7 8-16,-9-2 0 15,-5-3 1-15,1 0 2 16,6-2 0-16,2 3-3 16,5-2-1-16,0 4 1 15,8 0-1-15,9-5-2 16,8-4-6-16,-7-9-11 16,-5-6 10-16,-6-3 9 15,-5-1 1-15,-2 1 1 0,0 1 15 16,0 1 11-16,-2 7-16 15,-16 0 0-15,7 1-6 16,2-1-5-16,7-6-2 16,2-4-3-16,0-2 0 15,0 4 1-15,2 1 2 16,7 4 1-16,0 4 1 16,-9 6 0-16,0 7 0 15,0 6 5-15,-7 3 0 16,-6-1 1-16,4-6-6 15,9-7-2-15,0-8 1 16,0-4 1-16,11-6 1 16,-2 2 2-16,0-1 2 0,1-1-5 15,0-2 0-15,-2 2 0 16,4 6-3-16,1 4-5 16,3 3-17-16,9 0-74 15</inkml:trace>
  <inkml:trace contextRef="#ctx0" brushRef="#br0" timeOffset="4351.397">2810 6144 106 0,'-7'0'96'16,"7"0"-34"-16,0 0-41 15,0 0-7-15,0 0-11 16,19 0-1-16,12 2 0 16,2 2 8-16,13 2-6 15,2 2 2-15,5 1-5 16,10 6-1-16,6 1 0 15,4-3 1-15,3-2-2 16,-3-5 1-16,-2-4 0 16,-11 0-2-16,-2 0 1 0,-10 2-5 15,-11 5-6-15,-8 2-20 16,-14 3-32-16,-1 2-23 16,-14 1-36-16</inkml:trace>
  <inkml:trace contextRef="#ctx0" brushRef="#br0" timeOffset="4689.5468">4488 6250 25 0,'0'-14'336'15,"0"8"-324"-15,11 6-12 16,8 0-10-16,24 0 10 16,11-2 0-16,8 0 1 15,7-2 0-15,-2 4 2 16,-11 0-3-16,0 0 0 15,-12 0 0-15,-6 0-1 16,-2 0-1-16,-7 0-11 16,-14 10-16-16,-1 5-39 15,-12-1-69-15</inkml:trace>
  <inkml:trace contextRef="#ctx0" brushRef="#br0" timeOffset="6218.7431">1035 8203 231 0,'-5'-4'46'0,"5"2"-14"0,0 2-13 16,0-2-8-16,0 2-10 15,0 0-1-15,0 0 0 16,5 0 0-16,18 0 0 16,18 0 2-16,15 0 2 15,4 0-1-15,-3 0-3 16,1 0 0-16,0 4 1 16,-6-2-1-16,0-2 2 15,-8 0-2-15,5 0 0 16,-7 0 0-16,-4 0 0 15,-7 0 0-15,-11 0-2 16,-2 0 2-16,-11 0-1 16,-5 0-1-16,-2 0 1 0,0 0 1 15,0 0 6-15,-6 0 3 16,-21 0-9-16,-12-8-16 16,-9 1-1-16,-10 4 13 15,0-1-4-15,-5 1 8 16,1 3 3-16,-3 0-3 15,5 0 4-15,2 0-3 16,7 0 1-16,4 0 4 16,18 0 1-16,9 0-1 15,9 0 3-15,7 0 0 16,4 0-1-16,0-1-3 16,0 1-4-16,0-1-1 0,0 1-1 15,4 0 0-15,13 0-3 16,15-2 4-16,13 2-1 15,6-3 1-15,4 2 0 16,5 1 0-16,5 0 0 16,-5 0 0-16,-2 0 0 15,-4 0 0-15,0 0 0 16,-6 0 0-16,4 0 0 16,-1 0 0-16,0 0 0 15,-2 0 0-15,-7 0 1 16,-15 0-2-16,-9 0 2 15,-11-3-3-15,-5 1 3 16,-2 2-1-16,0-4 2 0,0 2 5 16,-4-2-7-1,-21 0-15-15,-4 4-23 0,0 0-14 16,7 0-45-16,8 0-68 16</inkml:trace>
  <inkml:trace contextRef="#ctx0" brushRef="#br0" timeOffset="7688.5495">4004 8132 261 0,'-27'-13'67'16,"12"5"-56"-16,9 4-8 0,3 4 7 15,3 0 14-15,-5 0-19 16,5 0 8-16,0 0-5 15,0 0-8-15,0 0 0 16,25 0-6-16,20 0 4 16,26 0 2-16,16 8 2 15,22 1-1-15,7-4-1 16,1-2 0-16,0-3 0 16,-4 0 0-16,-15 0 2 15,-11 0-4-15,-15 0 5 16,-14 0-4-16,-16 4 1 15,-11 1 0-15,-6-3 0 16,-14 0 0-16,-5-2-2 16,-6 0 4-16,0 0-1 15,0 0 0-15,0 0 14 0,-13 0-2 16,-23 0-11-16,-10 0-2 16,-21-4-6-16,-14-5-1 15,-5 8-3-15,-8-4 6 16,-4 4-4-16,-2-5 5 15,-4-2 1-15,3-2 0 16,7 0 4-16,10-2 0 16,20 0 1-16,14 2 5 15,19 2 5-15,11 0-8 16,13 5 3-16,5 1-4 16,2 2 1-16,0-1-4 15,0-2 2-15,0 3-3 0,4-1-2 16,23 1-1-16,13 0 2 15,18 0 0-15,11 0 2 16,9 0-1-16,7-2 1 16,-7 2-2-16,4 0 1 15,3 0 0-15,-3 0 0 16,-6 2 0-16,2 3 0 16,-14 4 0-16,-8 3 0 15,-11-8 0-15,-7 2-1 16,-11 1 1-16,-12-6 0 15,-5 0-1-15,-6-1 1 16,-4 3 0-16,0-3 1 16,0 0 3-16,0 0 0 0,0 0 2 15,0 0-2-15,-2 0 2 16,-12 0-6-16,-1 0-2 16,-10 0-4-16,-6 0-3 15,-5 0-2-15,-9 0-3 16,-10 0 7-16,-5 3 1 15,-12 1 0-15,-5 1 1 16,0 1 4-16,3-4-1 16,9 0-5-16,9-2 1 15,16 0 3-15,11 0 1 16,6 0 4-16,19 0 1 16,2 0 2-16,2 0 1 0,0 0 1 15,0 0-6 1,15 0-1-16,23-8 2 0,15-3 0 15,32 0-1-15,2-1 1 16,7 2 1-16,-5 2-6 16,-14 3 3-16,-8 4 0 15,-7 1 0-15,-8 0 0 16,-8 0-1-16,-11 0 0 16,2 0 1-16,-12 0-6 15,-9 0 2-15,-12 0-4 16,3 0 3-16,-5 0 5 15,0 0 1-15,0 0 2 16,0 0-3-16,0 0-19 16,-13 1-44-16,-3 14-49 15,-7-3-36-15</inkml:trace>
  <inkml:trace contextRef="#ctx0" brushRef="#br0" timeOffset="9869.9125">977 10325 247 0,'-14'-14'142'16,"7"6"-134"-16,3 4-8 15,4 4-1-15,0 0-1 16,0 0 1-16,0 0 1 16,0 0-4-16,25 0-7 0,12 0 8 15,21 0 3-15,11 0 1 16,10 4 0-16,2 2-1 15,6-4 1-15,-4 0-1 16,-10-2 0-16,-1 0 2 16,-5 0-2-16,-9-2 0 15,-7-4 1-15,-13 4-2 16,-14 0 1-16,-6 2-1 16,-11-2-1-16,-5 0 2 15,0-1 0-15,-2 3 3 16,-2 0 3-16,-34 0-6 15,-1 0-3-15,-17 0-3 16,0 0 1-16,-1 0-2 16,-3 0 3-16,-9 0-4 0,-2 0 4 15,-9 0 4-15,-4-6 0 16,3-6 1-16,4 1 1 16,6 0 0-16,9 0 9 15,10 5-4-15,13 0-3 16,8 0-1-16,16 6 3 15,7-4-3-15,6 4 1 16,0 0-3-16,0 0-2 16,0 0-3-16,23 0 0 15,15 0 0-15,9 0 4 16,9 0 1-16,6 0-1 16,7 0 0-16,4 0 0 15,3 5 0-15,0 1 2 0,-5 2-4 16,-12-4 4-16,-9 1-2 15,-7-3 0-15,-7 0 0 16,-9-2-2-16,-12 1 4 16,-3-1-4-16,-8 3 4 15,-4-3-4-15,0 0 4 16,0 0-1-16,0 0 1 16,0 0-2-16,0 0-3 15,0 0-38-15,-4 1-78 16</inkml:trace>
  <inkml:trace contextRef="#ctx0" brushRef="#br0" timeOffset="21032.8792">1326 7730 28 0,'-27'24'45'0,"0"-4"-22"15,10-12 4-15,1-4-9 0,3-4 3 16,7 0 13-16,-4 0-7 15,1 0-10-15,-1 0-13 16,-2-2 0-16,-1 0 1 16,-3 2-4-16,1 0-1 15,-8 0-4-15,-4 2-18 16,6 17-16-16,-5-4-3 16,4 3 18-16,7-4 10 15,4-4 11-15,0 2 2 16,-3 2 2-16,-6 7 5 15,-6 15-4-15,-8 7-3 16,-1 3-16-16</inkml:trace>
  <inkml:trace contextRef="#ctx0" brushRef="#br0" timeOffset="21304.4386">900 8149 298 0,'12'0'8'0,"10"0"-6"15,21-4-2-15,23 0 7 16,26-1 6-16,26 0 7 16,11 3 0-16,4 2-12 15,-3 0-4-15,-3 14-4 16,-6 2 0-16,-17-3-2 0,-13-6 2 16,-20-1 0-16,-15-5 1 15,-12 2-2-15,-18 1 1 16,-9-4-1-16,-10 2-5 15,-5-2-1-15,0 0-3 16,-2 0 0-16,0 0-23 16,0-6-116-16</inkml:trace>
  <inkml:trace contextRef="#ctx0" brushRef="#br0" timeOffset="22818.5986">6464 8383 331 0,'-22'-23'36'0,"-2"5"-12"0,-3 1-14 16,-6-1-6-16,-6 4-4 15,-1 0 3-15,-7 1 1 16,3-4-3-16,-9 3 4 16,6-5-2-16,-5-4 5 15,-6-1-7-15,0-2 3 16,-4-2-3-16,-3-2-1 15,7-6 1-15,7-2-1 16,2-6 0-16,14-5-1 16,6-2 0-16,8-8-6 0,13 0 1 15,6-6 2-15,2 0 0 16,0-4 0-16,22 0-3 16,3-1 4-16,6 0 0 15,0 8 3-15,9 5-8 16,4 7 4-16,1 5-4 15,13 0 0-15,5-1-6 16,3 4 14-16,14 4 0 16,-2-1 0-16,7 10 3 15,7 7-1-15,-6 6 0 16,1 12 2-16,-2 4-4 16,0 0 0-16,2 0 2 15,-3 14-1-15,3 6 0 16,4 0 1-16,-2 2-2 15,7 0 0-15,-2 6 0 0,-1-1 2 16,-8 2-2-16,-12 3 0 16,-5 7 0-16,-11 0-2 15,-10 5 0-15,-10 7-2 16,-5 4 4-16,-7 10 2 16,-17 6 6-16,0-3-7 15,-8 1 6-15,0 0-6 16,-16-7 3-16,-13-1 0 15,-5-8-2-15,1 4 3 16,-12-2-4-16,-1-1 3 16,-6 5-3-16,-1-4 2 15,2-2-3-15,1-6 1 16,6-4-1-16,1-9 0 16,1-5 2-16,0-11-1 0,-3-4 5 15,-11-5-2-15,-1-2 1 16,-3-5-2-16,-11-1-2 15,1-1 2-15,-1 0 0 16,-3 0-2-16,1 0 0 16,6 0 0-16,9-5 0 15,9-8-1-15,7 1 2 16,4-1-2-16,7 6 0 16,11 2 1-16,7-1 2 15,7 3-3-15,4 2 2 16,2 1-2-16,0-3 0 15,0 2-1-15,0 1-1 16,0-2-4-16,0 2 5 0,0 0 1 16,0 0 1-16,0 0 3 15,0 0-2-15,0 0 2 16,0 0-4-16,0 0 2 16,0 0-2-16,0 0 0 15,0 0-2-15,0 0 1 16,0 0 0-16,0 0-1 15,0 0 2-15,0 0 0 16,0 0 2-16,0 0 0 16,0 0 4-16,0 0 0 15,0 0-2-15,0 0-3 16,0 0 0-16,0 0-2 0,0 0 0 16,0 0-1-16,0 0-6 15,0 0-1-15,0 0-9 16,0 0-19-16,0 0-35 15,0 0-33-15,-4 0 18 16,0 0 30-16,-5 0 25 16,5 0 22-16,-1 0 10 15,2 0-25-15</inkml:trace>
  <inkml:trace contextRef="#ctx0" brushRef="#br0" timeOffset="24070.7227">1166 9951 319 0,'-36'-17'4'0,"1"11"0"16,8 2 0-16,-3 2 6 15,4-1-9-15,10 3 18 16,5-1 3-16,8-1-1 16,3-1 1-16,0 3-22 15,0 0-7-15,17 0-11 0,21 13 8 16,18 15 10-16,21 4 5 16,10 4-2-1,5 2-3-15,-5-8 0 0,-10-6 0 16,-7-10-2-16,-8 1 2 15,-5-8 3-15,-9-1-3 16,-11 0-1-16,-12-1-4 16,-21-4 0-16,-4 2 2 15,-13-3 3-15,-34 0 8 16,-11 0-8-16,-13 7 0 16,-7 3 2-16,7 1 1 15,8-3 1-15,19-7 6 16,15-1 6-16,15 0-4 0,14 0-4 15,0 0-8 1,10 0-19-16,34-9-25 0,25-8 43 16,32-9-11-16,32-8-62 15,19-8-73-15</inkml:trace>
  <inkml:trace contextRef="#ctx0" brushRef="#br0" timeOffset="25993.6054">6420 10238 152 0,'-16'0'27'0,"-2"0"-10"16,-4 0 21-16,2-6 20 15,-9-8-2-15,0-1-10 0,-5-1-15 16,3 0-16-16,0-1-3 16,-7 0-11-16,3-2 0 15,-4-5 0-15,2-6 0 16,-3-4 1-16,0-10-2 15,-1-10 1-15,1 0-1 16,9-9-1-16,9-5-2 16,2-3 2-16,13-4-4 15,7-2-5-15,0-4 5 16,7 5-4-16,17 5 3 16,3 15 4-16,4 10 1 15,10 3 1-15,7 5-4 16,17 7 1-16,11-4 3 0,6 7-2 15,3 1-3 1,0 6 5-16,-7 7 1 0,2 6-1 16,-16 6 0-16,5 2 0 15,-1 0 0-15,-13 6-1 16,-4 15 1-16,-7 4-1 16,6 9-3-16,-5 7 3 15,-1 4 1-15,5 12 0 16,-2 3 4-16,0 0 0 15,-5 2 1-15,-11-7-2 16,-4-7-2-16,-12-8-1 16,-1-6 3-16,-5-2-1 15,-7 8-2-15,-2 0 3 16,0 12-1-16,-9 5 1 16,-22 6-3-16,-9 5 3 0,-5 1-3 15,-9-9 0-15,12-6 1 16,0-12-1-16,7-10 4 15,-4-5-3-15,-3-4 3 16,-1 0-2-16,-5-3 0 16,-4-3-2-16,-6 0 1 15,-2-7 0-15,1-4-1 16,-9-5 2-16,4-1-1 16,-5 0-1-16,-2-4 1 15,4-13 0-15,2-6 1 16,1-3-2-16,7-4-2 15,0-9 2-15,1-6-1 0,5-5-1 16,2-5 1-16,6-2-2 16,1-5-3-16,13 1-13 15,7 2-5-15,9-4 1 16,11 3 11-16,2-3-12 16,6 1 0-16,23 0-17 15,9-1 16-15,16 0-13 16,4 1-1-16,8 1 4 15,-1 14 21-15,-1 0 14 16,7 14 2-16,-4 1 0 16,9 3-1-16,-5 8-1 15,-1 3 0-15,-1 6 1 16,-9 7 1-16,-2 3 3 16,0 2 2-16,11 0-1 15,4 2 0-15,-2 12 2 0,12 7-2 16,-7 0-1-16,-3 8-5 15,-4 7 5-15,-11-1-3 16,-4 14-1-16,-12 2 7 16,-11 6 1-16,-8 11-5 15,-17 8-1-15,-6 9-1 16,-11 3-2-16,-22-1 1 16,-14-4 1-16,-7-3 1 15,-3-4-2-15,-3-5 6 16,-6-5-1-16,7-12 1 0,-1-5 0 15,-8-12-5 1,8-10 1-16,-7-7 3 0,-4-8 0 16,0-10 0-16,-6-2 2 15,0-4-2-15,-1-18-1 16,-7-9-2-16,1-7-3 16,10-6 4-16,-3-11-3 15,5-8 0-15,7-7-1 16,15-4 0-16,9-5-2 15,12-5-2-15,12-4-3 16,3 0 5-16,9 2-8 16,5 7 4-16,0 13-4 15,19 6 9-15,14 9-5 16,15 4-7-16,22 7 5 16,10 0-5-16,12 4 8 0,3 1-2 15,-2 9 7-15,4 7 3 16,-9 11-2-16,-7 5-1 15,-5 3 0-15,-5 0 0 16,-6 20-1-16,-14 8-1 16,-9 6 0-16,2 4 2 15,-1 6-2-15,-3 7 4 16,-9 5 2-16,3 2 1 16,-12 2 4-16,-11 3-4 15,-7 2 3-15,-4 6-2 16,-4 5 1-16,-25 10 5 15,-13 11-2-15,-5 3-1 0,-2-3-6 16,4-10 1-16,5-21-3 16,5-22 3-16,-3-13 0 15,-7-11 10-15,-15-1-4 16,-7-1-7-16,-8 0-3 16,-8 1-6-16,5-7-18 15,-4-8-66-15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16:07.067"/>
    </inkml:context>
    <inkml:brush xml:id="br0">
      <inkml:brushProperty name="width" value="0.05292" units="cm"/>
      <inkml:brushProperty name="height" value="0.05292" units="cm"/>
      <inkml:brushProperty name="color" value="#7030A0"/>
    </inkml:brush>
  </inkml:definitions>
  <inkml:trace contextRef="#ctx0" brushRef="#br0">1640 6244 49 0,'0'-8'43'16,"-2"-4"-12"-16,-2-2-16 16,1-2-13-16,1 6-2 15,2 2-2-15,0 2-3 16,0 2 5-16,0-2 4 15,0 2 8-15,0-2 4 16,0 0 7-16,0-4 3 0,0-1-3 16,0 5-12-16,0-2-8 15,0-1-3-15,0 5-2 16,5-2-2-16,3 2 2 16,6 0 0-16,-5 1 2 15,-1 3 1-15,2 0-1 16,-6 0 1-16,5 0 0 15,3 0 0-15,-4 0 1 16,13 0-2-16,-4 0 0 16,8 0 4-16,6 0 0 15,2 0 1-15,-2 0-1 16,9 0 2-16,-1 0-1 16,-4 0-4-16,5 0 4 0,0 0-3 15,1-1-1 1,1-4 0-16,4-2 1 0,-1 2-1 15,-2 1 0-15,3 1-1 16,-4 3 1-16,-6 0-2 16,-5 0 1-16,2 0 0 15,-4 0-1-15,12 0 1 16,-1 3 1-16,9-3 0 16,8 0 3-16,4 0 0 15,-8 0 2-15,5-10-5 16,-10 5 4-16,-11 5-3 15,-8 0 1-15,-2 0-3 16,-1 8 3-16,3 8-1 16,8 0 3-16,0-6 2 0,3 0-4 15,4-6 2-15,6-4-3 16,3 0 3-16,12-9-2 16,4-10 1-16,5 1 1 15,-1 0-5-15,-2 11 0 16,-11 7-2-16,5 0 0 15,-3 0 0-15,0 0 1 16,10 4-2-16,6 4 3 16,2-1-1-16,10-7 0 15,-1 0 1-15,0-12-3 16,-1-5 3-16,-5 2-4 16,-18 4 3-16,-5 5 1 15,-11 5 0-15,-5 1 1 0,-1 0-1 16,-5 0 1-16,2 0-1 15,-5 0 0-15,3 0 0 16,-4 0 1-16,2 0 1 16,-5-11-2-16,4 2 1 15,3-4 1-15,-7 7-2 16,-2 2 0-16,-6 4 0 16,-1 0-3-16,-2 0 1 15,2 0-1-15,7 0 1 16,0 0 2-16,9 0 1 15,9 0 0-15,10 0 2 16,13-10-3-16,-3-7 0 0,2 0 0 16,-3 1 0-1,19 0 0-15,9 4 6 0,-5 4 9 16,-2 8-14-16,-14 0-1 16,10 4-4-16,4 11 4 15,9-3 7-15,6-7-1 16,2-5-4-16,4 0-2 15,-6 0 1-15,5-3 0 16,0-5 1-16,0-3-2 16,-2 5 4-16,-3 6-3 15,-3 0 1-15,3 0-2 16,-4 0 0-16,7 0 2 16,-1 0-2-16,5 0 3 0,-2 0-2 15,5 0 0 1,1 0-1-16,10-4 3 0,-7-11-3 15,-2 1 0-15,-8 3 0 16,-4 5 1-16,-1 4-2 16,-7 2 2-16,-3 0-2 15,-7 4 2-15,8 4 2 16,1-1 0-16,8-7 3 16,10 0-2-16,5 0 2 15,9-25-2-15,6-7-4 16,1 2 0-16,-3-2 0 15,-6 5 0-15,-7 5 0 16,-18 7 2-16,-5 6-2 16,-1 9 2-16,-11 0 0 0,9 3-2 15,-3 6 3-15,6 3 0 16,15-8 0-16,0-4-3 16,8 0 0-16,5-1 0 15,-3-15-2-15,0 0 1 16,-7 2-2-16,-3 3 2 15,-27 5 2-15,-4 4 1 16,-19 2-1-16,-12 0-1 16,-1 19-1-16,8 5-2 15,5-1 3-15,12-2 5 16,-4 3-1-16,9-11-3 16,2-1-1-16,-4-10 2 15,12-2-4-15,4 0-1 0,-3-9 3 16,1-7-1-16,-10 0 1 15,-11 6 0-15,-10 7 1 16,-5 2 1-16,-4 1-2 16,9 0 3-16,2 0-3 15,4 8 2-15,14-2-1 16,11 2-1-16,2-8 1 16,15 0-1-16,8 0 0 15,-1-6-1-15,1-2 0 16,-12 4 0-16,-11 4 1 15,-20 0 0-15,-4 1-3 16,-2 22 3-16,-1-3-1 0,-2-1 0 16,7 0 2-1,-7-5-2-15,-4 2 2 0,-12-4-2 16,-2-2 1-16,-9-6-1 16,-9 2 0-16,-5-1 0 15,-6-3-6-15,-3 4-9 16,-8-1-38-16,-2-5-107 15</inkml:trace>
  <inkml:trace contextRef="#ctx0" brushRef="#br0" timeOffset="5264.1448">4628 7661 178 0,'-4'-7'8'0,"-1"-3"13"15,5 6 16 1,0 4-9-16,0 0-5 0,0 0 4 15,0 0-2-15,0 0-18 16,0 0-7-16,0 0-4 16,0 0-1-16,5 0 5 15,17 0 0-15,5 0 2 16,11 4-2-16,-1 2 2 16,6 0-2-16,1-2 1 15,4 2-1-15,4 0 0 16,-4 2 0-16,1-4 0 15,-3 2 0-15,-4-2-2 0,12 1 2 16,-7-4-1 0,0 2 1-16,2-2 0 0,5-1-1 15,-4 0 2-15,8 0-1 16,-2 0 0-16,2 0 0 16,0 0 1-16,-3 0 0 15,-1 0-1-15,3 0 1 16,2 0 1-16,1 0-2 15,7 0 0-15,6 0 2 16,3 0-1-16,-5-5 3 16,6-2-3-16,-11-1 0 15,-1 2-1-15,-5-2 2 16,-4 4-2-16,-8-1 2 16,8 4-2-16,-4-3 0 15,-6 0 4-15,1 1-4 0,0 0 2 16,-2-1-1-16,2 2 4 15,5-2-5-15,-2 1 3 16,5 3-3-16,1 0 1 16,-4 0 1-16,1-1-2 15,2 1 0-15,1 0 1 16,2-2-1-16,0 0 1 16,11-2-1-16,3-1 1 15,1-1-1-15,-2 4 0 16,3 2-1-16,-5 0 1 15,-4 0-1-15,6 0 1 16,1 0 0-16,-1 5 0 0,6-3 1 16,-1-2-2-16,0 0 2 15,2 0-1-15,-9 0 0 16,-7 0 0-16,-6 0-1 16,0 0 2-16,-5 4-2 15,-2 0 2-15,-2-2-2 16,10 0 2-16,1-2-1 15,5 0 0-15,-3 0 1 16,-2-2-1-16,-11-4 1 16,-3 3-2-16,-6 3 1 15,-7 0-1-15,8 7-3 16,-4 13 4-16,7-3 4 16,10 4 5-16,-6-6 2 15,8-10-5-15,-7-5 5 16,-3 0 4-16,-2 0 6 0,1-4-15 15,1-10-1-15,-3 0-1 16,1 2-2-16,2 4-2 16,-1 0 0-16,15 2-1 15,5 1 1-15,3 5 1 16,17 0 0-16,3 0-2 16,10 0 2-16,18 0 0 15,13 7-1-15,18-3 1 16,4-2-1-16,3 1 0 15,-5-3-1-15,-3 0 1 16,-3 0 0-16,-8 3 0 16,1 2 0-16,-4 4 1 0,1 3-1 15,-6 2 0-15,-1-3-1 16,5-1 1-16,8-1 0 16,-6-1 0-16,-4-2 1 15,0 1-3-15,-11-1 3 16,2 1-1-16,-5 3 0 15,1 4 1-15,-2 5 0 16,-2 0-1-16,0 1 1 16,6 0-1-16,-1-6 1 15,10-5-1-15,3-8 0 16,5-1 2-16,3 0-4 16,-9-1 2-16,-5-8 0 15,-8 4 0-15,2 2 0 0,-9 3-1 16,-4 0 1-16,-3 8-1 15,-4 13 2-15,-5 0-1 16,13 1 0-16,2-5 0 16,-4-2 0-16,5-7 0 15,4-3 1-15,5-5-1 16,0 0 0-16,-9 0 2 16,-14 0-5-16,-8 1 4 15,-12 5-2-15,4 3 0 16,-17 2 0-16,-4 0 0 15,-14-1-2-15,-5-3 3 16,-1 2 0-16,-8-1 0 0,-2-4 1 16,-6-2 0-1,-7-2-1-15,1 0 2 0,-10 0-1 16,3 0-1-16,-5 0 2 16,-2 0-2-16,0 0 5 15,0 0-5-15,0 0 0 16,0 0-7-16,0 0-16 15,0-6-70-15,0-9-131 16</inkml:trace>
  <inkml:trace contextRef="#ctx0" brushRef="#br0" timeOffset="9030.5263">9826 9453 299 0,'-29'-18'4'0,"0"4"-2"0,0-4 2 16,-2-3 9-1,-7-3-10-15,-4-4 9 0,-3-6 12 16,-5-5-5-16,-1-8 0 16,-4-3 7-16,7-6-20 15,-6-9 8-15,7 1-6 16,3-2-8-16,6-2 0 15,9 6-3-15,4-2-3 16,9-1 6-16,8 2-1 16,2-2 1-16,6 5 0 15,0-1 0-15,12 6 0 16,17 5-2-16,8 1 1 16,11 5 0-16,11-2-2 15,27-4-1-15,10 6 3 16,15-2 1-16,7 1 0 0,7 5-1 15,-3 2 0-15,1 8 2 16,-3 4-1-16,3 4 2 16,-3 5-2-16,3-2 0 15,8 5 0-15,1 2 3 16,4 1-1-16,-7 2 1 16,-7-1-3-16,3-1 1 15,-7 4 1-15,-4-3 0 16,-7 4-2-16,-16 2 1 15,-6 2 0-15,-12 2-1 16,-11 0 0-16,10 0 1 16,-5 0 0-16,2 0-1 0,0 0 0 15,-4 2 1-15,6 2-1 16,12-2 3-16,5-2-2 16,24 0 2-16,19 0 2 15,12-6 14-15,4-8-15 16,0 5-4-16,-13 6 0 15,-11 3-1-15,-13 0 2 16,-4 0-2-16,-15 12 1 16,5 8-3-16,-7-2 3 15,11 0 0-15,-9 1 0 16,-6 0-1-16,-5 1 0 16,-6-3-2-16,-3-2 3 15,-2-1 3-15,-7 1-1 0,-5-4-2 16,-2 1-1-16,-13 3 0 15,-1-6 2-15,-1 0-2 16,-3 1 2-16,3-2-2 16,-9-1 1-16,0 1-1 15,-4-1 1-15,2 0 0 16,0 6-1-16,5 3 1 16,4-1-2-16,9 6 4 15,0-4-3-15,-4 6 1 16,2-2 0-16,-4 2 0 15,-10 0 0-15,-4 4 0 16,-3 3 0-16,-2 7-1 0,3 4 2 16,2 5-3-1,-8 5 3-15,2-1-2 0,-1 0 1 16,-5 2 0-16,8-4 0 16,-7-1 0-16,-2-4-1 15,0-2 2-15,-9-8-2 16,-3 2 2-16,-2-3-2 15,0 2 2-15,-14 2 0 16,-15 8 0-16,-4 2 1 16,-11 1 1-16,-10-6 0 15,10 0-2-15,-3-11 0 16,-1-1 0-16,9-2 0 16,-10-1 0-16,6-2-1 0,-3 4 0 15,-10-4-1 1,9-2 1-16,-10 0-2 0,-11 0 2 15,-3-1 0-15,-2-2-1 16,-12-2 0-16,-15-3 1 16,-14-5-3-16,-17-3 2 15,-16-2-2-15,-7-1-4 16,-11-3 0-16,4 0 0 16,15 0 4-16,7 0 3 15,8-8 0-15,11-1 0 16,-12 5 1-16,8 3-1 15,-3 1 1-15,-3 0-1 16,3 0 0-16,0 0 1 16,0 0-2-16,-4 5 1 0,-3 8 0 15,-2 1 0-15,11-2-1 16,20-2 0-16,9-2 1 16,15-4 0-16,-2-4-3 15,2 0 3-15,2 0 0 16,0 0-2-16,2 0 4 15,-4 0-2-15,-5-4 0 16,1 0 0-16,-2-4 0 16,0 2 0-16,6-2-1 15,13-1 2-15,-1 4-2 16,0-2 2-16,-5 6-2 16,1 1-1-16,2 0 0 15,3 0-2-15,8 0 4 0,0 0-1 16,7 0-2-1,1 0 2-15,8 0 1 0,-1-5-2 16,-1-3 4-16,7-2-2 16,8-2 0-16,7 1 3 15,6 0-2-15,7 1 0 16,-3 2 1-16,6 0-2 16,-1-2 1-16,-3 0 1 15,8 1-2-15,-5-2 0 16,7 5 2-16,-5 0-2 15,2 0 2-15,3 2-2 16,-2 2 2-16,2 0-2 0,2-2 0 16,-2 4 1-1,2-3 0-15,0 2 2 0,0 1-3 16,0 0 0-16,0 0-2 16,0 0-6-16,0 0-2 15,0 0-10-15,0 0 2 16,0 0-2-16,0 0-6 15,0 0-25-15,0 0-2 16,-5 0-21-16,-1 4-85 16</inkml:trace>
  <inkml:trace contextRef="#ctx0" brushRef="#br0" timeOffset="11010.2986">9820 9551 210 0,'-9'-8'10'15,"-3"2"14"-15,10-2 3 16,-2 0 17-16,-3 4-24 16,5-1 4-16,2 4-11 15,-2 1-1-15,0-3-5 16,0 2-1-16,-1-1-1 15,-4-2-3-15,1 2-2 16,-3-3-1-16,-5-1 1 0,1 0 4 16,-3-4 0-16,-8-1-3 15,2-6 5-15,-5 1-4 16,-2-4 1-16,-4-1 0 16,-1-3-3-16,5-7 0 15,-1 3 1-15,-4-6-2 16,-2 0 2-16,1-3-2 15,-6 0 0-15,8 1 1 16,1 2 0-16,8-1 0 16,2 3 0-16,6-4-7 15,1-2 1-15,1-6-5 16,3 0 1-16,3 0 3 16,0 0 7-16,2-2 1 0,1-1-1 15,3 2 0 1,0-4 1-16,2 5-1 0,0-1 0 15,0 0 1-15,0 1 0 16,11-3 2-16,4 3-2 16,5-1 3-16,7-3-3 15,-2 5 4-15,2-1-2 16,0 4 4-16,-6 2 3 16,8 2-6-16,12 4-3 15,1-4 1-15,3 7-2 16,12 0 0-16,1 0-2 15,7 3 1-15,-3 2 0 16,3 7-1-16,0-2 4 16,3 5-4-16,2-2 4 0,-1 0-4 15,3-2 4-15,-8 4-2 16,-6 0 0-16,0 2 0 16,-5-2 0-16,-6 4 1 15,2 0-2-15,0 0 2 16,7 2 0-16,0-1-1 15,1 1 2-15,3 3-2 16,6-1 0-16,-2 2 0 16,7 0 0-16,12 2 0 15,-8-2 1-15,8 4-2 16,-6-3 2-16,4 3-2 16,2 0 1-16,-6 0 0 15,8 0 0-15,0 0 0 0,1 0-2 16,11 7 2-16,-4-4 0 15,1 1-1-15,-6 3 1 16,-3-5 0-16,-11-2 0 16,-3 0 0-16,-6 0 0 15,6 0 1-15,1 0-1 16,3 0 0-16,-4 0 0 16,5 0 0-16,2 0 0 15,-6 0-1-15,1 1 1 16,-2 2 0-16,-6-2 0 15,4 4 0-15,0-3 0 16,-9 4 0-16,5-4 0 0,-3 2 1 16,5 2-1-16,-5 0 0 15,10 2 2-15,-1-1-2 16,-11-1 0-16,7 9 0 16,-7-5 0-16,-4 1 0 15,0-3 1-15,-3 1-1 16,-6-1 1-16,-5 2-1 15,-7-1 0-15,4 2 1 16,1 1-1-16,0 0 0 16,0 4 2-16,7-2-1 15,0 0-1-15,1 0 1 16,3 0 1-16,-6 3-1 16,7 1 1-16,-10-4-2 15,-2 1 4-15,0 2-4 16,0-5 0-16,-2 8 1 0,0-2 0 15,15 2 1-15,-6 3-2 16,7-4 4-16,-3 7-4 16,-6-4 0-16,-3-2 1 15,-9 0-1-15,0 4 0 16,-6-4 0-16,2 4-1 16,-2 3 0-16,0 9 1 15,2-2-2-15,-2-1 1 16,-2 4 1-16,-6-7 0 15,-1 2-1-15,-3-6-2 16,-3-4-1-16,-5 8 1 16,-3 1 2-16,-4 4-1 0,0 7 2 15,0 8 0-15,-11 7 1 16,-5-2 0-16,-4-2-1 16,-2-7 1-16,4-9-1 15,-5-6 0-15,-4 0-1 16,-3 1 1-16,-15 1 0 15,-3 2 2-15,-18-2-1 16,-3-2 0-16,3-6-1 16,-10-4 0-16,0-6 2 15,-9 2-2-15,-8-3 1 16,-16 5 1-16,-11-2-2 16,-5 1 0-16,-4 5 0 15,1 2-3-15,-5-1-13 0,-10 1-26 16,-8 0-33-1,-3-5-39-15,5-8-77 0</inkml:trace>
  <inkml:trace contextRef="#ctx0" brushRef="#br0" timeOffset="14282.2178">5350 12147 6 0,'-45'-11'12'16,"8"4"-12"-16,-1 7 6 16,0 0 3-16,5 0 2 15,-6 0-1-15,6 0-7 0,-5 0-3 16,-4 0 0-16,-1 0-3 15,-1-3 3-15,-1-11-2 16,10-1 2-16,1-3-16 16</inkml:trace>
  <inkml:trace contextRef="#ctx0" brushRef="#br0" timeOffset="15948.0664">4220 10964 0 0,'-15'0'365'15,"8"-2"-359"-15,7 2 8 16,0 0 2-16,0-1 9 0,0 1-17 16,0 0-1-16,0-3 0 15,0 3 2-15,0 0-9 16,14 0-3-16,13 0 3 16,10 0 2-16,13 0-2 15,8 0 1-15,15 3 1 16,14 3-1-16,9-1 2 15,19-1-2-15,5 1 1 16,19-5 0-16,6 0 0 16,-1 0 3-16,3 0-4 15,-13 0-2-15,-16 0 3 16,-13 0-3-16,-9 0 1 16,-7 9 0-16,-3-2 0 0,1-1 0 15,-2-5 2 1,-2-1-2-16,-1 0 3 0,3 0-1 15,-5 0 1-15,-9-3-2 16,0-4 2-16,-15 0-1 16,-11 2-1-16,-5 1-1 15,-15 2 2-15,2 1-1 16,-7-2 0-16,4 2-2 16,-4-2 2-16,7 3-1 15,-3-1 1-15,-2-4 1 16,5 4-1-16,0-3 2 15,-13 0 0-15,3 0-2 16,-4 4 1-16,-3 0-1 16,-4 0-1-16,7 0 2 0,3-3-4 15,-1 3 3-15,8 0-2 16,-5-2 1-16,2 2 0 16,-4 0 0-16,1 0 1 15,-11 0-2-15,4 0 2 16,-8 0-2-16,-2 0 2 15,0 0-2-15,0 0 1 16,0 0 0-16,0 0 0 16,0 0 2-16,0 0-3 15,0 0 2-15,0 0-2 16,0 0 2-16,7 0-2 16,-5 0 0-16,4 0 1 15,2 0 0-15,-4 0 0 0,0 0 0 16,5 0 1-16,-7 0-1 15,-2 0 1-15,0 0-2 16,0 0 2-16,0 0-2 16,0 0 1-16,0 0 0 15,0 0 0-15,0 0 1 16,0 0-2-16,0 0 2 16,0 0-3-16,0 0 4 15,0 0-4-15,0 0 3 16,0 0-2-16,0 0 1 15,0 0 0-15,0 0-1 16,0 0 2-16,0 0-2 0,0 0 1 16,0 0-2-1,2 0-15-15,12 0-26 0,-1 17-32 16,1-7-113-16</inkml:trace>
  <inkml:trace contextRef="#ctx0" brushRef="#br0" timeOffset="16757.0091">10312 11007 363 0,'-18'-3'22'0,"9"-2"-2"16,6 3 10-16,3 2-1 15,0 0-9-15,0-3-11 0,0 3-6 16,0 0-1-16,17-4-4 15,23-2 3-15,20-2-1 16,20 3 1-16,25-4 1 16,20 1-2-16,22 3 0 15,18-4 0-15,22 1 1 16,11-2 0-16,9-2-1 16,7 1 0-16,-25 1 1 15,-6 2-3-15,-20 1 3 16,-23 3-1-16,-17 2 0 15,-23 0 0-15,-26 0-1 16,-21 2 3-16,-21 0-4 0,-6 0 4 16,-17 0-4-1,2 0 2-15,-5 0 0 0,-3 0 0 16,-3 0 0-16,0 0 0 16,0 0 0-16,0 0-1 15,0 0-4-15,0 0-7 16,0 0-35-16,-40 0-87 15,-20 0-168-15</inkml:trace>
  <inkml:trace contextRef="#ctx0" brushRef="#br0" timeOffset="19398.4281">6117 12561 312 0,'0'-2'49'16,"0"0"-31"-16,0 2-6 15,0-2 8-15,0 2 1 16,0 0-10-16,0 0-1 16,0 0-1-16,0-2-4 15,0 2-5-15,0 0 0 16,0 0-1-16,6-2-6 16,15-2 4-16,5 0 3 15,8-2 0-15,-1 0 0 16,14-3 0-16,0 2-1 15,11-1 1-15,13-2 0 16,16-4 0-16,15 2 2 0,8-1-2 16,-2 1 0-16,6 5 1 15,-5 1-2-15,-8 4 2 16,-13-1-1-16,-5 3 0 16,-14-1 0-16,-4-2-1 15,4 3 2-15,4 0-2 16,6 0 2-16,0 0-2 15,8 0 1-15,-4 0 0 16,0 0 0-16,-10 0 1 16,-13 0-2-16,-7 0 2 15,-6 0-1-15,-11 0 0 16,-3 0 0-16,-4 0 1 16,-11 0-1-16,4 0 0 15,-6 0 0-15,0 0 0 16,-5 0 1-16,6 0 2 0,-1 0-3 15,-3 0 4-15,12 0-4 16,-6 0 2-16,9 0-2 16,0 0 0-16,0 0 0 15,3 0 1-15,7 0-2 16,-3 0 2-16,7 0-1 16,8 0 0-16,-1 0 0 15,6 0 0-15,1 0 0 16,2 0 0-16,0 3 0 15,2 1-1-15,-2-2 5 16,-2 1-8-16,-12 1 5 16,4-1-2-16,-9-3 2 0,1 1-2 15,-2 1 1-15,-5 0 0 16,-2 0 0-16,8 1 1 16,-8-3-2-16,7 1 2 15,-7 2 2-15,0-2-3 16,0 2 1-16,-2-3 0 15,9 1-1-15,-7-1 2 16,7 0 0-16,-5 0 0 16,-2 0-2-16,-2 0 3 15,5 0-2-15,-2 0-1 16,-6 0 1-16,-4 0 0 16,5 0-1-16,0 0 0 15,2 0-1-15,2 0 2 0,5 0-1 16,4 0 1-16,-5 0-1 15,6 0 1-15,-8 0-1 16,3 0 0-16,-5 0 0 16,4-4 0-16,5 3 0 15,1-2 0-15,3 2 1 16,3-4-2-16,8 3 2 16,11-1-2-16,-9-1 2 15,-1-1-1-15,0 2 0 16,-7-1 0-16,-5-2 0 15,1 1 1-15,10 1-1 16,0-2 1-16,15 0-2 0,4-3 1 16,9 1-1-1,-6-1 2-15,8-1-1 0,-5 2 0 16,-8 4 0-16,1-1-1 16,-9 4 2-16,1 1-1 15,-3-2 1-15,1 2-2 16,-10 0 2-16,-3 0-1 15,-8 0 0-15,-11 0 0 16,-4 0-2-16,-10 3 3 16,-1 2-2-16,-3-5 2 15,-10 2-1-15,4-2 1 16,-5 0 0-16,2 0-1 16,7 0 2-16,5 0 0 15,11 0-2-15,4 0 1 16,11 0 0-16,3 0-1 0,-3 0 1 15,0 0-2-15,-9 0 1 16,4 0 0-16,-6-2 0 16,2 0 0-16,1-1 1 15,-5 2 1-15,-10-1-2 16,-3 2 1-16,-5 0-1 16,-2 0 0-16,-2 0 0 15,0 0-1-15,-5 0 1 16,2 0-1-16,8 0 2 15,1 0-2-15,4 0 1 16,-1 0-1-16,9 0 2 16,-10 0-1-16,-1 0 0 15,-3 0 0-15,-5 0 0 0,6 0 0 16,-8 0 0-16,7 0-1 16,-9 0-4-16,-2 0-6 15,0 0 2-15,0 0-4 16,0 0-2-16,0 0-12 15,0 0-24-15,0 0-64 16,0-4-128-16</inkml:trace>
  <inkml:trace contextRef="#ctx0" brushRef="#br0" timeOffset="22188.0442">13770 12448 350 0,'-15'-9'14'15,"5"4"1"-15,10 5-11 16,0 0-4-16,3 0 0 16,37 0-3-16,29-6 3 15,29-4 9-15,22-4-2 0,30 4 2 16,8 5-3-16,14 3 1 15,8 2-4-15,7 0 5 16,9 0-1-16,0 0-4 16,-18 0-1-16,-18 0-2 15,-21 0 0-15,-23 0 2 16,-16 0-4-16,-17 0 4 16,-14 3-4-16,-23 3 2 15,-20 1-1-15,-9-6 1 16,-13-1-1-16,-4 0 1 15,0 0 0-15,-16 0 4 16,-30 2-4-16,-14 0-4 0,-24 4-1 16,-11 1-7-16,-7-4 0 15,-3-3-5-15,-6 0-16 16,-9 0-15-16,-5 0 26 16,-6-3 8-16,-8-6 6 15,-4 3 1-15,3 4 7 16,2 1 0-16,13-2 4 15,7 1 2-15,13-5 4 16,25 5 10-16,15 0-9 16,30-1 7-16,15 3 2 15,15-1 3-15,5 1-21 16,0 0-2-16,16 0-4 16,28 0 4-16,24 0 7 0,16-5 4 15,14-5 1 1,6 2-5-16,-1 2 4 0,11 2-9 15,4 0 7-15,18-1-2 16,15 4-1-16,14-2 0 16,5 3 2-16,4 0-2 15,-6 0-3-15,-3 0 1 16,-11 0-1-16,-15 0-2 16,-23 2-1-16,-18 3 0 15,-21-2 0-15,-17 2-1 16,-8-3 1-16,-21-2 0 15,-8 0-3-15,-19 0 7 16,7 0-3-16,-11 0 0 16,0 0 9-16,0 0 2 0,-29-7 3 15,-22-12-15-15,-17-3-9 16,-22-1 1-16,-20 8-3 16,-23 5 0-16,-21 4-11 15,-18 0-4-15,-3 1-1 16,3 0 15-16,-9 1 10 15,3 0 2-15,-5 4-1 16,7 0 2-16,7 0 1 16,7 0-2-16,10 0 5 15,25 0-3-15,22 0 4 16,23-2-4-16,24-2 1 16,11 0 1-16,22 0-2 15,12 2 5-15,11 2-2 0,2 0-5 16,0 0-6-1,4 0-9-15,25 0 10 0,25 0 5 16,26 6 7-16,19-4-2 16,24-2 5-16,16 0 0 15,6 0-2-15,13 0 0 16,9 2 0-16,9 4-6 16,9 0 0-16,-4 1-2 15,-5 2 0-15,-20-1-1 16,-12-2-2-16,-14-2 3 15,-30 0-5-15,-13 2 4 16,-32-4-3-16,-26 1 0 16,-15 0-4-16,-14-3 8 0,0 0 1 15,-16 0 8-15,-37 0-9 16,-30 0-1-16,-22 0-3 16,-22 0-1-16,-8 0 4 15,-17 3-2-15,-6-1-1 16,-16 4-1-16,-20 5-8 15,-7-1 7-15,-5 2 3 16,-6-1 3-16,13 0 0 16,16-3 4-16,17 9-3 15,23-5 3-15,16-1 0 16,31-1-1-16,36-6 4 16,27-2-1-16,24-2-1 0,9 0-5 15,0 2-5 1,17 1-10-16,39-2 15 0,38-1 7 15,28 0 7-15,44-4-4 16,27-11-7-16,11-4 1 16,6 3-3-16,2 6 3 15,-11 6-4-15,-5 4 1 16,-7 0 0-16,-17 0-1 16,-14 0 0-16,-20 0-2 15,-24 2 2-15,-21 2-3 16,-24 0 2-16,-24-2 1 15,-18 0 0-15,-23 0-5 16,-4-2 4-16,0 0 1 16,-37 0 2-16,-33 0-2 0,-29 0-13 15,-23 0 6-15,-13 0 1 16,-10 0 5-16,-22 0-1 16,-18 0-1-16,-14 0 1 15,-10 0 2-15,-16 0 0 16,9 8 1-16,6-2 4 15,23 0-4-15,25 0 6 16,23 1-5-16,26-2 2 16,41-1 0-16,41-2 4 15,20-2-1-15,11 2-7 16,42-2-15-16,43 0 15 16,38 0 6-16,44 0 1 15,42-12 1-15,21-8-5 0,22-2 1 16,-7 7-4-1,-18 1 0-15,-20 3-1 0,-25 3 1 16,-27 6-2-16,-33 2 4 16,-26 0-4-16,-32 0 2 15,-24 0-1-15,-19 0-2 16,-17 0 1-16,-4 0 2 16,-27 6 0-16,-40 4 0 15,-37 3-4-15,-39 8 0 16,-26 0-2-16,-20-6 5 15,-10-5 1-15,1-4 0 16,-5 1 1-16,5-1 3 16,13 1-2-16,27-1 4 15,44-3 0-15,54-2 4 0,38-1 7 16,22 0-17-16,20 0-4 16,47 0-4-16,53 0 8 15,49-16 6-15,36-9-4 16,20-4-2-16,-4 2 0 15,-21 8 0-15,-28 7-1 16,-18 6 0-16,-27 4-4 16,-23 2-1-16,-27 0-12 15,-29 0-9-15,-25 0-8 16,-23 0 0-16,-29 8 22 16,-52 6 12-16,-32 6 0 15,-34 0 0-15,-21 1 1 16,-14-4 0-16,-8-3 3 0,-1 0 2 15,-1 0-1-15,24-2 1 16,31 1-4-16,41-5-2 16,49-5-1-16,34 1-5 15,13 0-76-15,40-4-172 16</inkml:trace>
  <inkml:trace contextRef="#ctx0" brushRef="#br0" timeOffset="29491.2847">9078 15902 70 0,'-25'-21'293'0,"-4"1"-260"15,0-8 1-15,-4 1-20 16,10 12 10-16,10 7-11 15,13 6-2-15,0 2-6 16,0-2-2-16,0 2-3 0,0 0 0 16,0 0-3-16,0 0 2 15,0 0 0 1,7 0 1-16,15 0 0 0,16 0 0 16,2 0 3-16,9 0-2 15,9 0 1-15,11-4 1 16,14-6 3-16,8-1-2 15,16-4-1-15,0 5 1 16,8-3-4-16,-1 9 1 16,0 4-1-16,0 0 2 15,-10 0-2-15,6 9 1 16,-8 5 2-16,-2-1 0 16,16-5-1-16,0 7-1 15,7-5 1-15,-8 0-2 0,-10 3 1 16,-11-4 0-16,-9-1 1 15,-10 2-2-15,-6 5 2 16,3-6-2-16,-5 5 1 16,6-4 0-16,3-2-1 15,4 1 2-15,-2 4 0 16,4-9 2-16,-6 5-3 16,-5-1 1-16,-2-2-1 15,-9 0-1-15,-4 1 1 16,0 2-1-16,-7-4 1 15,4 2-1-15,1-1 3 16,6-6-3-16,-2 4 3 16,-2-3-3-16,2-1 1 15,2 0 0-15,-5 0-1 0,-1 0 1 16,-7 0 0 0,1 0 0-16,-8 0 0 0,2 0-2 15,-3 3 3-15,-1-1-3 16,0 2 1-16,2-4 0 15,-2 3-1-15,-1-3 3 16,2 0-3-16,-8 0 2 16,5 0 0-16,-5 0-1 15,-4 0 0-15,-6 0 0 16,4 0 0-16,-2 0 1 0,-4 0 0 16,6 0-2-1,-5-3 2-15,-2 3-2 0,2 0 2 16,-2 0-2-16,-3-3 2 15,3 2-2-15,2-4 2 16,-4 4-1-16,-1-3 0 16,-3 4 1-16,-4 0-3 15,4-4 3-15,-3 4-2 16,-5 0 2-16,0-2-2 16,1 2 2-16,-3-2-1 15,-2 2 0-15,2 0 1 16,-2 0-2-16,0 0 2 15,0 0-3-15,0 0 3 16,0 0-1-16,0 0 0 16,0 0 0-16,0 0 0 15,0-2-1-15,0 2 1 0,0 0-4 16,0-3 1-16,0 3-4 16,0-1-1-16,0-2-10 15,0-4-14-15,2-9-24 16,8-7-122-16</inkml:trace>
  <inkml:trace contextRef="#ctx0" brushRef="#br0" timeOffset="30632.4327">15851 14620 39 0,'-33'0'79'16,"4"-8"-65"-16,2 2-14 15,7 6 0-15,7 0-20 16,-10 0-22-16,8 10 21 15,-10 8-22-15</inkml:trace>
  <inkml:trace contextRef="#ctx0" brushRef="#br0" timeOffset="32688.0004">14777 15775 145 0,'-13'-20'264'0,"13"17"-246"16,0 0-18-16,0 3 2 15,0 0-2-15,0 0 1 0,0-1 6 16,34-4-4-16,14 1 10 16,10-2-10-16,13 4 0 15,3-4-3-15,-1 2 3 16,12-5-2-16,-2 1 0 15,13-3 1-15,-3-1-1 16,5 2 5-16,-3 1-3 16,-5 6 1-16,-9 3 1 15,-8 0-3-15,-4 0 2 16,7 0 0-16,-1 0 0 16,8 6 0-16,6 0 2 15,-3 0-6-15,-3 2 2 0,2 0-2 16,-8-2 1-16,6 1-1 15,0-1 0-15,-8-2 0 16,6 3 1-16,-8-1-1 16,-4-2 1-16,3-2-2 15,-1 2 2-15,-2-2-2 16,0-2 1-16,0 0 0 16,-2 0 0-16,-9 0 0 15,0 0 1-15,-2 0 0 16,-10 0-2-16,4 0 2 15,-2 0-2-15,8 0 1 16,0 0 0-16,-5 0 0 16,2 0 0-16,-1 0 0 15,-8 0 0-15,1 0 0 16,-5 0 1-16,-3 0-2 0,4 0 2 16,-1 0-2-16,2 0 1 15,1 0 0-15,-1 0 0 16,3 0 1-16,-3 0-2 15,-4 0 2-15,-5 0-2 16,2 0 2-16,2 0-2 16,5 0 1-16,0 0 0 15,0 0 0-15,-6 0 0 16,2 0 0-16,-7 0 0 16,7 0-1-16,-9 0 2 15,-2 0-2-15,2 0 2 16,0 0-2-16,2 0 1 0,-2 0 0 15,4 0 0-15,-2 0-1 16,3 0 1-16,-7 0 0 16,-5-2-1-16,3-2 3 15,-1 0-3-15,-6 0 2 16,2-2-1-16,4 1 0 16,1 1 0-16,-3 1-1 15,5 0 2-15,-2 1-1 16,-4-3 0-16,2 5 0 15,-5-1 1-15,4 1-2 16,7-3 1-16,0 3 0 16,4 0-1-16,8 0-2 15,-6 0-1-15,5 0-4 0,-2 0 2 16,-11 0 0-16,-5 0 5 16,1 0 0-16,-4 0-1 15,8 0 2-15,-2 0-3 16,4 0 2-16,0 0-3 15,0 0 0-15,-2 0 2 16,-6 0 2-16,6-2 0 16,0-2 0-16,0 0-4 15,2 2-23-15,-2 2-24 16,2 0-28-16,-10 0 20 16,3 0 8-16,-5 0 15 15,0 0 12-15,-1 0 16 0,-3 0-2 16,-2 0-14-16,1 0-10 15,-4 0 10-15,1 0 24 16,7 0 28-16,7 0 12 16,0 0 7-16,14 0 20 15,-4 0-17-15,5 0-2 16,-3 0-5-16,1 0-5 16,-1 0-14-16,4 0-9 15,3 0-6-15,1 0-8 16,3 0 2-16,-2 0 0 15,10 0 1-15,0 0 2 16,2 0 1-16,-4 2-2 16,20 2-1-16,6 2 2 0,7 4 7 15,10 1-9 1,-1 8-2-16,6-2-3 0,-2 2 1 16,-11-5-1-16,-4 6 0 15,-21-10-1-15,-20 0-3 16,-15-6-1-16,-13-4 5 15,-14 0 2-15,4 0 4 16,7 0 4-16,3 0 3 16,7-4-5-16,8-6-2 15,4 4-4-15,-1 2-1 16,-5 1 0-16,2 3-3 16,-2 0 1-16,-9 0-3 0,-5 0 3 15,-9 0 0 1,-2 0 1-16,-2 0 1 0,0 0 0 15,0 0 0-15,0 0 0 16,0 0-8-16,0 0-14 16,0 0-5-16,0 0-17 15,8 0-39-15,-6 0-37 16</inkml:trace>
  <inkml:trace contextRef="#ctx0" brushRef="#br0" timeOffset="35950.061">4241 16796 243 0,'-9'0'69'0,"-3"0"-53"15,8 0-14-15,4 0 6 16,0 0 13-16,0 0-7 15,0 0-8-15,0 0-6 16,0 0 0-16,0 0-2 16,25 0 2-16,8 0 0 15,13 0 4-15,18 0 1 0,9 0 3 16,10 0 0-16,3 0 1 16,7 0-2-16,1 0-3 15,-1 0 3-15,6 0-6 16,-1 0 3-16,13 0-4 15,9 0 3-15,21-12-3 16,2-6 1-16,3-5 0 16,-3-2 1-16,-3 6 4 15,-10 6 2-15,-15 8-4 16,-14 5-1-16,-3 0-2 16,-9 18-1-16,7 3 0 15,0-1 1-15,-3-4-1 0,5-10 1 16,5 2 0-16,6-6 1 15,-5-2-2-15,4 0 2 16,-17 0-2-16,-10 0 3 16,-16 0-2-16,3 0-1 15,-10 0 0-15,1 0 0 16,9 0 1-16,-6 0-1 16,9 0 4-16,1 0-2 15,1 0 3-15,3-10-5 16,0 0 1-16,-3 0-1 15,-1 2 2-15,1 4 0 16,-8 4-2-16,-5 0 0 16,-2 0 1-16,-2 0-1 0,-1 7 1 15,-4-1-1-15,14 5 0 16,-1-5 0-16,6-4 2 16,-5 2-2-16,-3-4 0 15,-6 4-2-15,-11-2 1 16,-2 2 2-16,0-1-1 15,-1-2 2-15,1 0-2 16,1 2 0-16,8-3 0 16,6 0-2-16,1 0 4 15,-1 0-2-15,2-8 0 16,-3-2 0-16,-5 2 0 16,-7 2 0-16,-6-3 0 15,-4 8 1-15,1-4 0 16,-3-1-1-16,-2 1 0 0,-2 1 1 15,9 4 0-15,-6-4 0 16,12-2 0-16,-4-2 0 16,4 3 0-16,-1 2-1 15,-1-1 0-15,-9 2 1 16,7-2 0-16,-9 4 1 16,4-5-2-16,-6 5 1 15,-1 0-1-15,-6-1 1 16,1 1 0-16,-3-3-1 15,4 2 1-15,-6-2 0 16,7 2 2-16,-7-3-2 16,4-1 4-16,-4 4-4 15,-1 1 1-15,8-3-2 0,-5 3 1 16,9 0-1-16,7 0 0 16,-7 0 0-16,4-1 0 15,-2-3-1-15,9-1 1 16,-9 2 0-16,7-3-2 15,-7-1 2-15,-6 1-5 16,-5 2 3-16,-7 4-1 16,3-1-1-16,-1-2 1 15,10 3-5-15,0 0-10 16,-5 0-39-16,6 0-87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16:52.589"/>
    </inkml:context>
    <inkml:brush xml:id="br0">
      <inkml:brushProperty name="width" value="0.05292" units="cm"/>
      <inkml:brushProperty name="height" value="0.05292" units="cm"/>
      <inkml:brushProperty name="color" value="#7030A0"/>
    </inkml:brush>
  </inkml:definitions>
  <inkml:trace contextRef="#ctx0" brushRef="#br0">2761 5909 322 0,'7'0'24'0,"-7"0"-18"15,0-2 5-15,0-4 3 16,0 2-3-16,0 2 2 16,0 2 3-16,0 0 2 15,0 0-10-15,0 0-8 16,0 0-3-16,0 0-6 15,0 0 3-15,6 0-7 16,15 0 6-16,10 0 2 16,4 0 5-16,5 0 0 15,5 0 0-15,-3 0 1 16,-6 0-1-16,-3 4 0 0,4 8 1 16,0 5-2-1,7 2 0-15,-1 7 0 0,-1-6 2 16,-6-2-2-16,-3-6-1 15,-6-3-1-15,-7-6 2 16,0-3 0-16,-11 4 0 16,4-4 1-16,-6 0 0 15,-3 0 0-15,6 0 0 16,-2 0 0-16,13 0 0 16,6 0 0-16,21-1 0 15,21-23-2-15,18-12 4 16,11-6-4-16,-5 3-1 15,-10 7 2-15,-14 12 1 0,-15 14-1 16,-11 6 1 0,-6 0 0-16,5 10-1 0,3 8-1 15,4 1 1-15,2-2 2 16,0-3-2-16,9-3 2 16,0-8-1-16,3-3 0 15,1 0 0-15,2 0 0 16,-4-12 0-16,-2 2 0 15,-3 4 0-15,-1 4-1 16,-4 2 2-16,-6 0-1 16,-1 0 0-16,4 6 2 15,3 3-2-15,14-3 0 16,-4-6 1-16,12 0-1 16,-3 0 0-16,0-3 1 15,-8-11-2-15,-12 2 1 0,-7 3 0 16,-7 4-3-16,-10 4 0 15,-6 1-2-15,8 0-1 16,-4 0 6-16,4 0-3 16,2 1 2-16,5 4 2 15,6-5-2-15,9 0 2 16,3 0-2-16,0-11 1 16,-4-7 0-16,4-1 0 15,-10 4-8-15,-3 5-6 16,-12 4-1-16,-5 6 11 15,-4 0-1-15,-2 0 5 16,2 0 0-16,7 10 0 0,-3 0 2 16,5 0-2-16,7-4 1 15,-3-5 1-15,17-1 0 16,-2 0-2-16,7 0 1 16,6-13-1-16,-3 1 0 15,-8 4-5-15,0 6 1 16,-7 2 4-16,-5 0-3 15,-3 21 3-15,-6 2 0 16,7 4 2-16,-5-4-2 16,0-2 4-16,0-4-3 15,3-9 2-15,3 0-2 16,6-8 0-16,20 0 2 16,-3 0-1-16,2-8 2 0,-6-4-3 15,-12 2-2-15,-10 4 4 16,-14 4-3-16,-7 2 0 15,-6 0 0-15,4 0 0 16,4 0 0-16,6 6 0 16,3 0 0-16,5 0 0 15,5-6 2-15,1 0-1 16,7 0-1-16,3-6 4 16,9-10-1-16,-3 0-2 15,-4 3-1-15,-14 4 1 16,-4 6-1-16,-9 3 1 15,-4 0 1-15,1 0-2 16,1 0 3-16,3 0-1 0,0 0 0 16,4 0 0-16,4 0 0 15,4 0 3-15,3 0-4 16,5-11 1-16,-2 3-1 16,1 2-2-16,-3 1 0 15,-9 5-1-15,-4 0 1 16,3 0-3-16,0 5 4 15,2 9 0-15,0 4 0 16,-2-2 0-16,0 0 0 16,-1-4 0-16,6-4 0 15,6-4 0-15,8-4 0 0,8 0 1 16,-3 0 0 0,4 0-2-16,-1 0 1 0,-9 0 0 15,-12 0 0-15,-4 0 1 16,-2 0 1-16,-3 8-2 15,3-2 0-15,2 4 0 16,6-2 0-16,1-3 2 16,0-4-3-16,6-1 2 15,0 0-2-15,14-14 1 16,-11-4 0-16,-1-4-4 16,-6 4-1-16,-18 6-1 15,3 4 1-15,-8 5 3 16,1 3-2-16,-1 0 3 15,-1 0-2-15,-1 0 3 16,-4 0-4-16,-2 0 4 16,0 0-1-16,-3 0 0 0,-2 0 1 15,2 0 0-15,5 0-1 16,1 0 2-16,3 0-2 16,-2 0 2-16,2 0-2 15,0 0 1-15,1 1 0 16,-3 6 0-16,-7 6-4 15,-2 5-6-15,-2 6-27 16,0-13-72-16</inkml:trace>
  <inkml:trace contextRef="#ctx0" brushRef="#br0" timeOffset="4912.994">11553 5984 157 0,'-11'0'103'0,"-3"-6"-101"16,12 0-2-16,2 4 18 15,0-1 50-15,0 3-24 16,0 0-23-16,0 0-8 16,0 0 2-16,0 0-2 15,0 0-4-15,0 0-9 16,0 0 0-16,0 0-4 16,2 0 0-16,16 0-4 0,16-6-7 15,13-2 13 1,8 0 1-16,-1-2 1 0,4 0-2 15,-9 1 2-15,-5 2-2 16,-4 5-1-16,1 2 2 16,-6 0 0-16,3 0 0 15,2 0 2-15,5 0-2 16,3 0 1-16,22 0 0 16,1-10 0-16,14-6 0 15,11-4 0-15,-5 0 0 16,-13 7 0-16,-14 8 1 15,-19 5-2-15,-9 0 2 16,-3 0-3-16,-2 6 2 16,12 1 0-16,12-2-2 0,17-5 2 15,1 0 0-15,13 0 0 16,0-7 1-16,-15 2 0 16,-2 5-2-16,-15 0 2 15,-8 10-1-15,-5 12 1 16,5 3-1-16,8 6 0 15,6-3 0-15,0-3 0 16,9-10 1-16,0-7 1 16,-7-8-2-16,4 0 5 15,-9 0-1-15,-6-5 8 16,1-4-8-16,-12 3 2 16,-7 3-3-16,-2 0-2 15,3 2 1-15,-1 1-2 0,14-5 0 16,7 3 1-16,5-4-2 15,9 0 2-15,-6-5-1 16,9-3 0-16,0-3 2 16,3-2-4-16,-7 5 1 15,0-1 1-15,-16 7 0 16,-11 1-2-16,-7 6 3 16,5 1-2-16,-7 0 1 15,10 0 0-15,-3 0 0 16,8 0 0-16,3 0 0 15,9 0 2-15,3 0-4 16,-1-2 3-16,-13-6-2 0,-5 2 0 16,-11 6 1-16,-7 0-2 15,1 0 1-15,-3 0 0 16,1 0-1-16,-6 6 1 16,-1 4 0-16,9-4 0 15,-4 2 1-15,6-4-2 16,4-2 2-16,7 0 0 15,5-2-2-15,1 0-1 16,-1 4 2-16,-1 1 0 16,0 4 0-16,-9 3 2 15,6 2 0-15,-6 1-1 16,3-2 2-16,-1-3-2 16,3-3 2-16,3-4-2 0,5-1 1 15,-3-2-2-15,5 0 2 16,4 0-2-16,-8 0 1 15,8 0 0-15,-10 0-3 16,-9 0 3-16,-4 0-1 16,-2 0 1-16,-2-2-1 15,-1 2 2-15,5-2-3 16,9 1 4-16,6-4-4 16,8 3 2-16,-5-2-1 15,1-1-5-15,4 5-4 16,-10 0-7-16,-13 0 5 15,-2 0 1-15,-12 3 4 0,-8 1 5 16,2 0-1 0,-9-2 2-16,4-2 1 0,5 3 0 15,7 0 0-15,-3-1 1 16,16 2-1-16,-2 2 0 16,-5 0-1-16,2 2-2 15,2 6 3-15,-11 2-1 16,3 5-2-16,-3 1 0 15,-4-3 3-15,3-4-2 16,-3-3 1-16,-5-3 0 16,6-8-2-16,1 0 3 15,1-1 0-15,1 0-1 16,5 0 2-16,3 0 1 16,1 0 0-16,-2-1-1 15,3-3-1-15,-10 2 0 0,1 0-1 16,-5 0 2-16,-7 2 1 15,-2-3 0-15,4 3-1 16,-6 0-1-16,0-1 1 16,0 1 3-16,2-3 2 15,-2 2-1-15,13-3-5 16,7-5 0-16,16 2-4 16,8-4 2-16,3 6 1 15,-5 3 1-15,7 2 0 16,-7 0 1-16,6 0 5 15,0 10-3-15,-1 5 1 16,9-1-3-16,-3-1-1 0,3-3 0 16,-5-3 0-16,12 2 0 15,-12-3 0-15,0 2 2 16,-8-1-1-16,-12-4 0 16,9 1 0-16,-8 2 3 15,7-2-1-15,-4-1 2 16,8 2-4-16,8-3 1 15,-2 0-1-15,3 0-1 16,-10 6 5-16,-7 4 1 16,1 6 3-16,-7 7-3 15,4 0 7-15,4 6-5 16,-2-4 3-16,4 2-8 16,2-7-2-16,6-9-1 0,7-4 1 15,1-9-2 1,3 0 0-16,4-3 0 0,-2-15-5 15,-2 3 3-15,-8 1-4 16,-13 5 6-16,-10 6 1 16,-4 0 0-16,-6 3-1 15,8 0 2-15,6 0 1 16,9 0-2-16,1 0 3 16,-2 0-3-16,10 0 1 15,-2 0-1-15,18 0 0 16,1 0 0-16,5 0-1 15,-3 0 0-15,1 0-1 16,-11 0 1-16,0 6 1 16,0 3-1-16,-3-3 2 0,3 3 0 15,-4-3-1-15,-7-2 2 16,1 0 0-16,-5-4-1 16,-5 0-2-16,-7 0 2 15,-6 0-2-15,-10-5 2 16,-4 2-1-16,-11 1 0 15,0 2 4-15,0 0 1 16,0 0-4-16,0 0-1 16,-13 0-11-16,-23 0-27 15,-13 0-95-15,-7 0-111 16</inkml:trace>
  <inkml:trace contextRef="#ctx0" brushRef="#br0" timeOffset="7448.1635">2371 7475 117 0,'-13'0'21'0,"11"0"-21"0,2 0 0 16,0 0 0-16,0 0 9 15,0 0 6-15,0 0 8 16,0 0 3-16,0 0 1 16,0 0 0-16,0 0 0 15,0 0-4-15,0 0-8 16,0 0-6-16,0 0-8 16,0 0-1-16,13 0-3 15,7-1 1-15,-2-1 2 16,-2-3 0-16,-3 1 0 15,-2 4 0-15,2-2 2 16,-3 2-2-16,3-2 0 0,0 2-2 16,1-2 1-16,2 0 1 15,3 0-1-15,1 1 1 16,-2 1 1-16,2 0-1 16,0 0 0-16,-4 0 3 15,-5 0-3-15,-3 0 3 16,0 0-3-16,-4 0 2 15,-2 0-2-15,-2 0 2 16,0 0 0-16,2 0-1 16,7 0 0-16,5 0-1 15,3 0 1-15,6-3-1 16,1-1 3-16,4 4-3 16,5 0 1-16,-2 0-1 15,-2 0 0-15,2 7 0 16,-2 2 1-16,-2-3 2 0,1 2-1 15,3-5-2-15,0-3 1 16,14 0-2-16,7 0-1 16,1-3 2-16,3-13-3 15,-3-2-1-15,-4 5 1 16,-11 4-3-16,2 5 6 16,-9 4-2-16,5 0 2 15,7 0-1-15,-1 0 0 16,9 0-1-16,2-2 2 15,7-10 0-15,12-4 0 0,4-2-1 16,2-2-2-16,4-2-3 16,-4 8-2-16,-9 6-1 15,-2 8-2-15,-16 0 6 16,3 0 2-16,-12 12 2 16,2 5 1-16,-7-4 0 15,-6-3 0-15,-4-2 1 16,8-8 0-16,5 0-1 15,8 0 0-15,8-2 1 16,2-14-1-16,-4 0 0 16,-2 4-2-16,-8 8 2 15,-9 2 0-15,1 2 0 16,-5 0 0-16,-4 0 1 16,0 2 0-16,2 2 0 15,-5 0-1-15,10-4 0 0,1 0 0 16,10 0 2-16,2 0-2 15,6-10 0-15,3 0 0 16,-14 4-2-16,-4 2 2 16,-18 1 0-16,-9 3 0 15,-1 0 0-15,-8 0 0 16,0 0-1-16,-2 0 2 16,0 0-1-16,0 0 0 15,0 0 2-15,2 0-2 16,0 0-3-16,11 0-3 15,3 0-2-15,-3 0 7 16,1 0-4-16,-2 0 2 0,0 0-3 16,-5 0 0-16,0 0-3 15,-3 0 4-15,-2 0 1 16,-2 15-5-16,0 7-12 16,0 0-35-16,-2-4-13 15</inkml:trace>
  <inkml:trace contextRef="#ctx0" brushRef="#br0" timeOffset="11498.1582">6491 7036 14 0,'-7'-4'43'0,"-2"2"-31"16,-2 0 8-16,9 0 4 15,0 2 20-15,2-2 6 0,-4-2-3 16,-1 2-6-16,5 2-2 15,0-2-5-15,-2 2-8 16,2 0-11-16,0 0-7 16,0 0-8-16,0 0 0 15,0 0 0-15,0 0-1 16,0 0 1-16,0 0-4 16,0 0 4-16,0 0 0 15,0 0-1-15,0 0 0 16,0 0 1-16,0 0-3 15,0 0-4-15,0 0 0 16,11 10-3-16,16 2 8 0,4 3 1 16,2-4 0-16,9 2 2 15,8-4-2-15,-2-1 2 16,-1 1-1-16,5-2 0 16,-6 3 0-16,-2 1-1 15,11-1 2-15,4 2-2 16,4-5 2-16,13-3-2 15,-1-4 2-15,-4 0-2 16,14 0 1-16,-16-14 0 16,-1 2 0-16,-16 5 0 15,0 4 0-15,-10 3 2 16,-1 0-4-16,-4 3 4 16,5 4-3-16,3-1 2 15,7-1-1-15,5-5 0 0,1 0 0 16,9 0 3-16,-5-8-1 15,-4-2 8-15,-8 3-7 16,-2 5 0-16,-5 2-2 16,-3 0-2-16,0 2 1 15,-2 12 0-15,11 2 0 16,2-2 0-16,7-1 0 16,7-8 1-16,12-5-1 15,15 0 0-15,9-22 0 16,1-4 0-16,-13 2 0 15,-6 7-2-15,-23 6 1 0,-16 9 0 16,-13 2 1 0,3 0-2-16,-1 7 1 0,-2 8 1 15,7 1 0-15,5 0 0 16,3-4 0-16,16-5 1 16,10-7-1-16,10-3 0 15,16-20 4-15,-9-4-3 16,-3 5-2-16,-8 4 0 15,-20 10-2-15,-14 8 3 16,3 0 0-16,-3 4-1 16,2 13 1-16,15 3 0 15,-3-3 1-15,14 0-2 16,3-12 2-16,14-5 1 16,7 0-1-16,2 0-1 15,3-12 1-15,-17 2-2 0,-6 5 0 16,-7 0-2-16,-6 5 3 15,-1 0 0-15,-6 5-2 16,-2 13 4-16,2-1-2 16,0 2 1-16,0-5 2 15,2-5 0-15,7-3-2 16,4-6-2-16,16 0 3 16,-4 0-3-16,-1 0 2 15,-16 0-2-15,0 0-1 16,-11 2 2-16,-6 17-2 15,7 4 2-15,-3 6 0 16,3-2 1-16,6 0-2 0,8-8 2 16,3-8 0-16,10-11 0 15,3 0 3-15,13 0-3 16,5-21-2-16,10-6 1 16,-12 7 0-16,-8 6-2 15,-18 8-3-15,-17 6 1 16,-3 0 4-16,0 0 0 15,-11 4 0-15,-1 6 0 16,-2-4 0-16,12-6 1 16,2 0 3-16,6-2-2 15,9-16 5-15,14-5 6 16,2 3-9-16,-2 9-2 16,-3 1-2-16,-14 5 0 15,-18 4 0-15,-8 1 0 0,-17 0-2 16,-11 0 2-16,-8 0 0 15,3 0 0-15,-5 0 0 16,0 0 2-16,2 0-2 16,-4 0 1-16,0 0-1 15,-2 0 1-15,0 0-1 16,0 0 1-16,0 0 1 16,0 0-2-16,0 0 0 15,0 0-2-15,0 0 2 16,0 0-9-16,0 6-11 15,0 0-48-15,-4-6-12 0,-15 0-138 16</inkml:trace>
  <inkml:trace contextRef="#ctx0" brushRef="#br0" timeOffset="13400.9939">15442 7474 416 0,'0'0'0'16,"0"0"-8"-16,0 0-19 16,21-7 7-16,20 1 14 15,14-3 6-15,6-2-1 16,12 1 2-16,0 3-2 16,4 0 1-16,-2 5 0 15,3 2 1-15,13 0-1 16,-2 0 2-16,-4 0 0 15,4 0-4-15,-8 0 4 16,3 0-4-16,-8 0 4 16,-3 0-2-16,10 0 4 15,-12 0-4-15,1 14 4 16,1 4-3-16,2 1 6 16,6 0-7-16,6-7 4 15,4-7-3-15,14-5 0 0,2 0 2 16,4-10-1-16,1-7-1 15,-8 3 0-15,-6 5 2 16,-11 2-3-16,-2 7 1 16,-16 0 0-16,-9 0 2 15,2 0-3-15,5 7 5 16,3 0-3-16,5-5-1 16,9-2 2-16,6 0-1 15,2 0 8-15,-17 0-8 16,-13 0 0-16,-17 0 0 15,-23 0-4-15,-10 0-1 16,-12 0-10-16,-14 0-14 0,-39 18-52 16,-28 2-10-16,-25 0-14 15</inkml:trace>
  <inkml:trace contextRef="#ctx0" brushRef="#br0" timeOffset="15090.2669">2275 8726 305 0,'0'0'18'16,"0"0"-9"-16,0 0-2 15,0 0-5-15,19 0-2 16,16 0-3-16,16 0 3 0,11-5 2 16,14-1 2-16,4-1-2 15,-4 3-1-15,2 3-1 16,-2 1 3-16,-3 0-3 16,10 0 4-16,2 0-3 15,13 0 1-15,4-3-2 16,14-6 3-16,2-1 0 15,3 0-2-15,-13 6 8 16,4 4-2-16,-16 0 1 16,6 0 0-16,3 0-3 15,2 1-3-15,2 2 0 16,4-3-2-16,-3 0 2 16,2-4-1-16,-6-13-1 0,-4 2 2 15,-8 2 1 1,-9 8 2-16,-5 5-2 0,0 0-1 15,-6 9 1-15,6 14-3 16,-4 0 1-16,-3-2 1 16,1-6-2-16,-3-6 0 15,10-9 1-15,10 0 0 16,14-2 3-16,-1-19 8 16,1 2-6-16,-9 4-3 15,-13 8-3-15,-17 4 4 16,-3 3-2-16,-13 0-2 15,6 13 1-15,2 2 0 0,11 6 1 16,3-5 0-16,10-5 4 16,9-5-5-16,19-6 2 15,10 0-2-15,5 0 0 16,-9-7 0-16,-7-3-1 16,-16 3 0-16,-1 7 0 15,-3 0 3-15,-2 0-3 16,-4 9 1-16,3 0 0 15,3 2-1-15,0-5 1 16,5-5-1-16,4-1 0 16,10 0 0-16,-1-6 0 15,12-11 0-15,-7 4 0 0,-6 4 0 16,-12 6 0 0,-9 3 1-16,-14 0-2 15,-9 7 2-15,4 11-2 0,0-1 0 16,7 2 1-16,10 3 0 15,4-6 0-15,-3-4 0 16,10-4-1-16,-1-6 1 16,6-2 0-16,-5 0-2 15,-5 0 2-15,-3-6 0 16,-10 2 0-16,-8 2 0 16,0 2-2-16,-6 0 4 15,-2 2-2-15,11 10 1 16,1 0-2-16,6-2 2 15,0 0-2-15,7-6 2 16,9-4-2-16,12 0 1 0,19-8 0 16,-3-10-2-16,1 0 1 15,-20 0 0-15,-17 6 2 16,-16 5-2-16,-24 2 2 16,-17 5 0-16,-6 0-1 15,-12 0-1-15,-7 0 1 16,-2 0 0-16,-2 0 0 15,2 0-1-15,-2 0 0 16,0 0 1-16,0 0-1 16,0 0 1-16,0 0 0 15,0 0 2-15,0 0-2 16,0 0 2-16,0 0 0 16,0-2-4-16,0-2-3 0,0-6-17 15,12-8-45 1,-12-9-113-16</inkml:trace>
  <inkml:trace contextRef="#ctx0" brushRef="#br0" timeOffset="16936.0594">11945 7678 255 0,'0'-6'6'16,"0"6"-6"-16,9 0-10 15,-5 0 10-15,8 0 2 16,-1 0-1-16,3 0 1 16,5 0 0-16,4 2 4 15,1 10-2-15,10 1 4 16,1 4 4-16,7 5-1 15,-5 1-2-15,0 6-4 0,-1-1 4 16,-7 3-5 0,0 1 2-16,-2 4 7 0,-6 8 3 15,2 3-13-15,-7 6 5 16,-12 1-7-16,-4 7 3 16,0-2-2-16,-16 2 3 15,-15 5-3-15,-9-6 0 16,0-2 3-16,2-6-2 15,0-14 0-15,5-9-3 16,10-11 0-16,4-7 2 16,-4-2-2-16,3-3 0 15,-9 0 0-15,-11 3-2 16,-16 5-17-16,-6-5-48 16,-11-9-94-16</inkml:trace>
  <inkml:trace contextRef="#ctx0" brushRef="#br0" timeOffset="17789.3691">2375 7572 147 0,'-62'25'25'16,"-2"10"-14"-16,3 7 4 16,3 8 3-16,12-2 4 15,13 2 0-15,10-4 0 16,17 0-6-16,6 3-2 16,4 3-4-16,25 2 3 15,4 1-2-15,7 0-2 0,1 1-1 16,3-2-7-16,2-1 2 15,8-3-3-15,0 2 0 16,2-3 0-16,0-5 0 16,-4-1-12-16,2-1-19 15,-7-7-32-15,-7-7-79 16</inkml:trace>
  <inkml:trace contextRef="#ctx0" brushRef="#br0" timeOffset="19171.8007">4735 10171 394 0,'0'-3'11'16,"9"2"-11"-16,5-6-11 15,15-3 5-15,19-9-13 16,17-8 17-16,13-1-1 16,9 1 3-16,9 4-1 15,4 4-2-15,12 8-2 16,1 1 3-16,7 4-2 16,7 0 0-16,2 0 1 15,3 0-7-15,2 0 3 0,-12-1-8 16,-1 0 9-1,-8-3 5-15,-6 6 0 0,-5 4 1 16,6 0 2-16,-4 0 7 16,14 21-7-16,9 0-2 15,18-3 0-15,11 1 0 16,12-4-2-16,5 0 2 16,1-6 0-16,7-5-1 15,-8 2 0-15,-5-2 0 16,-10 0 0-16,6 8 0 0,-6 2 1 15,-2 6 0 1,3 4 0-16,-5 0 0 0,-6 2 1 16,8-6-1-16,1-2 1 15,-6-3-2-15,0-8 1 16,3-2 0-16,4-5-3 16,1 0 0-16,6 0-9 15,-5 0-4-15,-13 0 5 16,-4 0 11-16,-3 0 0 15,-11 0 4-15,-6 0 4 16,-3 8-2-16,-8 4-3 16,-6 0-3-16,4 0 0 15,-8-4 0-15,10-4-2 16,-1-4 0-16,11 0-5 16,6 0 4-16,1-6-4 0,-6-2 1 15,-15-1 3-15,2 6 3 16,-10 3 1-16,-9 0-1 15,5 0 1-15,-9 2-1 16,11 4 1-16,-11-2-1 16,9-2 0-16,-7-2 0 15,-5 0-1-15,-1 0 1 16,-9 0-1-16,-5 0 0 16,4 0 0-16,-11 0 0 15,2 4 2-15,-10 0-2 16,2 2 2-16,7 2-1 15,-3-4 0-15,9 2 0 0,7-5 0 16,1-1-1-16,8 0-5 16,2 0-14-16,5 0-3 15,6 0-4-15,-5-1 8 16,7-3 12-16,3 4 3 16,4-2-5-16,-7 2-11 15,3 0-28-15,-3 0 16 16,4 0 29-16,6 0 3 15,-8 7 2-15,10 1 2 16,-14-1 4-16,4-1 3 16,-1 0-7-16,5-2-2 15,-1 2-2-15,0 0-10 16,-5 1-9-16</inkml:trace>
  <inkml:trace contextRef="#ctx0" brushRef="#br0" timeOffset="19402.0697">18480 10465 0 0,'14'0'1'0,"-10"0"1"15,3 0 5-15,-5 0 19 16,0 0 12-16,7 0-23 0,-4-2-15 16,-1-2-7-16,5 4-36 15</inkml:trace>
  <inkml:trace contextRef="#ctx0" brushRef="#br0" timeOffset="20788.9391">5149 11584 289 0,'0'-1'51'0,"0"1"-14"16,0 0-31-16,0 0-3 16,0 0-1-16,0 0-1 0,0 0 2 15,0 0 1-15,0 0 9 16,0 0 1-16,23 0-2 16,11 0-8-16,30 0 2 15,10 0-4-15,24 4-1 16,2-1-1-16,7 3 1 15,4-5-2-15,2 3 2 16,-1-4-2-16,6 0 2 16,-6 0-1-16,2 0 0 15,-10 0 0-15,-4 0 0 16,-9 0 0-16,-1 0 0 16,-14 0 1-16,-14 0-1 15,-18 9-1-15,-5-3 1 0,-13 0-5 16,-10-2 1-1,-14-2 0-15,0-2-3 0,4 3 4 16,-1-3-5-16,9 2-3 16,8-2-8-16,0 6-25 15,22-6-40-15,1 0-71 16</inkml:trace>
  <inkml:trace contextRef="#ctx0" brushRef="#br0" timeOffset="21719.0851">10713 11530 190 0,'-29'-12'63'0,"2"2"-38"15,10 2-11-15,-3-3 5 16,-3 0-4-16,10 1-15 16,-1 6 13-16,12-1 20 15,2 4-2-15,0 1-5 16,0 0-11-16,0 0-11 16,0 0-4-16,10 0-1 15,21 0-8-15,17 8 7 0,21 4 2 16,16 0 2-16,2-2 1 15,13-2 2-15,0-4-2 16,12 0-2-16,4-4 2 16,0 0-3-16,-1 0 3 15,-3 0-3-15,-12 0 2 16,-11 0-2-16,-6 0 0 16,-17 0 0-16,-12 4 1 15,-12-2-2-15,-13 2 3 16,-10-2-2-16,-15-2 2 15,-4 2-1-15,0-2 1 16,0 0 9-16,0 0-1 0,0 0-7 16,0 0 0-16,0 0-3 15,0 0 0-15,0 0-1 16,0 0 1-16,0 0-5 16,0 0-4-16,0 0-9 15,0 0-16-15,-2 0-47 16,-19-8-187-16</inkml:trace>
  <inkml:trace contextRef="#ctx0" brushRef="#br0" timeOffset="24269.0994">15733 11631 322 0,'-9'-9'0'15,"9"3"-18"-15,0 6-43 16,47 0 61-16,15 8 0 16,38 2 15-16,39 9-2 0,27-12 1 15,31-5-7-15,17-2 7 16,-2 0-5-16,-25-2-5 15,-29 2 0-15,-29 0-3 16,-17 0 1-16,-26 11 2 16,-12-4 8-16,-5-1-5 15,-11-1 12-15,-2-1-8 16,-8-1-2-16,-7 1-1 16,-12-1-8-16,-5-2 4 15,-15 2-4-15,-2-3 0 16,-7 1-4-16,0-1 0 15,0 0-3-15,0 4-2 0,0 2-13 16,0 2-15 0,0 0-33-16,-9-8-44 0</inkml:trace>
  <inkml:trace contextRef="#ctx0" brushRef="#br0" timeOffset="26189.9661">6589 13156 322 0,'-25'-15'6'0,"-4"1"-2"0,-4-7 14 16,-7-1 3-16,0 4-9 15,2-2 6-15,-4-2 4 16,2-5-14-16,-3 6-8 15,-1-8 0-15,2-4-1 16,-8-2 0-16,3-5-3 16,-6-6-8-16,6-6 4 15,5 2 7-15,7-2-3 16,6-3-3-16,8 2 2 16,17 0-2-16,2 2-7 15,2 1-3-15,0 1 8 0,0 10 9 16,4 2 1-16,14 1 1 15,10 0 3-15,15 2-5 16,11-6 0-16,14-1-1 16,8 1 2-16,9-4 2 15,9 4-3-15,-1-2 3 16,-4 4 5-16,3 3-7 16,-5 0 4-16,2 6-3 15,-5 1-1-15,4 1-1 16,14 4 1-16,0-1-1 15,10 4 3-15,1 6-2 16,1-2 1-16,4 2 3 0,9 1-3 16,4 0 4-16,6 5-5 15,-2 2 0-15,1 1 1 16,-6 5-2-16,-11 0 0 16,-5 0 0-16,0 3 0 15,-5 13 0-15,7-3 0 16,4 1 0-16,5 3 0 15,0-3 1-15,2 1-2 16,-5 2 2-16,-1 1-1 16,-12 2 0-16,-2 0-1 0,-16 2 1 15,3 3 0 1,-7-1-2-16,-2-1 4 16,-6-1-4-16,6 1 1 0,-4-2 1 15,-6 0 0-15,-1 2 0 16,-3 4-4-16,-6-4 3 15,-14-2-1-15,-9 2-3 16,0 2-1-16,-3-1 1 16,-6 4 4-16,-4-2 2 15,-2 5-1-15,-1-3 1 16,-8 0-1-16,-5-2 0 16,-1 0 0-16,-8 2 0 15,-4 2 0-15,0 6 0 16,0 6 2-16,-22 7 4 15,-12 1-4-15,-8 0 2 0,-1-2-2 16,-3-6 0 0,-8-4 0-16,8-1-1 0,-3-6 3 15,-1 1-4-15,6-1 1 16,0-4 1-16,1 5-1 16,-5-3-1-16,-4-3 1 15,3-1 0-15,-2-2-1 16,-7-1 1-16,-9-5 0 15,-8 8-1-15,-2-1 1 16,-9 0-2-16,-12-3 1 16,-11 0-1-16,0-5-3 15,-12-4-4-15,-9-2 8 16,-5-2-2-16,-7-1 2 16,-8-1 0-16,1-3 3 15,-3 0-3-15,3 0 2 0,-1-3-2 16,5 0 2-16,-1 0 2 15,5-15-3-15,6-6 3 16,0-2-1-16,13-4 1 16,-1 1 1-16,10 2 4 15,-1 0-6-15,8 0-1 16,9 2-1-16,15 0-1 16,22 0 0-16,11 4 0 15,15 3 0-15,17 9 2 16,3 3 2-16,12-1-2 15,2 1 1-15,0 3-3 16,0 0 0-16,0 0-3 0,0 0-8 16,0 0-6-16,0 0-16 15,16 0-19-15,6 7 26 16,0 5-19-16,3-4-46 16,-9-8-61-16</inkml:trace>
  <inkml:trace contextRef="#ctx0" brushRef="#br0" timeOffset="28456.2972">10285 11610 322 0,'0'-6'27'15,"0"6"-9"-15,0-3-17 16,0 3-1-16,9-1 0 16,22-2-3-16,14-4-2 0,20 0 5 15,10-4 1-15,12 1 1 16,11-2-2-16,5 6 1 15,-5 6-1-15,0-1 0 16,-14 1 0-16,-8 0-1 16,-19 0 1-16,-11 0-4 15,-17 0-2-15,-16 0 3 16,-11 0-6-16,-2 0-2 16,0 0-6-16,-2 0 17 15,-27 0 9-15,-13-3 3 16,-12-7-8-16,-6 2-3 15,-13 2-1-15,-10 2 0 0,-6 0 3 16,-7 2-1-16,1 2 3 16,10-3-5-16,4 0 1 15,10-1 1-15,13 2 0 16,14-2-2-16,15 4 6 16,13 0-1-16,12-1-2 15,4 1-3-15,0 0 0 16,0 0-9-16,22 0-19 15,20 0-11-15,12 0 39 16,8 0 12-16,9 0-5 16,10 0-1-16,-3 0 3 15,4 0-8-15,-8 0 2 16,-14 0-3-16,-7 4 0 16,-20 3-6-16,-10-4 0 15,-19 2-6-15,-4-1-6 0,-2-2-16 16,-38 8 25-16,-22 0 6 15,-23 0-1-15,-13-7-14 16,-2 1 13-16,1-4 5 16,6 0 5-16,-1 0 6 15,8 0-4-15,3 0 4 16,19-1-3-16,17-5 7 16,18 5 3-16,11-3 7 15,18 2 5-15,0-2-21 16,20-3-9-16,29-3-26 15,32-5 24-15,22-4 2 16,23-5 4-16,7 3-2 0,4 6-2 16,-2 2 0-16,2 4 1 15,-17 6-2-15,-9 2 0 16,-20 1 1-16,-20 0-3 16,-19 0 1-16,-25 0 0 15,-21 0-5-15,-4 0 0 16,-2 0-6-16,0 4 13 15,-31 2 7-15,-25 6 12 16,-17 0-9-16,-23 4-9 16,0-3 2-16,-13 2-2 15,-6-5 2-15,-8-4-3 16,1 0 3-16,-1-1-2 16,18 2 0-16,9-5-1 15,30 2 0-15,24-4 3 16,19 0 3-16,21 0 4 0,2 0-5 15,0 0-5-15,29 0-20 16,19 0-15-16,33 0 35 16,15 0 5-16,22-6 1 15,9-8-1-15,4 2-2 16,0 0 1-16,-8 8-3 16,-22 0 0-16,-17 4-1 15,-26 0-2-15,-20 0 1 16,-16 0-4-16,-20 0 1 15,-2 0-7-15,-6 0 11 0,-43 4 1 16,-21 12 12-16,-21 2-7 16,-13 2-5-16,-17-1 2 15,5-7-3-15,-11 5 4 16,13-5-2-16,1 1-1 16,8-5 0-16,14-1-1 15,22-3 0-15,27-4 1 16,24 0 9-16,11 0-3 15,7 0-4-15,0 0-3 16,31 0-17-16,23 0-19 16,26 0 36-16,13-2 3 15,15-14-1-15,10 2 0 16,-3 0 0-16,1 2 2 16,-13 8-2-16,-9 0-1 15,-23 4 0-15,-22 0-1 0,-11 0 0 16,-21 0-3-16,-15 0 0 15,-2 0-5-15,0 0-2 16,-2 5 9-16,-27 6 1 16,-19 1 9-16,-21 3-7 15,-14-3-2-15,-4 3 0 16,-9-7 4-16,1 1-3 16,1-5 1-16,7-2-1 15,14 2-1-15,17-4 2 16,22 0 0-16,21 0 8 15,13 0 16-15,0 0-24 16,20 0-2-16,22 0-25 0,16 3 24 16,23 1 1-16,8-4 0 15,0 0-3-15,5 0-8 16,-19-6-7-16,-8 2-10 16,-18 3-13-16,-18 1-10 15,-8 0-18-15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17:35.745"/>
    </inkml:context>
    <inkml:brush xml:id="br0">
      <inkml:brushProperty name="width" value="0.05292" units="cm"/>
      <inkml:brushProperty name="height" value="0.05292" units="cm"/>
      <inkml:brushProperty name="color" value="#7030A0"/>
    </inkml:brush>
  </inkml:definitions>
  <inkml:trace contextRef="#ctx0" brushRef="#br0">3394 6016 205 0,'-51'19'5'16,"2"-16"-3"-16,2-3 14 15,4-10 3-15,-5-16 8 16,-4-6 8-16,23 9 17 16,-2 5-28-16,2 0-6 15,-4 2-4-15,-3 0-5 16,-9-2-9-16,1-2 4 15,-5 0-4-15,-2-3 1 16,-3-2 7-16,-4-3-3 16,-6-4 0-16,1-4-5 0,-1 1 7 15,-3-3-6 1,7 4-2-16,4-4 3 0,2 0-4 16,12-6 3-16,5-3-1 15,6-8 3-15,4-8-3 16,2 0 3-16,7-8-3 15,-2 9 0-15,4 2 2 16,3 2-2-16,6 5 1 16,3 6-2-16,4 0 1 15,0 1 0-15,0-2-1 16,11-2-1-16,18-2 0 16,5-3 0-16,8-1 0 15,5 6-2-15,1 2 2 0,8 8 0 16,2 3 0-1,7 2-1-15,8-1-1 0,16-4 3 16,12-2 0-16,8-1 0 16,7 4 2-16,4-2-2 15,-1 5 2-15,0 0-1 16,7 2 0-16,9-2 0 16,10 6-1-16,2-1 2 15,6 2-2-15,-3 7 1 16,-7 6-1-16,6 6 1 15,-5 6-1-15,6 4-1 16,-3 0 2-16,-4 22 0 16,-5 6-2-16,0 3 2 15,2 0-1-15,1 7 1 0,1 0 0 16,-1 6-2-16,4 1 1 16,1 3 1-16,-5-9-1 15,-6 6 1-15,-7-5-2 16,-15 2 5-16,-12 2-4 15,-7 2 1-15,-21 2 0 16,-11 8-3-16,-10 5 2 16,-8 5-1-16,-11 7 0 15,3 8 1-15,-16 3 1 16,-8 2-4-16,3 3 8 16,-13-4-8-16,-2 4 8 15,0 2-8-15,-20 4 4 16,-9 4-1-16,-11-6 1 0,-4-11-1 15,-1-12 1-15,-7-10 0 16,6-2-1-16,-8-6 2 16,-2-4-1-16,-10-5 2 15,-5-9-2-15,-12-5 0 16,-13-8 5-16,-18-4-2 16,-16-4-2-16,-11-3 4 15,-20-6-4-15,-8-2 3 16,-7-2-4-16,9 0 0 15,2 0-1-15,2 0 0 16,7 0-9-16,11-5-10 16,3-6-32-16,18-2-30 0,5-10-44 15</inkml:trace>
  <inkml:trace contextRef="#ctx0" brushRef="#br0" timeOffset="800.2693">5126 2669 368 0,'-6'-11'0'16,"6"4"-5"-16,0 7 2 15,0 0-27-15,8 0 16 16,13 3 9-16,0 14 5 15,-1 3 1-15,2 2 0 16,0 9 1-16,1-4-1 16,-1 1-1-16,-2-2 0 0,-2-5 0 15,-1-4-3-15,4-4 1 16,-8-7-10-16,3-6-13 16,-1 0-18-16,5-6-23 15,5-24-14-15</inkml:trace>
  <inkml:trace contextRef="#ctx0" brushRef="#br0" timeOffset="1069.8799">5591 2607 74 0,'11'-29'22'0,"2"9"6"15,-6 6 8-15,0 11 6 16,-5 3-13-16,-2 0 2 16,0 0-11-16,0 0-8 15,0 0-12-15,0 22-4 0,-11 14 4 16,-16 16 11-16,-16 16-1 15,-1 7-1-15,-12 2 1 16,-2-4-3-16,14-5-2 16,-1-10-5-16,12-7 2 15,-1-3-2-15,3-4 0 16,2-6-3-16,2-2-5 16,10-13-5-16,5-5-6 15,12-9-15-15,0-4-22 16,0-2-27-16,6-3-6 15</inkml:trace>
  <inkml:trace contextRef="#ctx0" brushRef="#br0" timeOffset="1746.5508">6023 2673 198 0,'-11'-12'4'16,"-2"2"-4"-16,-1 0 9 0,1 0-8 15,-10-2 10-15,8 3 11 16,-5 1 5-16,5 2-8 16,-4 5-4-16,9-2 3 15,-9 3-10-15,-1 0-8 16,-4 7 0-16,-9 15 0 16,-2 11-2-16,0 8 2 15,2 2 2-15,6-6 4 16,10-5-6-16,8-6 0 15,9-4 0-15,0-4 0 16,0-6 0-16,9 2 1 16,13-6-2-16,6-3 2 0,3-5-1 15,6 0 0-15,-4-14 0 16,1-17-2-16,-3-7-4 16,-4-6-2-16,-8 5-6 15,-5 6 8-15,-10 14 6 16,-4 6 12-16,0 7 0 15,0 4 6-15,0 2-3 16,0 0-12-16,0 0-3 16,0 0 0-16,0 0-2 15,0 2-7-15,0 17 3 16,0 4 6-16,0 6 1 16,0 4-1-16,0-1 0 15,0 1 0-15,7-6 1 0,-1-3-1 16,4-6-1-16,-6-5 1 15,-2-6-7-15,5-2 1 16,-1-4-12-16,4-1-21 16,3 0-35-16,7-1-100 15</inkml:trace>
  <inkml:trace contextRef="#ctx0" brushRef="#br0" timeOffset="2135.0356">6451 2552 272 0,'-9'-6'9'16,"-11"2"-3"-16,0 4-6 15,-7 0 2-15,-11 0-2 16,3 6 2-16,-3 12 16 15,-5 3-7-15,13 0 0 16,4-5-8-16,11 5 2 16,0-3-5-16,10-2 0 15,3 4-1-15,-3-2 2 16,5 3-2-16,0-2 2 16,0-1 1-16,12 1-2 15,12 0 0-15,3 0 1 16,2 0-1-16,6-1 0 0,1-5 2 15,-5-1-4-15,-4-5 0 16,-7-3-1-16,0 0-6 16,-4-4-8-16,2 0-26 15,-1 0-40-15,-1-2-17 16</inkml:trace>
  <inkml:trace contextRef="#ctx0" brushRef="#br0" timeOffset="2561.0175">6852 2558 264 0,'0'-6'23'0,"-7"0"-15"16,-6 2 7-16,-5-4-15 15,-2 6-4-15,-2 2 4 16,-5 0 7-16,-2 0 11 15,-2 12-5-15,-3 13-13 16,5 5 2-16,-6 8-2 16,6 0 1-16,2-2-1 15,12-3 0-15,3-10-1 16,10-1 0-16,2-2 1 16,0 0 3-16,0 0-2 15,14 2 3-15,5-5-4 0,10 4 1 16,2-4 0-1,10-8 1-15,-1 0-2 0,2-9 3 16,-9 0 0-16,1 0-2 16,-14 0 2-16,-11 0-3 15,-7 0 0-15,-2 0 0 16,0 0 3-16,0 0-3 16,0 0 0-16,0 0-13 15,-2 0-20-15,-10 0-60 16,2 0-31-16</inkml:trace>
  <inkml:trace contextRef="#ctx0" brushRef="#br0" timeOffset="3642.1529">3046 2319 359 0,'0'-3'0'0,"0"3"-12"0,0 3-2 16,0 24-11-16,0 19 25 16,0 8 2-16,-4 19-2 15,-5 7 6-15,-7 6-2 16,-4 2 1-16,3-10-3 16,-2-13 1-16,11-22-3 15,1-14 1-15,7-10-1 16,0-6 0-16,0-6 0 15,0-1-1-15,0-3 1 16,0-3-5-16,0 0 4 0,0 0 0 16,0 0 1-1,15-20 0-15,6-8 0 0,1-8-3 16,7-3 1-16,-7 3 1 16,3 12 2-16,-5 4-1 15,5 4 0-15,4 4 0 16,2 2-1-16,-1 6-1 15,-1 4-2-15,-8 0-3 16,-3 5 0-16,-5 18-2 16,1 2 2-16,-12 2 6 15,-2 5-1-15,0 4 2 16,-8-5 4-16,-13 2-1 16,3-7 3-16,-5-7 5 15,-4-5-4-15,1 0 10 16,2-7-11-16,1 0 4 0,6-3-5 15,3-4 3-15,12 0-4 16,2 0 0-16,0 0-4 16,0 0-17-16,0 0-5 15,0-6-19-15,8-11-39 16,17-2-48-16</inkml:trace>
  <inkml:trace contextRef="#ctx0" brushRef="#br0" timeOffset="4026.143">3505 2669 281 0,'-8'0'0'16,"6"0"-5"-16,-4 13-2 16,2 9 5-16,-5 9 2 15,3-3 1-15,-4 3 1 16,5 0 5-16,-3 1-1 15,4-4 1-15,0 4-7 0,-1-5 1 16,5-8-1-16,0 3-2 16,0-5 0-16,0-7-8 15,0-5-3-15,0-1-30 16,7-4-40-16,7-14-43 16</inkml:trace>
  <inkml:trace contextRef="#ctx0" brushRef="#br0" timeOffset="4206.2192">3495 2253 216 0,'-8'-5'62'16,"6"5"-62"-16,2 0-11 15,0 14-39-15,0 10 43 16,4 6-7-16,10 2-29 15,11 0-18-15</inkml:trace>
  <inkml:trace contextRef="#ctx0" brushRef="#br0" timeOffset="4655.9911">3959 2667 228 0,'0'0'3'0,"0"0"-3"16,0 0 7-16,0 2-5 16,0-2 8-16,-11 0 24 15,-6 2-16-15,-12 2-9 16,-4 2-4-16,-5 4-5 16,2 0 1-16,0 0-1 15,7 4 0-15,14-8 0 16,3-2-1-16,10-1-4 15,2 0-4-15,0 5-9 16,4 4 17-16,10 2 1 16,7 2 0-16,0 0-1 0,4 0 1 15,4 5 0-15,-2-6 0 16,2 3-1-16,-10 0 3 16,2-4-3-16,-7-2 2 15,-10-1-2-15,-4-4 1 16,0 3-1-16,-12 3 1 15,-19 1 7-15,-13 4 6 16,-3-2-9-16,0-9-3 16,14-7 8-16,6 0-7 15,9 0-2-15,14 0-7 16,4-11-29-16,0-6-17 16,18-2-60-16</inkml:trace>
  <inkml:trace contextRef="#ctx0" brushRef="#br0" timeOffset="5427.6102">4091 2813 185 0,'0'0'1'0,"0"0"27"16,0 0-21-16,0 0-6 15,-16 14 14-15,-1 5 15 16,-3 0-13-16,7-7 5 15,6-1-11-15,7-5-11 16,0-2-2-16,0 1-3 16,9 4 5-16,13-4 2 15,16-1-1-15,4-4 1 0,5 0-1 16,-3-4-1-16,-4-12 0 16,-13-3-4-16,-15-2 4 15,-10-1 3-15,-2 0-2 16,-2 0-1-16,-25 4 9 15,-4 4 0-15,-12 2-3 16,5 2 4-16,3 4-3 16,1 0-3-16,12 2-1 15,9 2 2-15,11-2-3 16,2 2-2-16,0-2-8 16,2-1-2-16,17-1-5 15,16 0 15-15,2 1 0 16,5 1 1-16,-4 4-2 0,-2 0 1 15,-8 0-3-15,1 2 3 16,-4 10-3-16,0 4 2 16,-5 0-2-16,-7 3 3 15,-2 2 0-15,-6 2 2 16,-5 2-2-16,0-1 1 16,0-2 6-16,0-6 1 15,-7-1 0-15,0-10 1 16,7-3-2-16,0-2-5 15,0 0-2-15,0 0-1 16,14-4-5-16,20-20 2 16,18-8 0-16,6-6 4 0,3 0-4 15,-21 13 4-15,-14 10 0 16,-14 11 1-16,-11 4-1 16,-1 0 0-16,0 0-5 15,0 0 1-15,0 2-2 16,0 16 6-16,0 4 2 15,0 6 6-15,0 2-2 16,0-4 0-16,0-1-6 16,3-3 0-16,8-3-6 15,3-1 1-15,-1-4 0 16,-2-1-1-16,-2-5-9 16,-2-2-11-16,-3 1-32 15,-4-7-31-15,0 0-62 0</inkml:trace>
  <inkml:trace contextRef="#ctx0" brushRef="#br0" timeOffset="5800.8245">5149 2274 305 0,'-4'-3'14'15,"0"3"-7"-15,4 0 4 0,-7 0-11 16,2 0-13-16,-4 21 6 16,-6 19 7-16,-7 26 5 15,-14 22 5-15,-16 22-3 16,-12 19 2-16,-11 11-5 15,-4 5 3-15,4-7-3 16,6-20 4-16,18-27-7 16,17-34 0-16,18-19-1 15,10-19 0-15,6-9 0 16,0-6-3-16,0-4-4 16,0 0-10-16,0 0-14 15,0 0-27-15,18-8-33 16</inkml:trace>
  <inkml:trace contextRef="#ctx0" brushRef="#br0" timeOffset="6537.8528">2870 3513 64 0,'-51'-4'38'16,"11"4"-2"-1,6 0 16-15,13 0-22 0,7 0 6 16,7 0 11-16,7 0-6 16,0 0-16-16,0 0-14 15,0 0-10-15,0 0-1 16,13 0-5-16,16 0-1 16,23 0 6-16,19 0 3 15,22 0 1-15,26-8 3 16,19-5-4-16,33-4 4 15,29-2-2-15,35 2-1 16,26 0-3-16,13 1-1 0,7-1 0 16,6-5 0-1,-2-7-1-15,-5 4 2 0,-12-6-1 16,-14 1 1-16,-25 8 1 16,-26 3-2-16,-18 0 3 15,-24 1 0-15,-21 2 0 16,-22 2-1-16,-20 1-2 15,-31 5 3-15,-29 3-2 16,-20 1 6-16,-18 4-2 16,0 0 9-16,0 0-4 15,0 0-5-15,0-4-5 16,-13 2-13-16,-8 2-32 16,-8 0-62-16,-7 0-101 15</inkml:trace>
  <inkml:trace contextRef="#ctx0" brushRef="#br0" timeOffset="11509.5865">8182 3821 24 0,'7'-11'25'0,"-3"-3"-23"15,0-6 1-15,6 4 3 16,-6-2 3-16,5-4-4 15,-5 1 3-15,-2 4-4 16,5-2-2-16,-7-1 0 16,2-2 7-16,-2 4-1 15,0 3 25-15,0 2 12 16,0 7-7-16,0 0 6 16,0 6-12-16,0 0-5 15,0 0-18-15,0 0-5 16,0 0 5-16,0 0-4 0,0 0-5 15,0 0-4-15,0 0 3 16,0 0 1-16,0 0 0 16,0 0 0-16,0 0-2 15,0 0-3-15,0 0-1 16,0 0 1-16,0 14-7 16,0 10 4-16,-9 10 6 15,-1 8 2-15,-9 2 0 16,4-3 4-16,1 1-3 15,8 4-1-15,-7 13 3 16,-3 14 1-16,-7 18 2 16,4 9-1-16,-4-6-1 0,10-15-4 15,11-20 0 1,2-25-1-16,0-17-2 0,0-14 3 16,0-3 1-16,0 0 11 15,0 0 1-15,0 0 6 16,0 0 2-16,0 0 8 15,0 0-18-15,11 0-7 16,20-2-4-16,21-10 0 16,17-1 0-16,10-3 0 15,4 9-1-15,-9-1 0 16,-5 2 0-16,-9 2-2 16,-9 2 3-16,-6-1-3 15,-3 3 1-15,-13 0 2 0,-9 0-1 16,-7 0-3-1,-11 0-3-15,3 0 1 0,-5 0 1 16,0 0 0-16,0 0 0 16,0 0-4-16,-11-1-35 15,-6-6-69-15,-4-2-54 16</inkml:trace>
  <inkml:trace contextRef="#ctx0" brushRef="#br0" timeOffset="15410.293">18567 3138 360 0,'4'-15'76'0,"-4"-6"-76"16,0 19 0-16,0 2-28 15,0 0-32-15,0 10 38 16,0 20 15-16,-22 10 7 16,-4 14 4-16,-15 8 5 15,1 9-4-15,-2 3 7 0,6-2-12 16,7-6 3-16,12-16-2 15,6-13-2-15,8-15 1 16,3-11-2-16,0-1 2 16,0-3-2-16,0-2 2 15,0 3 0-15,14-2 0 16,3 1 0-16,12-6 1 16,7-1 2-16,13 0 2 15,5 0 1-15,-1 0-4 16,0 0 4-16,3 0-4 15,-13 0 1-15,-8 0-3 16,-3 0 0-16,-15 0-4 0,-3 0 3 16,-8 0-5-1,1 0 0-15,-5 0-9 0,-2 0-10 16,0-5 1-16,6-10-1 16,8-6-112-16</inkml:trace>
  <inkml:trace contextRef="#ctx0" brushRef="#br0" timeOffset="15762.2122">19242 3042 370 0,'0'-3'15'16,"0"3"-15"-16,0 0-17 16,-2 23-25-16,-12 19 42 15,-5 10 8-15,-8 6-3 16,-4 8 0-16,4-4-2 16,-2 0 2-16,4-3-4 15,8-9 0-15,3-11-1 16,5-9 0-16,5-13 0 15,2-11-5-15,2-2 1 16,0-4-3-16,0 0 1 16,0 0 1-16,0-13-2 0,0-22-14 15,0-21-141-15,19-12 25 16</inkml:trace>
  <inkml:trace contextRef="#ctx0" brushRef="#br0" timeOffset="16175.7774">19162 3096 109 0,'18'-23'36'0,"-1"7"1"15,12 9-29-15,10 1-6 16,5 4 1-16,1 2 6 16,-3 0 2-16,-4 4-3 15,-7 12-3-15,-2 12 1 16,0-2-6-16,-9 2 1 16,-5 2-1-16,-10-4-1 15,-5 0-10-15,-11-4 8 0,-29 0 3 16,-9-1 3-1,-16-10-2-15,-4-6 6 0,-5-5-3 16,10 0 9-16,6-9 3 16,18-5 4-16,13 6 13 15,16 2 13-15,9 5-18 16,2 1-16-16,0 0-12 16,0 0-6-16,0 0-2 15,13 0 2-15,14 15 6 16,4 11 5-16,7 2-4 15,7 11 4-15,-5 2-5 16,-5 4 2-16,3 3-2 16,-7-2 0-16,-6-7 0 0,-3-3 0 15,1-11-2-15,-8-5-5 16,5-9 1-16,1-4-16 16,-4-7-32-16,8 0-37 15,4-7-19-15</inkml:trace>
  <inkml:trace contextRef="#ctx0" brushRef="#br0" timeOffset="16476.6629">20040 3082 317 0,'-16'-3'1'15,"-6"3"-1"-15,-9 15-13 16,-2 17-1-16,-19 5 13 16,5-4 1-16,9-1 0 15,9-3 8-15,9 5-3 16,9-1 2-16,7 6-2 16,4-1-1-16,0 6-1 15,0-4-3-15,15 0 0 16,12-6-3-16,-5-5 0 15,3-10-11-15,2-9-8 16,2-8-27-16,2-2-33 16</inkml:trace>
  <inkml:trace contextRef="#ctx0" brushRef="#br0" timeOffset="16781.6568">20363 3146 352 0,'0'0'0'16,"0"0"-8"-16,0 0-11 16,-7 18-14-16,-8 16 33 15,-4 8 13-15,-7 10 1 0,-3 8-6 16,6 5 5-1,2-3-8-15,5-7-1 0,5-16-4 16,9-17 1-16,0-12-1 16,2-10 0-16,0 0 0 15,0 0-2-15,0 0 0 16,0 0-11-16,0-17-26 16,0-19-137-16</inkml:trace>
  <inkml:trace contextRef="#ctx0" brushRef="#br0" timeOffset="17127.9147">20610 3039 325 0,'14'0'0'16,"5"0"0"-16,12 0 0 15,12 7 0-15,-3 9 0 16,-2 10 2-16,-9 5-1 15,-2 4 9-15,-7 9 4 16,-7 4 1-16,-1 7 1 16,-12 3-14-16,0 1 2 15,0 0-1-15,-18-1 1 16,-9-9-4-16,-11-7 9 16,-9-9-3-16,-6-8 0 15,-7-11 6-15,6 0-11 16,5-10 4-16,0-3-2 0,14-1-2 15,8 0 0-15,9 0-1 16,7 0-4-16,1 0-11 16,6 0-18-16,2 0-64 15,2 3-69-15</inkml:trace>
  <inkml:trace contextRef="#ctx0" brushRef="#br0" timeOffset="17885.3606">18808 4026 353 0,'0'-3'28'0,"0"3"-28"16,0 0-9-16,-9 15-35 0,-11 20 21 16,-20 19 23-16,-7 8 6 15,-5 2-2 1,2-2-1-16,7-8-1 0,7-14 0 16,9-10-2-16,14-10 3 15,3-1 0-15,-2-5 1 16,5-4-4-16,5-5 0 15,2-1-1-15,0 2 1 16,0-3 0-16,0 0 2 16,15 6-1-16,10-2 3 15,13 2-2-15,0-3 3 16,9-3 3-16,-2 0 0 16,-1-2 1-16,1 2-8 15,-5-1 1-15,-7-1-2 16,-2 2 0-16,-4 0 0 0,-2 0-1 15,-8 0-1-15,-3 0-4 16,-1-3-4-16,-11 2-7 16,-2-2-3-16,0 0-7 15,0 0 1-15,0 0-16 16</inkml:trace>
  <inkml:trace contextRef="#ctx0" brushRef="#br0" timeOffset="18185.6863">19387 4148 299 0,'0'-2'0'0,"-2"2"0"16,-3 0-4-16,-12 13-7 15,-12 23 11-15,-13 8 6 16,-12 12 2-16,0 4-3 16,5-2 3-16,7 1-6 15,6-9 0-15,14-15-1 16,9-10-1-16,3-15-1 16,8-6-13-16,2-4 1 15,0 0-13-15,0 0-22 16,5-8-23-16</inkml:trace>
  <inkml:trace contextRef="#ctx0" brushRef="#br0" timeOffset="18417.6928">19398 4092 344 0,'2'12'0'0,"5"16"-47"16,-1 13 47-16,6 7 0 15,-1 10 1-15,-7 2 0 16,6-1 2-16,-6-5-3 0,5-7 1 16,-5-7 0-16,-2-7-1 15,-1-9 0-15,-1-3-1 16,0-2-5-16,0-2-15 16,-14-4-32-16,-6-7-62 15</inkml:trace>
  <inkml:trace contextRef="#ctx0" brushRef="#br0" timeOffset="18636.3308">19135 4467 322 0,'0'0'4'0,"0"0"-4"15,0 0-6 1,16 0 6-16,13 0 2 0,11 0 1 15,5 0 0-15,-1 0-1 16,3 0-2-16,2 0-6 16,-6 0-8-16,-10 0-22 15,-9 0-46-15,-8 6-72 16</inkml:trace>
  <inkml:trace contextRef="#ctx0" brushRef="#br0" timeOffset="19035.4895">19913 4145 294 0,'0'0'19'0,"0"0"-9"16,0 0-10-16,0 0-15 15,-4 22-8-15,-19 15 23 16,-4 16 16-16,-8 7-11 16,-3 2 6-16,0-5-6 15,1-8-1-15,11-11 1 16,9-11-4-16,4-11 5 16,12-4-6-16,1-6 0 15,0 0-1-15,0 0-2 0,23 4 3 16,6 0 14-16,6-4 1 15,15-2-7-15,0-2 1 16,4-2-6-16,-1 0-3 16,-4 0 0-16,-2 0 0 15,1 0-8-15,-15-2-4 16,-2 2-23-16,-7 0-22 16,-10 0-59-16</inkml:trace>
  <inkml:trace contextRef="#ctx0" brushRef="#br0" timeOffset="19394.0587">20466 4135 345 0,'-2'-3'24'16,"2"3"-24"-16,0 0-4 15,-6 0-13-15,6 19 6 16,-6 21 11-16,-7 5 5 16,-1 14 3-16,-8 3-5 15,0-2 1-15,-3 1-1 16,5-13-3-16,0-10 1 0,12-14 1 15,-2-16-2-15,8-2-3 16,2-6 3-16,0 0 0 16,0 0-1-16,0 0 1 15,0-16-10-15,0-16-65 16,14-19-93-16</inkml:trace>
  <inkml:trace contextRef="#ctx0" brushRef="#br0" timeOffset="19797.4708">20697 4034 256 0,'18'0'0'0,"7"0"5"0,3 4-5 15,3 15 1-15,-5 6-2 16,-5 7-3-16,-8 2 3 16,-5 7-2-16,-8-5 0 15,0 8 3-15,-23-8 4 16,-10-2-4-16,-10-10-1 15,-1-5-4-15,-6-12-3 16,6-5 6-16,-3-2 2 16,9 0 2-16,7-2 1 15,12-5 15-15,9 1 9 16,6 1 15-16,4 3-2 16,0 2-29-16,0 0-11 15,0 0 0-15,0 0-2 0,6 0-5 16,8 10 7-1,9 10 5-15,3 2-2 0,3 6 2 16,0-4-4-16,-7-4-1 16,1-3-2-16,-2-1 1 15,0-4-2-15,-1 0 3 16,5-1-5-16,-6-2-10 16,4 0-34-16,-10 0-31 15,-1-9-42-15</inkml:trace>
  <inkml:trace contextRef="#ctx0" brushRef="#br0" timeOffset="21401.7507">18449 4489 56 0,'0'-23'322'16,"31"-2"-322"-16,56 0-25 16,40-5 19-16,41 1 6 15,19 6 5-15,6 8-4 16,13 13 6-16,-4 2-6 15,-15 2 1-15,-9 18-2 16,-22 2-2-16,-27 1 1 16,-29-2-6-16,-28-5-1 15,-34-1-6-15,-32-6-1 0,-6-5-30 16,-61 3 30-16,-31 0 15 16,-42 2 4-16,-26-5 0 15,-14-4-1-15,-10 0 15 16,-2-9 1-16,-10-9-4 15,-7-8 6-15,-13 2 2 16,2-4-1-16,23-2-3 16,21-2-4-16,45 7-4 15,50 0 2-15,33 7-3 16,30 8 2-16,12 2-8 16,25-4-4-16,50-10 1 15,48-13-1-15,38-1 3 16,35 5 0-16,13 3-3 0,5 11 0 15,-2 12 0-15,4 5 1 16,-2 0-2-16,-10 7 1 16,-5 13 0-16,-26 7-6 15,-25-4 6-15,-30 5-2 16,-33-3 0-16,-29-7 0 16,-28-5-3-16,-19-7 2 15,-9 1-6-15,0-5 8 16,-9 2-2-16,-33 8 3 15,-29 4 7-15,-43 6-7 16,-29-3 0-16,-28-2 0 16,-18-3-1-16,-19-2 4 0,-6-2-6 15,-13 2 6-15,-3 2-3 16,1-1 0-16,13-5 2 16,22-1-2-16,40-5 0 15,50-2 2-15,43 0-1 16,41 0 7-16,16 0-8 15,4 0-6-15,22 0-3 16,41-11 8-16,48-10 1 16,45-7 6-16,40-2-5 15,29 3-1-15,7 2 1 16,15 6 0-16,-2 10-2 16,-2 7 1-16,-2 2-1 15,-23 0 1-15,-24 12-2 0,-38 1 0 16,-38 2-1-16,-35-3 0 15,-33-3 2-15,-27-7-1 16,-21 3-4-16,-2-5 6 16,-20 0 2-16,-47 0 2 15,-31 1-4-15,-43 8-4 16,-36-1 1-16,-12 0 3 16,-23-2-1-16,-4-1 2 15,4-4 1-15,13 2-1 16,30-3-1-16,33 0 1 15,38 0 3-15,45 0-1 16,33 0-1-16,20 0-2 16,0 0-14-16,40 0-14 15,34 0 20-15,28-9 5 16,31-1-17-16,19-5-79 0,8-8-110 16</inkml:trace>
  <inkml:trace contextRef="#ctx0" brushRef="#br0" timeOffset="23764.6024">21408 3685 48 0,'-11'-14'209'0,"-3"-2"-189"16,12 10-2-16,2 6-4 16,0-1-7-16,0 1 18 15,0 0 13-15,0 0-4 0,0 0-6 16,0-3-10-1,0 3-2-15,0-2-12 0,0 2 0 16,0 0-4-16,0 0 0 16,0 0-3-16,0 0 0 15,20 0 0-15,9 0 2 16,7 0 1-16,7 0-4 16,-1 0 3-16,4 10 0 15,-1 10 1-15,-1 2-3 16,8 12 3-16,-8 3-4 15,3 3 3-15,7 2 1 16,-8-2 0-16,-1-2-1 16,-7-5 2-16,-5-4-3 15,-2-3 4-15,3 1-4 0,-12-4 3 16,5 5-1-16,-3-6 0 16,-6-1-1-16,0-5 0 15,-5-3-1-15,-4-2 0 16,-2-4-1-16,0-3 2 15,-7-1-4-15,2-1-2 16,-2-2-11-16,0 1-19 16,0 2-24-16,0 3-22 15,-2 2-35-15</inkml:trace>
  <inkml:trace contextRef="#ctx0" brushRef="#br0" timeOffset="24583.3229">21713 4186 231 0,'-2'-9'51'0,"2"5"-43"16,0 4 5-16,0 0 8 15,0-2 1-15,0 2 0 16,0 0-5-16,0 0-8 16,0 0-6-16,0 0-1 15,0 0 0-15,0 0-2 0,0 0 2 16,0 0-2-16,0 0-1 16,0 0-5-16,4 0 4 15,21 8 2-15,-3 4 0 16,10 0 2-16,3 2-2 15,5-2 1-15,-7 4-1 16,-2 0 2-16,3-2-2 16,-6 0 1-16,0-2 1 15,1 0-2-15,2-2 0 16,-2-1 1-16,-7-5 3 16,-2-1-4-16,-4-3 3 15,-3 0-1-15,-8 0 3 0,2 2-2 16,-5-2-1-1,-2 0 1-15,0 1-2 0,0-1-2 16,0 0 2-16,0 3-2 16,0-3 2-16,0 0-1 15,0 0 0-15,2 0 0 16,-2 0 0-16,0 0 0 16,0 0 1-16,0 0-1 15,0 0 2-15,0 0-2 16,0 0 2-16,0 0-2 15,0 0 3-15,0 0-3 16,2 0 0-16,2 0 1 0,3 0 2 16,5 0 6-1,-2-6-1-15,1-8 3 16,10-6-4-16,-3-7-3 0,1-9-3 16,6-2-1-16,2-12 0 15,6-3-4-15,5-7 0 16,-7 1-4-16,-2 9 8 15,-9 12 0-15,1 11 2 16,-17 12 2-16,-2 5 2 16,3 2-3-16,-5 6-2 15,0-1 0-15,0 3-1 16,0 0 0-16,0 0-2 16,0 0 0-16,0 0-4 15,0 0-1-15,0 0-9 16,0 0-18-16,0 5-29 0,0 15-32 15,-9 8 13-15</inkml:trace>
  <inkml:trace contextRef="#ctx0" brushRef="#br0" timeOffset="31505.6693">21245 4804 25 0,'11'-26'336'16,"1"-8"-332"-16,-12 16 1 0,0 12-4 16,2 2 1-16,0 4 3 15,-2 0 3-15,0 0-8 16,0 0-6-16,0 0-9 15,0 14-22-15,0 16 28 16,0 16 9-16,-18 11 7 16,-13 7 5-16,-9 0-5 15,-5-2-2-15,9-10 8 16,5-10-12-16,7-5-1 16,6-12 5-16,2-3-2 0,3 0-2 15,7-8-1 1,-1-3 0-16,7-7 0 0,0-2-5 15,0-1 1-15,0 2-3 16,0 2-4-16,9 2 11 16,5 3 3-16,14-4 1 15,3 1 2-15,2 2-2 16,-4-3-2-16,0 0 1 16,-4-2-3-16,0 0 1 15,-8 3 0-15,-1-2-2 16,1 1 1-16,-3-3 0 15,-1-3-2-15,-1 3-2 16,-3-3-4-16,-7 0-5 16,2 0-9-16,8 0-16 15,5 0-10-15,10-12-47 0</inkml:trace>
  <inkml:trace contextRef="#ctx0" brushRef="#br0" timeOffset="31797.7361">21887 4831 339 0,'-2'-4'3'0,"0"4"-3"15,-6 0 0-15,2 0-16 0,-11 14 16 16,-12 16 5-16,-12 17 4 15,-1 12-5-15,-2 9 1 16,-1 0-2-16,5-3-2 16,9-15 0-16,6-11-2 15,12-13 0-15,8-12-4 16,-2-5-9-16,5-3-7 16,0-5-15-16,2-1-49 15,0-6-17-15</inkml:trace>
  <inkml:trace contextRef="#ctx0" brushRef="#br0" timeOffset="32015.8121">21854 4776 315 0,'6'0'0'16,"3"10"-48"-16,3 20 48 15,3 8 0-15,-1 6 4 16,-1 9-1-16,-3 3 5 15,-2 6-6-15,-2-2-1 16,3-4-1-16,-5-12-1 16,3-3 1-16,-7-9-8 15,0-12-11-15,0 0-35 16,-7-14-53-16</inkml:trace>
  <inkml:trace contextRef="#ctx0" brushRef="#br0" timeOffset="32196.0776">21669 5115 347 0,'0'0'0'0,"0"0"-5"15,27 0 1-15,6 0 4 16,18 0 4-16,2-2-1 16,10 2-3-16,-1-4-3 15,3 0-7-15,-1-4-10 16,-4-3-38-16,-2-6-66 15</inkml:trace>
  <inkml:trace contextRef="#ctx0" brushRef="#br0" timeOffset="32470.9363">22368 4772 308 0,'-3'0'0'0,"-1"0"-9"16,2 2-14-16,-4 21 17 15,-10 11 6-15,-7 6 5 16,6 6 8-16,-6-4-6 16,8 2 2-16,9-11-4 15,-2-4-4-15,8-5 2 16,0 0-1-16,0-2 0 16,3 0 0-16,17-1 3 15,9-4-4-15,-2-1 0 0,4-7-1 16,11-7 0-1,1-2-6-15,1 0-9 0,-1-16-19 16,-3-12-75-16</inkml:trace>
  <inkml:trace contextRef="#ctx0" brushRef="#br0" timeOffset="32749.906">22829 4747 228 0,'-12'14'81'15,"-2"19"-81"-15,-6 18 0 16,-9 11 0-16,-11 12 13 0,9 8 5 16,-3 4-11-16,10-9 1 15,3-11-6-15,13-22-2 16,1-16 0-16,7-10 0 15,0-10-8-15,0-4 0 16,0-4-9-16,0-4 6 16,0-32 9-16,9-26-100 15,8-24-58-15</inkml:trace>
  <inkml:trace contextRef="#ctx0" brushRef="#br0" timeOffset="33101.5242">22841 4670 209 0,'8'0'82'0,"13"0"-82"15,0 0-7-15,8 14 7 16,5 9 5-16,-5 4-4 16,-9 9-1-16,-2 3-1 15,-9 3-3-15,-7-2-3 16,-2 0 5-16,0-8 0 16,-20-3 0-16,-7-8 0 15,-9-9-8-15,-1-6-8 16,-5-6 9-16,-1 0 4 15,3 0 5-15,15-6 1 16,10 0 28-16,11 2 22 16,4 4-11-16,0 0-32 15,0 0-8-15,0 0-7 16,13 2 7-16,5 16 2 0,8 4 1 16,1 2 1-16,4 0-4 15,-2 2 0-15,-4-2-4 16,-3-3 2-16,-2-4-11 15,0-1-14-15,-2-3-22 16,2-7-25-16,2-5-28 16</inkml:trace>
  <inkml:trace contextRef="#ctx0" brushRef="#br0" timeOffset="33387.5288">23485 4709 301 0,'-23'0'0'15,"-8"5"-10"-15,-14 28 10 16,-1 11 0-16,-6 7 7 16,17 8 0-16,3-1 5 15,17 6-4-15,8-3-7 16,7-9 1-16,0-3 1 15,0-11 3-15,22 0-3 16,3-7-2-16,0-9-2 16,4 0-5-16,0-6-10 15,2-12-34-15,2-4-53 16,5-2-50-16</inkml:trace>
  <inkml:trace contextRef="#ctx0" brushRef="#br0" timeOffset="33635.6957">23757 4809 325 0,'0'0'0'16,"0"2"-26"-16,0 23 21 15,0 10 5-15,-11 11 9 16,1 2 1-16,0 8-3 0,-4-6-7 15,5-8 4-15,-1-6-3 16,6-9-1-16,0-10 0 16,2-3-3-16,-7-5-15 15,4-5-38-15,-6-4-72 16</inkml:trace>
  <inkml:trace contextRef="#ctx0" brushRef="#br0" timeOffset="33943.5456">24050 4661 262 0,'25'-5'0'15,"6"5"0"-15,5 0 0 16,-3 4 7-16,-6 18-5 15,2 12 2-15,-4 9 3 16,-12 7 9-16,3 12 4 16,-14 6-6-16,-2 12 0 15,0 4-7-15,-23-3 3 16,-6-12-6-16,-2-16-2 16,-2-13-1-16,-3-8-1 15,-9-7-3-15,-3-2-20 0,-8-5-40 16,4-12-53-1</inkml:trace>
  <inkml:trace contextRef="#ctx0" brushRef="#br0" timeOffset="42678.4609">7117 5957 371 0,'-9'0'2'16,"-5"0"-2"0,14 0-6-16,0 0 2 0,0 0 4 15,0 0 0-15,0 0 5 16,0 0-2-16,0 0-1 15,0 0-2-15,0 0-4 16,0 2 2-16,0-2-2 16,0 2-6-16,0 4-6 15,10-1 10-15,17 1 6 16,4 1-1-16,7 0 1 16,-1 0 0-16,5 1 0 15,12-1 0-15,-5-1 0 0,7-4 0 16,-1-2 0-16,-2 0 1 15,4 0-2-15,1 0 2 16,-2 0-1-16,2 0 0 16,-10 0 0-16,6 0 0 15,-8 0 0-15,-3 0 1 16,6 0 0-16,2 0 0 16,-7 0 0-16,10 0-1 15,-7 0 2-15,11-2-2 16,-3 2 2-16,1-3-1 15,2 0 0-15,0-1 0 16,-1 0 3-16,-1 0-3 16,-2-1 1-16,-5 1-1 15,5 0 2-15,2 0-1 16,-8 3 0-16,8-2-2 0,0 1 2 16,2 1-2-16,-7-4 0 15,11 4 2-15,-4-4 0 16,-2-1 2-16,2 2-3 15,2-1 3-15,3-2 1 16,-1-2-3-16,3 2 2 16,1 0-4-16,-1 1 3 15,-5-1-3-15,-2 1 2 16,-2 2-1-16,-7 2-1 16,0 2 0-16,-2 0 0 15,4 0 2-15,-2 0-1 16,7 0-2-16,0 0 2 0,6 0 1 15,5 0-2-15,-7 0 2 16,5 0-2-16,-3 2 1 16,-4 0 2-16,-5 0-2 15,7 2 0-15,-4 2-1 16,1-2 3-16,4 2-1 16,6 0 1-16,-3-4-1 15,5-2 5-15,12 0-3 16,-1 0 2-16,12 0-1 15,3-9-3-15,-3-2 0 16,-1 1-1-16,-9 0 1 16,-4 3-2-16,3-2 0 15,-8 1 0-15,5 2 0 0,0-2 0 16,-5 0 0-16,-1-1 0 16,1 1 0-16,8-3 3 15,-8 1-2-15,12 4 0 16,-14 0 0-16,-11 3-1 15,7 2 1-15,-11 1 0 16,2 0 0-16,4-2 1 16,19-3-4-16,5-1 4 15,17-3-2-15,-1 5 1 16,6 0-1-16,-18 4 0 16,-7 0 0-16,-7 0-1 15,-16 0 1-15,-5 8-2 0,1 2 4 16,-4 2-4-16,-1-2 4 15,2-2-2-15,-4 0 1 16,16-4-1-16,-3-2 0 16,9 0 0-16,12 1 0 15,-10-2 1-15,-1 1-2 16,-3 2 2-16,-11-3-2 16,-4 4 2-16,-8-4-2 15,-2 2 1-15,1 1 0 16,7-2 0-16,-5 2 0 15,17-2 0-15,-2 0 0 16,10 0 0-16,-5 2 0 16,-3 3 0-16,1-4 1 0,-12 3-2 15,-2-2 1-15,-6 2 0 16,-3-2 1-16,-9 2-1 16,1 0 1-16,4 0 0 15,4-2 0-15,12 1 0 16,1-5 1-16,5 0 0 15,0 0 0-15,-2 0 0 16,-6 0-2-16,-3 0 2 16,1 0 0-16,-6 0 4 15,-4 0-6-15,-5 0 3 16,5-3-3-16,14 1 4 16,2 2-3-16,-3-1-1 15,0-2 0-15,3-1 1 16,0-2-1-16,-12 2 0 0,-1 0 0 15,-6 2 1-15,1 0-1 16,5 0 1-16,-1-2-1 16,-2 3 0-16,1-4 0 15,-10 4-1-15,-3-2-1 16,-1 1 2-16,-13 2-6 16,-12-4-3-16,-2 2-19 15,0-4-48-15,-27-6-105 16</inkml:trace>
  <inkml:trace contextRef="#ctx0" brushRef="#br0" timeOffset="45902.4516">5502 7203 304 0,'0'-11'35'16,"0"10"-26"-16,0 1-4 15,0 0 2-15,0 0-4 16,0 0-2-16,2 0 7 16,2 0 0-16,5-5 4 15,7 1-8-15,9 0 2 0,10-2-1 16,7 6-1-16,3-1 1 16,10-3-4-16,-1 4 2 15,8-4-3-15,5 4 3 16,0 0-3-16,9 0 3 15,-3 0 0-15,1 0-3 16,6 0 1-16,-4 0 3 16,2 0-2-16,2 0-1 15,7 0 2-15,-2 0-2 16,1 0 2-16,-1 0-2 16,0 0-2-16,-7 0 2 15,-4 0 0-15,-1 1-1 0,-4-1 0 16,-3 0 0-16,4 0 0 15,-1 0 0-15,-2 0 2 16,9 0-2-16,-3-5 0 16,0-1 0-16,1 2 0 15,-3-1 0-15,-4 3-1 16,-7 1 1-16,-6 1-1 16,-10 0 2-16,-1 0-2 15,-3 0 2-15,2 0-1 16,7 0 0-16,3 0 1 15,6 0-1-15,4 0 0 16,20 0 1-16,3 0 0 16,6 0 1-16,16 0-2 15,7 0 1-15,6 0-1 16,7 0 0-16,-2 0 0 0,9 0 0 16,-5 0 0-16,11 1 1 15,-6-1-3-15,0 2 4 16,-10-2-3-16,1 6 2 15,-7 4-1-15,-2-2 1 16,5 5-1-16,-1-2 1 16,5 1-1-16,-6 1 0 15,-5-5 1-15,-2 3-3 16,-10-3 3-16,4-1-2 16,-6-1 2-16,0-5-1 0,-9 4 0 15,-4-5 1 1,-2 0-1-16,-8 2 1 0,0 0-2 15,-2 0 3-15,-6 0-4 16,-9 1 4-16,7-3-3 16,-8 1 2-16,2 1-1 15,-5-2 0-15,15 0 0 16,-1 0 0-16,-10 0 0 16,11 0 0-16,-9 0 3 15,5 0-5-15,-5 0 4 16,9 0-2-16,1 0 0 15,4 0 0-15,3 0 1 16,5-3-1-16,-11-4 0 16,0 5 1-16,-3 0 1 15,-10 2-2-15,6 0 1 0,-7 0-1 16,-4 0 0 0,-1 0 0-16,-3 6 0 0,3 0 0 15,-10 0 0-15,-2-1-1 16,-1-3 2-16,-6 5-1 15,-1-7 0-15,-3 4 1 16,-2-2-1-16,0 0 1 16,0 0-1-16,0 0 0 15,2 2 1-15,0-2 3 16,5 4-5-16,-1-4 2 16,7 5-2-16,-1-6 2 15,1 2-1-15,-4 0 0 0,-7-3 0 16,-2 0 0-1,-2 0 1-15,0 0 3 0,-7 0-4 16,6 1 4-16,-6-1-3 16,5 2-1-16,-2 1 0 15,-2-2 0-15,4-1 0 16,-7 3 0-16,4-3-1 16,-2 0 3-16,3 2-1 15,-1 0-1-15,4-2 3 16,1 2-3-16,0-2 1 15,2 2-1-15,0 0 0 16,2 2 3-16,9-4-1 16,5 2 5-16,-1 2-7 15,-1 0 1-15,3 5 0 0,4-5-1 16,0 3 1-16,4-3-1 16,-2 2 2-16,-4 0-2 15,8 2 0-15,-7-2 1 16,2 3-1-16,-2-4 2 15,-1 1-3-15,-2 0 2 16,-1 1-1-16,8-2 0 16,5 1 0-16,2 0-1 15,7 0 3-15,-7 0-3 16,0-2 2-16,7 0-2 16,-7 0 2-16,-2-4-1 0,2 0 0 15,5 0 0 1,-1 0 0-16,4 0 0 0,7 0-1 15,-4 0 2-15,-4 0-2 16,-5 0 2-16,2 0-1 16,-12 2 1-16,4 2-1 15,2-1 0-15,5 1 0 16,-3 1-1-16,2 0 2 16,-2-4-2-16,-4 4 2 15,-3-3-1-15,1-1 0 16,-5 3 0-16,2-4 0 15,-2 4 0-15,5-2 0 16,4 1 1-16,-3-2-2 16,-1 2 2-16,-5-2-3 15,4 2 4-15,-8-3-3 0,-5 1 1 16,-5-1-1-16,2 0 1 16,-6 0 0-16,0 0 0 15,-5 0 0-15,3 0-1 16,0 0 2-16,4 0-2 15,6 0 2-15,3 0-2 16,0-4 0-16,2 0 1 16,5 0 0-16,3 1 0 15,4-1-1-15,2 0 3 16,0-1-3-16,-10 3 2 16,5 2-2-16,-5-1 2 15,1 1-1-15,-2 0 0 0,-1 0-1 16,10 0 1-16,0 0 0 15,-2 0 0-15,-8 0 1 16,8 0-2-16,-12 0 2 16,5 0-2-16,-5 0 2 15,-2-3-1-15,5 1 0 16,-5 2 0-16,-5 0-1 16,3-1 2-16,3 1-2 15,-6 0 2-15,5 0-3 16,-2 0 2-16,-9-3 0 15,-11 2-1-15,-2 1 1 16,-3-3 0-16,5 2 0 16,2-2 0-16,-2 1 1 15,-5 0-2-15,-7 0 2 16,4 2-1-16,-10-1 0 0,4 1 0 16,5 0 0-16,-3-3 0 15,10-1 0-15,5 0 1 16,-2-2-1-16,6 0 0 15,-12 4 0-15,1-2 0 16,-10 2 0-16,0 2 0 16,-4-2 0-16,0 2 0 15,0 0 1-15,5 0 1 16,-5 0-1-16,0 0 1 16,0 0-2-16,0-2 0 15,2 2 0-15,-2 0 0 16,0 0 0-16,0 0 0 0,0 0 0 15,0 0 1-15,0-2 1 16,0 2-2-16,0 0 5 16,0 0-5-16,0 0 2 15,0 0-2-15,0 0 0 16,0 0 0-16,0 0 0 16,0 0-1-16,0 0 2 15,0 0-2-15,0 0 2 16,0 0 2-16,0 0-3 15,0 0 2-15,0 0-1 16,0 0-1-16,0 0 0 16,0 0 2-16,0 0-2 15,0 0 1-15,0 0 0 0,0 0 0 16,0 0-1-16,0 0 0 16,0 0 0-16,0 0 0 15,0 0 0-15,0 0 0 16,0 0 2-16,0 0-3 15,0 0 2-15,0 0-1 16,0 0 1-16,0 0-2 16,0 0 1-16,0-2-5 15,0 1-3-15,-9-2-16 16,-24 3-34-16,-34 0-147 16</inkml:trace>
  <inkml:trace contextRef="#ctx0" brushRef="#br0" timeOffset="46797.7294">2810 8667 408 0,'-2'-10'1'0,"2"3"-2"16,0 3-4-16,11-1 5 15,14-4 0-15,11-1 0 16,6 2 1-16,7-5 5 15,9 3 1-15,17-3 5 16,23-5-4-16,22 1 3 16,28-6-5-16,19 0-1 15,13-2-5-15,7 4 0 16,-8 6-1-16,-7-1 1 16,-24 2-1-16,-16 0 2 15,-14 5-2-15,-17 0 3 0,-10-2-2 16,-9 5 1-1,-6-4 2-15,-5 5 7 0,-4 1-2 16,-11-1-2-16,-9 5-3 16,-5 0-1-16,-7 0-2 15,-6 0 0-15,11 3-3 16,-1 7 1-16,3 4-10 16,7 8-28-16,6 2-64 15,19-10-74-15</inkml:trace>
  <inkml:trace contextRef="#ctx0" brushRef="#br0" timeOffset="48952.466">12114 8838 235 0,'-28'0'15'16,"1"0"-9"-16,-4 0-4 15,6 0 4-15,-6-1-6 16,2-5 20-16,0 0 6 16,-6-2 3-16,-3-4-1 15,-3 0-15-15,-5-5-8 16,1-2-5-16,-8-1 0 15,4-9-2-15,-3-3 2 16,4-6-3-16,-2-4 3 16,6-5 0-16,9-8 0 15,-2-7-1-15,13-7-6 16,6-1-2-16,18-1-2 0,0 0 5 16,0-4-9-16,29 2-3 15,9-2 2-15,2 11 16 16,-2 10 2-16,2 10 1 15,-2 10 1-15,7 2-1 16,3 2-2-16,15 6 0 16,9-4 5-16,7 2-1 15,15 1 0-15,7 4 0 16,5 0 4-16,10 3 7 16,11 3-6-16,13-2-1 15,3 1-7-15,13 0 5 16,0 2-5-16,-5-2 3 0,12 4 0 15,-7 2 1-15,-7 4-2 16,3 2 0-16,-14 4 3 16,2 0-6-16,14 0 2 15,-5 0-3-15,5 0 0 16,-2 0 0-16,-5 0 0 16,-16 0 0-16,0 0 1 15,-6 0-2-15,-11 0 2 16,-14 0-1-16,3 1 2 15,-7 3-2-15,-7 3 0 16,-9-1-2-16,9-2 2 16,4-4 0-16,28 0 2 15,24-4 3-15,15-10-1 0,19-2-3 16,-8 2-2-16,-8 1 2 16,-5 6-2-16,-19 3 2 15,-2 4-1-15,-10 0 1 16,-4 0-1-16,-3 5 1 15,5 10-1-15,4 1 0 16,12-2 1-16,-8 2-2 16,7-2 1-16,-6 0 0 15,4-3 0-15,3 5 0 16,-10-1 0-16,-4 1 1 16,-5 3-2-16,1-2 2 15,-9 2-1-15,4 0 1 0,-3-1-1 16,1 4 0-16,-6 0 0 15,-4-1 0-15,-12-4 0 16,-9 6-1-16,-12 0 1 16,-3-2 0-16,-8 5-3 15,-9 2 3-15,-4 4-3 16,-10 5 2-16,1 1-1 16,-5 5 2-16,-6 4 0 15,-2 4 1-15,-3 2-1 16,-4 0 0-16,-5 8 4 15,4-1-4-15,-11-3 1 16,2 1-1-16,-4-8 0 16,-2-12 0-16,-4-12-3 0,0-2 2 15,0-4 1 1,-12 1 3-16,-17 2-2 0,-14 3 8 16,-15 4-4-16,-18 2-5 15,-11-2 0-15,-6 3-2 16,-21-3 2-16,-11-2-4 15,-6 0-1-15,-23-4-1 16,-6-2 6-16,-2-1-3 16,-15-8 3-16,-1 3 0 15,-16-1 0-15,-7-1 0 16,-1 3 0-16,-12 2 0 16,-2-4 0-16,0 1 0 0,0 1 0 15,-2-8 0 1,-6-1 0-16,-3-3-2 0,-4-5 2 15,12 0 0-15,-4 0 0 16,16 0 2-16,2 0-4 16,9-3 4-16,4-7-5 15,7-5 6-15,7-3-5 16,9-3 4-16,-1 5-1 16,6 2-1-16,-3 4 0 15,8 3 0-15,3-2-1 16,4 1-3-16,17-4 5 15,-3-2-1-15,6-2 0 16,12-4 1-16,-5 0-1 16,8 2 0-16,-4 2 2 15,14 1-2-15,0 2 0 0,12 3 1 16,-6-2-2-16,11-3 2 16,4 2-2-16,10-4 2 15,20-1 0-15,-2-2 2 16,12 5 2-16,-4-2 2 15,6 4-6-15,11 1 2 16,2 5-3-16,4 1 0 16,4 2 0-16,8 2 2 15,1 0-1-15,10 2-1 16,2 0 0-16,2 0-3 16,0 0 2-16,0-2-8 15,0 2-5-15,0 0-16 0,0 0-17 16,0 15-38-16,0-4-14 15</inkml:trace>
  <inkml:trace contextRef="#ctx0" brushRef="#br0" timeOffset="53483.4629">20394 5961 450 0,'-40'-27'10'16,"11"-14"6"-16,14 9-3 16,3 26 3-16,12 4-13 0,0 0 3 15,0 2-2-15,0 0-2 16,0 0-2-16,24 0-6 16,17 2 6-16,12 18-1 15,12 8-1-15,-1 7-1 16,-8 7 2-16,-14 3-4 15,-13 4 2-15,-6 1 2 16,-7 4-1-16,-16 4 2 16,0 6-4-16,-5 6 4 15,-27 1-2-15,1-5 2 16,2-6-1-16,8-8-1 16,2-6 1-16,11-2 0 0,8 5 1 15,0 5-5-15,2 2 5 16,25 1-3-16,6 2 3 15,7-3-7-15,7-3 4 16,4-6-6-16,-6-4-2 16,-10-9-7-16,-3-5 2 15,-14-2 7-15,-7-7-2 16,-9 2 5-16,-2 1-3 16,0 2 4-16,-9 3 3 15,-9 2 2-15,-7 8 0 16,-4 7 1-16,0 10 2 15,3 14-3-15,-1 12 3 16,5 16-3-16,9 9 6 0,-1 8-5 16,9 7 5-16,-3 12-4 15,6 5 2-15,-6 2 2 16,4-3-4-16,0-5 1 16,-3-10-2-16,-1-13-1 15,-6-19 1-15,-6-20-2 16,-2-22 1-16,1-18 0 15,-1-8-4-15,7-16-4 16,-8-6-13-16,8-26-58 16,15-36-190-16</inkml:trace>
  <inkml:trace contextRef="#ctx0" brushRef="#br0" timeOffset="54102.8325">21526 6936 458 0,'-2'-8'11'16,"2"6"-4"-16,0 2-7 16,29-4-6-16,22 2 6 15,27-5-1-15,7 3 2 16,0-2-2-16,1-1 1 15,-12 1-2-15,-1 2-3 16,-15 0-14-16,-18 0-15 16,-18-2-26-16,-15-6-6 15,-7-5 31-15,-7-7-62 16,-24-13 19-16,-4-3 78 16,-7 1 28-16,3 5 16 0,8 10 23 15,16 10 2-15,3 6-16 16,10 7-11-16,2 1-42 15,0 0-6-15,0 25-5 16,0 33 11-16,0 26 6 16,0 19 4-16,0 5 0 15,0 5-2-15,0-5-7 16,-9 0 2-16,-6-9-3 16,-3-21 4-16,3-15-4 15,-3-19-1-15,-1-15-3 16,11-14-3-16,-5-12-4 15,-1-3-2-15,-3-14-4 16,-4-30-70-16,15-25-91 0</inkml:trace>
  <inkml:trace contextRef="#ctx0" brushRef="#br0" timeOffset="54258.4819">21912 7149 323 0,'0'0'49'0,"0"0"-46"15,0 5-3-15,-29 29 0 16,-25 14 0-16,-4 4 8 15,-2 1-4-15,2-15-4 16,16-14 0-16,17-10-2 16,14-9-7-16,9-5-51 15,2 0-35-15,29-21-38 16</inkml:trace>
  <inkml:trace contextRef="#ctx0" brushRef="#br0" timeOffset="54393.0106">21989 7247 269 0,'23'4'21'0,"12"20"17"15,15 4 20-15,0 5-39 16,0-2-17-16,-15-3-2 16,-6-8-6-16,-6-7-10 15,-6-12-29-15,-1-1-40 16,-1-32-112-16</inkml:trace>
  <inkml:trace contextRef="#ctx0" brushRef="#br0" timeOffset="54661.8291">22426 6772 441 0,'29'-11'0'0,"15"7"-14"15,26 0 13-15,3 4 0 16,-3 0 1-16,-13 0-2 16,-21 7 0-16,-12 12-6 15,-10 5 4-15,-14 2-4 16,0 6 3-16,-14 7 5 15,-30-1 5-15,-16 2-2 16,-9-9 0-16,0-16-3 16,7-9-3-16,4-6 3 15,2-6-11-15,2-21-10 16,11-10-45-16,11-10 16 16,16-6-36-16,16-4-39 0</inkml:trace>
  <inkml:trace contextRef="#ctx0" brushRef="#br0" timeOffset="55157.1735">22426 6772 73 0,'-82'-100'68'0,"86"101"-43"16,5 23 1-16,2 14 5 16,-8 16 0-16,-3 11-9 15,0 15-11-15,-3 4 1 16,-12 1 2-16,-12-3-3 16,6-4-3-16,6-9-5 15,-1-8-1-15,14-15-2 16,2-13 0-16,0-13 0 15,0-10-2-15,4-6 0 16,19-4 4-16,4-4 5 0,15-29 10 16,3-19-17-1,9-10-2-15,-8-10-13 0,-11 2 1 16,-10 10-43-16,-9 17 21 16,-7 17 36-16,-9 19 48 15,2 7-20-15,-2 0-28 16,4 0-6-16,5 1-9 15,5 18 15-15,1 6 4 16,1 7 5-16,-7 2-4 16,-9 3 4-16,0 5-6 15,-13-8 9-15,-14-3-11 16,-4-6 4-16,2-10-4 0,-5-12 4 16,5-3-2-16,9 0 2 15,7-1 6-15,9-6 1 16,4 3 9-16,0 4-4 15,0 0-7-15,0 0-10 16,8 0 0-16,21 0 2 16,20 0-1-16,-4 9-1 15,-1 0-6-15,-3 3-6 16,-14-4-32-16,-6-6-58 16,-3-2-55-16</inkml:trace>
  <inkml:trace contextRef="#ctx0" brushRef="#br0" timeOffset="55973.5075">22889 6729 373 0,'0'-12'43'16,"10"2"-28"-16,30-4-15 15,22-1-8-15,11 6 6 16,-1 6 0-16,-5 3-5 16,-11 0 0-16,-14 13 2 15,-18 5-6-15,-6 7 0 16,-18 2-15-16,-11 16 23 16,-41 3 3-16,-23 2 6 0,-12-6 4 15,0-11-3 1,16-16-2-16,13-9 5 0,16-6-4 15,13 0-2-15,13 0-2 16,8-6-2-16,8-8-7 16,10-4-18-16,33-2-29 15,5 1 18-15,10 4 36 16,-8 11 1-16,-19 4 1 16,-6 0 5-16,-10 0-7 15,-9 10 1-15,4 9-1 16,-10 6-4-16,0 13-3 15,-29 2 4-15,-23 3-2 16,-4-2-2-16,-4-6-5 0,16-7 9 16,13-10 3-16,15-7 7 15,11-3-4-15,5 1-3 16,0-3 0-16,27 0 17 16,17-5 1-16,14-1-4 15,14 0-9-15,6-19-5 16,-14-7-13-16,-1-2 0 15,-18 3-3-15,-24 5 15 16,-9 7 1-16,-12 4 7 16,0 7 22-16,0 2-10 15,-20 0-9-15,-11 6 1 16,-11 25-1-16,-14 12 1 0,0 14 7 16,-2 7-5-1,-2 2-4-15,-9-4-3 0,15-12-5 16,8-14 3-16,12-14-3 15,18-14-2-15,10-5-2 16,6-3-3-16,0 0-13 16,0 0-43-16,20-11-23 15,14-7-51-15,5 0 31 16,-1 6 105-16,-11 9 48 16,-2 3 3-16,-5 0 5 15,4 8-3-15,5 13-12 16,9 6-9-16,11 4-5 15,-2-2-27-15,4 0 0 16,-6-4-38-16,-5-9-85 16</inkml:trace>
  <inkml:trace contextRef="#ctx0" brushRef="#br0" timeOffset="56296.5148">22556 7794 456 0,'0'-1'3'0,"0"1"-3"16,-16 0-6-16,-25 27-6 15,-28 27 12-15,-35 16 13 16,-25 17-7-16,-10 7-3 16,-7 16 1-16,-4 5-2 15,9-5-2-15,8-16 0 16,26-30-2-16,36-25-16 16,29-28-35-16,30-12-87 15,16-60-85-15</inkml:trace>
  <inkml:trace contextRef="#ctx0" brushRef="#br0" timeOffset="56522.3661">22558 7583 359 0,'15'27'86'0,"14"12"-86"15,18 18 0-15,16 13 3 16,8 1-3-16,-5-5 1 15,-1-11-1-15,2-10 0 16,-9-9 0-16,-9-11-1 16,-5-14 0-16,-15-5-9 15,-6-6-24-15,-17 0-23 16,-6-20-32-16,-6-8-168 0</inkml:trace>
  <inkml:trace contextRef="#ctx0" brushRef="#br0" timeOffset="56898.2859">22525 7900 268 0,'0'-3'66'16,"0"3"-65"-16,0 0-1 15,21 0 0-15,17 7 14 16,10 10 18-16,11-2-8 16,-3 2-18-16,-14 2-6 15,-14-5 0-15,-14-1-4 16,-14-4-12-16,0 2 0 15,-19 2 16-15,-37 12 1 16,-25-3 10-16,-5-2-4 16,12-8-2-16,30-5 5 0,28-7 3 15,14 0-8-15,2 0-5 16,0 6-14-16,18 2-3 16,13 9 17-16,7 3 0 15,-9 0 4-15,-2-2-4 16,-19-1 0-16,-3 2-7 15,-5 0-1-15,-11 7 4 16,-25 2 4-16,-15 2 11 16,-5-4-7-16,-2-10-4 15,7-5 0-15,2-4-3 16,5-3-71-16,-4-4-141 16</inkml:trace>
  <inkml:trace contextRef="#ctx0" brushRef="#br0" timeOffset="57054.3356">22025 8460 411 0,'-11'20'0'0,"-8"16"-7"15,-14 8 6-15,-4 2 2 16,-1-9-1-16,11-13 0 16,13-9-3-16,6-6-12 15,-1-4-52-15,7-5-66 16</inkml:trace>
  <inkml:trace contextRef="#ctx0" brushRef="#br0" timeOffset="57370.0725">22129 8650 134 0,'39'35'82'0,"12"15"-37"16,27 16 17-16,15 4-12 16,3-6-43-16,5-11-7 15,-15-20-2-15,-3-11-3 16,-14-12-7-16,-11-10-16 15,-23 0-21-15,-14-14-24 16,-21-13-17-16,-5-11-24 16,-30-4 114-16,-21 3 38 15,-4-3 53-15,-5 10-4 16,14 4-22-16,4 6-8 16,23 8-9-16,10 12-12 0,14 0-24 15,0 2-12-15,20 0-30 16,34 0 15-16,21 0 15 15,21-7 0-15,9-8-7 16,4-1-50-16,-16 2-48 16,-6 8 1-16,-10 6-8 15</inkml:trace>
  <inkml:trace contextRef="#ctx0" brushRef="#br0" timeOffset="57632.5169">22525 8988 341 0,'-10'41'4'16,"6"23"-4"-16,-9 29 47 15,-3 9 0-15,1 6-27 16,-8-1-2-16,3-9-14 15,-7-10 0-15,-2-15-3 16,3-14-1-16,1-12-2 16,3-14-9-16,-5-8-18 15,7-9-74-15,4-16-124 16</inkml:trace>
  <inkml:trace contextRef="#ctx0" brushRef="#br0" timeOffset="57811.9332">22411 9575 444 0,'36'0'0'16,"28"0"-3"-16,27 0 3 15,17 0 2-15,-8 10-2 16,-25 0-4-16,-21-2-5 16,-25 7-5-16,-21-7-14 15,-8 7-30-15,-22 3-39 16,-41 10-8-16</inkml:trace>
  <inkml:trace contextRef="#ctx0" brushRef="#br0" timeOffset="58043.4094">21509 10018 255 0,'-35'12'67'16,"35"2"-14"-16,8 8-41 15,36 8-11-15,34 5 41 16,43-10-2-16,35-6-9 15,23-10-21-15,16-9-4 16,5 0-3-16,-26 0-3 16,-25 0 0-16,-24 0-4 15,-25 0 3-15,-21 0 1 16,-31 0-1-16,-23 9-35 16,-25 13-39-16,-23 3-25 15,-37 0-38-15</inkml:trace>
  <inkml:trace contextRef="#ctx0" brushRef="#br0" timeOffset="59664.301">7465 4124 127 0,'-74'-7'0'16,"-15"4"-26"-16,-22-1-38 15</inkml:trace>
  <inkml:trace contextRef="#ctx0" brushRef="#br0" timeOffset="60557.6189">4835 3270 179 0,'0'0'0'0,"9"0"-10"16,1 0 9-16,-2 3-2 16,8 0 3-16,-3-3 0 15,8 0 5-15,2 2 0 16,16-2 3-16,12 0 1 0,13 0 3 16,23 0 0-16,13 0-5 15,12-4-2-15,-1-1-5 16,3-7 0-1,-7 1 1-15,0 1 1 0,2-6 0 16,7 3 3-16,5-2 2 16,-6 3-2-16,-10 3 2 15,-5 4-6-15,-6 3 5 16,-3 2-6-16,-4 0 3 16,-2 0-3-16,-7 0 2 15,-12-4-1-15,6-2 1 16,-15-2 1-16,6 0-1 15,-16 2 3-15,-9 4-3 16,-14-1 2-16,-9 2-3 16,-3-2-1-16,-5 3 1 0,-7 0-1 15,0 0 1-15,0 0 7 16,0 0 8-16,0-2-6 16,0 1-10-16,-13 1-17 15,-8 0-42-15,-3 0-62 16</inkml:trace>
  <inkml:trace contextRef="#ctx0" brushRef="#br0" timeOffset="71519.5828">10466 8929 511 0,'-27'0'0'0,"7"-20"-2"15,0-18-5-15,6 32-3 0,14 6 3 16,0-2-2-16,27-8 0 15,25 0 6-15,12-1 3 16,15 11-2-16,-4 0 2 16,0 0-3-16,2 9 0 15,-13 13 1-15,11-3 0 16,4 6 0-16,8-7 4 16,11-8-4-16,0-6 1 15,5-4 1-15,-3 0-2 16,-7-2 2-16,-6-9-1 0,-5 4 3 15,-10 1-3 1,-1 0 2-16,-2 0 0 16,2-6 0-16,3-3-1 0,1-8 0 15,8 4 2-15,2 6 0 16,0 3-2-16,-12 8 3 16,-4 2-3-16,-13 0 1 15,-5 8 0-15,2 3-1 16,7 4 1-16,7-3 1 15,16 3-2-15,6-9 0 16,11-6-2-16,5 0 4 16,4 0-4-16,-9 0 2 15,-3-3 0-15,-6-3-2 16,-11 2 1-16,-2-4-1 16,-7 4 2-16,-6 4 0 0,-5 0 0 15,-2 0 1-15,-9 0-1 16,2 0 2-16,-4 0-2 15,11 0 4-15,9 0-4 16,6 0 0-16,12 0 0 16,2 0 1-16,0 0-2 15,7-6 2-15,-8 6-4 16,-1 0 6-16,-7 0-4 16,-5 6 2-16,0 13-1 15,4-2 0-15,-4-3 0 16,3-1 0-16,-3-10 1 15,12-3-2-15,4 0 2 16,-2 0-2-16,7 0 3 0,-19-3-2 16,-8 3 0-16,-11 0 0 15,-11 3 0-15,-7 8 0 16,-5 4 2-16,0-5-2 16,4 2 3-16,9-4-3 15,9-5 5-15,17-3-5 16,15 0 2-16,15-11-2 15,7-5-2-15,0 0 2 16,-15 10 0-16,-16 6-1 16,-13 0 2-16,-19 0-1 15,-1 12 1-15,6 4-1 16,-4 0 0-16,10-2 0 16,13-2 0-16,15-6 1 15,4-6-2-15,9 0 1 0,2 0-2 16,0-2 3-16,-2-8-2 15,-13 4 1-15,-11 4 0 16,-19 2 0-16,-6 0-1 16,1 7-2-16,2 6 6 15,13-1-6-15,5-1 6 16,1-3-6-16,2-7 3 16,-2-1-1-16,-8 0 1 15,0 0-1-15,-17 0-1 16,-11 0-2-16,0 0 2 15,-14 0-4-15,4-1 5 16,-12 1-7-16,-1 0 2 16,-8 0-2-16,-3 0 4 0,-1-3-2 15,0-1-7-15,0 0-25 16,-30-1-121-16</inkml:trace>
  <inkml:trace contextRef="#ctx0" brushRef="#br0" timeOffset="76387.3353">2896 11544 9 0,'0'-4'32'16,"0"3"-4"-16,0-4-9 15,-6 1-7-15,-2 0-1 16,0 0-5-16,4 0 3 15,-5 0 1-15,3 0-3 16,-5 0-1-16,10-1 0 0,-3 4-6 16,2-2 0-16,-3 3-12 15,5 0-19-15,0 0-39 16</inkml:trace>
  <inkml:trace contextRef="#ctx0" brushRef="#br0" timeOffset="78209.2377">2469 11643 165 0,'-9'-4'70'0,"9"4"-36"16,0 0-20-16,0 0 9 16,0 0 3-16,0-2-9 15,0 2-2-15,0 0-6 16,0 0-1-16,0 0-4 16,0 0-2-16,0 0-2 15,0 0-2-15,9 0-3 16,18 0 5-16,8 0 1 15,15 0-1-15,8-4 3 16,6 2-2-16,1-3 1 0,-1 3-2 16,-6 0 1-16,5 0 0 15,-5 2 1-15,-7 0-2 16,12 0 1-16,-3 0 0 16,7 2-1-16,3 7 0 15,13-3 1-15,9 0 1 16,6 1-2-16,6 1 0 15,-4-4 1-15,-3 1 2 16,-4 2-2-16,1-3 0 16,-3 5 0-16,7-2 0 15,2 2 0-15,4-1-1 16,10-8 3-16,2 0-3 0,11-4 2 16,-6-19 1-1,-2-1 1-15,0 1 1 0,-14 2-1 16,2 5-1-16,-12 6-2 15,-15 4 5-15,-8 6-6 16,-7 0 1-16,-9 0-1 16,3 5 0-16,1 2 0 15,10 5 0-15,10-4 1 16,7-4 1-16,4-2-1 16,9-2 1-16,-1 0-2 15,-1 0 0-15,4 0 0 16,-4 0 1-16,-5-4-1 15,3 2 1-15,0 2 0 0,5 0 1 16,5 0-1 0,6 0 0-16,-1 0 1 0,3 0-4 15,0-12 2-15,4 1 0 16,-3-4 0-16,-3 3 0 16,-8-3-1-16,-7 10 2 15,3-1-1-15,-9 0 2 16,5 2-4-16,-5-2 2 15,-4 2 0-15,9-2 0 16,0 0 0-16,4 1-1 16,0-1 2-16,-7 5-2 15,1-1 4-15,-7 1-5 16,2 1 2-16,5-4-1 16,-3 1 1-16,3 3 1 0,-5-2-1 15,0 2 0 1,-2 0-1-16,-2 0 2 0,-3 0-1 15,-6 0 2-15,4 2-4 16,-6 8 4-16,-3-5-2 16,0 4 0-16,-1 1 0 15,1-4-2-15,0 2 4 16,3 1-4-16,1-6 4 16,-2 2-4-16,12 0 4 15,-6 1-2-15,0-4 0 16,6 2 0-16,0-2-2 15,2 2 4-15,-1-2-4 16,-3 2 4-16,0-1-2 0,-4-3 0 16,2 0 1-16,-8 0-1 15,-11 0 0-15,4-3 1 16,-20-1-1-16,-4 2 1 16,-11 0 0-16,-2 2 0 15,-6 0-1-15,-5 0 0 16,-11 0 0-16,-3 0 0 15,-2 0 0-15,-2 0 0 16,0 0 3-16,0 0 3 16,0 0 6-16,0 0-4 15,2 0 1-15,-2 0-4 16,0 0 0-16,0 0 1 0,0-4 0 16,7 4 0-1,-7 0-4-15,0 0-1 0,0 0 2 16,0 0-4-16,0 0 2 15,0 0-2-15,0 0 2 16,0 0-2-16,0 0 1 16,0 0 0-16,0 0 0 15,0 0 0-15,0 0-3 16,0 0 6-16,0 0-6 16,0 0 3-16,0 0-1 15,0 0-1-15,0 0-6 16,0 0-6-16,0 0-17 15,0-2-38-15,0-20-86 0</inkml:trace>
  <inkml:trace contextRef="#ctx0" brushRef="#br0" timeOffset="83025.3624">1660 13146 240 0,'-18'0'47'0,"1"0"-25"16,1-2-15-16,9-3-7 15,7 2 0-15,0 3 9 16,0 0 18-16,0 0 0 15,0 0-3-15,0-2-6 16,0 2-4-16,0-1-9 16,0 1-1-16,0 0-4 15,0-3 0-15,0 3-4 16,0 0 1-16,0 0-2 16,0 0-1-16,0 0 0 0,19-3-1 15,5-2 5-15,4-1 4 16,11 0-4-16,-1 2 2 15,8 2-1-15,-1 0-1 16,1 2-2-16,2 0 4 16,-2 0 0-16,8 0 0 15,-5 0 1-15,5 0-1 16,1 0 2-16,5 0-1 16,4 0-1-16,4-2 0 15,3-4 1-15,-2 1 1 16,-5 2-3-16,3 3 3 15,-2 0-3-15,-2 0 2 16,-4 0-2-16,-3 0 2 16,4 0 3-16,-2 0-1 15,6 0-1-15,-1 0 3 0,4 0-1 16,3 0 3-16,7 0-4 16,6-3 2-16,4 0-3 15,4 1-2-15,-5 2 0 16,-5 0 0-16,-10 0-2 15,-3 0 2-15,-6 0 0 16,7 0 0-16,-5 0 1 16,5 0-1-16,5 0 2 15,-3 2-1-15,-4-2 0 16,4 0 1-16,-3 0-1 16,-2 0-2-16,-1 0 2 15,4 0-2-15,-5 0 2 0,-4 0-2 16,11 0 2-16,-8 0-1 15,2 0 0-15,-2-4-1 16,8-2 1-16,-6-2 0 16,7-2-2-16,7-2 4 15,-15 2-2-15,-6 2 0 16,-4 2 0-16,-11 2 0 16,-4-2-2-16,-4 3 2 15,4 3 0-15,-6 0-1 16,6-1 2-16,4-1-1 15,4-2 2-15,-4-1-1 16,6 3-1-16,2-5 0 16,-9 3 1-16,1-2-1 0,1 4 2 15,-2 0-1 1,1 2-2-16,1 0 2 0,6 0-1 16,0 0 1-16,2 0 0 15,10-4-1-15,1-1 1 16,3 2 1-16,11-6-1 15,-9 2-1-15,8 1 1 16,-10 0-2-16,6 1 3 16,6 4-4-16,-4 1 2 15,1 0 0-15,-4 0-1 16,1 0 1-16,-1 0 0 16,0 0 1-16,10-6-2 0,-6-1 2 15,-3 4 0 1,1 0-1-16,-6 3 0 0,-7 0-1 15,0 0-2-15,3 0 3 16,-10 0-2-16,3 6 1 16,-5 3 2-16,3 1-3 15,-3-6 4-15,5-2-3 16,-5 0 2-16,2-2 0 16,1 0-1-16,-10 0 0 15,-3 0 0-15,-8 0 0 16,5 1 0-16,-7 2 0 15,-2 1-1-15,0-1 0 16,0 2 1-16,5-4 0 16,3 2 1-16,5-3-1 15,3 0 1-15,7 0-2 0,-8 0 2 16,-4 0-1-16,-5 0 0 16,2-3 0-16,-10 2 0 15,1-1 0-15,1-1 0 16,-8 3 0-16,7 0-1 15,1 0 2-15,2 0-2 16,7 0 2-16,2-1-2 16,3-4 1-16,1 4 0 15,10-3 0-15,-3 2-1 16,-2 0 0-16,0 0 1 16,-5 2-1-16,1 0 0 15,4 0 1-15,-2 0 0 0,-3 0 0 16,1 0 0-16,4 0 0 15,0 0 0-15,3 0 1 16,-3 0-2-16,7 0 2 16,-1 0-2-16,-7 0 2 15,2 0-2-15,-13 0 2 16,6 0-2-16,-3 0 1 16,4 4-2-16,6 3 0 15,-2 2 2-15,6-1-1 16,2-4 2-16,2-2 1 15,-2 0-1-15,2-2-2 16,-8 0 2-16,2 0-1 16,-6 0 0-16,6 0 0 0,-7 0 0 15,-1 2-1 1,-2 2 1-16,1 0-2 0,0 2 2 16,3 1 0-16,0-5 0 15,8 3 0-15,-8-4 0 16,12 2 2-16,3-3-1 15,-3 0-2-15,4 0 2 16,0 0-2-16,-6 0 1 16,0 0 0-16,-2 0 0 15,-10 0 1-15,2 2-1 16,-5 8-1-16,3-2 1 16,-1 0 0-16,1 0 0 15,6-3 0-15,-2 4 1 16,8-5 0-16,6-4-1 0,7 0 0 15,-1 0 1-15,-4 0-2 16,-3 0 2-16,-13 0-2 16,-1 0 2-16,6 0-2 15,-6 6 1-15,7 4-1 16,-1 0-2-16,7 0 3 16,0 2 2-16,7-4-2 15,-7-4 0-15,12-4 2 16,-5 0-2-16,-5 0 1 15,9 0-1-15,-4-2 0 16,-5-2 0-16,-6 0 0 16,2 4 1-16,-4 0-1 15,-3 0 0-15,2 0-1 0,14 0 2 16,3 0-1-16,11 0 0 16,29 0 0-16,6-18-1 15,11 0 1-15,4-9-3 16,-4 0-1-16,-13 3 3 15,-2 4 0-15,-19 6 1 16,-7-1 0-16,-5 8 1 16,0 3-1-16,-4 0 0 15,8 4 0-15,-2 0 0 16,1 0 0-16,-4 0 1 16,5 0 0-16,-3 0-1 15,5-3 4-15,-6-2-4 0,-7 1 0 16,1-1 0-16,-8-1 0 15,-7 0 0-15,-2-1 0 16,0 0 0-16,-3 2 0 16,-8-1-3-16,-5-1 3 15,-13 6 0-15,-11-2-10 16,-13 3-39-16,-5 0-99 16</inkml:trace>
  <inkml:trace contextRef="#ctx0" brushRef="#br0" timeOffset="85568.1843">6609 14677 369 0,'0'-5'2'0,"0"5"-2"16,0 0-12-16,0 0 7 15,0 0 5-15,0 0 9 16,0 0 5-16,0 0-2 16,0 0 0-16,0 0 0 15,0 0-8-15,0-1-4 16,0-2 1-16,0 3 2 15,0 0-2-15,0 0-1 16,0 0 0-16,0-2 1 16,0 2 2-16,0 0 0 0,0 0 2 15,0 0-1-15,0 0 3 16,0 0-5-16,0 0-2 16,5 0-1-16,17-2-6 15,9-2 6-15,24 2 0 16,3 0 1-16,5 2 0 15,1 0-1-15,4-2 2 16,5-2 0-16,16 2 0 16,11-6 1-16,2 2 0 15,10-4-2-15,-10 2 2 16,4-2-2-16,-11 1 0 16,10 2 1-16,-2 0 1 15,1-2 0-15,10-1 2 16,4-4-1-16,4-2-2 0,6 0 0 15,-8-3-1-15,9 4 0 16,5-5 1-16,-3 2 5 16,-3 6-2-16,-15 1-1 15,-4 6-2-15,-2-1 2 16,0 2-1-16,2-1-1 16,-4 4 2-16,2 1-2 15,-5-3 1-15,1 3-1 16,-1 0 1-16,0 0-2 15,6 0 2-15,6 0 0 16,-1-2 1-16,9 2-2 16,-1 0 0-16,-5 0-1 15,0 0 2-15,-10 5-3 0,6-2 2 16,-3 4-1-16,-4 0 0 16,-3-3 1-16,-4 3-1 15,-2 0 0-15,-5-3 1 16,5 4 0-16,-9 1-1 15,2-1 1-15,0 0-2 16,5 0 2-16,6 0-1 16,-1-1 0-16,5-1 0 15,-4 1 0-15,0-3 1 16,3 0-2-16,-1 0 2 16,3-2-2-16,-9 0 2 15,9 0-2-15,-12 0 2 0,5 1-1 16,-4 0 0-16,-3 1 0 15,5 2 0-15,-9-2 0 16,6-2-1-16,3 2 4 16,-5 0-5-16,7-2 4 15,-4 2-4-15,-5 2 2 16,-2 1 0-16,0 0-1 16,2-2 2-16,5 4-3 15,-3-5 4-15,3 0-3 16,-7-2 2-16,-5-2-2 15,-2 0 2-15,5 0-1 16,-3 0 0-16,3 0 0 16,2 0 0-16,-4 0 0 0,-8 0 0 15,6-2 2 1,-4 0-4-16,10-2 4 0,2 2-4 16,7-7 2-16,-2 7 0 15,-3-7 0-15,-2-3 0 16,5 0-1-16,-1 2 1 15,1-3-1-15,-7 8 2 16,0-3-2-16,-7 2 2 16,-13 2-2-16,0 2 1 15,-11 0 0-15,-10-1 0 16,-6 2 0-16,-11-4-1 16,-9 1 2-16,-1 0 0 0,-4-11 0 15,7-12 3 1,5-2-3-16,4-10-1 0,3-3 0 15,-10 2-5-15,4-5 5 16,-3 1-4-16,-2-3 2 16,-3 2-4-16,-3 1 6 15,-5 5 0-15,-1-4 3 16,-9 5-1-16,-2 0-1 16,0 1 2-16,0 1-2 15,-2 1-1-15,-21 5 0 16,2 0 0-16,-16-2-5 15,-5 2 2-15,-9 1-1 16,-4 1 2-16,-11 1 2 16,2 0 0-16,-3-3 0 15,-2 8 1-15,5-4 0 0,-10 2 0 16,-2 4-2-16,-4 2 1 16,-12 6-1-16,-10 0 0 15,-10 4-1-15,-3 0 2 16,-17 2 0-16,-3-4-2 15,-3-3 3-15,-9-4-2 16,8-9 2-16,1 2 0 16,6-2-1-16,3-1 1 15,7 5-1-15,-1 0 1 16,-2 0-2-16,7 6 3 16,-1-5-3-16,-4 2 2 15,7-3 0-15,-11 2 0 0,2 2-2 16,3 3 1-16,-3 1-1 15,-3-1 0-15,9-1 2 16,-9 5-2-16,1-2 2 16,-2 1-1-16,-4-2 0 15,-4 3 0-15,6 2 0 16,-7-5 0-16,16 4 0 16,-8-1 0-16,7-3-1 15,8 3 2-15,1-2-2 16,0 4 2-16,3 5-2 15,-7 1 1-15,2 1 0 16,-4 2-1-16,-3 0 1 16,-2 0-1-16,5 5 2 0,-3 5-2 15,5 2 3 1,1 3-4-16,-6-1 3 0,3 5-2 16,2 5 0-16,4 2 1 15,1 4 0-15,3 10 1 16,4 2-2-16,7 7 1 15,3 7 0-15,11 9 1 16,8 8-1-16,3-3-1 16,21-6 0-16,10-5 0 15,19-8-3-15,8 3 2 16,16 3-3-16,0 3-2 16,9 1 1-16,13-4 0 15,7-7-10-15,0-4-28 16,-2-12-52-16,-7-14-69 0</inkml:trace>
  <inkml:trace contextRef="#ctx0" brushRef="#br0" timeOffset="86428.5499">4191 14558 76 0,'-95'-30'305'0,"12"4"-274"0,18 8 7 16,26 6-13-16,12 2 0 16,16 6-12-16,9-2-5 15,2 3-8-15,0 1-9 16,0 2-3-16,21-1-3 16,27-4 14-16,32 1 1 15,41-7 7-15,31-10 2 16,25-2-7-16,12-1-1 15,8 2 0-15,-2 7 0 16,6 2 1-16,-5-2-1 16,-7 3-1-16,-12-3-1 0,-24 2 1 15,-17 5-2 1,-24 0 1-16,-33 4 1 0,-23 0 0 16,-28 4-2-16,-18 0-3 15,-10 0 0-15,0 0 4 16,-7 0 1-16,-26 0 8 15,-34 0-8-15,-28 2-2 16,-31 6-3-16,-14 0 4 16,-16 0 1-16,-4 1 1 15,-7-4-1-15,-6 1 0 16,2 0 1-16,15 0 1 16,14-2-1-16,26-4 7 15,36 0-1-15,27 0 4 16,24 0-2-16,19 0 2 0,10 0-3 15,0 0-8-15,0 0-5 16,29 0-9-16,21-4 7 16,23-2 7-16,23-4 2 15,9-3-2-15,-1 0-1 16,-3 7-6-16,-10 0-8 16,-4 4-14-16,0 2-33 15,2 0-31-15,-14 0-49 16</inkml:trace>
  <inkml:trace contextRef="#ctx0" brushRef="#br0" timeOffset="87773.2652">6836 12693 261 0,'-13'0'27'15,"13"0"1"-15,0 0-3 0,0 0-1 16,0 0-17-16,0 0-4 15,5 0-2-15,17 0 0 16,8 0 5-16,25 0-3 16,14 10 7-16,19 2-4 15,20 2 0-15,16-2 3 16,28 3-5-16,17-12 4 16,18-3-5-16,14 0 4 15,11-12-5-15,8-10 6 16,14 5-1-16,14-2 1 15,3 5-5-15,12 4 0 16,-14 4-3-16,-17 5 0 16,-18 1 0-16,-29 0-1 0,-14 1 0 15,-14 6 2-15,-19 2 0 16,-20-5-1-16,-22-4 0 16,-23 0 3-16,-26 0-2 15,-5 0 3-15,-19 0-4 16,-15 0 2-16,-1 0-1 15,-7 0 4-15,0 0-1 16,0 0 3-16,0 0-4 16,0 0-3-16,0 0 0 15,0 0-8-15,0 0-6 16,0 0-55-16,0 0-112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新細明體" pitchFamily="18" charset="-120"/>
              </a:defRPr>
            </a:lvl1pPr>
          </a:lstStyle>
          <a:p>
            <a:pPr>
              <a:defRPr/>
            </a:pPr>
            <a:endParaRPr lang="en-US" altLang="zh-TW"/>
          </a:p>
        </p:txBody>
      </p:sp>
      <p:sp>
        <p:nvSpPr>
          <p:cNvPr id="880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a typeface="新細明體" pitchFamily="18" charset="-120"/>
              </a:defRPr>
            </a:lvl1pPr>
          </a:lstStyle>
          <a:p>
            <a:pPr>
              <a:defRPr/>
            </a:pPr>
            <a:fld id="{50993C2A-3B93-41B0-8E31-5E798FDD85F1}" type="datetimeFigureOut">
              <a:rPr lang="zh-TW" altLang="en-US"/>
              <a:pPr>
                <a:defRPr/>
              </a:pPr>
              <a:t>2014/2/18</a:t>
            </a:fld>
            <a:endParaRPr lang="en-US" altLang="zh-TW"/>
          </a:p>
        </p:txBody>
      </p:sp>
      <p:sp>
        <p:nvSpPr>
          <p:cNvPr id="89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80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新細明體" pitchFamily="18" charset="-120"/>
              </a:defRPr>
            </a:lvl1pPr>
          </a:lstStyle>
          <a:p>
            <a:pPr>
              <a:defRPr/>
            </a:pPr>
            <a:endParaRPr lang="en-US" altLang="zh-TW"/>
          </a:p>
        </p:txBody>
      </p:sp>
      <p:sp>
        <p:nvSpPr>
          <p:cNvPr id="880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ea typeface="新細明體" pitchFamily="18" charset="-120"/>
              </a:defRPr>
            </a:lvl1pPr>
          </a:lstStyle>
          <a:p>
            <a:pPr>
              <a:defRPr/>
            </a:pPr>
            <a:fld id="{479F393B-E834-4127-B8BA-D31EF87AB2A4}" type="slidenum">
              <a:rPr lang="zh-TW" altLang="en-US"/>
              <a:pPr>
                <a:defRPr/>
              </a:pPr>
              <a:t>‹#›</a:t>
            </a:fld>
            <a:endParaRPr lang="en-US" altLang="zh-TW"/>
          </a:p>
        </p:txBody>
      </p:sp>
    </p:spTree>
    <p:extLst>
      <p:ext uri="{BB962C8B-B14F-4D97-AF65-F5344CB8AC3E}">
        <p14:creationId xmlns:p14="http://schemas.microsoft.com/office/powerpoint/2010/main" val="26754149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5590FB08-7A3F-40EB-8548-E6BDE092EC40}" type="datetime1">
              <a:rPr lang="zh-TW" altLang="en-US"/>
              <a:pPr>
                <a:defRPr/>
              </a:pPr>
              <a:t>2014/2/18</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75D4CA7-23FA-425D-B602-1F25F07F0DF0}" type="slidenum">
              <a:rPr lang="en-US" altLang="zh-TW"/>
              <a:pPr>
                <a:defRPr/>
              </a:pPr>
              <a:t>‹#›</a:t>
            </a:fld>
            <a:endParaRPr lang="en-US" altLang="zh-TW"/>
          </a:p>
        </p:txBody>
      </p:sp>
    </p:spTree>
    <p:extLst>
      <p:ext uri="{BB962C8B-B14F-4D97-AF65-F5344CB8AC3E}">
        <p14:creationId xmlns:p14="http://schemas.microsoft.com/office/powerpoint/2010/main" val="3194548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1DCA67A0-6517-40A3-9730-368A6F781D67}" type="datetime1">
              <a:rPr lang="zh-TW" altLang="en-US"/>
              <a:pPr>
                <a:defRPr/>
              </a:pPr>
              <a:t>2014/2/18</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D5DB9D70-1C40-4BA1-9262-81868D5368C6}" type="slidenum">
              <a:rPr lang="en-US" altLang="zh-TW"/>
              <a:pPr>
                <a:defRPr/>
              </a:pPr>
              <a:t>‹#›</a:t>
            </a:fld>
            <a:endParaRPr lang="en-US" altLang="zh-TW"/>
          </a:p>
        </p:txBody>
      </p:sp>
    </p:spTree>
    <p:extLst>
      <p:ext uri="{BB962C8B-B14F-4D97-AF65-F5344CB8AC3E}">
        <p14:creationId xmlns:p14="http://schemas.microsoft.com/office/powerpoint/2010/main" val="142845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19C805D9-164B-4EA7-BD02-F389F1B586F2}" type="datetime1">
              <a:rPr lang="zh-TW" altLang="en-US"/>
              <a:pPr>
                <a:defRPr/>
              </a:pPr>
              <a:t>2014/2/18</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446279D-5FAB-4C5D-97A7-E70A1A475354}" type="slidenum">
              <a:rPr lang="en-US" altLang="zh-TW"/>
              <a:pPr>
                <a:defRPr/>
              </a:pPr>
              <a:t>‹#›</a:t>
            </a:fld>
            <a:endParaRPr lang="en-US" altLang="zh-TW"/>
          </a:p>
        </p:txBody>
      </p:sp>
    </p:spTree>
    <p:extLst>
      <p:ext uri="{BB962C8B-B14F-4D97-AF65-F5344CB8AC3E}">
        <p14:creationId xmlns:p14="http://schemas.microsoft.com/office/powerpoint/2010/main" val="3247902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表格版面配置區 2"/>
          <p:cNvSpPr>
            <a:spLocks noGrp="1"/>
          </p:cNvSpPr>
          <p:nvPr>
            <p:ph type="tbl" idx="1"/>
          </p:nvPr>
        </p:nvSpPr>
        <p:spPr>
          <a:xfrm>
            <a:off x="457200" y="1600200"/>
            <a:ext cx="8229600" cy="4525963"/>
          </a:xfrm>
        </p:spPr>
        <p:txBody>
          <a:bodyPr/>
          <a:lstStyle/>
          <a:p>
            <a:pPr lvl="0"/>
            <a:endParaRPr lang="zh-TW" altLang="en-US" noProof="0"/>
          </a:p>
        </p:txBody>
      </p:sp>
      <p:sp>
        <p:nvSpPr>
          <p:cNvPr id="4" name="日期版面配置區 3"/>
          <p:cNvSpPr>
            <a:spLocks noGrp="1"/>
          </p:cNvSpPr>
          <p:nvPr>
            <p:ph type="dt" sz="half" idx="10"/>
          </p:nvPr>
        </p:nvSpPr>
        <p:spPr/>
        <p:txBody>
          <a:bodyPr/>
          <a:lstStyle>
            <a:lvl1pPr>
              <a:defRPr/>
            </a:lvl1pPr>
          </a:lstStyle>
          <a:p>
            <a:pPr>
              <a:defRPr/>
            </a:pPr>
            <a:fld id="{FD8C853C-1520-46E8-B35B-18A5A21699CA}" type="datetimeFigureOut">
              <a:rPr lang="zh-TW" altLang="en-US"/>
              <a:pPr>
                <a:defRPr/>
              </a:pPr>
              <a:t>2014/2/18</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C0B66B0F-2DA6-4739-BA5C-7E7A51683838}" type="slidenum">
              <a:rPr lang="zh-TW" altLang="en-US"/>
              <a:pPr>
                <a:defRPr/>
              </a:pPr>
              <a:t>‹#›</a:t>
            </a:fld>
            <a:endParaRPr lang="zh-TW" altLang="en-US"/>
          </a:p>
        </p:txBody>
      </p:sp>
    </p:spTree>
    <p:extLst>
      <p:ext uri="{BB962C8B-B14F-4D97-AF65-F5344CB8AC3E}">
        <p14:creationId xmlns:p14="http://schemas.microsoft.com/office/powerpoint/2010/main" val="359739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1_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457200" y="1600200"/>
            <a:ext cx="8229600" cy="4525963"/>
          </a:xfrm>
        </p:spPr>
        <p:txBody>
          <a:bodyPr/>
          <a:lstStyle/>
          <a:p>
            <a:pPr lvl="0"/>
            <a:endParaRPr lang="zh-TW"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3A79221A-7826-448D-8129-2337091459E0}" type="datetime1">
              <a:rPr lang="zh-TW" altLang="en-US"/>
              <a:pPr>
                <a:defRPr/>
              </a:pPr>
              <a:t>2014/2/18</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24783621-9523-4FF1-9FB3-9E2DE4A8495C}" type="slidenum">
              <a:rPr lang="en-US" altLang="zh-TW"/>
              <a:pPr>
                <a:defRPr/>
              </a:pPr>
              <a:t>‹#›</a:t>
            </a:fld>
            <a:endParaRPr lang="en-US" altLang="zh-TW"/>
          </a:p>
        </p:txBody>
      </p:sp>
    </p:spTree>
    <p:extLst>
      <p:ext uri="{BB962C8B-B14F-4D97-AF65-F5344CB8AC3E}">
        <p14:creationId xmlns:p14="http://schemas.microsoft.com/office/powerpoint/2010/main" val="309215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E43C999E-2161-46C7-8448-B6FFFC7C1A5F}" type="datetime1">
              <a:rPr lang="zh-TW" altLang="en-US"/>
              <a:pPr>
                <a:defRPr/>
              </a:pPr>
              <a:t>2014/2/18</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78994B2-2393-49EF-90E3-D855540E24F3}" type="slidenum">
              <a:rPr lang="en-US" altLang="zh-TW"/>
              <a:pPr>
                <a:defRPr/>
              </a:pPr>
              <a:t>‹#›</a:t>
            </a:fld>
            <a:endParaRPr lang="en-US" altLang="zh-TW"/>
          </a:p>
        </p:txBody>
      </p:sp>
    </p:spTree>
    <p:extLst>
      <p:ext uri="{BB962C8B-B14F-4D97-AF65-F5344CB8AC3E}">
        <p14:creationId xmlns:p14="http://schemas.microsoft.com/office/powerpoint/2010/main" val="74195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fld id="{9FC39973-1DDE-438A-B828-98376EDD3C09}" type="datetime1">
              <a:rPr lang="zh-TW" altLang="en-US"/>
              <a:pPr>
                <a:defRPr/>
              </a:pPr>
              <a:t>2014/2/18</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5533AC0-3F55-4DF2-8FA9-24B249099B37}" type="slidenum">
              <a:rPr lang="en-US" altLang="zh-TW"/>
              <a:pPr>
                <a:defRPr/>
              </a:pPr>
              <a:t>‹#›</a:t>
            </a:fld>
            <a:endParaRPr lang="en-US" altLang="zh-TW"/>
          </a:p>
        </p:txBody>
      </p:sp>
    </p:spTree>
    <p:extLst>
      <p:ext uri="{BB962C8B-B14F-4D97-AF65-F5344CB8AC3E}">
        <p14:creationId xmlns:p14="http://schemas.microsoft.com/office/powerpoint/2010/main" val="357506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fld id="{9CFE6092-1626-4049-87A6-F27D29EDD50C}" type="datetime1">
              <a:rPr lang="zh-TW" altLang="en-US"/>
              <a:pPr>
                <a:defRPr/>
              </a:pPr>
              <a:t>2014/2/18</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DC014607-CAE3-4704-BBD4-030A67ACB46A}" type="slidenum">
              <a:rPr lang="en-US" altLang="zh-TW"/>
              <a:pPr>
                <a:defRPr/>
              </a:pPr>
              <a:t>‹#›</a:t>
            </a:fld>
            <a:endParaRPr lang="en-US" altLang="zh-TW"/>
          </a:p>
        </p:txBody>
      </p:sp>
    </p:spTree>
    <p:extLst>
      <p:ext uri="{BB962C8B-B14F-4D97-AF65-F5344CB8AC3E}">
        <p14:creationId xmlns:p14="http://schemas.microsoft.com/office/powerpoint/2010/main" val="1005125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fld id="{54956974-357E-4AE5-9C0F-7649645358FC}" type="datetime1">
              <a:rPr lang="zh-TW" altLang="en-US"/>
              <a:pPr>
                <a:defRPr/>
              </a:pPr>
              <a:t>2014/2/18</a:t>
            </a:fld>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94A1ECC4-97CD-46E0-AB23-E23FDEE1558C}" type="slidenum">
              <a:rPr lang="en-US" altLang="zh-TW"/>
              <a:pPr>
                <a:defRPr/>
              </a:pPr>
              <a:t>‹#›</a:t>
            </a:fld>
            <a:endParaRPr lang="en-US" altLang="zh-TW"/>
          </a:p>
        </p:txBody>
      </p:sp>
    </p:spTree>
    <p:extLst>
      <p:ext uri="{BB962C8B-B14F-4D97-AF65-F5344CB8AC3E}">
        <p14:creationId xmlns:p14="http://schemas.microsoft.com/office/powerpoint/2010/main" val="3841916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fld id="{CC62E72B-A745-49C1-8075-50F2D541B7DD}" type="datetime1">
              <a:rPr lang="zh-TW" altLang="en-US"/>
              <a:pPr>
                <a:defRPr/>
              </a:pPr>
              <a:t>2014/2/18</a:t>
            </a:fld>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5480CA2B-CE79-4FE5-8A6A-CC43E031A3B1}" type="slidenum">
              <a:rPr lang="en-US" altLang="zh-TW"/>
              <a:pPr>
                <a:defRPr/>
              </a:pPr>
              <a:t>‹#›</a:t>
            </a:fld>
            <a:endParaRPr lang="en-US" altLang="zh-TW"/>
          </a:p>
        </p:txBody>
      </p:sp>
    </p:spTree>
    <p:extLst>
      <p:ext uri="{BB962C8B-B14F-4D97-AF65-F5344CB8AC3E}">
        <p14:creationId xmlns:p14="http://schemas.microsoft.com/office/powerpoint/2010/main" val="329772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E36085F-94AE-47B8-97F3-254472427DB9}" type="datetime1">
              <a:rPr lang="zh-TW" altLang="en-US"/>
              <a:pPr>
                <a:defRPr/>
              </a:pPr>
              <a:t>2014/2/18</a:t>
            </a:fld>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7D84A920-7CCE-4C46-8D77-731225EBB3AB}" type="slidenum">
              <a:rPr lang="en-US" altLang="zh-TW"/>
              <a:pPr>
                <a:defRPr/>
              </a:pPr>
              <a:t>‹#›</a:t>
            </a:fld>
            <a:endParaRPr lang="en-US" altLang="zh-TW"/>
          </a:p>
        </p:txBody>
      </p:sp>
    </p:spTree>
    <p:extLst>
      <p:ext uri="{BB962C8B-B14F-4D97-AF65-F5344CB8AC3E}">
        <p14:creationId xmlns:p14="http://schemas.microsoft.com/office/powerpoint/2010/main" val="130727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A63B062D-ABBF-4613-9EA8-B907D607E932}" type="datetime1">
              <a:rPr lang="zh-TW" altLang="en-US"/>
              <a:pPr>
                <a:defRPr/>
              </a:pPr>
              <a:t>2014/2/18</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B25DCE54-6E82-43EB-91B4-E7DD42190501}" type="slidenum">
              <a:rPr lang="en-US" altLang="zh-TW"/>
              <a:pPr>
                <a:defRPr/>
              </a:pPr>
              <a:t>‹#›</a:t>
            </a:fld>
            <a:endParaRPr lang="en-US" altLang="zh-TW"/>
          </a:p>
        </p:txBody>
      </p:sp>
    </p:spTree>
    <p:extLst>
      <p:ext uri="{BB962C8B-B14F-4D97-AF65-F5344CB8AC3E}">
        <p14:creationId xmlns:p14="http://schemas.microsoft.com/office/powerpoint/2010/main" val="1410015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8C64277E-9364-41D4-AC7E-77664B28DD74}" type="datetime1">
              <a:rPr lang="zh-TW" altLang="en-US"/>
              <a:pPr>
                <a:defRPr/>
              </a:pPr>
              <a:t>2014/2/18</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C6505D0E-4FF8-4EA3-80D8-37A09D18AC8A}" type="slidenum">
              <a:rPr lang="en-US" altLang="zh-TW"/>
              <a:pPr>
                <a:defRPr/>
              </a:pPr>
              <a:t>‹#›</a:t>
            </a:fld>
            <a:endParaRPr lang="en-US" altLang="zh-TW"/>
          </a:p>
        </p:txBody>
      </p:sp>
    </p:spTree>
    <p:extLst>
      <p:ext uri="{BB962C8B-B14F-4D97-AF65-F5344CB8AC3E}">
        <p14:creationId xmlns:p14="http://schemas.microsoft.com/office/powerpoint/2010/main" val="70044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新細明體" pitchFamily="18" charset="-120"/>
              </a:defRPr>
            </a:lvl1pPr>
          </a:lstStyle>
          <a:p>
            <a:pPr>
              <a:defRPr/>
            </a:pPr>
            <a:fld id="{B664C90D-F664-4AFE-A14E-F9F3584EEADA}" type="datetime1">
              <a:rPr lang="zh-TW" altLang="en-US"/>
              <a:pPr>
                <a:defRPr/>
              </a:pPr>
              <a:t>2014/2/18</a:t>
            </a:fld>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新細明體" pitchFamily="18" charset="-120"/>
              </a:defRPr>
            </a:lvl1pPr>
          </a:lstStyle>
          <a:p>
            <a:pPr>
              <a:defRPr/>
            </a:pPr>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新細明體" pitchFamily="18" charset="-120"/>
              </a:defRPr>
            </a:lvl1pPr>
          </a:lstStyle>
          <a:p>
            <a:pPr>
              <a:defRPr/>
            </a:pPr>
            <a:fld id="{5045305E-616E-4387-828C-1D34C68520BA}"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2" r:id="rId12"/>
    <p:sldLayoutId id="2147483701" r:id="rId13"/>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pitchFamily="18" charset="-120"/>
        </a:defRPr>
      </a:lvl2pPr>
      <a:lvl3pPr algn="ctr" rtl="0" eaLnBrk="0" fontAlgn="base" hangingPunct="0">
        <a:spcBef>
          <a:spcPct val="0"/>
        </a:spcBef>
        <a:spcAft>
          <a:spcPct val="0"/>
        </a:spcAft>
        <a:defRPr kumimoji="1" sz="4400">
          <a:solidFill>
            <a:schemeClr val="tx2"/>
          </a:solidFill>
          <a:latin typeface="Arial" charset="0"/>
          <a:ea typeface="新細明體" pitchFamily="18" charset="-120"/>
        </a:defRPr>
      </a:lvl3pPr>
      <a:lvl4pPr algn="ctr" rtl="0" eaLnBrk="0" fontAlgn="base" hangingPunct="0">
        <a:spcBef>
          <a:spcPct val="0"/>
        </a:spcBef>
        <a:spcAft>
          <a:spcPct val="0"/>
        </a:spcAft>
        <a:defRPr kumimoji="1" sz="4400">
          <a:solidFill>
            <a:schemeClr val="tx2"/>
          </a:solidFill>
          <a:latin typeface="Arial" charset="0"/>
          <a:ea typeface="新細明體" pitchFamily="18" charset="-120"/>
        </a:defRPr>
      </a:lvl4pPr>
      <a:lvl5pPr algn="ctr" rtl="0" eaLnBrk="0" fontAlgn="base" hangingPunct="0">
        <a:spcBef>
          <a:spcPct val="0"/>
        </a:spcBef>
        <a:spcAft>
          <a:spcPct val="0"/>
        </a:spcAft>
        <a:defRPr kumimoji="1" sz="4400">
          <a:solidFill>
            <a:schemeClr val="tx2"/>
          </a:solidFill>
          <a:latin typeface="Arial" charset="0"/>
          <a:ea typeface="新細明體" pitchFamily="18"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1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1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1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17.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88.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89.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91.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2A053FE-6AFC-4067-800E-4C14BA26267F}" type="slidenum">
              <a:rPr kumimoji="0" lang="en-US" altLang="zh-TW" smtClean="0"/>
              <a:pPr eaLnBrk="1" hangingPunct="1"/>
              <a:t>1</a:t>
            </a:fld>
            <a:endParaRPr kumimoji="0" lang="en-US" altLang="zh-TW" smtClean="0"/>
          </a:p>
        </p:txBody>
      </p:sp>
      <p:sp>
        <p:nvSpPr>
          <p:cNvPr id="3075" name="Text Box 2"/>
          <p:cNvSpPr txBox="1">
            <a:spLocks noChangeArrowheads="1"/>
          </p:cNvSpPr>
          <p:nvPr/>
        </p:nvSpPr>
        <p:spPr bwMode="auto">
          <a:xfrm>
            <a:off x="0" y="1752600"/>
            <a:ext cx="91440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spcBef>
                <a:spcPct val="50000"/>
              </a:spcBef>
            </a:pPr>
            <a:r>
              <a:rPr kumimoji="0" lang="en-US" altLang="zh-TW" sz="4000" b="1">
                <a:solidFill>
                  <a:srgbClr val="FF6600"/>
                </a:solidFill>
                <a:latin typeface="Georgia" pitchFamily="18" charset="0"/>
                <a:cs typeface="Arial" charset="0"/>
              </a:rPr>
              <a:t>Chapter 6</a:t>
            </a:r>
          </a:p>
          <a:p>
            <a:pPr algn="ctr" eaLnBrk="1" hangingPunct="1">
              <a:spcBef>
                <a:spcPct val="50000"/>
              </a:spcBef>
            </a:pPr>
            <a:endParaRPr kumimoji="0" lang="en-US" altLang="zh-TW" sz="4000" b="1">
              <a:solidFill>
                <a:srgbClr val="FF6600"/>
              </a:solidFill>
              <a:latin typeface="Georgia" pitchFamily="18" charset="0"/>
              <a:cs typeface="Arial" charset="0"/>
            </a:endParaRPr>
          </a:p>
          <a:p>
            <a:pPr algn="ctr" eaLnBrk="1" hangingPunct="1">
              <a:spcBef>
                <a:spcPct val="50000"/>
              </a:spcBef>
            </a:pPr>
            <a:r>
              <a:rPr kumimoji="0" lang="en-US" altLang="zh-TW" sz="4000" b="1">
                <a:solidFill>
                  <a:srgbClr val="FF6600"/>
                </a:solidFill>
                <a:latin typeface="Georgia" pitchFamily="18" charset="0"/>
                <a:cs typeface="Arial" charset="0"/>
              </a:rPr>
              <a:t>Bottom-Up  Parsing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AC23538-1762-4DB8-B3E8-05061BF173C0}" type="slidenum">
              <a:rPr kumimoji="0" lang="en-US" altLang="zh-TW" smtClean="0"/>
              <a:pPr eaLnBrk="1" hangingPunct="1"/>
              <a:t>10</a:t>
            </a:fld>
            <a:endParaRPr kumimoji="0" lang="en-US" altLang="zh-TW" smtClean="0"/>
          </a:p>
        </p:txBody>
      </p:sp>
      <p:sp>
        <p:nvSpPr>
          <p:cNvPr id="11267" name="Rectangle 2"/>
          <p:cNvSpPr>
            <a:spLocks noGrp="1" noChangeArrowheads="1"/>
          </p:cNvSpPr>
          <p:nvPr>
            <p:ph type="title" idx="4294967295"/>
          </p:nvPr>
        </p:nvSpPr>
        <p:spPr/>
        <p:txBody>
          <a:bodyPr anchor="b"/>
          <a:lstStyle/>
          <a:p>
            <a:pPr eaLnBrk="1" hangingPunct="1"/>
            <a:r>
              <a:rPr lang="en-US" altLang="zh-TW" smtClean="0"/>
              <a:t>LR Parsers</a:t>
            </a:r>
          </a:p>
        </p:txBody>
      </p:sp>
      <p:sp>
        <p:nvSpPr>
          <p:cNvPr id="11268" name="Rectangle 3"/>
          <p:cNvSpPr>
            <a:spLocks noGrp="1" noChangeArrowheads="1"/>
          </p:cNvSpPr>
          <p:nvPr>
            <p:ph type="body" idx="4294967295"/>
          </p:nvPr>
        </p:nvSpPr>
        <p:spPr/>
        <p:txBody>
          <a:bodyPr/>
          <a:lstStyle/>
          <a:p>
            <a:pPr eaLnBrk="1" hangingPunct="1"/>
            <a:r>
              <a:rPr lang="en-US" altLang="zh-TW" smtClean="0">
                <a:solidFill>
                  <a:srgbClr val="000099"/>
                </a:solidFill>
              </a:rPr>
              <a:t>Left-scan Rightmost derivation in reverse (LR)</a:t>
            </a:r>
            <a:r>
              <a:rPr lang="en-US" altLang="zh-TW" smtClean="0">
                <a:solidFill>
                  <a:srgbClr val="FF0000"/>
                </a:solidFill>
              </a:rPr>
              <a:t> </a:t>
            </a:r>
            <a:r>
              <a:rPr lang="en-US" altLang="zh-TW" smtClean="0"/>
              <a:t>parsers are characterized by</a:t>
            </a:r>
          </a:p>
          <a:p>
            <a:pPr eaLnBrk="1" hangingPunct="1">
              <a:buFontTx/>
              <a:buNone/>
            </a:pPr>
            <a:r>
              <a:rPr lang="en-US" altLang="zh-TW" smtClean="0"/>
              <a:t>    </a:t>
            </a:r>
            <a:r>
              <a:rPr lang="en-US" altLang="zh-TW" i="1" smtClean="0"/>
              <a:t>the number of </a:t>
            </a:r>
            <a:r>
              <a:rPr lang="en-US" altLang="zh-TW" b="1" i="1" smtClean="0"/>
              <a:t>look-ahead</a:t>
            </a:r>
            <a:r>
              <a:rPr lang="en-US" altLang="zh-TW" i="1" smtClean="0"/>
              <a:t> symbols </a:t>
            </a:r>
            <a:r>
              <a:rPr lang="en-US" altLang="zh-TW" smtClean="0"/>
              <a:t>that are examined to determine </a:t>
            </a:r>
            <a:r>
              <a:rPr lang="en-US" altLang="zh-TW" i="1" smtClean="0"/>
              <a:t>parsing actions</a:t>
            </a:r>
            <a:r>
              <a:rPr lang="en-US" altLang="zh-TW" smtClean="0"/>
              <a:t>.</a:t>
            </a:r>
          </a:p>
          <a:p>
            <a:pPr eaLnBrk="1" hangingPunct="1">
              <a:buFontTx/>
              <a:buNone/>
            </a:pPr>
            <a:endParaRPr lang="en-US" altLang="zh-TW" smtClean="0"/>
          </a:p>
          <a:p>
            <a:pPr eaLnBrk="1" hangingPunct="1"/>
            <a:r>
              <a:rPr lang="en-US" altLang="zh-TW" smtClean="0"/>
              <a:t>We can make the look-ahead parameter explicit and discuss LR(k) parsers, </a:t>
            </a:r>
          </a:p>
          <a:p>
            <a:pPr eaLnBrk="1" hangingPunct="1">
              <a:buFontTx/>
              <a:buNone/>
            </a:pPr>
            <a:r>
              <a:rPr lang="en-US" altLang="zh-TW" smtClean="0"/>
              <a:t>             where k is the look-ahead size.</a:t>
            </a:r>
          </a:p>
        </p:txBody>
      </p:sp>
      <p:sp>
        <p:nvSpPr>
          <p:cNvPr id="11269"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1529FF24-8634-4F29-BDF7-5CFA46C30169}" type="slidenum">
              <a:rPr kumimoji="0" lang="en-US" altLang="zh-TW" smtClean="0"/>
              <a:pPr eaLnBrk="1" hangingPunct="1"/>
              <a:t>100</a:t>
            </a:fld>
            <a:endParaRPr kumimoji="0" lang="en-US" altLang="zh-TW" smtClean="0"/>
          </a:p>
        </p:txBody>
      </p:sp>
      <p:sp>
        <p:nvSpPr>
          <p:cNvPr id="87043" name="Rectangle 2"/>
          <p:cNvSpPr>
            <a:spLocks noGrp="1" noChangeArrowheads="1"/>
          </p:cNvSpPr>
          <p:nvPr>
            <p:ph type="title" idx="4294967295"/>
          </p:nvPr>
        </p:nvSpPr>
        <p:spPr/>
        <p:txBody>
          <a:bodyPr anchor="b"/>
          <a:lstStyle/>
          <a:p>
            <a:r>
              <a:rPr lang="en-US" altLang="zh-TW" smtClean="0"/>
              <a:t>LALR(1) Transition Diagram</a:t>
            </a:r>
          </a:p>
        </p:txBody>
      </p:sp>
      <p:sp>
        <p:nvSpPr>
          <p:cNvPr id="87044" name="Rectangle 33"/>
          <p:cNvSpPr>
            <a:spLocks noChangeArrowheads="1"/>
          </p:cNvSpPr>
          <p:nvPr/>
        </p:nvSpPr>
        <p:spPr bwMode="auto">
          <a:xfrm>
            <a:off x="1331913" y="206057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87045" name="Rectangle 34"/>
          <p:cNvSpPr>
            <a:spLocks noChangeArrowheads="1"/>
          </p:cNvSpPr>
          <p:nvPr/>
        </p:nvSpPr>
        <p:spPr bwMode="auto">
          <a:xfrm>
            <a:off x="1331913" y="2347913"/>
            <a:ext cx="1584325" cy="792162"/>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 {$}</a:t>
            </a:r>
            <a:endParaRPr lang="en-US" altLang="zh-TW">
              <a:latin typeface="Tahoma" pitchFamily="34" charset="0"/>
            </a:endParaRPr>
          </a:p>
          <a:p>
            <a:r>
              <a:rPr lang="en-US" altLang="zh-TW">
                <a:latin typeface="Tahoma" pitchFamily="34" charset="0"/>
              </a:rPr>
              <a:t>S </a:t>
            </a:r>
            <a:r>
              <a:rPr lang="en-US" altLang="zh-TW">
                <a:latin typeface="Times New Roman" pitchFamily="18" charset="0"/>
              </a:rPr>
              <a:t>→ ‧x {$}</a:t>
            </a:r>
          </a:p>
        </p:txBody>
      </p:sp>
      <p:sp>
        <p:nvSpPr>
          <p:cNvPr id="87046" name="Rectangle 35"/>
          <p:cNvSpPr>
            <a:spLocks noChangeArrowheads="1"/>
          </p:cNvSpPr>
          <p:nvPr/>
        </p:nvSpPr>
        <p:spPr bwMode="auto">
          <a:xfrm>
            <a:off x="3924300" y="2060575"/>
            <a:ext cx="1728788"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87047" name="Rectangle 36"/>
          <p:cNvSpPr>
            <a:spLocks noChangeArrowheads="1"/>
          </p:cNvSpPr>
          <p:nvPr/>
        </p:nvSpPr>
        <p:spPr bwMode="auto">
          <a:xfrm>
            <a:off x="3924300" y="2347913"/>
            <a:ext cx="1728788"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 → x‧Sx {x$}</a:t>
            </a:r>
          </a:p>
          <a:p>
            <a:r>
              <a:rPr lang="en-US" altLang="zh-TW">
                <a:latin typeface="Times New Roman" pitchFamily="18" charset="0"/>
              </a:rPr>
              <a:t>S → x‧ {x$}</a:t>
            </a:r>
          </a:p>
          <a:p>
            <a:r>
              <a:rPr lang="en-US" altLang="zh-TW">
                <a:latin typeface="Times New Roman" pitchFamily="18" charset="0"/>
              </a:rPr>
              <a:t>S → ‧xSx {x}</a:t>
            </a:r>
          </a:p>
          <a:p>
            <a:r>
              <a:rPr lang="en-US" altLang="zh-TW">
                <a:latin typeface="Times New Roman" pitchFamily="18" charset="0"/>
              </a:rPr>
              <a:t>S → ‧x {x}</a:t>
            </a:r>
          </a:p>
        </p:txBody>
      </p:sp>
      <p:sp>
        <p:nvSpPr>
          <p:cNvPr id="87048" name="Line 37"/>
          <p:cNvSpPr>
            <a:spLocks noChangeShapeType="1"/>
          </p:cNvSpPr>
          <p:nvPr/>
        </p:nvSpPr>
        <p:spPr bwMode="auto">
          <a:xfrm>
            <a:off x="2916238" y="2708275"/>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7049" name="Rectangle 38"/>
          <p:cNvSpPr>
            <a:spLocks noChangeArrowheads="1"/>
          </p:cNvSpPr>
          <p:nvPr/>
        </p:nvSpPr>
        <p:spPr bwMode="auto">
          <a:xfrm>
            <a:off x="4284663" y="357187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S</a:t>
            </a:r>
          </a:p>
        </p:txBody>
      </p:sp>
      <p:sp>
        <p:nvSpPr>
          <p:cNvPr id="87050" name="Rectangle 39"/>
          <p:cNvSpPr>
            <a:spLocks noChangeArrowheads="1"/>
          </p:cNvSpPr>
          <p:nvPr/>
        </p:nvSpPr>
        <p:spPr bwMode="auto">
          <a:xfrm>
            <a:off x="3276600" y="241935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7051" name="Rectangle 40"/>
          <p:cNvSpPr>
            <a:spLocks noChangeArrowheads="1"/>
          </p:cNvSpPr>
          <p:nvPr/>
        </p:nvSpPr>
        <p:spPr bwMode="auto">
          <a:xfrm>
            <a:off x="3924300" y="3932238"/>
            <a:ext cx="1728788"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87052" name="Rectangle 41"/>
          <p:cNvSpPr>
            <a:spLocks noChangeArrowheads="1"/>
          </p:cNvSpPr>
          <p:nvPr/>
        </p:nvSpPr>
        <p:spPr bwMode="auto">
          <a:xfrm>
            <a:off x="3924300" y="4219575"/>
            <a:ext cx="1728788" cy="506413"/>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 →x S</a:t>
            </a:r>
            <a:r>
              <a:rPr lang="en-US" altLang="zh-TW"/>
              <a:t>‧</a:t>
            </a:r>
            <a:r>
              <a:rPr lang="en-US" altLang="zh-TW">
                <a:latin typeface="Times New Roman" pitchFamily="18" charset="0"/>
              </a:rPr>
              <a:t>x {x$}</a:t>
            </a:r>
          </a:p>
        </p:txBody>
      </p:sp>
      <p:sp>
        <p:nvSpPr>
          <p:cNvPr id="87053" name="Line 42"/>
          <p:cNvSpPr>
            <a:spLocks noChangeShapeType="1"/>
          </p:cNvSpPr>
          <p:nvPr/>
        </p:nvSpPr>
        <p:spPr bwMode="auto">
          <a:xfrm>
            <a:off x="4716463" y="350043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7054" name="Line 43"/>
          <p:cNvSpPr>
            <a:spLocks noChangeShapeType="1"/>
          </p:cNvSpPr>
          <p:nvPr/>
        </p:nvSpPr>
        <p:spPr bwMode="auto">
          <a:xfrm>
            <a:off x="4068763" y="350202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7055" name="Line 44"/>
          <p:cNvSpPr>
            <a:spLocks noChangeShapeType="1"/>
          </p:cNvSpPr>
          <p:nvPr/>
        </p:nvSpPr>
        <p:spPr bwMode="auto">
          <a:xfrm flipH="1">
            <a:off x="3421063" y="371792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7056" name="Line 45"/>
          <p:cNvSpPr>
            <a:spLocks noChangeShapeType="1"/>
          </p:cNvSpPr>
          <p:nvPr/>
        </p:nvSpPr>
        <p:spPr bwMode="auto">
          <a:xfrm flipV="1">
            <a:off x="3421063" y="3284538"/>
            <a:ext cx="0" cy="433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7057" name="Line 46"/>
          <p:cNvSpPr>
            <a:spLocks noChangeShapeType="1"/>
          </p:cNvSpPr>
          <p:nvPr/>
        </p:nvSpPr>
        <p:spPr bwMode="auto">
          <a:xfrm>
            <a:off x="3421063" y="3284538"/>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7058" name="Rectangle 47"/>
          <p:cNvSpPr>
            <a:spLocks noChangeArrowheads="1"/>
          </p:cNvSpPr>
          <p:nvPr/>
        </p:nvSpPr>
        <p:spPr bwMode="auto">
          <a:xfrm>
            <a:off x="3421063" y="299720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7059" name="Rectangle 48"/>
          <p:cNvSpPr>
            <a:spLocks noChangeArrowheads="1"/>
          </p:cNvSpPr>
          <p:nvPr/>
        </p:nvSpPr>
        <p:spPr bwMode="auto">
          <a:xfrm>
            <a:off x="3924300" y="5157788"/>
            <a:ext cx="1728788"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87060" name="Rectangle 49"/>
          <p:cNvSpPr>
            <a:spLocks noChangeArrowheads="1"/>
          </p:cNvSpPr>
          <p:nvPr/>
        </p:nvSpPr>
        <p:spPr bwMode="auto">
          <a:xfrm>
            <a:off x="3924300" y="5445125"/>
            <a:ext cx="1728788"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a:t>
            </a:r>
            <a:r>
              <a:rPr lang="en-US" altLang="zh-TW"/>
              <a:t>‧</a:t>
            </a:r>
            <a:r>
              <a:rPr lang="en-US" altLang="zh-TW">
                <a:latin typeface="Times New Roman" pitchFamily="18" charset="0"/>
              </a:rPr>
              <a:t> (x$}</a:t>
            </a:r>
            <a:r>
              <a:rPr lang="en-US" altLang="zh-TW">
                <a:latin typeface="Tahoma" pitchFamily="34" charset="0"/>
              </a:rPr>
              <a:t> </a:t>
            </a:r>
          </a:p>
        </p:txBody>
      </p:sp>
      <p:sp>
        <p:nvSpPr>
          <p:cNvPr id="87061" name="Line 50"/>
          <p:cNvSpPr>
            <a:spLocks noChangeShapeType="1"/>
          </p:cNvSpPr>
          <p:nvPr/>
        </p:nvSpPr>
        <p:spPr bwMode="auto">
          <a:xfrm>
            <a:off x="4716463" y="472598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7062" name="Rectangle 51"/>
          <p:cNvSpPr>
            <a:spLocks noChangeArrowheads="1"/>
          </p:cNvSpPr>
          <p:nvPr/>
        </p:nvSpPr>
        <p:spPr bwMode="auto">
          <a:xfrm>
            <a:off x="4356100" y="479742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533A872A-1CC9-4EA6-9E3B-881F793FBAC3}" type="slidenum">
              <a:rPr kumimoji="0" lang="en-US" altLang="zh-TW" smtClean="0"/>
              <a:pPr eaLnBrk="1" hangingPunct="1"/>
              <a:t>101</a:t>
            </a:fld>
            <a:endParaRPr kumimoji="0" lang="en-US" altLang="zh-TW" smtClean="0"/>
          </a:p>
        </p:txBody>
      </p:sp>
      <p:sp>
        <p:nvSpPr>
          <p:cNvPr id="88067" name="Rectangle 2"/>
          <p:cNvSpPr>
            <a:spLocks noGrp="1" noChangeArrowheads="1"/>
          </p:cNvSpPr>
          <p:nvPr>
            <p:ph type="title" idx="4294967295"/>
          </p:nvPr>
        </p:nvSpPr>
        <p:spPr/>
        <p:txBody>
          <a:bodyPr anchor="b"/>
          <a:lstStyle/>
          <a:p>
            <a:r>
              <a:rPr lang="en-US" altLang="zh-TW" smtClean="0"/>
              <a:t>LALR(1) Action, Goto tables</a:t>
            </a:r>
          </a:p>
        </p:txBody>
      </p:sp>
      <p:sp>
        <p:nvSpPr>
          <p:cNvPr id="88068" name="Rectangle 3"/>
          <p:cNvSpPr>
            <a:spLocks noGrp="1" noChangeArrowheads="1"/>
          </p:cNvSpPr>
          <p:nvPr>
            <p:ph type="body" idx="4294967295"/>
          </p:nvPr>
        </p:nvSpPr>
        <p:spPr/>
        <p:txBody>
          <a:bodyPr/>
          <a:lstStyle/>
          <a:p>
            <a:pPr>
              <a:buFontTx/>
              <a:buNone/>
            </a:pPr>
            <a:r>
              <a:rPr lang="en-US" altLang="zh-TW" smtClean="0"/>
              <a:t>   </a:t>
            </a:r>
          </a:p>
          <a:p>
            <a:pPr>
              <a:buFontTx/>
              <a:buNone/>
            </a:pPr>
            <a:endParaRPr lang="en-US" altLang="zh-TW" smtClean="0"/>
          </a:p>
          <a:p>
            <a:pPr>
              <a:buFontTx/>
              <a:buNone/>
            </a:pPr>
            <a:r>
              <a:rPr lang="en-US" altLang="zh-TW" smtClean="0"/>
              <a:t>   The LALR (1) action table and go_to table are the same as those in SLR(1).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9271904-5DEC-4616-84D8-D30DCE4F5829}" type="slidenum">
              <a:rPr kumimoji="0" lang="en-US" altLang="zh-TW" smtClean="0"/>
              <a:pPr eaLnBrk="1" hangingPunct="1"/>
              <a:t>11</a:t>
            </a:fld>
            <a:endParaRPr kumimoji="0" lang="en-US" altLang="zh-TW" smtClean="0"/>
          </a:p>
        </p:txBody>
      </p:sp>
      <p:sp>
        <p:nvSpPr>
          <p:cNvPr id="12291" name="Rectangle 2"/>
          <p:cNvSpPr>
            <a:spLocks noGrp="1" noChangeArrowheads="1"/>
          </p:cNvSpPr>
          <p:nvPr>
            <p:ph type="title" idx="4294967295"/>
          </p:nvPr>
        </p:nvSpPr>
        <p:spPr/>
        <p:txBody>
          <a:bodyPr anchor="b"/>
          <a:lstStyle/>
          <a:p>
            <a:pPr eaLnBrk="1" hangingPunct="1"/>
            <a:r>
              <a:rPr lang="en-US" altLang="zh-TW" smtClean="0">
                <a:cs typeface="Arial" charset="0"/>
              </a:rPr>
              <a:t>LR(k) Parsers </a:t>
            </a:r>
          </a:p>
        </p:txBody>
      </p:sp>
      <p:sp>
        <p:nvSpPr>
          <p:cNvPr id="12292" name="Rectangle 3"/>
          <p:cNvSpPr>
            <a:spLocks noGrp="1" noChangeArrowheads="1"/>
          </p:cNvSpPr>
          <p:nvPr>
            <p:ph type="body" idx="4294967295"/>
          </p:nvPr>
        </p:nvSpPr>
        <p:spPr/>
        <p:txBody>
          <a:bodyPr/>
          <a:lstStyle/>
          <a:p>
            <a:pPr eaLnBrk="1" hangingPunct="1"/>
            <a:r>
              <a:rPr lang="en-US" altLang="zh-TW" sz="2800" dirty="0" smtClean="0"/>
              <a:t>LR(k) parsers are of interest in that they are the most </a:t>
            </a:r>
            <a:r>
              <a:rPr lang="en-US" altLang="zh-TW" sz="2800" i="1" dirty="0" smtClean="0">
                <a:solidFill>
                  <a:srgbClr val="000099"/>
                </a:solidFill>
              </a:rPr>
              <a:t>powerful</a:t>
            </a:r>
            <a:r>
              <a:rPr lang="en-US" altLang="zh-TW" sz="2800" dirty="0" smtClean="0">
                <a:solidFill>
                  <a:schemeClr val="bg2"/>
                </a:solidFill>
              </a:rPr>
              <a:t> </a:t>
            </a:r>
            <a:r>
              <a:rPr lang="en-US" altLang="zh-TW" sz="2800" dirty="0" smtClean="0"/>
              <a:t>class of </a:t>
            </a:r>
            <a:r>
              <a:rPr lang="en-US" altLang="zh-TW" sz="2800" dirty="0" smtClean="0">
                <a:solidFill>
                  <a:srgbClr val="FF0000"/>
                </a:solidFill>
              </a:rPr>
              <a:t>deterministic</a:t>
            </a:r>
            <a:r>
              <a:rPr lang="en-US" altLang="zh-TW" sz="2800" dirty="0" smtClean="0"/>
              <a:t> bottom-up parsers using </a:t>
            </a:r>
            <a:r>
              <a:rPr lang="en-US" altLang="zh-TW" sz="2800" dirty="0" smtClean="0">
                <a:solidFill>
                  <a:srgbClr val="000099"/>
                </a:solidFill>
              </a:rPr>
              <a:t>at most K look-ahead tokens</a:t>
            </a:r>
            <a:r>
              <a:rPr lang="en-US" altLang="zh-TW" sz="2800" dirty="0" smtClean="0"/>
              <a:t>.</a:t>
            </a:r>
            <a:endParaRPr lang="en-US" altLang="zh-TW" sz="2800" dirty="0" smtClean="0">
              <a:cs typeface="Arial" charset="0"/>
            </a:endParaRPr>
          </a:p>
          <a:p>
            <a:pPr eaLnBrk="1" hangingPunct="1"/>
            <a:r>
              <a:rPr lang="en-US" altLang="zh-TW" sz="2800" dirty="0" smtClean="0">
                <a:cs typeface="Arial" charset="0"/>
              </a:rPr>
              <a:t>Deterministic parsers must </a:t>
            </a:r>
            <a:r>
              <a:rPr lang="en-US" altLang="zh-TW" sz="2800" b="1" dirty="0" smtClean="0">
                <a:cs typeface="Arial" charset="0"/>
              </a:rPr>
              <a:t>uniquely determine</a:t>
            </a:r>
            <a:r>
              <a:rPr lang="en-US" altLang="zh-TW" sz="2800" dirty="0" smtClean="0">
                <a:cs typeface="Arial" charset="0"/>
              </a:rPr>
              <a:t> the correct parsing action at each step; </a:t>
            </a:r>
          </a:p>
          <a:p>
            <a:pPr eaLnBrk="1" hangingPunct="1">
              <a:buFontTx/>
              <a:buNone/>
            </a:pPr>
            <a:r>
              <a:rPr lang="en-US" altLang="zh-TW" sz="2800" dirty="0" smtClean="0">
                <a:cs typeface="Arial" charset="0"/>
              </a:rPr>
              <a:t>   they cannot </a:t>
            </a:r>
            <a:r>
              <a:rPr lang="en-US" altLang="zh-TW" sz="2800" dirty="0" smtClean="0">
                <a:solidFill>
                  <a:srgbClr val="FF0000"/>
                </a:solidFill>
                <a:cs typeface="Arial" charset="0"/>
              </a:rPr>
              <a:t>back up</a:t>
            </a:r>
            <a:r>
              <a:rPr lang="en-US" altLang="zh-TW" sz="2800" dirty="0" smtClean="0">
                <a:cs typeface="Arial" charset="0"/>
              </a:rPr>
              <a:t> or retry parsing actions (</a:t>
            </a:r>
            <a:r>
              <a:rPr lang="en-US" altLang="zh-TW" sz="2800" dirty="0" smtClean="0">
                <a:solidFill>
                  <a:srgbClr val="FF0000"/>
                </a:solidFill>
                <a:cs typeface="Arial" charset="0"/>
              </a:rPr>
              <a:t>just like we do not want a back tracking LL parser</a:t>
            </a:r>
            <a:r>
              <a:rPr lang="en-US" altLang="zh-TW" sz="2800" dirty="0" smtClean="0">
                <a:cs typeface="Arial" charset="0"/>
              </a:rPr>
              <a:t>).</a:t>
            </a:r>
          </a:p>
          <a:p>
            <a:pPr eaLnBrk="1" hangingPunct="1">
              <a:buFontTx/>
              <a:buNone/>
            </a:pPr>
            <a:r>
              <a:rPr lang="en-US" altLang="zh-TW" sz="2800" dirty="0" smtClean="0">
                <a:ea typeface="標楷體" pitchFamily="65" charset="-120"/>
              </a:rPr>
              <a:t>   </a:t>
            </a:r>
          </a:p>
          <a:p>
            <a:pPr eaLnBrk="1" hangingPunct="1">
              <a:buFontTx/>
              <a:buNone/>
            </a:pPr>
            <a:r>
              <a:rPr lang="en-US" altLang="zh-TW" sz="2800" dirty="0" smtClean="0">
                <a:ea typeface="標楷體" pitchFamily="65" charset="-120"/>
              </a:rPr>
              <a:t>   We will cover 4 LR(k) parsers: LR(0), SLR(1), LR(1), and LALR(1) here.</a:t>
            </a:r>
            <a:endParaRPr lang="en-US" altLang="zh-TW" sz="2800" dirty="0" smtClean="0"/>
          </a:p>
          <a:p>
            <a:pPr eaLnBrk="1" hangingPunct="1">
              <a:buFontTx/>
              <a:buNone/>
            </a:pPr>
            <a:endParaRPr lang="en-US" altLang="zh-TW" sz="2800" dirty="0" smtClean="0">
              <a:cs typeface="Arial" charset="0"/>
            </a:endParaRPr>
          </a:p>
        </p:txBody>
      </p:sp>
      <p:sp>
        <p:nvSpPr>
          <p:cNvPr id="1229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3E6E9A1B-57E7-4C3F-BCA0-0F02FD6588C3}" type="slidenum">
              <a:rPr kumimoji="0" lang="en-US" altLang="zh-TW" smtClean="0"/>
              <a:pPr eaLnBrk="1" hangingPunct="1"/>
              <a:t>12</a:t>
            </a:fld>
            <a:endParaRPr kumimoji="0" lang="en-US" altLang="zh-TW" smtClean="0"/>
          </a:p>
        </p:txBody>
      </p:sp>
      <p:sp>
        <p:nvSpPr>
          <p:cNvPr id="15363" name="Rectangle 2"/>
          <p:cNvSpPr>
            <a:spLocks noGrp="1" noChangeArrowheads="1"/>
          </p:cNvSpPr>
          <p:nvPr>
            <p:ph type="title" idx="4294967295"/>
          </p:nvPr>
        </p:nvSpPr>
        <p:spPr/>
        <p:txBody>
          <a:bodyPr anchor="b"/>
          <a:lstStyle/>
          <a:p>
            <a:pPr eaLnBrk="1" hangingPunct="1"/>
            <a:r>
              <a:rPr lang="en-US" altLang="zh-TW" dirty="0" smtClean="0"/>
              <a:t>Model of an LR parser</a:t>
            </a:r>
          </a:p>
        </p:txBody>
      </p:sp>
      <p:pic>
        <p:nvPicPr>
          <p:cNvPr id="15364" name="Picture 4" descr="Image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44675"/>
            <a:ext cx="80645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
        <p:nvSpPr>
          <p:cNvPr id="2" name="圓角矩形 1"/>
          <p:cNvSpPr/>
          <p:nvPr/>
        </p:nvSpPr>
        <p:spPr>
          <a:xfrm>
            <a:off x="3581400" y="4800600"/>
            <a:ext cx="2971800" cy="1447800"/>
          </a:xfrm>
          <a:prstGeom prst="roundRect">
            <a:avLst>
              <a:gd name="adj" fmla="val 695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6781800" y="5105400"/>
            <a:ext cx="2492990" cy="923330"/>
          </a:xfrm>
          <a:prstGeom prst="rect">
            <a:avLst/>
          </a:prstGeom>
          <a:noFill/>
        </p:spPr>
        <p:txBody>
          <a:bodyPr wrap="none" rtlCol="0">
            <a:spAutoFit/>
          </a:bodyPr>
          <a:lstStyle/>
          <a:p>
            <a:r>
              <a:rPr lang="en-US" altLang="zh-TW" dirty="0" smtClean="0"/>
              <a:t>tell the LR parser</a:t>
            </a:r>
          </a:p>
          <a:p>
            <a:r>
              <a:rPr lang="en-US" altLang="zh-TW" dirty="0" smtClean="0"/>
              <a:t>to shift token to stack</a:t>
            </a:r>
          </a:p>
          <a:p>
            <a:r>
              <a:rPr lang="en-US" altLang="zh-TW" dirty="0" smtClean="0"/>
              <a:t>or reduce a production</a:t>
            </a:r>
            <a:endParaRPr lang="zh-TW" altLang="en-US" dirty="0"/>
          </a:p>
        </p:txBody>
      </p:sp>
    </p:spTree>
    <p:extLst>
      <p:ext uri="{BB962C8B-B14F-4D97-AF65-F5344CB8AC3E}">
        <p14:creationId xmlns:p14="http://schemas.microsoft.com/office/powerpoint/2010/main" val="1848317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sz="3200" dirty="0" smtClean="0">
                <a:solidFill>
                  <a:srgbClr val="FF0000"/>
                </a:solidFill>
              </a:rPr>
              <a:t>Suppose we can build a following </a:t>
            </a:r>
            <a:r>
              <a:rPr lang="en-US" altLang="zh-TW" sz="3200" dirty="0" smtClean="0">
                <a:solidFill>
                  <a:srgbClr val="00B050"/>
                </a:solidFill>
              </a:rPr>
              <a:t>smart </a:t>
            </a:r>
            <a:r>
              <a:rPr lang="en-US" altLang="zh-TW" sz="3200" dirty="0" smtClean="0">
                <a:solidFill>
                  <a:srgbClr val="FF0000"/>
                </a:solidFill>
              </a:rPr>
              <a:t>state transition table</a:t>
            </a:r>
            <a:endParaRPr lang="zh-TW" altLang="en-US" sz="3200" dirty="0">
              <a:solidFill>
                <a:srgbClr val="FF0000"/>
              </a:solidFill>
            </a:endParaRPr>
          </a:p>
        </p:txBody>
      </p:sp>
      <p:sp>
        <p:nvSpPr>
          <p:cNvPr id="4" name="內容版面配置區 3"/>
          <p:cNvSpPr>
            <a:spLocks noGrp="1"/>
          </p:cNvSpPr>
          <p:nvPr>
            <p:ph idx="1"/>
          </p:nvPr>
        </p:nvSpPr>
        <p:spPr/>
        <p:txBody>
          <a:bodyPr/>
          <a:lstStyle/>
          <a:p>
            <a:endParaRPr lang="zh-TW" altLang="en-US" dirty="0"/>
          </a:p>
        </p:txBody>
      </p:sp>
      <p:sp>
        <p:nvSpPr>
          <p:cNvPr id="2" name="投影片編號版面配置區 1"/>
          <p:cNvSpPr>
            <a:spLocks noGrp="1"/>
          </p:cNvSpPr>
          <p:nvPr>
            <p:ph type="sldNum" sz="quarter" idx="12"/>
          </p:nvPr>
        </p:nvSpPr>
        <p:spPr/>
        <p:txBody>
          <a:bodyPr/>
          <a:lstStyle/>
          <a:p>
            <a:pPr>
              <a:defRPr/>
            </a:pPr>
            <a:fld id="{7D84A920-7CCE-4C46-8D77-731225EBB3AB}" type="slidenum">
              <a:rPr lang="en-US" altLang="zh-TW" smtClean="0"/>
              <a:pPr>
                <a:defRPr/>
              </a:pPr>
              <a:t>13</a:t>
            </a:fld>
            <a:endParaRPr lang="en-US" altLang="zh-TW"/>
          </a:p>
        </p:txBody>
      </p:sp>
      <p:pic>
        <p:nvPicPr>
          <p:cNvPr id="1177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6076950" cy="4445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77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524000"/>
            <a:ext cx="2754598" cy="2143125"/>
          </a:xfrm>
          <a:prstGeom prst="rect">
            <a:avLst/>
          </a:prstGeom>
          <a:ln/>
        </p:spPr>
        <p:style>
          <a:lnRef idx="2">
            <a:schemeClr val="dk1"/>
          </a:lnRef>
          <a:fillRef idx="1">
            <a:schemeClr val="lt1"/>
          </a:fillRef>
          <a:effectRef idx="0">
            <a:schemeClr val="dk1"/>
          </a:effectRef>
          <a:fontRef idx="minor">
            <a:schemeClr val="dk1"/>
          </a:fontRef>
        </p:style>
      </p:pic>
      <p:sp>
        <p:nvSpPr>
          <p:cNvPr id="5" name="圓角矩形 4"/>
          <p:cNvSpPr/>
          <p:nvPr/>
        </p:nvSpPr>
        <p:spPr>
          <a:xfrm>
            <a:off x="432916" y="2285999"/>
            <a:ext cx="1066800" cy="1066800"/>
          </a:xfrm>
          <a:prstGeom prst="roundRect">
            <a:avLst>
              <a:gd name="adj" fmla="val 11016"/>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solidFill>
                  <a:srgbClr val="FF0000"/>
                </a:solidFill>
              </a:rPr>
              <a:t>shift</a:t>
            </a:r>
            <a:endParaRPr lang="zh-TW" altLang="en-US" dirty="0">
              <a:solidFill>
                <a:srgbClr val="FF0000"/>
              </a:solidFill>
            </a:endParaRPr>
          </a:p>
        </p:txBody>
      </p:sp>
      <p:sp>
        <p:nvSpPr>
          <p:cNvPr id="8" name="圓角矩形 7"/>
          <p:cNvSpPr/>
          <p:nvPr/>
        </p:nvSpPr>
        <p:spPr>
          <a:xfrm>
            <a:off x="432916" y="4506271"/>
            <a:ext cx="1066800" cy="4667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t>shift</a:t>
            </a:r>
            <a:endParaRPr lang="zh-TW" altLang="en-US" dirty="0"/>
          </a:p>
        </p:txBody>
      </p:sp>
      <p:sp>
        <p:nvSpPr>
          <p:cNvPr id="9" name="圓角矩形 8"/>
          <p:cNvSpPr/>
          <p:nvPr/>
        </p:nvSpPr>
        <p:spPr>
          <a:xfrm>
            <a:off x="432916" y="5577967"/>
            <a:ext cx="1066800" cy="304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0" name="圓角矩形 9"/>
          <p:cNvSpPr/>
          <p:nvPr/>
        </p:nvSpPr>
        <p:spPr>
          <a:xfrm>
            <a:off x="2443424" y="3200399"/>
            <a:ext cx="1066800" cy="304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100" dirty="0" smtClean="0">
                <a:solidFill>
                  <a:srgbClr val="FF0000"/>
                </a:solidFill>
              </a:rPr>
              <a:t>reduce T</a:t>
            </a:r>
            <a:r>
              <a:rPr lang="en-US" altLang="zh-TW" sz="1100" dirty="0" smtClean="0">
                <a:solidFill>
                  <a:srgbClr val="FF0000"/>
                </a:solidFill>
                <a:sym typeface="Wingdings" pitchFamily="2" charset="2"/>
              </a:rPr>
              <a:t>ID</a:t>
            </a:r>
            <a:endParaRPr lang="zh-TW" altLang="en-US" sz="1100" dirty="0">
              <a:solidFill>
                <a:srgbClr val="FF0000"/>
              </a:solidFill>
            </a:endParaRPr>
          </a:p>
        </p:txBody>
      </p:sp>
      <p:sp>
        <p:nvSpPr>
          <p:cNvPr id="11" name="圓角矩形 10"/>
          <p:cNvSpPr/>
          <p:nvPr/>
        </p:nvSpPr>
        <p:spPr>
          <a:xfrm>
            <a:off x="2443424" y="4229518"/>
            <a:ext cx="1066800" cy="6472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200" dirty="0" smtClean="0">
                <a:solidFill>
                  <a:srgbClr val="FF0000"/>
                </a:solidFill>
              </a:rPr>
              <a:t>shift</a:t>
            </a:r>
            <a:endParaRPr lang="zh-TW" altLang="en-US" sz="1200" dirty="0">
              <a:solidFill>
                <a:srgbClr val="FF0000"/>
              </a:solidFill>
            </a:endParaRPr>
          </a:p>
        </p:txBody>
      </p:sp>
      <p:sp>
        <p:nvSpPr>
          <p:cNvPr id="12" name="圓角矩形 11"/>
          <p:cNvSpPr/>
          <p:nvPr/>
        </p:nvSpPr>
        <p:spPr>
          <a:xfrm>
            <a:off x="2450123" y="5577967"/>
            <a:ext cx="1066800" cy="32364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000" dirty="0" smtClean="0">
                <a:solidFill>
                  <a:srgbClr val="FF0000"/>
                </a:solidFill>
              </a:rPr>
              <a:t>reduce E-&gt;E+T</a:t>
            </a:r>
            <a:endParaRPr lang="zh-TW" altLang="en-US" sz="1000" dirty="0">
              <a:solidFill>
                <a:srgbClr val="FF0000"/>
              </a:solidFill>
            </a:endParaRPr>
          </a:p>
        </p:txBody>
      </p:sp>
      <p:sp>
        <p:nvSpPr>
          <p:cNvPr id="13" name="圓角矩形 12"/>
          <p:cNvSpPr/>
          <p:nvPr/>
        </p:nvSpPr>
        <p:spPr>
          <a:xfrm>
            <a:off x="4596284" y="2054031"/>
            <a:ext cx="1066800" cy="32364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200" dirty="0" smtClean="0">
                <a:solidFill>
                  <a:srgbClr val="FF0000"/>
                </a:solidFill>
              </a:rPr>
              <a:t>reduce E-&gt;T</a:t>
            </a:r>
            <a:endParaRPr lang="zh-TW" altLang="en-US" sz="1200" dirty="0">
              <a:solidFill>
                <a:srgbClr val="FF0000"/>
              </a:solidFill>
            </a:endParaRPr>
          </a:p>
        </p:txBody>
      </p:sp>
      <p:sp>
        <p:nvSpPr>
          <p:cNvPr id="14" name="圓角矩形 13"/>
          <p:cNvSpPr/>
          <p:nvPr/>
        </p:nvSpPr>
        <p:spPr>
          <a:xfrm>
            <a:off x="4596284" y="2961079"/>
            <a:ext cx="1091084" cy="108824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200" dirty="0" smtClean="0">
                <a:solidFill>
                  <a:srgbClr val="FF0000"/>
                </a:solidFill>
              </a:rPr>
              <a:t>shift</a:t>
            </a:r>
            <a:endParaRPr lang="zh-TW" altLang="en-US" sz="1200" dirty="0">
              <a:solidFill>
                <a:srgbClr val="FF0000"/>
              </a:solidFill>
            </a:endParaRPr>
          </a:p>
        </p:txBody>
      </p:sp>
      <p:sp>
        <p:nvSpPr>
          <p:cNvPr id="15" name="圓角矩形 14"/>
          <p:cNvSpPr/>
          <p:nvPr/>
        </p:nvSpPr>
        <p:spPr>
          <a:xfrm>
            <a:off x="4615543" y="5837968"/>
            <a:ext cx="1091084"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100" dirty="0" smtClean="0">
                <a:solidFill>
                  <a:srgbClr val="FF0000"/>
                </a:solidFill>
              </a:rPr>
              <a:t>reduce T-&gt;(E)</a:t>
            </a:r>
            <a:endParaRPr lang="zh-TW" altLang="en-US" sz="1100" dirty="0">
              <a:solidFill>
                <a:srgbClr val="FF0000"/>
              </a:solidFill>
            </a:endParaRPr>
          </a:p>
        </p:txBody>
      </p:sp>
      <p:sp>
        <p:nvSpPr>
          <p:cNvPr id="16" name="圓角矩形 15"/>
          <p:cNvSpPr/>
          <p:nvPr/>
        </p:nvSpPr>
        <p:spPr>
          <a:xfrm>
            <a:off x="4584142" y="4820991"/>
            <a:ext cx="1066800" cy="31765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400" dirty="0" smtClean="0">
                <a:solidFill>
                  <a:srgbClr val="FF0000"/>
                </a:solidFill>
              </a:rPr>
              <a:t>shift</a:t>
            </a:r>
            <a:endParaRPr lang="zh-TW" altLang="en-US" sz="1400" dirty="0">
              <a:solidFill>
                <a:srgbClr val="FF0000"/>
              </a:solidFill>
            </a:endParaRPr>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3124" y="4114800"/>
            <a:ext cx="3105150" cy="2303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字方塊 5"/>
          <p:cNvSpPr txBox="1"/>
          <p:nvPr/>
        </p:nvSpPr>
        <p:spPr>
          <a:xfrm>
            <a:off x="1981200" y="1524000"/>
            <a:ext cx="1676356" cy="276999"/>
          </a:xfrm>
          <a:prstGeom prst="rect">
            <a:avLst/>
          </a:prstGeom>
          <a:noFill/>
        </p:spPr>
        <p:txBody>
          <a:bodyPr wrap="none" rtlCol="0">
            <a:spAutoFit/>
          </a:bodyPr>
          <a:lstStyle/>
          <a:p>
            <a:r>
              <a:rPr lang="en-US" altLang="zh-TW" sz="1200" dirty="0" smtClean="0">
                <a:solidFill>
                  <a:srgbClr val="00B050"/>
                </a:solidFill>
              </a:rPr>
              <a:t>if stack top is T </a:t>
            </a:r>
            <a:r>
              <a:rPr lang="en-US" altLang="zh-TW" sz="1200" dirty="0" err="1" smtClean="0">
                <a:solidFill>
                  <a:srgbClr val="00B050"/>
                </a:solidFill>
              </a:rPr>
              <a:t>goto</a:t>
            </a:r>
            <a:r>
              <a:rPr lang="en-US" altLang="zh-TW" sz="1200" dirty="0" smtClean="0">
                <a:solidFill>
                  <a:srgbClr val="00B050"/>
                </a:solidFill>
              </a:rPr>
              <a:t> 9</a:t>
            </a:r>
            <a:endParaRPr lang="zh-TW" altLang="en-US" sz="1200" dirty="0">
              <a:solidFill>
                <a:srgbClr val="00B050"/>
              </a:solidFill>
            </a:endParaRPr>
          </a:p>
        </p:txBody>
      </p:sp>
      <p:sp>
        <p:nvSpPr>
          <p:cNvPr id="19" name="文字方塊 18"/>
          <p:cNvSpPr txBox="1"/>
          <p:nvPr/>
        </p:nvSpPr>
        <p:spPr>
          <a:xfrm>
            <a:off x="2097593" y="2147499"/>
            <a:ext cx="1705916" cy="276999"/>
          </a:xfrm>
          <a:prstGeom prst="rect">
            <a:avLst/>
          </a:prstGeom>
          <a:noFill/>
        </p:spPr>
        <p:txBody>
          <a:bodyPr wrap="none" rtlCol="0">
            <a:spAutoFit/>
          </a:bodyPr>
          <a:lstStyle/>
          <a:p>
            <a:r>
              <a:rPr lang="en-US" altLang="zh-TW" sz="1200" dirty="0" smtClean="0">
                <a:solidFill>
                  <a:srgbClr val="00B050"/>
                </a:solidFill>
              </a:rPr>
              <a:t>if stack top is ‘(‘ </a:t>
            </a:r>
            <a:r>
              <a:rPr lang="en-US" altLang="zh-TW" sz="1200" dirty="0" err="1" smtClean="0">
                <a:solidFill>
                  <a:srgbClr val="00B050"/>
                </a:solidFill>
              </a:rPr>
              <a:t>goto</a:t>
            </a:r>
            <a:r>
              <a:rPr lang="en-US" altLang="zh-TW" sz="1200" dirty="0" smtClean="0">
                <a:solidFill>
                  <a:srgbClr val="00B050"/>
                </a:solidFill>
              </a:rPr>
              <a:t> 6</a:t>
            </a:r>
            <a:endParaRPr lang="zh-TW" altLang="en-US" sz="1200" dirty="0">
              <a:solidFill>
                <a:srgbClr val="00B050"/>
              </a:solidFill>
            </a:endParaRPr>
          </a:p>
        </p:txBody>
      </p:sp>
    </p:spTree>
    <p:extLst>
      <p:ext uri="{BB962C8B-B14F-4D97-AF65-F5344CB8AC3E}">
        <p14:creationId xmlns:p14="http://schemas.microsoft.com/office/powerpoint/2010/main" val="2696812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Let’s run an example </a:t>
            </a:r>
            <a:r>
              <a:rPr lang="en-US" altLang="zh-TW" dirty="0" smtClean="0">
                <a:solidFill>
                  <a:srgbClr val="00B0F0"/>
                </a:solidFill>
              </a:rPr>
              <a:t>( ID )</a:t>
            </a:r>
            <a:r>
              <a:rPr lang="zh-TW" altLang="en-US" dirty="0" smtClean="0">
                <a:solidFill>
                  <a:srgbClr val="00B0F0"/>
                </a:solidFill>
              </a:rPr>
              <a:t/>
            </a:r>
            <a:br>
              <a:rPr lang="zh-TW" altLang="en-US" dirty="0" smtClean="0">
                <a:solidFill>
                  <a:srgbClr val="00B0F0"/>
                </a:solidFill>
              </a:rPr>
            </a:br>
            <a:endParaRPr lang="zh-TW" altLang="en-US" dirty="0">
              <a:solidFill>
                <a:srgbClr val="00B0F0"/>
              </a:solidFill>
            </a:endParaRPr>
          </a:p>
        </p:txBody>
      </p:sp>
      <p:sp>
        <p:nvSpPr>
          <p:cNvPr id="3" name="內容版面配置區 2"/>
          <p:cNvSpPr>
            <a:spLocks noGrp="1"/>
          </p:cNvSpPr>
          <p:nvPr>
            <p:ph idx="1"/>
          </p:nvPr>
        </p:nvSpPr>
        <p:spPr>
          <a:xfrm>
            <a:off x="533400" y="1066800"/>
            <a:ext cx="8229600" cy="4525963"/>
          </a:xfrm>
        </p:spPr>
        <p:txBody>
          <a:bodyPr/>
          <a:lstStyle/>
          <a:p>
            <a:pPr marL="514350" indent="-514350">
              <a:buFont typeface="+mj-lt"/>
              <a:buAutoNum type="arabicPeriod"/>
            </a:pPr>
            <a:r>
              <a:rPr lang="en-US" altLang="zh-TW" sz="2000" dirty="0" smtClean="0"/>
              <a:t>starting from state 0, do </a:t>
            </a:r>
            <a:r>
              <a:rPr lang="en-US" altLang="zh-TW" sz="2000" dirty="0" smtClean="0">
                <a:solidFill>
                  <a:srgbClr val="00B050"/>
                </a:solidFill>
              </a:rPr>
              <a:t>shift</a:t>
            </a:r>
            <a:r>
              <a:rPr lang="en-US" altLang="zh-TW" sz="2000" dirty="0" smtClean="0"/>
              <a:t> because state 0 tell you so. So stack = </a:t>
            </a:r>
            <a:r>
              <a:rPr lang="en-US" altLang="zh-TW" sz="2000" dirty="0" smtClean="0">
                <a:solidFill>
                  <a:srgbClr val="00B0F0"/>
                </a:solidFill>
              </a:rPr>
              <a:t>$(</a:t>
            </a:r>
          </a:p>
          <a:p>
            <a:pPr marL="514350" indent="-514350">
              <a:buFont typeface="+mj-lt"/>
              <a:buAutoNum type="arabicPeriod"/>
            </a:pPr>
            <a:r>
              <a:rPr lang="en-US" altLang="zh-TW" sz="2000" dirty="0" smtClean="0"/>
              <a:t>top(stack) = ‘(‘ , so, we go to state 6. state 6 tells you to do </a:t>
            </a:r>
            <a:r>
              <a:rPr lang="en-US" altLang="zh-TW" sz="2000" dirty="0" smtClean="0">
                <a:solidFill>
                  <a:srgbClr val="00B050"/>
                </a:solidFill>
              </a:rPr>
              <a:t>shift</a:t>
            </a:r>
            <a:r>
              <a:rPr lang="en-US" altLang="zh-TW" sz="2000" dirty="0" smtClean="0"/>
              <a:t> , so stack = </a:t>
            </a:r>
            <a:r>
              <a:rPr lang="en-US" altLang="zh-TW" sz="2000" dirty="0" smtClean="0">
                <a:solidFill>
                  <a:srgbClr val="00B0F0"/>
                </a:solidFill>
              </a:rPr>
              <a:t>$(ID</a:t>
            </a:r>
          </a:p>
          <a:p>
            <a:pPr marL="514350" indent="-514350">
              <a:buFont typeface="+mj-lt"/>
              <a:buAutoNum type="arabicPeriod"/>
            </a:pPr>
            <a:r>
              <a:rPr lang="en-US" altLang="zh-TW" sz="2000" dirty="0" smtClean="0"/>
              <a:t>top(stack) = ID, so we go to state 5. state 5 tells you to do a </a:t>
            </a:r>
            <a:r>
              <a:rPr lang="en-US" altLang="zh-TW" sz="2000" dirty="0" smtClean="0">
                <a:solidFill>
                  <a:srgbClr val="FF0000"/>
                </a:solidFill>
              </a:rPr>
              <a:t>reduce T→ID</a:t>
            </a:r>
            <a:r>
              <a:rPr lang="en-US" altLang="zh-TW" sz="2000" dirty="0" smtClean="0"/>
              <a:t>, so stack = </a:t>
            </a:r>
            <a:r>
              <a:rPr lang="en-US" altLang="zh-TW" sz="2000" dirty="0" smtClean="0">
                <a:solidFill>
                  <a:srgbClr val="00B0F0"/>
                </a:solidFill>
              </a:rPr>
              <a:t>$(T</a:t>
            </a:r>
          </a:p>
          <a:p>
            <a:pPr marL="514350" indent="-514350">
              <a:buFont typeface="+mj-lt"/>
              <a:buAutoNum type="arabicPeriod"/>
            </a:pPr>
            <a:r>
              <a:rPr lang="en-US" altLang="zh-TW" sz="2000" dirty="0" smtClean="0"/>
              <a:t>When a reduce occurs, go back to previous shift state 6.</a:t>
            </a:r>
          </a:p>
          <a:p>
            <a:pPr marL="514350" indent="-514350">
              <a:buFont typeface="+mj-lt"/>
              <a:buAutoNum type="arabicPeriod"/>
            </a:pPr>
            <a:r>
              <a:rPr lang="en-US" altLang="zh-TW" sz="2000" dirty="0" smtClean="0"/>
              <a:t>top(stack) = T, so we go to state 9. state 9 tells you to do a reduce </a:t>
            </a:r>
            <a:r>
              <a:rPr lang="en-US" altLang="zh-TW" sz="2000" dirty="0" smtClean="0">
                <a:solidFill>
                  <a:srgbClr val="FF0000"/>
                </a:solidFill>
              </a:rPr>
              <a:t>E →T</a:t>
            </a:r>
            <a:r>
              <a:rPr lang="en-US" altLang="zh-TW" sz="2000" dirty="0" smtClean="0"/>
              <a:t> , so stack = </a:t>
            </a:r>
            <a:r>
              <a:rPr lang="en-US" altLang="zh-TW" sz="2000" dirty="0" smtClean="0">
                <a:solidFill>
                  <a:srgbClr val="00B0F0"/>
                </a:solidFill>
              </a:rPr>
              <a:t>$(E</a:t>
            </a:r>
            <a:r>
              <a:rPr lang="en-US" altLang="zh-TW" sz="2000" dirty="0" smtClean="0"/>
              <a:t>. Again, go back to state 6</a:t>
            </a:r>
          </a:p>
          <a:p>
            <a:pPr marL="514350" indent="-514350">
              <a:buFont typeface="+mj-lt"/>
              <a:buAutoNum type="arabicPeriod"/>
            </a:pPr>
            <a:r>
              <a:rPr lang="en-US" altLang="zh-TW" sz="2000" dirty="0" smtClean="0"/>
              <a:t>top(stack) = E, so we go to state 7. state 7 tells you to do a shift, so stack = </a:t>
            </a:r>
            <a:r>
              <a:rPr lang="en-US" altLang="zh-TW" sz="2000" dirty="0" smtClean="0">
                <a:solidFill>
                  <a:srgbClr val="00B0F0"/>
                </a:solidFill>
              </a:rPr>
              <a:t>$(E)</a:t>
            </a:r>
          </a:p>
          <a:p>
            <a:pPr marL="514350" indent="-514350">
              <a:buFont typeface="+mj-lt"/>
              <a:buAutoNum type="arabicPeriod"/>
            </a:pPr>
            <a:r>
              <a:rPr lang="en-US" altLang="zh-TW" sz="2000" dirty="0" smtClean="0"/>
              <a:t>top(stack) = ), so we go to state 8. state 8 tells you to do a reduce T → (E), so stack = </a:t>
            </a:r>
            <a:r>
              <a:rPr lang="en-US" altLang="zh-TW" sz="2000" dirty="0" smtClean="0">
                <a:solidFill>
                  <a:srgbClr val="00B0F0"/>
                </a:solidFill>
              </a:rPr>
              <a:t>$T</a:t>
            </a:r>
          </a:p>
          <a:p>
            <a:pPr marL="514350" indent="-514350">
              <a:buFont typeface="+mj-lt"/>
              <a:buAutoNum type="arabicPeriod"/>
            </a:pPr>
            <a:r>
              <a:rPr lang="en-US" altLang="zh-TW" sz="2000" dirty="0" smtClean="0">
                <a:solidFill>
                  <a:srgbClr val="00B0F0"/>
                </a:solidFill>
              </a:rPr>
              <a:t>…..The games go on, until S is reduced….</a:t>
            </a:r>
            <a:endParaRPr lang="zh-TW" altLang="en-US" sz="2000" dirty="0">
              <a:solidFill>
                <a:srgbClr val="00B0F0"/>
              </a:solidFill>
            </a:endParaRPr>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14</a:t>
            </a:fld>
            <a:endParaRPr lang="en-US" altLang="zh-TW"/>
          </a:p>
        </p:txBody>
      </p:sp>
    </p:spTree>
    <p:extLst>
      <p:ext uri="{BB962C8B-B14F-4D97-AF65-F5344CB8AC3E}">
        <p14:creationId xmlns:p14="http://schemas.microsoft.com/office/powerpoint/2010/main" val="962220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Question is….</a:t>
            </a:r>
            <a:endParaRPr lang="zh-TW" altLang="en-US" dirty="0">
              <a:solidFill>
                <a:srgbClr val="FF0000"/>
              </a:solidFill>
            </a:endParaRPr>
          </a:p>
        </p:txBody>
      </p:sp>
      <p:sp>
        <p:nvSpPr>
          <p:cNvPr id="3" name="內容版面配置區 2"/>
          <p:cNvSpPr>
            <a:spLocks noGrp="1"/>
          </p:cNvSpPr>
          <p:nvPr>
            <p:ph idx="1"/>
          </p:nvPr>
        </p:nvSpPr>
        <p:spPr/>
        <p:txBody>
          <a:bodyPr/>
          <a:lstStyle/>
          <a:p>
            <a:r>
              <a:rPr lang="en-US" altLang="zh-TW" dirty="0" smtClean="0"/>
              <a:t>How can we create such a smart transition table to guide the parser </a:t>
            </a:r>
            <a:r>
              <a:rPr lang="en-US" altLang="zh-TW" dirty="0" smtClean="0">
                <a:solidFill>
                  <a:srgbClr val="00B0F0"/>
                </a:solidFill>
              </a:rPr>
              <a:t>choose the right action</a:t>
            </a:r>
            <a:r>
              <a:rPr lang="en-US" altLang="zh-TW" dirty="0" smtClean="0"/>
              <a:t> each time?</a:t>
            </a:r>
          </a:p>
          <a:p>
            <a:r>
              <a:rPr lang="en-US" altLang="zh-TW" dirty="0" smtClean="0"/>
              <a:t>Well, like I told you. in 196x, a computer science </a:t>
            </a:r>
            <a:r>
              <a:rPr lang="en-US" altLang="zh-TW" dirty="0" err="1" smtClean="0"/>
              <a:t>Ph.D’s</a:t>
            </a:r>
            <a:r>
              <a:rPr lang="en-US" altLang="zh-TW" dirty="0" smtClean="0"/>
              <a:t> topic is to solve the problem.</a:t>
            </a:r>
          </a:p>
          <a:p>
            <a:r>
              <a:rPr lang="en-US" altLang="zh-TW" dirty="0" smtClean="0"/>
              <a:t>The </a:t>
            </a:r>
            <a:r>
              <a:rPr lang="en-US" altLang="zh-TW" dirty="0" smtClean="0">
                <a:solidFill>
                  <a:srgbClr val="FF0000"/>
                </a:solidFill>
              </a:rPr>
              <a:t>ANSWER </a:t>
            </a:r>
            <a:r>
              <a:rPr lang="en-US" altLang="zh-TW" dirty="0" smtClean="0"/>
              <a:t>of course, we need to derive the </a:t>
            </a:r>
            <a:r>
              <a:rPr lang="en-US" altLang="zh-TW" dirty="0" err="1" smtClean="0"/>
              <a:t>tranisition</a:t>
            </a:r>
            <a:r>
              <a:rPr lang="en-US" altLang="zh-TW" dirty="0" smtClean="0"/>
              <a:t> table from the grammar. This is all we have.</a:t>
            </a:r>
          </a:p>
          <a:p>
            <a:endParaRPr lang="zh-TW" altLang="en-US" dirty="0"/>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15</a:t>
            </a:fld>
            <a:endParaRPr lang="en-US" altLang="zh-TW"/>
          </a:p>
        </p:txBody>
      </p:sp>
    </p:spTree>
    <p:extLst>
      <p:ext uri="{BB962C8B-B14F-4D97-AF65-F5344CB8AC3E}">
        <p14:creationId xmlns:p14="http://schemas.microsoft.com/office/powerpoint/2010/main" val="330983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smtClean="0">
                <a:solidFill>
                  <a:srgbClr val="FF0000"/>
                </a:solidFill>
              </a:rPr>
              <a:t>醜媳婦總是要見公婆 </a:t>
            </a:r>
            <a:r>
              <a:rPr lang="en-US" altLang="zh-TW" sz="3200" dirty="0" smtClean="0">
                <a:solidFill>
                  <a:srgbClr val="FF0000"/>
                </a:solidFill>
              </a:rPr>
              <a:t>(</a:t>
            </a:r>
            <a:r>
              <a:rPr lang="zh-TW" altLang="en-US" sz="3200" dirty="0" smtClean="0">
                <a:solidFill>
                  <a:srgbClr val="FF0000"/>
                </a:solidFill>
              </a:rPr>
              <a:t>利用 </a:t>
            </a:r>
            <a:r>
              <a:rPr lang="en-US" altLang="zh-TW" sz="3200" dirty="0" smtClean="0">
                <a:solidFill>
                  <a:srgbClr val="FF0000"/>
                </a:solidFill>
              </a:rPr>
              <a:t>grammar </a:t>
            </a:r>
            <a:r>
              <a:rPr lang="zh-TW" altLang="en-US" sz="3200" dirty="0" smtClean="0">
                <a:solidFill>
                  <a:srgbClr val="FF0000"/>
                </a:solidFill>
              </a:rPr>
              <a:t>來產生 </a:t>
            </a:r>
            <a:r>
              <a:rPr lang="en-US" altLang="zh-TW" sz="3200" dirty="0" smtClean="0">
                <a:solidFill>
                  <a:srgbClr val="FF0000"/>
                </a:solidFill>
              </a:rPr>
              <a:t>state transition table</a:t>
            </a:r>
            <a:endParaRPr lang="zh-TW" altLang="en-US" sz="3200" dirty="0">
              <a:solidFill>
                <a:srgbClr val="FF0000"/>
              </a:solidFill>
            </a:endParaRPr>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16</a:t>
            </a:fld>
            <a:endParaRPr lang="en-US" altLang="zh-TW"/>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743389"/>
            <a:ext cx="6076950" cy="4445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20" y="2362200"/>
            <a:ext cx="2754598" cy="2143125"/>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51467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D01A4F4-D077-49D0-829D-1E221FA88E06}" type="slidenum">
              <a:rPr kumimoji="0" lang="en-US" altLang="zh-TW" smtClean="0"/>
              <a:pPr eaLnBrk="1" hangingPunct="1"/>
              <a:t>17</a:t>
            </a:fld>
            <a:endParaRPr kumimoji="0" lang="en-US" altLang="zh-TW" smtClean="0"/>
          </a:p>
        </p:txBody>
      </p:sp>
      <p:sp>
        <p:nvSpPr>
          <p:cNvPr id="13315" name="Rectangle 2"/>
          <p:cNvSpPr>
            <a:spLocks noGrp="1" noChangeArrowheads="1"/>
          </p:cNvSpPr>
          <p:nvPr>
            <p:ph type="title" idx="4294967295"/>
          </p:nvPr>
        </p:nvSpPr>
        <p:spPr/>
        <p:txBody>
          <a:bodyPr anchor="b"/>
          <a:lstStyle/>
          <a:p>
            <a:pPr eaLnBrk="1" hangingPunct="1"/>
            <a:r>
              <a:rPr lang="en-US" altLang="zh-TW" smtClean="0">
                <a:cs typeface="Arial" charset="0"/>
              </a:rPr>
              <a:t>LR Parsers (cont.)</a:t>
            </a:r>
          </a:p>
        </p:txBody>
      </p:sp>
      <p:sp>
        <p:nvSpPr>
          <p:cNvPr id="13316" name="Rectangle 3"/>
          <p:cNvSpPr>
            <a:spLocks noGrp="1" noChangeArrowheads="1"/>
          </p:cNvSpPr>
          <p:nvPr>
            <p:ph type="body" idx="4294967295"/>
          </p:nvPr>
        </p:nvSpPr>
        <p:spPr/>
        <p:txBody>
          <a:bodyPr/>
          <a:lstStyle/>
          <a:p>
            <a:pPr eaLnBrk="1" hangingPunct="1">
              <a:lnSpc>
                <a:spcPct val="90000"/>
              </a:lnSpc>
              <a:buFontTx/>
              <a:buNone/>
            </a:pPr>
            <a:r>
              <a:rPr lang="en-US" altLang="zh-TW" smtClean="0">
                <a:ea typeface="標楷體" pitchFamily="65" charset="-120"/>
              </a:rPr>
              <a:t>In building an LR Parser:</a:t>
            </a:r>
          </a:p>
          <a:p>
            <a:pPr eaLnBrk="1" hangingPunct="1">
              <a:lnSpc>
                <a:spcPct val="90000"/>
              </a:lnSpc>
              <a:buFontTx/>
              <a:buNone/>
            </a:pPr>
            <a:endParaRPr lang="en-US" altLang="zh-TW" smtClean="0">
              <a:ea typeface="標楷體" pitchFamily="65" charset="-120"/>
            </a:endParaRPr>
          </a:p>
          <a:p>
            <a:pPr eaLnBrk="1" hangingPunct="1">
              <a:lnSpc>
                <a:spcPct val="90000"/>
              </a:lnSpc>
              <a:buFontTx/>
              <a:buNone/>
            </a:pPr>
            <a:r>
              <a:rPr lang="en-US" altLang="zh-TW" smtClean="0">
                <a:ea typeface="標楷體" pitchFamily="65" charset="-120"/>
              </a:rPr>
              <a:t>1) Create the </a:t>
            </a:r>
            <a:r>
              <a:rPr lang="en-US" altLang="zh-TW" sz="3700" smtClean="0">
                <a:solidFill>
                  <a:srgbClr val="002060"/>
                </a:solidFill>
                <a:ea typeface="標楷體" pitchFamily="65" charset="-120"/>
              </a:rPr>
              <a:t>Transition Diagram</a:t>
            </a:r>
          </a:p>
          <a:p>
            <a:pPr eaLnBrk="1" hangingPunct="1">
              <a:lnSpc>
                <a:spcPct val="90000"/>
              </a:lnSpc>
              <a:buFontTx/>
              <a:buNone/>
            </a:pPr>
            <a:endParaRPr lang="en-US" altLang="zh-TW" smtClean="0">
              <a:solidFill>
                <a:schemeClr val="folHlink"/>
              </a:solidFill>
              <a:ea typeface="標楷體" pitchFamily="65" charset="-120"/>
            </a:endParaRPr>
          </a:p>
          <a:p>
            <a:pPr eaLnBrk="1" hangingPunct="1">
              <a:lnSpc>
                <a:spcPct val="90000"/>
              </a:lnSpc>
              <a:buFontTx/>
              <a:buNone/>
            </a:pPr>
            <a:r>
              <a:rPr lang="en-US" altLang="zh-TW" smtClean="0">
                <a:ea typeface="標楷體" pitchFamily="65" charset="-120"/>
              </a:rPr>
              <a:t>2)  Depending on it, construct:</a:t>
            </a:r>
          </a:p>
          <a:p>
            <a:pPr eaLnBrk="1" hangingPunct="1">
              <a:lnSpc>
                <a:spcPct val="90000"/>
              </a:lnSpc>
              <a:buFontTx/>
              <a:buNone/>
            </a:pPr>
            <a:r>
              <a:rPr lang="en-US" altLang="zh-TW" smtClean="0">
                <a:solidFill>
                  <a:schemeClr val="folHlink"/>
                </a:solidFill>
                <a:ea typeface="標楷體" pitchFamily="65" charset="-120"/>
              </a:rPr>
              <a:t>                         </a:t>
            </a:r>
            <a:r>
              <a:rPr lang="en-US" altLang="zh-TW" sz="3700" smtClean="0">
                <a:solidFill>
                  <a:srgbClr val="002060"/>
                </a:solidFill>
                <a:ea typeface="標楷體" pitchFamily="65" charset="-120"/>
              </a:rPr>
              <a:t>Go_to Table</a:t>
            </a:r>
            <a:r>
              <a:rPr lang="en-US" altLang="zh-TW" sz="3700" smtClean="0">
                <a:ea typeface="標楷體" pitchFamily="65" charset="-120"/>
              </a:rPr>
              <a:t> </a:t>
            </a:r>
          </a:p>
          <a:p>
            <a:pPr eaLnBrk="1" hangingPunct="1">
              <a:lnSpc>
                <a:spcPct val="90000"/>
              </a:lnSpc>
              <a:buFontTx/>
              <a:buNone/>
            </a:pPr>
            <a:r>
              <a:rPr lang="en-US" altLang="zh-TW" sz="3700" smtClean="0">
                <a:solidFill>
                  <a:srgbClr val="002060"/>
                </a:solidFill>
                <a:ea typeface="標楷體" pitchFamily="65" charset="-120"/>
              </a:rPr>
              <a:t>                      Action Table</a:t>
            </a:r>
          </a:p>
        </p:txBody>
      </p:sp>
      <p:sp>
        <p:nvSpPr>
          <p:cNvPr id="1331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31BDBF56-1070-45C8-9670-5E4B95081767}" type="slidenum">
              <a:rPr kumimoji="0" lang="en-US" altLang="zh-TW" smtClean="0"/>
              <a:pPr eaLnBrk="1" hangingPunct="1"/>
              <a:t>18</a:t>
            </a:fld>
            <a:endParaRPr kumimoji="0" lang="en-US" altLang="zh-TW" smtClean="0"/>
          </a:p>
        </p:txBody>
      </p:sp>
      <p:sp>
        <p:nvSpPr>
          <p:cNvPr id="14339" name="Rectangle 2"/>
          <p:cNvSpPr>
            <a:spLocks noGrp="1" noChangeArrowheads="1"/>
          </p:cNvSpPr>
          <p:nvPr>
            <p:ph type="title" idx="4294967295"/>
          </p:nvPr>
        </p:nvSpPr>
        <p:spPr>
          <a:xfrm>
            <a:off x="457200" y="274638"/>
            <a:ext cx="8229600" cy="585787"/>
          </a:xfrm>
        </p:spPr>
        <p:txBody>
          <a:bodyPr anchor="b"/>
          <a:lstStyle/>
          <a:p>
            <a:pPr eaLnBrk="1" hangingPunct="1"/>
            <a:r>
              <a:rPr lang="en-US" altLang="zh-TW" smtClean="0"/>
              <a:t>LR Parsers (cont.)</a:t>
            </a:r>
          </a:p>
        </p:txBody>
      </p:sp>
      <p:sp>
        <p:nvSpPr>
          <p:cNvPr id="14340" name="Rectangle 3"/>
          <p:cNvSpPr>
            <a:spLocks noGrp="1" noChangeArrowheads="1"/>
          </p:cNvSpPr>
          <p:nvPr>
            <p:ph type="body" idx="4294967295"/>
          </p:nvPr>
        </p:nvSpPr>
        <p:spPr>
          <a:xfrm>
            <a:off x="428625" y="1000125"/>
            <a:ext cx="8229600" cy="4383088"/>
          </a:xfrm>
        </p:spPr>
        <p:txBody>
          <a:bodyPr/>
          <a:lstStyle/>
          <a:p>
            <a:pPr eaLnBrk="1" hangingPunct="1">
              <a:buFontTx/>
              <a:buNone/>
            </a:pPr>
            <a:r>
              <a:rPr lang="en-US" altLang="zh-TW" sz="3700" b="1" smtClean="0">
                <a:solidFill>
                  <a:srgbClr val="002060"/>
                </a:solidFill>
                <a:ea typeface="標楷體" pitchFamily="65" charset="-120"/>
              </a:rPr>
              <a:t>Go_to table </a:t>
            </a:r>
            <a:r>
              <a:rPr lang="en-US" altLang="zh-TW" sz="2800" smtClean="0">
                <a:ea typeface="標楷體" pitchFamily="65" charset="-120"/>
              </a:rPr>
              <a:t>defines the </a:t>
            </a:r>
          </a:p>
          <a:p>
            <a:pPr eaLnBrk="1" hangingPunct="1">
              <a:buFontTx/>
              <a:buNone/>
            </a:pPr>
            <a:r>
              <a:rPr lang="en-US" altLang="zh-TW" sz="2800" smtClean="0">
                <a:ea typeface="標楷體" pitchFamily="65" charset="-120"/>
              </a:rPr>
              <a:t>     next state after a shift.  </a:t>
            </a:r>
          </a:p>
          <a:p>
            <a:pPr eaLnBrk="1" hangingPunct="1">
              <a:buFontTx/>
              <a:buNone/>
            </a:pPr>
            <a:endParaRPr lang="en-US" altLang="zh-TW" sz="3700" b="1" smtClean="0">
              <a:solidFill>
                <a:srgbClr val="002060"/>
              </a:solidFill>
              <a:ea typeface="標楷體" pitchFamily="65" charset="-120"/>
            </a:endParaRPr>
          </a:p>
          <a:p>
            <a:pPr eaLnBrk="1" hangingPunct="1">
              <a:buFontTx/>
              <a:buNone/>
            </a:pPr>
            <a:r>
              <a:rPr lang="en-US" altLang="zh-TW" sz="3700" b="1" smtClean="0">
                <a:solidFill>
                  <a:srgbClr val="002060"/>
                </a:solidFill>
                <a:ea typeface="標楷體" pitchFamily="65" charset="-120"/>
              </a:rPr>
              <a:t>Action table </a:t>
            </a:r>
            <a:r>
              <a:rPr lang="en-US" altLang="zh-TW" sz="2800" smtClean="0">
                <a:ea typeface="標楷體" pitchFamily="65" charset="-120"/>
              </a:rPr>
              <a:t>tells parser whether to:   </a:t>
            </a:r>
          </a:p>
          <a:p>
            <a:pPr eaLnBrk="1" hangingPunct="1"/>
            <a:r>
              <a:rPr lang="en-US" altLang="zh-TW" sz="2800" smtClean="0">
                <a:ea typeface="標楷體" pitchFamily="65" charset="-120"/>
              </a:rPr>
              <a:t> 1) shift (S), </a:t>
            </a:r>
          </a:p>
          <a:p>
            <a:pPr eaLnBrk="1" hangingPunct="1"/>
            <a:r>
              <a:rPr lang="en-US" altLang="zh-TW" sz="2800" smtClean="0">
                <a:ea typeface="標楷體" pitchFamily="65" charset="-120"/>
              </a:rPr>
              <a:t> 2) reduce (R), </a:t>
            </a:r>
          </a:p>
          <a:p>
            <a:pPr eaLnBrk="1" hangingPunct="1"/>
            <a:r>
              <a:rPr lang="en-US" altLang="zh-TW" sz="2800" smtClean="0">
                <a:ea typeface="標楷體" pitchFamily="65" charset="-120"/>
              </a:rPr>
              <a:t> 3) accept (A) the source code, or </a:t>
            </a:r>
          </a:p>
          <a:p>
            <a:pPr eaLnBrk="1" hangingPunct="1"/>
            <a:r>
              <a:rPr lang="en-US" altLang="zh-TW" sz="2800" smtClean="0">
                <a:ea typeface="標楷體" pitchFamily="65" charset="-120"/>
              </a:rPr>
              <a:t> 4) signal a syntactic error (E).</a:t>
            </a:r>
          </a:p>
        </p:txBody>
      </p:sp>
      <p:sp>
        <p:nvSpPr>
          <p:cNvPr id="1434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3E6E9A1B-57E7-4C3F-BCA0-0F02FD6588C3}" type="slidenum">
              <a:rPr kumimoji="0" lang="en-US" altLang="zh-TW" smtClean="0"/>
              <a:pPr eaLnBrk="1" hangingPunct="1"/>
              <a:t>19</a:t>
            </a:fld>
            <a:endParaRPr kumimoji="0" lang="en-US" altLang="zh-TW" smtClean="0"/>
          </a:p>
        </p:txBody>
      </p:sp>
      <p:sp>
        <p:nvSpPr>
          <p:cNvPr id="15363" name="Rectangle 2"/>
          <p:cNvSpPr>
            <a:spLocks noGrp="1" noChangeArrowheads="1"/>
          </p:cNvSpPr>
          <p:nvPr>
            <p:ph type="title" idx="4294967295"/>
          </p:nvPr>
        </p:nvSpPr>
        <p:spPr/>
        <p:txBody>
          <a:bodyPr anchor="b"/>
          <a:lstStyle/>
          <a:p>
            <a:pPr eaLnBrk="1" hangingPunct="1"/>
            <a:r>
              <a:rPr lang="en-US" altLang="zh-TW" smtClean="0"/>
              <a:t>Model of an LR parser</a:t>
            </a:r>
          </a:p>
        </p:txBody>
      </p:sp>
      <p:pic>
        <p:nvPicPr>
          <p:cNvPr id="15364" name="Picture 4" descr="Image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44675"/>
            <a:ext cx="80645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E8D695E-06A9-4195-98FE-F222719E5D76}" type="slidenum">
              <a:rPr kumimoji="0" lang="en-US" altLang="zh-TW" smtClean="0"/>
              <a:pPr eaLnBrk="1" hangingPunct="1"/>
              <a:t>2</a:t>
            </a:fld>
            <a:endParaRPr kumimoji="0" lang="en-US" altLang="zh-TW" smtClean="0"/>
          </a:p>
        </p:txBody>
      </p:sp>
      <p:sp>
        <p:nvSpPr>
          <p:cNvPr id="4099" name="Rectangle 2"/>
          <p:cNvSpPr>
            <a:spLocks noGrp="1" noChangeArrowheads="1"/>
          </p:cNvSpPr>
          <p:nvPr>
            <p:ph type="title" idx="4294967295"/>
          </p:nvPr>
        </p:nvSpPr>
        <p:spPr/>
        <p:txBody>
          <a:bodyPr anchor="b"/>
          <a:lstStyle/>
          <a:p>
            <a:pPr eaLnBrk="1" hangingPunct="1"/>
            <a:r>
              <a:rPr lang="en-US" altLang="zh-TW" smtClean="0"/>
              <a:t>Bottom-up Parsing</a:t>
            </a:r>
          </a:p>
        </p:txBody>
      </p:sp>
      <p:sp>
        <p:nvSpPr>
          <p:cNvPr id="4100" name="Rectangle 3"/>
          <p:cNvSpPr>
            <a:spLocks noGrp="1" noChangeArrowheads="1"/>
          </p:cNvSpPr>
          <p:nvPr>
            <p:ph type="body" idx="4294967295"/>
          </p:nvPr>
        </p:nvSpPr>
        <p:spPr/>
        <p:txBody>
          <a:bodyPr/>
          <a:lstStyle/>
          <a:p>
            <a:pPr eaLnBrk="1" hangingPunct="1"/>
            <a:r>
              <a:rPr lang="en-US" altLang="zh-TW" smtClean="0"/>
              <a:t>A bottom-up parsing corresponds to the construction of a parse tree for an input tokens beginning at the leaves (the </a:t>
            </a:r>
            <a:r>
              <a:rPr lang="en-US" altLang="zh-TW" smtClean="0">
                <a:solidFill>
                  <a:srgbClr val="000099"/>
                </a:solidFill>
              </a:rPr>
              <a:t>bottom</a:t>
            </a:r>
            <a:r>
              <a:rPr lang="en-US" altLang="zh-TW" smtClean="0"/>
              <a:t>) and working </a:t>
            </a:r>
            <a:r>
              <a:rPr lang="en-US" altLang="zh-TW" smtClean="0">
                <a:solidFill>
                  <a:srgbClr val="000099"/>
                </a:solidFill>
              </a:rPr>
              <a:t>up</a:t>
            </a:r>
            <a:r>
              <a:rPr lang="en-US" altLang="zh-TW" smtClean="0"/>
              <a:t> towards the root (the top).</a:t>
            </a:r>
          </a:p>
          <a:p>
            <a:pPr eaLnBrk="1" hangingPunct="1"/>
            <a:endParaRPr lang="en-US" altLang="zh-TW" smtClean="0"/>
          </a:p>
          <a:p>
            <a:pPr eaLnBrk="1" hangingPunct="1"/>
            <a:r>
              <a:rPr lang="en-US" altLang="zh-TW" smtClean="0"/>
              <a:t>An example follows.</a:t>
            </a:r>
          </a:p>
        </p:txBody>
      </p:sp>
      <p:sp>
        <p:nvSpPr>
          <p:cNvPr id="410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7505A53-9782-4985-8757-6B27EB2E29AC}" type="slidenum">
              <a:rPr kumimoji="0" lang="en-US" altLang="zh-TW" smtClean="0"/>
              <a:pPr eaLnBrk="1" hangingPunct="1"/>
              <a:t>20</a:t>
            </a:fld>
            <a:endParaRPr kumimoji="0" lang="en-US" altLang="zh-TW" smtClean="0"/>
          </a:p>
        </p:txBody>
      </p:sp>
      <p:sp>
        <p:nvSpPr>
          <p:cNvPr id="16387" name="Rectangle 2"/>
          <p:cNvSpPr>
            <a:spLocks noGrp="1" noChangeArrowheads="1"/>
          </p:cNvSpPr>
          <p:nvPr>
            <p:ph type="title" idx="4294967295"/>
          </p:nvPr>
        </p:nvSpPr>
        <p:spPr/>
        <p:txBody>
          <a:bodyPr anchor="b"/>
          <a:lstStyle/>
          <a:p>
            <a:pPr eaLnBrk="1" hangingPunct="1"/>
            <a:r>
              <a:rPr lang="en-US" altLang="zh-TW" smtClean="0">
                <a:cs typeface="Arial" charset="0"/>
              </a:rPr>
              <a:t>LR Parsers (Cont.)</a:t>
            </a:r>
          </a:p>
        </p:txBody>
      </p:sp>
      <p:sp>
        <p:nvSpPr>
          <p:cNvPr id="16388" name="Rectangle 3"/>
          <p:cNvSpPr>
            <a:spLocks noGrp="1" noChangeArrowheads="1"/>
          </p:cNvSpPr>
          <p:nvPr>
            <p:ph type="body" idx="4294967295"/>
          </p:nvPr>
        </p:nvSpPr>
        <p:spPr/>
        <p:txBody>
          <a:bodyPr/>
          <a:lstStyle/>
          <a:p>
            <a:pPr eaLnBrk="1" hangingPunct="1"/>
            <a:r>
              <a:rPr lang="en-US" altLang="zh-TW" smtClean="0"/>
              <a:t>An LR parser makes shift-reduce decisions by maintaining </a:t>
            </a:r>
            <a:r>
              <a:rPr lang="en-US" altLang="zh-TW" smtClean="0">
                <a:solidFill>
                  <a:srgbClr val="000099"/>
                </a:solidFill>
              </a:rPr>
              <a:t>states</a:t>
            </a:r>
            <a:r>
              <a:rPr lang="en-US" altLang="zh-TW" smtClean="0"/>
              <a:t> to keep track of where we are in a parse.</a:t>
            </a:r>
          </a:p>
          <a:p>
            <a:pPr eaLnBrk="1" hangingPunct="1"/>
            <a:endParaRPr lang="en-US" altLang="zh-TW" smtClean="0"/>
          </a:p>
          <a:p>
            <a:pPr eaLnBrk="1" hangingPunct="1"/>
            <a:r>
              <a:rPr lang="en-US" altLang="zh-TW" smtClean="0"/>
              <a:t>States represent sets of  </a:t>
            </a:r>
            <a:r>
              <a:rPr lang="en-US" altLang="zh-TW" sz="5400" smtClean="0">
                <a:solidFill>
                  <a:srgbClr val="002060"/>
                </a:solidFill>
              </a:rPr>
              <a:t>items.</a:t>
            </a:r>
          </a:p>
        </p:txBody>
      </p:sp>
      <p:sp>
        <p:nvSpPr>
          <p:cNvPr id="16389"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EF14ECA-F5A3-4758-A71E-6F04E79E2584}" type="slidenum">
              <a:rPr kumimoji="0" lang="en-US" altLang="zh-TW" smtClean="0"/>
              <a:pPr eaLnBrk="1" hangingPunct="1"/>
              <a:t>21</a:t>
            </a:fld>
            <a:endParaRPr kumimoji="0" lang="en-US" altLang="zh-TW" smtClean="0"/>
          </a:p>
        </p:txBody>
      </p:sp>
      <p:sp>
        <p:nvSpPr>
          <p:cNvPr id="17411" name="Rectangle 2"/>
          <p:cNvSpPr>
            <a:spLocks noGrp="1" noChangeArrowheads="1"/>
          </p:cNvSpPr>
          <p:nvPr>
            <p:ph type="title" idx="4294967295"/>
          </p:nvPr>
        </p:nvSpPr>
        <p:spPr/>
        <p:txBody>
          <a:bodyPr anchor="b"/>
          <a:lstStyle/>
          <a:p>
            <a:pPr eaLnBrk="1" hangingPunct="1"/>
            <a:r>
              <a:rPr lang="en-US" altLang="zh-TW" dirty="0" smtClean="0">
                <a:solidFill>
                  <a:srgbClr val="FF0000"/>
                </a:solidFill>
              </a:rPr>
              <a:t>LR(0)</a:t>
            </a:r>
            <a:r>
              <a:rPr lang="en-US" altLang="zh-TW" dirty="0" smtClean="0"/>
              <a:t> Item</a:t>
            </a:r>
          </a:p>
        </p:txBody>
      </p:sp>
      <p:sp>
        <p:nvSpPr>
          <p:cNvPr id="17412" name="Rectangle 3"/>
          <p:cNvSpPr>
            <a:spLocks noGrp="1" noChangeArrowheads="1"/>
          </p:cNvSpPr>
          <p:nvPr>
            <p:ph type="body" idx="4294967295"/>
          </p:nvPr>
        </p:nvSpPr>
        <p:spPr/>
        <p:txBody>
          <a:bodyPr/>
          <a:lstStyle/>
          <a:p>
            <a:pPr eaLnBrk="1" hangingPunct="1">
              <a:lnSpc>
                <a:spcPct val="80000"/>
              </a:lnSpc>
            </a:pPr>
            <a:r>
              <a:rPr lang="en-US" altLang="zh-TW" sz="2400" dirty="0" smtClean="0"/>
              <a:t>LR(0) and all other LR-style parsing are based on the idea of: </a:t>
            </a:r>
          </a:p>
          <a:p>
            <a:pPr eaLnBrk="1" hangingPunct="1">
              <a:lnSpc>
                <a:spcPct val="80000"/>
              </a:lnSpc>
              <a:buFontTx/>
              <a:buNone/>
            </a:pPr>
            <a:r>
              <a:rPr lang="en-US" altLang="zh-TW" sz="2400" dirty="0" smtClean="0"/>
              <a:t>      an </a:t>
            </a:r>
            <a:r>
              <a:rPr lang="en-US" altLang="zh-TW" sz="3600" i="1" dirty="0" smtClean="0">
                <a:solidFill>
                  <a:srgbClr val="000099"/>
                </a:solidFill>
              </a:rPr>
              <a:t>item</a:t>
            </a:r>
            <a:r>
              <a:rPr lang="en-US" altLang="zh-TW" sz="2400" dirty="0" smtClean="0"/>
              <a:t> of the form:</a:t>
            </a:r>
          </a:p>
          <a:p>
            <a:pPr eaLnBrk="1" hangingPunct="1">
              <a:lnSpc>
                <a:spcPct val="80000"/>
              </a:lnSpc>
              <a:buFontTx/>
              <a:buNone/>
            </a:pPr>
            <a:r>
              <a:rPr lang="en-US" altLang="zh-TW" sz="2400" dirty="0" smtClean="0"/>
              <a:t>         A→</a:t>
            </a:r>
            <a:r>
              <a:rPr lang="en-US" altLang="zh-TW" sz="2400" dirty="0" smtClean="0">
                <a:solidFill>
                  <a:srgbClr val="00B050"/>
                </a:solidFill>
              </a:rPr>
              <a:t>X1…Xi</a:t>
            </a:r>
            <a:r>
              <a:rPr lang="en-US" altLang="zh-TW" sz="2400" dirty="0" smtClean="0"/>
              <a:t>‧Xi+1…</a:t>
            </a:r>
            <a:r>
              <a:rPr lang="en-US" altLang="zh-TW" sz="2400" dirty="0" err="1" smtClean="0"/>
              <a:t>Xj</a:t>
            </a:r>
            <a:endParaRPr lang="en-US" altLang="zh-TW" sz="2400" dirty="0" smtClean="0"/>
          </a:p>
          <a:p>
            <a:pPr eaLnBrk="1" hangingPunct="1">
              <a:lnSpc>
                <a:spcPct val="80000"/>
              </a:lnSpc>
              <a:buFontTx/>
              <a:buNone/>
            </a:pPr>
            <a:endParaRPr lang="en-US" altLang="zh-TW" sz="2400" dirty="0" smtClean="0"/>
          </a:p>
          <a:p>
            <a:pPr eaLnBrk="1" hangingPunct="1">
              <a:lnSpc>
                <a:spcPct val="80000"/>
              </a:lnSpc>
            </a:pPr>
            <a:r>
              <a:rPr lang="en-US" altLang="zh-TW" sz="2400" dirty="0" smtClean="0"/>
              <a:t>The </a:t>
            </a:r>
            <a:r>
              <a:rPr lang="en-US" altLang="zh-TW" sz="3600" i="1" dirty="0" smtClean="0">
                <a:solidFill>
                  <a:srgbClr val="002060"/>
                </a:solidFill>
              </a:rPr>
              <a:t>dot symbol ‧,</a:t>
            </a:r>
            <a:r>
              <a:rPr lang="en-US" altLang="zh-TW" sz="3600" dirty="0" smtClean="0">
                <a:solidFill>
                  <a:srgbClr val="002060"/>
                </a:solidFill>
              </a:rPr>
              <a:t> </a:t>
            </a:r>
            <a:r>
              <a:rPr lang="en-US" altLang="zh-TW" sz="2400" dirty="0" smtClean="0"/>
              <a:t>in an item </a:t>
            </a:r>
          </a:p>
          <a:p>
            <a:pPr eaLnBrk="1" hangingPunct="1">
              <a:lnSpc>
                <a:spcPct val="80000"/>
              </a:lnSpc>
              <a:buFontTx/>
              <a:buNone/>
            </a:pPr>
            <a:r>
              <a:rPr lang="en-US" altLang="zh-TW" sz="2400" dirty="0" smtClean="0"/>
              <a:t>      may appear anywhere </a:t>
            </a:r>
          </a:p>
          <a:p>
            <a:pPr eaLnBrk="1" hangingPunct="1">
              <a:lnSpc>
                <a:spcPct val="80000"/>
              </a:lnSpc>
              <a:buFontTx/>
              <a:buNone/>
            </a:pPr>
            <a:r>
              <a:rPr lang="en-US" altLang="zh-TW" sz="2400" dirty="0" smtClean="0"/>
              <a:t>      in the right-hand side of a production.</a:t>
            </a:r>
          </a:p>
          <a:p>
            <a:pPr eaLnBrk="1" hangingPunct="1">
              <a:lnSpc>
                <a:spcPct val="80000"/>
              </a:lnSpc>
            </a:pPr>
            <a:r>
              <a:rPr lang="en-US" altLang="zh-TW" sz="2400" b="1" dirty="0" smtClean="0">
                <a:solidFill>
                  <a:srgbClr val="FF0000"/>
                </a:solidFill>
              </a:rPr>
              <a:t>It marks how much of the production </a:t>
            </a:r>
          </a:p>
          <a:p>
            <a:pPr eaLnBrk="1" hangingPunct="1">
              <a:lnSpc>
                <a:spcPct val="80000"/>
              </a:lnSpc>
              <a:buFontTx/>
              <a:buNone/>
            </a:pPr>
            <a:r>
              <a:rPr lang="en-US" altLang="zh-TW" sz="2400" b="1" dirty="0" smtClean="0">
                <a:solidFill>
                  <a:srgbClr val="FF0000"/>
                </a:solidFill>
              </a:rPr>
              <a:t>      has already been matched. (See the green part)</a:t>
            </a:r>
          </a:p>
          <a:p>
            <a:pPr eaLnBrk="1" hangingPunct="1">
              <a:lnSpc>
                <a:spcPct val="80000"/>
              </a:lnSpc>
            </a:pPr>
            <a:r>
              <a:rPr lang="en-US" altLang="zh-TW" sz="2400" b="1" dirty="0" smtClean="0">
                <a:solidFill>
                  <a:srgbClr val="00B050"/>
                </a:solidFill>
              </a:rPr>
              <a:t>Remember, this is LR(0) because we do not use any </a:t>
            </a:r>
            <a:r>
              <a:rPr lang="en-US" altLang="zh-TW" sz="2400" b="1" dirty="0" err="1" smtClean="0">
                <a:solidFill>
                  <a:srgbClr val="00B050"/>
                </a:solidFill>
              </a:rPr>
              <a:t>lookahead</a:t>
            </a:r>
            <a:r>
              <a:rPr lang="en-US" altLang="zh-TW" sz="2400" b="1" dirty="0" smtClean="0">
                <a:solidFill>
                  <a:srgbClr val="00B050"/>
                </a:solidFill>
              </a:rPr>
              <a:t> yet.</a:t>
            </a:r>
          </a:p>
          <a:p>
            <a:pPr eaLnBrk="1" hangingPunct="1">
              <a:lnSpc>
                <a:spcPct val="80000"/>
              </a:lnSpc>
              <a:buFontTx/>
              <a:buNone/>
            </a:pPr>
            <a:endParaRPr lang="en-US" altLang="zh-TW" sz="2400" b="1" dirty="0" smtClean="0">
              <a:solidFill>
                <a:srgbClr val="FF0000"/>
              </a:solidFill>
            </a:endParaRPr>
          </a:p>
        </p:txBody>
      </p:sp>
      <p:sp>
        <p:nvSpPr>
          <p:cNvPr id="1741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DAC3DDC-20B9-424C-AA4E-E7E38DC0F271}" type="slidenum">
              <a:rPr kumimoji="0" lang="en-US" altLang="zh-TW" smtClean="0"/>
              <a:pPr eaLnBrk="1" hangingPunct="1"/>
              <a:t>22</a:t>
            </a:fld>
            <a:endParaRPr kumimoji="0" lang="en-US" altLang="zh-TW" smtClean="0"/>
          </a:p>
        </p:txBody>
      </p:sp>
      <p:sp>
        <p:nvSpPr>
          <p:cNvPr id="18435" name="Rectangle 2"/>
          <p:cNvSpPr>
            <a:spLocks noGrp="1" noChangeArrowheads="1"/>
          </p:cNvSpPr>
          <p:nvPr>
            <p:ph type="title" idx="4294967295"/>
          </p:nvPr>
        </p:nvSpPr>
        <p:spPr/>
        <p:txBody>
          <a:bodyPr anchor="b"/>
          <a:lstStyle/>
          <a:p>
            <a:pPr eaLnBrk="1" hangingPunct="1"/>
            <a:r>
              <a:rPr lang="en-US" altLang="zh-TW" smtClean="0"/>
              <a:t>LR (0) Item (Cont.)</a:t>
            </a:r>
          </a:p>
        </p:txBody>
      </p:sp>
      <p:sp>
        <p:nvSpPr>
          <p:cNvPr id="18436" name="Rectangle 3"/>
          <p:cNvSpPr>
            <a:spLocks noGrp="1" noChangeArrowheads="1"/>
          </p:cNvSpPr>
          <p:nvPr>
            <p:ph type="body" idx="4294967295"/>
          </p:nvPr>
        </p:nvSpPr>
        <p:spPr/>
        <p:txBody>
          <a:bodyPr/>
          <a:lstStyle/>
          <a:p>
            <a:pPr eaLnBrk="1" hangingPunct="1">
              <a:lnSpc>
                <a:spcPct val="90000"/>
              </a:lnSpc>
            </a:pPr>
            <a:r>
              <a:rPr lang="en-US" altLang="zh-TW" sz="2400" dirty="0" smtClean="0"/>
              <a:t>An </a:t>
            </a:r>
            <a:r>
              <a:rPr lang="en-US" altLang="zh-TW" sz="3700" dirty="0" smtClean="0">
                <a:solidFill>
                  <a:srgbClr val="002060"/>
                </a:solidFill>
              </a:rPr>
              <a:t>LR(0) item </a:t>
            </a:r>
            <a:r>
              <a:rPr lang="en-US" altLang="zh-TW" sz="2400" dirty="0" smtClean="0"/>
              <a:t>(item for short) of a grammar G is a production of G with a dot at some position of the RHS.</a:t>
            </a:r>
          </a:p>
          <a:p>
            <a:pPr eaLnBrk="1" hangingPunct="1">
              <a:lnSpc>
                <a:spcPct val="90000"/>
              </a:lnSpc>
            </a:pPr>
            <a:endParaRPr lang="en-US" altLang="zh-TW" sz="2400" dirty="0" smtClean="0"/>
          </a:p>
          <a:p>
            <a:pPr eaLnBrk="1" hangingPunct="1">
              <a:lnSpc>
                <a:spcPct val="90000"/>
              </a:lnSpc>
            </a:pPr>
            <a:r>
              <a:rPr lang="en-US" altLang="zh-TW" sz="2400" dirty="0" smtClean="0"/>
              <a:t>The production A → XYZ yields the four items:</a:t>
            </a:r>
          </a:p>
          <a:p>
            <a:pPr eaLnBrk="1" hangingPunct="1">
              <a:lnSpc>
                <a:spcPct val="90000"/>
              </a:lnSpc>
              <a:buFontTx/>
              <a:buNone/>
            </a:pPr>
            <a:r>
              <a:rPr lang="en-US" altLang="zh-TW" sz="2400" dirty="0" smtClean="0"/>
              <a:t>                      A → ‧XYZ</a:t>
            </a:r>
          </a:p>
          <a:p>
            <a:pPr eaLnBrk="1" hangingPunct="1">
              <a:lnSpc>
                <a:spcPct val="90000"/>
              </a:lnSpc>
              <a:buFontTx/>
              <a:buNone/>
            </a:pPr>
            <a:r>
              <a:rPr lang="en-US" altLang="zh-TW" sz="2400" dirty="0" smtClean="0"/>
              <a:t>			A → X ‧ YZ</a:t>
            </a:r>
          </a:p>
          <a:p>
            <a:pPr eaLnBrk="1" hangingPunct="1">
              <a:lnSpc>
                <a:spcPct val="90000"/>
              </a:lnSpc>
              <a:buFontTx/>
              <a:buNone/>
            </a:pPr>
            <a:r>
              <a:rPr lang="en-US" altLang="zh-TW" sz="2400" dirty="0" smtClean="0"/>
              <a:t>			A → XY ‧ Z</a:t>
            </a:r>
          </a:p>
          <a:p>
            <a:pPr eaLnBrk="1" hangingPunct="1">
              <a:lnSpc>
                <a:spcPct val="90000"/>
              </a:lnSpc>
              <a:buFontTx/>
              <a:buNone/>
            </a:pPr>
            <a:r>
              <a:rPr lang="en-US" altLang="zh-TW" sz="2400" dirty="0" smtClean="0"/>
              <a:t>			A → XYZ ‧</a:t>
            </a:r>
          </a:p>
          <a:p>
            <a:pPr eaLnBrk="1" hangingPunct="1">
              <a:lnSpc>
                <a:spcPct val="90000"/>
              </a:lnSpc>
              <a:buFontTx/>
              <a:buNone/>
            </a:pPr>
            <a:endParaRPr lang="en-US" altLang="zh-TW" sz="2400" dirty="0" smtClean="0"/>
          </a:p>
          <a:p>
            <a:pPr eaLnBrk="1" hangingPunct="1">
              <a:lnSpc>
                <a:spcPct val="90000"/>
              </a:lnSpc>
              <a:buFontTx/>
              <a:buNone/>
            </a:pPr>
            <a:r>
              <a:rPr lang="en-US" altLang="zh-TW" sz="2400" dirty="0" smtClean="0"/>
              <a:t>The production A → </a:t>
            </a:r>
            <a:r>
              <a:rPr lang="en-US" altLang="zh-TW" dirty="0" smtClean="0"/>
              <a:t>λ</a:t>
            </a:r>
            <a:r>
              <a:rPr lang="en-US" altLang="zh-TW" sz="2400" dirty="0" smtClean="0"/>
              <a:t> generates only one item, A → ‧.</a:t>
            </a:r>
          </a:p>
        </p:txBody>
      </p:sp>
      <p:sp>
        <p:nvSpPr>
          <p:cNvPr id="1843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77B6D7B2-256F-4FB4-8EBE-BA04A44A5A01}" type="slidenum">
              <a:rPr kumimoji="0" lang="en-US" altLang="zh-TW" smtClean="0"/>
              <a:pPr eaLnBrk="1" hangingPunct="1"/>
              <a:t>23</a:t>
            </a:fld>
            <a:endParaRPr kumimoji="0" lang="en-US" altLang="zh-TW" smtClean="0"/>
          </a:p>
        </p:txBody>
      </p:sp>
      <p:sp>
        <p:nvSpPr>
          <p:cNvPr id="19459" name="Rectangle 2"/>
          <p:cNvSpPr>
            <a:spLocks noGrp="1" noChangeArrowheads="1"/>
          </p:cNvSpPr>
          <p:nvPr>
            <p:ph type="title" idx="4294967295"/>
          </p:nvPr>
        </p:nvSpPr>
        <p:spPr/>
        <p:txBody>
          <a:bodyPr anchor="b"/>
          <a:lstStyle/>
          <a:p>
            <a:pPr eaLnBrk="1" hangingPunct="1"/>
            <a:r>
              <a:rPr lang="en-US" altLang="zh-TW" smtClean="0"/>
              <a:t>LR(0) Item Closure</a:t>
            </a:r>
          </a:p>
        </p:txBody>
      </p:sp>
      <p:sp>
        <p:nvSpPr>
          <p:cNvPr id="19460" name="Rectangle 3"/>
          <p:cNvSpPr>
            <a:spLocks noGrp="1" noChangeArrowheads="1"/>
          </p:cNvSpPr>
          <p:nvPr>
            <p:ph type="body" idx="4294967295"/>
          </p:nvPr>
        </p:nvSpPr>
        <p:spPr/>
        <p:txBody>
          <a:bodyPr/>
          <a:lstStyle/>
          <a:p>
            <a:pPr eaLnBrk="1" hangingPunct="1">
              <a:lnSpc>
                <a:spcPct val="90000"/>
              </a:lnSpc>
            </a:pPr>
            <a:r>
              <a:rPr lang="en-US" altLang="zh-TW" smtClean="0"/>
              <a:t>If </a:t>
            </a:r>
            <a:r>
              <a:rPr lang="en-US" altLang="zh-TW" sz="3700" smtClean="0">
                <a:solidFill>
                  <a:srgbClr val="002060"/>
                </a:solidFill>
              </a:rPr>
              <a:t>I is a set of items </a:t>
            </a:r>
            <a:r>
              <a:rPr lang="en-US" altLang="zh-TW" smtClean="0"/>
              <a:t>for a grammar G, then CLOSURE(I) is the set of items constructed from I by the 2 rules:</a:t>
            </a:r>
          </a:p>
          <a:p>
            <a:pPr marL="692150" lvl="1" indent="-347663" eaLnBrk="1" hangingPunct="1">
              <a:lnSpc>
                <a:spcPct val="90000"/>
              </a:lnSpc>
              <a:buFontTx/>
              <a:buNone/>
            </a:pPr>
            <a:r>
              <a:rPr lang="en-US" altLang="zh-TW" smtClean="0"/>
              <a:t>1) Initially, add every item in I to CLOSURE(I)</a:t>
            </a:r>
          </a:p>
          <a:p>
            <a:pPr marL="692150" lvl="1" indent="-347663" eaLnBrk="1" hangingPunct="1">
              <a:lnSpc>
                <a:spcPct val="90000"/>
              </a:lnSpc>
              <a:buFontTx/>
              <a:buNone/>
            </a:pPr>
            <a:r>
              <a:rPr lang="en-US" altLang="zh-TW" smtClean="0"/>
              <a:t>2) If    </a:t>
            </a:r>
            <a:r>
              <a:rPr lang="en-US" altLang="zh-TW" smtClean="0">
                <a:solidFill>
                  <a:srgbClr val="000099"/>
                </a:solidFill>
              </a:rPr>
              <a:t>A → α‧B β</a:t>
            </a:r>
            <a:r>
              <a:rPr lang="en-US" altLang="zh-TW" smtClean="0">
                <a:solidFill>
                  <a:srgbClr val="FF0000"/>
                </a:solidFill>
              </a:rPr>
              <a:t> </a:t>
            </a:r>
            <a:r>
              <a:rPr lang="en-US" altLang="zh-TW" smtClean="0"/>
              <a:t>is in CLOSURE(I) </a:t>
            </a:r>
          </a:p>
          <a:p>
            <a:pPr marL="692150" lvl="1" indent="-347663" eaLnBrk="1" hangingPunct="1">
              <a:lnSpc>
                <a:spcPct val="90000"/>
              </a:lnSpc>
              <a:buFontTx/>
              <a:buNone/>
            </a:pPr>
            <a:r>
              <a:rPr lang="en-US" altLang="zh-TW" smtClean="0"/>
              <a:t>   and </a:t>
            </a:r>
            <a:r>
              <a:rPr lang="en-US" altLang="zh-TW" smtClean="0">
                <a:solidFill>
                  <a:srgbClr val="000099"/>
                </a:solidFill>
              </a:rPr>
              <a:t>B → γ</a:t>
            </a:r>
            <a:r>
              <a:rPr lang="en-US" altLang="zh-TW" smtClean="0">
                <a:solidFill>
                  <a:srgbClr val="FF0000"/>
                </a:solidFill>
              </a:rPr>
              <a:t> </a:t>
            </a:r>
            <a:r>
              <a:rPr lang="en-US" altLang="zh-TW" smtClean="0"/>
              <a:t>is a production, then </a:t>
            </a:r>
            <a:r>
              <a:rPr lang="en-US" altLang="zh-TW" smtClean="0">
                <a:solidFill>
                  <a:srgbClr val="000099"/>
                </a:solidFill>
              </a:rPr>
              <a:t>add </a:t>
            </a:r>
            <a:endParaRPr lang="en-US" altLang="zh-TW" smtClean="0"/>
          </a:p>
          <a:p>
            <a:pPr marL="692150" lvl="1" indent="-347663" eaLnBrk="1" hangingPunct="1">
              <a:lnSpc>
                <a:spcPct val="90000"/>
              </a:lnSpc>
              <a:buFontTx/>
              <a:buNone/>
            </a:pPr>
            <a:r>
              <a:rPr lang="en-US" altLang="zh-TW" smtClean="0">
                <a:solidFill>
                  <a:srgbClr val="000099"/>
                </a:solidFill>
              </a:rPr>
              <a:t>          B → ‧γ</a:t>
            </a:r>
            <a:r>
              <a:rPr lang="en-US" altLang="zh-TW" smtClean="0">
                <a:solidFill>
                  <a:srgbClr val="FF0000"/>
                </a:solidFill>
              </a:rPr>
              <a:t> </a:t>
            </a:r>
            <a:r>
              <a:rPr lang="en-US" altLang="zh-TW" smtClean="0"/>
              <a:t>to CLOSURE(I),</a:t>
            </a:r>
          </a:p>
          <a:p>
            <a:pPr marL="692150" lvl="1" indent="-347663" eaLnBrk="1" hangingPunct="1">
              <a:lnSpc>
                <a:spcPct val="90000"/>
              </a:lnSpc>
              <a:buFontTx/>
              <a:buNone/>
            </a:pPr>
            <a:r>
              <a:rPr lang="en-US" altLang="zh-TW" smtClean="0"/>
              <a:t>                             if it is not already there. </a:t>
            </a:r>
          </a:p>
          <a:p>
            <a:pPr marL="692150" lvl="1" indent="-347663" eaLnBrk="1" hangingPunct="1">
              <a:lnSpc>
                <a:spcPct val="90000"/>
              </a:lnSpc>
              <a:buFontTx/>
              <a:buNone/>
            </a:pPr>
            <a:r>
              <a:rPr lang="en-US" altLang="zh-TW" smtClean="0"/>
              <a:t>Apply this until no more new items can be added. </a:t>
            </a:r>
          </a:p>
        </p:txBody>
      </p:sp>
      <p:sp>
        <p:nvSpPr>
          <p:cNvPr id="1946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87AA8B5-86DD-48E2-BCED-88C1C42A3284}" type="slidenum">
              <a:rPr kumimoji="0" lang="en-US" altLang="zh-TW" smtClean="0"/>
              <a:pPr eaLnBrk="1" hangingPunct="1"/>
              <a:t>24</a:t>
            </a:fld>
            <a:endParaRPr kumimoji="0" lang="en-US" altLang="zh-TW" smtClean="0"/>
          </a:p>
        </p:txBody>
      </p:sp>
      <p:sp>
        <p:nvSpPr>
          <p:cNvPr id="20483" name="Rectangle 2"/>
          <p:cNvSpPr>
            <a:spLocks noGrp="1" noChangeArrowheads="1"/>
          </p:cNvSpPr>
          <p:nvPr>
            <p:ph type="title" idx="4294967295"/>
          </p:nvPr>
        </p:nvSpPr>
        <p:spPr/>
        <p:txBody>
          <a:bodyPr anchor="b"/>
          <a:lstStyle/>
          <a:p>
            <a:pPr eaLnBrk="1" hangingPunct="1"/>
            <a:r>
              <a:rPr lang="en-US" altLang="zh-TW" smtClean="0"/>
              <a:t>LR(0) Closure Example </a:t>
            </a:r>
            <a:endParaRPr lang="en-US" altLang="zh-TW" smtClean="0">
              <a:latin typeface="Times New Roman" pitchFamily="18" charset="0"/>
            </a:endParaRPr>
          </a:p>
        </p:txBody>
      </p:sp>
      <p:sp>
        <p:nvSpPr>
          <p:cNvPr id="20484" name="Rectangle 3"/>
          <p:cNvSpPr>
            <a:spLocks noGrp="1" noChangeArrowheads="1"/>
          </p:cNvSpPr>
          <p:nvPr>
            <p:ph type="body" idx="4294967295"/>
          </p:nvPr>
        </p:nvSpPr>
        <p:spPr/>
        <p:txBody>
          <a:bodyPr/>
          <a:lstStyle/>
          <a:p>
            <a:pPr marL="692150" lvl="1" indent="-347663" eaLnBrk="1" hangingPunct="1">
              <a:buFontTx/>
              <a:buNone/>
            </a:pPr>
            <a:r>
              <a:rPr lang="en-US" altLang="zh-TW" smtClean="0"/>
              <a:t>E’ → E</a:t>
            </a:r>
          </a:p>
          <a:p>
            <a:pPr marL="692150" lvl="1" indent="-347663" eaLnBrk="1" hangingPunct="1">
              <a:buFontTx/>
              <a:buNone/>
            </a:pPr>
            <a:r>
              <a:rPr lang="en-US" altLang="zh-TW" smtClean="0"/>
              <a:t>E → E + T | T</a:t>
            </a:r>
          </a:p>
          <a:p>
            <a:pPr marL="692150" lvl="1" indent="-347663" eaLnBrk="1" hangingPunct="1">
              <a:buFontTx/>
              <a:buNone/>
            </a:pPr>
            <a:r>
              <a:rPr lang="en-US" altLang="zh-TW" smtClean="0"/>
              <a:t>T → T * F | F</a:t>
            </a:r>
          </a:p>
          <a:p>
            <a:pPr marL="692150" lvl="1" indent="-347663" eaLnBrk="1" hangingPunct="1">
              <a:buFontTx/>
              <a:buNone/>
            </a:pPr>
            <a:r>
              <a:rPr lang="en-US" altLang="zh-TW" smtClean="0"/>
              <a:t>F → (E) | id</a:t>
            </a:r>
          </a:p>
          <a:p>
            <a:pPr marL="692150" lvl="1" indent="-347663" eaLnBrk="1" hangingPunct="1"/>
            <a:endParaRPr lang="en-US" altLang="zh-TW" smtClean="0"/>
          </a:p>
          <a:p>
            <a:pPr marL="692150" lvl="1" indent="-347663" eaLnBrk="1" hangingPunct="1">
              <a:buFontTx/>
              <a:buNone/>
            </a:pPr>
            <a:r>
              <a:rPr lang="en-US" altLang="zh-TW" smtClean="0"/>
              <a:t>I is the set of one item {E’→‧E}. </a:t>
            </a:r>
          </a:p>
          <a:p>
            <a:pPr marL="692150" lvl="1" indent="-347663" eaLnBrk="1" hangingPunct="1">
              <a:buFontTx/>
              <a:buNone/>
            </a:pPr>
            <a:endParaRPr lang="en-US" altLang="zh-TW" smtClean="0"/>
          </a:p>
          <a:p>
            <a:pPr marL="692150" lvl="1" indent="-347663" eaLnBrk="1" hangingPunct="1">
              <a:buFontTx/>
              <a:buNone/>
            </a:pPr>
            <a:r>
              <a:rPr lang="en-US" altLang="zh-TW" smtClean="0"/>
              <a:t>Find CLOSURE(I)</a:t>
            </a:r>
          </a:p>
        </p:txBody>
      </p:sp>
      <p:sp>
        <p:nvSpPr>
          <p:cNvPr id="2048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73D5CB7-10EA-48FA-B18C-E11B74F1F67C}" type="slidenum">
              <a:rPr kumimoji="0" lang="en-US" altLang="zh-TW" smtClean="0"/>
              <a:pPr eaLnBrk="1" hangingPunct="1"/>
              <a:t>25</a:t>
            </a:fld>
            <a:endParaRPr kumimoji="0" lang="en-US" altLang="zh-TW" smtClean="0"/>
          </a:p>
        </p:txBody>
      </p:sp>
      <p:sp>
        <p:nvSpPr>
          <p:cNvPr id="21507" name="Rectangle 2"/>
          <p:cNvSpPr>
            <a:spLocks noGrp="1" noChangeArrowheads="1"/>
          </p:cNvSpPr>
          <p:nvPr>
            <p:ph type="title" idx="4294967295"/>
          </p:nvPr>
        </p:nvSpPr>
        <p:spPr/>
        <p:txBody>
          <a:bodyPr anchor="b"/>
          <a:lstStyle/>
          <a:p>
            <a:pPr eaLnBrk="1" hangingPunct="1"/>
            <a:r>
              <a:rPr lang="en-US" altLang="zh-TW" smtClean="0"/>
              <a:t>LR(0) Closure Example (Cont.)</a:t>
            </a:r>
            <a:endParaRPr lang="en-US" altLang="zh-TW" smtClean="0">
              <a:latin typeface="Times New Roman" pitchFamily="18" charset="0"/>
            </a:endParaRPr>
          </a:p>
        </p:txBody>
      </p:sp>
      <p:sp>
        <p:nvSpPr>
          <p:cNvPr id="21508" name="Rectangle 3"/>
          <p:cNvSpPr>
            <a:spLocks noGrp="1" noChangeArrowheads="1"/>
          </p:cNvSpPr>
          <p:nvPr>
            <p:ph type="body" idx="4294967295"/>
          </p:nvPr>
        </p:nvSpPr>
        <p:spPr>
          <a:xfrm>
            <a:off x="457200" y="1752600"/>
            <a:ext cx="8431213" cy="4411663"/>
          </a:xfrm>
        </p:spPr>
        <p:txBody>
          <a:bodyPr/>
          <a:lstStyle/>
          <a:p>
            <a:pPr eaLnBrk="1" hangingPunct="1">
              <a:lnSpc>
                <a:spcPct val="80000"/>
              </a:lnSpc>
              <a:buFontTx/>
              <a:buNone/>
            </a:pPr>
            <a:r>
              <a:rPr lang="en-US" altLang="zh-TW" sz="2800" smtClean="0"/>
              <a:t>First,  E’ → ‧E is put in CLOSURE(I) by rule 1.</a:t>
            </a:r>
          </a:p>
          <a:p>
            <a:pPr eaLnBrk="1" hangingPunct="1">
              <a:lnSpc>
                <a:spcPct val="80000"/>
              </a:lnSpc>
              <a:buFontTx/>
              <a:buNone/>
            </a:pPr>
            <a:endParaRPr lang="en-US" altLang="zh-TW" sz="2800" smtClean="0"/>
          </a:p>
          <a:p>
            <a:pPr eaLnBrk="1" hangingPunct="1">
              <a:lnSpc>
                <a:spcPct val="80000"/>
              </a:lnSpc>
              <a:buFontTx/>
              <a:buNone/>
            </a:pPr>
            <a:r>
              <a:rPr lang="en-US" altLang="zh-TW" sz="2800" smtClean="0"/>
              <a:t>Then, E-productions with dots at the left end: </a:t>
            </a:r>
          </a:p>
          <a:p>
            <a:pPr eaLnBrk="1" hangingPunct="1">
              <a:lnSpc>
                <a:spcPct val="80000"/>
              </a:lnSpc>
              <a:buFontTx/>
              <a:buNone/>
            </a:pPr>
            <a:r>
              <a:rPr lang="en-US" altLang="zh-TW" sz="2800" smtClean="0"/>
              <a:t>               E → ‧E + T and E → ‧T.</a:t>
            </a:r>
          </a:p>
          <a:p>
            <a:pPr eaLnBrk="1" hangingPunct="1">
              <a:lnSpc>
                <a:spcPct val="80000"/>
              </a:lnSpc>
              <a:buFontTx/>
              <a:buNone/>
            </a:pPr>
            <a:endParaRPr lang="en-US" altLang="zh-TW" sz="2800" smtClean="0"/>
          </a:p>
          <a:p>
            <a:pPr eaLnBrk="1" hangingPunct="1">
              <a:lnSpc>
                <a:spcPct val="80000"/>
              </a:lnSpc>
              <a:buFontTx/>
              <a:buNone/>
            </a:pPr>
            <a:r>
              <a:rPr lang="en-US" altLang="zh-TW" sz="2800" smtClean="0"/>
              <a:t>Now, there is a T immediately to the right of a dot in </a:t>
            </a:r>
          </a:p>
          <a:p>
            <a:pPr eaLnBrk="1" hangingPunct="1">
              <a:lnSpc>
                <a:spcPct val="80000"/>
              </a:lnSpc>
              <a:buFontTx/>
              <a:buNone/>
            </a:pPr>
            <a:r>
              <a:rPr lang="en-US" altLang="zh-TW" sz="2800" smtClean="0"/>
              <a:t>E → ‧T, so we add T → ‧T * F and T → ‧F.</a:t>
            </a:r>
          </a:p>
          <a:p>
            <a:pPr eaLnBrk="1" hangingPunct="1">
              <a:lnSpc>
                <a:spcPct val="80000"/>
              </a:lnSpc>
              <a:buFontTx/>
              <a:buNone/>
            </a:pPr>
            <a:endParaRPr lang="en-US" altLang="zh-TW" sz="2800" smtClean="0"/>
          </a:p>
          <a:p>
            <a:pPr eaLnBrk="1" hangingPunct="1">
              <a:lnSpc>
                <a:spcPct val="80000"/>
              </a:lnSpc>
              <a:buFontTx/>
              <a:buNone/>
            </a:pPr>
            <a:r>
              <a:rPr lang="en-US" altLang="zh-TW" sz="2800" smtClean="0"/>
              <a:t>Next, T → ‧F forces us to add:</a:t>
            </a:r>
          </a:p>
          <a:p>
            <a:pPr eaLnBrk="1" hangingPunct="1">
              <a:lnSpc>
                <a:spcPct val="80000"/>
              </a:lnSpc>
              <a:buFontTx/>
              <a:buNone/>
            </a:pPr>
            <a:r>
              <a:rPr lang="en-US" altLang="zh-TW" sz="2800" smtClean="0"/>
              <a:t>               F → ‧(E) and F → ‧id.</a:t>
            </a:r>
          </a:p>
        </p:txBody>
      </p:sp>
      <p:sp>
        <p:nvSpPr>
          <p:cNvPr id="21509"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4FDB7E7-74A2-4CC7-9496-62C13C068386}" type="slidenum">
              <a:rPr kumimoji="0" lang="en-US" altLang="zh-TW" smtClean="0"/>
              <a:pPr eaLnBrk="1" hangingPunct="1"/>
              <a:t>26</a:t>
            </a:fld>
            <a:endParaRPr kumimoji="0" lang="en-US" altLang="zh-TW" smtClean="0"/>
          </a:p>
        </p:txBody>
      </p:sp>
      <p:sp>
        <p:nvSpPr>
          <p:cNvPr id="22531" name="Rectangle 2"/>
          <p:cNvSpPr>
            <a:spLocks noGrp="1" noChangeArrowheads="1"/>
          </p:cNvSpPr>
          <p:nvPr>
            <p:ph type="title" idx="4294967295"/>
          </p:nvPr>
        </p:nvSpPr>
        <p:spPr/>
        <p:txBody>
          <a:bodyPr anchor="b"/>
          <a:lstStyle/>
          <a:p>
            <a:pPr eaLnBrk="1" hangingPunct="1"/>
            <a:r>
              <a:rPr lang="en-US" altLang="zh-TW" smtClean="0"/>
              <a:t>Another Closure Example</a:t>
            </a:r>
          </a:p>
        </p:txBody>
      </p:sp>
      <p:sp>
        <p:nvSpPr>
          <p:cNvPr id="22532" name="Rectangle 3"/>
          <p:cNvSpPr>
            <a:spLocks noGrp="1" noChangeArrowheads="1"/>
          </p:cNvSpPr>
          <p:nvPr>
            <p:ph type="body" idx="4294967295"/>
          </p:nvPr>
        </p:nvSpPr>
        <p:spPr>
          <a:xfrm>
            <a:off x="1182688" y="1447800"/>
            <a:ext cx="7772400" cy="4789488"/>
          </a:xfrm>
        </p:spPr>
        <p:txBody>
          <a:bodyPr/>
          <a:lstStyle/>
          <a:p>
            <a:pPr eaLnBrk="1" hangingPunct="1">
              <a:lnSpc>
                <a:spcPct val="80000"/>
              </a:lnSpc>
              <a:buFontTx/>
              <a:buNone/>
            </a:pPr>
            <a:r>
              <a:rPr lang="en-US" altLang="zh-TW" sz="2400" dirty="0" smtClean="0">
                <a:cs typeface="Arial" charset="0"/>
              </a:rPr>
              <a:t>    S→E $</a:t>
            </a:r>
          </a:p>
          <a:p>
            <a:pPr eaLnBrk="1" hangingPunct="1">
              <a:lnSpc>
                <a:spcPct val="80000"/>
              </a:lnSpc>
              <a:buFontTx/>
              <a:buNone/>
            </a:pPr>
            <a:r>
              <a:rPr lang="en-US" altLang="zh-TW" sz="2400" dirty="0" smtClean="0">
                <a:cs typeface="Arial" charset="0"/>
              </a:rPr>
              <a:t>	E→E + T  |   T</a:t>
            </a:r>
          </a:p>
          <a:p>
            <a:pPr eaLnBrk="1" hangingPunct="1">
              <a:lnSpc>
                <a:spcPct val="80000"/>
              </a:lnSpc>
              <a:buFontTx/>
              <a:buNone/>
            </a:pPr>
            <a:r>
              <a:rPr lang="en-US" altLang="zh-TW" sz="2400" dirty="0" smtClean="0">
                <a:cs typeface="Arial" charset="0"/>
              </a:rPr>
              <a:t>	T→ID       |  (E)</a:t>
            </a:r>
          </a:p>
          <a:p>
            <a:pPr eaLnBrk="1" hangingPunct="1">
              <a:lnSpc>
                <a:spcPct val="80000"/>
              </a:lnSpc>
              <a:buFontTx/>
              <a:buNone/>
            </a:pPr>
            <a:endParaRPr lang="en-US" altLang="zh-TW" sz="2400" dirty="0" smtClean="0">
              <a:cs typeface="Arial" charset="0"/>
            </a:endParaRPr>
          </a:p>
          <a:p>
            <a:pPr eaLnBrk="1" hangingPunct="1">
              <a:lnSpc>
                <a:spcPct val="80000"/>
              </a:lnSpc>
              <a:buFontTx/>
              <a:buNone/>
            </a:pPr>
            <a:r>
              <a:rPr lang="en-US" altLang="zh-TW" sz="2400" dirty="0" smtClean="0">
                <a:cs typeface="Arial" charset="0"/>
              </a:rPr>
              <a:t>	closure (S→‧E$)   =      {S→‧E$,</a:t>
            </a:r>
          </a:p>
          <a:p>
            <a:pPr eaLnBrk="1" hangingPunct="1">
              <a:lnSpc>
                <a:spcPct val="80000"/>
              </a:lnSpc>
              <a:buFontTx/>
              <a:buNone/>
            </a:pPr>
            <a:r>
              <a:rPr lang="en-US" altLang="zh-TW" sz="2400" dirty="0" smtClean="0">
                <a:cs typeface="Arial" charset="0"/>
              </a:rPr>
              <a:t>				             E→‧E+T,</a:t>
            </a:r>
          </a:p>
          <a:p>
            <a:pPr eaLnBrk="1" hangingPunct="1">
              <a:lnSpc>
                <a:spcPct val="80000"/>
              </a:lnSpc>
              <a:buFontTx/>
              <a:buNone/>
            </a:pPr>
            <a:r>
              <a:rPr lang="en-US" altLang="zh-TW" sz="2400" dirty="0" smtClean="0">
                <a:cs typeface="Arial" charset="0"/>
              </a:rPr>
              <a:t>				             E→‧T,</a:t>
            </a:r>
          </a:p>
          <a:p>
            <a:pPr eaLnBrk="1" hangingPunct="1">
              <a:lnSpc>
                <a:spcPct val="80000"/>
              </a:lnSpc>
              <a:buFontTx/>
              <a:buNone/>
            </a:pPr>
            <a:r>
              <a:rPr lang="en-US" altLang="zh-TW" sz="2400" dirty="0" smtClean="0">
                <a:cs typeface="Arial" charset="0"/>
              </a:rPr>
              <a:t>				             T→‧ID,</a:t>
            </a:r>
          </a:p>
          <a:p>
            <a:pPr eaLnBrk="1" hangingPunct="1">
              <a:lnSpc>
                <a:spcPct val="80000"/>
              </a:lnSpc>
              <a:buFontTx/>
              <a:buNone/>
            </a:pPr>
            <a:r>
              <a:rPr lang="en-US" altLang="zh-TW" sz="2400" dirty="0" smtClean="0">
                <a:cs typeface="Arial" charset="0"/>
              </a:rPr>
              <a:t>				             T→‧(E)}</a:t>
            </a:r>
          </a:p>
          <a:p>
            <a:pPr eaLnBrk="1" hangingPunct="1">
              <a:lnSpc>
                <a:spcPct val="80000"/>
              </a:lnSpc>
              <a:buFontTx/>
              <a:buNone/>
            </a:pPr>
            <a:r>
              <a:rPr lang="en-US" altLang="zh-TW" sz="2400" dirty="0" smtClean="0">
                <a:cs typeface="Arial" charset="0"/>
              </a:rPr>
              <a:t>The five </a:t>
            </a:r>
            <a:r>
              <a:rPr lang="en-US" altLang="zh-TW" sz="3400" b="1" dirty="0" smtClean="0">
                <a:solidFill>
                  <a:srgbClr val="002060"/>
                </a:solidFill>
                <a:cs typeface="Arial" charset="0"/>
              </a:rPr>
              <a:t>items</a:t>
            </a:r>
            <a:r>
              <a:rPr lang="en-US" altLang="zh-TW" sz="2400" dirty="0" smtClean="0">
                <a:cs typeface="Arial" charset="0"/>
              </a:rPr>
              <a:t> above forms an </a:t>
            </a:r>
            <a:r>
              <a:rPr lang="en-US" altLang="zh-TW" sz="3400" b="1" dirty="0" smtClean="0">
                <a:solidFill>
                  <a:srgbClr val="000099"/>
                </a:solidFill>
                <a:cs typeface="Arial" charset="0"/>
              </a:rPr>
              <a:t>item set </a:t>
            </a:r>
          </a:p>
          <a:p>
            <a:pPr eaLnBrk="1" hangingPunct="1">
              <a:lnSpc>
                <a:spcPct val="80000"/>
              </a:lnSpc>
              <a:buFontTx/>
              <a:buNone/>
            </a:pPr>
            <a:r>
              <a:rPr lang="en-US" altLang="zh-TW" sz="2400" b="1" dirty="0" smtClean="0">
                <a:solidFill>
                  <a:srgbClr val="000099"/>
                </a:solidFill>
                <a:cs typeface="Arial" charset="0"/>
              </a:rPr>
              <a:t>called  </a:t>
            </a:r>
            <a:r>
              <a:rPr lang="en-US" altLang="zh-TW" sz="3400" b="1" dirty="0" smtClean="0">
                <a:solidFill>
                  <a:srgbClr val="000099"/>
                </a:solidFill>
                <a:cs typeface="Arial" charset="0"/>
              </a:rPr>
              <a:t>state</a:t>
            </a:r>
            <a:r>
              <a:rPr lang="en-US" altLang="zh-TW" sz="2400" b="1" dirty="0" smtClean="0">
                <a:solidFill>
                  <a:srgbClr val="000099"/>
                </a:solidFill>
                <a:cs typeface="Arial" charset="0"/>
              </a:rPr>
              <a:t> </a:t>
            </a:r>
            <a:r>
              <a:rPr lang="en-US" altLang="zh-TW" sz="3400" b="1" dirty="0" smtClean="0">
                <a:solidFill>
                  <a:srgbClr val="000099"/>
                </a:solidFill>
                <a:cs typeface="Arial" charset="0"/>
              </a:rPr>
              <a:t>s</a:t>
            </a:r>
            <a:r>
              <a:rPr lang="en-US" altLang="zh-TW" sz="1900" b="1" dirty="0" smtClean="0">
                <a:solidFill>
                  <a:srgbClr val="000099"/>
                </a:solidFill>
                <a:cs typeface="Arial" charset="0"/>
              </a:rPr>
              <a:t>0</a:t>
            </a:r>
            <a:r>
              <a:rPr lang="en-US" altLang="zh-TW" sz="2400" b="1" dirty="0" smtClean="0">
                <a:solidFill>
                  <a:srgbClr val="000099"/>
                </a:solidFill>
                <a:cs typeface="Arial" charset="0"/>
              </a:rPr>
              <a:t>.</a:t>
            </a:r>
            <a:endParaRPr lang="en-US" altLang="zh-TW" sz="2400" dirty="0" smtClean="0">
              <a:solidFill>
                <a:srgbClr val="000099"/>
              </a:solidFill>
              <a:cs typeface="Arial" charset="0"/>
            </a:endParaRPr>
          </a:p>
          <a:p>
            <a:pPr eaLnBrk="1" hangingPunct="1">
              <a:lnSpc>
                <a:spcPct val="80000"/>
              </a:lnSpc>
              <a:buFontTx/>
              <a:buNone/>
            </a:pPr>
            <a:endParaRPr lang="en-US" altLang="zh-TW" sz="2400" dirty="0" smtClean="0">
              <a:latin typeface="Times New Roman" pitchFamily="18" charset="0"/>
            </a:endParaRPr>
          </a:p>
          <a:p>
            <a:pPr eaLnBrk="1" hangingPunct="1">
              <a:lnSpc>
                <a:spcPct val="80000"/>
              </a:lnSpc>
              <a:buFontTx/>
              <a:buNone/>
            </a:pPr>
            <a:endParaRPr lang="en-US" altLang="zh-TW" sz="2400" dirty="0" smtClean="0">
              <a:latin typeface="Times New Roman" pitchFamily="18" charset="0"/>
              <a:ea typeface="標楷體" pitchFamily="65" charset="-120"/>
            </a:endParaRPr>
          </a:p>
        </p:txBody>
      </p:sp>
      <p:sp>
        <p:nvSpPr>
          <p:cNvPr id="2253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
        <p:nvSpPr>
          <p:cNvPr id="2" name="直線圖說文字 1 1"/>
          <p:cNvSpPr/>
          <p:nvPr/>
        </p:nvSpPr>
        <p:spPr>
          <a:xfrm>
            <a:off x="4724400" y="5315578"/>
            <a:ext cx="4246266" cy="1140488"/>
          </a:xfrm>
          <a:prstGeom prst="borderCallout1">
            <a:avLst>
              <a:gd name="adj1" fmla="val 18750"/>
              <a:gd name="adj2" fmla="val -8333"/>
              <a:gd name="adj3" fmla="val 22386"/>
              <a:gd name="adj4" fmla="val -20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FF0000"/>
                </a:solidFill>
              </a:rPr>
              <a:t>OK, </a:t>
            </a:r>
            <a:r>
              <a:rPr lang="zh-TW" altLang="en-US" sz="1600" dirty="0" smtClean="0">
                <a:solidFill>
                  <a:srgbClr val="FF0000"/>
                </a:solidFill>
              </a:rPr>
              <a:t>從前面的說明中，我們知道 </a:t>
            </a:r>
            <a:r>
              <a:rPr lang="en-US" altLang="zh-TW" sz="1600" dirty="0" smtClean="0">
                <a:solidFill>
                  <a:srgbClr val="FF0000"/>
                </a:solidFill>
              </a:rPr>
              <a:t>transition table </a:t>
            </a:r>
            <a:r>
              <a:rPr lang="zh-TW" altLang="en-US" sz="1600" dirty="0" smtClean="0">
                <a:solidFill>
                  <a:srgbClr val="FF0000"/>
                </a:solidFill>
              </a:rPr>
              <a:t>的一個狀態是由這些</a:t>
            </a:r>
            <a:r>
              <a:rPr lang="en-US" altLang="zh-TW" sz="1600" dirty="0" smtClean="0">
                <a:solidFill>
                  <a:srgbClr val="FF0000"/>
                </a:solidFill>
              </a:rPr>
              <a:t>items </a:t>
            </a:r>
            <a:r>
              <a:rPr lang="zh-TW" altLang="en-US" sz="1600" dirty="0" smtClean="0">
                <a:solidFill>
                  <a:srgbClr val="FF0000"/>
                </a:solidFill>
              </a:rPr>
              <a:t>所構成。但是數十年前研究 </a:t>
            </a:r>
            <a:r>
              <a:rPr lang="en-US" altLang="zh-TW" sz="1600" dirty="0" smtClean="0">
                <a:solidFill>
                  <a:srgbClr val="FF0000"/>
                </a:solidFill>
              </a:rPr>
              <a:t>compiler </a:t>
            </a:r>
            <a:r>
              <a:rPr lang="zh-TW" altLang="en-US" sz="1600" dirty="0" smtClean="0">
                <a:solidFill>
                  <a:srgbClr val="FF0000"/>
                </a:solidFill>
              </a:rPr>
              <a:t>的電腦科學家怎麼會想出來這一套技術</a:t>
            </a:r>
            <a:r>
              <a:rPr lang="en-US" altLang="zh-TW" sz="1600" dirty="0" smtClean="0">
                <a:solidFill>
                  <a:srgbClr val="FF0000"/>
                </a:solidFill>
              </a:rPr>
              <a:t>?</a:t>
            </a:r>
            <a:r>
              <a:rPr lang="zh-TW" altLang="en-US" sz="1600" dirty="0" smtClean="0">
                <a:solidFill>
                  <a:srgbClr val="FF0000"/>
                </a:solidFill>
              </a:rPr>
              <a:t> </a:t>
            </a:r>
            <a:endParaRPr lang="zh-TW" altLang="en-US" sz="1600"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1BB4DA1A-1803-4477-9E9D-8CB8171DB555}" type="slidenum">
              <a:rPr kumimoji="0" lang="en-US" altLang="zh-TW" smtClean="0"/>
              <a:pPr eaLnBrk="1" hangingPunct="1"/>
              <a:t>27</a:t>
            </a:fld>
            <a:endParaRPr kumimoji="0" lang="en-US" altLang="zh-TW" smtClean="0"/>
          </a:p>
        </p:txBody>
      </p:sp>
      <p:sp>
        <p:nvSpPr>
          <p:cNvPr id="23555" name="Rectangle 2"/>
          <p:cNvSpPr>
            <a:spLocks noGrp="1" noChangeArrowheads="1"/>
          </p:cNvSpPr>
          <p:nvPr>
            <p:ph type="title" idx="4294967295"/>
          </p:nvPr>
        </p:nvSpPr>
        <p:spPr/>
        <p:txBody>
          <a:bodyPr anchor="b"/>
          <a:lstStyle/>
          <a:p>
            <a:pPr eaLnBrk="1" hangingPunct="1"/>
            <a:r>
              <a:rPr lang="en-US" altLang="zh-TW" smtClean="0">
                <a:latin typeface="Times New Roman" pitchFamily="18" charset="0"/>
              </a:rPr>
              <a:t> Closure (I) </a:t>
            </a:r>
          </a:p>
        </p:txBody>
      </p:sp>
      <p:sp>
        <p:nvSpPr>
          <p:cNvPr id="23556" name="Rectangle 3"/>
          <p:cNvSpPr>
            <a:spLocks noGrp="1" noChangeArrowheads="1"/>
          </p:cNvSpPr>
          <p:nvPr>
            <p:ph type="body" idx="4294967295"/>
          </p:nvPr>
        </p:nvSpPr>
        <p:spPr>
          <a:xfrm>
            <a:off x="914400" y="1600200"/>
            <a:ext cx="7696200" cy="4525963"/>
          </a:xfrm>
        </p:spPr>
        <p:txBody>
          <a:bodyPr/>
          <a:lstStyle/>
          <a:p>
            <a:pPr eaLnBrk="1" hangingPunct="1">
              <a:lnSpc>
                <a:spcPct val="90000"/>
              </a:lnSpc>
              <a:buFontTx/>
              <a:buNone/>
            </a:pPr>
            <a:r>
              <a:rPr lang="en-US" altLang="zh-TW" sz="2800" smtClean="0"/>
              <a:t>SetOfItems Closure(I) {</a:t>
            </a:r>
          </a:p>
          <a:p>
            <a:pPr eaLnBrk="1" hangingPunct="1">
              <a:lnSpc>
                <a:spcPct val="90000"/>
              </a:lnSpc>
              <a:buFontTx/>
              <a:buNone/>
            </a:pPr>
            <a:r>
              <a:rPr lang="en-US" altLang="zh-TW" sz="2800" smtClean="0"/>
              <a:t>	J=I</a:t>
            </a:r>
          </a:p>
          <a:p>
            <a:pPr eaLnBrk="1" hangingPunct="1">
              <a:lnSpc>
                <a:spcPct val="90000"/>
              </a:lnSpc>
              <a:buFontTx/>
              <a:buNone/>
            </a:pPr>
            <a:r>
              <a:rPr lang="en-US" altLang="zh-TW" sz="2800" smtClean="0"/>
              <a:t>	repeat 	</a:t>
            </a:r>
          </a:p>
          <a:p>
            <a:pPr eaLnBrk="1" hangingPunct="1">
              <a:lnSpc>
                <a:spcPct val="90000"/>
              </a:lnSpc>
              <a:buFontTx/>
              <a:buNone/>
            </a:pPr>
            <a:r>
              <a:rPr lang="en-US" altLang="zh-TW" sz="2800" smtClean="0"/>
              <a:t>		  for (each item A → α‧B β in J)</a:t>
            </a:r>
          </a:p>
          <a:p>
            <a:pPr eaLnBrk="1" hangingPunct="1">
              <a:lnSpc>
                <a:spcPct val="90000"/>
              </a:lnSpc>
              <a:buFontTx/>
              <a:buNone/>
            </a:pPr>
            <a:r>
              <a:rPr lang="en-US" altLang="zh-TW" sz="2800" smtClean="0"/>
              <a:t>                for (each production B → γ of G)</a:t>
            </a:r>
          </a:p>
          <a:p>
            <a:pPr eaLnBrk="1" hangingPunct="1">
              <a:lnSpc>
                <a:spcPct val="90000"/>
              </a:lnSpc>
              <a:buFontTx/>
              <a:buNone/>
            </a:pPr>
            <a:r>
              <a:rPr lang="en-US" altLang="zh-TW" sz="2800" smtClean="0"/>
              <a:t>                    if (B → ‧ γ is not in J)</a:t>
            </a:r>
          </a:p>
          <a:p>
            <a:pPr eaLnBrk="1" hangingPunct="1">
              <a:lnSpc>
                <a:spcPct val="90000"/>
              </a:lnSpc>
              <a:buFontTx/>
              <a:buNone/>
            </a:pPr>
            <a:r>
              <a:rPr lang="en-US" altLang="zh-TW" sz="2800" smtClean="0"/>
              <a:t>                             add B → ‧ γ to J;</a:t>
            </a:r>
          </a:p>
          <a:p>
            <a:pPr eaLnBrk="1" hangingPunct="1">
              <a:lnSpc>
                <a:spcPct val="90000"/>
              </a:lnSpc>
              <a:buFontTx/>
              <a:buNone/>
            </a:pPr>
            <a:r>
              <a:rPr lang="en-US" altLang="zh-TW" sz="2800" smtClean="0"/>
              <a:t>    until no more items are added to J;</a:t>
            </a:r>
          </a:p>
          <a:p>
            <a:pPr eaLnBrk="1" hangingPunct="1">
              <a:lnSpc>
                <a:spcPct val="90000"/>
              </a:lnSpc>
              <a:buFontTx/>
              <a:buNone/>
            </a:pPr>
            <a:r>
              <a:rPr lang="en-US" altLang="zh-TW" sz="2800" smtClean="0"/>
              <a:t>    return J;</a:t>
            </a:r>
          </a:p>
          <a:p>
            <a:pPr eaLnBrk="1" hangingPunct="1">
              <a:lnSpc>
                <a:spcPct val="90000"/>
              </a:lnSpc>
              <a:buFontTx/>
              <a:buNone/>
            </a:pPr>
            <a:r>
              <a:rPr lang="en-US" altLang="zh-TW" sz="2800" smtClean="0"/>
              <a:t>} // end of Closure (I)</a:t>
            </a:r>
          </a:p>
        </p:txBody>
      </p:sp>
      <p:sp>
        <p:nvSpPr>
          <p:cNvPr id="2355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763B403-C4FD-46BF-8671-EB1C947934D8}" type="slidenum">
              <a:rPr kumimoji="0" lang="en-US" altLang="zh-TW" smtClean="0"/>
              <a:pPr eaLnBrk="1" hangingPunct="1"/>
              <a:t>28</a:t>
            </a:fld>
            <a:endParaRPr kumimoji="0" lang="en-US" altLang="zh-TW" smtClean="0"/>
          </a:p>
        </p:txBody>
      </p:sp>
      <p:sp>
        <p:nvSpPr>
          <p:cNvPr id="24579" name="Rectangle 2"/>
          <p:cNvSpPr>
            <a:spLocks noGrp="1" noChangeArrowheads="1"/>
          </p:cNvSpPr>
          <p:nvPr>
            <p:ph type="title" idx="4294967295"/>
          </p:nvPr>
        </p:nvSpPr>
        <p:spPr/>
        <p:txBody>
          <a:bodyPr anchor="b"/>
          <a:lstStyle/>
          <a:p>
            <a:pPr eaLnBrk="1" hangingPunct="1"/>
            <a:r>
              <a:rPr lang="en-US" altLang="zh-TW" smtClean="0">
                <a:cs typeface="Arial" charset="0"/>
              </a:rPr>
              <a:t>Goto Next State</a:t>
            </a:r>
          </a:p>
        </p:txBody>
      </p:sp>
      <p:sp>
        <p:nvSpPr>
          <p:cNvPr id="24580" name="Rectangle 3"/>
          <p:cNvSpPr>
            <a:spLocks noGrp="1" noChangeArrowheads="1"/>
          </p:cNvSpPr>
          <p:nvPr>
            <p:ph type="body" idx="4294967295"/>
          </p:nvPr>
        </p:nvSpPr>
        <p:spPr/>
        <p:txBody>
          <a:bodyPr/>
          <a:lstStyle/>
          <a:p>
            <a:pPr eaLnBrk="1" hangingPunct="1"/>
            <a:r>
              <a:rPr lang="en-US" altLang="zh-TW" smtClean="0"/>
              <a:t>Given an item set (state) s, </a:t>
            </a:r>
          </a:p>
          <a:p>
            <a:pPr eaLnBrk="1" hangingPunct="1">
              <a:buFontTx/>
              <a:buNone/>
            </a:pPr>
            <a:endParaRPr lang="en-US" altLang="zh-TW" smtClean="0"/>
          </a:p>
          <a:p>
            <a:pPr eaLnBrk="1" hangingPunct="1">
              <a:buFontTx/>
              <a:buNone/>
            </a:pPr>
            <a:r>
              <a:rPr lang="en-US" altLang="zh-TW" smtClean="0"/>
              <a:t>   we can compute its </a:t>
            </a:r>
            <a:r>
              <a:rPr lang="en-US" altLang="zh-TW" i="1" smtClean="0">
                <a:solidFill>
                  <a:srgbClr val="000099"/>
                </a:solidFill>
              </a:rPr>
              <a:t>next state</a:t>
            </a:r>
            <a:r>
              <a:rPr lang="en-US" altLang="zh-TW" smtClean="0">
                <a:solidFill>
                  <a:srgbClr val="000099"/>
                </a:solidFill>
              </a:rPr>
              <a:t>, s’,</a:t>
            </a:r>
            <a:r>
              <a:rPr lang="en-US" altLang="zh-TW" smtClean="0">
                <a:solidFill>
                  <a:srgbClr val="FF0000"/>
                </a:solidFill>
              </a:rPr>
              <a:t> </a:t>
            </a:r>
          </a:p>
          <a:p>
            <a:pPr eaLnBrk="1" hangingPunct="1">
              <a:buFontTx/>
              <a:buNone/>
            </a:pPr>
            <a:r>
              <a:rPr lang="en-US" altLang="zh-TW" smtClean="0">
                <a:solidFill>
                  <a:srgbClr val="FF0000"/>
                </a:solidFill>
              </a:rPr>
              <a:t>                        </a:t>
            </a:r>
            <a:r>
              <a:rPr lang="en-US" altLang="zh-TW" smtClean="0">
                <a:solidFill>
                  <a:srgbClr val="000099"/>
                </a:solidFill>
              </a:rPr>
              <a:t>under a symbol X</a:t>
            </a:r>
            <a:r>
              <a:rPr lang="en-US" altLang="zh-TW" smtClean="0"/>
              <a:t>, </a:t>
            </a:r>
          </a:p>
          <a:p>
            <a:pPr eaLnBrk="1" hangingPunct="1">
              <a:buFontTx/>
              <a:buNone/>
            </a:pPr>
            <a:endParaRPr lang="en-US" altLang="zh-TW" smtClean="0"/>
          </a:p>
          <a:p>
            <a:pPr eaLnBrk="1" hangingPunct="1">
              <a:buFontTx/>
              <a:buNone/>
            </a:pPr>
            <a:r>
              <a:rPr lang="en-US" altLang="zh-TW" smtClean="0"/>
              <a:t>   that is,  </a:t>
            </a:r>
            <a:r>
              <a:rPr lang="en-US" altLang="zh-TW" smtClean="0">
                <a:solidFill>
                  <a:srgbClr val="000099"/>
                </a:solidFill>
              </a:rPr>
              <a:t>Go_to (s, X) = s’</a:t>
            </a:r>
            <a:endParaRPr lang="en-US" altLang="zh-TW" smtClean="0">
              <a:solidFill>
                <a:srgbClr val="000099"/>
              </a:solidFill>
              <a:ea typeface="標楷體" pitchFamily="65" charset="-120"/>
            </a:endParaRPr>
          </a:p>
        </p:txBody>
      </p:sp>
      <p:sp>
        <p:nvSpPr>
          <p:cNvPr id="2458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3F96562E-E00F-47DA-9019-732B40B4242F}" type="slidenum">
              <a:rPr kumimoji="0" lang="en-US" altLang="zh-TW" smtClean="0"/>
              <a:pPr eaLnBrk="1" hangingPunct="1"/>
              <a:t>29</a:t>
            </a:fld>
            <a:endParaRPr kumimoji="0" lang="en-US" altLang="zh-TW" smtClean="0"/>
          </a:p>
        </p:txBody>
      </p:sp>
      <p:sp>
        <p:nvSpPr>
          <p:cNvPr id="25603" name="Rectangle 2"/>
          <p:cNvSpPr>
            <a:spLocks noGrp="1" noChangeArrowheads="1"/>
          </p:cNvSpPr>
          <p:nvPr>
            <p:ph type="title" idx="4294967295"/>
          </p:nvPr>
        </p:nvSpPr>
        <p:spPr/>
        <p:txBody>
          <a:bodyPr anchor="b"/>
          <a:lstStyle/>
          <a:p>
            <a:pPr eaLnBrk="1" hangingPunct="1"/>
            <a:r>
              <a:rPr lang="en-US" altLang="zh-TW" smtClean="0">
                <a:cs typeface="Arial" charset="0"/>
              </a:rPr>
              <a:t>Goto Next State (Cont.)</a:t>
            </a:r>
            <a:endParaRPr lang="en-US" altLang="zh-TW" smtClean="0">
              <a:latin typeface="Times New Roman" pitchFamily="18" charset="0"/>
            </a:endParaRPr>
          </a:p>
        </p:txBody>
      </p:sp>
      <p:sp>
        <p:nvSpPr>
          <p:cNvPr id="25604" name="Rectangle 3"/>
          <p:cNvSpPr>
            <a:spLocks noGrp="1" noChangeArrowheads="1"/>
          </p:cNvSpPr>
          <p:nvPr>
            <p:ph type="body" idx="4294967295"/>
          </p:nvPr>
        </p:nvSpPr>
        <p:spPr>
          <a:xfrm>
            <a:off x="685800" y="1752600"/>
            <a:ext cx="8050213" cy="4411663"/>
          </a:xfrm>
        </p:spPr>
        <p:txBody>
          <a:bodyPr/>
          <a:lstStyle/>
          <a:p>
            <a:pPr marL="692150" lvl="1" indent="-347663" eaLnBrk="1" hangingPunct="1">
              <a:lnSpc>
                <a:spcPct val="90000"/>
              </a:lnSpc>
              <a:buFontTx/>
              <a:buNone/>
            </a:pPr>
            <a:r>
              <a:rPr lang="en-US" altLang="zh-TW" smtClean="0"/>
              <a:t>    E’ → E</a:t>
            </a:r>
          </a:p>
          <a:p>
            <a:pPr marL="692150" lvl="1" indent="-347663" eaLnBrk="1" hangingPunct="1">
              <a:lnSpc>
                <a:spcPct val="90000"/>
              </a:lnSpc>
              <a:buFontTx/>
              <a:buNone/>
            </a:pPr>
            <a:r>
              <a:rPr lang="en-US" altLang="zh-TW" smtClean="0"/>
              <a:t>    E → E + T | T</a:t>
            </a:r>
          </a:p>
          <a:p>
            <a:pPr marL="692150" lvl="1" indent="-347663" eaLnBrk="1" hangingPunct="1">
              <a:lnSpc>
                <a:spcPct val="90000"/>
              </a:lnSpc>
              <a:buFontTx/>
              <a:buNone/>
            </a:pPr>
            <a:r>
              <a:rPr lang="en-US" altLang="zh-TW" smtClean="0"/>
              <a:t>    T → T * F | F</a:t>
            </a:r>
          </a:p>
          <a:p>
            <a:pPr marL="692150" lvl="1" indent="-347663" eaLnBrk="1" hangingPunct="1">
              <a:lnSpc>
                <a:spcPct val="90000"/>
              </a:lnSpc>
              <a:buFontTx/>
              <a:buNone/>
            </a:pPr>
            <a:r>
              <a:rPr lang="en-US" altLang="zh-TW" smtClean="0"/>
              <a:t>    F → (E) | id</a:t>
            </a:r>
          </a:p>
          <a:p>
            <a:pPr eaLnBrk="1" hangingPunct="1">
              <a:lnSpc>
                <a:spcPct val="90000"/>
              </a:lnSpc>
              <a:buFontTx/>
              <a:buNone/>
            </a:pPr>
            <a:r>
              <a:rPr lang="en-US" altLang="zh-TW" smtClean="0"/>
              <a:t> </a:t>
            </a:r>
          </a:p>
          <a:p>
            <a:pPr eaLnBrk="1" hangingPunct="1">
              <a:lnSpc>
                <a:spcPct val="90000"/>
              </a:lnSpc>
              <a:buFontTx/>
              <a:buNone/>
            </a:pPr>
            <a:r>
              <a:rPr lang="en-US" altLang="zh-TW" smtClean="0"/>
              <a:t>    S is the item set (state):  </a:t>
            </a:r>
            <a:endParaRPr lang="en-US" altLang="zh-TW" sz="2400" smtClean="0"/>
          </a:p>
          <a:p>
            <a:pPr eaLnBrk="1" hangingPunct="1">
              <a:lnSpc>
                <a:spcPct val="90000"/>
              </a:lnSpc>
              <a:buFontTx/>
              <a:buNone/>
            </a:pPr>
            <a:r>
              <a:rPr lang="en-US" altLang="zh-TW" sz="2400" smtClean="0"/>
              <a:t>         </a:t>
            </a:r>
            <a:r>
              <a:rPr lang="en-US" altLang="zh-TW" sz="2400" b="1" smtClean="0"/>
              <a:t>E → E ‧ + T  </a:t>
            </a:r>
          </a:p>
        </p:txBody>
      </p:sp>
      <p:sp>
        <p:nvSpPr>
          <p:cNvPr id="2560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92DB942C-3D56-4874-8AC6-EEDB78BF9A65}" type="slidenum">
              <a:rPr kumimoji="0" lang="en-US" altLang="zh-TW" smtClean="0"/>
              <a:pPr eaLnBrk="1" hangingPunct="1"/>
              <a:t>3</a:t>
            </a:fld>
            <a:endParaRPr kumimoji="0" lang="en-US" altLang="zh-TW" smtClean="0"/>
          </a:p>
        </p:txBody>
      </p:sp>
      <p:sp>
        <p:nvSpPr>
          <p:cNvPr id="5123" name="Rectangle 2"/>
          <p:cNvSpPr>
            <a:spLocks noGrp="1" noChangeArrowheads="1"/>
          </p:cNvSpPr>
          <p:nvPr>
            <p:ph type="title" idx="4294967295"/>
          </p:nvPr>
        </p:nvSpPr>
        <p:spPr/>
        <p:txBody>
          <a:bodyPr anchor="b"/>
          <a:lstStyle/>
          <a:p>
            <a:pPr eaLnBrk="1" hangingPunct="1"/>
            <a:r>
              <a:rPr lang="en-US" altLang="zh-TW" dirty="0" smtClean="0"/>
              <a:t>Bottom-up Parsing (Cont.)</a:t>
            </a:r>
          </a:p>
        </p:txBody>
      </p:sp>
      <p:sp>
        <p:nvSpPr>
          <p:cNvPr id="5124" name="Rectangle 3"/>
          <p:cNvSpPr>
            <a:spLocks noGrp="1" noChangeArrowheads="1"/>
          </p:cNvSpPr>
          <p:nvPr>
            <p:ph type="body" idx="4294967295"/>
          </p:nvPr>
        </p:nvSpPr>
        <p:spPr>
          <a:xfrm>
            <a:off x="457200" y="1371600"/>
            <a:ext cx="8229600" cy="4754563"/>
          </a:xfrm>
        </p:spPr>
        <p:txBody>
          <a:bodyPr/>
          <a:lstStyle/>
          <a:p>
            <a:pPr eaLnBrk="1" hangingPunct="1"/>
            <a:r>
              <a:rPr lang="en-US" altLang="zh-TW" dirty="0" smtClean="0"/>
              <a:t>Given the grammar:</a:t>
            </a:r>
          </a:p>
          <a:p>
            <a:pPr marL="692150" lvl="1" indent="-347663" eaLnBrk="1" hangingPunct="1"/>
            <a:r>
              <a:rPr lang="en-US" altLang="zh-TW" dirty="0" smtClean="0"/>
              <a:t>E → T</a:t>
            </a:r>
          </a:p>
          <a:p>
            <a:pPr marL="692150" lvl="1" indent="-347663" eaLnBrk="1" hangingPunct="1"/>
            <a:r>
              <a:rPr lang="en-US" altLang="zh-TW" dirty="0" smtClean="0"/>
              <a:t>T → T * F</a:t>
            </a:r>
          </a:p>
          <a:p>
            <a:pPr marL="692150" lvl="1" indent="-347663" eaLnBrk="1" hangingPunct="1"/>
            <a:r>
              <a:rPr lang="en-US" altLang="zh-TW" dirty="0" smtClean="0"/>
              <a:t>T → F</a:t>
            </a:r>
          </a:p>
          <a:p>
            <a:pPr marL="692150" lvl="1" indent="-347663" eaLnBrk="1" hangingPunct="1"/>
            <a:r>
              <a:rPr lang="en-US" altLang="zh-TW" dirty="0" smtClean="0"/>
              <a:t>F → id</a:t>
            </a:r>
          </a:p>
        </p:txBody>
      </p:sp>
      <p:pic>
        <p:nvPicPr>
          <p:cNvPr id="5125" name="Picture 4" descr="Image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038600"/>
            <a:ext cx="7632700" cy="251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投影片編號版面配置區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
        <p:nvSpPr>
          <p:cNvPr id="5" name="手繪多邊形 4"/>
          <p:cNvSpPr/>
          <p:nvPr/>
        </p:nvSpPr>
        <p:spPr>
          <a:xfrm>
            <a:off x="3838470" y="3547068"/>
            <a:ext cx="1236984" cy="411983"/>
          </a:xfrm>
          <a:custGeom>
            <a:avLst/>
            <a:gdLst>
              <a:gd name="connsiteX0" fmla="*/ 0 w 1236984"/>
              <a:gd name="connsiteY0" fmla="*/ 391886 h 411983"/>
              <a:gd name="connsiteX1" fmla="*/ 30145 w 1236984"/>
              <a:gd name="connsiteY1" fmla="*/ 301451 h 411983"/>
              <a:gd name="connsiteX2" fmla="*/ 50242 w 1236984"/>
              <a:gd name="connsiteY2" fmla="*/ 231112 h 411983"/>
              <a:gd name="connsiteX3" fmla="*/ 90435 w 1236984"/>
              <a:gd name="connsiteY3" fmla="*/ 170822 h 411983"/>
              <a:gd name="connsiteX4" fmla="*/ 110532 w 1236984"/>
              <a:gd name="connsiteY4" fmla="*/ 130629 h 411983"/>
              <a:gd name="connsiteX5" fmla="*/ 140677 w 1236984"/>
              <a:gd name="connsiteY5" fmla="*/ 110532 h 411983"/>
              <a:gd name="connsiteX6" fmla="*/ 170822 w 1236984"/>
              <a:gd name="connsiteY6" fmla="*/ 80387 h 411983"/>
              <a:gd name="connsiteX7" fmla="*/ 241161 w 1236984"/>
              <a:gd name="connsiteY7" fmla="*/ 40194 h 411983"/>
              <a:gd name="connsiteX8" fmla="*/ 301451 w 1236984"/>
              <a:gd name="connsiteY8" fmla="*/ 20097 h 411983"/>
              <a:gd name="connsiteX9" fmla="*/ 502418 w 1236984"/>
              <a:gd name="connsiteY9" fmla="*/ 0 h 411983"/>
              <a:gd name="connsiteX10" fmla="*/ 673240 w 1236984"/>
              <a:gd name="connsiteY10" fmla="*/ 20097 h 411983"/>
              <a:gd name="connsiteX11" fmla="*/ 713433 w 1236984"/>
              <a:gd name="connsiteY11" fmla="*/ 30145 h 411983"/>
              <a:gd name="connsiteX12" fmla="*/ 773723 w 1236984"/>
              <a:gd name="connsiteY12" fmla="*/ 40194 h 411983"/>
              <a:gd name="connsiteX13" fmla="*/ 834014 w 1236984"/>
              <a:gd name="connsiteY13" fmla="*/ 60290 h 411983"/>
              <a:gd name="connsiteX14" fmla="*/ 894304 w 1236984"/>
              <a:gd name="connsiteY14" fmla="*/ 70339 h 411983"/>
              <a:gd name="connsiteX15" fmla="*/ 984739 w 1236984"/>
              <a:gd name="connsiteY15" fmla="*/ 100484 h 411983"/>
              <a:gd name="connsiteX16" fmla="*/ 1014884 w 1236984"/>
              <a:gd name="connsiteY16" fmla="*/ 110532 h 411983"/>
              <a:gd name="connsiteX17" fmla="*/ 1045029 w 1236984"/>
              <a:gd name="connsiteY17" fmla="*/ 120580 h 411983"/>
              <a:gd name="connsiteX18" fmla="*/ 1085222 w 1236984"/>
              <a:gd name="connsiteY18" fmla="*/ 150725 h 411983"/>
              <a:gd name="connsiteX19" fmla="*/ 1115367 w 1236984"/>
              <a:gd name="connsiteY19" fmla="*/ 180870 h 411983"/>
              <a:gd name="connsiteX20" fmla="*/ 1145512 w 1236984"/>
              <a:gd name="connsiteY20" fmla="*/ 190919 h 411983"/>
              <a:gd name="connsiteX21" fmla="*/ 1205803 w 1236984"/>
              <a:gd name="connsiteY21" fmla="*/ 281354 h 411983"/>
              <a:gd name="connsiteX22" fmla="*/ 1235948 w 1236984"/>
              <a:gd name="connsiteY22" fmla="*/ 341644 h 411983"/>
              <a:gd name="connsiteX23" fmla="*/ 1235948 w 1236984"/>
              <a:gd name="connsiteY23" fmla="*/ 411983 h 411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36984" h="411983">
                <a:moveTo>
                  <a:pt x="0" y="391886"/>
                </a:moveTo>
                <a:cubicBezTo>
                  <a:pt x="24074" y="247452"/>
                  <a:pt x="-8388" y="391363"/>
                  <a:pt x="30145" y="301451"/>
                </a:cubicBezTo>
                <a:cubicBezTo>
                  <a:pt x="39897" y="278697"/>
                  <a:pt x="38025" y="253103"/>
                  <a:pt x="50242" y="231112"/>
                </a:cubicBezTo>
                <a:cubicBezTo>
                  <a:pt x="61972" y="209998"/>
                  <a:pt x="77037" y="190919"/>
                  <a:pt x="90435" y="170822"/>
                </a:cubicBezTo>
                <a:cubicBezTo>
                  <a:pt x="98744" y="158359"/>
                  <a:pt x="100943" y="142136"/>
                  <a:pt x="110532" y="130629"/>
                </a:cubicBezTo>
                <a:cubicBezTo>
                  <a:pt x="118263" y="121351"/>
                  <a:pt x="131399" y="118263"/>
                  <a:pt x="140677" y="110532"/>
                </a:cubicBezTo>
                <a:cubicBezTo>
                  <a:pt x="151594" y="101435"/>
                  <a:pt x="159905" y="89484"/>
                  <a:pt x="170822" y="80387"/>
                </a:cubicBezTo>
                <a:cubicBezTo>
                  <a:pt x="187558" y="66440"/>
                  <a:pt x="222256" y="47756"/>
                  <a:pt x="241161" y="40194"/>
                </a:cubicBezTo>
                <a:cubicBezTo>
                  <a:pt x="260830" y="32327"/>
                  <a:pt x="280354" y="22015"/>
                  <a:pt x="301451" y="20097"/>
                </a:cubicBezTo>
                <a:cubicBezTo>
                  <a:pt x="442189" y="7302"/>
                  <a:pt x="375213" y="14133"/>
                  <a:pt x="502418" y="0"/>
                </a:cubicBezTo>
                <a:cubicBezTo>
                  <a:pt x="556326" y="5391"/>
                  <a:pt x="618930" y="10222"/>
                  <a:pt x="673240" y="20097"/>
                </a:cubicBezTo>
                <a:cubicBezTo>
                  <a:pt x="686827" y="22567"/>
                  <a:pt x="699891" y="27437"/>
                  <a:pt x="713433" y="30145"/>
                </a:cubicBezTo>
                <a:cubicBezTo>
                  <a:pt x="733411" y="34141"/>
                  <a:pt x="753957" y="35253"/>
                  <a:pt x="773723" y="40194"/>
                </a:cubicBezTo>
                <a:cubicBezTo>
                  <a:pt x="794275" y="45332"/>
                  <a:pt x="813917" y="53591"/>
                  <a:pt x="834014" y="60290"/>
                </a:cubicBezTo>
                <a:cubicBezTo>
                  <a:pt x="853342" y="66733"/>
                  <a:pt x="874538" y="65398"/>
                  <a:pt x="894304" y="70339"/>
                </a:cubicBezTo>
                <a:cubicBezTo>
                  <a:pt x="894338" y="70347"/>
                  <a:pt x="969650" y="95454"/>
                  <a:pt x="984739" y="100484"/>
                </a:cubicBezTo>
                <a:lnTo>
                  <a:pt x="1014884" y="110532"/>
                </a:lnTo>
                <a:lnTo>
                  <a:pt x="1045029" y="120580"/>
                </a:lnTo>
                <a:cubicBezTo>
                  <a:pt x="1058427" y="130628"/>
                  <a:pt x="1072507" y="139826"/>
                  <a:pt x="1085222" y="150725"/>
                </a:cubicBezTo>
                <a:cubicBezTo>
                  <a:pt x="1096011" y="159973"/>
                  <a:pt x="1103543" y="172987"/>
                  <a:pt x="1115367" y="180870"/>
                </a:cubicBezTo>
                <a:cubicBezTo>
                  <a:pt x="1124180" y="186745"/>
                  <a:pt x="1135464" y="187569"/>
                  <a:pt x="1145512" y="190919"/>
                </a:cubicBezTo>
                <a:lnTo>
                  <a:pt x="1205803" y="281354"/>
                </a:lnTo>
                <a:cubicBezTo>
                  <a:pt x="1218752" y="300778"/>
                  <a:pt x="1233501" y="317175"/>
                  <a:pt x="1235948" y="341644"/>
                </a:cubicBezTo>
                <a:cubicBezTo>
                  <a:pt x="1238281" y="364974"/>
                  <a:pt x="1235948" y="388537"/>
                  <a:pt x="1235948" y="411983"/>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直線圖說文字 1 5"/>
          <p:cNvSpPr/>
          <p:nvPr/>
        </p:nvSpPr>
        <p:spPr>
          <a:xfrm>
            <a:off x="5638800" y="2362200"/>
            <a:ext cx="2820988" cy="1905000"/>
          </a:xfrm>
          <a:prstGeom prst="borderCallout1">
            <a:avLst>
              <a:gd name="adj1" fmla="val 18750"/>
              <a:gd name="adj2" fmla="val -8333"/>
              <a:gd name="adj3" fmla="val 63510"/>
              <a:gd name="adj4" fmla="val -40114"/>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1600" dirty="0" smtClean="0">
                <a:solidFill>
                  <a:srgbClr val="FF0000"/>
                </a:solidFill>
              </a:rPr>
              <a:t>at this point, a smart parser knows it should not continue to choose E</a:t>
            </a:r>
            <a:r>
              <a:rPr lang="en-US" altLang="zh-TW" sz="1600" dirty="0">
                <a:solidFill>
                  <a:srgbClr val="FF0000"/>
                </a:solidFill>
              </a:rPr>
              <a:t> → </a:t>
            </a:r>
            <a:r>
              <a:rPr lang="en-US" altLang="zh-TW" sz="1600" dirty="0" smtClean="0">
                <a:solidFill>
                  <a:srgbClr val="FF0000"/>
                </a:solidFill>
              </a:rPr>
              <a:t>T to change T to E, but instead, it shift to process id </a:t>
            </a:r>
            <a:r>
              <a:rPr lang="en-US" altLang="zh-TW" sz="1600" dirty="0" smtClean="0">
                <a:solidFill>
                  <a:srgbClr val="FFFF00"/>
                </a:solidFill>
              </a:rPr>
              <a:t>SMARTLY</a:t>
            </a:r>
          </a:p>
          <a:p>
            <a:pPr algn="ctr"/>
            <a:r>
              <a:rPr lang="en-US" altLang="zh-TW" sz="1600" dirty="0" smtClean="0">
                <a:solidFill>
                  <a:srgbClr val="FFFF00"/>
                </a:solidFill>
              </a:rPr>
              <a:t>How can we do that?</a:t>
            </a:r>
            <a:endParaRPr lang="zh-TW" altLang="en-US" sz="1600" dirty="0">
              <a:solidFill>
                <a:srgbClr val="FFFF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440FA28-D960-454A-89AE-B003C341667F}" type="slidenum">
              <a:rPr kumimoji="0" lang="en-US" altLang="zh-TW" smtClean="0"/>
              <a:pPr eaLnBrk="1" hangingPunct="1"/>
              <a:t>30</a:t>
            </a:fld>
            <a:endParaRPr kumimoji="0" lang="en-US" altLang="zh-TW" smtClean="0"/>
          </a:p>
        </p:txBody>
      </p:sp>
      <p:sp>
        <p:nvSpPr>
          <p:cNvPr id="26627" name="Rectangle 2"/>
          <p:cNvSpPr>
            <a:spLocks noGrp="1" noChangeArrowheads="1"/>
          </p:cNvSpPr>
          <p:nvPr>
            <p:ph type="title" idx="4294967295"/>
          </p:nvPr>
        </p:nvSpPr>
        <p:spPr/>
        <p:txBody>
          <a:bodyPr anchor="b"/>
          <a:lstStyle/>
          <a:p>
            <a:pPr eaLnBrk="1" hangingPunct="1"/>
            <a:r>
              <a:rPr lang="en-US" altLang="zh-TW" smtClean="0">
                <a:cs typeface="Arial" charset="0"/>
              </a:rPr>
              <a:t>Goto Next State (Cont.)</a:t>
            </a:r>
            <a:endParaRPr lang="en-US" altLang="zh-TW" smtClean="0">
              <a:latin typeface="Times New Roman" pitchFamily="18" charset="0"/>
            </a:endParaRPr>
          </a:p>
        </p:txBody>
      </p:sp>
      <p:sp>
        <p:nvSpPr>
          <p:cNvPr id="26628" name="Rectangle 3"/>
          <p:cNvSpPr>
            <a:spLocks noGrp="1" noChangeArrowheads="1"/>
          </p:cNvSpPr>
          <p:nvPr>
            <p:ph type="body" idx="4294967295"/>
          </p:nvPr>
        </p:nvSpPr>
        <p:spPr/>
        <p:txBody>
          <a:bodyPr/>
          <a:lstStyle/>
          <a:p>
            <a:pPr eaLnBrk="1" hangingPunct="1">
              <a:buFontTx/>
              <a:buNone/>
            </a:pPr>
            <a:r>
              <a:rPr lang="en-US" altLang="zh-TW" smtClean="0"/>
              <a:t>S’ is the next state that Goto(S, +) goes to:</a:t>
            </a:r>
          </a:p>
          <a:p>
            <a:pPr marL="692150" lvl="1" indent="-347663" eaLnBrk="1" hangingPunct="1">
              <a:buFontTx/>
              <a:buNone/>
            </a:pPr>
            <a:r>
              <a:rPr lang="en-US" altLang="zh-TW" smtClean="0"/>
              <a:t>E → E +‧T</a:t>
            </a:r>
          </a:p>
          <a:p>
            <a:pPr marL="692150" lvl="1" indent="-347663" eaLnBrk="1" hangingPunct="1">
              <a:buFontTx/>
              <a:buNone/>
            </a:pPr>
            <a:r>
              <a:rPr lang="en-US" altLang="zh-TW" smtClean="0"/>
              <a:t>T → ‧T * F (by closure)</a:t>
            </a:r>
          </a:p>
          <a:p>
            <a:pPr marL="692150" lvl="1" indent="-347663" eaLnBrk="1" hangingPunct="1">
              <a:buFontTx/>
              <a:buNone/>
            </a:pPr>
            <a:r>
              <a:rPr lang="en-US" altLang="zh-TW" smtClean="0"/>
              <a:t>T → ‧F      (by closure)</a:t>
            </a:r>
          </a:p>
          <a:p>
            <a:pPr marL="692150" lvl="1" indent="-347663" eaLnBrk="1" hangingPunct="1">
              <a:buFontTx/>
              <a:buNone/>
            </a:pPr>
            <a:r>
              <a:rPr lang="en-US" altLang="zh-TW" smtClean="0"/>
              <a:t>F → ‧(E)    (by closure)</a:t>
            </a:r>
          </a:p>
          <a:p>
            <a:pPr marL="692150" lvl="1" indent="-347663" eaLnBrk="1" hangingPunct="1">
              <a:buFontTx/>
              <a:buNone/>
            </a:pPr>
            <a:r>
              <a:rPr lang="en-US" altLang="zh-TW" smtClean="0"/>
              <a:t>F → ‧id      (by closure)</a:t>
            </a:r>
          </a:p>
          <a:p>
            <a:pPr marL="692150" lvl="1" indent="-347663" eaLnBrk="1" hangingPunct="1">
              <a:buFontTx/>
              <a:buNone/>
            </a:pPr>
            <a:endParaRPr lang="en-US" altLang="zh-TW" smtClean="0"/>
          </a:p>
          <a:p>
            <a:pPr marL="692150" lvl="1" indent="-347663" eaLnBrk="1" hangingPunct="1">
              <a:buFontTx/>
              <a:buNone/>
            </a:pPr>
            <a:r>
              <a:rPr lang="en-US" altLang="zh-TW" smtClean="0"/>
              <a:t>We can build all the states of the Transition Diagram this way.</a:t>
            </a:r>
          </a:p>
        </p:txBody>
      </p:sp>
      <p:sp>
        <p:nvSpPr>
          <p:cNvPr id="26629"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FDB4988-5D8B-454D-A94C-15B034BD5ADB}" type="slidenum">
              <a:rPr kumimoji="0" lang="en-US" altLang="zh-TW" smtClean="0"/>
              <a:pPr eaLnBrk="1" hangingPunct="1"/>
              <a:t>31</a:t>
            </a:fld>
            <a:endParaRPr kumimoji="0" lang="en-US" altLang="zh-TW" smtClean="0"/>
          </a:p>
        </p:txBody>
      </p:sp>
      <p:sp>
        <p:nvSpPr>
          <p:cNvPr id="27651" name="Rectangle 2"/>
          <p:cNvSpPr>
            <a:spLocks noGrp="1" noChangeArrowheads="1"/>
          </p:cNvSpPr>
          <p:nvPr>
            <p:ph type="title" idx="4294967295"/>
          </p:nvPr>
        </p:nvSpPr>
        <p:spPr/>
        <p:txBody>
          <a:bodyPr anchor="b"/>
          <a:lstStyle/>
          <a:p>
            <a:pPr eaLnBrk="1" hangingPunct="1"/>
            <a:r>
              <a:rPr lang="en-US" altLang="zh-TW" smtClean="0">
                <a:cs typeface="Arial" charset="0"/>
              </a:rPr>
              <a:t>An LR(0) Complete Example</a:t>
            </a:r>
          </a:p>
        </p:txBody>
      </p:sp>
      <p:sp>
        <p:nvSpPr>
          <p:cNvPr id="27652" name="Rectangle 3"/>
          <p:cNvSpPr>
            <a:spLocks noGrp="1" noChangeArrowheads="1"/>
          </p:cNvSpPr>
          <p:nvPr>
            <p:ph type="body" idx="4294967295"/>
          </p:nvPr>
        </p:nvSpPr>
        <p:spPr/>
        <p:txBody>
          <a:bodyPr/>
          <a:lstStyle/>
          <a:p>
            <a:pPr eaLnBrk="1" hangingPunct="1">
              <a:buFontTx/>
              <a:buNone/>
            </a:pPr>
            <a:r>
              <a:rPr lang="en-US" altLang="zh-TW" smtClean="0">
                <a:latin typeface="Times New Roman" pitchFamily="18" charset="0"/>
              </a:rPr>
              <a:t>         Grammar:</a:t>
            </a:r>
          </a:p>
          <a:p>
            <a:pPr eaLnBrk="1" hangingPunct="1">
              <a:buFontTx/>
              <a:buNone/>
            </a:pPr>
            <a:r>
              <a:rPr lang="en-US" altLang="zh-TW" smtClean="0">
                <a:latin typeface="Times New Roman" pitchFamily="18" charset="0"/>
              </a:rPr>
              <a:t>	</a:t>
            </a:r>
          </a:p>
          <a:p>
            <a:pPr eaLnBrk="1" hangingPunct="1">
              <a:buFontTx/>
              <a:buNone/>
            </a:pPr>
            <a:r>
              <a:rPr lang="en-US" altLang="zh-TW" smtClean="0">
                <a:latin typeface="Times New Roman" pitchFamily="18" charset="0"/>
              </a:rPr>
              <a:t>                      S’</a:t>
            </a:r>
            <a:r>
              <a:rPr lang="en-US" altLang="zh-TW" smtClean="0">
                <a:latin typeface="Times New Roman" pitchFamily="18" charset="0"/>
                <a:cs typeface="Arial" charset="0"/>
              </a:rPr>
              <a:t>→ S $</a:t>
            </a:r>
          </a:p>
          <a:p>
            <a:pPr eaLnBrk="1" hangingPunct="1">
              <a:buFontTx/>
              <a:buNone/>
            </a:pPr>
            <a:r>
              <a:rPr lang="en-US" altLang="zh-TW" smtClean="0">
                <a:latin typeface="Times New Roman" pitchFamily="18" charset="0"/>
                <a:cs typeface="Arial" charset="0"/>
              </a:rPr>
              <a:t>	                   S</a:t>
            </a:r>
            <a:r>
              <a:rPr lang="en-US" altLang="zh-TW" smtClean="0">
                <a:latin typeface="Times New Roman" pitchFamily="18" charset="0"/>
              </a:rPr>
              <a:t>→ ID </a:t>
            </a:r>
          </a:p>
        </p:txBody>
      </p:sp>
      <p:sp>
        <p:nvSpPr>
          <p:cNvPr id="2765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9D0A9BBC-D045-44AF-B09C-84FBEAA9D0DD}" type="slidenum">
              <a:rPr kumimoji="0" lang="en-US" altLang="zh-TW" smtClean="0"/>
              <a:pPr eaLnBrk="1" hangingPunct="1"/>
              <a:t>32</a:t>
            </a:fld>
            <a:endParaRPr kumimoji="0" lang="en-US" altLang="zh-TW" smtClean="0"/>
          </a:p>
        </p:txBody>
      </p:sp>
      <p:sp>
        <p:nvSpPr>
          <p:cNvPr id="28675" name="Rectangle 2"/>
          <p:cNvSpPr>
            <a:spLocks noGrp="1" noChangeArrowheads="1"/>
          </p:cNvSpPr>
          <p:nvPr>
            <p:ph type="title" idx="4294967295"/>
          </p:nvPr>
        </p:nvSpPr>
        <p:spPr/>
        <p:txBody>
          <a:bodyPr anchor="b"/>
          <a:lstStyle/>
          <a:p>
            <a:pPr eaLnBrk="1" hangingPunct="1"/>
            <a:r>
              <a:rPr lang="en-US" altLang="zh-TW" smtClean="0"/>
              <a:t>LR</a:t>
            </a:r>
            <a:r>
              <a:rPr lang="en-US" altLang="zh-TW" smtClean="0">
                <a:cs typeface="Arial" charset="0"/>
              </a:rPr>
              <a:t>(0) Transition Diagram</a:t>
            </a:r>
          </a:p>
        </p:txBody>
      </p:sp>
      <p:sp>
        <p:nvSpPr>
          <p:cNvPr id="28676" name="Rectangle 4"/>
          <p:cNvSpPr>
            <a:spLocks noChangeArrowheads="1"/>
          </p:cNvSpPr>
          <p:nvPr/>
        </p:nvSpPr>
        <p:spPr bwMode="auto">
          <a:xfrm>
            <a:off x="2339975" y="2276475"/>
            <a:ext cx="1152525" cy="431800"/>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ahoma" pitchFamily="34" charset="0"/>
              </a:rPr>
              <a:t>State 0</a:t>
            </a:r>
          </a:p>
        </p:txBody>
      </p:sp>
      <p:sp>
        <p:nvSpPr>
          <p:cNvPr id="28677" name="Rectangle 5"/>
          <p:cNvSpPr>
            <a:spLocks noChangeArrowheads="1"/>
          </p:cNvSpPr>
          <p:nvPr/>
        </p:nvSpPr>
        <p:spPr bwMode="auto">
          <a:xfrm>
            <a:off x="2339975" y="2708275"/>
            <a:ext cx="1152525" cy="7207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a:t>
            </a:r>
            <a:r>
              <a:rPr lang="en-US" altLang="zh-TW"/>
              <a:t>’</a:t>
            </a:r>
            <a:r>
              <a:rPr lang="en-US" altLang="zh-TW">
                <a:latin typeface="Tahoma" pitchFamily="34" charset="0"/>
              </a:rPr>
              <a:t> →</a:t>
            </a:r>
            <a:r>
              <a:rPr lang="en-US" altLang="zh-TW"/>
              <a:t>‧</a:t>
            </a:r>
            <a:r>
              <a:rPr lang="en-US" altLang="zh-TW">
                <a:latin typeface="Tahoma" pitchFamily="34" charset="0"/>
              </a:rPr>
              <a:t>S$</a:t>
            </a:r>
          </a:p>
          <a:p>
            <a:r>
              <a:rPr lang="en-US" altLang="zh-TW">
                <a:latin typeface="Tahoma" pitchFamily="34" charset="0"/>
              </a:rPr>
              <a:t>S→</a:t>
            </a:r>
            <a:r>
              <a:rPr lang="en-US" altLang="zh-TW"/>
              <a:t>‧</a:t>
            </a:r>
            <a:r>
              <a:rPr lang="en-US" altLang="zh-TW">
                <a:latin typeface="Tahoma" pitchFamily="34" charset="0"/>
              </a:rPr>
              <a:t>id</a:t>
            </a:r>
          </a:p>
        </p:txBody>
      </p:sp>
      <p:sp>
        <p:nvSpPr>
          <p:cNvPr id="28678" name="Rectangle 6"/>
          <p:cNvSpPr>
            <a:spLocks noChangeArrowheads="1"/>
          </p:cNvSpPr>
          <p:nvPr/>
        </p:nvSpPr>
        <p:spPr bwMode="auto">
          <a:xfrm>
            <a:off x="4716463" y="2276475"/>
            <a:ext cx="1152525" cy="431800"/>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ahoma" pitchFamily="34" charset="0"/>
              </a:rPr>
              <a:t>State 1</a:t>
            </a:r>
          </a:p>
        </p:txBody>
      </p:sp>
      <p:sp>
        <p:nvSpPr>
          <p:cNvPr id="28679" name="Rectangle 7"/>
          <p:cNvSpPr>
            <a:spLocks noChangeArrowheads="1"/>
          </p:cNvSpPr>
          <p:nvPr/>
        </p:nvSpPr>
        <p:spPr bwMode="auto">
          <a:xfrm>
            <a:off x="4716463" y="2708275"/>
            <a:ext cx="1152525" cy="433388"/>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S→id</a:t>
            </a:r>
            <a:r>
              <a:rPr lang="en-US" altLang="zh-TW"/>
              <a:t>‧</a:t>
            </a:r>
            <a:endParaRPr lang="en-US" altLang="zh-TW">
              <a:latin typeface="Tahoma" pitchFamily="34" charset="0"/>
            </a:endParaRPr>
          </a:p>
        </p:txBody>
      </p:sp>
      <p:sp>
        <p:nvSpPr>
          <p:cNvPr id="28680" name="Rectangle 8"/>
          <p:cNvSpPr>
            <a:spLocks noChangeArrowheads="1"/>
          </p:cNvSpPr>
          <p:nvPr/>
        </p:nvSpPr>
        <p:spPr bwMode="auto">
          <a:xfrm>
            <a:off x="4716463" y="3716338"/>
            <a:ext cx="1152525" cy="431800"/>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ahoma" pitchFamily="34" charset="0"/>
              </a:rPr>
              <a:t>State 2</a:t>
            </a:r>
          </a:p>
        </p:txBody>
      </p:sp>
      <p:sp>
        <p:nvSpPr>
          <p:cNvPr id="28681" name="Rectangle 9"/>
          <p:cNvSpPr>
            <a:spLocks noChangeArrowheads="1"/>
          </p:cNvSpPr>
          <p:nvPr/>
        </p:nvSpPr>
        <p:spPr bwMode="auto">
          <a:xfrm>
            <a:off x="4716463" y="4149725"/>
            <a:ext cx="1152525" cy="35877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a:t>
            </a:r>
            <a:r>
              <a:rPr lang="en-US" altLang="zh-TW"/>
              <a:t>’</a:t>
            </a:r>
            <a:r>
              <a:rPr lang="en-US" altLang="zh-TW">
                <a:latin typeface="Tahoma" pitchFamily="34" charset="0"/>
              </a:rPr>
              <a:t> →S</a:t>
            </a:r>
            <a:r>
              <a:rPr lang="en-US" altLang="zh-TW"/>
              <a:t>‧</a:t>
            </a:r>
            <a:r>
              <a:rPr lang="en-US" altLang="zh-TW">
                <a:latin typeface="Tahoma" pitchFamily="34" charset="0"/>
              </a:rPr>
              <a:t>$</a:t>
            </a:r>
          </a:p>
        </p:txBody>
      </p:sp>
      <p:sp>
        <p:nvSpPr>
          <p:cNvPr id="28682" name="Rectangle 10"/>
          <p:cNvSpPr>
            <a:spLocks noChangeArrowheads="1"/>
          </p:cNvSpPr>
          <p:nvPr/>
        </p:nvSpPr>
        <p:spPr bwMode="auto">
          <a:xfrm>
            <a:off x="4716463" y="5084763"/>
            <a:ext cx="1152525" cy="431800"/>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ahoma" pitchFamily="34" charset="0"/>
              </a:rPr>
              <a:t>State 3</a:t>
            </a:r>
          </a:p>
        </p:txBody>
      </p:sp>
      <p:sp>
        <p:nvSpPr>
          <p:cNvPr id="28683" name="Rectangle 11"/>
          <p:cNvSpPr>
            <a:spLocks noChangeArrowheads="1"/>
          </p:cNvSpPr>
          <p:nvPr/>
        </p:nvSpPr>
        <p:spPr bwMode="auto">
          <a:xfrm>
            <a:off x="4716463" y="5516563"/>
            <a:ext cx="1152525" cy="360362"/>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a:t>
            </a:r>
            <a:r>
              <a:rPr lang="en-US" altLang="zh-TW"/>
              <a:t>’</a:t>
            </a:r>
            <a:r>
              <a:rPr lang="en-US" altLang="zh-TW">
                <a:latin typeface="Tahoma" pitchFamily="34" charset="0"/>
              </a:rPr>
              <a:t> →S$</a:t>
            </a:r>
            <a:r>
              <a:rPr lang="en-US" altLang="zh-TW"/>
              <a:t>‧</a:t>
            </a:r>
            <a:endParaRPr lang="en-US" altLang="zh-TW">
              <a:latin typeface="Tahoma" pitchFamily="34" charset="0"/>
            </a:endParaRPr>
          </a:p>
        </p:txBody>
      </p:sp>
      <p:sp>
        <p:nvSpPr>
          <p:cNvPr id="28684" name="Line 12"/>
          <p:cNvSpPr>
            <a:spLocks noChangeShapeType="1"/>
          </p:cNvSpPr>
          <p:nvPr/>
        </p:nvSpPr>
        <p:spPr bwMode="auto">
          <a:xfrm>
            <a:off x="3492500" y="2924175"/>
            <a:ext cx="1223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685" name="Line 13"/>
          <p:cNvSpPr>
            <a:spLocks noChangeShapeType="1"/>
          </p:cNvSpPr>
          <p:nvPr/>
        </p:nvSpPr>
        <p:spPr bwMode="auto">
          <a:xfrm>
            <a:off x="3492500" y="3357563"/>
            <a:ext cx="1800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8686" name="Line 14"/>
          <p:cNvSpPr>
            <a:spLocks noChangeShapeType="1"/>
          </p:cNvSpPr>
          <p:nvPr/>
        </p:nvSpPr>
        <p:spPr bwMode="auto">
          <a:xfrm>
            <a:off x="5292725" y="3357563"/>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687" name="Line 15"/>
          <p:cNvSpPr>
            <a:spLocks noChangeShapeType="1"/>
          </p:cNvSpPr>
          <p:nvPr/>
        </p:nvSpPr>
        <p:spPr bwMode="auto">
          <a:xfrm>
            <a:off x="5292725" y="4508500"/>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688" name="Rectangle 17"/>
          <p:cNvSpPr>
            <a:spLocks noChangeArrowheads="1"/>
          </p:cNvSpPr>
          <p:nvPr/>
        </p:nvSpPr>
        <p:spPr bwMode="auto">
          <a:xfrm>
            <a:off x="3851275" y="2492375"/>
            <a:ext cx="363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TW">
                <a:latin typeface="Tahoma" pitchFamily="34" charset="0"/>
              </a:rPr>
              <a:t>id</a:t>
            </a:r>
          </a:p>
        </p:txBody>
      </p:sp>
      <p:sp>
        <p:nvSpPr>
          <p:cNvPr id="28689" name="Rectangle 18"/>
          <p:cNvSpPr>
            <a:spLocks noChangeArrowheads="1"/>
          </p:cNvSpPr>
          <p:nvPr/>
        </p:nvSpPr>
        <p:spPr bwMode="auto">
          <a:xfrm>
            <a:off x="4140200" y="3429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TW">
                <a:latin typeface="Tahoma" pitchFamily="34" charset="0"/>
              </a:rPr>
              <a:t>S</a:t>
            </a:r>
          </a:p>
        </p:txBody>
      </p:sp>
      <p:sp>
        <p:nvSpPr>
          <p:cNvPr id="28690" name="Rectangle 19"/>
          <p:cNvSpPr>
            <a:spLocks noChangeArrowheads="1"/>
          </p:cNvSpPr>
          <p:nvPr/>
        </p:nvSpPr>
        <p:spPr bwMode="auto">
          <a:xfrm>
            <a:off x="4787900" y="4581525"/>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TW">
                <a:latin typeface="Tahoma" pitchFamily="34" charset="0"/>
              </a:rPr>
              <a:t>$</a:t>
            </a:r>
          </a:p>
        </p:txBody>
      </p:sp>
      <p:sp>
        <p:nvSpPr>
          <p:cNvPr id="28691" name="投影片編號版面配置區 17"/>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B5E066B-0412-4563-A5B6-3EEDC85C14E0}" type="slidenum">
              <a:rPr kumimoji="0" lang="en-US" altLang="zh-TW" smtClean="0"/>
              <a:pPr eaLnBrk="1" hangingPunct="1"/>
              <a:t>33</a:t>
            </a:fld>
            <a:endParaRPr kumimoji="0" lang="en-US" altLang="zh-TW" smtClean="0"/>
          </a:p>
        </p:txBody>
      </p:sp>
      <p:sp>
        <p:nvSpPr>
          <p:cNvPr id="29699" name="Rectangle 2"/>
          <p:cNvSpPr>
            <a:spLocks noGrp="1" noChangeArrowheads="1"/>
          </p:cNvSpPr>
          <p:nvPr>
            <p:ph type="title" idx="4294967295"/>
          </p:nvPr>
        </p:nvSpPr>
        <p:spPr/>
        <p:txBody>
          <a:bodyPr anchor="b"/>
          <a:lstStyle/>
          <a:p>
            <a:pPr eaLnBrk="1" hangingPunct="1"/>
            <a:r>
              <a:rPr lang="en-US" altLang="zh-TW" smtClean="0"/>
              <a:t>LR</a:t>
            </a:r>
            <a:r>
              <a:rPr lang="en-US" altLang="zh-TW" smtClean="0">
                <a:cs typeface="Arial" charset="0"/>
              </a:rPr>
              <a:t>(0) Transition Diagram (Cont.) </a:t>
            </a:r>
          </a:p>
        </p:txBody>
      </p:sp>
      <p:sp>
        <p:nvSpPr>
          <p:cNvPr id="29700" name="Rectangle 3"/>
          <p:cNvSpPr>
            <a:spLocks noGrp="1" noChangeArrowheads="1"/>
          </p:cNvSpPr>
          <p:nvPr>
            <p:ph type="body" idx="4294967295"/>
          </p:nvPr>
        </p:nvSpPr>
        <p:spPr/>
        <p:txBody>
          <a:bodyPr/>
          <a:lstStyle/>
          <a:p>
            <a:pPr eaLnBrk="1" hangingPunct="1">
              <a:lnSpc>
                <a:spcPct val="90000"/>
              </a:lnSpc>
              <a:buFontTx/>
              <a:buNone/>
            </a:pPr>
            <a:r>
              <a:rPr lang="en-US" altLang="zh-TW" smtClean="0"/>
              <a:t> Each state in the Transition Diagram, </a:t>
            </a:r>
          </a:p>
          <a:p>
            <a:pPr eaLnBrk="1" hangingPunct="1">
              <a:lnSpc>
                <a:spcPct val="90000"/>
              </a:lnSpc>
              <a:buFontTx/>
              <a:buNone/>
            </a:pPr>
            <a:r>
              <a:rPr lang="en-US" altLang="zh-TW" smtClean="0"/>
              <a:t>  </a:t>
            </a:r>
          </a:p>
          <a:p>
            <a:pPr eaLnBrk="1" hangingPunct="1">
              <a:lnSpc>
                <a:spcPct val="90000"/>
              </a:lnSpc>
              <a:buFontTx/>
              <a:buNone/>
            </a:pPr>
            <a:r>
              <a:rPr lang="en-US" altLang="zh-TW" smtClean="0"/>
              <a:t>  </a:t>
            </a:r>
            <a:r>
              <a:rPr lang="en-US" altLang="zh-TW" i="1" smtClean="0"/>
              <a:t>either</a:t>
            </a:r>
            <a:r>
              <a:rPr lang="en-US" altLang="zh-TW" smtClean="0"/>
              <a:t> signals a </a:t>
            </a:r>
            <a:r>
              <a:rPr lang="en-US" altLang="zh-TW" smtClean="0">
                <a:solidFill>
                  <a:srgbClr val="000099"/>
                </a:solidFill>
              </a:rPr>
              <a:t>shift</a:t>
            </a:r>
            <a:r>
              <a:rPr lang="en-US" altLang="zh-TW" smtClean="0"/>
              <a:t> </a:t>
            </a:r>
          </a:p>
          <a:p>
            <a:pPr eaLnBrk="1" hangingPunct="1">
              <a:lnSpc>
                <a:spcPct val="90000"/>
              </a:lnSpc>
              <a:buFontTx/>
              <a:buNone/>
            </a:pPr>
            <a:r>
              <a:rPr lang="en-US" altLang="zh-TW" smtClean="0"/>
              <a:t>    (‧moves to right of a terminal) </a:t>
            </a:r>
          </a:p>
          <a:p>
            <a:pPr eaLnBrk="1" hangingPunct="1">
              <a:lnSpc>
                <a:spcPct val="90000"/>
              </a:lnSpc>
              <a:buFontTx/>
              <a:buNone/>
            </a:pPr>
            <a:endParaRPr lang="en-US" altLang="zh-TW" smtClean="0"/>
          </a:p>
          <a:p>
            <a:pPr eaLnBrk="1" hangingPunct="1">
              <a:lnSpc>
                <a:spcPct val="90000"/>
              </a:lnSpc>
              <a:buFontTx/>
              <a:buNone/>
            </a:pPr>
            <a:r>
              <a:rPr lang="en-US" altLang="zh-TW" smtClean="0"/>
              <a:t>  </a:t>
            </a:r>
            <a:r>
              <a:rPr lang="en-US" altLang="zh-TW" i="1" smtClean="0"/>
              <a:t>or</a:t>
            </a:r>
            <a:r>
              <a:rPr lang="en-US" altLang="zh-TW" smtClean="0"/>
              <a:t>      signals a </a:t>
            </a:r>
            <a:r>
              <a:rPr lang="en-US" altLang="zh-TW" smtClean="0">
                <a:solidFill>
                  <a:srgbClr val="000099"/>
                </a:solidFill>
              </a:rPr>
              <a:t>reduce</a:t>
            </a:r>
            <a:r>
              <a:rPr lang="en-US" altLang="zh-TW" smtClean="0">
                <a:solidFill>
                  <a:srgbClr val="FF0000"/>
                </a:solidFill>
              </a:rPr>
              <a:t> </a:t>
            </a:r>
          </a:p>
          <a:p>
            <a:pPr eaLnBrk="1" hangingPunct="1">
              <a:lnSpc>
                <a:spcPct val="90000"/>
              </a:lnSpc>
              <a:buFontTx/>
              <a:buNone/>
            </a:pPr>
            <a:r>
              <a:rPr lang="en-US" altLang="zh-TW" smtClean="0">
                <a:solidFill>
                  <a:srgbClr val="FF0000"/>
                </a:solidFill>
              </a:rPr>
              <a:t>     </a:t>
            </a:r>
            <a:r>
              <a:rPr lang="en-US" altLang="zh-TW" smtClean="0"/>
              <a:t>(reducing the RHS </a:t>
            </a:r>
            <a:r>
              <a:rPr lang="en-US" altLang="zh-TW" b="1" smtClean="0"/>
              <a:t>handle</a:t>
            </a:r>
            <a:r>
              <a:rPr lang="en-US" altLang="zh-TW" smtClean="0"/>
              <a:t> to LHS) </a:t>
            </a:r>
          </a:p>
          <a:p>
            <a:pPr eaLnBrk="1" hangingPunct="1">
              <a:lnSpc>
                <a:spcPct val="90000"/>
              </a:lnSpc>
              <a:buFontTx/>
              <a:buNone/>
            </a:pPr>
            <a:r>
              <a:rPr lang="en-US" altLang="zh-TW" smtClean="0"/>
              <a:t> </a:t>
            </a:r>
          </a:p>
        </p:txBody>
      </p:sp>
      <p:sp>
        <p:nvSpPr>
          <p:cNvPr id="2970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FA028D2C-8422-40EC-9710-33FB8D8B171C}" type="slidenum">
              <a:rPr kumimoji="0" lang="en-US" altLang="zh-TW" smtClean="0"/>
              <a:pPr eaLnBrk="1" hangingPunct="1"/>
              <a:t>34</a:t>
            </a:fld>
            <a:endParaRPr kumimoji="0" lang="en-US" altLang="zh-TW" smtClean="0"/>
          </a:p>
        </p:txBody>
      </p:sp>
      <p:sp>
        <p:nvSpPr>
          <p:cNvPr id="30723" name="Rectangle 2"/>
          <p:cNvSpPr>
            <a:spLocks noGrp="1" noChangeArrowheads="1"/>
          </p:cNvSpPr>
          <p:nvPr>
            <p:ph type="title" idx="4294967295"/>
          </p:nvPr>
        </p:nvSpPr>
        <p:spPr/>
        <p:txBody>
          <a:bodyPr anchor="b"/>
          <a:lstStyle/>
          <a:p>
            <a:pPr eaLnBrk="1" hangingPunct="1"/>
            <a:r>
              <a:rPr lang="en-US" altLang="zh-TW" smtClean="0"/>
              <a:t>LR(0) Go_to table</a:t>
            </a:r>
          </a:p>
        </p:txBody>
      </p:sp>
      <p:graphicFrame>
        <p:nvGraphicFramePr>
          <p:cNvPr id="25659" name="Group 59"/>
          <p:cNvGraphicFramePr>
            <a:graphicFrameLocks noGrp="1"/>
          </p:cNvGraphicFramePr>
          <p:nvPr>
            <p:ph type="clipArt" sz="half" idx="4294967295"/>
          </p:nvPr>
        </p:nvGraphicFramePr>
        <p:xfrm>
          <a:off x="457200" y="1600200"/>
          <a:ext cx="7858125" cy="3524250"/>
        </p:xfrm>
        <a:graphic>
          <a:graphicData uri="http://schemas.openxmlformats.org/drawingml/2006/table">
            <a:tbl>
              <a:tblPr/>
              <a:tblGrid>
                <a:gridCol w="1965325"/>
                <a:gridCol w="1965325"/>
                <a:gridCol w="1962150"/>
                <a:gridCol w="1965325"/>
              </a:tblGrid>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r>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59" name="Rectangle 56"/>
          <p:cNvSpPr>
            <a:spLocks noGrp="1" noChangeArrowheads="1"/>
          </p:cNvSpPr>
          <p:nvPr>
            <p:ph type="body" sz="half" idx="4294967295"/>
          </p:nvPr>
        </p:nvSpPr>
        <p:spPr>
          <a:xfrm>
            <a:off x="461963" y="5527675"/>
            <a:ext cx="5489575" cy="555625"/>
          </a:xfrm>
        </p:spPr>
        <p:txBody>
          <a:bodyPr/>
          <a:lstStyle/>
          <a:p>
            <a:pPr eaLnBrk="1" hangingPunct="1">
              <a:lnSpc>
                <a:spcPct val="90000"/>
              </a:lnSpc>
              <a:buFontTx/>
              <a:buNone/>
            </a:pPr>
            <a:r>
              <a:rPr lang="en-US" altLang="zh-TW" sz="2800" smtClean="0">
                <a:ea typeface="標楷體" pitchFamily="65" charset="-120"/>
              </a:rPr>
              <a:t>The blanks above indicate errors</a:t>
            </a:r>
            <a:r>
              <a:rPr lang="en-US" altLang="zh-TW" sz="2800" smtClean="0"/>
              <a:t>.</a:t>
            </a:r>
          </a:p>
        </p:txBody>
      </p:sp>
      <p:sp>
        <p:nvSpPr>
          <p:cNvPr id="30760" name="投影片編號版面配置區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AA58F20C-BAA5-4918-8A06-77E6EE8D0231}" type="slidenum">
              <a:rPr kumimoji="0" lang="en-US" altLang="zh-TW" smtClean="0"/>
              <a:pPr eaLnBrk="1" hangingPunct="1"/>
              <a:t>35</a:t>
            </a:fld>
            <a:endParaRPr kumimoji="0" lang="en-US" altLang="zh-TW" smtClean="0"/>
          </a:p>
        </p:txBody>
      </p:sp>
      <p:sp>
        <p:nvSpPr>
          <p:cNvPr id="31747" name="Rectangle 2"/>
          <p:cNvSpPr>
            <a:spLocks noGrp="1" noChangeArrowheads="1"/>
          </p:cNvSpPr>
          <p:nvPr>
            <p:ph type="title" idx="4294967295"/>
          </p:nvPr>
        </p:nvSpPr>
        <p:spPr/>
        <p:txBody>
          <a:bodyPr anchor="b"/>
          <a:lstStyle/>
          <a:p>
            <a:pPr eaLnBrk="1" hangingPunct="1"/>
            <a:r>
              <a:rPr lang="en-US" altLang="zh-TW" smtClean="0"/>
              <a:t>LR(0) Action table</a:t>
            </a:r>
          </a:p>
        </p:txBody>
      </p:sp>
      <p:graphicFrame>
        <p:nvGraphicFramePr>
          <p:cNvPr id="125979" name="Group 27"/>
          <p:cNvGraphicFramePr>
            <a:graphicFrameLocks noGrp="1"/>
          </p:cNvGraphicFramePr>
          <p:nvPr>
            <p:ph idx="4294967295"/>
          </p:nvPr>
        </p:nvGraphicFramePr>
        <p:xfrm>
          <a:off x="901700" y="2562225"/>
          <a:ext cx="7415213" cy="1176338"/>
        </p:xfrm>
        <a:graphic>
          <a:graphicData uri="http://schemas.openxmlformats.org/drawingml/2006/table">
            <a:tbl>
              <a:tblPr/>
              <a:tblGrid>
                <a:gridCol w="1482725"/>
                <a:gridCol w="1482725"/>
                <a:gridCol w="1484313"/>
                <a:gridCol w="1482725"/>
                <a:gridCol w="1482725"/>
              </a:tblGrid>
              <a:tr h="5889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68" name="Rectangle 26"/>
          <p:cNvSpPr>
            <a:spLocks noChangeArrowheads="1"/>
          </p:cNvSpPr>
          <p:nvPr/>
        </p:nvSpPr>
        <p:spPr bwMode="auto">
          <a:xfrm>
            <a:off x="1547813" y="4005263"/>
            <a:ext cx="71278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buClr>
                <a:schemeClr val="tx2"/>
              </a:buClr>
              <a:buSzPct val="70000"/>
              <a:buFont typeface="Wingdings" pitchFamily="2" charset="2"/>
              <a:buChar char="l"/>
            </a:pPr>
            <a:r>
              <a:rPr lang="en-US" altLang="zh-TW" sz="2200"/>
              <a:t>S for shift</a:t>
            </a:r>
          </a:p>
          <a:p>
            <a:pPr marL="342900" indent="-342900">
              <a:lnSpc>
                <a:spcPct val="80000"/>
              </a:lnSpc>
              <a:spcBef>
                <a:spcPct val="20000"/>
              </a:spcBef>
              <a:buClr>
                <a:schemeClr val="tx2"/>
              </a:buClr>
              <a:buSzPct val="70000"/>
              <a:buFont typeface="Wingdings" pitchFamily="2" charset="2"/>
              <a:buChar char="l"/>
            </a:pPr>
            <a:r>
              <a:rPr lang="en-US" altLang="zh-TW" sz="2200"/>
              <a:t>A for accept</a:t>
            </a:r>
          </a:p>
          <a:p>
            <a:pPr marL="342900" indent="-342900">
              <a:lnSpc>
                <a:spcPct val="80000"/>
              </a:lnSpc>
              <a:spcBef>
                <a:spcPct val="20000"/>
              </a:spcBef>
              <a:buClr>
                <a:schemeClr val="tx2"/>
              </a:buClr>
              <a:buSzPct val="70000"/>
              <a:buFont typeface="Wingdings" pitchFamily="2" charset="2"/>
              <a:buChar char="l"/>
            </a:pPr>
            <a:r>
              <a:rPr lang="en-US" altLang="zh-TW" sz="2200"/>
              <a:t>R2 for reduce by Rule 2</a:t>
            </a:r>
          </a:p>
          <a:p>
            <a:pPr marL="342900" indent="-342900">
              <a:lnSpc>
                <a:spcPct val="80000"/>
              </a:lnSpc>
              <a:spcBef>
                <a:spcPct val="20000"/>
              </a:spcBef>
              <a:buClr>
                <a:schemeClr val="tx2"/>
              </a:buClr>
              <a:buSzPct val="70000"/>
              <a:buFont typeface="Wingdings" pitchFamily="2" charset="2"/>
              <a:buChar char="l"/>
            </a:pPr>
            <a:r>
              <a:rPr lang="en-US" altLang="zh-TW" sz="2200">
                <a:solidFill>
                  <a:srgbClr val="000099"/>
                </a:solidFill>
                <a:ea typeface="標楷體" pitchFamily="65" charset="-120"/>
              </a:rPr>
              <a:t>Each state has only one action</a:t>
            </a:r>
            <a:r>
              <a:rPr lang="en-US" altLang="zh-TW" sz="2200">
                <a:solidFill>
                  <a:schemeClr val="bg2"/>
                </a:solidFill>
                <a:ea typeface="標楷體" pitchFamily="65" charset="-120"/>
              </a:rPr>
              <a:t>.</a:t>
            </a:r>
          </a:p>
        </p:txBody>
      </p:sp>
      <p:sp>
        <p:nvSpPr>
          <p:cNvPr id="31769" name="投影片編號版面配置區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909354B3-D8F8-46D0-AF90-1631A9B53ED5}" type="slidenum">
              <a:rPr kumimoji="0" lang="en-US" altLang="zh-TW" smtClean="0"/>
              <a:pPr eaLnBrk="1" hangingPunct="1"/>
              <a:t>36</a:t>
            </a:fld>
            <a:endParaRPr kumimoji="0" lang="en-US" altLang="zh-TW" smtClean="0"/>
          </a:p>
        </p:txBody>
      </p:sp>
      <p:sp>
        <p:nvSpPr>
          <p:cNvPr id="32771" name="標題 1"/>
          <p:cNvSpPr>
            <a:spLocks noGrp="1"/>
          </p:cNvSpPr>
          <p:nvPr>
            <p:ph type="title" idx="4294967295"/>
          </p:nvPr>
        </p:nvSpPr>
        <p:spPr>
          <a:xfrm>
            <a:off x="457200" y="274638"/>
            <a:ext cx="8229600" cy="868362"/>
          </a:xfrm>
        </p:spPr>
        <p:txBody>
          <a:bodyPr anchor="b"/>
          <a:lstStyle/>
          <a:p>
            <a:pPr eaLnBrk="1" hangingPunct="1"/>
            <a:r>
              <a:rPr lang="en-US" altLang="zh-TW" smtClean="0"/>
              <a:t>LR(0) Parsing</a:t>
            </a:r>
          </a:p>
        </p:txBody>
      </p:sp>
      <p:sp>
        <p:nvSpPr>
          <p:cNvPr id="32772"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
        <p:nvSpPr>
          <p:cNvPr id="32773" name="Rectangle 3"/>
          <p:cNvSpPr>
            <a:spLocks noChangeArrowheads="1"/>
          </p:cNvSpPr>
          <p:nvPr/>
        </p:nvSpPr>
        <p:spPr bwMode="auto">
          <a:xfrm>
            <a:off x="533400" y="1524000"/>
            <a:ext cx="7772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pPr>
            <a:r>
              <a:rPr lang="en-US" altLang="zh-TW" sz="3800" b="1"/>
              <a:t>Stack              Input       Action</a:t>
            </a:r>
          </a:p>
          <a:p>
            <a:pPr marL="342900" indent="-342900">
              <a:lnSpc>
                <a:spcPct val="80000"/>
              </a:lnSpc>
              <a:spcBef>
                <a:spcPct val="20000"/>
              </a:spcBef>
            </a:pPr>
            <a:r>
              <a:rPr lang="en-US" altLang="zh-TW" sz="2800"/>
              <a:t>S0                                    id $            shift</a:t>
            </a:r>
          </a:p>
          <a:p>
            <a:pPr marL="342900" indent="-342900">
              <a:lnSpc>
                <a:spcPct val="80000"/>
              </a:lnSpc>
              <a:spcBef>
                <a:spcPct val="20000"/>
              </a:spcBef>
            </a:pPr>
            <a:r>
              <a:rPr lang="en-US" altLang="zh-TW" sz="2800"/>
              <a:t>S0 id S1                               $            reduce r2</a:t>
            </a:r>
          </a:p>
          <a:p>
            <a:pPr marL="342900" indent="-342900">
              <a:lnSpc>
                <a:spcPct val="80000"/>
              </a:lnSpc>
              <a:spcBef>
                <a:spcPct val="20000"/>
              </a:spcBef>
            </a:pPr>
            <a:r>
              <a:rPr lang="en-US" altLang="zh-TW" sz="2800"/>
              <a:t>S0 S S2                               $             shift</a:t>
            </a:r>
          </a:p>
          <a:p>
            <a:pPr marL="342900" indent="-342900">
              <a:lnSpc>
                <a:spcPct val="80000"/>
              </a:lnSpc>
              <a:spcBef>
                <a:spcPct val="20000"/>
              </a:spcBef>
            </a:pPr>
            <a:r>
              <a:rPr lang="en-US" altLang="zh-TW" sz="2800"/>
              <a:t>S0 S S2 $ S3                                     reduce r1</a:t>
            </a:r>
          </a:p>
          <a:p>
            <a:pPr marL="342900" indent="-342900">
              <a:lnSpc>
                <a:spcPct val="80000"/>
              </a:lnSpc>
              <a:spcBef>
                <a:spcPct val="20000"/>
              </a:spcBef>
            </a:pPr>
            <a:r>
              <a:rPr lang="en-US" altLang="zh-TW" sz="2800"/>
              <a:t>S0 S’						   accept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A0BE2CAE-B87D-443E-954A-C22BE4068CFA}" type="slidenum">
              <a:rPr kumimoji="0" lang="en-US" altLang="zh-TW" smtClean="0"/>
              <a:pPr eaLnBrk="1" hangingPunct="1"/>
              <a:t>37</a:t>
            </a:fld>
            <a:endParaRPr kumimoji="0" lang="en-US" altLang="zh-TW" smtClean="0"/>
          </a:p>
        </p:txBody>
      </p:sp>
      <p:sp>
        <p:nvSpPr>
          <p:cNvPr id="33795" name="Rectangle 2"/>
          <p:cNvSpPr>
            <a:spLocks noGrp="1" noChangeArrowheads="1"/>
          </p:cNvSpPr>
          <p:nvPr>
            <p:ph type="title" idx="4294967295"/>
          </p:nvPr>
        </p:nvSpPr>
        <p:spPr/>
        <p:txBody>
          <a:bodyPr anchor="b"/>
          <a:lstStyle/>
          <a:p>
            <a:pPr eaLnBrk="1" hangingPunct="1"/>
            <a:r>
              <a:rPr lang="en-US" altLang="zh-TW" smtClean="0"/>
              <a:t>Another LR(0) Example</a:t>
            </a:r>
            <a:endParaRPr lang="en-US" altLang="zh-TW" smtClean="0">
              <a:latin typeface="Times New Roman" pitchFamily="18" charset="0"/>
            </a:endParaRPr>
          </a:p>
        </p:txBody>
      </p:sp>
      <p:sp>
        <p:nvSpPr>
          <p:cNvPr id="33796" name="Rectangle 3"/>
          <p:cNvSpPr>
            <a:spLocks noGrp="1" noChangeArrowheads="1"/>
          </p:cNvSpPr>
          <p:nvPr>
            <p:ph type="body" idx="4294967295"/>
          </p:nvPr>
        </p:nvSpPr>
        <p:spPr/>
        <p:txBody>
          <a:bodyPr/>
          <a:lstStyle/>
          <a:p>
            <a:pPr eaLnBrk="1" hangingPunct="1">
              <a:buFontTx/>
              <a:buNone/>
            </a:pPr>
            <a:r>
              <a:rPr lang="en-US" altLang="zh-TW" dirty="0" smtClean="0">
                <a:latin typeface="Corbel" pitchFamily="34" charset="0"/>
              </a:rPr>
              <a:t>         Grammar:	</a:t>
            </a:r>
          </a:p>
          <a:p>
            <a:pPr eaLnBrk="1" hangingPunct="1">
              <a:buFontTx/>
              <a:buNone/>
            </a:pPr>
            <a:r>
              <a:rPr lang="en-US" altLang="zh-TW" dirty="0" smtClean="0">
                <a:latin typeface="Corbel" pitchFamily="34" charset="0"/>
              </a:rPr>
              <a:t>                       S→E $                     r1</a:t>
            </a:r>
          </a:p>
          <a:p>
            <a:pPr eaLnBrk="1" hangingPunct="1">
              <a:buFontTx/>
              <a:buNone/>
            </a:pPr>
            <a:r>
              <a:rPr lang="en-US" altLang="zh-TW" dirty="0" smtClean="0">
                <a:latin typeface="Corbel" pitchFamily="34" charset="0"/>
              </a:rPr>
              <a:t>	                   E→E+T                  r2</a:t>
            </a:r>
          </a:p>
          <a:p>
            <a:pPr eaLnBrk="1" hangingPunct="1">
              <a:buFontTx/>
              <a:buNone/>
            </a:pPr>
            <a:r>
              <a:rPr lang="en-US" altLang="zh-TW" dirty="0" smtClean="0">
                <a:latin typeface="Corbel" pitchFamily="34" charset="0"/>
              </a:rPr>
              <a:t>                               |  T                    r3</a:t>
            </a:r>
          </a:p>
          <a:p>
            <a:pPr eaLnBrk="1" hangingPunct="1">
              <a:buFontTx/>
              <a:buNone/>
            </a:pPr>
            <a:r>
              <a:rPr lang="en-US" altLang="zh-TW" dirty="0" smtClean="0">
                <a:latin typeface="Corbel" pitchFamily="34" charset="0"/>
              </a:rPr>
              <a:t>	                   T→ID                     r4</a:t>
            </a:r>
          </a:p>
          <a:p>
            <a:pPr eaLnBrk="1" hangingPunct="1">
              <a:buFontTx/>
              <a:buNone/>
            </a:pPr>
            <a:r>
              <a:rPr lang="en-US" altLang="zh-TW" dirty="0" smtClean="0">
                <a:latin typeface="Corbel" pitchFamily="34" charset="0"/>
              </a:rPr>
              <a:t>                              |  (E)                   r5</a:t>
            </a:r>
          </a:p>
        </p:txBody>
      </p:sp>
      <p:sp>
        <p:nvSpPr>
          <p:cNvPr id="3379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7BE1C37C-E5E4-4EBF-B556-F67E5A9413A8}" type="slidenum">
              <a:rPr kumimoji="0" lang="en-US" altLang="zh-TW" smtClean="0"/>
              <a:pPr eaLnBrk="1" hangingPunct="1"/>
              <a:t>38</a:t>
            </a:fld>
            <a:endParaRPr kumimoji="0" lang="en-US" altLang="zh-TW" smtClean="0"/>
          </a:p>
        </p:txBody>
      </p:sp>
      <p:sp>
        <p:nvSpPr>
          <p:cNvPr id="34819" name="Rectangle 2"/>
          <p:cNvSpPr>
            <a:spLocks noGrp="1" noChangeArrowheads="1"/>
          </p:cNvSpPr>
          <p:nvPr>
            <p:ph type="title" idx="4294967295"/>
          </p:nvPr>
        </p:nvSpPr>
        <p:spPr>
          <a:xfrm>
            <a:off x="468313" y="188913"/>
            <a:ext cx="8229600" cy="573087"/>
          </a:xfrm>
        </p:spPr>
        <p:txBody>
          <a:bodyPr anchor="b"/>
          <a:lstStyle/>
          <a:p>
            <a:pPr eaLnBrk="1" hangingPunct="1"/>
            <a:r>
              <a:rPr lang="en-US" altLang="zh-TW" sz="4000" smtClean="0"/>
              <a:t>LR(0) Transition Diagram</a:t>
            </a:r>
          </a:p>
        </p:txBody>
      </p:sp>
      <p:sp>
        <p:nvSpPr>
          <p:cNvPr id="34820" name="Rectangle 4"/>
          <p:cNvSpPr>
            <a:spLocks noChangeArrowheads="1"/>
          </p:cNvSpPr>
          <p:nvPr/>
        </p:nvSpPr>
        <p:spPr bwMode="auto">
          <a:xfrm>
            <a:off x="776288" y="1201738"/>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dirty="0">
                <a:latin typeface="Times New Roman" pitchFamily="18" charset="0"/>
              </a:rPr>
              <a:t>State 0</a:t>
            </a:r>
          </a:p>
        </p:txBody>
      </p:sp>
      <p:sp>
        <p:nvSpPr>
          <p:cNvPr id="34821" name="Rectangle 5"/>
          <p:cNvSpPr>
            <a:spLocks noChangeArrowheads="1"/>
          </p:cNvSpPr>
          <p:nvPr/>
        </p:nvSpPr>
        <p:spPr bwMode="auto">
          <a:xfrm>
            <a:off x="6248400" y="4873625"/>
            <a:ext cx="1439863" cy="50641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T→(E‧)</a:t>
            </a:r>
          </a:p>
          <a:p>
            <a:pPr algn="ctr"/>
            <a:r>
              <a:rPr lang="en-US" altLang="zh-TW">
                <a:latin typeface="Times New Roman" pitchFamily="18" charset="0"/>
              </a:rPr>
              <a:t>E→E‧+T</a:t>
            </a:r>
          </a:p>
        </p:txBody>
      </p:sp>
      <p:sp>
        <p:nvSpPr>
          <p:cNvPr id="34822" name="Rectangle 6"/>
          <p:cNvSpPr>
            <a:spLocks noChangeArrowheads="1"/>
          </p:cNvSpPr>
          <p:nvPr/>
        </p:nvSpPr>
        <p:spPr bwMode="auto">
          <a:xfrm>
            <a:off x="6248400" y="4514850"/>
            <a:ext cx="1439863"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7</a:t>
            </a:r>
          </a:p>
        </p:txBody>
      </p:sp>
      <p:sp>
        <p:nvSpPr>
          <p:cNvPr id="34823" name="Rectangle 7"/>
          <p:cNvSpPr>
            <a:spLocks noChangeArrowheads="1"/>
          </p:cNvSpPr>
          <p:nvPr/>
        </p:nvSpPr>
        <p:spPr bwMode="auto">
          <a:xfrm>
            <a:off x="6248400" y="2427288"/>
            <a:ext cx="1439863" cy="13668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T→(‧E)</a:t>
            </a:r>
          </a:p>
          <a:p>
            <a:pPr algn="ctr"/>
            <a:r>
              <a:rPr lang="en-US" altLang="zh-TW">
                <a:latin typeface="Times New Roman" pitchFamily="18" charset="0"/>
              </a:rPr>
              <a:t>E→‧E+T</a:t>
            </a:r>
          </a:p>
          <a:p>
            <a:pPr algn="ctr"/>
            <a:r>
              <a:rPr lang="en-US" altLang="zh-TW">
                <a:latin typeface="Times New Roman" pitchFamily="18" charset="0"/>
              </a:rPr>
              <a:t>E→‧T</a:t>
            </a:r>
          </a:p>
          <a:p>
            <a:pPr algn="ctr"/>
            <a:r>
              <a:rPr lang="en-US" altLang="zh-TW">
                <a:latin typeface="Times New Roman" pitchFamily="18" charset="0"/>
              </a:rPr>
              <a:t>T→‧id</a:t>
            </a:r>
          </a:p>
          <a:p>
            <a:pPr algn="ctr"/>
            <a:r>
              <a:rPr lang="en-US" altLang="zh-TW">
                <a:latin typeface="Times New Roman" pitchFamily="18" charset="0"/>
              </a:rPr>
              <a:t>T→‧(E)</a:t>
            </a:r>
          </a:p>
        </p:txBody>
      </p:sp>
      <p:sp>
        <p:nvSpPr>
          <p:cNvPr id="34824" name="Rectangle 8"/>
          <p:cNvSpPr>
            <a:spLocks noChangeArrowheads="1"/>
          </p:cNvSpPr>
          <p:nvPr/>
        </p:nvSpPr>
        <p:spPr bwMode="auto">
          <a:xfrm>
            <a:off x="6248400" y="2066925"/>
            <a:ext cx="1439863"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34825" name="Rectangle 9"/>
          <p:cNvSpPr>
            <a:spLocks noChangeArrowheads="1"/>
          </p:cNvSpPr>
          <p:nvPr/>
        </p:nvSpPr>
        <p:spPr bwMode="auto">
          <a:xfrm>
            <a:off x="6248400" y="1274763"/>
            <a:ext cx="1439863"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E→T‧</a:t>
            </a:r>
          </a:p>
        </p:txBody>
      </p:sp>
      <p:sp>
        <p:nvSpPr>
          <p:cNvPr id="34826" name="Rectangle 10"/>
          <p:cNvSpPr>
            <a:spLocks noChangeArrowheads="1"/>
          </p:cNvSpPr>
          <p:nvPr/>
        </p:nvSpPr>
        <p:spPr bwMode="auto">
          <a:xfrm>
            <a:off x="6248400" y="914400"/>
            <a:ext cx="1439863"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9</a:t>
            </a:r>
          </a:p>
        </p:txBody>
      </p:sp>
      <p:sp>
        <p:nvSpPr>
          <p:cNvPr id="34827" name="Rectangle 11"/>
          <p:cNvSpPr>
            <a:spLocks noChangeArrowheads="1"/>
          </p:cNvSpPr>
          <p:nvPr/>
        </p:nvSpPr>
        <p:spPr bwMode="auto">
          <a:xfrm>
            <a:off x="3440113" y="4154488"/>
            <a:ext cx="1439862" cy="790575"/>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E→E+‧T</a:t>
            </a:r>
          </a:p>
          <a:p>
            <a:pPr algn="ctr"/>
            <a:r>
              <a:rPr lang="en-US" altLang="zh-TW">
                <a:latin typeface="Times New Roman" pitchFamily="18" charset="0"/>
              </a:rPr>
              <a:t>T→‧id</a:t>
            </a:r>
          </a:p>
          <a:p>
            <a:pPr algn="ctr"/>
            <a:r>
              <a:rPr lang="en-US" altLang="zh-TW">
                <a:latin typeface="Times New Roman" pitchFamily="18" charset="0"/>
              </a:rPr>
              <a:t>T→‧(E)</a:t>
            </a:r>
          </a:p>
        </p:txBody>
      </p:sp>
      <p:sp>
        <p:nvSpPr>
          <p:cNvPr id="34828" name="Rectangle 12"/>
          <p:cNvSpPr>
            <a:spLocks noChangeArrowheads="1"/>
          </p:cNvSpPr>
          <p:nvPr/>
        </p:nvSpPr>
        <p:spPr bwMode="auto">
          <a:xfrm>
            <a:off x="3440113" y="3794125"/>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34829" name="Rectangle 13"/>
          <p:cNvSpPr>
            <a:spLocks noChangeArrowheads="1"/>
          </p:cNvSpPr>
          <p:nvPr/>
        </p:nvSpPr>
        <p:spPr bwMode="auto">
          <a:xfrm>
            <a:off x="3440113" y="5883275"/>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E→E+T‧</a:t>
            </a:r>
          </a:p>
        </p:txBody>
      </p:sp>
      <p:sp>
        <p:nvSpPr>
          <p:cNvPr id="34830" name="Rectangle 14"/>
          <p:cNvSpPr>
            <a:spLocks noChangeArrowheads="1"/>
          </p:cNvSpPr>
          <p:nvPr/>
        </p:nvSpPr>
        <p:spPr bwMode="auto">
          <a:xfrm>
            <a:off x="3440113" y="5522913"/>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34831" name="Rectangle 15"/>
          <p:cNvSpPr>
            <a:spLocks noChangeArrowheads="1"/>
          </p:cNvSpPr>
          <p:nvPr/>
        </p:nvSpPr>
        <p:spPr bwMode="auto">
          <a:xfrm>
            <a:off x="6248400" y="6243638"/>
            <a:ext cx="1439863"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T→(E) ‧</a:t>
            </a:r>
          </a:p>
        </p:txBody>
      </p:sp>
      <p:sp>
        <p:nvSpPr>
          <p:cNvPr id="34832" name="Rectangle 16"/>
          <p:cNvSpPr>
            <a:spLocks noChangeArrowheads="1"/>
          </p:cNvSpPr>
          <p:nvPr/>
        </p:nvSpPr>
        <p:spPr bwMode="auto">
          <a:xfrm>
            <a:off x="6248400" y="5883275"/>
            <a:ext cx="1439863"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8</a:t>
            </a:r>
          </a:p>
        </p:txBody>
      </p:sp>
      <p:sp>
        <p:nvSpPr>
          <p:cNvPr id="34833" name="Rectangle 17"/>
          <p:cNvSpPr>
            <a:spLocks noChangeArrowheads="1"/>
          </p:cNvSpPr>
          <p:nvPr/>
        </p:nvSpPr>
        <p:spPr bwMode="auto">
          <a:xfrm>
            <a:off x="776288" y="5954713"/>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S→E$‧</a:t>
            </a:r>
          </a:p>
        </p:txBody>
      </p:sp>
      <p:sp>
        <p:nvSpPr>
          <p:cNvPr id="34834" name="Rectangle 18"/>
          <p:cNvSpPr>
            <a:spLocks noChangeArrowheads="1"/>
          </p:cNvSpPr>
          <p:nvPr/>
        </p:nvSpPr>
        <p:spPr bwMode="auto">
          <a:xfrm>
            <a:off x="776288" y="5594350"/>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34835" name="Rectangle 19"/>
          <p:cNvSpPr>
            <a:spLocks noChangeArrowheads="1"/>
          </p:cNvSpPr>
          <p:nvPr/>
        </p:nvSpPr>
        <p:spPr bwMode="auto">
          <a:xfrm>
            <a:off x="776288" y="4514850"/>
            <a:ext cx="1439862" cy="504825"/>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S→E‧$</a:t>
            </a:r>
          </a:p>
          <a:p>
            <a:pPr algn="ctr"/>
            <a:r>
              <a:rPr lang="en-US" altLang="zh-TW">
                <a:latin typeface="Times New Roman" pitchFamily="18" charset="0"/>
              </a:rPr>
              <a:t>E→E‧+T</a:t>
            </a:r>
          </a:p>
        </p:txBody>
      </p:sp>
      <p:sp>
        <p:nvSpPr>
          <p:cNvPr id="34836" name="Rectangle 20"/>
          <p:cNvSpPr>
            <a:spLocks noChangeArrowheads="1"/>
          </p:cNvSpPr>
          <p:nvPr/>
        </p:nvSpPr>
        <p:spPr bwMode="auto">
          <a:xfrm>
            <a:off x="776288" y="4154488"/>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34837" name="Rectangle 21"/>
          <p:cNvSpPr>
            <a:spLocks noChangeArrowheads="1"/>
          </p:cNvSpPr>
          <p:nvPr/>
        </p:nvSpPr>
        <p:spPr bwMode="auto">
          <a:xfrm>
            <a:off x="3440113" y="2786063"/>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T→id‧</a:t>
            </a:r>
          </a:p>
        </p:txBody>
      </p:sp>
      <p:sp>
        <p:nvSpPr>
          <p:cNvPr id="34838" name="Rectangle 22"/>
          <p:cNvSpPr>
            <a:spLocks noChangeArrowheads="1"/>
          </p:cNvSpPr>
          <p:nvPr/>
        </p:nvSpPr>
        <p:spPr bwMode="auto">
          <a:xfrm>
            <a:off x="3440113" y="2425700"/>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34839" name="Rectangle 23"/>
          <p:cNvSpPr>
            <a:spLocks noChangeArrowheads="1"/>
          </p:cNvSpPr>
          <p:nvPr/>
        </p:nvSpPr>
        <p:spPr bwMode="auto">
          <a:xfrm>
            <a:off x="776288" y="1562100"/>
            <a:ext cx="1439862" cy="1439863"/>
          </a:xfrm>
          <a:prstGeom prst="rect">
            <a:avLst/>
          </a:prstGeom>
          <a:solidFill>
            <a:schemeClr val="bg1"/>
          </a:solidFill>
          <a:ln w="9525">
            <a:solidFill>
              <a:schemeClr val="tx1"/>
            </a:solidFill>
            <a:miter lim="800000"/>
            <a:headEnd/>
            <a:tailEnd/>
          </a:ln>
        </p:spPr>
        <p:txBody>
          <a:bodyPr wrap="none" anchor="ctr"/>
          <a:lstStyle/>
          <a:p>
            <a:r>
              <a:rPr lang="en-US" altLang="zh-TW" dirty="0">
                <a:latin typeface="Times New Roman" pitchFamily="18" charset="0"/>
              </a:rPr>
              <a:t>S</a:t>
            </a:r>
            <a:r>
              <a:rPr lang="en-US" altLang="zh-TW" dirty="0">
                <a:latin typeface="Times New Roman" pitchFamily="18" charset="0"/>
                <a:cs typeface="Times New Roman" pitchFamily="18" charset="0"/>
              </a:rPr>
              <a:t>→</a:t>
            </a:r>
            <a:r>
              <a:rPr lang="en-US" altLang="zh-TW" dirty="0">
                <a:latin typeface="新細明體" charset="-120"/>
                <a:cs typeface="Times New Roman" pitchFamily="18" charset="0"/>
              </a:rPr>
              <a:t>‧</a:t>
            </a:r>
            <a:r>
              <a:rPr lang="en-US" altLang="zh-TW" dirty="0">
                <a:latin typeface="Times New Roman" pitchFamily="18" charset="0"/>
                <a:cs typeface="Times New Roman" pitchFamily="18" charset="0"/>
              </a:rPr>
              <a:t>E$</a:t>
            </a:r>
          </a:p>
          <a:p>
            <a:r>
              <a:rPr lang="en-US" altLang="zh-TW" dirty="0">
                <a:latin typeface="Times New Roman" pitchFamily="18" charset="0"/>
                <a:cs typeface="Times New Roman" pitchFamily="18" charset="0"/>
              </a:rPr>
              <a:t>E</a:t>
            </a:r>
            <a:r>
              <a:rPr lang="en-US" altLang="zh-TW" dirty="0">
                <a:latin typeface="Times New Roman" pitchFamily="18" charset="0"/>
              </a:rPr>
              <a:t>→‧E+T</a:t>
            </a:r>
          </a:p>
          <a:p>
            <a:r>
              <a:rPr lang="en-US" altLang="zh-TW" dirty="0">
                <a:latin typeface="Times New Roman" pitchFamily="18" charset="0"/>
              </a:rPr>
              <a:t>E→‧T</a:t>
            </a:r>
          </a:p>
          <a:p>
            <a:r>
              <a:rPr lang="en-US" altLang="zh-TW" dirty="0">
                <a:latin typeface="Times New Roman" pitchFamily="18" charset="0"/>
              </a:rPr>
              <a:t>T→‧id</a:t>
            </a:r>
          </a:p>
          <a:p>
            <a:r>
              <a:rPr lang="en-US" altLang="zh-TW" dirty="0">
                <a:latin typeface="Times New Roman" pitchFamily="18" charset="0"/>
              </a:rPr>
              <a:t>T→‧(E)</a:t>
            </a:r>
          </a:p>
        </p:txBody>
      </p:sp>
      <p:sp>
        <p:nvSpPr>
          <p:cNvPr id="34840" name="Rectangle 24"/>
          <p:cNvSpPr>
            <a:spLocks noChangeArrowheads="1"/>
          </p:cNvSpPr>
          <p:nvPr/>
        </p:nvSpPr>
        <p:spPr bwMode="auto">
          <a:xfrm>
            <a:off x="3224213" y="336232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id</a:t>
            </a:r>
          </a:p>
        </p:txBody>
      </p:sp>
      <p:sp>
        <p:nvSpPr>
          <p:cNvPr id="34841" name="Rectangle 25"/>
          <p:cNvSpPr>
            <a:spLocks noChangeArrowheads="1"/>
          </p:cNvSpPr>
          <p:nvPr/>
        </p:nvSpPr>
        <p:spPr bwMode="auto">
          <a:xfrm>
            <a:off x="992188" y="336232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E</a:t>
            </a:r>
          </a:p>
        </p:txBody>
      </p:sp>
      <p:sp>
        <p:nvSpPr>
          <p:cNvPr id="34842" name="Rectangle 26"/>
          <p:cNvSpPr>
            <a:spLocks noChangeArrowheads="1"/>
          </p:cNvSpPr>
          <p:nvPr/>
        </p:nvSpPr>
        <p:spPr bwMode="auto">
          <a:xfrm>
            <a:off x="3800475" y="985838"/>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34843" name="Line 27"/>
          <p:cNvSpPr>
            <a:spLocks noChangeShapeType="1"/>
          </p:cNvSpPr>
          <p:nvPr/>
        </p:nvSpPr>
        <p:spPr bwMode="auto">
          <a:xfrm>
            <a:off x="2216150" y="1346200"/>
            <a:ext cx="4032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44" name="Line 28"/>
          <p:cNvSpPr>
            <a:spLocks noChangeShapeType="1"/>
          </p:cNvSpPr>
          <p:nvPr/>
        </p:nvSpPr>
        <p:spPr bwMode="auto">
          <a:xfrm>
            <a:off x="1423988" y="3001963"/>
            <a:ext cx="0"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45" name="Line 29"/>
          <p:cNvSpPr>
            <a:spLocks noChangeShapeType="1"/>
          </p:cNvSpPr>
          <p:nvPr/>
        </p:nvSpPr>
        <p:spPr bwMode="auto">
          <a:xfrm>
            <a:off x="2216150" y="4657725"/>
            <a:ext cx="1223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46" name="Line 30"/>
          <p:cNvSpPr>
            <a:spLocks noChangeShapeType="1"/>
          </p:cNvSpPr>
          <p:nvPr/>
        </p:nvSpPr>
        <p:spPr bwMode="auto">
          <a:xfrm>
            <a:off x="1423988" y="5018088"/>
            <a:ext cx="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47" name="Line 31"/>
          <p:cNvSpPr>
            <a:spLocks noChangeShapeType="1"/>
          </p:cNvSpPr>
          <p:nvPr/>
        </p:nvSpPr>
        <p:spPr bwMode="auto">
          <a:xfrm>
            <a:off x="4087813" y="4946650"/>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48" name="Line 32"/>
          <p:cNvSpPr>
            <a:spLocks noChangeShapeType="1"/>
          </p:cNvSpPr>
          <p:nvPr/>
        </p:nvSpPr>
        <p:spPr bwMode="auto">
          <a:xfrm flipV="1">
            <a:off x="3727450" y="314642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49" name="Line 33"/>
          <p:cNvSpPr>
            <a:spLocks noChangeShapeType="1"/>
          </p:cNvSpPr>
          <p:nvPr/>
        </p:nvSpPr>
        <p:spPr bwMode="auto">
          <a:xfrm>
            <a:off x="2216150" y="2209800"/>
            <a:ext cx="4032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50" name="Line 34"/>
          <p:cNvSpPr>
            <a:spLocks noChangeShapeType="1"/>
          </p:cNvSpPr>
          <p:nvPr/>
        </p:nvSpPr>
        <p:spPr bwMode="auto">
          <a:xfrm flipH="1">
            <a:off x="4879975" y="2930525"/>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51" name="Line 35"/>
          <p:cNvSpPr>
            <a:spLocks noChangeShapeType="1"/>
          </p:cNvSpPr>
          <p:nvPr/>
        </p:nvSpPr>
        <p:spPr bwMode="auto">
          <a:xfrm>
            <a:off x="4879975" y="4083050"/>
            <a:ext cx="1655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52" name="Line 36"/>
          <p:cNvSpPr>
            <a:spLocks noChangeShapeType="1"/>
          </p:cNvSpPr>
          <p:nvPr/>
        </p:nvSpPr>
        <p:spPr bwMode="auto">
          <a:xfrm flipV="1">
            <a:off x="6535738" y="3794125"/>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53" name="Line 37"/>
          <p:cNvSpPr>
            <a:spLocks noChangeShapeType="1"/>
          </p:cNvSpPr>
          <p:nvPr/>
        </p:nvSpPr>
        <p:spPr bwMode="auto">
          <a:xfrm>
            <a:off x="7256463" y="3794125"/>
            <a:ext cx="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54" name="Line 38"/>
          <p:cNvSpPr>
            <a:spLocks noChangeShapeType="1"/>
          </p:cNvSpPr>
          <p:nvPr/>
        </p:nvSpPr>
        <p:spPr bwMode="auto">
          <a:xfrm flipH="1">
            <a:off x="4879975" y="4730750"/>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55" name="Line 39"/>
          <p:cNvSpPr>
            <a:spLocks noChangeShapeType="1"/>
          </p:cNvSpPr>
          <p:nvPr/>
        </p:nvSpPr>
        <p:spPr bwMode="auto">
          <a:xfrm>
            <a:off x="6896100" y="5378450"/>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56" name="Rectangle 40"/>
          <p:cNvSpPr>
            <a:spLocks noChangeArrowheads="1"/>
          </p:cNvSpPr>
          <p:nvPr/>
        </p:nvSpPr>
        <p:spPr bwMode="auto">
          <a:xfrm>
            <a:off x="5311775" y="36496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57" name="Rectangle 41"/>
          <p:cNvSpPr>
            <a:spLocks noChangeArrowheads="1"/>
          </p:cNvSpPr>
          <p:nvPr/>
        </p:nvSpPr>
        <p:spPr bwMode="auto">
          <a:xfrm>
            <a:off x="5384800" y="249872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id</a:t>
            </a:r>
          </a:p>
        </p:txBody>
      </p:sp>
      <p:sp>
        <p:nvSpPr>
          <p:cNvPr id="34858" name="Rectangle 42"/>
          <p:cNvSpPr>
            <a:spLocks noChangeArrowheads="1"/>
          </p:cNvSpPr>
          <p:nvPr/>
        </p:nvSpPr>
        <p:spPr bwMode="auto">
          <a:xfrm>
            <a:off x="3800475" y="1778000"/>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59" name="Rectangle 43"/>
          <p:cNvSpPr>
            <a:spLocks noChangeArrowheads="1"/>
          </p:cNvSpPr>
          <p:nvPr/>
        </p:nvSpPr>
        <p:spPr bwMode="auto">
          <a:xfrm>
            <a:off x="3584575" y="509111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34860" name="Rectangle 44"/>
          <p:cNvSpPr>
            <a:spLocks noChangeArrowheads="1"/>
          </p:cNvSpPr>
          <p:nvPr/>
        </p:nvSpPr>
        <p:spPr bwMode="auto">
          <a:xfrm>
            <a:off x="919163" y="509111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61" name="Rectangle 45"/>
          <p:cNvSpPr>
            <a:spLocks noChangeArrowheads="1"/>
          </p:cNvSpPr>
          <p:nvPr/>
        </p:nvSpPr>
        <p:spPr bwMode="auto">
          <a:xfrm>
            <a:off x="7327900" y="401002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E</a:t>
            </a:r>
          </a:p>
        </p:txBody>
      </p:sp>
      <p:sp>
        <p:nvSpPr>
          <p:cNvPr id="34862" name="Rectangle 46"/>
          <p:cNvSpPr>
            <a:spLocks noChangeArrowheads="1"/>
          </p:cNvSpPr>
          <p:nvPr/>
        </p:nvSpPr>
        <p:spPr bwMode="auto">
          <a:xfrm>
            <a:off x="5311775" y="4298950"/>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63" name="Rectangle 48"/>
          <p:cNvSpPr>
            <a:spLocks noChangeArrowheads="1"/>
          </p:cNvSpPr>
          <p:nvPr/>
        </p:nvSpPr>
        <p:spPr bwMode="auto">
          <a:xfrm>
            <a:off x="7040563" y="5449888"/>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64" name="Rectangle 49"/>
          <p:cNvSpPr>
            <a:spLocks noChangeArrowheads="1"/>
          </p:cNvSpPr>
          <p:nvPr/>
        </p:nvSpPr>
        <p:spPr bwMode="auto">
          <a:xfrm>
            <a:off x="2576513" y="422592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65" name="Line 51"/>
          <p:cNvSpPr>
            <a:spLocks noChangeShapeType="1"/>
          </p:cNvSpPr>
          <p:nvPr/>
        </p:nvSpPr>
        <p:spPr bwMode="auto">
          <a:xfrm>
            <a:off x="2216150" y="2786063"/>
            <a:ext cx="1223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66" name="Rectangle 52"/>
          <p:cNvSpPr>
            <a:spLocks noChangeArrowheads="1"/>
          </p:cNvSpPr>
          <p:nvPr/>
        </p:nvSpPr>
        <p:spPr bwMode="auto">
          <a:xfrm>
            <a:off x="2503488" y="23542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id</a:t>
            </a:r>
          </a:p>
        </p:txBody>
      </p:sp>
      <p:sp>
        <p:nvSpPr>
          <p:cNvPr id="34867" name="Line 53"/>
          <p:cNvSpPr>
            <a:spLocks noChangeShapeType="1"/>
          </p:cNvSpPr>
          <p:nvPr/>
        </p:nvSpPr>
        <p:spPr bwMode="auto">
          <a:xfrm flipV="1">
            <a:off x="6967538" y="1633538"/>
            <a:ext cx="0" cy="433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68" name="Rectangle 54"/>
          <p:cNvSpPr>
            <a:spLocks noChangeArrowheads="1"/>
          </p:cNvSpPr>
          <p:nvPr/>
        </p:nvSpPr>
        <p:spPr bwMode="auto">
          <a:xfrm>
            <a:off x="7040563" y="1706563"/>
            <a:ext cx="360362" cy="287337"/>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34869" name="Line 55"/>
          <p:cNvSpPr>
            <a:spLocks noChangeShapeType="1"/>
          </p:cNvSpPr>
          <p:nvPr/>
        </p:nvSpPr>
        <p:spPr bwMode="auto">
          <a:xfrm>
            <a:off x="7543800" y="379412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70" name="Line 56"/>
          <p:cNvSpPr>
            <a:spLocks noChangeShapeType="1"/>
          </p:cNvSpPr>
          <p:nvPr/>
        </p:nvSpPr>
        <p:spPr bwMode="auto">
          <a:xfrm>
            <a:off x="7543800" y="4010025"/>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71" name="Line 57"/>
          <p:cNvSpPr>
            <a:spLocks noChangeShapeType="1"/>
          </p:cNvSpPr>
          <p:nvPr/>
        </p:nvSpPr>
        <p:spPr bwMode="auto">
          <a:xfrm flipV="1">
            <a:off x="7975600" y="3506788"/>
            <a:ext cx="0" cy="503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72" name="Line 58"/>
          <p:cNvSpPr>
            <a:spLocks noChangeShapeType="1"/>
          </p:cNvSpPr>
          <p:nvPr/>
        </p:nvSpPr>
        <p:spPr bwMode="auto">
          <a:xfrm flipH="1">
            <a:off x="7688263" y="3506788"/>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73" name="Rectangle 59"/>
          <p:cNvSpPr>
            <a:spLocks noChangeArrowheads="1"/>
          </p:cNvSpPr>
          <p:nvPr/>
        </p:nvSpPr>
        <p:spPr bwMode="auto">
          <a:xfrm>
            <a:off x="7759700" y="3001963"/>
            <a:ext cx="288925"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74" name="投影片編號版面配置區 56"/>
          <p:cNvSpPr txBox="1">
            <a:spLocks noGrp="1"/>
          </p:cNvSpPr>
          <p:nvPr/>
        </p:nvSpPr>
        <p:spPr bwMode="auto">
          <a:xfrm>
            <a:off x="5853113" y="61817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E3F3934B-9B8E-412E-A79A-53CED17AF00A}" type="slidenum">
              <a:rPr kumimoji="0" lang="en-US" altLang="zh-TW" smtClean="0"/>
              <a:pPr eaLnBrk="1" hangingPunct="1"/>
              <a:t>39</a:t>
            </a:fld>
            <a:endParaRPr kumimoji="0" lang="en-US" altLang="zh-TW" smtClean="0"/>
          </a:p>
        </p:txBody>
      </p:sp>
      <p:sp>
        <p:nvSpPr>
          <p:cNvPr id="35843" name="Rectangle 2"/>
          <p:cNvSpPr>
            <a:spLocks noGrp="1" noChangeArrowheads="1"/>
          </p:cNvSpPr>
          <p:nvPr>
            <p:ph type="title" idx="4294967295"/>
          </p:nvPr>
        </p:nvSpPr>
        <p:spPr>
          <a:xfrm>
            <a:off x="468313" y="260350"/>
            <a:ext cx="8229600" cy="585788"/>
          </a:xfrm>
        </p:spPr>
        <p:txBody>
          <a:bodyPr anchor="b"/>
          <a:lstStyle/>
          <a:p>
            <a:pPr eaLnBrk="1" hangingPunct="1"/>
            <a:r>
              <a:rPr lang="en-US" altLang="zh-TW" sz="4000" smtClean="0"/>
              <a:t>LR(0) Go_to table </a:t>
            </a:r>
          </a:p>
        </p:txBody>
      </p:sp>
      <p:graphicFrame>
        <p:nvGraphicFramePr>
          <p:cNvPr id="137379" name="Group 163"/>
          <p:cNvGraphicFramePr>
            <a:graphicFrameLocks noGrp="1"/>
          </p:cNvGraphicFramePr>
          <p:nvPr>
            <p:ph idx="4294967295"/>
          </p:nvPr>
        </p:nvGraphicFramePr>
        <p:xfrm>
          <a:off x="609600" y="1066800"/>
          <a:ext cx="7388225" cy="5486400"/>
        </p:xfrm>
        <a:graphic>
          <a:graphicData uri="http://schemas.openxmlformats.org/drawingml/2006/table">
            <a:tbl>
              <a:tblPr/>
              <a:tblGrid>
                <a:gridCol w="1174750"/>
                <a:gridCol w="887413"/>
                <a:gridCol w="887412"/>
                <a:gridCol w="887413"/>
                <a:gridCol w="889000"/>
                <a:gridCol w="887412"/>
                <a:gridCol w="887413"/>
                <a:gridCol w="887412"/>
              </a:tblGrid>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dirty="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dirty="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95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D98A847-2B70-48D6-B1EE-693AF08324CB}" type="slidenum">
              <a:rPr kumimoji="0" lang="en-US" altLang="zh-TW" smtClean="0"/>
              <a:pPr eaLnBrk="1" hangingPunct="1"/>
              <a:t>4</a:t>
            </a:fld>
            <a:endParaRPr kumimoji="0" lang="en-US" altLang="zh-TW" smtClean="0"/>
          </a:p>
        </p:txBody>
      </p:sp>
      <p:sp>
        <p:nvSpPr>
          <p:cNvPr id="6147" name="Rectangle 2"/>
          <p:cNvSpPr>
            <a:spLocks noGrp="1" noChangeArrowheads="1"/>
          </p:cNvSpPr>
          <p:nvPr>
            <p:ph type="title" idx="4294967295"/>
          </p:nvPr>
        </p:nvSpPr>
        <p:spPr/>
        <p:txBody>
          <a:bodyPr anchor="b"/>
          <a:lstStyle/>
          <a:p>
            <a:pPr eaLnBrk="1" hangingPunct="1"/>
            <a:r>
              <a:rPr lang="en-US" altLang="zh-TW" smtClean="0"/>
              <a:t>Reduction</a:t>
            </a:r>
          </a:p>
        </p:txBody>
      </p:sp>
      <p:sp>
        <p:nvSpPr>
          <p:cNvPr id="6148" name="Rectangle 3"/>
          <p:cNvSpPr>
            <a:spLocks noGrp="1" noChangeArrowheads="1"/>
          </p:cNvSpPr>
          <p:nvPr>
            <p:ph type="body" idx="4294967295"/>
          </p:nvPr>
        </p:nvSpPr>
        <p:spPr/>
        <p:txBody>
          <a:bodyPr/>
          <a:lstStyle/>
          <a:p>
            <a:pPr eaLnBrk="1" hangingPunct="1"/>
            <a:r>
              <a:rPr lang="en-US" altLang="zh-TW" smtClean="0"/>
              <a:t>The bottom-up parsing as the process of “reducing” a token string to the start symbol of the grammar.</a:t>
            </a:r>
          </a:p>
          <a:p>
            <a:pPr eaLnBrk="1" hangingPunct="1"/>
            <a:endParaRPr lang="en-US" altLang="zh-TW" smtClean="0"/>
          </a:p>
          <a:p>
            <a:pPr eaLnBrk="1" hangingPunct="1"/>
            <a:r>
              <a:rPr lang="en-US" altLang="zh-TW" smtClean="0"/>
              <a:t>At each </a:t>
            </a:r>
            <a:r>
              <a:rPr lang="en-US" altLang="zh-TW" i="1" smtClean="0"/>
              <a:t>reduction</a:t>
            </a:r>
            <a:r>
              <a:rPr lang="en-US" altLang="zh-TW" smtClean="0"/>
              <a:t>, the token string matching the RHS of a production is replaced by the LHS non-terminal of that production.</a:t>
            </a:r>
          </a:p>
        </p:txBody>
      </p:sp>
      <p:sp>
        <p:nvSpPr>
          <p:cNvPr id="6149"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6777764-C0EA-40B0-A7FD-FB195AD6FD73}" type="slidenum">
              <a:rPr kumimoji="0" lang="en-US" altLang="zh-TW" smtClean="0"/>
              <a:pPr eaLnBrk="1" hangingPunct="1"/>
              <a:t>40</a:t>
            </a:fld>
            <a:endParaRPr kumimoji="0" lang="en-US" altLang="zh-TW" smtClean="0"/>
          </a:p>
        </p:txBody>
      </p:sp>
      <p:sp>
        <p:nvSpPr>
          <p:cNvPr id="36867" name="Rectangle 2"/>
          <p:cNvSpPr>
            <a:spLocks noGrp="1" noChangeArrowheads="1"/>
          </p:cNvSpPr>
          <p:nvPr>
            <p:ph type="title" idx="4294967295"/>
          </p:nvPr>
        </p:nvSpPr>
        <p:spPr/>
        <p:txBody>
          <a:bodyPr anchor="b"/>
          <a:lstStyle/>
          <a:p>
            <a:pPr eaLnBrk="1" hangingPunct="1"/>
            <a:r>
              <a:rPr lang="en-US" altLang="zh-TW" smtClean="0">
                <a:cs typeface="Arial" charset="0"/>
              </a:rPr>
              <a:t>LR(0) Action table</a:t>
            </a:r>
          </a:p>
        </p:txBody>
      </p:sp>
      <p:graphicFrame>
        <p:nvGraphicFramePr>
          <p:cNvPr id="39020" name="Group 108"/>
          <p:cNvGraphicFramePr>
            <a:graphicFrameLocks noGrp="1"/>
          </p:cNvGraphicFramePr>
          <p:nvPr>
            <p:ph type="clipArt" sz="half" idx="4294967295"/>
            <p:extLst>
              <p:ext uri="{D42A27DB-BD31-4B8C-83A1-F6EECF244321}">
                <p14:modId xmlns:p14="http://schemas.microsoft.com/office/powerpoint/2010/main" val="2354216421"/>
              </p:ext>
            </p:extLst>
          </p:nvPr>
        </p:nvGraphicFramePr>
        <p:xfrm>
          <a:off x="294595" y="1905000"/>
          <a:ext cx="8424862" cy="1411287"/>
        </p:xfrm>
        <a:graphic>
          <a:graphicData uri="http://schemas.openxmlformats.org/drawingml/2006/table">
            <a:tbl>
              <a:tblPr/>
              <a:tblGrid>
                <a:gridCol w="1335087"/>
                <a:gridCol w="738188"/>
                <a:gridCol w="742950"/>
                <a:gridCol w="739775"/>
                <a:gridCol w="741362"/>
                <a:gridCol w="739775"/>
                <a:gridCol w="741363"/>
                <a:gridCol w="665162"/>
                <a:gridCol w="669925"/>
                <a:gridCol w="674688"/>
                <a:gridCol w="636587"/>
              </a:tblGrid>
              <a:tr h="6064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smtClean="0">
                          <a:ln>
                            <a:noFill/>
                          </a:ln>
                          <a:solidFill>
                            <a:schemeClr val="tx1"/>
                          </a:solidFill>
                          <a:effectLst/>
                          <a:latin typeface="Arial"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486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smtClean="0">
                          <a:ln>
                            <a:noFill/>
                          </a:ln>
                          <a:solidFill>
                            <a:schemeClr val="tx1"/>
                          </a:solidFill>
                          <a:effectLst/>
                          <a:latin typeface="Arial" charset="0"/>
                          <a:ea typeface="新細明體" charset="-120"/>
                        </a:rPr>
                        <a:t>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smtClean="0">
                          <a:ln>
                            <a:noFill/>
                          </a:ln>
                          <a:solidFill>
                            <a:schemeClr val="tx1"/>
                          </a:solidFill>
                          <a:effectLst/>
                          <a:latin typeface="Arial" charset="0"/>
                          <a:ea typeface="新細明體" charset="-120"/>
                        </a:rPr>
                        <a:t>R3</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906"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FB1C741-DF01-4E44-9BB6-2B78DA890E2B}" type="slidenum">
              <a:rPr kumimoji="0" lang="en-US" altLang="zh-TW" smtClean="0"/>
              <a:pPr eaLnBrk="1" hangingPunct="1"/>
              <a:t>41</a:t>
            </a:fld>
            <a:endParaRPr kumimoji="0" lang="en-US" altLang="zh-TW" smtClean="0"/>
          </a:p>
        </p:txBody>
      </p:sp>
      <p:sp>
        <p:nvSpPr>
          <p:cNvPr id="37891" name="Rectangle 2"/>
          <p:cNvSpPr>
            <a:spLocks noGrp="1" noChangeArrowheads="1"/>
          </p:cNvSpPr>
          <p:nvPr>
            <p:ph type="title" idx="4294967295"/>
          </p:nvPr>
        </p:nvSpPr>
        <p:spPr>
          <a:xfrm>
            <a:off x="457200" y="274638"/>
            <a:ext cx="8229600" cy="792162"/>
          </a:xfrm>
        </p:spPr>
        <p:txBody>
          <a:bodyPr anchor="b"/>
          <a:lstStyle/>
          <a:p>
            <a:pPr eaLnBrk="1" hangingPunct="1"/>
            <a:r>
              <a:rPr lang="en-US" altLang="zh-TW" smtClean="0"/>
              <a:t>LR(0) Parsing</a:t>
            </a:r>
          </a:p>
        </p:txBody>
      </p:sp>
      <p:sp>
        <p:nvSpPr>
          <p:cNvPr id="37892" name="Rectangle 3"/>
          <p:cNvSpPr>
            <a:spLocks noGrp="1" noChangeArrowheads="1"/>
          </p:cNvSpPr>
          <p:nvPr>
            <p:ph type="body" idx="4294967295"/>
          </p:nvPr>
        </p:nvSpPr>
        <p:spPr>
          <a:xfrm>
            <a:off x="457200" y="1447800"/>
            <a:ext cx="8229600" cy="4878388"/>
          </a:xfrm>
        </p:spPr>
        <p:txBody>
          <a:bodyPr/>
          <a:lstStyle/>
          <a:p>
            <a:pPr eaLnBrk="1" hangingPunct="1">
              <a:lnSpc>
                <a:spcPct val="80000"/>
              </a:lnSpc>
              <a:buFontTx/>
              <a:buNone/>
            </a:pPr>
            <a:r>
              <a:rPr lang="en-US" altLang="zh-TW" sz="3800" b="1" smtClean="0"/>
              <a:t>Stack              Input       Action</a:t>
            </a:r>
          </a:p>
          <a:p>
            <a:pPr eaLnBrk="1" hangingPunct="1">
              <a:lnSpc>
                <a:spcPct val="80000"/>
              </a:lnSpc>
              <a:buFontTx/>
              <a:buNone/>
            </a:pPr>
            <a:r>
              <a:rPr lang="en-US" altLang="zh-TW" sz="2800" smtClean="0"/>
              <a:t>S0                             id + id $             shift</a:t>
            </a:r>
          </a:p>
          <a:p>
            <a:pPr eaLnBrk="1" hangingPunct="1">
              <a:lnSpc>
                <a:spcPct val="80000"/>
              </a:lnSpc>
              <a:buFontTx/>
              <a:buNone/>
            </a:pPr>
            <a:r>
              <a:rPr lang="en-US" altLang="zh-TW" sz="2800" smtClean="0"/>
              <a:t>S0 id S5                        + id $            reduce r4</a:t>
            </a:r>
          </a:p>
          <a:p>
            <a:pPr eaLnBrk="1" hangingPunct="1">
              <a:lnSpc>
                <a:spcPct val="80000"/>
              </a:lnSpc>
              <a:buFontTx/>
              <a:buNone/>
            </a:pPr>
            <a:r>
              <a:rPr lang="en-US" altLang="zh-TW" sz="2800" smtClean="0"/>
              <a:t>S0 T S9                         + id $            reduce r3</a:t>
            </a:r>
          </a:p>
          <a:p>
            <a:pPr eaLnBrk="1" hangingPunct="1">
              <a:lnSpc>
                <a:spcPct val="80000"/>
              </a:lnSpc>
              <a:buFontTx/>
              <a:buNone/>
            </a:pPr>
            <a:r>
              <a:rPr lang="en-US" altLang="zh-TW" sz="2800" smtClean="0"/>
              <a:t>S0 E S1                         + id $            shift</a:t>
            </a:r>
          </a:p>
          <a:p>
            <a:pPr eaLnBrk="1" hangingPunct="1">
              <a:lnSpc>
                <a:spcPct val="80000"/>
              </a:lnSpc>
              <a:buFontTx/>
              <a:buNone/>
            </a:pPr>
            <a:r>
              <a:rPr lang="en-US" altLang="zh-TW" sz="2800" smtClean="0"/>
              <a:t>S0 E S1 + S3                    id $           shift</a:t>
            </a:r>
          </a:p>
          <a:p>
            <a:pPr eaLnBrk="1" hangingPunct="1">
              <a:lnSpc>
                <a:spcPct val="80000"/>
              </a:lnSpc>
              <a:buFontTx/>
              <a:buNone/>
            </a:pPr>
            <a:r>
              <a:rPr lang="en-US" altLang="zh-TW" sz="2800" smtClean="0"/>
              <a:t>S0 E S1 + S3 id S5               $           reduce r4</a:t>
            </a:r>
          </a:p>
          <a:p>
            <a:pPr eaLnBrk="1" hangingPunct="1">
              <a:lnSpc>
                <a:spcPct val="80000"/>
              </a:lnSpc>
              <a:buFontTx/>
              <a:buNone/>
            </a:pPr>
            <a:r>
              <a:rPr lang="en-US" altLang="zh-TW" sz="2800" smtClean="0"/>
              <a:t>S0 E S1 + S3 T  S4              $           reduce r2</a:t>
            </a:r>
          </a:p>
          <a:p>
            <a:pPr eaLnBrk="1" hangingPunct="1">
              <a:lnSpc>
                <a:spcPct val="80000"/>
              </a:lnSpc>
              <a:buFontTx/>
              <a:buNone/>
            </a:pPr>
            <a:r>
              <a:rPr lang="en-US" altLang="zh-TW" sz="2800" smtClean="0"/>
              <a:t>S0 E S1                                $           shift</a:t>
            </a:r>
          </a:p>
          <a:p>
            <a:pPr eaLnBrk="1" hangingPunct="1">
              <a:lnSpc>
                <a:spcPct val="80000"/>
              </a:lnSpc>
              <a:buFontTx/>
              <a:buNone/>
            </a:pPr>
            <a:r>
              <a:rPr lang="en-US" altLang="zh-TW" sz="2800" smtClean="0"/>
              <a:t>S0 E S1 $ S2                                    reduce r1 </a:t>
            </a:r>
          </a:p>
          <a:p>
            <a:pPr eaLnBrk="1" hangingPunct="1">
              <a:lnSpc>
                <a:spcPct val="80000"/>
              </a:lnSpc>
              <a:buFontTx/>
              <a:buNone/>
            </a:pPr>
            <a:r>
              <a:rPr lang="en-US" altLang="zh-TW" sz="2800" smtClean="0"/>
              <a:t>S0 S                                                  accept</a:t>
            </a:r>
          </a:p>
        </p:txBody>
      </p:sp>
      <p:sp>
        <p:nvSpPr>
          <p:cNvPr id="3789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FF0000"/>
                </a:solidFill>
              </a:rPr>
              <a:t>NOTES</a:t>
            </a:r>
            <a:endParaRPr lang="zh-TW" altLang="en-US" dirty="0">
              <a:solidFill>
                <a:srgbClr val="FF0000"/>
              </a:solidFill>
            </a:endParaRPr>
          </a:p>
        </p:txBody>
      </p:sp>
      <p:sp>
        <p:nvSpPr>
          <p:cNvPr id="4" name="內容版面配置區 3"/>
          <p:cNvSpPr>
            <a:spLocks noGrp="1"/>
          </p:cNvSpPr>
          <p:nvPr>
            <p:ph idx="1"/>
          </p:nvPr>
        </p:nvSpPr>
        <p:spPr/>
        <p:txBody>
          <a:bodyPr/>
          <a:lstStyle/>
          <a:p>
            <a:r>
              <a:rPr lang="en-US" altLang="zh-TW" sz="2400" dirty="0" smtClean="0"/>
              <a:t>OK, so far, remember, we simply go to a state, look at the </a:t>
            </a:r>
            <a:r>
              <a:rPr lang="en-US" altLang="zh-TW" sz="2400" dirty="0" smtClean="0">
                <a:solidFill>
                  <a:srgbClr val="FF0000"/>
                </a:solidFill>
              </a:rPr>
              <a:t>TOP OF</a:t>
            </a:r>
            <a:r>
              <a:rPr lang="zh-TW" altLang="en-US" sz="2400" dirty="0">
                <a:solidFill>
                  <a:srgbClr val="FF0000"/>
                </a:solidFill>
              </a:rPr>
              <a:t> </a:t>
            </a:r>
            <a:r>
              <a:rPr lang="en-US" altLang="zh-TW" sz="2400" dirty="0" smtClean="0">
                <a:solidFill>
                  <a:srgbClr val="FF0000"/>
                </a:solidFill>
              </a:rPr>
              <a:t>STACK, </a:t>
            </a:r>
            <a:r>
              <a:rPr lang="en-US" altLang="zh-TW" sz="2400" dirty="0" smtClean="0"/>
              <a:t>and make a transition. That is why it is </a:t>
            </a:r>
            <a:r>
              <a:rPr lang="en-US" altLang="zh-TW" sz="2400" dirty="0" smtClean="0">
                <a:solidFill>
                  <a:srgbClr val="7030A0"/>
                </a:solidFill>
              </a:rPr>
              <a:t>LR(0)</a:t>
            </a:r>
          </a:p>
          <a:p>
            <a:r>
              <a:rPr lang="en-US" altLang="zh-TW" sz="2400" dirty="0" smtClean="0">
                <a:solidFill>
                  <a:srgbClr val="FF0000"/>
                </a:solidFill>
              </a:rPr>
              <a:t>We never use the </a:t>
            </a:r>
            <a:r>
              <a:rPr lang="en-US" altLang="zh-TW" sz="2400" dirty="0" err="1" smtClean="0">
                <a:solidFill>
                  <a:srgbClr val="FF0000"/>
                </a:solidFill>
              </a:rPr>
              <a:t>lookahead</a:t>
            </a:r>
            <a:r>
              <a:rPr lang="en-US" altLang="zh-TW" sz="2400" dirty="0" smtClean="0">
                <a:solidFill>
                  <a:srgbClr val="FF0000"/>
                </a:solidFill>
              </a:rPr>
              <a:t> from the input yet.</a:t>
            </a:r>
          </a:p>
          <a:p>
            <a:r>
              <a:rPr lang="en-US" altLang="zh-TW" sz="2400" dirty="0" smtClean="0"/>
              <a:t>If we consider more information from input, we should get a more </a:t>
            </a:r>
            <a:r>
              <a:rPr lang="en-US" altLang="zh-TW" sz="2400" dirty="0" smtClean="0">
                <a:solidFill>
                  <a:srgbClr val="FF0000"/>
                </a:solidFill>
              </a:rPr>
              <a:t>powerful</a:t>
            </a:r>
            <a:r>
              <a:rPr lang="en-US" altLang="zh-TW" sz="2400" dirty="0" smtClean="0"/>
              <a:t> parser. </a:t>
            </a:r>
          </a:p>
          <a:p>
            <a:r>
              <a:rPr lang="en-US" altLang="zh-TW" sz="2400" dirty="0" smtClean="0"/>
              <a:t>What do we mean by </a:t>
            </a:r>
            <a:r>
              <a:rPr lang="en-US" altLang="zh-TW" sz="2400" dirty="0" smtClean="0">
                <a:solidFill>
                  <a:srgbClr val="7030A0"/>
                </a:solidFill>
              </a:rPr>
              <a:t>powerful parser?</a:t>
            </a:r>
            <a:r>
              <a:rPr lang="en-US" altLang="zh-TW" sz="2400" dirty="0" smtClean="0"/>
              <a:t>  The answer is: </a:t>
            </a:r>
            <a:r>
              <a:rPr lang="en-US" altLang="zh-TW" sz="2400" dirty="0" smtClean="0">
                <a:solidFill>
                  <a:srgbClr val="00B050"/>
                </a:solidFill>
              </a:rPr>
              <a:t>It creates less shift/reduce and reduce/reduce conflicts why generates transition table. Some conflicts can be automatically resolved if </a:t>
            </a:r>
            <a:r>
              <a:rPr lang="en-US" altLang="zh-TW" sz="2400" dirty="0" err="1" smtClean="0">
                <a:solidFill>
                  <a:srgbClr val="00B050"/>
                </a:solidFill>
              </a:rPr>
              <a:t>lookahead</a:t>
            </a:r>
            <a:r>
              <a:rPr lang="en-US" altLang="zh-TW" sz="2400" dirty="0" smtClean="0">
                <a:solidFill>
                  <a:srgbClr val="00B050"/>
                </a:solidFill>
              </a:rPr>
              <a:t> is considered.</a:t>
            </a:r>
            <a:endParaRPr lang="zh-TW" altLang="en-US" sz="2400" dirty="0">
              <a:solidFill>
                <a:srgbClr val="00B050"/>
              </a:solidFill>
            </a:endParaRPr>
          </a:p>
        </p:txBody>
      </p:sp>
      <p:sp>
        <p:nvSpPr>
          <p:cNvPr id="2" name="投影片編號版面配置區 1"/>
          <p:cNvSpPr>
            <a:spLocks noGrp="1"/>
          </p:cNvSpPr>
          <p:nvPr>
            <p:ph type="sldNum" sz="quarter" idx="12"/>
          </p:nvPr>
        </p:nvSpPr>
        <p:spPr/>
        <p:txBody>
          <a:bodyPr/>
          <a:lstStyle/>
          <a:p>
            <a:pPr>
              <a:defRPr/>
            </a:pPr>
            <a:fld id="{7D84A920-7CCE-4C46-8D77-731225EBB3AB}" type="slidenum">
              <a:rPr lang="en-US" altLang="zh-TW" smtClean="0"/>
              <a:pPr>
                <a:defRPr/>
              </a:pPr>
              <a:t>42</a:t>
            </a:fld>
            <a:endParaRPr lang="en-US" altLang="zh-TW"/>
          </a:p>
        </p:txBody>
      </p:sp>
    </p:spTree>
    <p:extLst>
      <p:ext uri="{BB962C8B-B14F-4D97-AF65-F5344CB8AC3E}">
        <p14:creationId xmlns:p14="http://schemas.microsoft.com/office/powerpoint/2010/main" val="2665899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Grammar that is not LR(0)</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S</a:t>
            </a:r>
            <a:r>
              <a:rPr lang="en-US" altLang="zh-TW" dirty="0">
                <a:cs typeface="Arial" charset="0"/>
              </a:rPr>
              <a:t> </a:t>
            </a:r>
            <a:r>
              <a:rPr lang="en-US" altLang="zh-TW" dirty="0" smtClean="0">
                <a:cs typeface="Arial" charset="0"/>
              </a:rPr>
              <a:t>→ E</a:t>
            </a:r>
          </a:p>
          <a:p>
            <a:pPr marL="0" indent="0">
              <a:buNone/>
            </a:pPr>
            <a:r>
              <a:rPr lang="en-US" altLang="zh-TW" dirty="0" smtClean="0">
                <a:cs typeface="Arial" charset="0"/>
              </a:rPr>
              <a:t>E</a:t>
            </a:r>
            <a:r>
              <a:rPr lang="en-US" altLang="zh-TW" dirty="0">
                <a:cs typeface="Arial" charset="0"/>
              </a:rPr>
              <a:t> </a:t>
            </a:r>
            <a:r>
              <a:rPr lang="en-US" altLang="zh-TW" dirty="0" smtClean="0">
                <a:cs typeface="Arial" charset="0"/>
              </a:rPr>
              <a:t>→ 1 E</a:t>
            </a:r>
          </a:p>
          <a:p>
            <a:pPr marL="0" indent="0">
              <a:buNone/>
            </a:pPr>
            <a:r>
              <a:rPr lang="en-US" altLang="zh-TW" dirty="0" smtClean="0">
                <a:cs typeface="Arial" charset="0"/>
              </a:rPr>
              <a:t>E → 1</a:t>
            </a:r>
            <a:endParaRPr lang="zh-TW" altLang="en-US" dirty="0"/>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43</a:t>
            </a:fld>
            <a:endParaRPr lang="en-US" altLang="zh-TW"/>
          </a:p>
        </p:txBody>
      </p:sp>
    </p:spTree>
    <p:extLst>
      <p:ext uri="{BB962C8B-B14F-4D97-AF65-F5344CB8AC3E}">
        <p14:creationId xmlns:p14="http://schemas.microsoft.com/office/powerpoint/2010/main" val="651438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867C26D-7EEF-402F-A7FB-3F75D9F2B50F}" type="slidenum">
              <a:rPr kumimoji="0" lang="en-US" altLang="zh-TW" smtClean="0"/>
              <a:pPr eaLnBrk="1" hangingPunct="1"/>
              <a:t>44</a:t>
            </a:fld>
            <a:endParaRPr kumimoji="0" lang="en-US" altLang="zh-TW" smtClean="0"/>
          </a:p>
        </p:txBody>
      </p:sp>
      <p:sp>
        <p:nvSpPr>
          <p:cNvPr id="38915" name="Rectangle 2"/>
          <p:cNvSpPr>
            <a:spLocks noGrp="1" noChangeArrowheads="1"/>
          </p:cNvSpPr>
          <p:nvPr>
            <p:ph type="title" idx="4294967295"/>
          </p:nvPr>
        </p:nvSpPr>
        <p:spPr>
          <a:xfrm>
            <a:off x="457200" y="0"/>
            <a:ext cx="8229600" cy="1524000"/>
          </a:xfrm>
        </p:spPr>
        <p:txBody>
          <a:bodyPr anchor="b"/>
          <a:lstStyle/>
          <a:p>
            <a:pPr eaLnBrk="1" hangingPunct="1"/>
            <a:r>
              <a:rPr lang="en-US" altLang="zh-TW" sz="4000" smtClean="0">
                <a:cs typeface="Arial" charset="0"/>
              </a:rPr>
              <a:t>Simple LR(1), SLR(1), Parsing</a:t>
            </a:r>
          </a:p>
        </p:txBody>
      </p:sp>
      <p:sp>
        <p:nvSpPr>
          <p:cNvPr id="38916" name="Rectangle 3"/>
          <p:cNvSpPr>
            <a:spLocks noGrp="1" noChangeArrowheads="1"/>
          </p:cNvSpPr>
          <p:nvPr>
            <p:ph type="body" idx="4294967295"/>
          </p:nvPr>
        </p:nvSpPr>
        <p:spPr/>
        <p:txBody>
          <a:bodyPr/>
          <a:lstStyle/>
          <a:p>
            <a:pPr eaLnBrk="1" hangingPunct="1">
              <a:buFontTx/>
              <a:buNone/>
            </a:pPr>
            <a:endParaRPr lang="en-US" altLang="zh-TW" smtClean="0"/>
          </a:p>
          <a:p>
            <a:pPr eaLnBrk="1" hangingPunct="1">
              <a:buFontTx/>
              <a:buNone/>
            </a:pPr>
            <a:r>
              <a:rPr lang="en-US" altLang="zh-TW" smtClean="0"/>
              <a:t>SLR(1) has the same Transition Diagram and Goto table as LR(0)</a:t>
            </a:r>
            <a:endParaRPr lang="en-US" altLang="zh-TW" smtClean="0">
              <a:solidFill>
                <a:schemeClr val="bg2"/>
              </a:solidFill>
            </a:endParaRPr>
          </a:p>
          <a:p>
            <a:pPr eaLnBrk="1" hangingPunct="1">
              <a:buFontTx/>
              <a:buNone/>
            </a:pPr>
            <a:endParaRPr lang="en-US" altLang="zh-TW" smtClean="0">
              <a:solidFill>
                <a:schemeClr val="bg2"/>
              </a:solidFill>
            </a:endParaRPr>
          </a:p>
          <a:p>
            <a:pPr eaLnBrk="1" hangingPunct="1">
              <a:buFontTx/>
              <a:buNone/>
            </a:pPr>
            <a:r>
              <a:rPr lang="en-US" altLang="zh-TW" smtClean="0"/>
              <a:t>BUT</a:t>
            </a:r>
            <a:r>
              <a:rPr lang="en-US" altLang="zh-TW" smtClean="0">
                <a:solidFill>
                  <a:schemeClr val="bg2"/>
                </a:solidFill>
              </a:rPr>
              <a:t> </a:t>
            </a:r>
            <a:r>
              <a:rPr lang="en-US" altLang="zh-TW" smtClean="0"/>
              <a:t>with</a:t>
            </a:r>
            <a:r>
              <a:rPr lang="en-US" altLang="zh-TW" smtClean="0">
                <a:solidFill>
                  <a:schemeClr val="bg2"/>
                </a:solidFill>
              </a:rPr>
              <a:t> </a:t>
            </a:r>
            <a:r>
              <a:rPr lang="en-US" altLang="zh-TW" sz="3700" smtClean="0">
                <a:solidFill>
                  <a:schemeClr val="tx2"/>
                </a:solidFill>
              </a:rPr>
              <a:t>different Action table</a:t>
            </a:r>
            <a:r>
              <a:rPr lang="en-US" altLang="zh-TW" smtClean="0"/>
              <a:t> </a:t>
            </a:r>
          </a:p>
          <a:p>
            <a:pPr eaLnBrk="1" hangingPunct="1">
              <a:buFontTx/>
              <a:buNone/>
            </a:pPr>
            <a:r>
              <a:rPr lang="en-US" altLang="zh-TW" smtClean="0"/>
              <a:t>because </a:t>
            </a:r>
            <a:r>
              <a:rPr lang="en-US" altLang="zh-TW" smtClean="0">
                <a:solidFill>
                  <a:srgbClr val="000099"/>
                </a:solidFill>
              </a:rPr>
              <a:t>it looks ahead 1 token.</a:t>
            </a:r>
          </a:p>
        </p:txBody>
      </p:sp>
      <p:sp>
        <p:nvSpPr>
          <p:cNvPr id="3891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7226228B-BF32-417E-89CF-21D8F3FE92BA}" type="slidenum">
              <a:rPr kumimoji="0" lang="en-US" altLang="zh-TW" smtClean="0"/>
              <a:pPr eaLnBrk="1" hangingPunct="1"/>
              <a:t>45</a:t>
            </a:fld>
            <a:endParaRPr kumimoji="0" lang="en-US" altLang="zh-TW" smtClean="0"/>
          </a:p>
        </p:txBody>
      </p:sp>
      <p:sp>
        <p:nvSpPr>
          <p:cNvPr id="39939" name="Rectangle 2"/>
          <p:cNvSpPr>
            <a:spLocks noGrp="1" noChangeArrowheads="1"/>
          </p:cNvSpPr>
          <p:nvPr>
            <p:ph type="title" idx="4294967295"/>
          </p:nvPr>
        </p:nvSpPr>
        <p:spPr>
          <a:xfrm>
            <a:off x="457200" y="274638"/>
            <a:ext cx="8229600" cy="693737"/>
          </a:xfrm>
        </p:spPr>
        <p:txBody>
          <a:bodyPr anchor="b"/>
          <a:lstStyle/>
          <a:p>
            <a:pPr eaLnBrk="1" hangingPunct="1"/>
            <a:r>
              <a:rPr lang="en-US" altLang="zh-TW" smtClean="0"/>
              <a:t>SLR(1) Look-ahead</a:t>
            </a:r>
          </a:p>
        </p:txBody>
      </p:sp>
      <p:sp>
        <p:nvSpPr>
          <p:cNvPr id="39940" name="Rectangle 3"/>
          <p:cNvSpPr>
            <a:spLocks noGrp="1" noChangeArrowheads="1"/>
          </p:cNvSpPr>
          <p:nvPr>
            <p:ph type="body" idx="4294967295"/>
          </p:nvPr>
        </p:nvSpPr>
        <p:spPr>
          <a:xfrm>
            <a:off x="250825" y="1412875"/>
            <a:ext cx="8435975" cy="5111750"/>
          </a:xfrm>
        </p:spPr>
        <p:txBody>
          <a:bodyPr/>
          <a:lstStyle/>
          <a:p>
            <a:pPr eaLnBrk="1" hangingPunct="1">
              <a:lnSpc>
                <a:spcPct val="80000"/>
              </a:lnSpc>
            </a:pPr>
            <a:r>
              <a:rPr lang="en-US" altLang="zh-TW" sz="2800" dirty="0" smtClean="0"/>
              <a:t>SLR(1) </a:t>
            </a:r>
            <a:r>
              <a:rPr lang="en-US" altLang="zh-TW" dirty="0" smtClean="0"/>
              <a:t>parsers are built first by </a:t>
            </a:r>
          </a:p>
          <a:p>
            <a:pPr eaLnBrk="1" hangingPunct="1">
              <a:lnSpc>
                <a:spcPct val="80000"/>
              </a:lnSpc>
              <a:buFontTx/>
              <a:buNone/>
            </a:pPr>
            <a:r>
              <a:rPr lang="en-US" altLang="zh-TW" dirty="0" smtClean="0"/>
              <a:t>    constructing </a:t>
            </a:r>
            <a:r>
              <a:rPr lang="en-US" altLang="zh-TW" sz="3400" dirty="0" smtClean="0">
                <a:solidFill>
                  <a:schemeClr val="tx2"/>
                </a:solidFill>
              </a:rPr>
              <a:t>Transition Diagram</a:t>
            </a:r>
            <a:r>
              <a:rPr lang="en-US" altLang="zh-TW" sz="2800" dirty="0" smtClean="0"/>
              <a:t>, </a:t>
            </a:r>
            <a:r>
              <a:rPr lang="en-US" altLang="zh-TW" dirty="0" smtClean="0"/>
              <a:t>then by</a:t>
            </a:r>
          </a:p>
          <a:p>
            <a:pPr eaLnBrk="1" hangingPunct="1">
              <a:lnSpc>
                <a:spcPct val="80000"/>
              </a:lnSpc>
              <a:buFontTx/>
              <a:buNone/>
            </a:pPr>
            <a:r>
              <a:rPr lang="en-US" altLang="zh-TW" sz="2800" dirty="0" smtClean="0"/>
              <a:t>	 </a:t>
            </a:r>
            <a:r>
              <a:rPr lang="en-US" altLang="zh-TW" dirty="0" smtClean="0"/>
              <a:t>computing </a:t>
            </a:r>
            <a:r>
              <a:rPr lang="en-US" altLang="zh-TW" dirty="0" smtClean="0">
                <a:solidFill>
                  <a:schemeClr val="tx2"/>
                </a:solidFill>
              </a:rPr>
              <a:t>Follow set</a:t>
            </a:r>
            <a:r>
              <a:rPr lang="en-US" altLang="zh-TW" dirty="0" smtClean="0"/>
              <a:t> as SLR(1) </a:t>
            </a:r>
            <a:r>
              <a:rPr lang="en-US" altLang="zh-TW" dirty="0" smtClean="0">
                <a:solidFill>
                  <a:schemeClr val="tx2"/>
                </a:solidFill>
              </a:rPr>
              <a:t>look-</a:t>
            </a:r>
            <a:r>
              <a:rPr lang="en-US" altLang="zh-TW" dirty="0" err="1" smtClean="0">
                <a:solidFill>
                  <a:schemeClr val="tx2"/>
                </a:solidFill>
              </a:rPr>
              <a:t>aheads</a:t>
            </a:r>
            <a:r>
              <a:rPr lang="en-US" altLang="zh-TW" dirty="0" smtClean="0">
                <a:solidFill>
                  <a:schemeClr val="tx2"/>
                </a:solidFill>
              </a:rPr>
              <a:t>. </a:t>
            </a:r>
            <a:r>
              <a:rPr lang="en-US" altLang="zh-TW" dirty="0" smtClean="0">
                <a:solidFill>
                  <a:srgbClr val="FF0000"/>
                </a:solidFill>
              </a:rPr>
              <a:t>Oh yes, we need the follow set again.</a:t>
            </a:r>
            <a:endParaRPr lang="en-US" altLang="zh-TW" sz="2800" dirty="0" smtClean="0">
              <a:solidFill>
                <a:srgbClr val="FF0000"/>
              </a:solidFill>
            </a:endParaRPr>
          </a:p>
          <a:p>
            <a:pPr eaLnBrk="1" hangingPunct="1">
              <a:lnSpc>
                <a:spcPct val="80000"/>
              </a:lnSpc>
            </a:pPr>
            <a:endParaRPr lang="en-US" altLang="zh-TW" sz="2800" dirty="0" smtClean="0"/>
          </a:p>
          <a:p>
            <a:pPr eaLnBrk="1" hangingPunct="1">
              <a:lnSpc>
                <a:spcPct val="80000"/>
              </a:lnSpc>
            </a:pPr>
            <a:r>
              <a:rPr lang="en-US" altLang="zh-TW" sz="3400" dirty="0" smtClean="0">
                <a:solidFill>
                  <a:srgbClr val="000099"/>
                </a:solidFill>
              </a:rPr>
              <a:t>The ideas is: </a:t>
            </a:r>
          </a:p>
          <a:p>
            <a:pPr eaLnBrk="1" hangingPunct="1">
              <a:lnSpc>
                <a:spcPct val="80000"/>
              </a:lnSpc>
              <a:buFontTx/>
              <a:buNone/>
            </a:pPr>
            <a:r>
              <a:rPr lang="en-US" altLang="zh-TW" sz="3400" dirty="0" smtClean="0">
                <a:solidFill>
                  <a:srgbClr val="000099"/>
                </a:solidFill>
              </a:rPr>
              <a:t>   A </a:t>
            </a:r>
            <a:r>
              <a:rPr lang="en-US" altLang="zh-TW" sz="3400" b="1" dirty="0" smtClean="0">
                <a:solidFill>
                  <a:srgbClr val="000099"/>
                </a:solidFill>
              </a:rPr>
              <a:t>handle</a:t>
            </a:r>
            <a:r>
              <a:rPr lang="en-US" altLang="zh-TW" sz="3400" dirty="0" smtClean="0">
                <a:solidFill>
                  <a:srgbClr val="000099"/>
                </a:solidFill>
              </a:rPr>
              <a:t> (RHS) should NOT be reduced to N </a:t>
            </a:r>
          </a:p>
          <a:p>
            <a:pPr eaLnBrk="1" hangingPunct="1">
              <a:lnSpc>
                <a:spcPct val="80000"/>
              </a:lnSpc>
              <a:buFontTx/>
              <a:buNone/>
            </a:pPr>
            <a:r>
              <a:rPr lang="en-US" altLang="zh-TW" sz="3400" dirty="0" smtClean="0">
                <a:solidFill>
                  <a:srgbClr val="000099"/>
                </a:solidFill>
              </a:rPr>
              <a:t>   if the look ahead token is NOT in follow(N)</a:t>
            </a:r>
          </a:p>
        </p:txBody>
      </p:sp>
      <p:sp>
        <p:nvSpPr>
          <p:cNvPr id="3994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49E862C-61A9-47F5-BA58-15E66898E3EC}" type="slidenum">
              <a:rPr kumimoji="0" lang="en-US" altLang="zh-TW" smtClean="0"/>
              <a:pPr eaLnBrk="1" hangingPunct="1"/>
              <a:t>46</a:t>
            </a:fld>
            <a:endParaRPr kumimoji="0" lang="en-US" altLang="zh-TW" smtClean="0"/>
          </a:p>
        </p:txBody>
      </p:sp>
      <p:sp>
        <p:nvSpPr>
          <p:cNvPr id="40963" name="Rectangle 2"/>
          <p:cNvSpPr>
            <a:spLocks noGrp="1" noChangeArrowheads="1"/>
          </p:cNvSpPr>
          <p:nvPr>
            <p:ph type="title" idx="4294967295"/>
          </p:nvPr>
        </p:nvSpPr>
        <p:spPr>
          <a:xfrm>
            <a:off x="457200" y="0"/>
            <a:ext cx="8229600" cy="1066800"/>
          </a:xfrm>
        </p:spPr>
        <p:txBody>
          <a:bodyPr anchor="b"/>
          <a:lstStyle/>
          <a:p>
            <a:pPr eaLnBrk="1" hangingPunct="1"/>
            <a:r>
              <a:rPr lang="en-US" altLang="zh-TW" smtClean="0"/>
              <a:t>SLR(1) Look-ahead (Cont.)</a:t>
            </a:r>
          </a:p>
        </p:txBody>
      </p:sp>
      <p:sp>
        <p:nvSpPr>
          <p:cNvPr id="40964" name="Rectangle 3"/>
          <p:cNvSpPr>
            <a:spLocks noGrp="1" noChangeArrowheads="1"/>
          </p:cNvSpPr>
          <p:nvPr>
            <p:ph type="body" idx="4294967295"/>
          </p:nvPr>
        </p:nvSpPr>
        <p:spPr>
          <a:xfrm>
            <a:off x="762000" y="1295400"/>
            <a:ext cx="7620000" cy="4830763"/>
          </a:xfrm>
        </p:spPr>
        <p:txBody>
          <a:bodyPr/>
          <a:lstStyle/>
          <a:p>
            <a:pPr eaLnBrk="1" hangingPunct="1">
              <a:lnSpc>
                <a:spcPct val="80000"/>
              </a:lnSpc>
              <a:buFontTx/>
              <a:buNone/>
            </a:pPr>
            <a:r>
              <a:rPr lang="en-US" altLang="zh-TW" sz="2900" dirty="0" smtClean="0"/>
              <a:t>        S</a:t>
            </a:r>
            <a:r>
              <a:rPr lang="en-US" altLang="zh-TW" sz="2900" dirty="0" smtClean="0">
                <a:cs typeface="Arial" charset="0"/>
              </a:rPr>
              <a:t>→ E $                 r1</a:t>
            </a:r>
          </a:p>
          <a:p>
            <a:pPr eaLnBrk="1" hangingPunct="1">
              <a:lnSpc>
                <a:spcPct val="80000"/>
              </a:lnSpc>
              <a:buFontTx/>
              <a:buNone/>
            </a:pPr>
            <a:r>
              <a:rPr lang="en-US" altLang="zh-TW" sz="2900" dirty="0" smtClean="0">
                <a:cs typeface="Arial" charset="0"/>
              </a:rPr>
              <a:t>	     E→ E + T             r2</a:t>
            </a:r>
          </a:p>
          <a:p>
            <a:pPr eaLnBrk="1" hangingPunct="1">
              <a:lnSpc>
                <a:spcPct val="80000"/>
              </a:lnSpc>
              <a:buFontTx/>
              <a:buNone/>
            </a:pPr>
            <a:r>
              <a:rPr lang="en-US" altLang="zh-TW" sz="2900" dirty="0" smtClean="0">
                <a:cs typeface="Arial" charset="0"/>
              </a:rPr>
              <a:t>           |    T                   r3</a:t>
            </a:r>
          </a:p>
          <a:p>
            <a:pPr eaLnBrk="1" hangingPunct="1">
              <a:lnSpc>
                <a:spcPct val="80000"/>
              </a:lnSpc>
              <a:buFontTx/>
              <a:buNone/>
            </a:pPr>
            <a:r>
              <a:rPr lang="en-US" altLang="zh-TW" sz="2900" dirty="0" smtClean="0">
                <a:cs typeface="Arial" charset="0"/>
              </a:rPr>
              <a:t>	     T→ ID                  r4</a:t>
            </a:r>
          </a:p>
          <a:p>
            <a:pPr eaLnBrk="1" hangingPunct="1">
              <a:lnSpc>
                <a:spcPct val="80000"/>
              </a:lnSpc>
              <a:buFontTx/>
              <a:buNone/>
            </a:pPr>
            <a:r>
              <a:rPr lang="en-US" altLang="zh-TW" sz="2900" dirty="0" smtClean="0">
                <a:cs typeface="Arial" charset="0"/>
              </a:rPr>
              <a:t>	     T→ ( E )               r5</a:t>
            </a:r>
          </a:p>
          <a:p>
            <a:pPr eaLnBrk="1" hangingPunct="1">
              <a:lnSpc>
                <a:spcPct val="80000"/>
              </a:lnSpc>
              <a:buFontTx/>
              <a:buNone/>
            </a:pPr>
            <a:r>
              <a:rPr lang="en-US" altLang="zh-TW" sz="2900" dirty="0" smtClean="0">
                <a:cs typeface="Arial" charset="0"/>
              </a:rPr>
              <a:t>     </a:t>
            </a:r>
          </a:p>
          <a:p>
            <a:pPr eaLnBrk="1" hangingPunct="1">
              <a:lnSpc>
                <a:spcPct val="80000"/>
              </a:lnSpc>
              <a:buFontTx/>
              <a:buNone/>
            </a:pPr>
            <a:r>
              <a:rPr lang="en-US" altLang="zh-TW" sz="2900" dirty="0">
                <a:cs typeface="Arial" charset="0"/>
              </a:rPr>
              <a:t> </a:t>
            </a:r>
            <a:r>
              <a:rPr lang="en-US" altLang="zh-TW" sz="2900" dirty="0" smtClean="0">
                <a:cs typeface="Arial" charset="0"/>
              </a:rPr>
              <a:t>    Follow (S) = {        $}</a:t>
            </a:r>
          </a:p>
          <a:p>
            <a:pPr eaLnBrk="1" hangingPunct="1">
              <a:lnSpc>
                <a:spcPct val="80000"/>
              </a:lnSpc>
              <a:buFontTx/>
              <a:buNone/>
            </a:pPr>
            <a:r>
              <a:rPr lang="en-US" altLang="zh-TW" sz="2900" dirty="0" smtClean="0">
                <a:cs typeface="Arial" charset="0"/>
              </a:rPr>
              <a:t>     Follow (E) = { ), +, $}</a:t>
            </a:r>
          </a:p>
          <a:p>
            <a:pPr eaLnBrk="1" hangingPunct="1">
              <a:lnSpc>
                <a:spcPct val="80000"/>
              </a:lnSpc>
              <a:buFontTx/>
              <a:buNone/>
            </a:pPr>
            <a:r>
              <a:rPr lang="en-US" altLang="zh-TW" sz="2900" dirty="0" smtClean="0">
                <a:cs typeface="Arial" charset="0"/>
              </a:rPr>
              <a:t>     Follow (T) = { ), +, $}</a:t>
            </a:r>
          </a:p>
          <a:p>
            <a:pPr eaLnBrk="1" hangingPunct="1">
              <a:lnSpc>
                <a:spcPct val="80000"/>
              </a:lnSpc>
              <a:buFontTx/>
              <a:buNone/>
            </a:pPr>
            <a:endParaRPr lang="en-US" altLang="zh-TW" sz="2900" dirty="0" smtClean="0">
              <a:cs typeface="Arial" charset="0"/>
            </a:endParaRPr>
          </a:p>
          <a:p>
            <a:pPr eaLnBrk="1" hangingPunct="1">
              <a:lnSpc>
                <a:spcPct val="80000"/>
              </a:lnSpc>
              <a:buFontTx/>
              <a:buNone/>
            </a:pPr>
            <a:r>
              <a:rPr lang="en-US" altLang="zh-TW" sz="2900" dirty="0" smtClean="0">
                <a:cs typeface="Arial" charset="0"/>
              </a:rPr>
              <a:t>    Use the follow sets as look-</a:t>
            </a:r>
            <a:r>
              <a:rPr lang="en-US" altLang="zh-TW" sz="2900" dirty="0" err="1" smtClean="0">
                <a:cs typeface="Arial" charset="0"/>
              </a:rPr>
              <a:t>aheads</a:t>
            </a:r>
            <a:r>
              <a:rPr lang="en-US" altLang="zh-TW" sz="2900" dirty="0" smtClean="0">
                <a:cs typeface="Arial" charset="0"/>
              </a:rPr>
              <a:t> in reduction.</a:t>
            </a:r>
          </a:p>
        </p:txBody>
      </p:sp>
      <p:sp>
        <p:nvSpPr>
          <p:cNvPr id="4096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905000"/>
            <a:ext cx="3331824" cy="2166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字方塊 1"/>
          <p:cNvSpPr txBox="1"/>
          <p:nvPr/>
        </p:nvSpPr>
        <p:spPr>
          <a:xfrm>
            <a:off x="6324600" y="1535668"/>
            <a:ext cx="2018501" cy="369332"/>
          </a:xfrm>
          <a:prstGeom prst="rect">
            <a:avLst/>
          </a:prstGeom>
          <a:noFill/>
        </p:spPr>
        <p:txBody>
          <a:bodyPr wrap="none" rtlCol="0">
            <a:spAutoFit/>
          </a:bodyPr>
          <a:lstStyle/>
          <a:p>
            <a:r>
              <a:rPr lang="en-US" altLang="zh-TW" dirty="0" smtClean="0">
                <a:solidFill>
                  <a:srgbClr val="FF0000"/>
                </a:solidFill>
              </a:rPr>
              <a:t>For your reminder</a:t>
            </a:r>
            <a:endParaRPr lang="zh-TW" altLang="en-US" dirty="0">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0F37B75-8B25-4C03-8F6A-1A96A3B4FF82}" type="slidenum">
              <a:rPr kumimoji="0" lang="en-US" altLang="zh-TW" smtClean="0"/>
              <a:pPr eaLnBrk="1" hangingPunct="1"/>
              <a:t>47</a:t>
            </a:fld>
            <a:endParaRPr kumimoji="0" lang="en-US" altLang="zh-TW" smtClean="0"/>
          </a:p>
        </p:txBody>
      </p:sp>
      <p:sp>
        <p:nvSpPr>
          <p:cNvPr id="41987" name="Rectangle 2"/>
          <p:cNvSpPr>
            <a:spLocks noGrp="1" noChangeArrowheads="1"/>
          </p:cNvSpPr>
          <p:nvPr>
            <p:ph type="title" idx="4294967295"/>
          </p:nvPr>
        </p:nvSpPr>
        <p:spPr>
          <a:xfrm>
            <a:off x="457200" y="274638"/>
            <a:ext cx="8229600" cy="757237"/>
          </a:xfrm>
        </p:spPr>
        <p:txBody>
          <a:bodyPr anchor="b"/>
          <a:lstStyle/>
          <a:p>
            <a:pPr eaLnBrk="1" hangingPunct="1"/>
            <a:r>
              <a:rPr lang="en-US" altLang="zh-TW" sz="4000" smtClean="0">
                <a:latin typeface="Times New Roman" pitchFamily="18" charset="0"/>
              </a:rPr>
              <a:t>SLR(1) Transition Diagram </a:t>
            </a:r>
          </a:p>
        </p:txBody>
      </p:sp>
      <p:sp>
        <p:nvSpPr>
          <p:cNvPr id="41988"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
        <p:nvSpPr>
          <p:cNvPr id="41989" name="Rectangle 4"/>
          <p:cNvSpPr>
            <a:spLocks noChangeArrowheads="1"/>
          </p:cNvSpPr>
          <p:nvPr/>
        </p:nvSpPr>
        <p:spPr bwMode="auto">
          <a:xfrm>
            <a:off x="611188" y="1196975"/>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41990" name="Rectangle 5"/>
          <p:cNvSpPr>
            <a:spLocks noChangeArrowheads="1"/>
          </p:cNvSpPr>
          <p:nvPr/>
        </p:nvSpPr>
        <p:spPr bwMode="auto">
          <a:xfrm>
            <a:off x="6083300" y="4868863"/>
            <a:ext cx="1439863" cy="50641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T→(E‧)</a:t>
            </a:r>
          </a:p>
          <a:p>
            <a:pPr algn="ctr"/>
            <a:r>
              <a:rPr lang="en-US" altLang="zh-TW">
                <a:latin typeface="Times New Roman" pitchFamily="18" charset="0"/>
              </a:rPr>
              <a:t>E→E‧+T</a:t>
            </a:r>
          </a:p>
        </p:txBody>
      </p:sp>
      <p:sp>
        <p:nvSpPr>
          <p:cNvPr id="41991" name="Rectangle 6"/>
          <p:cNvSpPr>
            <a:spLocks noChangeArrowheads="1"/>
          </p:cNvSpPr>
          <p:nvPr/>
        </p:nvSpPr>
        <p:spPr bwMode="auto">
          <a:xfrm>
            <a:off x="6083300" y="4510088"/>
            <a:ext cx="1439863"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7</a:t>
            </a:r>
          </a:p>
        </p:txBody>
      </p:sp>
      <p:sp>
        <p:nvSpPr>
          <p:cNvPr id="41992" name="Rectangle 7"/>
          <p:cNvSpPr>
            <a:spLocks noChangeArrowheads="1"/>
          </p:cNvSpPr>
          <p:nvPr/>
        </p:nvSpPr>
        <p:spPr bwMode="auto">
          <a:xfrm>
            <a:off x="6083300" y="2422525"/>
            <a:ext cx="1439863" cy="13668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T→(‧E)</a:t>
            </a:r>
          </a:p>
          <a:p>
            <a:pPr algn="ctr"/>
            <a:r>
              <a:rPr lang="en-US" altLang="zh-TW">
                <a:latin typeface="Times New Roman" pitchFamily="18" charset="0"/>
              </a:rPr>
              <a:t>E→‧E+T</a:t>
            </a:r>
          </a:p>
          <a:p>
            <a:pPr algn="ctr"/>
            <a:r>
              <a:rPr lang="en-US" altLang="zh-TW">
                <a:latin typeface="Times New Roman" pitchFamily="18" charset="0"/>
              </a:rPr>
              <a:t>E→‧T</a:t>
            </a:r>
          </a:p>
          <a:p>
            <a:pPr algn="ctr"/>
            <a:r>
              <a:rPr lang="en-US" altLang="zh-TW">
                <a:latin typeface="Times New Roman" pitchFamily="18" charset="0"/>
              </a:rPr>
              <a:t>T→‧id</a:t>
            </a:r>
          </a:p>
          <a:p>
            <a:pPr algn="ctr"/>
            <a:r>
              <a:rPr lang="en-US" altLang="zh-TW">
                <a:latin typeface="Times New Roman" pitchFamily="18" charset="0"/>
              </a:rPr>
              <a:t>T→‧(E)</a:t>
            </a:r>
          </a:p>
        </p:txBody>
      </p:sp>
      <p:sp>
        <p:nvSpPr>
          <p:cNvPr id="41993" name="Rectangle 8"/>
          <p:cNvSpPr>
            <a:spLocks noChangeArrowheads="1"/>
          </p:cNvSpPr>
          <p:nvPr/>
        </p:nvSpPr>
        <p:spPr bwMode="auto">
          <a:xfrm>
            <a:off x="6083300" y="2062163"/>
            <a:ext cx="1439863"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41994" name="Rectangle 9"/>
          <p:cNvSpPr>
            <a:spLocks noChangeArrowheads="1"/>
          </p:cNvSpPr>
          <p:nvPr/>
        </p:nvSpPr>
        <p:spPr bwMode="auto">
          <a:xfrm>
            <a:off x="6083300" y="1270000"/>
            <a:ext cx="2070100" cy="330200"/>
          </a:xfrm>
          <a:prstGeom prst="rect">
            <a:avLst/>
          </a:prstGeom>
          <a:solidFill>
            <a:schemeClr val="bg1"/>
          </a:solidFill>
          <a:ln w="9525">
            <a:solidFill>
              <a:schemeClr val="tx1"/>
            </a:solidFill>
            <a:miter lim="800000"/>
            <a:headEnd/>
            <a:tailEnd/>
          </a:ln>
        </p:spPr>
        <p:txBody>
          <a:bodyPr wrap="none" anchor="ctr"/>
          <a:lstStyle/>
          <a:p>
            <a:pPr algn="ctr"/>
            <a:r>
              <a:rPr lang="en-US" altLang="zh-TW" dirty="0">
                <a:latin typeface="Times New Roman" pitchFamily="18" charset="0"/>
              </a:rPr>
              <a:t>E→T‧</a:t>
            </a:r>
            <a:r>
              <a:rPr lang="en-US" altLang="zh-TW" dirty="0">
                <a:cs typeface="Arial" charset="0"/>
              </a:rPr>
              <a:t> </a:t>
            </a:r>
            <a:r>
              <a:rPr lang="en-US" altLang="zh-TW" dirty="0">
                <a:solidFill>
                  <a:srgbClr val="FF0000"/>
                </a:solidFill>
                <a:cs typeface="Arial" charset="0"/>
              </a:rPr>
              <a:t>{ ), +, $}</a:t>
            </a:r>
            <a:endParaRPr lang="en-US" altLang="zh-TW" dirty="0">
              <a:solidFill>
                <a:srgbClr val="FF0000"/>
              </a:solidFill>
              <a:latin typeface="Times New Roman" pitchFamily="18" charset="0"/>
            </a:endParaRPr>
          </a:p>
        </p:txBody>
      </p:sp>
      <p:sp>
        <p:nvSpPr>
          <p:cNvPr id="41995" name="Rectangle 10"/>
          <p:cNvSpPr>
            <a:spLocks noChangeArrowheads="1"/>
          </p:cNvSpPr>
          <p:nvPr/>
        </p:nvSpPr>
        <p:spPr bwMode="auto">
          <a:xfrm>
            <a:off x="6083300" y="909638"/>
            <a:ext cx="2070100" cy="3857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9</a:t>
            </a:r>
          </a:p>
        </p:txBody>
      </p:sp>
      <p:sp>
        <p:nvSpPr>
          <p:cNvPr id="41996" name="Rectangle 11"/>
          <p:cNvSpPr>
            <a:spLocks noChangeArrowheads="1"/>
          </p:cNvSpPr>
          <p:nvPr/>
        </p:nvSpPr>
        <p:spPr bwMode="auto">
          <a:xfrm>
            <a:off x="3275013" y="4149725"/>
            <a:ext cx="1439862" cy="790575"/>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E→E+‧T</a:t>
            </a:r>
          </a:p>
          <a:p>
            <a:pPr algn="ctr"/>
            <a:r>
              <a:rPr lang="en-US" altLang="zh-TW">
                <a:latin typeface="Times New Roman" pitchFamily="18" charset="0"/>
              </a:rPr>
              <a:t>T→‧id</a:t>
            </a:r>
          </a:p>
          <a:p>
            <a:pPr algn="ctr"/>
            <a:r>
              <a:rPr lang="en-US" altLang="zh-TW">
                <a:latin typeface="Times New Roman" pitchFamily="18" charset="0"/>
              </a:rPr>
              <a:t>T→‧(E)</a:t>
            </a:r>
          </a:p>
        </p:txBody>
      </p:sp>
      <p:sp>
        <p:nvSpPr>
          <p:cNvPr id="41997" name="Rectangle 12"/>
          <p:cNvSpPr>
            <a:spLocks noChangeArrowheads="1"/>
          </p:cNvSpPr>
          <p:nvPr/>
        </p:nvSpPr>
        <p:spPr bwMode="auto">
          <a:xfrm>
            <a:off x="3275013" y="3789363"/>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41998" name="Rectangle 13"/>
          <p:cNvSpPr>
            <a:spLocks noChangeArrowheads="1"/>
          </p:cNvSpPr>
          <p:nvPr/>
        </p:nvSpPr>
        <p:spPr bwMode="auto">
          <a:xfrm>
            <a:off x="3275013" y="5867400"/>
            <a:ext cx="1906587" cy="371475"/>
          </a:xfrm>
          <a:prstGeom prst="rect">
            <a:avLst/>
          </a:prstGeom>
          <a:solidFill>
            <a:schemeClr val="bg1"/>
          </a:solidFill>
          <a:ln w="9525">
            <a:solidFill>
              <a:schemeClr val="tx1"/>
            </a:solidFill>
            <a:miter lim="800000"/>
            <a:headEnd/>
            <a:tailEnd/>
          </a:ln>
        </p:spPr>
        <p:txBody>
          <a:bodyPr wrap="none" anchor="ctr"/>
          <a:lstStyle/>
          <a:p>
            <a:pPr algn="ctr"/>
            <a:r>
              <a:rPr lang="en-US" altLang="zh-TW" dirty="0">
                <a:latin typeface="Times New Roman" pitchFamily="18" charset="0"/>
              </a:rPr>
              <a:t>E→E+T‧</a:t>
            </a:r>
            <a:r>
              <a:rPr lang="en-US" altLang="zh-TW" dirty="0">
                <a:cs typeface="Arial" charset="0"/>
              </a:rPr>
              <a:t> </a:t>
            </a:r>
            <a:r>
              <a:rPr lang="en-US" altLang="zh-TW" dirty="0">
                <a:solidFill>
                  <a:srgbClr val="FF0000"/>
                </a:solidFill>
                <a:cs typeface="Arial" charset="0"/>
              </a:rPr>
              <a:t>{ ), +, $}</a:t>
            </a:r>
            <a:endParaRPr lang="en-US" altLang="zh-TW" dirty="0">
              <a:solidFill>
                <a:srgbClr val="FF0000"/>
              </a:solidFill>
              <a:latin typeface="Times New Roman" pitchFamily="18" charset="0"/>
            </a:endParaRPr>
          </a:p>
          <a:p>
            <a:pPr algn="ctr"/>
            <a:r>
              <a:rPr lang="en-US" altLang="zh-TW" sz="800" dirty="0">
                <a:cs typeface="Arial" charset="0"/>
              </a:rPr>
              <a:t>{ </a:t>
            </a:r>
            <a:endParaRPr lang="en-US" altLang="zh-TW" sz="800" dirty="0">
              <a:latin typeface="Times New Roman" pitchFamily="18" charset="0"/>
            </a:endParaRPr>
          </a:p>
        </p:txBody>
      </p:sp>
      <p:sp>
        <p:nvSpPr>
          <p:cNvPr id="41999" name="Rectangle 14"/>
          <p:cNvSpPr>
            <a:spLocks noChangeArrowheads="1"/>
          </p:cNvSpPr>
          <p:nvPr/>
        </p:nvSpPr>
        <p:spPr bwMode="auto">
          <a:xfrm>
            <a:off x="3275013" y="5486400"/>
            <a:ext cx="1906587" cy="39211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42000" name="Rectangle 15"/>
          <p:cNvSpPr>
            <a:spLocks noChangeArrowheads="1"/>
          </p:cNvSpPr>
          <p:nvPr/>
        </p:nvSpPr>
        <p:spPr bwMode="auto">
          <a:xfrm>
            <a:off x="6083300" y="6248400"/>
            <a:ext cx="1993900" cy="350838"/>
          </a:xfrm>
          <a:prstGeom prst="rect">
            <a:avLst/>
          </a:prstGeom>
          <a:solidFill>
            <a:schemeClr val="bg1"/>
          </a:solidFill>
          <a:ln w="9525">
            <a:solidFill>
              <a:schemeClr val="tx1"/>
            </a:solidFill>
            <a:miter lim="800000"/>
            <a:headEnd/>
            <a:tailEnd/>
          </a:ln>
        </p:spPr>
        <p:txBody>
          <a:bodyPr wrap="none" anchor="ctr"/>
          <a:lstStyle/>
          <a:p>
            <a:pPr algn="ctr"/>
            <a:r>
              <a:rPr lang="en-US" altLang="zh-TW" dirty="0">
                <a:latin typeface="Times New Roman" pitchFamily="18" charset="0"/>
              </a:rPr>
              <a:t>T→(E) ‧</a:t>
            </a:r>
            <a:r>
              <a:rPr lang="en-US" altLang="zh-TW" dirty="0">
                <a:cs typeface="Arial" charset="0"/>
              </a:rPr>
              <a:t> </a:t>
            </a:r>
            <a:r>
              <a:rPr lang="en-US" altLang="zh-TW" dirty="0">
                <a:solidFill>
                  <a:srgbClr val="FF0000"/>
                </a:solidFill>
                <a:cs typeface="Arial" charset="0"/>
              </a:rPr>
              <a:t>{ ), +, $}</a:t>
            </a:r>
            <a:endParaRPr lang="en-US" altLang="zh-TW" dirty="0">
              <a:solidFill>
                <a:srgbClr val="FF0000"/>
              </a:solidFill>
              <a:latin typeface="Times New Roman" pitchFamily="18" charset="0"/>
            </a:endParaRPr>
          </a:p>
        </p:txBody>
      </p:sp>
      <p:sp>
        <p:nvSpPr>
          <p:cNvPr id="42001" name="Rectangle 16"/>
          <p:cNvSpPr>
            <a:spLocks noChangeArrowheads="1"/>
          </p:cNvSpPr>
          <p:nvPr/>
        </p:nvSpPr>
        <p:spPr bwMode="auto">
          <a:xfrm>
            <a:off x="6083300" y="5867400"/>
            <a:ext cx="1993900" cy="371475"/>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8</a:t>
            </a:r>
          </a:p>
        </p:txBody>
      </p:sp>
      <p:sp>
        <p:nvSpPr>
          <p:cNvPr id="42002" name="Rectangle 17"/>
          <p:cNvSpPr>
            <a:spLocks noChangeArrowheads="1"/>
          </p:cNvSpPr>
          <p:nvPr/>
        </p:nvSpPr>
        <p:spPr bwMode="auto">
          <a:xfrm>
            <a:off x="611188" y="5949950"/>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dirty="0">
                <a:latin typeface="Times New Roman" pitchFamily="18" charset="0"/>
              </a:rPr>
              <a:t>S→E$‧</a:t>
            </a:r>
            <a:r>
              <a:rPr lang="en-US" altLang="zh-TW" dirty="0">
                <a:solidFill>
                  <a:srgbClr val="FF0000"/>
                </a:solidFill>
                <a:latin typeface="Times New Roman" pitchFamily="18" charset="0"/>
              </a:rPr>
              <a:t>{$</a:t>
            </a:r>
            <a:r>
              <a:rPr lang="en-US" altLang="zh-TW" dirty="0">
                <a:latin typeface="Times New Roman" pitchFamily="18" charset="0"/>
              </a:rPr>
              <a:t>}</a:t>
            </a:r>
          </a:p>
        </p:txBody>
      </p:sp>
      <p:sp>
        <p:nvSpPr>
          <p:cNvPr id="42003" name="Rectangle 18"/>
          <p:cNvSpPr>
            <a:spLocks noChangeArrowheads="1"/>
          </p:cNvSpPr>
          <p:nvPr/>
        </p:nvSpPr>
        <p:spPr bwMode="auto">
          <a:xfrm>
            <a:off x="611188" y="5589588"/>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42004" name="Rectangle 19"/>
          <p:cNvSpPr>
            <a:spLocks noChangeArrowheads="1"/>
          </p:cNvSpPr>
          <p:nvPr/>
        </p:nvSpPr>
        <p:spPr bwMode="auto">
          <a:xfrm>
            <a:off x="611188" y="4510088"/>
            <a:ext cx="1439862" cy="504825"/>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S→E‧$</a:t>
            </a:r>
          </a:p>
          <a:p>
            <a:pPr algn="ctr"/>
            <a:r>
              <a:rPr lang="en-US" altLang="zh-TW">
                <a:latin typeface="Times New Roman" pitchFamily="18" charset="0"/>
              </a:rPr>
              <a:t>E→E‧+T</a:t>
            </a:r>
          </a:p>
        </p:txBody>
      </p:sp>
      <p:sp>
        <p:nvSpPr>
          <p:cNvPr id="42005" name="Rectangle 20"/>
          <p:cNvSpPr>
            <a:spLocks noChangeArrowheads="1"/>
          </p:cNvSpPr>
          <p:nvPr/>
        </p:nvSpPr>
        <p:spPr bwMode="auto">
          <a:xfrm>
            <a:off x="611188" y="4149725"/>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42006" name="Rectangle 21"/>
          <p:cNvSpPr>
            <a:spLocks noChangeArrowheads="1"/>
          </p:cNvSpPr>
          <p:nvPr/>
        </p:nvSpPr>
        <p:spPr bwMode="auto">
          <a:xfrm>
            <a:off x="2895600" y="2819400"/>
            <a:ext cx="1820863" cy="381000"/>
          </a:xfrm>
          <a:prstGeom prst="rect">
            <a:avLst/>
          </a:prstGeom>
          <a:solidFill>
            <a:schemeClr val="bg1"/>
          </a:solidFill>
          <a:ln w="9525">
            <a:solidFill>
              <a:schemeClr val="tx1"/>
            </a:solidFill>
            <a:miter lim="800000"/>
            <a:headEnd/>
            <a:tailEnd/>
          </a:ln>
        </p:spPr>
        <p:txBody>
          <a:bodyPr wrap="none" anchor="ctr"/>
          <a:lstStyle/>
          <a:p>
            <a:pPr algn="ctr"/>
            <a:r>
              <a:rPr lang="en-US" altLang="zh-TW" dirty="0" err="1">
                <a:latin typeface="Times New Roman" pitchFamily="18" charset="0"/>
              </a:rPr>
              <a:t>T→id</a:t>
            </a:r>
            <a:r>
              <a:rPr lang="en-US" altLang="zh-TW" dirty="0">
                <a:latin typeface="Times New Roman" pitchFamily="18" charset="0"/>
              </a:rPr>
              <a:t>‧</a:t>
            </a:r>
            <a:r>
              <a:rPr lang="en-US" altLang="zh-TW" dirty="0">
                <a:cs typeface="Arial" charset="0"/>
              </a:rPr>
              <a:t> </a:t>
            </a:r>
            <a:r>
              <a:rPr lang="en-US" altLang="zh-TW" dirty="0">
                <a:solidFill>
                  <a:srgbClr val="FF0000"/>
                </a:solidFill>
                <a:cs typeface="Arial" charset="0"/>
              </a:rPr>
              <a:t>{ ), +, $}</a:t>
            </a:r>
            <a:endParaRPr lang="en-US" altLang="zh-TW" dirty="0">
              <a:solidFill>
                <a:srgbClr val="FF0000"/>
              </a:solidFill>
              <a:latin typeface="Times New Roman" pitchFamily="18" charset="0"/>
            </a:endParaRPr>
          </a:p>
        </p:txBody>
      </p:sp>
      <p:sp>
        <p:nvSpPr>
          <p:cNvPr id="42007" name="Rectangle 22"/>
          <p:cNvSpPr>
            <a:spLocks noChangeArrowheads="1"/>
          </p:cNvSpPr>
          <p:nvPr/>
        </p:nvSpPr>
        <p:spPr bwMode="auto">
          <a:xfrm>
            <a:off x="2895600" y="2362200"/>
            <a:ext cx="1828800" cy="4365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42008" name="Rectangle 23"/>
          <p:cNvSpPr>
            <a:spLocks noChangeArrowheads="1"/>
          </p:cNvSpPr>
          <p:nvPr/>
        </p:nvSpPr>
        <p:spPr bwMode="auto">
          <a:xfrm>
            <a:off x="611188" y="1557338"/>
            <a:ext cx="1439862" cy="1439862"/>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a:t>
            </a:r>
            <a:r>
              <a:rPr lang="en-US" altLang="zh-TW">
                <a:latin typeface="Times New Roman" pitchFamily="18" charset="0"/>
                <a:cs typeface="Times New Roman" pitchFamily="18" charset="0"/>
              </a:rPr>
              <a:t>→</a:t>
            </a:r>
            <a:r>
              <a:rPr lang="en-US" altLang="zh-TW">
                <a:latin typeface="新細明體" charset="-120"/>
                <a:cs typeface="Times New Roman" pitchFamily="18" charset="0"/>
              </a:rPr>
              <a:t>‧</a:t>
            </a:r>
            <a:r>
              <a:rPr lang="en-US" altLang="zh-TW">
                <a:latin typeface="Times New Roman" pitchFamily="18" charset="0"/>
                <a:cs typeface="Times New Roman" pitchFamily="18" charset="0"/>
              </a:rPr>
              <a:t>E$</a:t>
            </a:r>
          </a:p>
          <a:p>
            <a:r>
              <a:rPr lang="en-US" altLang="zh-TW">
                <a:latin typeface="Times New Roman" pitchFamily="18" charset="0"/>
                <a:cs typeface="Times New Roman" pitchFamily="18" charset="0"/>
              </a:rPr>
              <a:t>E</a:t>
            </a:r>
            <a:r>
              <a:rPr lang="en-US" altLang="zh-TW">
                <a:latin typeface="Times New Roman" pitchFamily="18" charset="0"/>
              </a:rPr>
              <a:t>→‧E+T</a:t>
            </a:r>
          </a:p>
          <a:p>
            <a:r>
              <a:rPr lang="en-US" altLang="zh-TW">
                <a:latin typeface="Times New Roman" pitchFamily="18" charset="0"/>
              </a:rPr>
              <a:t>E→‧T</a:t>
            </a:r>
          </a:p>
          <a:p>
            <a:r>
              <a:rPr lang="en-US" altLang="zh-TW">
                <a:latin typeface="Times New Roman" pitchFamily="18" charset="0"/>
              </a:rPr>
              <a:t>T→‧id</a:t>
            </a:r>
          </a:p>
          <a:p>
            <a:r>
              <a:rPr lang="en-US" altLang="zh-TW">
                <a:latin typeface="Times New Roman" pitchFamily="18" charset="0"/>
              </a:rPr>
              <a:t>T→‧(E)</a:t>
            </a:r>
          </a:p>
        </p:txBody>
      </p:sp>
      <p:sp>
        <p:nvSpPr>
          <p:cNvPr id="42009" name="Rectangle 24"/>
          <p:cNvSpPr>
            <a:spLocks noChangeArrowheads="1"/>
          </p:cNvSpPr>
          <p:nvPr/>
        </p:nvSpPr>
        <p:spPr bwMode="auto">
          <a:xfrm>
            <a:off x="3059113" y="33575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id</a:t>
            </a:r>
          </a:p>
        </p:txBody>
      </p:sp>
      <p:sp>
        <p:nvSpPr>
          <p:cNvPr id="42010" name="Rectangle 25"/>
          <p:cNvSpPr>
            <a:spLocks noChangeArrowheads="1"/>
          </p:cNvSpPr>
          <p:nvPr/>
        </p:nvSpPr>
        <p:spPr bwMode="auto">
          <a:xfrm>
            <a:off x="827088" y="33575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E</a:t>
            </a:r>
          </a:p>
        </p:txBody>
      </p:sp>
      <p:sp>
        <p:nvSpPr>
          <p:cNvPr id="42011" name="Rectangle 26"/>
          <p:cNvSpPr>
            <a:spLocks noChangeArrowheads="1"/>
          </p:cNvSpPr>
          <p:nvPr/>
        </p:nvSpPr>
        <p:spPr bwMode="auto">
          <a:xfrm>
            <a:off x="3635375" y="98107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42012" name="Line 27"/>
          <p:cNvSpPr>
            <a:spLocks noChangeShapeType="1"/>
          </p:cNvSpPr>
          <p:nvPr/>
        </p:nvSpPr>
        <p:spPr bwMode="auto">
          <a:xfrm>
            <a:off x="2051050" y="1341438"/>
            <a:ext cx="4032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3" name="Line 28"/>
          <p:cNvSpPr>
            <a:spLocks noChangeShapeType="1"/>
          </p:cNvSpPr>
          <p:nvPr/>
        </p:nvSpPr>
        <p:spPr bwMode="auto">
          <a:xfrm>
            <a:off x="1258888" y="2997200"/>
            <a:ext cx="0"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4" name="Line 29"/>
          <p:cNvSpPr>
            <a:spLocks noChangeShapeType="1"/>
          </p:cNvSpPr>
          <p:nvPr/>
        </p:nvSpPr>
        <p:spPr bwMode="auto">
          <a:xfrm>
            <a:off x="2051050" y="4652963"/>
            <a:ext cx="1223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5" name="Line 30"/>
          <p:cNvSpPr>
            <a:spLocks noChangeShapeType="1"/>
          </p:cNvSpPr>
          <p:nvPr/>
        </p:nvSpPr>
        <p:spPr bwMode="auto">
          <a:xfrm>
            <a:off x="1258888" y="5013325"/>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6" name="Line 31"/>
          <p:cNvSpPr>
            <a:spLocks noChangeShapeType="1"/>
          </p:cNvSpPr>
          <p:nvPr/>
        </p:nvSpPr>
        <p:spPr bwMode="auto">
          <a:xfrm>
            <a:off x="3922713" y="4941888"/>
            <a:ext cx="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7" name="Line 32"/>
          <p:cNvSpPr>
            <a:spLocks noChangeShapeType="1"/>
          </p:cNvSpPr>
          <p:nvPr/>
        </p:nvSpPr>
        <p:spPr bwMode="auto">
          <a:xfrm flipV="1">
            <a:off x="3562350" y="3276600"/>
            <a:ext cx="19050" cy="512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8" name="Line 33"/>
          <p:cNvSpPr>
            <a:spLocks noChangeShapeType="1"/>
          </p:cNvSpPr>
          <p:nvPr/>
        </p:nvSpPr>
        <p:spPr bwMode="auto">
          <a:xfrm>
            <a:off x="2051050" y="2205038"/>
            <a:ext cx="4032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9" name="Line 34"/>
          <p:cNvSpPr>
            <a:spLocks noChangeShapeType="1"/>
          </p:cNvSpPr>
          <p:nvPr/>
        </p:nvSpPr>
        <p:spPr bwMode="auto">
          <a:xfrm flipH="1">
            <a:off x="4714875" y="2925763"/>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0" name="Line 35"/>
          <p:cNvSpPr>
            <a:spLocks noChangeShapeType="1"/>
          </p:cNvSpPr>
          <p:nvPr/>
        </p:nvSpPr>
        <p:spPr bwMode="auto">
          <a:xfrm>
            <a:off x="4714875" y="4078288"/>
            <a:ext cx="1655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2021" name="Line 36"/>
          <p:cNvSpPr>
            <a:spLocks noChangeShapeType="1"/>
          </p:cNvSpPr>
          <p:nvPr/>
        </p:nvSpPr>
        <p:spPr bwMode="auto">
          <a:xfrm flipV="1">
            <a:off x="6370638" y="3789363"/>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2" name="Line 37"/>
          <p:cNvSpPr>
            <a:spLocks noChangeShapeType="1"/>
          </p:cNvSpPr>
          <p:nvPr/>
        </p:nvSpPr>
        <p:spPr bwMode="auto">
          <a:xfrm>
            <a:off x="7091363" y="3789363"/>
            <a:ext cx="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3" name="Line 38"/>
          <p:cNvSpPr>
            <a:spLocks noChangeShapeType="1"/>
          </p:cNvSpPr>
          <p:nvPr/>
        </p:nvSpPr>
        <p:spPr bwMode="auto">
          <a:xfrm flipH="1">
            <a:off x="4714875" y="4725988"/>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4" name="Line 39"/>
          <p:cNvSpPr>
            <a:spLocks noChangeShapeType="1"/>
          </p:cNvSpPr>
          <p:nvPr/>
        </p:nvSpPr>
        <p:spPr bwMode="auto">
          <a:xfrm>
            <a:off x="6731000" y="5373688"/>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5" name="Rectangle 40"/>
          <p:cNvSpPr>
            <a:spLocks noChangeArrowheads="1"/>
          </p:cNvSpPr>
          <p:nvPr/>
        </p:nvSpPr>
        <p:spPr bwMode="auto">
          <a:xfrm>
            <a:off x="5146675" y="3644900"/>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26" name="Rectangle 41"/>
          <p:cNvSpPr>
            <a:spLocks noChangeArrowheads="1"/>
          </p:cNvSpPr>
          <p:nvPr/>
        </p:nvSpPr>
        <p:spPr bwMode="auto">
          <a:xfrm>
            <a:off x="5219700" y="24939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id</a:t>
            </a:r>
          </a:p>
        </p:txBody>
      </p:sp>
      <p:sp>
        <p:nvSpPr>
          <p:cNvPr id="42027" name="Rectangle 42"/>
          <p:cNvSpPr>
            <a:spLocks noChangeArrowheads="1"/>
          </p:cNvSpPr>
          <p:nvPr/>
        </p:nvSpPr>
        <p:spPr bwMode="auto">
          <a:xfrm>
            <a:off x="3635375" y="1773238"/>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28" name="Rectangle 43"/>
          <p:cNvSpPr>
            <a:spLocks noChangeArrowheads="1"/>
          </p:cNvSpPr>
          <p:nvPr/>
        </p:nvSpPr>
        <p:spPr bwMode="auto">
          <a:xfrm>
            <a:off x="3419475" y="5086350"/>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42029" name="Rectangle 44"/>
          <p:cNvSpPr>
            <a:spLocks noChangeArrowheads="1"/>
          </p:cNvSpPr>
          <p:nvPr/>
        </p:nvSpPr>
        <p:spPr bwMode="auto">
          <a:xfrm>
            <a:off x="754063" y="5086350"/>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30" name="Rectangle 45"/>
          <p:cNvSpPr>
            <a:spLocks noChangeArrowheads="1"/>
          </p:cNvSpPr>
          <p:nvPr/>
        </p:nvSpPr>
        <p:spPr bwMode="auto">
          <a:xfrm>
            <a:off x="7162800" y="40052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E</a:t>
            </a:r>
          </a:p>
        </p:txBody>
      </p:sp>
      <p:sp>
        <p:nvSpPr>
          <p:cNvPr id="42031" name="Rectangle 46"/>
          <p:cNvSpPr>
            <a:spLocks noChangeArrowheads="1"/>
          </p:cNvSpPr>
          <p:nvPr/>
        </p:nvSpPr>
        <p:spPr bwMode="auto">
          <a:xfrm>
            <a:off x="5146675" y="4294188"/>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32" name="Rectangle 48"/>
          <p:cNvSpPr>
            <a:spLocks noChangeArrowheads="1"/>
          </p:cNvSpPr>
          <p:nvPr/>
        </p:nvSpPr>
        <p:spPr bwMode="auto">
          <a:xfrm>
            <a:off x="6875463" y="544512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33" name="Rectangle 49"/>
          <p:cNvSpPr>
            <a:spLocks noChangeArrowheads="1"/>
          </p:cNvSpPr>
          <p:nvPr/>
        </p:nvSpPr>
        <p:spPr bwMode="auto">
          <a:xfrm>
            <a:off x="2411413" y="42211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34" name="Line 51"/>
          <p:cNvSpPr>
            <a:spLocks noChangeShapeType="1"/>
          </p:cNvSpPr>
          <p:nvPr/>
        </p:nvSpPr>
        <p:spPr bwMode="auto">
          <a:xfrm flipV="1">
            <a:off x="2051050" y="2743200"/>
            <a:ext cx="768350" cy="38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35" name="Rectangle 52"/>
          <p:cNvSpPr>
            <a:spLocks noChangeArrowheads="1"/>
          </p:cNvSpPr>
          <p:nvPr/>
        </p:nvSpPr>
        <p:spPr bwMode="auto">
          <a:xfrm>
            <a:off x="2338388" y="2349500"/>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id</a:t>
            </a:r>
          </a:p>
        </p:txBody>
      </p:sp>
      <p:sp>
        <p:nvSpPr>
          <p:cNvPr id="42036" name="Line 53"/>
          <p:cNvSpPr>
            <a:spLocks noChangeShapeType="1"/>
          </p:cNvSpPr>
          <p:nvPr/>
        </p:nvSpPr>
        <p:spPr bwMode="auto">
          <a:xfrm flipV="1">
            <a:off x="6802438" y="1628775"/>
            <a:ext cx="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37" name="Rectangle 54"/>
          <p:cNvSpPr>
            <a:spLocks noChangeArrowheads="1"/>
          </p:cNvSpPr>
          <p:nvPr/>
        </p:nvSpPr>
        <p:spPr bwMode="auto">
          <a:xfrm>
            <a:off x="6875463" y="1701800"/>
            <a:ext cx="360362" cy="287338"/>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42038" name="Line 55"/>
          <p:cNvSpPr>
            <a:spLocks noChangeShapeType="1"/>
          </p:cNvSpPr>
          <p:nvPr/>
        </p:nvSpPr>
        <p:spPr bwMode="auto">
          <a:xfrm>
            <a:off x="7378700" y="3789363"/>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2039" name="Line 56"/>
          <p:cNvSpPr>
            <a:spLocks noChangeShapeType="1"/>
          </p:cNvSpPr>
          <p:nvPr/>
        </p:nvSpPr>
        <p:spPr bwMode="auto">
          <a:xfrm>
            <a:off x="7378700" y="4005263"/>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2040" name="Line 57"/>
          <p:cNvSpPr>
            <a:spLocks noChangeShapeType="1"/>
          </p:cNvSpPr>
          <p:nvPr/>
        </p:nvSpPr>
        <p:spPr bwMode="auto">
          <a:xfrm flipV="1">
            <a:off x="7810500" y="3502025"/>
            <a:ext cx="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2041" name="Line 58"/>
          <p:cNvSpPr>
            <a:spLocks noChangeShapeType="1"/>
          </p:cNvSpPr>
          <p:nvPr/>
        </p:nvSpPr>
        <p:spPr bwMode="auto">
          <a:xfrm flipH="1">
            <a:off x="7523163" y="3502025"/>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42" name="Rectangle 59"/>
          <p:cNvSpPr>
            <a:spLocks noChangeArrowheads="1"/>
          </p:cNvSpPr>
          <p:nvPr/>
        </p:nvSpPr>
        <p:spPr bwMode="auto">
          <a:xfrm>
            <a:off x="7848600" y="3581400"/>
            <a:ext cx="288925"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43" name="投影片編號版面配置區 56"/>
          <p:cNvSpPr txBox="1">
            <a:spLocks noGrp="1"/>
          </p:cNvSpPr>
          <p:nvPr/>
        </p:nvSpPr>
        <p:spPr bwMode="auto">
          <a:xfrm>
            <a:off x="5688013" y="617696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8530705-6D12-41E1-84C9-6E477B2715CC}" type="slidenum">
              <a:rPr kumimoji="0" lang="en-US" altLang="zh-TW" smtClean="0"/>
              <a:pPr eaLnBrk="1" hangingPunct="1"/>
              <a:t>48</a:t>
            </a:fld>
            <a:endParaRPr kumimoji="0" lang="en-US" altLang="zh-TW" smtClean="0"/>
          </a:p>
        </p:txBody>
      </p:sp>
      <p:sp>
        <p:nvSpPr>
          <p:cNvPr id="43011" name="Rectangle 106"/>
          <p:cNvSpPr>
            <a:spLocks noGrp="1" noChangeArrowheads="1"/>
          </p:cNvSpPr>
          <p:nvPr>
            <p:ph type="title" idx="4294967295"/>
          </p:nvPr>
        </p:nvSpPr>
        <p:spPr>
          <a:xfrm>
            <a:off x="457200" y="274638"/>
            <a:ext cx="8229600" cy="693737"/>
          </a:xfrm>
        </p:spPr>
        <p:txBody>
          <a:bodyPr anchor="b"/>
          <a:lstStyle/>
          <a:p>
            <a:pPr eaLnBrk="1" hangingPunct="1"/>
            <a:r>
              <a:rPr lang="en-US" altLang="zh-TW" smtClean="0"/>
              <a:t>SLR(1)  Goto table</a:t>
            </a:r>
          </a:p>
        </p:txBody>
      </p:sp>
      <p:graphicFrame>
        <p:nvGraphicFramePr>
          <p:cNvPr id="44035" name="Group 3"/>
          <p:cNvGraphicFramePr>
            <a:graphicFrameLocks noGrp="1"/>
          </p:cNvGraphicFramePr>
          <p:nvPr>
            <p:ph idx="4294967295"/>
          </p:nvPr>
        </p:nvGraphicFramePr>
        <p:xfrm>
          <a:off x="323850" y="1052513"/>
          <a:ext cx="8229600" cy="5699650"/>
        </p:xfrm>
        <a:graphic>
          <a:graphicData uri="http://schemas.openxmlformats.org/drawingml/2006/table">
            <a:tbl>
              <a:tblPr/>
              <a:tblGrid>
                <a:gridCol w="1028700"/>
                <a:gridCol w="1028700"/>
                <a:gridCol w="1028700"/>
                <a:gridCol w="1028700"/>
                <a:gridCol w="1028700"/>
                <a:gridCol w="1028700"/>
                <a:gridCol w="1028700"/>
                <a:gridCol w="1028700"/>
              </a:tblGrid>
              <a:tr h="51810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ID</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T</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122"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FC7E1DE5-F3AA-4FFD-A0C7-692D4E93501B}" type="slidenum">
              <a:rPr kumimoji="0" lang="en-US" altLang="zh-TW" smtClean="0"/>
              <a:pPr eaLnBrk="1" hangingPunct="1"/>
              <a:t>49</a:t>
            </a:fld>
            <a:endParaRPr kumimoji="0" lang="en-US" altLang="zh-TW" smtClean="0"/>
          </a:p>
        </p:txBody>
      </p:sp>
      <p:sp>
        <p:nvSpPr>
          <p:cNvPr id="44035" name="Rectangle 2"/>
          <p:cNvSpPr>
            <a:spLocks noGrp="1" noChangeArrowheads="1"/>
          </p:cNvSpPr>
          <p:nvPr>
            <p:ph type="title" idx="4294967295"/>
          </p:nvPr>
        </p:nvSpPr>
        <p:spPr>
          <a:xfrm>
            <a:off x="457200" y="-285750"/>
            <a:ext cx="7543800" cy="1285875"/>
          </a:xfrm>
        </p:spPr>
        <p:txBody>
          <a:bodyPr anchor="b"/>
          <a:lstStyle/>
          <a:p>
            <a:pPr eaLnBrk="1" hangingPunct="1"/>
            <a:r>
              <a:rPr lang="en-US" altLang="zh-TW" sz="2800" smtClean="0"/>
              <a:t>SLR(1) Action table, </a:t>
            </a:r>
            <a:br>
              <a:rPr lang="en-US" altLang="zh-TW" sz="2800" smtClean="0"/>
            </a:br>
            <a:r>
              <a:rPr lang="en-US" altLang="zh-TW" sz="2800" smtClean="0"/>
              <a:t>which </a:t>
            </a:r>
            <a:r>
              <a:rPr lang="en-US" altLang="zh-TW" sz="2800" smtClean="0">
                <a:solidFill>
                  <a:schemeClr val="accent2"/>
                </a:solidFill>
              </a:rPr>
              <a:t>expands LR(0) Action table</a:t>
            </a:r>
          </a:p>
        </p:txBody>
      </p:sp>
      <p:graphicFrame>
        <p:nvGraphicFramePr>
          <p:cNvPr id="45059" name="Group 3"/>
          <p:cNvGraphicFramePr>
            <a:graphicFrameLocks noGrp="1"/>
          </p:cNvGraphicFramePr>
          <p:nvPr>
            <p:ph idx="4294967295"/>
            <p:extLst>
              <p:ext uri="{D42A27DB-BD31-4B8C-83A1-F6EECF244321}">
                <p14:modId xmlns:p14="http://schemas.microsoft.com/office/powerpoint/2010/main" val="2637114631"/>
              </p:ext>
            </p:extLst>
          </p:nvPr>
        </p:nvGraphicFramePr>
        <p:xfrm>
          <a:off x="356498" y="1066800"/>
          <a:ext cx="5437188" cy="3687970"/>
        </p:xfrm>
        <a:graphic>
          <a:graphicData uri="http://schemas.openxmlformats.org/drawingml/2006/table">
            <a:tbl>
              <a:tblPr/>
              <a:tblGrid>
                <a:gridCol w="906198"/>
                <a:gridCol w="906198"/>
                <a:gridCol w="906198"/>
                <a:gridCol w="906198"/>
                <a:gridCol w="906198"/>
                <a:gridCol w="906198"/>
              </a:tblGrid>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dirty="0" smtClean="0">
                        <a:ln>
                          <a:noFill/>
                        </a:ln>
                        <a:solidFill>
                          <a:schemeClr val="tx1"/>
                        </a:solidFill>
                        <a:effectLst/>
                        <a:latin typeface="Arial" charset="0"/>
                        <a:ea typeface="新細明體" charset="-12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ID</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R1</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3</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4</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R2</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5</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R4</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6</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R3</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7</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8</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9</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dirty="0" smtClean="0">
                          <a:ln>
                            <a:noFill/>
                          </a:ln>
                          <a:solidFill>
                            <a:schemeClr val="tx1"/>
                          </a:solidFill>
                          <a:effectLst/>
                          <a:latin typeface="Arial" charset="0"/>
                          <a:ea typeface="新細明體" charset="-120"/>
                        </a:rPr>
                        <a:t>R5</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122"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917895"/>
            <a:ext cx="5257799" cy="1912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直線圖說文字 1 1"/>
          <p:cNvSpPr/>
          <p:nvPr/>
        </p:nvSpPr>
        <p:spPr>
          <a:xfrm>
            <a:off x="6567435" y="2743200"/>
            <a:ext cx="2285999" cy="1869895"/>
          </a:xfrm>
          <a:prstGeom prst="borderCallout1">
            <a:avLst>
              <a:gd name="adj1" fmla="val 18750"/>
              <a:gd name="adj2" fmla="val -8333"/>
              <a:gd name="adj3" fmla="val 123248"/>
              <a:gd name="adj4" fmla="val -2866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solidFill>
                  <a:srgbClr val="FF0000"/>
                </a:solidFill>
              </a:rPr>
              <a:t>For your comparison</a:t>
            </a:r>
          </a:p>
          <a:p>
            <a:pPr algn="ctr"/>
            <a:r>
              <a:rPr lang="en-US" altLang="zh-TW" dirty="0" smtClean="0">
                <a:solidFill>
                  <a:srgbClr val="FFC000"/>
                </a:solidFill>
              </a:rPr>
              <a:t>this is LR(0) action table which does concern one </a:t>
            </a:r>
            <a:r>
              <a:rPr lang="en-US" altLang="zh-TW" dirty="0" err="1" smtClean="0">
                <a:solidFill>
                  <a:srgbClr val="FFC000"/>
                </a:solidFill>
              </a:rPr>
              <a:t>lookahead</a:t>
            </a:r>
            <a:endParaRPr lang="zh-TW"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1126E65C-6EA8-4C77-821B-6541DEF3DE87}" type="slidenum">
              <a:rPr kumimoji="0" lang="en-US" altLang="zh-TW" smtClean="0"/>
              <a:pPr eaLnBrk="1" hangingPunct="1"/>
              <a:t>5</a:t>
            </a:fld>
            <a:endParaRPr kumimoji="0" lang="en-US" altLang="zh-TW" smtClean="0"/>
          </a:p>
        </p:txBody>
      </p:sp>
      <p:sp>
        <p:nvSpPr>
          <p:cNvPr id="7171" name="Rectangle 2"/>
          <p:cNvSpPr>
            <a:spLocks noGrp="1" noChangeArrowheads="1"/>
          </p:cNvSpPr>
          <p:nvPr>
            <p:ph type="title" idx="4294967295"/>
          </p:nvPr>
        </p:nvSpPr>
        <p:spPr/>
        <p:txBody>
          <a:bodyPr anchor="b"/>
          <a:lstStyle/>
          <a:p>
            <a:pPr eaLnBrk="1" hangingPunct="1"/>
            <a:r>
              <a:rPr lang="en-US" altLang="zh-TW" smtClean="0"/>
              <a:t>Reduction (Cont.)</a:t>
            </a:r>
          </a:p>
        </p:txBody>
      </p:sp>
      <p:sp>
        <p:nvSpPr>
          <p:cNvPr id="7172" name="Rectangle 3"/>
          <p:cNvSpPr>
            <a:spLocks noGrp="1" noChangeArrowheads="1"/>
          </p:cNvSpPr>
          <p:nvPr>
            <p:ph type="body" idx="4294967295"/>
          </p:nvPr>
        </p:nvSpPr>
        <p:spPr/>
        <p:txBody>
          <a:bodyPr/>
          <a:lstStyle/>
          <a:p>
            <a:pPr eaLnBrk="1" hangingPunct="1"/>
            <a:r>
              <a:rPr lang="en-US" altLang="zh-TW" dirty="0" smtClean="0"/>
              <a:t>The </a:t>
            </a:r>
            <a:r>
              <a:rPr lang="en-US" altLang="zh-TW" dirty="0" smtClean="0">
                <a:solidFill>
                  <a:srgbClr val="FF0000"/>
                </a:solidFill>
              </a:rPr>
              <a:t>key decisions </a:t>
            </a:r>
            <a:r>
              <a:rPr lang="en-US" altLang="zh-TW" dirty="0" smtClean="0"/>
              <a:t>during bottom-up parsing are about when to reduce and about what production to apply.</a:t>
            </a:r>
          </a:p>
          <a:p>
            <a:pPr eaLnBrk="1" hangingPunct="1"/>
            <a:r>
              <a:rPr lang="en-US" altLang="zh-TW" dirty="0" smtClean="0">
                <a:solidFill>
                  <a:srgbClr val="FF0000"/>
                </a:solidFill>
              </a:rPr>
              <a:t>Again, </a:t>
            </a:r>
            <a:r>
              <a:rPr lang="en-US" altLang="zh-TW" dirty="0" smtClean="0">
                <a:solidFill>
                  <a:srgbClr val="002060"/>
                </a:solidFill>
              </a:rPr>
              <a:t>just like a top-down parsing, we still have cases that is ambiguous in choosing more than one production rule to </a:t>
            </a:r>
            <a:r>
              <a:rPr lang="en-US" altLang="zh-TW" dirty="0" smtClean="0">
                <a:solidFill>
                  <a:srgbClr val="FF0000"/>
                </a:solidFill>
              </a:rPr>
              <a:t>reduce</a:t>
            </a:r>
          </a:p>
          <a:p>
            <a:pPr eaLnBrk="1" hangingPunct="1"/>
            <a:endParaRPr lang="en-US" altLang="zh-TW" dirty="0" smtClean="0"/>
          </a:p>
          <a:p>
            <a:pPr eaLnBrk="1" hangingPunct="1">
              <a:buFontTx/>
              <a:buNone/>
            </a:pPr>
            <a:endParaRPr lang="en-US" altLang="zh-TW" dirty="0" smtClean="0"/>
          </a:p>
        </p:txBody>
      </p:sp>
      <p:sp>
        <p:nvSpPr>
          <p:cNvPr id="717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FF0000"/>
                </a:solidFill>
              </a:rPr>
              <a:t>NOTE</a:t>
            </a:r>
            <a:endParaRPr lang="zh-TW" altLang="en-US" dirty="0">
              <a:solidFill>
                <a:srgbClr val="FF0000"/>
              </a:solidFill>
            </a:endParaRPr>
          </a:p>
        </p:txBody>
      </p:sp>
      <p:sp>
        <p:nvSpPr>
          <p:cNvPr id="4" name="內容版面配置區 3"/>
          <p:cNvSpPr>
            <a:spLocks noGrp="1"/>
          </p:cNvSpPr>
          <p:nvPr>
            <p:ph idx="1"/>
          </p:nvPr>
        </p:nvSpPr>
        <p:spPr/>
        <p:txBody>
          <a:bodyPr/>
          <a:lstStyle/>
          <a:p>
            <a:r>
              <a:rPr lang="en-US" altLang="zh-TW" dirty="0" smtClean="0"/>
              <a:t>OK, </a:t>
            </a:r>
            <a:r>
              <a:rPr lang="en-US" altLang="zh-TW" dirty="0" smtClean="0">
                <a:solidFill>
                  <a:srgbClr val="FF0000"/>
                </a:solidFill>
              </a:rPr>
              <a:t>to be honest</a:t>
            </a:r>
            <a:r>
              <a:rPr lang="en-US" altLang="zh-TW" dirty="0" smtClean="0"/>
              <a:t>, the example’s LR(0) have no reduce/reduce conflicts. So, when LR(0) action table is expanded to SLR(1), of course there is no reduce/reduce conflicts neither. </a:t>
            </a:r>
          </a:p>
          <a:p>
            <a:r>
              <a:rPr lang="en-US" altLang="zh-TW" dirty="0" smtClean="0"/>
              <a:t>This is no surprise. In other words, the example (from the text books) are not good.</a:t>
            </a:r>
            <a:endParaRPr lang="zh-TW" altLang="en-US" dirty="0"/>
          </a:p>
        </p:txBody>
      </p:sp>
      <p:sp>
        <p:nvSpPr>
          <p:cNvPr id="2" name="投影片編號版面配置區 1"/>
          <p:cNvSpPr>
            <a:spLocks noGrp="1"/>
          </p:cNvSpPr>
          <p:nvPr>
            <p:ph type="sldNum" sz="quarter" idx="12"/>
          </p:nvPr>
        </p:nvSpPr>
        <p:spPr/>
        <p:txBody>
          <a:bodyPr/>
          <a:lstStyle/>
          <a:p>
            <a:pPr>
              <a:defRPr/>
            </a:pPr>
            <a:fld id="{7D84A920-7CCE-4C46-8D77-731225EBB3AB}" type="slidenum">
              <a:rPr lang="en-US" altLang="zh-TW" smtClean="0"/>
              <a:pPr>
                <a:defRPr/>
              </a:pPr>
              <a:t>50</a:t>
            </a:fld>
            <a:endParaRPr lang="en-US" altLang="zh-TW"/>
          </a:p>
        </p:txBody>
      </p:sp>
    </p:spTree>
    <p:extLst>
      <p:ext uri="{BB962C8B-B14F-4D97-AF65-F5344CB8AC3E}">
        <p14:creationId xmlns:p14="http://schemas.microsoft.com/office/powerpoint/2010/main" val="29180327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C1C896D0-C652-4121-8B99-E1E3E4A9FB07}" type="slidenum">
              <a:rPr kumimoji="0" lang="en-US" altLang="zh-TW" smtClean="0"/>
              <a:pPr eaLnBrk="1" hangingPunct="1"/>
              <a:t>51</a:t>
            </a:fld>
            <a:endParaRPr kumimoji="0" lang="en-US" altLang="zh-TW" smtClean="0"/>
          </a:p>
        </p:txBody>
      </p:sp>
      <p:sp>
        <p:nvSpPr>
          <p:cNvPr id="45059" name="Rectangle 2"/>
          <p:cNvSpPr>
            <a:spLocks noGrp="1" noChangeArrowheads="1"/>
          </p:cNvSpPr>
          <p:nvPr>
            <p:ph type="title" idx="4294967295"/>
          </p:nvPr>
        </p:nvSpPr>
        <p:spPr/>
        <p:txBody>
          <a:bodyPr anchor="b"/>
          <a:lstStyle/>
          <a:p>
            <a:pPr eaLnBrk="1" hangingPunct="1"/>
            <a:r>
              <a:rPr lang="en-US" altLang="zh-TW" sz="3600" dirty="0">
                <a:solidFill>
                  <a:srgbClr val="FF0000"/>
                </a:solidFill>
                <a:cs typeface="Arial" charset="0"/>
              </a:rPr>
              <a:t/>
            </a:r>
            <a:br>
              <a:rPr lang="en-US" altLang="zh-TW" sz="3600" dirty="0">
                <a:solidFill>
                  <a:srgbClr val="FF0000"/>
                </a:solidFill>
                <a:cs typeface="Arial" charset="0"/>
              </a:rPr>
            </a:br>
            <a:r>
              <a:rPr lang="en-US" altLang="zh-TW" sz="3600" dirty="0" smtClean="0">
                <a:solidFill>
                  <a:srgbClr val="FF0000"/>
                </a:solidFill>
                <a:cs typeface="Arial" charset="0"/>
              </a:rPr>
              <a:t>A shift/reduce example from an SLR(1) grammar</a:t>
            </a:r>
          </a:p>
        </p:txBody>
      </p:sp>
      <p:sp>
        <p:nvSpPr>
          <p:cNvPr id="45060" name="Rectangle 3"/>
          <p:cNvSpPr>
            <a:spLocks noGrp="1" noChangeArrowheads="1"/>
          </p:cNvSpPr>
          <p:nvPr>
            <p:ph type="body" idx="4294967295"/>
          </p:nvPr>
        </p:nvSpPr>
        <p:spPr/>
        <p:txBody>
          <a:bodyPr/>
          <a:lstStyle/>
          <a:p>
            <a:pPr eaLnBrk="1" hangingPunct="1"/>
            <a:r>
              <a:rPr lang="en-US" altLang="zh-TW" dirty="0" smtClean="0"/>
              <a:t>The SLR(1) grammar below causes a shift-reduce conflict: </a:t>
            </a:r>
          </a:p>
          <a:p>
            <a:pPr eaLnBrk="1" hangingPunct="1">
              <a:buFontTx/>
              <a:buNone/>
            </a:pPr>
            <a:r>
              <a:rPr lang="en-US" altLang="zh-TW" dirty="0" smtClean="0">
                <a:solidFill>
                  <a:srgbClr val="00CC00"/>
                </a:solidFill>
              </a:rPr>
              <a:t>			r1,2</a:t>
            </a:r>
            <a:r>
              <a:rPr lang="en-US" altLang="zh-TW" dirty="0" smtClean="0"/>
              <a:t> S</a:t>
            </a:r>
            <a:r>
              <a:rPr lang="en-US" altLang="zh-TW" dirty="0" smtClean="0">
                <a:cs typeface="Arial" charset="0"/>
              </a:rPr>
              <a:t>→A | </a:t>
            </a:r>
            <a:r>
              <a:rPr lang="en-US" altLang="zh-TW" dirty="0" err="1" smtClean="0">
                <a:cs typeface="Arial" charset="0"/>
              </a:rPr>
              <a:t>xb</a:t>
            </a:r>
            <a:r>
              <a:rPr lang="en-US" altLang="zh-TW" dirty="0" smtClean="0">
                <a:solidFill>
                  <a:schemeClr val="folHlink"/>
                </a:solidFill>
                <a:cs typeface="Arial" charset="0"/>
              </a:rPr>
              <a:t>           		</a:t>
            </a:r>
            <a:endParaRPr lang="en-US" altLang="zh-TW" dirty="0" smtClean="0">
              <a:solidFill>
                <a:schemeClr val="bg2"/>
              </a:solidFill>
              <a:cs typeface="Arial" charset="0"/>
            </a:endParaRPr>
          </a:p>
          <a:p>
            <a:pPr eaLnBrk="1" hangingPunct="1">
              <a:buFontTx/>
              <a:buNone/>
            </a:pPr>
            <a:r>
              <a:rPr lang="en-US" altLang="zh-TW" dirty="0" smtClean="0">
                <a:solidFill>
                  <a:srgbClr val="00CC00"/>
                </a:solidFill>
                <a:cs typeface="Arial" charset="0"/>
              </a:rPr>
              <a:t>			r3,4</a:t>
            </a:r>
            <a:r>
              <a:rPr lang="en-US" altLang="zh-TW" dirty="0" smtClean="0">
                <a:cs typeface="Arial" charset="0"/>
              </a:rPr>
              <a:t> A→ </a:t>
            </a:r>
            <a:r>
              <a:rPr lang="en-US" altLang="zh-TW" dirty="0" err="1" smtClean="0">
                <a:cs typeface="Arial" charset="0"/>
              </a:rPr>
              <a:t>aAb</a:t>
            </a:r>
            <a:r>
              <a:rPr lang="en-US" altLang="zh-TW" dirty="0" smtClean="0">
                <a:cs typeface="Arial" charset="0"/>
              </a:rPr>
              <a:t> | B    </a:t>
            </a:r>
          </a:p>
          <a:p>
            <a:pPr eaLnBrk="1" hangingPunct="1">
              <a:buFontTx/>
              <a:buNone/>
            </a:pPr>
            <a:r>
              <a:rPr lang="en-US" altLang="zh-TW" dirty="0" smtClean="0">
                <a:solidFill>
                  <a:srgbClr val="00CC00"/>
                </a:solidFill>
                <a:cs typeface="Arial" charset="0"/>
              </a:rPr>
              <a:t>			r5   </a:t>
            </a:r>
            <a:r>
              <a:rPr lang="en-US" altLang="zh-TW" dirty="0" smtClean="0">
                <a:cs typeface="Arial" charset="0"/>
              </a:rPr>
              <a:t> B→ x</a:t>
            </a:r>
          </a:p>
          <a:p>
            <a:pPr eaLnBrk="1" hangingPunct="1">
              <a:buFontTx/>
              <a:buNone/>
            </a:pPr>
            <a:r>
              <a:rPr lang="en-US" altLang="zh-TW" dirty="0" smtClean="0">
                <a:cs typeface="Arial" charset="0"/>
              </a:rPr>
              <a:t>  Use follow(S) = {$},   </a:t>
            </a:r>
          </a:p>
          <a:p>
            <a:pPr eaLnBrk="1" hangingPunct="1">
              <a:buFontTx/>
              <a:buNone/>
            </a:pPr>
            <a:r>
              <a:rPr lang="en-US" altLang="zh-TW" dirty="0" smtClean="0">
                <a:cs typeface="Arial" charset="0"/>
              </a:rPr>
              <a:t>          follow(A) = follow(B) = {b $}</a:t>
            </a:r>
          </a:p>
          <a:p>
            <a:pPr eaLnBrk="1" hangingPunct="1">
              <a:buFontTx/>
              <a:buNone/>
            </a:pPr>
            <a:r>
              <a:rPr lang="en-US" altLang="zh-TW" dirty="0" smtClean="0">
                <a:cs typeface="Arial" charset="0"/>
              </a:rPr>
              <a:t>  in the SLR(1) Transition Diagram next.</a:t>
            </a:r>
          </a:p>
        </p:txBody>
      </p:sp>
      <p:sp>
        <p:nvSpPr>
          <p:cNvPr id="4506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893EACF-6BC4-463C-8937-E38343DBECF9}" type="slidenum">
              <a:rPr kumimoji="0" lang="en-US" altLang="zh-TW" smtClean="0"/>
              <a:pPr eaLnBrk="1" hangingPunct="1"/>
              <a:t>52</a:t>
            </a:fld>
            <a:endParaRPr kumimoji="0" lang="en-US" altLang="zh-TW" smtClean="0"/>
          </a:p>
        </p:txBody>
      </p:sp>
      <p:sp>
        <p:nvSpPr>
          <p:cNvPr id="46083" name="Rectangle 2"/>
          <p:cNvSpPr>
            <a:spLocks noGrp="1" noChangeArrowheads="1"/>
          </p:cNvSpPr>
          <p:nvPr>
            <p:ph type="title" idx="4294967295"/>
          </p:nvPr>
        </p:nvSpPr>
        <p:spPr>
          <a:xfrm>
            <a:off x="468313" y="188913"/>
            <a:ext cx="8229600" cy="585787"/>
          </a:xfrm>
        </p:spPr>
        <p:txBody>
          <a:bodyPr anchor="b"/>
          <a:lstStyle/>
          <a:p>
            <a:pPr eaLnBrk="1" hangingPunct="1"/>
            <a:r>
              <a:rPr lang="en-US" altLang="zh-TW" sz="4000" smtClean="0">
                <a:latin typeface="Times New Roman" pitchFamily="18" charset="0"/>
              </a:rPr>
              <a:t>SLR(1) Transition Diagram</a:t>
            </a:r>
          </a:p>
        </p:txBody>
      </p:sp>
      <p:sp>
        <p:nvSpPr>
          <p:cNvPr id="46084" name="Rectangle 3"/>
          <p:cNvSpPr>
            <a:spLocks noChangeArrowheads="1"/>
          </p:cNvSpPr>
          <p:nvPr/>
        </p:nvSpPr>
        <p:spPr bwMode="auto">
          <a:xfrm>
            <a:off x="2987675" y="90805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46085" name="Rectangle 4"/>
          <p:cNvSpPr>
            <a:spLocks noChangeArrowheads="1"/>
          </p:cNvSpPr>
          <p:nvPr/>
        </p:nvSpPr>
        <p:spPr bwMode="auto">
          <a:xfrm>
            <a:off x="2987675" y="1195388"/>
            <a:ext cx="1584325" cy="2889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A </a:t>
            </a:r>
            <a:r>
              <a:rPr lang="en-US" altLang="zh-TW" sz="1400">
                <a:latin typeface="Tahoma" pitchFamily="34" charset="0"/>
                <a:cs typeface="Times New Roman" pitchFamily="18" charset="0"/>
              </a:rPr>
              <a:t>→ B‧ {b$}</a:t>
            </a:r>
          </a:p>
        </p:txBody>
      </p:sp>
      <p:sp>
        <p:nvSpPr>
          <p:cNvPr id="46086" name="Rectangle 5"/>
          <p:cNvSpPr>
            <a:spLocks noChangeArrowheads="1"/>
          </p:cNvSpPr>
          <p:nvPr/>
        </p:nvSpPr>
        <p:spPr bwMode="auto">
          <a:xfrm>
            <a:off x="2987675"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46087" name="Rectangle 6"/>
          <p:cNvSpPr>
            <a:spLocks noChangeArrowheads="1"/>
          </p:cNvSpPr>
          <p:nvPr/>
        </p:nvSpPr>
        <p:spPr bwMode="auto">
          <a:xfrm>
            <a:off x="2987675" y="2276475"/>
            <a:ext cx="1584325" cy="1081088"/>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S </a:t>
            </a:r>
            <a:r>
              <a:rPr lang="en-US" altLang="zh-TW" sz="1400">
                <a:latin typeface="Tahoma" pitchFamily="34" charset="0"/>
                <a:cs typeface="Times New Roman" pitchFamily="18" charset="0"/>
              </a:rPr>
              <a:t>→‧A     </a:t>
            </a:r>
          </a:p>
          <a:p>
            <a:r>
              <a:rPr lang="en-US" altLang="zh-TW" sz="1400">
                <a:latin typeface="Tahoma" pitchFamily="34" charset="0"/>
                <a:cs typeface="Times New Roman" pitchFamily="18" charset="0"/>
              </a:rPr>
              <a:t>S </a:t>
            </a:r>
            <a:r>
              <a:rPr lang="en-US" altLang="zh-TW" sz="1400">
                <a:latin typeface="Tahoma" pitchFamily="34" charset="0"/>
              </a:rPr>
              <a:t>→</a:t>
            </a:r>
            <a:r>
              <a:rPr lang="en-US" altLang="zh-TW" sz="1400">
                <a:latin typeface="Times New Roman" pitchFamily="18" charset="0"/>
              </a:rPr>
              <a:t>‧</a:t>
            </a:r>
            <a:r>
              <a:rPr lang="en-US" altLang="zh-TW" sz="1400">
                <a:latin typeface="Tahoma" pitchFamily="34" charset="0"/>
              </a:rPr>
              <a:t>xb    </a:t>
            </a:r>
          </a:p>
          <a:p>
            <a:r>
              <a:rPr lang="en-US" altLang="zh-TW" sz="1400">
                <a:latin typeface="Tahoma" pitchFamily="34" charset="0"/>
              </a:rPr>
              <a:t>A →</a:t>
            </a:r>
            <a:r>
              <a:rPr lang="en-US" altLang="zh-TW" sz="1400">
                <a:latin typeface="Times New Roman" pitchFamily="18" charset="0"/>
              </a:rPr>
              <a:t>‧</a:t>
            </a:r>
            <a:r>
              <a:rPr lang="en-US" altLang="zh-TW" sz="1400">
                <a:latin typeface="Tahoma" pitchFamily="34" charset="0"/>
              </a:rPr>
              <a:t>aAb </a:t>
            </a:r>
            <a:endParaRPr lang="en-US" altLang="zh-TW" sz="1400">
              <a:latin typeface="Tahoma" pitchFamily="34" charset="0"/>
              <a:cs typeface="Times New Roman" pitchFamily="18" charset="0"/>
            </a:endParaRPr>
          </a:p>
          <a:p>
            <a:r>
              <a:rPr lang="en-US" altLang="zh-TW" sz="1400">
                <a:latin typeface="Tahoma" pitchFamily="34" charset="0"/>
              </a:rPr>
              <a:t>A </a:t>
            </a:r>
            <a:r>
              <a:rPr lang="en-US" altLang="zh-TW" sz="1400">
                <a:latin typeface="Tahoma" pitchFamily="34" charset="0"/>
                <a:cs typeface="Times New Roman" pitchFamily="18" charset="0"/>
              </a:rPr>
              <a:t>→‧B    </a:t>
            </a:r>
          </a:p>
          <a:p>
            <a:r>
              <a:rPr lang="en-US" altLang="zh-TW" sz="1400">
                <a:latin typeface="Tahoma" pitchFamily="34" charset="0"/>
                <a:cs typeface="Times New Roman" pitchFamily="18" charset="0"/>
              </a:rPr>
              <a:t>B </a:t>
            </a:r>
            <a:r>
              <a:rPr lang="en-US" altLang="zh-TW" sz="1400">
                <a:latin typeface="Tahoma" pitchFamily="34" charset="0"/>
              </a:rPr>
              <a:t>→‧x    </a:t>
            </a:r>
          </a:p>
        </p:txBody>
      </p:sp>
      <p:sp>
        <p:nvSpPr>
          <p:cNvPr id="46088" name="Rectangle 7"/>
          <p:cNvSpPr>
            <a:spLocks noChangeArrowheads="1"/>
          </p:cNvSpPr>
          <p:nvPr/>
        </p:nvSpPr>
        <p:spPr bwMode="auto">
          <a:xfrm>
            <a:off x="2987675" y="37893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46089" name="Rectangle 8"/>
          <p:cNvSpPr>
            <a:spLocks noChangeArrowheads="1"/>
          </p:cNvSpPr>
          <p:nvPr/>
        </p:nvSpPr>
        <p:spPr bwMode="auto">
          <a:xfrm>
            <a:off x="2987675" y="4076700"/>
            <a:ext cx="1584325" cy="2889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S→A‧ {$}</a:t>
            </a:r>
          </a:p>
        </p:txBody>
      </p:sp>
      <p:sp>
        <p:nvSpPr>
          <p:cNvPr id="46090" name="Rectangle 9"/>
          <p:cNvSpPr>
            <a:spLocks noChangeArrowheads="1"/>
          </p:cNvSpPr>
          <p:nvPr/>
        </p:nvSpPr>
        <p:spPr bwMode="auto">
          <a:xfrm>
            <a:off x="5508625" y="37163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46091" name="Rectangle 10"/>
          <p:cNvSpPr>
            <a:spLocks noChangeArrowheads="1"/>
          </p:cNvSpPr>
          <p:nvPr/>
        </p:nvSpPr>
        <p:spPr bwMode="auto">
          <a:xfrm>
            <a:off x="5508625" y="4003675"/>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a:t>
            </a:r>
            <a:r>
              <a:rPr lang="en-US" altLang="zh-TW" sz="1400">
                <a:latin typeface="Times New Roman" pitchFamily="18" charset="0"/>
                <a:cs typeface="Times New Roman" pitchFamily="18" charset="0"/>
              </a:rPr>
              <a:t>→ aA</a:t>
            </a:r>
            <a:r>
              <a:rPr lang="en-US" altLang="zh-TW" sz="1400">
                <a:latin typeface="新細明體" charset="-120"/>
                <a:cs typeface="Times New Roman" pitchFamily="18" charset="0"/>
              </a:rPr>
              <a:t>‧b </a:t>
            </a:r>
          </a:p>
        </p:txBody>
      </p:sp>
      <p:sp>
        <p:nvSpPr>
          <p:cNvPr id="46092" name="Rectangle 11"/>
          <p:cNvSpPr>
            <a:spLocks noChangeArrowheads="1"/>
          </p:cNvSpPr>
          <p:nvPr/>
        </p:nvSpPr>
        <p:spPr bwMode="auto">
          <a:xfrm>
            <a:off x="5508625"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46093" name="Rectangle 12"/>
          <p:cNvSpPr>
            <a:spLocks noChangeArrowheads="1"/>
          </p:cNvSpPr>
          <p:nvPr/>
        </p:nvSpPr>
        <p:spPr bwMode="auto">
          <a:xfrm>
            <a:off x="5508625" y="2276475"/>
            <a:ext cx="1584325" cy="865188"/>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 a‧Ab </a:t>
            </a:r>
          </a:p>
          <a:p>
            <a:r>
              <a:rPr lang="en-US" altLang="zh-TW" sz="1400">
                <a:latin typeface="Times New Roman" pitchFamily="18" charset="0"/>
              </a:rPr>
              <a:t>A </a:t>
            </a:r>
            <a:r>
              <a:rPr lang="en-US" altLang="zh-TW" sz="1400">
                <a:latin typeface="Times New Roman" pitchFamily="18" charset="0"/>
                <a:cs typeface="Times New Roman" pitchFamily="18" charset="0"/>
              </a:rPr>
              <a:t>→ </a:t>
            </a:r>
            <a:r>
              <a:rPr lang="en-US" altLang="zh-TW" sz="1400">
                <a:latin typeface="Times New Roman" pitchFamily="18" charset="0"/>
              </a:rPr>
              <a:t>‧</a:t>
            </a:r>
            <a:r>
              <a:rPr lang="en-US" altLang="zh-TW" sz="1400">
                <a:latin typeface="Times New Roman" pitchFamily="18" charset="0"/>
                <a:cs typeface="Times New Roman" pitchFamily="18" charset="0"/>
              </a:rPr>
              <a:t>aAb</a:t>
            </a:r>
            <a:r>
              <a:rPr lang="en-US" altLang="zh-TW" sz="1400">
                <a:latin typeface="新細明體" charset="-120"/>
                <a:cs typeface="Times New Roman" pitchFamily="18" charset="0"/>
              </a:rPr>
              <a:t> </a:t>
            </a:r>
          </a:p>
          <a:p>
            <a:r>
              <a:rPr lang="en-US" altLang="zh-TW" sz="1400">
                <a:latin typeface="新細明體" charset="-120"/>
                <a:cs typeface="Times New Roman" pitchFamily="18" charset="0"/>
              </a:rPr>
              <a:t>A </a:t>
            </a:r>
            <a:r>
              <a:rPr lang="en-US" altLang="zh-TW" sz="1400">
                <a:latin typeface="Times New Roman" pitchFamily="18" charset="0"/>
              </a:rPr>
              <a:t>→ ‧B     </a:t>
            </a:r>
          </a:p>
          <a:p>
            <a:r>
              <a:rPr lang="en-US" altLang="zh-TW" sz="1400">
                <a:latin typeface="Times New Roman" pitchFamily="18" charset="0"/>
              </a:rPr>
              <a:t>B → ‧x      </a:t>
            </a:r>
          </a:p>
        </p:txBody>
      </p:sp>
      <p:sp>
        <p:nvSpPr>
          <p:cNvPr id="46094" name="Rectangle 13"/>
          <p:cNvSpPr>
            <a:spLocks noChangeArrowheads="1"/>
          </p:cNvSpPr>
          <p:nvPr/>
        </p:nvSpPr>
        <p:spPr bwMode="auto">
          <a:xfrm>
            <a:off x="2987675" y="47974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46095" name="Rectangle 14"/>
          <p:cNvSpPr>
            <a:spLocks noChangeArrowheads="1"/>
          </p:cNvSpPr>
          <p:nvPr/>
        </p:nvSpPr>
        <p:spPr bwMode="auto">
          <a:xfrm>
            <a:off x="2987675" y="5084763"/>
            <a:ext cx="1584325" cy="5048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 → x‧b </a:t>
            </a:r>
          </a:p>
          <a:p>
            <a:r>
              <a:rPr lang="en-US" altLang="zh-TW" sz="1400">
                <a:latin typeface="Times New Roman" pitchFamily="18" charset="0"/>
              </a:rPr>
              <a:t>B → x‧  {b$}</a:t>
            </a:r>
          </a:p>
        </p:txBody>
      </p:sp>
      <p:sp>
        <p:nvSpPr>
          <p:cNvPr id="46096" name="Rectangle 15"/>
          <p:cNvSpPr>
            <a:spLocks noChangeArrowheads="1"/>
          </p:cNvSpPr>
          <p:nvPr/>
        </p:nvSpPr>
        <p:spPr bwMode="auto">
          <a:xfrm>
            <a:off x="2987675" y="602138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46097" name="Rectangle 16"/>
          <p:cNvSpPr>
            <a:spLocks noChangeArrowheads="1"/>
          </p:cNvSpPr>
          <p:nvPr/>
        </p:nvSpPr>
        <p:spPr bwMode="auto">
          <a:xfrm>
            <a:off x="2987675" y="6308725"/>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 </a:t>
            </a:r>
            <a:r>
              <a:rPr lang="en-US" altLang="zh-TW" sz="1400">
                <a:latin typeface="Times New Roman" pitchFamily="18" charset="0"/>
                <a:cs typeface="Times New Roman" pitchFamily="18" charset="0"/>
              </a:rPr>
              <a:t>→ xb</a:t>
            </a:r>
            <a:r>
              <a:rPr lang="en-US" altLang="zh-TW" sz="1400">
                <a:latin typeface="新細明體" charset="-120"/>
                <a:cs typeface="Times New Roman" pitchFamily="18" charset="0"/>
              </a:rPr>
              <a:t>‧ {$}</a:t>
            </a:r>
          </a:p>
        </p:txBody>
      </p:sp>
      <p:sp>
        <p:nvSpPr>
          <p:cNvPr id="46098" name="Rectangle 17"/>
          <p:cNvSpPr>
            <a:spLocks noChangeArrowheads="1"/>
          </p:cNvSpPr>
          <p:nvPr/>
        </p:nvSpPr>
        <p:spPr bwMode="auto">
          <a:xfrm>
            <a:off x="5508625" y="50133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8</a:t>
            </a:r>
          </a:p>
        </p:txBody>
      </p:sp>
      <p:sp>
        <p:nvSpPr>
          <p:cNvPr id="46099" name="Rectangle 18"/>
          <p:cNvSpPr>
            <a:spLocks noChangeArrowheads="1"/>
          </p:cNvSpPr>
          <p:nvPr/>
        </p:nvSpPr>
        <p:spPr bwMode="auto">
          <a:xfrm>
            <a:off x="5508625" y="5300663"/>
            <a:ext cx="1584325" cy="360362"/>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A → aAb</a:t>
            </a:r>
            <a:r>
              <a:rPr lang="en-US" altLang="zh-TW" sz="1400">
                <a:latin typeface="Times New Roman" pitchFamily="18" charset="0"/>
              </a:rPr>
              <a:t>‧</a:t>
            </a:r>
            <a:r>
              <a:rPr lang="en-US" altLang="zh-TW" sz="1400">
                <a:latin typeface="Tahoma" pitchFamily="34" charset="0"/>
              </a:rPr>
              <a:t> {b$}</a:t>
            </a:r>
          </a:p>
        </p:txBody>
      </p:sp>
      <p:sp>
        <p:nvSpPr>
          <p:cNvPr id="46100" name="Rectangle 19"/>
          <p:cNvSpPr>
            <a:spLocks noChangeArrowheads="1"/>
          </p:cNvSpPr>
          <p:nvPr/>
        </p:nvSpPr>
        <p:spPr bwMode="auto">
          <a:xfrm>
            <a:off x="5508625" y="8366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7</a:t>
            </a:r>
          </a:p>
        </p:txBody>
      </p:sp>
      <p:sp>
        <p:nvSpPr>
          <p:cNvPr id="46101" name="Rectangle 20"/>
          <p:cNvSpPr>
            <a:spLocks noChangeArrowheads="1"/>
          </p:cNvSpPr>
          <p:nvPr/>
        </p:nvSpPr>
        <p:spPr bwMode="auto">
          <a:xfrm>
            <a:off x="5508625" y="1123950"/>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B→ x‧</a:t>
            </a:r>
            <a:r>
              <a:rPr lang="en-US" altLang="zh-TW" sz="1400">
                <a:latin typeface="新細明體" charset="-120"/>
              </a:rPr>
              <a:t> {b$}</a:t>
            </a:r>
          </a:p>
        </p:txBody>
      </p:sp>
      <p:sp>
        <p:nvSpPr>
          <p:cNvPr id="46102" name="Line 21"/>
          <p:cNvSpPr>
            <a:spLocks noChangeShapeType="1"/>
          </p:cNvSpPr>
          <p:nvPr/>
        </p:nvSpPr>
        <p:spPr bwMode="auto">
          <a:xfrm flipV="1">
            <a:off x="3708400" y="148431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03" name="Line 22"/>
          <p:cNvSpPr>
            <a:spLocks noChangeShapeType="1"/>
          </p:cNvSpPr>
          <p:nvPr/>
        </p:nvSpPr>
        <p:spPr bwMode="auto">
          <a:xfrm>
            <a:off x="3708400" y="33575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04" name="Line 23"/>
          <p:cNvSpPr>
            <a:spLocks noChangeShapeType="1"/>
          </p:cNvSpPr>
          <p:nvPr/>
        </p:nvSpPr>
        <p:spPr bwMode="auto">
          <a:xfrm>
            <a:off x="3708400" y="558958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05" name="Rectangle 24"/>
          <p:cNvSpPr>
            <a:spLocks noChangeArrowheads="1"/>
          </p:cNvSpPr>
          <p:nvPr/>
        </p:nvSpPr>
        <p:spPr bwMode="auto">
          <a:xfrm>
            <a:off x="3327400" y="15795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46106" name="Rectangle 25"/>
          <p:cNvSpPr>
            <a:spLocks noChangeArrowheads="1"/>
          </p:cNvSpPr>
          <p:nvPr/>
        </p:nvSpPr>
        <p:spPr bwMode="auto">
          <a:xfrm>
            <a:off x="3397250" y="3446463"/>
            <a:ext cx="263525" cy="244475"/>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46107" name="Line 26"/>
          <p:cNvSpPr>
            <a:spLocks noChangeShapeType="1"/>
          </p:cNvSpPr>
          <p:nvPr/>
        </p:nvSpPr>
        <p:spPr bwMode="auto">
          <a:xfrm flipH="1">
            <a:off x="2627313" y="2997200"/>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8" name="Line 27"/>
          <p:cNvSpPr>
            <a:spLocks noChangeShapeType="1"/>
          </p:cNvSpPr>
          <p:nvPr/>
        </p:nvSpPr>
        <p:spPr bwMode="auto">
          <a:xfrm>
            <a:off x="2627313" y="2997200"/>
            <a:ext cx="0" cy="2016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9" name="Line 28"/>
          <p:cNvSpPr>
            <a:spLocks noChangeShapeType="1"/>
          </p:cNvSpPr>
          <p:nvPr/>
        </p:nvSpPr>
        <p:spPr bwMode="auto">
          <a:xfrm>
            <a:off x="2627313" y="5013325"/>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10" name="Rectangle 29"/>
          <p:cNvSpPr>
            <a:spLocks noChangeArrowheads="1"/>
          </p:cNvSpPr>
          <p:nvPr/>
        </p:nvSpPr>
        <p:spPr bwMode="auto">
          <a:xfrm>
            <a:off x="2627313" y="51577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46111" name="Rectangle 30"/>
          <p:cNvSpPr>
            <a:spLocks noChangeArrowheads="1"/>
          </p:cNvSpPr>
          <p:nvPr/>
        </p:nvSpPr>
        <p:spPr bwMode="auto">
          <a:xfrm>
            <a:off x="3773488" y="56657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46112" name="Rectangle 31"/>
          <p:cNvSpPr>
            <a:spLocks noChangeArrowheads="1"/>
          </p:cNvSpPr>
          <p:nvPr/>
        </p:nvSpPr>
        <p:spPr bwMode="auto">
          <a:xfrm>
            <a:off x="4716463" y="98107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46113" name="Line 32"/>
          <p:cNvSpPr>
            <a:spLocks noChangeShapeType="1"/>
          </p:cNvSpPr>
          <p:nvPr/>
        </p:nvSpPr>
        <p:spPr bwMode="auto">
          <a:xfrm>
            <a:off x="6157913" y="3141663"/>
            <a:ext cx="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14" name="Line 33"/>
          <p:cNvSpPr>
            <a:spLocks noChangeShapeType="1"/>
          </p:cNvSpPr>
          <p:nvPr/>
        </p:nvSpPr>
        <p:spPr bwMode="auto">
          <a:xfrm>
            <a:off x="6157913" y="436562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15" name="Rectangle 34"/>
          <p:cNvSpPr>
            <a:spLocks noChangeArrowheads="1"/>
          </p:cNvSpPr>
          <p:nvPr/>
        </p:nvSpPr>
        <p:spPr bwMode="auto">
          <a:xfrm>
            <a:off x="6229350" y="32845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46116" name="Rectangle 35"/>
          <p:cNvSpPr>
            <a:spLocks noChangeArrowheads="1"/>
          </p:cNvSpPr>
          <p:nvPr/>
        </p:nvSpPr>
        <p:spPr bwMode="auto">
          <a:xfrm>
            <a:off x="6229350" y="458152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46117" name="Rectangle 36"/>
          <p:cNvSpPr>
            <a:spLocks noChangeArrowheads="1"/>
          </p:cNvSpPr>
          <p:nvPr/>
        </p:nvSpPr>
        <p:spPr bwMode="auto">
          <a:xfrm>
            <a:off x="7164388" y="26368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46118" name="Rectangle 37"/>
          <p:cNvSpPr>
            <a:spLocks noChangeArrowheads="1"/>
          </p:cNvSpPr>
          <p:nvPr/>
        </p:nvSpPr>
        <p:spPr bwMode="auto">
          <a:xfrm>
            <a:off x="6227763" y="1628775"/>
            <a:ext cx="203200" cy="257175"/>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46119" name="Line 38"/>
          <p:cNvSpPr>
            <a:spLocks noChangeShapeType="1"/>
          </p:cNvSpPr>
          <p:nvPr/>
        </p:nvSpPr>
        <p:spPr bwMode="auto">
          <a:xfrm>
            <a:off x="4572000" y="2852738"/>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20" name="Rectangle 39"/>
          <p:cNvSpPr>
            <a:spLocks noChangeArrowheads="1"/>
          </p:cNvSpPr>
          <p:nvPr/>
        </p:nvSpPr>
        <p:spPr bwMode="auto">
          <a:xfrm>
            <a:off x="4932363" y="256540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46121" name="Line 40"/>
          <p:cNvSpPr>
            <a:spLocks noChangeShapeType="1"/>
          </p:cNvSpPr>
          <p:nvPr/>
        </p:nvSpPr>
        <p:spPr bwMode="auto">
          <a:xfrm flipH="1">
            <a:off x="5003800" y="2133600"/>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2" name="Line 41"/>
          <p:cNvSpPr>
            <a:spLocks noChangeShapeType="1"/>
          </p:cNvSpPr>
          <p:nvPr/>
        </p:nvSpPr>
        <p:spPr bwMode="auto">
          <a:xfrm flipV="1">
            <a:off x="5003800" y="1268413"/>
            <a:ext cx="0" cy="865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3" name="Line 42"/>
          <p:cNvSpPr>
            <a:spLocks noChangeShapeType="1"/>
          </p:cNvSpPr>
          <p:nvPr/>
        </p:nvSpPr>
        <p:spPr bwMode="auto">
          <a:xfrm flipH="1">
            <a:off x="4572000" y="1268413"/>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24" name="Line 43"/>
          <p:cNvSpPr>
            <a:spLocks noChangeShapeType="1"/>
          </p:cNvSpPr>
          <p:nvPr/>
        </p:nvSpPr>
        <p:spPr bwMode="auto">
          <a:xfrm flipV="1">
            <a:off x="6156325" y="148431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25" name="Line 44"/>
          <p:cNvSpPr>
            <a:spLocks noChangeShapeType="1"/>
          </p:cNvSpPr>
          <p:nvPr/>
        </p:nvSpPr>
        <p:spPr bwMode="auto">
          <a:xfrm>
            <a:off x="6877050" y="3141663"/>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6" name="Line 45"/>
          <p:cNvSpPr>
            <a:spLocks noChangeShapeType="1"/>
          </p:cNvSpPr>
          <p:nvPr/>
        </p:nvSpPr>
        <p:spPr bwMode="auto">
          <a:xfrm>
            <a:off x="6877050" y="3429000"/>
            <a:ext cx="574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7" name="Line 46"/>
          <p:cNvSpPr>
            <a:spLocks noChangeShapeType="1"/>
          </p:cNvSpPr>
          <p:nvPr/>
        </p:nvSpPr>
        <p:spPr bwMode="auto">
          <a:xfrm flipV="1">
            <a:off x="7451725" y="29241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8" name="Line 47"/>
          <p:cNvSpPr>
            <a:spLocks noChangeShapeType="1"/>
          </p:cNvSpPr>
          <p:nvPr/>
        </p:nvSpPr>
        <p:spPr bwMode="auto">
          <a:xfrm flipH="1">
            <a:off x="7092950" y="2924175"/>
            <a:ext cx="358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29" name="Rectangle 49"/>
          <p:cNvSpPr>
            <a:spLocks noChangeArrowheads="1"/>
          </p:cNvSpPr>
          <p:nvPr/>
        </p:nvSpPr>
        <p:spPr bwMode="auto">
          <a:xfrm>
            <a:off x="936625" y="5156994"/>
            <a:ext cx="1403350" cy="936625"/>
          </a:xfrm>
          <a:prstGeom prst="rect">
            <a:avLst/>
          </a:prstGeom>
          <a:solidFill>
            <a:srgbClr val="FFFF00"/>
          </a:solidFill>
          <a:ln w="9525">
            <a:solidFill>
              <a:schemeClr val="tx1"/>
            </a:solidFill>
            <a:miter lim="800000"/>
            <a:headEnd/>
            <a:tailEnd/>
          </a:ln>
        </p:spPr>
        <p:txBody>
          <a:bodyPr wrap="none" anchor="ctr"/>
          <a:lstStyle/>
          <a:p>
            <a:pPr algn="ctr"/>
            <a:r>
              <a:rPr lang="en-US" altLang="zh-TW">
                <a:solidFill>
                  <a:srgbClr val="FF0000"/>
                </a:solidFill>
              </a:rPr>
              <a:t>Shift-reduce </a:t>
            </a:r>
          </a:p>
          <a:p>
            <a:pPr algn="ctr"/>
            <a:r>
              <a:rPr lang="en-US" altLang="zh-TW">
                <a:solidFill>
                  <a:srgbClr val="FF0000"/>
                </a:solidFill>
              </a:rPr>
              <a:t>conflict</a:t>
            </a:r>
          </a:p>
        </p:txBody>
      </p:sp>
      <p:sp>
        <p:nvSpPr>
          <p:cNvPr id="46130" name="Line 50"/>
          <p:cNvSpPr>
            <a:spLocks noChangeShapeType="1"/>
          </p:cNvSpPr>
          <p:nvPr/>
        </p:nvSpPr>
        <p:spPr bwMode="auto">
          <a:xfrm flipV="1">
            <a:off x="2339975" y="5445125"/>
            <a:ext cx="647700" cy="2206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31" name="投影片編號版面配置區 49"/>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F19716B1-BFEC-4509-A77B-6F11E20F822F}" type="slidenum">
              <a:rPr kumimoji="0" lang="en-US" altLang="zh-TW" smtClean="0"/>
              <a:pPr eaLnBrk="1" hangingPunct="1"/>
              <a:t>53</a:t>
            </a:fld>
            <a:endParaRPr kumimoji="0" lang="en-US" altLang="zh-TW" smtClean="0"/>
          </a:p>
        </p:txBody>
      </p:sp>
      <p:sp>
        <p:nvSpPr>
          <p:cNvPr id="47107" name="Rectangle 2"/>
          <p:cNvSpPr>
            <a:spLocks noGrp="1" noChangeArrowheads="1"/>
          </p:cNvSpPr>
          <p:nvPr>
            <p:ph type="title" idx="4294967295"/>
          </p:nvPr>
        </p:nvSpPr>
        <p:spPr/>
        <p:txBody>
          <a:bodyPr anchor="b"/>
          <a:lstStyle/>
          <a:p>
            <a:pPr eaLnBrk="1" hangingPunct="1"/>
            <a:r>
              <a:rPr lang="en-US" altLang="zh-TW" smtClean="0"/>
              <a:t>SLR(1) Go_to table</a:t>
            </a:r>
          </a:p>
        </p:txBody>
      </p:sp>
      <p:graphicFrame>
        <p:nvGraphicFramePr>
          <p:cNvPr id="154627" name="Group 3"/>
          <p:cNvGraphicFramePr>
            <a:graphicFrameLocks noGrp="1"/>
          </p:cNvGraphicFramePr>
          <p:nvPr>
            <p:ph idx="4294967295"/>
          </p:nvPr>
        </p:nvGraphicFramePr>
        <p:xfrm>
          <a:off x="468313" y="1700213"/>
          <a:ext cx="8229600" cy="4664076"/>
        </p:xfrm>
        <a:graphic>
          <a:graphicData uri="http://schemas.openxmlformats.org/drawingml/2006/table">
            <a:tbl>
              <a:tblPr/>
              <a:tblGrid>
                <a:gridCol w="822325"/>
                <a:gridCol w="823912"/>
                <a:gridCol w="822325"/>
                <a:gridCol w="823913"/>
                <a:gridCol w="822325"/>
                <a:gridCol w="822325"/>
                <a:gridCol w="823912"/>
                <a:gridCol w="822325"/>
                <a:gridCol w="823913"/>
                <a:gridCol w="822325"/>
              </a:tblGrid>
              <a:tr h="7778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62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78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62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78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78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8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E831CF9A-75B8-4F6B-825E-FD51FE8D8A44}" type="slidenum">
              <a:rPr kumimoji="0" lang="en-US" altLang="zh-TW" smtClean="0"/>
              <a:pPr eaLnBrk="1" hangingPunct="1"/>
              <a:t>54</a:t>
            </a:fld>
            <a:endParaRPr kumimoji="0" lang="en-US" altLang="zh-TW" smtClean="0"/>
          </a:p>
        </p:txBody>
      </p:sp>
      <p:sp>
        <p:nvSpPr>
          <p:cNvPr id="48131" name="Rectangle 2"/>
          <p:cNvSpPr>
            <a:spLocks noGrp="1" noChangeArrowheads="1"/>
          </p:cNvSpPr>
          <p:nvPr>
            <p:ph type="title" idx="4294967295"/>
          </p:nvPr>
        </p:nvSpPr>
        <p:spPr>
          <a:xfrm>
            <a:off x="457200" y="274638"/>
            <a:ext cx="8229600" cy="715962"/>
          </a:xfrm>
        </p:spPr>
        <p:txBody>
          <a:bodyPr anchor="b"/>
          <a:lstStyle/>
          <a:p>
            <a:pPr eaLnBrk="1" hangingPunct="1"/>
            <a:r>
              <a:rPr lang="en-US" altLang="zh-TW" sz="4000" smtClean="0"/>
              <a:t>SLR(1) Action table</a:t>
            </a:r>
          </a:p>
        </p:txBody>
      </p:sp>
      <p:sp>
        <p:nvSpPr>
          <p:cNvPr id="48132" name="Rectangle 3"/>
          <p:cNvSpPr>
            <a:spLocks noGrp="1" noChangeArrowheads="1"/>
          </p:cNvSpPr>
          <p:nvPr>
            <p:ph type="body" sz="half" idx="4294967295"/>
          </p:nvPr>
        </p:nvSpPr>
        <p:spPr>
          <a:xfrm>
            <a:off x="304800" y="5105400"/>
            <a:ext cx="8281988" cy="1382713"/>
          </a:xfrm>
        </p:spPr>
        <p:txBody>
          <a:bodyPr/>
          <a:lstStyle/>
          <a:p>
            <a:pPr eaLnBrk="1" hangingPunct="1">
              <a:lnSpc>
                <a:spcPct val="80000"/>
              </a:lnSpc>
              <a:buFontTx/>
              <a:buNone/>
            </a:pPr>
            <a:r>
              <a:rPr lang="en-US" altLang="zh-TW" sz="2400" smtClean="0">
                <a:ea typeface="標楷體" pitchFamily="65" charset="-120"/>
              </a:rPr>
              <a:t>State 2 </a:t>
            </a:r>
            <a:r>
              <a:rPr lang="en-US" altLang="zh-TW" sz="2400" b="1" smtClean="0">
                <a:ea typeface="標楷體" pitchFamily="65" charset="-120"/>
              </a:rPr>
              <a:t>(</a:t>
            </a:r>
            <a:r>
              <a:rPr lang="en-US" altLang="zh-TW" sz="2400" smtClean="0">
                <a:ea typeface="標楷體" pitchFamily="65" charset="-120"/>
              </a:rPr>
              <a:t>R5/S)</a:t>
            </a:r>
            <a:r>
              <a:rPr lang="en-US" altLang="zh-TW" sz="2400" b="1" smtClean="0">
                <a:solidFill>
                  <a:schemeClr val="tx2"/>
                </a:solidFill>
                <a:ea typeface="標楷體" pitchFamily="65" charset="-120"/>
              </a:rPr>
              <a:t> </a:t>
            </a:r>
            <a:r>
              <a:rPr lang="en-US" altLang="zh-TW" sz="2400" smtClean="0">
                <a:ea typeface="標楷體" pitchFamily="65" charset="-120"/>
              </a:rPr>
              <a:t>causes </a:t>
            </a:r>
            <a:r>
              <a:rPr lang="en-US" altLang="zh-TW" sz="2400" smtClean="0">
                <a:solidFill>
                  <a:schemeClr val="tx2"/>
                </a:solidFill>
                <a:ea typeface="標楷體" pitchFamily="65" charset="-120"/>
              </a:rPr>
              <a:t>shift-reduce </a:t>
            </a:r>
            <a:r>
              <a:rPr lang="en-US" altLang="zh-TW" sz="2400" b="1" smtClean="0">
                <a:solidFill>
                  <a:schemeClr val="tx2"/>
                </a:solidFill>
                <a:ea typeface="標楷體" pitchFamily="65" charset="-120"/>
              </a:rPr>
              <a:t>conflict:</a:t>
            </a:r>
            <a:endParaRPr lang="zh-TW" altLang="en-US" sz="2400" smtClean="0">
              <a:ea typeface="標楷體" pitchFamily="65" charset="-120"/>
            </a:endParaRPr>
          </a:p>
          <a:p>
            <a:pPr eaLnBrk="1" hangingPunct="1">
              <a:lnSpc>
                <a:spcPct val="80000"/>
              </a:lnSpc>
              <a:buFontTx/>
              <a:buNone/>
            </a:pPr>
            <a:r>
              <a:rPr lang="en-US" altLang="zh-TW" sz="2400" smtClean="0">
                <a:ea typeface="標楷體" pitchFamily="65" charset="-120"/>
              </a:rPr>
              <a:t>When handling ‘b’, the parser doesn’t know whether to reduce by rule 5 (R5) or to shift (S).</a:t>
            </a:r>
          </a:p>
          <a:p>
            <a:pPr eaLnBrk="1" hangingPunct="1">
              <a:lnSpc>
                <a:spcPct val="80000"/>
              </a:lnSpc>
              <a:buFontTx/>
              <a:buNone/>
            </a:pPr>
            <a:r>
              <a:rPr lang="en-US" altLang="zh-TW" sz="2400" smtClean="0">
                <a:solidFill>
                  <a:srgbClr val="000099"/>
                </a:solidFill>
                <a:ea typeface="標楷體" pitchFamily="65" charset="-120"/>
              </a:rPr>
              <a:t>Solution: Use more powerful LR(1)</a:t>
            </a:r>
          </a:p>
        </p:txBody>
      </p:sp>
      <p:graphicFrame>
        <p:nvGraphicFramePr>
          <p:cNvPr id="155741" name="Group 93"/>
          <p:cNvGraphicFramePr>
            <a:graphicFrameLocks noGrp="1"/>
          </p:cNvGraphicFramePr>
          <p:nvPr>
            <p:ph type="clipArt" sz="half" idx="4294967295"/>
          </p:nvPr>
        </p:nvGraphicFramePr>
        <p:xfrm>
          <a:off x="0" y="1066800"/>
          <a:ext cx="9144000" cy="3889376"/>
        </p:xfrm>
        <a:graphic>
          <a:graphicData uri="http://schemas.openxmlformats.org/drawingml/2006/table">
            <a:tbl>
              <a:tblPr/>
              <a:tblGrid>
                <a:gridCol w="1101725"/>
                <a:gridCol w="728663"/>
                <a:gridCol w="912812"/>
                <a:gridCol w="1028700"/>
                <a:gridCol w="801688"/>
                <a:gridCol w="912812"/>
                <a:gridCol w="914400"/>
                <a:gridCol w="912813"/>
                <a:gridCol w="919162"/>
                <a:gridCol w="911225"/>
              </a:tblGrid>
              <a:tr h="98266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 state token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02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rgbClr val="000099"/>
                          </a:solidFill>
                          <a:effectLst/>
                          <a:latin typeface="Arial" charset="0"/>
                          <a:ea typeface="新細明體" charset="-120"/>
                        </a:rPr>
                        <a:t>R5/S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201" name="投影片編號版面配置區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83BC87A4-258F-4129-83A1-0F04A825F6DC}" type="slidenum">
              <a:rPr kumimoji="0" lang="en-US" altLang="zh-TW" smtClean="0"/>
              <a:pPr eaLnBrk="1" hangingPunct="1"/>
              <a:t>55</a:t>
            </a:fld>
            <a:endParaRPr kumimoji="0" lang="en-US" altLang="zh-TW" smtClean="0"/>
          </a:p>
        </p:txBody>
      </p:sp>
      <p:sp>
        <p:nvSpPr>
          <p:cNvPr id="49155" name="Rectangle 2"/>
          <p:cNvSpPr>
            <a:spLocks noGrp="1" noChangeArrowheads="1"/>
          </p:cNvSpPr>
          <p:nvPr>
            <p:ph type="title" idx="4294967295"/>
          </p:nvPr>
        </p:nvSpPr>
        <p:spPr>
          <a:xfrm>
            <a:off x="457200" y="274638"/>
            <a:ext cx="8229600" cy="792162"/>
          </a:xfrm>
        </p:spPr>
        <p:txBody>
          <a:bodyPr anchor="b"/>
          <a:lstStyle/>
          <a:p>
            <a:pPr eaLnBrk="1" hangingPunct="1"/>
            <a:r>
              <a:rPr lang="en-US" altLang="zh-TW" smtClean="0"/>
              <a:t>LR(1) Parsing</a:t>
            </a:r>
          </a:p>
        </p:txBody>
      </p:sp>
      <p:sp>
        <p:nvSpPr>
          <p:cNvPr id="49156" name="Rectangle 3"/>
          <p:cNvSpPr>
            <a:spLocks noGrp="1" noChangeArrowheads="1"/>
          </p:cNvSpPr>
          <p:nvPr>
            <p:ph type="body" idx="4294967295"/>
          </p:nvPr>
        </p:nvSpPr>
        <p:spPr>
          <a:xfrm>
            <a:off x="457200" y="1295400"/>
            <a:ext cx="8229600" cy="4525963"/>
          </a:xfrm>
        </p:spPr>
        <p:txBody>
          <a:bodyPr/>
          <a:lstStyle/>
          <a:p>
            <a:pPr eaLnBrk="1" hangingPunct="1">
              <a:lnSpc>
                <a:spcPct val="90000"/>
              </a:lnSpc>
              <a:buFontTx/>
              <a:buNone/>
            </a:pPr>
            <a:r>
              <a:rPr lang="en-US" altLang="zh-TW" sz="2800" dirty="0" smtClean="0"/>
              <a:t>   The reason why the FOLLOW set does not work as well as one might wish is that:</a:t>
            </a:r>
          </a:p>
          <a:p>
            <a:pPr eaLnBrk="1" hangingPunct="1">
              <a:lnSpc>
                <a:spcPct val="90000"/>
              </a:lnSpc>
              <a:buFontTx/>
              <a:buNone/>
            </a:pPr>
            <a:r>
              <a:rPr lang="en-US" altLang="zh-TW" sz="2800" dirty="0" smtClean="0"/>
              <a:t>   It replaces the look-ahead of a single item of a rule N in a given LR state by:</a:t>
            </a:r>
          </a:p>
          <a:p>
            <a:pPr eaLnBrk="1" hangingPunct="1">
              <a:lnSpc>
                <a:spcPct val="90000"/>
              </a:lnSpc>
              <a:buFontTx/>
              <a:buNone/>
            </a:pPr>
            <a:r>
              <a:rPr lang="en-US" altLang="zh-TW" sz="2800" dirty="0" smtClean="0"/>
              <a:t>        </a:t>
            </a:r>
            <a:r>
              <a:rPr lang="en-US" altLang="zh-TW" sz="2800" b="1" dirty="0" smtClean="0">
                <a:solidFill>
                  <a:srgbClr val="000099"/>
                </a:solidFill>
              </a:rPr>
              <a:t>the whole FOLLOW set of N</a:t>
            </a:r>
            <a:r>
              <a:rPr lang="en-US" altLang="zh-TW" sz="2800" dirty="0" smtClean="0">
                <a:solidFill>
                  <a:srgbClr val="000099"/>
                </a:solidFill>
              </a:rPr>
              <a:t>, </a:t>
            </a:r>
          </a:p>
          <a:p>
            <a:pPr eaLnBrk="1" hangingPunct="1">
              <a:lnSpc>
                <a:spcPct val="90000"/>
              </a:lnSpc>
              <a:buFontTx/>
              <a:buNone/>
            </a:pPr>
            <a:r>
              <a:rPr lang="en-US" altLang="zh-TW" sz="2800" dirty="0" smtClean="0"/>
              <a:t>   which is the </a:t>
            </a:r>
            <a:r>
              <a:rPr lang="en-US" altLang="zh-TW" sz="2800" b="1" dirty="0" smtClean="0">
                <a:solidFill>
                  <a:schemeClr val="tx2"/>
                </a:solidFill>
              </a:rPr>
              <a:t>union</a:t>
            </a:r>
            <a:r>
              <a:rPr lang="en-US" altLang="zh-TW" sz="2800" dirty="0" smtClean="0"/>
              <a:t> of all the look-</a:t>
            </a:r>
            <a:r>
              <a:rPr lang="en-US" altLang="zh-TW" sz="2800" dirty="0" err="1" smtClean="0"/>
              <a:t>aheads</a:t>
            </a:r>
            <a:r>
              <a:rPr lang="en-US" altLang="zh-TW" sz="2800" dirty="0" smtClean="0"/>
              <a:t> of all alternatives of N in all states.</a:t>
            </a:r>
          </a:p>
          <a:p>
            <a:pPr eaLnBrk="1" hangingPunct="1">
              <a:lnSpc>
                <a:spcPct val="90000"/>
              </a:lnSpc>
              <a:buFontTx/>
              <a:buNone/>
            </a:pPr>
            <a:r>
              <a:rPr lang="en-US" altLang="zh-TW" sz="2800" dirty="0"/>
              <a:t> </a:t>
            </a:r>
            <a:r>
              <a:rPr lang="en-US" altLang="zh-TW" sz="2800" dirty="0" smtClean="0"/>
              <a:t>  </a:t>
            </a:r>
            <a:r>
              <a:rPr lang="en-US" altLang="zh-TW" sz="2800" dirty="0" smtClean="0">
                <a:solidFill>
                  <a:srgbClr val="FF0000"/>
                </a:solidFill>
              </a:rPr>
              <a:t>(my quotes: this slide basically tell you SLR(1) is useless in practice)</a:t>
            </a:r>
          </a:p>
          <a:p>
            <a:pPr eaLnBrk="1" hangingPunct="1">
              <a:lnSpc>
                <a:spcPct val="90000"/>
              </a:lnSpc>
              <a:buFontTx/>
              <a:buNone/>
            </a:pPr>
            <a:r>
              <a:rPr lang="en-US" altLang="zh-TW" sz="2800" dirty="0" smtClean="0"/>
              <a:t>    </a:t>
            </a:r>
          </a:p>
          <a:p>
            <a:pPr eaLnBrk="1" hangingPunct="1">
              <a:lnSpc>
                <a:spcPct val="90000"/>
              </a:lnSpc>
              <a:buFontTx/>
              <a:buNone/>
            </a:pPr>
            <a:r>
              <a:rPr lang="en-US" altLang="zh-TW" sz="2800" dirty="0" smtClean="0">
                <a:solidFill>
                  <a:srgbClr val="000099"/>
                </a:solidFill>
              </a:rPr>
              <a:t>   Solution: Use LR(1) </a:t>
            </a:r>
          </a:p>
        </p:txBody>
      </p:sp>
      <p:sp>
        <p:nvSpPr>
          <p:cNvPr id="4915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1EA18E0-3B9D-4190-9AC9-CA6680F46BE7}" type="slidenum">
              <a:rPr kumimoji="0" lang="en-US" altLang="zh-TW" smtClean="0"/>
              <a:pPr eaLnBrk="1" hangingPunct="1"/>
              <a:t>56</a:t>
            </a:fld>
            <a:endParaRPr kumimoji="0" lang="en-US" altLang="zh-TW" smtClean="0"/>
          </a:p>
        </p:txBody>
      </p:sp>
      <p:sp>
        <p:nvSpPr>
          <p:cNvPr id="50179" name="Rectangle 2"/>
          <p:cNvSpPr>
            <a:spLocks noGrp="1" noChangeArrowheads="1"/>
          </p:cNvSpPr>
          <p:nvPr>
            <p:ph type="title" idx="4294967295"/>
          </p:nvPr>
        </p:nvSpPr>
        <p:spPr>
          <a:xfrm>
            <a:off x="457200" y="274638"/>
            <a:ext cx="8229600" cy="792162"/>
          </a:xfrm>
        </p:spPr>
        <p:txBody>
          <a:bodyPr anchor="b"/>
          <a:lstStyle/>
          <a:p>
            <a:pPr eaLnBrk="1" hangingPunct="1"/>
            <a:r>
              <a:rPr lang="en-US" altLang="zh-TW" smtClean="0"/>
              <a:t>LR(1) Parsing</a:t>
            </a:r>
          </a:p>
        </p:txBody>
      </p:sp>
      <p:sp>
        <p:nvSpPr>
          <p:cNvPr id="50180" name="Rectangle 3"/>
          <p:cNvSpPr>
            <a:spLocks noGrp="1" noChangeArrowheads="1"/>
          </p:cNvSpPr>
          <p:nvPr>
            <p:ph type="body" idx="4294967295"/>
          </p:nvPr>
        </p:nvSpPr>
        <p:spPr>
          <a:xfrm>
            <a:off x="457200" y="1295400"/>
            <a:ext cx="8229600" cy="4525963"/>
          </a:xfrm>
        </p:spPr>
        <p:txBody>
          <a:bodyPr/>
          <a:lstStyle/>
          <a:p>
            <a:pPr eaLnBrk="1" hangingPunct="1">
              <a:buFontTx/>
              <a:buNone/>
            </a:pPr>
            <a:r>
              <a:rPr lang="en-US" altLang="zh-TW" smtClean="0"/>
              <a:t>   LR(1) item sets are more discriminating:</a:t>
            </a:r>
          </a:p>
          <a:p>
            <a:pPr eaLnBrk="1" hangingPunct="1">
              <a:buFontTx/>
              <a:buNone/>
            </a:pPr>
            <a:r>
              <a:rPr lang="en-US" altLang="zh-TW" smtClean="0"/>
              <a:t>   </a:t>
            </a:r>
            <a:r>
              <a:rPr lang="en-US" altLang="zh-TW" smtClean="0">
                <a:solidFill>
                  <a:srgbClr val="000099"/>
                </a:solidFill>
              </a:rPr>
              <a:t>A look-ahead set is kept with each separate item</a:t>
            </a:r>
            <a:r>
              <a:rPr lang="en-US" altLang="zh-TW" smtClean="0"/>
              <a:t>, to be used to resolve conflicts when a reduce item has been reached.</a:t>
            </a:r>
          </a:p>
          <a:p>
            <a:pPr eaLnBrk="1" hangingPunct="1">
              <a:buFontTx/>
              <a:buNone/>
            </a:pPr>
            <a:endParaRPr lang="en-US" altLang="zh-TW" smtClean="0"/>
          </a:p>
          <a:p>
            <a:pPr eaLnBrk="1" hangingPunct="1">
              <a:buFontTx/>
              <a:buNone/>
            </a:pPr>
            <a:r>
              <a:rPr lang="en-US" altLang="zh-TW" smtClean="0"/>
              <a:t>	This greatly increases the strength of the parser, but also the size of its tables.</a:t>
            </a:r>
          </a:p>
        </p:txBody>
      </p:sp>
      <p:sp>
        <p:nvSpPr>
          <p:cNvPr id="5018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92C54B17-3BE0-49BC-A231-129E9729741A}" type="slidenum">
              <a:rPr kumimoji="0" lang="en-US" altLang="zh-TW" smtClean="0"/>
              <a:pPr eaLnBrk="1" hangingPunct="1"/>
              <a:t>57</a:t>
            </a:fld>
            <a:endParaRPr kumimoji="0" lang="en-US" altLang="zh-TW" smtClean="0"/>
          </a:p>
        </p:txBody>
      </p:sp>
      <p:sp>
        <p:nvSpPr>
          <p:cNvPr id="51203" name="Rectangle 2"/>
          <p:cNvSpPr>
            <a:spLocks noGrp="1" noChangeArrowheads="1"/>
          </p:cNvSpPr>
          <p:nvPr>
            <p:ph type="title" idx="4294967295"/>
          </p:nvPr>
        </p:nvSpPr>
        <p:spPr/>
        <p:txBody>
          <a:bodyPr anchor="b"/>
          <a:lstStyle/>
          <a:p>
            <a:pPr eaLnBrk="1" hangingPunct="1"/>
            <a:r>
              <a:rPr lang="en-US" altLang="zh-TW" smtClean="0">
                <a:cs typeface="Arial" charset="0"/>
              </a:rPr>
              <a:t>LR(1) item</a:t>
            </a:r>
          </a:p>
        </p:txBody>
      </p:sp>
      <p:sp>
        <p:nvSpPr>
          <p:cNvPr id="51204" name="Rectangle 3"/>
          <p:cNvSpPr>
            <a:spLocks noGrp="1" noChangeArrowheads="1"/>
          </p:cNvSpPr>
          <p:nvPr>
            <p:ph type="body" idx="4294967295"/>
          </p:nvPr>
        </p:nvSpPr>
        <p:spPr>
          <a:xfrm>
            <a:off x="609600" y="1676400"/>
            <a:ext cx="7983538" cy="4114800"/>
          </a:xfrm>
        </p:spPr>
        <p:txBody>
          <a:bodyPr/>
          <a:lstStyle/>
          <a:p>
            <a:pPr eaLnBrk="1" hangingPunct="1">
              <a:buFontTx/>
              <a:buNone/>
            </a:pPr>
            <a:r>
              <a:rPr lang="en-US" altLang="zh-TW" sz="3600" smtClean="0"/>
              <a:t>  An </a:t>
            </a:r>
            <a:r>
              <a:rPr lang="en-US" altLang="zh-TW" sz="3600" smtClean="0">
                <a:solidFill>
                  <a:srgbClr val="000099"/>
                </a:solidFill>
              </a:rPr>
              <a:t>LR(1) item</a:t>
            </a:r>
            <a:r>
              <a:rPr lang="en-US" altLang="zh-TW" sz="3600" smtClean="0"/>
              <a:t> is of the form:</a:t>
            </a:r>
          </a:p>
          <a:p>
            <a:pPr eaLnBrk="1" hangingPunct="1">
              <a:buFontTx/>
              <a:buNone/>
            </a:pPr>
            <a:r>
              <a:rPr lang="en-US" altLang="zh-TW" sz="3600" smtClean="0"/>
              <a:t>      A→X1…Xi‧Xi+1…Xj, </a:t>
            </a:r>
            <a:r>
              <a:rPr lang="en-US" altLang="zh-TW" sz="3600" smtClean="0">
                <a:solidFill>
                  <a:srgbClr val="000099"/>
                </a:solidFill>
              </a:rPr>
              <a:t>l</a:t>
            </a:r>
            <a:r>
              <a:rPr lang="en-US" altLang="zh-TW" sz="3600" smtClean="0"/>
              <a:t> </a:t>
            </a:r>
          </a:p>
          <a:p>
            <a:pPr eaLnBrk="1" hangingPunct="1">
              <a:buFontTx/>
              <a:buNone/>
            </a:pPr>
            <a:r>
              <a:rPr lang="en-US" altLang="zh-TW" sz="3600" smtClean="0"/>
              <a:t>            where </a:t>
            </a:r>
            <a:r>
              <a:rPr lang="en-US" altLang="zh-TW" sz="3600" smtClean="0">
                <a:solidFill>
                  <a:srgbClr val="000099"/>
                </a:solidFill>
              </a:rPr>
              <a:t>l</a:t>
            </a:r>
            <a:r>
              <a:rPr lang="en-US" altLang="zh-TW" sz="3600" smtClean="0"/>
              <a:t> belongs to</a:t>
            </a:r>
            <a:r>
              <a:rPr lang="en-US" altLang="zh-TW" sz="2400" smtClean="0">
                <a:latin typeface="Times New Roman" pitchFamily="18" charset="0"/>
              </a:rPr>
              <a:t>  Vt  U </a:t>
            </a:r>
            <a:r>
              <a:rPr lang="en-US" altLang="zh-TW" sz="2400" smtClean="0">
                <a:latin typeface="Times New Roman" pitchFamily="18" charset="0"/>
                <a:cs typeface="Times New Roman" pitchFamily="18" charset="0"/>
              </a:rPr>
              <a:t>{</a:t>
            </a:r>
            <a:r>
              <a:rPr lang="el-GR" altLang="zh-TW" sz="2400" smtClean="0">
                <a:latin typeface="Times New Roman" pitchFamily="18" charset="0"/>
                <a:cs typeface="Times New Roman" pitchFamily="18" charset="0"/>
              </a:rPr>
              <a:t>λ</a:t>
            </a:r>
            <a:r>
              <a:rPr lang="en-US" altLang="zh-TW" sz="2400" smtClean="0">
                <a:latin typeface="Times New Roman" pitchFamily="18" charset="0"/>
                <a:cs typeface="Times New Roman" pitchFamily="18" charset="0"/>
              </a:rPr>
              <a:t>}</a:t>
            </a:r>
          </a:p>
          <a:p>
            <a:pPr eaLnBrk="1" hangingPunct="1">
              <a:buFontTx/>
              <a:buNone/>
            </a:pPr>
            <a:r>
              <a:rPr lang="en-US" altLang="zh-TW" sz="2400" smtClean="0">
                <a:latin typeface="Times New Roman" pitchFamily="18" charset="0"/>
                <a:cs typeface="Times New Roman" pitchFamily="18" charset="0"/>
              </a:rPr>
              <a:t>                                        </a:t>
            </a:r>
            <a:r>
              <a:rPr lang="en-US" altLang="zh-TW" sz="2400" smtClean="0">
                <a:solidFill>
                  <a:srgbClr val="000099"/>
                </a:solidFill>
                <a:latin typeface="Times New Roman" pitchFamily="18" charset="0"/>
                <a:cs typeface="Times New Roman" pitchFamily="18" charset="0"/>
              </a:rPr>
              <a:t>l</a:t>
            </a:r>
            <a:r>
              <a:rPr lang="en-US" altLang="zh-TW" sz="2400" smtClean="0">
                <a:latin typeface="Times New Roman" pitchFamily="18" charset="0"/>
                <a:cs typeface="Times New Roman" pitchFamily="18" charset="0"/>
              </a:rPr>
              <a:t> is </a:t>
            </a:r>
            <a:r>
              <a:rPr lang="en-US" altLang="zh-TW" sz="2400" smtClean="0">
                <a:solidFill>
                  <a:srgbClr val="000099"/>
                </a:solidFill>
                <a:latin typeface="Times New Roman" pitchFamily="18" charset="0"/>
                <a:cs typeface="Times New Roman" pitchFamily="18" charset="0"/>
              </a:rPr>
              <a:t>l</a:t>
            </a:r>
            <a:r>
              <a:rPr lang="en-US" altLang="zh-TW" sz="2400" smtClean="0">
                <a:latin typeface="Times New Roman" pitchFamily="18" charset="0"/>
                <a:cs typeface="Times New Roman" pitchFamily="18" charset="0"/>
              </a:rPr>
              <a:t>ook-ahead</a:t>
            </a:r>
          </a:p>
          <a:p>
            <a:pPr eaLnBrk="1" hangingPunct="1">
              <a:buFontTx/>
              <a:buNone/>
            </a:pPr>
            <a:r>
              <a:rPr lang="en-US" altLang="zh-TW" sz="2400" smtClean="0">
                <a:latin typeface="Times New Roman" pitchFamily="18" charset="0"/>
                <a:cs typeface="Times New Roman" pitchFamily="18" charset="0"/>
              </a:rPr>
              <a:t>                                        Vt is vocabulary of terminals</a:t>
            </a:r>
          </a:p>
          <a:p>
            <a:pPr eaLnBrk="1" hangingPunct="1">
              <a:buFontTx/>
              <a:buNone/>
            </a:pPr>
            <a:r>
              <a:rPr lang="en-US" altLang="zh-TW" sz="2400" smtClean="0">
                <a:latin typeface="Times New Roman" pitchFamily="18" charset="0"/>
                <a:cs typeface="Times New Roman" pitchFamily="18" charset="0"/>
              </a:rPr>
              <a:t> 				   </a:t>
            </a:r>
            <a:r>
              <a:rPr lang="el-GR" altLang="zh-TW" sz="2400" smtClean="0">
                <a:latin typeface="Times New Roman" pitchFamily="18" charset="0"/>
                <a:cs typeface="Times New Roman" pitchFamily="18" charset="0"/>
              </a:rPr>
              <a:t>λ</a:t>
            </a:r>
            <a:r>
              <a:rPr lang="en-US" altLang="zh-TW" sz="2400" smtClean="0">
                <a:latin typeface="Times New Roman" pitchFamily="18" charset="0"/>
                <a:cs typeface="Times New Roman" pitchFamily="18" charset="0"/>
              </a:rPr>
              <a:t> is the look-ahead after end marker $</a:t>
            </a:r>
          </a:p>
        </p:txBody>
      </p:sp>
      <p:sp>
        <p:nvSpPr>
          <p:cNvPr id="5120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4222440" y="2271240"/>
              <a:ext cx="4623840" cy="1908000"/>
            </p14:xfrm>
          </p:contentPart>
        </mc:Choice>
        <mc:Fallback xmlns="">
          <p:pic>
            <p:nvPicPr>
              <p:cNvPr id="2" name="筆跡 1"/>
              <p:cNvPicPr/>
              <p:nvPr/>
            </p:nvPicPr>
            <p:blipFill>
              <a:blip r:embed="rId3"/>
              <a:stretch>
                <a:fillRect/>
              </a:stretch>
            </p:blipFill>
            <p:spPr>
              <a:xfrm>
                <a:off x="4215240" y="2263320"/>
                <a:ext cx="4635720" cy="1918440"/>
              </a:xfrm>
              <a:prstGeom prst="rect">
                <a:avLst/>
              </a:prstGeom>
            </p:spPr>
          </p:pic>
        </mc:Fallback>
      </mc:AlternateContent>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C8C04036-22E7-486D-AC59-C3BD04C5E829}" type="slidenum">
              <a:rPr kumimoji="0" lang="en-US" altLang="zh-TW" smtClean="0"/>
              <a:pPr eaLnBrk="1" hangingPunct="1"/>
              <a:t>58</a:t>
            </a:fld>
            <a:endParaRPr kumimoji="0" lang="en-US" altLang="zh-TW" smtClean="0"/>
          </a:p>
        </p:txBody>
      </p:sp>
      <p:sp>
        <p:nvSpPr>
          <p:cNvPr id="52227" name="Rectangle 2"/>
          <p:cNvSpPr>
            <a:spLocks noGrp="1" noChangeArrowheads="1"/>
          </p:cNvSpPr>
          <p:nvPr>
            <p:ph type="title" idx="4294967295"/>
          </p:nvPr>
        </p:nvSpPr>
        <p:spPr>
          <a:xfrm>
            <a:off x="457200" y="274638"/>
            <a:ext cx="8229600" cy="566737"/>
          </a:xfrm>
        </p:spPr>
        <p:txBody>
          <a:bodyPr anchor="b"/>
          <a:lstStyle/>
          <a:p>
            <a:pPr eaLnBrk="1" hangingPunct="1"/>
            <a:r>
              <a:rPr lang="en-US" altLang="zh-TW" sz="4000" smtClean="0"/>
              <a:t>LR(1) item look-ahead set</a:t>
            </a:r>
          </a:p>
        </p:txBody>
      </p:sp>
      <p:sp>
        <p:nvSpPr>
          <p:cNvPr id="52228" name="Rectangle 3"/>
          <p:cNvSpPr>
            <a:spLocks noGrp="1" noChangeArrowheads="1"/>
          </p:cNvSpPr>
          <p:nvPr>
            <p:ph type="body" idx="4294967295"/>
          </p:nvPr>
        </p:nvSpPr>
        <p:spPr>
          <a:xfrm>
            <a:off x="457200" y="981075"/>
            <a:ext cx="8229600" cy="5616575"/>
          </a:xfrm>
        </p:spPr>
        <p:txBody>
          <a:bodyPr/>
          <a:lstStyle/>
          <a:p>
            <a:pPr eaLnBrk="1" hangingPunct="1">
              <a:buFontTx/>
              <a:buNone/>
            </a:pPr>
            <a:r>
              <a:rPr lang="en-US" altLang="zh-TW" sz="2800" smtClean="0"/>
              <a:t>Rules for look-ahead sets:</a:t>
            </a:r>
            <a:endParaRPr lang="en-US" altLang="zh-TW" sz="2800" b="1" smtClean="0"/>
          </a:p>
          <a:p>
            <a:pPr eaLnBrk="1" hangingPunct="1">
              <a:buFontTx/>
              <a:buNone/>
            </a:pPr>
            <a:r>
              <a:rPr lang="en-US" altLang="zh-TW" sz="2800" b="1" smtClean="0"/>
              <a:t>   </a:t>
            </a:r>
            <a:r>
              <a:rPr lang="en-US" altLang="zh-TW" sz="2400" b="1" smtClean="0"/>
              <a:t>1) initial item set</a:t>
            </a:r>
            <a:r>
              <a:rPr lang="en-US" altLang="zh-TW" sz="2400" smtClean="0"/>
              <a:t>: the look-ahead set of the initial item set </a:t>
            </a:r>
            <a:r>
              <a:rPr lang="en-US" altLang="zh-TW" sz="2400" smtClean="0">
                <a:solidFill>
                  <a:srgbClr val="000099"/>
                </a:solidFill>
              </a:rPr>
              <a:t>S</a:t>
            </a:r>
            <a:r>
              <a:rPr lang="en-US" altLang="zh-TW" sz="1800" smtClean="0">
                <a:solidFill>
                  <a:srgbClr val="000099"/>
                </a:solidFill>
              </a:rPr>
              <a:t>0</a:t>
            </a:r>
            <a:r>
              <a:rPr lang="en-US" altLang="zh-TW" sz="2400" smtClean="0">
                <a:solidFill>
                  <a:srgbClr val="000099"/>
                </a:solidFill>
              </a:rPr>
              <a:t> contains only one token, the end-of-file token ($),</a:t>
            </a:r>
            <a:r>
              <a:rPr lang="en-US" altLang="zh-TW" sz="2400" smtClean="0">
                <a:solidFill>
                  <a:srgbClr val="FF0000"/>
                </a:solidFill>
              </a:rPr>
              <a:t> </a:t>
            </a:r>
            <a:r>
              <a:rPr lang="en-US" altLang="zh-TW" sz="2400" smtClean="0"/>
              <a:t>the only token that </a:t>
            </a:r>
            <a:r>
              <a:rPr lang="en-US" altLang="zh-TW" sz="2400" smtClean="0">
                <a:solidFill>
                  <a:srgbClr val="FF0000"/>
                </a:solidFill>
              </a:rPr>
              <a:t>follows</a:t>
            </a:r>
            <a:r>
              <a:rPr lang="en-US" altLang="zh-TW" sz="2400" smtClean="0"/>
              <a:t> the start symbol.</a:t>
            </a:r>
          </a:p>
          <a:p>
            <a:pPr marL="692150" lvl="1" indent="-347663" eaLnBrk="1" hangingPunct="1">
              <a:buFontTx/>
              <a:buNone/>
            </a:pPr>
            <a:endParaRPr lang="en-US" altLang="zh-TW" sz="2400" smtClean="0"/>
          </a:p>
          <a:p>
            <a:pPr marL="692150" lvl="1" indent="-347663" eaLnBrk="1" hangingPunct="1">
              <a:buFontTx/>
              <a:buNone/>
            </a:pPr>
            <a:r>
              <a:rPr lang="en-US" altLang="zh-TW" sz="2400" b="1" smtClean="0"/>
              <a:t>2) other item set: </a:t>
            </a:r>
          </a:p>
          <a:p>
            <a:pPr marL="692150" lvl="1" indent="-347663" eaLnBrk="1" hangingPunct="1">
              <a:buFontTx/>
              <a:buNone/>
            </a:pPr>
            <a:endParaRPr lang="en-US" altLang="zh-TW" sz="2400" smtClean="0"/>
          </a:p>
          <a:p>
            <a:pPr marL="692150" lvl="1" indent="-347663" eaLnBrk="1" hangingPunct="1">
              <a:buFontTx/>
              <a:buNone/>
            </a:pPr>
            <a:r>
              <a:rPr lang="en-US" altLang="zh-TW" sz="2400" smtClean="0"/>
              <a:t> Given </a:t>
            </a:r>
            <a:r>
              <a:rPr lang="en-US" altLang="zh-TW" sz="2400" smtClean="0">
                <a:solidFill>
                  <a:srgbClr val="000099"/>
                </a:solidFill>
              </a:rPr>
              <a:t>P → α‧Nβ  {σ}, </a:t>
            </a:r>
            <a:r>
              <a:rPr lang="en-US" altLang="zh-TW" sz="2400" smtClean="0"/>
              <a:t>we have </a:t>
            </a:r>
          </a:p>
          <a:p>
            <a:pPr marL="692150" lvl="1" indent="-347663" eaLnBrk="1" hangingPunct="1">
              <a:buFontTx/>
              <a:buNone/>
            </a:pPr>
            <a:r>
              <a:rPr lang="en-US" altLang="zh-TW" sz="2400" smtClean="0"/>
              <a:t>           </a:t>
            </a:r>
            <a:r>
              <a:rPr lang="en-US" altLang="zh-TW" sz="2400" smtClean="0">
                <a:solidFill>
                  <a:schemeClr val="accent2"/>
                </a:solidFill>
              </a:rPr>
              <a:t>N </a:t>
            </a:r>
            <a:r>
              <a:rPr lang="en-US" altLang="zh-TW" sz="2400" smtClean="0">
                <a:solidFill>
                  <a:srgbClr val="000099"/>
                </a:solidFill>
              </a:rPr>
              <a:t>→ ‧</a:t>
            </a:r>
            <a:r>
              <a:rPr lang="el-GR" altLang="zh-TW" sz="2400" smtClean="0">
                <a:solidFill>
                  <a:srgbClr val="000099"/>
                </a:solidFill>
              </a:rPr>
              <a:t>γ</a:t>
            </a:r>
            <a:r>
              <a:rPr lang="en-US" altLang="zh-TW" sz="2400" smtClean="0">
                <a:solidFill>
                  <a:srgbClr val="000099"/>
                </a:solidFill>
              </a:rPr>
              <a:t>       {</a:t>
            </a:r>
            <a:r>
              <a:rPr lang="en-US" altLang="zh-TW" sz="2400" b="1" smtClean="0">
                <a:solidFill>
                  <a:srgbClr val="000099"/>
                </a:solidFill>
              </a:rPr>
              <a:t>FIRST(β{σ})</a:t>
            </a:r>
            <a:r>
              <a:rPr lang="en-US" altLang="zh-TW" sz="2400" b="1" smtClean="0"/>
              <a:t> </a:t>
            </a:r>
            <a:r>
              <a:rPr lang="en-US" altLang="zh-TW" sz="2400" b="1" smtClean="0">
                <a:solidFill>
                  <a:schemeClr val="accent2"/>
                </a:solidFill>
              </a:rPr>
              <a:t>}  </a:t>
            </a:r>
            <a:r>
              <a:rPr lang="en-US" altLang="zh-TW" sz="2400" smtClean="0"/>
              <a:t>in the item set</a:t>
            </a:r>
            <a:r>
              <a:rPr lang="en-US" altLang="zh-TW" sz="2400" b="1" smtClean="0">
                <a:solidFill>
                  <a:schemeClr val="accent2"/>
                </a:solidFill>
              </a:rPr>
              <a:t>.</a:t>
            </a:r>
          </a:p>
          <a:p>
            <a:pPr marL="692150" lvl="1" indent="-347663" eaLnBrk="1" hangingPunct="1">
              <a:buFontTx/>
              <a:buNone/>
            </a:pPr>
            <a:r>
              <a:rPr lang="en-US" altLang="zh-TW" sz="2400" smtClean="0"/>
              <a:t> </a:t>
            </a:r>
          </a:p>
        </p:txBody>
      </p:sp>
      <p:sp>
        <p:nvSpPr>
          <p:cNvPr id="52229"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1019520" y="1858680"/>
              <a:ext cx="7471440" cy="3740040"/>
            </p14:xfrm>
          </p:contentPart>
        </mc:Choice>
        <mc:Fallback xmlns="">
          <p:pic>
            <p:nvPicPr>
              <p:cNvPr id="2" name="筆跡 1"/>
              <p:cNvPicPr/>
              <p:nvPr/>
            </p:nvPicPr>
            <p:blipFill>
              <a:blip r:embed="rId3"/>
              <a:stretch>
                <a:fillRect/>
              </a:stretch>
            </p:blipFill>
            <p:spPr>
              <a:xfrm>
                <a:off x="1015560" y="1854720"/>
                <a:ext cx="7483680" cy="3750120"/>
              </a:xfrm>
              <a:prstGeom prst="rect">
                <a:avLst/>
              </a:prstGeom>
            </p:spPr>
          </p:pic>
        </mc:Fallback>
      </mc:AlternateContent>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8C68C745-FF09-4710-999D-6871A97D5AC4}" type="slidenum">
              <a:rPr kumimoji="0" lang="en-US" altLang="zh-TW" smtClean="0"/>
              <a:pPr eaLnBrk="1" hangingPunct="1"/>
              <a:t>59</a:t>
            </a:fld>
            <a:endParaRPr kumimoji="0" lang="en-US" altLang="zh-TW" smtClean="0"/>
          </a:p>
        </p:txBody>
      </p:sp>
      <p:sp>
        <p:nvSpPr>
          <p:cNvPr id="53251" name="Rectangle 2"/>
          <p:cNvSpPr>
            <a:spLocks noGrp="1" noChangeArrowheads="1"/>
          </p:cNvSpPr>
          <p:nvPr>
            <p:ph type="title" idx="4294967295"/>
          </p:nvPr>
        </p:nvSpPr>
        <p:spPr/>
        <p:txBody>
          <a:bodyPr anchor="b"/>
          <a:lstStyle/>
          <a:p>
            <a:pPr eaLnBrk="1" hangingPunct="1"/>
            <a:r>
              <a:rPr lang="en-US" altLang="zh-TW" smtClean="0"/>
              <a:t>LR(1) look-ahead</a:t>
            </a:r>
          </a:p>
        </p:txBody>
      </p:sp>
      <p:sp>
        <p:nvSpPr>
          <p:cNvPr id="53252" name="Rectangle 3"/>
          <p:cNvSpPr>
            <a:spLocks noGrp="1" noChangeArrowheads="1"/>
          </p:cNvSpPr>
          <p:nvPr>
            <p:ph type="body" idx="4294967295"/>
          </p:nvPr>
        </p:nvSpPr>
        <p:spPr/>
        <p:txBody>
          <a:bodyPr/>
          <a:lstStyle/>
          <a:p>
            <a:pPr eaLnBrk="1" hangingPunct="1">
              <a:buFontTx/>
              <a:buNone/>
            </a:pPr>
            <a:r>
              <a:rPr lang="en-US" altLang="zh-TW" b="1" smtClean="0"/>
              <a:t>The LR(1) look-ahead set </a:t>
            </a:r>
            <a:r>
              <a:rPr lang="en-US" altLang="zh-TW" b="1" smtClean="0">
                <a:solidFill>
                  <a:srgbClr val="000099"/>
                </a:solidFill>
              </a:rPr>
              <a:t>FIRST(β{σ})</a:t>
            </a:r>
            <a:r>
              <a:rPr lang="en-US" altLang="zh-TW" b="1" smtClean="0"/>
              <a:t> </a:t>
            </a:r>
            <a:r>
              <a:rPr lang="en-US" altLang="zh-TW" smtClean="0"/>
              <a:t>is:</a:t>
            </a:r>
          </a:p>
          <a:p>
            <a:pPr marL="692150" lvl="1" indent="-347663" eaLnBrk="1" hangingPunct="1">
              <a:buFontTx/>
              <a:buNone/>
            </a:pPr>
            <a:r>
              <a:rPr lang="en-US" altLang="zh-TW" smtClean="0"/>
              <a:t>       </a:t>
            </a:r>
          </a:p>
          <a:p>
            <a:pPr marL="692150" lvl="1" indent="-347663" eaLnBrk="1" hangingPunct="1">
              <a:buFontTx/>
              <a:buNone/>
            </a:pPr>
            <a:r>
              <a:rPr lang="en-US" altLang="zh-TW" smtClean="0">
                <a:solidFill>
                  <a:srgbClr val="000099"/>
                </a:solidFill>
              </a:rPr>
              <a:t> </a:t>
            </a:r>
            <a:r>
              <a:rPr lang="en-US" altLang="zh-TW" smtClean="0"/>
              <a:t>If β can produce </a:t>
            </a:r>
            <a:r>
              <a:rPr lang="el-GR" altLang="zh-TW" smtClean="0">
                <a:latin typeface="Times New Roman" pitchFamily="18" charset="0"/>
                <a:cs typeface="Times New Roman" pitchFamily="18" charset="0"/>
              </a:rPr>
              <a:t>λ</a:t>
            </a:r>
            <a:r>
              <a:rPr lang="en-US" altLang="zh-TW" smtClean="0">
                <a:latin typeface="Times New Roman" pitchFamily="18" charset="0"/>
                <a:cs typeface="Times New Roman" pitchFamily="18" charset="0"/>
              </a:rPr>
              <a:t> (</a:t>
            </a:r>
            <a:r>
              <a:rPr lang="en-US" altLang="zh-TW" smtClean="0"/>
              <a:t>β →* λ), </a:t>
            </a:r>
          </a:p>
          <a:p>
            <a:pPr marL="692150" lvl="1" indent="-347663" eaLnBrk="1" hangingPunct="1">
              <a:buFontTx/>
              <a:buNone/>
            </a:pPr>
            <a:r>
              <a:rPr lang="en-US" altLang="zh-TW" smtClean="0"/>
              <a:t>       FIRST(β{σ}) is:</a:t>
            </a:r>
          </a:p>
          <a:p>
            <a:pPr marL="692150" lvl="1" indent="-347663" eaLnBrk="1" hangingPunct="1">
              <a:buFontTx/>
              <a:buNone/>
            </a:pPr>
            <a:r>
              <a:rPr lang="en-US" altLang="zh-TW" smtClean="0"/>
              <a:t>       FIRST(β) plus the tokens in {σ}, excludes </a:t>
            </a:r>
            <a:r>
              <a:rPr lang="el-GR" altLang="zh-TW" smtClean="0">
                <a:latin typeface="Times New Roman" pitchFamily="18" charset="0"/>
                <a:cs typeface="Times New Roman" pitchFamily="18" charset="0"/>
              </a:rPr>
              <a:t>λ</a:t>
            </a:r>
            <a:r>
              <a:rPr lang="en-US" altLang="zh-TW" smtClean="0"/>
              <a:t>. </a:t>
            </a:r>
          </a:p>
          <a:p>
            <a:pPr marL="692150" lvl="1" indent="-347663" eaLnBrk="1" hangingPunct="1">
              <a:buFontTx/>
              <a:buNone/>
            </a:pPr>
            <a:r>
              <a:rPr lang="en-US" altLang="zh-TW" smtClean="0"/>
              <a:t> else </a:t>
            </a:r>
          </a:p>
          <a:p>
            <a:pPr marL="692150" lvl="1" indent="-347663" eaLnBrk="1" hangingPunct="1">
              <a:buFontTx/>
              <a:buNone/>
            </a:pPr>
            <a:r>
              <a:rPr lang="en-US" altLang="zh-TW" smtClean="0"/>
              <a:t>       FIRST(β{σ}) just equals FIRST(β);</a:t>
            </a:r>
          </a:p>
        </p:txBody>
      </p:sp>
      <p:sp>
        <p:nvSpPr>
          <p:cNvPr id="5325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530280" y="80640"/>
              <a:ext cx="8438760" cy="6394320"/>
            </p14:xfrm>
          </p:contentPart>
        </mc:Choice>
        <mc:Fallback xmlns="">
          <p:pic>
            <p:nvPicPr>
              <p:cNvPr id="2" name="筆跡 1"/>
              <p:cNvPicPr/>
              <p:nvPr/>
            </p:nvPicPr>
            <p:blipFill>
              <a:blip r:embed="rId3"/>
              <a:stretch>
                <a:fillRect/>
              </a:stretch>
            </p:blipFill>
            <p:spPr>
              <a:xfrm>
                <a:off x="526680" y="73800"/>
                <a:ext cx="8449200" cy="6404040"/>
              </a:xfrm>
              <a:prstGeom prst="rect">
                <a:avLst/>
              </a:prstGeom>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3FBF960D-562B-495C-90DC-FB0876F0870C}" type="slidenum">
              <a:rPr kumimoji="0" lang="en-US" altLang="zh-TW" smtClean="0"/>
              <a:pPr eaLnBrk="1" hangingPunct="1"/>
              <a:t>6</a:t>
            </a:fld>
            <a:endParaRPr kumimoji="0" lang="en-US" altLang="zh-TW" smtClean="0"/>
          </a:p>
        </p:txBody>
      </p:sp>
      <p:sp>
        <p:nvSpPr>
          <p:cNvPr id="8195" name="Rectangle 2"/>
          <p:cNvSpPr>
            <a:spLocks noGrp="1" noChangeArrowheads="1"/>
          </p:cNvSpPr>
          <p:nvPr>
            <p:ph type="title" idx="4294967295"/>
          </p:nvPr>
        </p:nvSpPr>
        <p:spPr/>
        <p:txBody>
          <a:bodyPr anchor="b"/>
          <a:lstStyle/>
          <a:p>
            <a:pPr eaLnBrk="1" hangingPunct="1"/>
            <a:r>
              <a:rPr lang="en-US" altLang="zh-TW" smtClean="0"/>
              <a:t>Shift-reduce Parsing</a:t>
            </a:r>
          </a:p>
        </p:txBody>
      </p:sp>
      <p:sp>
        <p:nvSpPr>
          <p:cNvPr id="8196" name="Rectangle 3"/>
          <p:cNvSpPr>
            <a:spLocks noGrp="1" noChangeArrowheads="1"/>
          </p:cNvSpPr>
          <p:nvPr>
            <p:ph type="body" idx="4294967295"/>
          </p:nvPr>
        </p:nvSpPr>
        <p:spPr/>
        <p:txBody>
          <a:bodyPr/>
          <a:lstStyle/>
          <a:p>
            <a:pPr eaLnBrk="1" hangingPunct="1">
              <a:lnSpc>
                <a:spcPct val="90000"/>
              </a:lnSpc>
            </a:pPr>
            <a:r>
              <a:rPr lang="en-US" altLang="zh-TW" sz="2800" smtClean="0"/>
              <a:t>Shift-reduce parsing is a form of bottom-up parsing in which a </a:t>
            </a:r>
            <a:r>
              <a:rPr lang="en-US" altLang="zh-TW" sz="2800" smtClean="0">
                <a:solidFill>
                  <a:srgbClr val="000099"/>
                </a:solidFill>
              </a:rPr>
              <a:t>stack</a:t>
            </a:r>
            <a:r>
              <a:rPr lang="en-US" altLang="zh-TW" sz="2800" smtClean="0"/>
              <a:t> holds grammar symbols and an </a:t>
            </a:r>
            <a:r>
              <a:rPr lang="en-US" altLang="zh-TW" sz="2800" smtClean="0">
                <a:solidFill>
                  <a:srgbClr val="000099"/>
                </a:solidFill>
              </a:rPr>
              <a:t>input buffer</a:t>
            </a:r>
            <a:r>
              <a:rPr lang="en-US" altLang="zh-TW" sz="2800" smtClean="0">
                <a:solidFill>
                  <a:srgbClr val="FF0000"/>
                </a:solidFill>
              </a:rPr>
              <a:t> </a:t>
            </a:r>
            <a:r>
              <a:rPr lang="en-US" altLang="zh-TW" sz="2800" smtClean="0"/>
              <a:t>holds the rest of the tokens to be parsed.</a:t>
            </a:r>
          </a:p>
          <a:p>
            <a:pPr eaLnBrk="1" hangingPunct="1">
              <a:lnSpc>
                <a:spcPct val="90000"/>
              </a:lnSpc>
            </a:pPr>
            <a:endParaRPr lang="en-US" altLang="zh-TW" sz="2800" smtClean="0"/>
          </a:p>
          <a:p>
            <a:pPr eaLnBrk="1" hangingPunct="1">
              <a:lnSpc>
                <a:spcPct val="90000"/>
              </a:lnSpc>
            </a:pPr>
            <a:r>
              <a:rPr lang="en-US" altLang="zh-TW" sz="2800" smtClean="0"/>
              <a:t>We use </a:t>
            </a:r>
            <a:r>
              <a:rPr lang="en-US" altLang="zh-TW" sz="2800" smtClean="0">
                <a:solidFill>
                  <a:srgbClr val="000099"/>
                </a:solidFill>
              </a:rPr>
              <a:t>$</a:t>
            </a:r>
            <a:r>
              <a:rPr lang="en-US" altLang="zh-TW" sz="2800" smtClean="0"/>
              <a:t> to mark the bottom of the stack and also the end of the input.</a:t>
            </a:r>
          </a:p>
          <a:p>
            <a:pPr eaLnBrk="1" hangingPunct="1">
              <a:lnSpc>
                <a:spcPct val="90000"/>
              </a:lnSpc>
              <a:buFontTx/>
              <a:buNone/>
            </a:pPr>
            <a:endParaRPr lang="en-US" altLang="zh-TW" sz="2800" smtClean="0"/>
          </a:p>
          <a:p>
            <a:pPr eaLnBrk="1" hangingPunct="1">
              <a:lnSpc>
                <a:spcPct val="90000"/>
              </a:lnSpc>
            </a:pPr>
            <a:r>
              <a:rPr lang="en-US" altLang="zh-TW" sz="2800" smtClean="0"/>
              <a:t>During a left-to-right scan of the input tokens, the parser shifts zero or more input tokens into the stack, until it is ready to </a:t>
            </a:r>
            <a:r>
              <a:rPr lang="en-US" altLang="zh-TW" sz="2800" smtClean="0">
                <a:solidFill>
                  <a:srgbClr val="000099"/>
                </a:solidFill>
              </a:rPr>
              <a:t>reduce a string β of grammar symbols on top of the stack</a:t>
            </a:r>
            <a:r>
              <a:rPr lang="en-US" altLang="zh-TW" sz="2800" smtClean="0"/>
              <a:t>.</a:t>
            </a:r>
          </a:p>
        </p:txBody>
      </p:sp>
      <p:sp>
        <p:nvSpPr>
          <p:cNvPr id="819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12D043C3-1CB5-4CF4-BF59-46558C24E8D8}" type="slidenum">
              <a:rPr kumimoji="0" lang="en-US" altLang="zh-TW" smtClean="0"/>
              <a:pPr eaLnBrk="1" hangingPunct="1"/>
              <a:t>60</a:t>
            </a:fld>
            <a:endParaRPr kumimoji="0" lang="en-US" altLang="zh-TW" smtClean="0"/>
          </a:p>
        </p:txBody>
      </p:sp>
      <p:sp>
        <p:nvSpPr>
          <p:cNvPr id="54275" name="Rectangle 2"/>
          <p:cNvSpPr>
            <a:spLocks noGrp="1" noChangeArrowheads="1"/>
          </p:cNvSpPr>
          <p:nvPr>
            <p:ph type="title" idx="4294967295"/>
          </p:nvPr>
        </p:nvSpPr>
        <p:spPr/>
        <p:txBody>
          <a:bodyPr anchor="b"/>
          <a:lstStyle/>
          <a:p>
            <a:pPr eaLnBrk="1" hangingPunct="1"/>
            <a:r>
              <a:rPr lang="en-US" altLang="zh-TW" smtClean="0"/>
              <a:t>An LR(1) Example</a:t>
            </a:r>
          </a:p>
        </p:txBody>
      </p:sp>
      <p:sp>
        <p:nvSpPr>
          <p:cNvPr id="54276" name="Rectangle 3"/>
          <p:cNvSpPr>
            <a:spLocks noGrp="1" noChangeArrowheads="1"/>
          </p:cNvSpPr>
          <p:nvPr>
            <p:ph type="body" idx="4294967295"/>
          </p:nvPr>
        </p:nvSpPr>
        <p:spPr/>
        <p:txBody>
          <a:bodyPr/>
          <a:lstStyle/>
          <a:p>
            <a:pPr eaLnBrk="1" hangingPunct="1">
              <a:buFontTx/>
              <a:buNone/>
            </a:pPr>
            <a:r>
              <a:rPr lang="en-US" altLang="zh-TW" smtClean="0"/>
              <a:t>Given the grammar below, </a:t>
            </a:r>
          </a:p>
          <a:p>
            <a:pPr eaLnBrk="1" hangingPunct="1">
              <a:buFontTx/>
              <a:buNone/>
            </a:pPr>
            <a:r>
              <a:rPr lang="en-US" altLang="zh-TW" smtClean="0"/>
              <a:t>create the LR(1) Transition Diagram.</a:t>
            </a:r>
          </a:p>
          <a:p>
            <a:pPr eaLnBrk="1" hangingPunct="1">
              <a:buFontTx/>
              <a:buNone/>
            </a:pPr>
            <a:endParaRPr lang="en-US" altLang="zh-TW" smtClean="0"/>
          </a:p>
          <a:p>
            <a:pPr eaLnBrk="1" hangingPunct="1">
              <a:buFontTx/>
              <a:buNone/>
            </a:pPr>
            <a:r>
              <a:rPr lang="en-US" altLang="zh-TW" smtClean="0">
                <a:solidFill>
                  <a:srgbClr val="00CC00"/>
                </a:solidFill>
              </a:rPr>
              <a:t>           r1,2</a:t>
            </a:r>
            <a:r>
              <a:rPr lang="en-US" altLang="zh-TW" smtClean="0"/>
              <a:t> S</a:t>
            </a:r>
            <a:r>
              <a:rPr lang="en-US" altLang="zh-TW" smtClean="0">
                <a:cs typeface="Arial" charset="0"/>
              </a:rPr>
              <a:t>→A | xb</a:t>
            </a:r>
            <a:endParaRPr lang="en-US" altLang="zh-TW" smtClean="0">
              <a:solidFill>
                <a:schemeClr val="bg2"/>
              </a:solidFill>
              <a:cs typeface="Arial" charset="0"/>
            </a:endParaRPr>
          </a:p>
          <a:p>
            <a:pPr eaLnBrk="1" hangingPunct="1">
              <a:buFontTx/>
              <a:buNone/>
            </a:pPr>
            <a:r>
              <a:rPr lang="en-US" altLang="zh-TW" smtClean="0">
                <a:solidFill>
                  <a:srgbClr val="00CC00"/>
                </a:solidFill>
                <a:cs typeface="Arial" charset="0"/>
              </a:rPr>
              <a:t>           r3,4</a:t>
            </a:r>
            <a:r>
              <a:rPr lang="en-US" altLang="zh-TW" smtClean="0">
                <a:cs typeface="Arial" charset="0"/>
              </a:rPr>
              <a:t> A→ aAb | B</a:t>
            </a:r>
            <a:endParaRPr lang="en-US" altLang="zh-TW" smtClean="0">
              <a:solidFill>
                <a:schemeClr val="bg2"/>
              </a:solidFill>
              <a:cs typeface="Arial" charset="0"/>
            </a:endParaRPr>
          </a:p>
          <a:p>
            <a:pPr eaLnBrk="1" hangingPunct="1">
              <a:buFontTx/>
              <a:buNone/>
            </a:pPr>
            <a:r>
              <a:rPr lang="en-US" altLang="zh-TW" smtClean="0">
                <a:solidFill>
                  <a:srgbClr val="00CC00"/>
                </a:solidFill>
                <a:cs typeface="Arial" charset="0"/>
              </a:rPr>
              <a:t>           r5   </a:t>
            </a:r>
            <a:r>
              <a:rPr lang="en-US" altLang="zh-TW" smtClean="0">
                <a:cs typeface="Arial" charset="0"/>
              </a:rPr>
              <a:t> B→ x</a:t>
            </a:r>
            <a:endParaRPr lang="en-US" altLang="zh-TW" smtClean="0">
              <a:solidFill>
                <a:schemeClr val="bg2"/>
              </a:solidFill>
              <a:cs typeface="Arial" charset="0"/>
            </a:endParaRPr>
          </a:p>
          <a:p>
            <a:pPr eaLnBrk="1" hangingPunct="1">
              <a:buFontTx/>
              <a:buNone/>
            </a:pPr>
            <a:endParaRPr lang="en-US" altLang="zh-TW" smtClean="0">
              <a:solidFill>
                <a:schemeClr val="folHlink"/>
              </a:solidFill>
              <a:cs typeface="Arial" charset="0"/>
            </a:endParaRPr>
          </a:p>
        </p:txBody>
      </p:sp>
      <p:sp>
        <p:nvSpPr>
          <p:cNvPr id="5427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2476800" y="3880080"/>
              <a:ext cx="1981080" cy="596520"/>
            </p14:xfrm>
          </p:contentPart>
        </mc:Choice>
        <mc:Fallback xmlns="">
          <p:pic>
            <p:nvPicPr>
              <p:cNvPr id="2" name="筆跡 1"/>
              <p:cNvPicPr/>
              <p:nvPr/>
            </p:nvPicPr>
            <p:blipFill>
              <a:blip r:embed="rId3"/>
              <a:stretch>
                <a:fillRect/>
              </a:stretch>
            </p:blipFill>
            <p:spPr>
              <a:xfrm>
                <a:off x="2468160" y="3870360"/>
                <a:ext cx="1998720" cy="614520"/>
              </a:xfrm>
              <a:prstGeom prst="rect">
                <a:avLst/>
              </a:prstGeom>
            </p:spPr>
          </p:pic>
        </mc:Fallback>
      </mc:AlternateContent>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AAFC32E-8C33-4112-9AA0-4ACA99571D12}" type="slidenum">
              <a:rPr kumimoji="0" lang="en-US" altLang="zh-TW" smtClean="0"/>
              <a:pPr eaLnBrk="1" hangingPunct="1"/>
              <a:t>61</a:t>
            </a:fld>
            <a:endParaRPr kumimoji="0" lang="en-US" altLang="zh-TW" smtClean="0"/>
          </a:p>
        </p:txBody>
      </p:sp>
      <p:sp>
        <p:nvSpPr>
          <p:cNvPr id="55299" name="Rectangle 2"/>
          <p:cNvSpPr>
            <a:spLocks noGrp="1" noChangeArrowheads="1"/>
          </p:cNvSpPr>
          <p:nvPr>
            <p:ph type="title" idx="4294967295"/>
          </p:nvPr>
        </p:nvSpPr>
        <p:spPr>
          <a:xfrm>
            <a:off x="468313" y="188913"/>
            <a:ext cx="8229600" cy="585787"/>
          </a:xfrm>
        </p:spPr>
        <p:txBody>
          <a:bodyPr anchor="b"/>
          <a:lstStyle/>
          <a:p>
            <a:pPr eaLnBrk="1" hangingPunct="1"/>
            <a:r>
              <a:rPr lang="en-US" altLang="zh-TW" sz="4000" smtClean="0">
                <a:latin typeface="Times New Roman" pitchFamily="18" charset="0"/>
              </a:rPr>
              <a:t>LR(1) Transition Diagram</a:t>
            </a:r>
          </a:p>
        </p:txBody>
      </p:sp>
      <p:sp>
        <p:nvSpPr>
          <p:cNvPr id="55300" name="Rectangle 5"/>
          <p:cNvSpPr>
            <a:spLocks noChangeArrowheads="1"/>
          </p:cNvSpPr>
          <p:nvPr/>
        </p:nvSpPr>
        <p:spPr bwMode="auto">
          <a:xfrm>
            <a:off x="1187450" y="90805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55301" name="Rectangle 6"/>
          <p:cNvSpPr>
            <a:spLocks noChangeArrowheads="1"/>
          </p:cNvSpPr>
          <p:nvPr/>
        </p:nvSpPr>
        <p:spPr bwMode="auto">
          <a:xfrm>
            <a:off x="1187450" y="1195388"/>
            <a:ext cx="1584325" cy="2889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A </a:t>
            </a:r>
            <a:r>
              <a:rPr lang="en-US" altLang="zh-TW" sz="1400">
                <a:latin typeface="Tahoma" pitchFamily="34" charset="0"/>
                <a:cs typeface="Times New Roman" pitchFamily="18" charset="0"/>
              </a:rPr>
              <a:t>→ B‧ {$}</a:t>
            </a:r>
          </a:p>
        </p:txBody>
      </p:sp>
      <p:sp>
        <p:nvSpPr>
          <p:cNvPr id="55302" name="Rectangle 7"/>
          <p:cNvSpPr>
            <a:spLocks noChangeArrowheads="1"/>
          </p:cNvSpPr>
          <p:nvPr/>
        </p:nvSpPr>
        <p:spPr bwMode="auto">
          <a:xfrm>
            <a:off x="1187450"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55303" name="Rectangle 8"/>
          <p:cNvSpPr>
            <a:spLocks noChangeArrowheads="1"/>
          </p:cNvSpPr>
          <p:nvPr/>
        </p:nvSpPr>
        <p:spPr bwMode="auto">
          <a:xfrm>
            <a:off x="1187450" y="2276475"/>
            <a:ext cx="1584325" cy="1081088"/>
          </a:xfrm>
          <a:prstGeom prst="rect">
            <a:avLst/>
          </a:prstGeom>
          <a:solidFill>
            <a:schemeClr val="bg1"/>
          </a:solidFill>
          <a:ln w="9525">
            <a:solidFill>
              <a:schemeClr val="tx1"/>
            </a:solidFill>
            <a:miter lim="800000"/>
            <a:headEnd/>
            <a:tailEnd/>
          </a:ln>
        </p:spPr>
        <p:txBody>
          <a:bodyPr wrap="none" anchor="ctr"/>
          <a:lstStyle/>
          <a:p>
            <a:r>
              <a:rPr lang="en-US" altLang="zh-TW" sz="1400" dirty="0">
                <a:latin typeface="Tahoma" pitchFamily="34" charset="0"/>
              </a:rPr>
              <a:t>S </a:t>
            </a:r>
            <a:r>
              <a:rPr lang="en-US" altLang="zh-TW" sz="1400" dirty="0">
                <a:latin typeface="Tahoma" pitchFamily="34" charset="0"/>
                <a:cs typeface="Times New Roman" pitchFamily="18" charset="0"/>
              </a:rPr>
              <a:t>→‧A {$}</a:t>
            </a:r>
          </a:p>
          <a:p>
            <a:r>
              <a:rPr lang="en-US" altLang="zh-TW" sz="1400" dirty="0">
                <a:latin typeface="Tahoma" pitchFamily="34" charset="0"/>
                <a:cs typeface="Times New Roman" pitchFamily="18" charset="0"/>
              </a:rPr>
              <a:t>S </a:t>
            </a:r>
            <a:r>
              <a:rPr lang="en-US" altLang="zh-TW" sz="1400" dirty="0">
                <a:latin typeface="Tahoma" pitchFamily="34" charset="0"/>
              </a:rPr>
              <a:t>→</a:t>
            </a:r>
            <a:r>
              <a:rPr lang="en-US" altLang="zh-TW" sz="1400" dirty="0">
                <a:latin typeface="Times New Roman" pitchFamily="18" charset="0"/>
              </a:rPr>
              <a:t>‧</a:t>
            </a:r>
            <a:r>
              <a:rPr lang="en-US" altLang="zh-TW" sz="1400" dirty="0" err="1">
                <a:latin typeface="Tahoma" pitchFamily="34" charset="0"/>
              </a:rPr>
              <a:t>xb</a:t>
            </a:r>
            <a:r>
              <a:rPr lang="en-US" altLang="zh-TW" sz="1400" dirty="0">
                <a:latin typeface="Tahoma" pitchFamily="34" charset="0"/>
              </a:rPr>
              <a:t> {$}</a:t>
            </a:r>
          </a:p>
          <a:p>
            <a:r>
              <a:rPr lang="en-US" altLang="zh-TW" sz="1400" dirty="0">
                <a:latin typeface="Tahoma" pitchFamily="34" charset="0"/>
              </a:rPr>
              <a:t>A →</a:t>
            </a:r>
            <a:r>
              <a:rPr lang="en-US" altLang="zh-TW" sz="1400" dirty="0">
                <a:latin typeface="Times New Roman" pitchFamily="18" charset="0"/>
              </a:rPr>
              <a:t>‧</a:t>
            </a:r>
            <a:r>
              <a:rPr lang="en-US" altLang="zh-TW" sz="1400" dirty="0" err="1">
                <a:latin typeface="Tahoma" pitchFamily="34" charset="0"/>
              </a:rPr>
              <a:t>aAb</a:t>
            </a:r>
            <a:r>
              <a:rPr lang="en-US" altLang="zh-TW" sz="1400" dirty="0">
                <a:latin typeface="Tahoma" pitchFamily="34" charset="0"/>
              </a:rPr>
              <a:t> {$}</a:t>
            </a:r>
            <a:endParaRPr lang="en-US" altLang="zh-TW" sz="1400" dirty="0">
              <a:latin typeface="Tahoma" pitchFamily="34" charset="0"/>
              <a:cs typeface="Times New Roman" pitchFamily="18" charset="0"/>
            </a:endParaRPr>
          </a:p>
          <a:p>
            <a:r>
              <a:rPr lang="en-US" altLang="zh-TW" sz="1400" dirty="0">
                <a:latin typeface="Tahoma" pitchFamily="34" charset="0"/>
              </a:rPr>
              <a:t>A </a:t>
            </a:r>
            <a:r>
              <a:rPr lang="en-US" altLang="zh-TW" sz="1400" dirty="0">
                <a:latin typeface="Tahoma" pitchFamily="34" charset="0"/>
                <a:cs typeface="Times New Roman" pitchFamily="18" charset="0"/>
              </a:rPr>
              <a:t>→‧B {$}</a:t>
            </a:r>
          </a:p>
          <a:p>
            <a:r>
              <a:rPr lang="en-US" altLang="zh-TW" sz="1400" dirty="0">
                <a:latin typeface="Tahoma" pitchFamily="34" charset="0"/>
                <a:cs typeface="Times New Roman" pitchFamily="18" charset="0"/>
              </a:rPr>
              <a:t>B </a:t>
            </a:r>
            <a:r>
              <a:rPr lang="en-US" altLang="zh-TW" sz="1400" dirty="0">
                <a:latin typeface="Tahoma" pitchFamily="34" charset="0"/>
              </a:rPr>
              <a:t>→‧x {$}</a:t>
            </a:r>
          </a:p>
        </p:txBody>
      </p:sp>
      <p:sp>
        <p:nvSpPr>
          <p:cNvPr id="55304" name="Rectangle 9"/>
          <p:cNvSpPr>
            <a:spLocks noChangeArrowheads="1"/>
          </p:cNvSpPr>
          <p:nvPr/>
        </p:nvSpPr>
        <p:spPr bwMode="auto">
          <a:xfrm>
            <a:off x="1187450" y="37893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55305" name="Rectangle 10"/>
          <p:cNvSpPr>
            <a:spLocks noChangeArrowheads="1"/>
          </p:cNvSpPr>
          <p:nvPr/>
        </p:nvSpPr>
        <p:spPr bwMode="auto">
          <a:xfrm>
            <a:off x="1187450" y="4076700"/>
            <a:ext cx="1584325" cy="2889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S→A‧ {$}</a:t>
            </a:r>
          </a:p>
        </p:txBody>
      </p:sp>
      <p:sp>
        <p:nvSpPr>
          <p:cNvPr id="55306" name="Rectangle 12"/>
          <p:cNvSpPr>
            <a:spLocks noChangeArrowheads="1"/>
          </p:cNvSpPr>
          <p:nvPr/>
        </p:nvSpPr>
        <p:spPr bwMode="auto">
          <a:xfrm>
            <a:off x="3708400" y="37163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55307" name="Rectangle 13"/>
          <p:cNvSpPr>
            <a:spLocks noChangeArrowheads="1"/>
          </p:cNvSpPr>
          <p:nvPr/>
        </p:nvSpPr>
        <p:spPr bwMode="auto">
          <a:xfrm>
            <a:off x="3708400" y="4003675"/>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a:t>
            </a:r>
            <a:r>
              <a:rPr lang="en-US" altLang="zh-TW" sz="1400">
                <a:latin typeface="Times New Roman" pitchFamily="18" charset="0"/>
                <a:cs typeface="Times New Roman" pitchFamily="18" charset="0"/>
              </a:rPr>
              <a:t>→ aA</a:t>
            </a:r>
            <a:r>
              <a:rPr lang="en-US" altLang="zh-TW" sz="1400">
                <a:latin typeface="新細明體" charset="-120"/>
                <a:cs typeface="Times New Roman" pitchFamily="18" charset="0"/>
              </a:rPr>
              <a:t>‧b {$}</a:t>
            </a:r>
          </a:p>
        </p:txBody>
      </p:sp>
      <p:sp>
        <p:nvSpPr>
          <p:cNvPr id="55308" name="Rectangle 14"/>
          <p:cNvSpPr>
            <a:spLocks noChangeArrowheads="1"/>
          </p:cNvSpPr>
          <p:nvPr/>
        </p:nvSpPr>
        <p:spPr bwMode="auto">
          <a:xfrm>
            <a:off x="3708400"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55309" name="Rectangle 15"/>
          <p:cNvSpPr>
            <a:spLocks noChangeArrowheads="1"/>
          </p:cNvSpPr>
          <p:nvPr/>
        </p:nvSpPr>
        <p:spPr bwMode="auto">
          <a:xfrm>
            <a:off x="3708400" y="2276475"/>
            <a:ext cx="1584325" cy="865188"/>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 a‧Ab {$}</a:t>
            </a:r>
          </a:p>
          <a:p>
            <a:r>
              <a:rPr lang="en-US" altLang="zh-TW" sz="1400">
                <a:latin typeface="Times New Roman" pitchFamily="18" charset="0"/>
              </a:rPr>
              <a:t>A </a:t>
            </a:r>
            <a:r>
              <a:rPr lang="en-US" altLang="zh-TW" sz="1400">
                <a:latin typeface="Times New Roman" pitchFamily="18" charset="0"/>
                <a:cs typeface="Times New Roman" pitchFamily="18" charset="0"/>
              </a:rPr>
              <a:t>→ </a:t>
            </a:r>
            <a:r>
              <a:rPr lang="en-US" altLang="zh-TW" sz="1400">
                <a:latin typeface="Times New Roman" pitchFamily="18" charset="0"/>
              </a:rPr>
              <a:t>‧</a:t>
            </a:r>
            <a:r>
              <a:rPr lang="en-US" altLang="zh-TW" sz="1400">
                <a:latin typeface="Times New Roman" pitchFamily="18" charset="0"/>
                <a:cs typeface="Times New Roman" pitchFamily="18" charset="0"/>
              </a:rPr>
              <a:t>aAb</a:t>
            </a:r>
            <a:r>
              <a:rPr lang="en-US" altLang="zh-TW" sz="1400">
                <a:latin typeface="新細明體" charset="-120"/>
                <a:cs typeface="Times New Roman" pitchFamily="18" charset="0"/>
              </a:rPr>
              <a:t> {b}</a:t>
            </a:r>
          </a:p>
          <a:p>
            <a:r>
              <a:rPr lang="en-US" altLang="zh-TW" sz="1400">
                <a:latin typeface="新細明體" charset="-120"/>
                <a:cs typeface="Times New Roman" pitchFamily="18" charset="0"/>
              </a:rPr>
              <a:t>A </a:t>
            </a:r>
            <a:r>
              <a:rPr lang="en-US" altLang="zh-TW" sz="1400">
                <a:latin typeface="Times New Roman" pitchFamily="18" charset="0"/>
              </a:rPr>
              <a:t>→ ‧B {b}</a:t>
            </a:r>
          </a:p>
          <a:p>
            <a:r>
              <a:rPr lang="en-US" altLang="zh-TW" sz="1400">
                <a:latin typeface="Times New Roman" pitchFamily="18" charset="0"/>
              </a:rPr>
              <a:t>B → ‧x {b}</a:t>
            </a:r>
          </a:p>
        </p:txBody>
      </p:sp>
      <p:sp>
        <p:nvSpPr>
          <p:cNvPr id="55310" name="Rectangle 16"/>
          <p:cNvSpPr>
            <a:spLocks noChangeArrowheads="1"/>
          </p:cNvSpPr>
          <p:nvPr/>
        </p:nvSpPr>
        <p:spPr bwMode="auto">
          <a:xfrm>
            <a:off x="1187450" y="47974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55311" name="Rectangle 17"/>
          <p:cNvSpPr>
            <a:spLocks noChangeArrowheads="1"/>
          </p:cNvSpPr>
          <p:nvPr/>
        </p:nvSpPr>
        <p:spPr bwMode="auto">
          <a:xfrm>
            <a:off x="1187450" y="5084763"/>
            <a:ext cx="1584325" cy="5048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 → x‧b {$}</a:t>
            </a:r>
          </a:p>
          <a:p>
            <a:r>
              <a:rPr lang="en-US" altLang="zh-TW" sz="1400">
                <a:latin typeface="Times New Roman" pitchFamily="18" charset="0"/>
              </a:rPr>
              <a:t>B → x‧ {$}</a:t>
            </a:r>
          </a:p>
        </p:txBody>
      </p:sp>
      <p:sp>
        <p:nvSpPr>
          <p:cNvPr id="55312" name="Rectangle 18"/>
          <p:cNvSpPr>
            <a:spLocks noChangeArrowheads="1"/>
          </p:cNvSpPr>
          <p:nvPr/>
        </p:nvSpPr>
        <p:spPr bwMode="auto">
          <a:xfrm>
            <a:off x="1187450" y="602138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55313" name="Rectangle 19"/>
          <p:cNvSpPr>
            <a:spLocks noChangeArrowheads="1"/>
          </p:cNvSpPr>
          <p:nvPr/>
        </p:nvSpPr>
        <p:spPr bwMode="auto">
          <a:xfrm>
            <a:off x="1187450" y="6308725"/>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 </a:t>
            </a:r>
            <a:r>
              <a:rPr lang="en-US" altLang="zh-TW" sz="1400">
                <a:latin typeface="Times New Roman" pitchFamily="18" charset="0"/>
                <a:cs typeface="Times New Roman" pitchFamily="18" charset="0"/>
              </a:rPr>
              <a:t>→ xb</a:t>
            </a:r>
            <a:r>
              <a:rPr lang="en-US" altLang="zh-TW" sz="1400">
                <a:latin typeface="新細明體" charset="-120"/>
                <a:cs typeface="Times New Roman" pitchFamily="18" charset="0"/>
              </a:rPr>
              <a:t>‧ {$}</a:t>
            </a:r>
          </a:p>
        </p:txBody>
      </p:sp>
      <p:sp>
        <p:nvSpPr>
          <p:cNvPr id="55314" name="Rectangle 20"/>
          <p:cNvSpPr>
            <a:spLocks noChangeArrowheads="1"/>
          </p:cNvSpPr>
          <p:nvPr/>
        </p:nvSpPr>
        <p:spPr bwMode="auto">
          <a:xfrm>
            <a:off x="3708400" y="50133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8</a:t>
            </a:r>
          </a:p>
        </p:txBody>
      </p:sp>
      <p:sp>
        <p:nvSpPr>
          <p:cNvPr id="55315" name="Rectangle 21"/>
          <p:cNvSpPr>
            <a:spLocks noChangeArrowheads="1"/>
          </p:cNvSpPr>
          <p:nvPr/>
        </p:nvSpPr>
        <p:spPr bwMode="auto">
          <a:xfrm>
            <a:off x="3708400" y="5300663"/>
            <a:ext cx="1584325" cy="360362"/>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A → aAb</a:t>
            </a:r>
            <a:r>
              <a:rPr lang="en-US" altLang="zh-TW" sz="1400">
                <a:latin typeface="Times New Roman" pitchFamily="18" charset="0"/>
              </a:rPr>
              <a:t>‧</a:t>
            </a:r>
            <a:r>
              <a:rPr lang="en-US" altLang="zh-TW" sz="1400">
                <a:latin typeface="Tahoma" pitchFamily="34" charset="0"/>
              </a:rPr>
              <a:t> {$}</a:t>
            </a:r>
          </a:p>
        </p:txBody>
      </p:sp>
      <p:sp>
        <p:nvSpPr>
          <p:cNvPr id="55316" name="Rectangle 22"/>
          <p:cNvSpPr>
            <a:spLocks noChangeArrowheads="1"/>
          </p:cNvSpPr>
          <p:nvPr/>
        </p:nvSpPr>
        <p:spPr bwMode="auto">
          <a:xfrm>
            <a:off x="3708400" y="8366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9</a:t>
            </a:r>
          </a:p>
        </p:txBody>
      </p:sp>
      <p:sp>
        <p:nvSpPr>
          <p:cNvPr id="55317" name="Rectangle 23"/>
          <p:cNvSpPr>
            <a:spLocks noChangeArrowheads="1"/>
          </p:cNvSpPr>
          <p:nvPr/>
        </p:nvSpPr>
        <p:spPr bwMode="auto">
          <a:xfrm>
            <a:off x="3708400" y="1123950"/>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 B‧</a:t>
            </a:r>
            <a:r>
              <a:rPr lang="en-US" altLang="zh-TW" sz="1400">
                <a:latin typeface="新細明體" charset="-120"/>
              </a:rPr>
              <a:t> {b}</a:t>
            </a:r>
          </a:p>
        </p:txBody>
      </p:sp>
      <p:sp>
        <p:nvSpPr>
          <p:cNvPr id="55318" name="Rectangle 24"/>
          <p:cNvSpPr>
            <a:spLocks noChangeArrowheads="1"/>
          </p:cNvSpPr>
          <p:nvPr/>
        </p:nvSpPr>
        <p:spPr bwMode="auto">
          <a:xfrm>
            <a:off x="6156325" y="8366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7</a:t>
            </a:r>
          </a:p>
        </p:txBody>
      </p:sp>
      <p:sp>
        <p:nvSpPr>
          <p:cNvPr id="55319" name="Rectangle 25"/>
          <p:cNvSpPr>
            <a:spLocks noChangeArrowheads="1"/>
          </p:cNvSpPr>
          <p:nvPr/>
        </p:nvSpPr>
        <p:spPr bwMode="auto">
          <a:xfrm>
            <a:off x="6156325" y="1123950"/>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B → x</a:t>
            </a:r>
            <a:r>
              <a:rPr lang="en-US" altLang="zh-TW" sz="1400">
                <a:latin typeface="Times New Roman" pitchFamily="18" charset="0"/>
              </a:rPr>
              <a:t>‧</a:t>
            </a:r>
            <a:r>
              <a:rPr lang="en-US" altLang="zh-TW" sz="1400">
                <a:latin typeface="Tahoma" pitchFamily="34" charset="0"/>
              </a:rPr>
              <a:t> {b}</a:t>
            </a:r>
          </a:p>
        </p:txBody>
      </p:sp>
      <p:sp>
        <p:nvSpPr>
          <p:cNvPr id="55320" name="Rectangle 26"/>
          <p:cNvSpPr>
            <a:spLocks noChangeArrowheads="1"/>
          </p:cNvSpPr>
          <p:nvPr/>
        </p:nvSpPr>
        <p:spPr bwMode="auto">
          <a:xfrm>
            <a:off x="6156325"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10</a:t>
            </a:r>
          </a:p>
        </p:txBody>
      </p:sp>
      <p:sp>
        <p:nvSpPr>
          <p:cNvPr id="55321" name="Rectangle 27"/>
          <p:cNvSpPr>
            <a:spLocks noChangeArrowheads="1"/>
          </p:cNvSpPr>
          <p:nvPr/>
        </p:nvSpPr>
        <p:spPr bwMode="auto">
          <a:xfrm>
            <a:off x="6156325" y="2276475"/>
            <a:ext cx="1584325" cy="865188"/>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 a‧Ab {b}</a:t>
            </a:r>
          </a:p>
          <a:p>
            <a:r>
              <a:rPr lang="en-US" altLang="zh-TW" sz="1400">
                <a:latin typeface="Times New Roman" pitchFamily="18" charset="0"/>
              </a:rPr>
              <a:t>A </a:t>
            </a:r>
            <a:r>
              <a:rPr lang="en-US" altLang="zh-TW" sz="1400">
                <a:latin typeface="Times New Roman" pitchFamily="18" charset="0"/>
                <a:cs typeface="Times New Roman" pitchFamily="18" charset="0"/>
              </a:rPr>
              <a:t>→ </a:t>
            </a:r>
            <a:r>
              <a:rPr lang="en-US" altLang="zh-TW" sz="1400">
                <a:latin typeface="Times New Roman" pitchFamily="18" charset="0"/>
              </a:rPr>
              <a:t>‧</a:t>
            </a:r>
            <a:r>
              <a:rPr lang="en-US" altLang="zh-TW" sz="1400">
                <a:latin typeface="Times New Roman" pitchFamily="18" charset="0"/>
                <a:cs typeface="Times New Roman" pitchFamily="18" charset="0"/>
              </a:rPr>
              <a:t>aAb</a:t>
            </a:r>
            <a:r>
              <a:rPr lang="en-US" altLang="zh-TW" sz="1400">
                <a:latin typeface="新細明體" charset="-120"/>
                <a:cs typeface="Times New Roman" pitchFamily="18" charset="0"/>
              </a:rPr>
              <a:t> {b}</a:t>
            </a:r>
          </a:p>
          <a:p>
            <a:r>
              <a:rPr lang="en-US" altLang="zh-TW" sz="1400">
                <a:latin typeface="新細明體" charset="-120"/>
                <a:cs typeface="Times New Roman" pitchFamily="18" charset="0"/>
              </a:rPr>
              <a:t>A </a:t>
            </a:r>
            <a:r>
              <a:rPr lang="en-US" altLang="zh-TW" sz="1400">
                <a:latin typeface="Times New Roman" pitchFamily="18" charset="0"/>
              </a:rPr>
              <a:t>→ ‧B {b}</a:t>
            </a:r>
          </a:p>
          <a:p>
            <a:r>
              <a:rPr lang="en-US" altLang="zh-TW" sz="1400">
                <a:latin typeface="Times New Roman" pitchFamily="18" charset="0"/>
              </a:rPr>
              <a:t>B → ‧x {b}</a:t>
            </a:r>
          </a:p>
        </p:txBody>
      </p:sp>
      <p:sp>
        <p:nvSpPr>
          <p:cNvPr id="55322" name="Rectangle 28"/>
          <p:cNvSpPr>
            <a:spLocks noChangeArrowheads="1"/>
          </p:cNvSpPr>
          <p:nvPr/>
        </p:nvSpPr>
        <p:spPr bwMode="auto">
          <a:xfrm>
            <a:off x="6156325" y="386080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11</a:t>
            </a:r>
          </a:p>
        </p:txBody>
      </p:sp>
      <p:sp>
        <p:nvSpPr>
          <p:cNvPr id="55323" name="Rectangle 29"/>
          <p:cNvSpPr>
            <a:spLocks noChangeArrowheads="1"/>
          </p:cNvSpPr>
          <p:nvPr/>
        </p:nvSpPr>
        <p:spPr bwMode="auto">
          <a:xfrm>
            <a:off x="6156325" y="4148138"/>
            <a:ext cx="1584325" cy="360362"/>
          </a:xfrm>
          <a:prstGeom prst="rect">
            <a:avLst/>
          </a:prstGeom>
          <a:solidFill>
            <a:schemeClr val="bg1"/>
          </a:solidFill>
          <a:ln w="9525">
            <a:solidFill>
              <a:schemeClr val="tx1"/>
            </a:solidFill>
            <a:miter lim="800000"/>
            <a:headEnd/>
            <a:tailEnd/>
          </a:ln>
        </p:spPr>
        <p:txBody>
          <a:bodyPr wrap="none" anchor="ctr"/>
          <a:lstStyle/>
          <a:p>
            <a:pPr algn="ctr"/>
            <a:r>
              <a:rPr lang="en-US" altLang="zh-TW" sz="1400">
                <a:latin typeface="Tahoma" pitchFamily="34" charset="0"/>
              </a:rPr>
              <a:t>A → aA</a:t>
            </a:r>
            <a:r>
              <a:rPr lang="en-US" altLang="zh-TW" sz="1400">
                <a:latin typeface="Times New Roman" pitchFamily="18" charset="0"/>
              </a:rPr>
              <a:t>‧</a:t>
            </a:r>
            <a:r>
              <a:rPr lang="en-US" altLang="zh-TW" sz="1400">
                <a:latin typeface="Tahoma" pitchFamily="34" charset="0"/>
              </a:rPr>
              <a:t>b {b}</a:t>
            </a:r>
          </a:p>
        </p:txBody>
      </p:sp>
      <p:sp>
        <p:nvSpPr>
          <p:cNvPr id="55324" name="Rectangle 30"/>
          <p:cNvSpPr>
            <a:spLocks noChangeArrowheads="1"/>
          </p:cNvSpPr>
          <p:nvPr/>
        </p:nvSpPr>
        <p:spPr bwMode="auto">
          <a:xfrm>
            <a:off x="6156325" y="50847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12</a:t>
            </a:r>
          </a:p>
        </p:txBody>
      </p:sp>
      <p:sp>
        <p:nvSpPr>
          <p:cNvPr id="55325" name="Rectangle 31"/>
          <p:cNvSpPr>
            <a:spLocks noChangeArrowheads="1"/>
          </p:cNvSpPr>
          <p:nvPr/>
        </p:nvSpPr>
        <p:spPr bwMode="auto">
          <a:xfrm>
            <a:off x="6156325" y="5372100"/>
            <a:ext cx="1584325" cy="360363"/>
          </a:xfrm>
          <a:prstGeom prst="rect">
            <a:avLst/>
          </a:prstGeom>
          <a:solidFill>
            <a:schemeClr val="bg1"/>
          </a:solidFill>
          <a:ln w="9525">
            <a:solidFill>
              <a:schemeClr val="tx1"/>
            </a:solidFill>
            <a:miter lim="800000"/>
            <a:headEnd/>
            <a:tailEnd/>
          </a:ln>
        </p:spPr>
        <p:txBody>
          <a:bodyPr wrap="none" anchor="ctr"/>
          <a:lstStyle/>
          <a:p>
            <a:pPr algn="ctr"/>
            <a:r>
              <a:rPr lang="en-US" altLang="zh-TW" sz="1400">
                <a:latin typeface="Tahoma" pitchFamily="34" charset="0"/>
              </a:rPr>
              <a:t>A → aAb</a:t>
            </a:r>
            <a:r>
              <a:rPr lang="en-US" altLang="zh-TW" sz="1400">
                <a:latin typeface="Times New Roman" pitchFamily="18" charset="0"/>
              </a:rPr>
              <a:t>‧</a:t>
            </a:r>
            <a:r>
              <a:rPr lang="en-US" altLang="zh-TW" sz="1400">
                <a:latin typeface="Tahoma" pitchFamily="34" charset="0"/>
              </a:rPr>
              <a:t> {b}</a:t>
            </a:r>
            <a:endParaRPr lang="en-US" altLang="zh-TW">
              <a:latin typeface="Times New Roman" pitchFamily="18" charset="0"/>
            </a:endParaRPr>
          </a:p>
        </p:txBody>
      </p:sp>
      <p:sp>
        <p:nvSpPr>
          <p:cNvPr id="55326" name="Line 32"/>
          <p:cNvSpPr>
            <a:spLocks noChangeShapeType="1"/>
          </p:cNvSpPr>
          <p:nvPr/>
        </p:nvSpPr>
        <p:spPr bwMode="auto">
          <a:xfrm flipV="1">
            <a:off x="1908175" y="148431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27" name="Line 33"/>
          <p:cNvSpPr>
            <a:spLocks noChangeShapeType="1"/>
          </p:cNvSpPr>
          <p:nvPr/>
        </p:nvSpPr>
        <p:spPr bwMode="auto">
          <a:xfrm>
            <a:off x="1908175" y="33575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28" name="Line 34"/>
          <p:cNvSpPr>
            <a:spLocks noChangeShapeType="1"/>
          </p:cNvSpPr>
          <p:nvPr/>
        </p:nvSpPr>
        <p:spPr bwMode="auto">
          <a:xfrm>
            <a:off x="1908175" y="558958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29" name="Rectangle 35"/>
          <p:cNvSpPr>
            <a:spLocks noChangeArrowheads="1"/>
          </p:cNvSpPr>
          <p:nvPr/>
        </p:nvSpPr>
        <p:spPr bwMode="auto">
          <a:xfrm>
            <a:off x="1527175" y="15795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55330" name="Rectangle 36"/>
          <p:cNvSpPr>
            <a:spLocks noChangeArrowheads="1"/>
          </p:cNvSpPr>
          <p:nvPr/>
        </p:nvSpPr>
        <p:spPr bwMode="auto">
          <a:xfrm>
            <a:off x="1597025" y="3446463"/>
            <a:ext cx="263525" cy="244475"/>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55331" name="Line 37"/>
          <p:cNvSpPr>
            <a:spLocks noChangeShapeType="1"/>
          </p:cNvSpPr>
          <p:nvPr/>
        </p:nvSpPr>
        <p:spPr bwMode="auto">
          <a:xfrm flipH="1">
            <a:off x="827088" y="2997200"/>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32" name="Line 38"/>
          <p:cNvSpPr>
            <a:spLocks noChangeShapeType="1"/>
          </p:cNvSpPr>
          <p:nvPr/>
        </p:nvSpPr>
        <p:spPr bwMode="auto">
          <a:xfrm>
            <a:off x="827088" y="2997200"/>
            <a:ext cx="0" cy="2016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33" name="Line 39"/>
          <p:cNvSpPr>
            <a:spLocks noChangeShapeType="1"/>
          </p:cNvSpPr>
          <p:nvPr/>
        </p:nvSpPr>
        <p:spPr bwMode="auto">
          <a:xfrm>
            <a:off x="827088" y="5013325"/>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34" name="Rectangle 40"/>
          <p:cNvSpPr>
            <a:spLocks noChangeArrowheads="1"/>
          </p:cNvSpPr>
          <p:nvPr/>
        </p:nvSpPr>
        <p:spPr bwMode="auto">
          <a:xfrm>
            <a:off x="827088" y="51577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55335" name="Rectangle 41"/>
          <p:cNvSpPr>
            <a:spLocks noChangeArrowheads="1"/>
          </p:cNvSpPr>
          <p:nvPr/>
        </p:nvSpPr>
        <p:spPr bwMode="auto">
          <a:xfrm>
            <a:off x="1973263" y="56657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55336" name="Line 42"/>
          <p:cNvSpPr>
            <a:spLocks noChangeShapeType="1"/>
          </p:cNvSpPr>
          <p:nvPr/>
        </p:nvSpPr>
        <p:spPr bwMode="auto">
          <a:xfrm flipV="1">
            <a:off x="4357688" y="148431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37" name="Rectangle 43"/>
          <p:cNvSpPr>
            <a:spLocks noChangeArrowheads="1"/>
          </p:cNvSpPr>
          <p:nvPr/>
        </p:nvSpPr>
        <p:spPr bwMode="auto">
          <a:xfrm>
            <a:off x="4427538" y="162877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55338" name="Line 44"/>
          <p:cNvSpPr>
            <a:spLocks noChangeShapeType="1"/>
          </p:cNvSpPr>
          <p:nvPr/>
        </p:nvSpPr>
        <p:spPr bwMode="auto">
          <a:xfrm>
            <a:off x="4357688" y="3141663"/>
            <a:ext cx="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39" name="Line 45"/>
          <p:cNvSpPr>
            <a:spLocks noChangeShapeType="1"/>
          </p:cNvSpPr>
          <p:nvPr/>
        </p:nvSpPr>
        <p:spPr bwMode="auto">
          <a:xfrm>
            <a:off x="4357688" y="436562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40" name="Rectangle 46"/>
          <p:cNvSpPr>
            <a:spLocks noChangeArrowheads="1"/>
          </p:cNvSpPr>
          <p:nvPr/>
        </p:nvSpPr>
        <p:spPr bwMode="auto">
          <a:xfrm>
            <a:off x="4429125" y="32845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55341" name="Rectangle 47"/>
          <p:cNvSpPr>
            <a:spLocks noChangeArrowheads="1"/>
          </p:cNvSpPr>
          <p:nvPr/>
        </p:nvSpPr>
        <p:spPr bwMode="auto">
          <a:xfrm>
            <a:off x="4429125" y="458152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55342" name="Line 48"/>
          <p:cNvSpPr>
            <a:spLocks noChangeShapeType="1"/>
          </p:cNvSpPr>
          <p:nvPr/>
        </p:nvSpPr>
        <p:spPr bwMode="auto">
          <a:xfrm flipV="1">
            <a:off x="6948488" y="148431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43" name="Line 49"/>
          <p:cNvSpPr>
            <a:spLocks noChangeShapeType="1"/>
          </p:cNvSpPr>
          <p:nvPr/>
        </p:nvSpPr>
        <p:spPr bwMode="auto">
          <a:xfrm>
            <a:off x="6948488" y="3141663"/>
            <a:ext cx="0"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44" name="Line 50"/>
          <p:cNvSpPr>
            <a:spLocks noChangeShapeType="1"/>
          </p:cNvSpPr>
          <p:nvPr/>
        </p:nvSpPr>
        <p:spPr bwMode="auto">
          <a:xfrm>
            <a:off x="7380288" y="3141663"/>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45" name="Line 51"/>
          <p:cNvSpPr>
            <a:spLocks noChangeShapeType="1"/>
          </p:cNvSpPr>
          <p:nvPr/>
        </p:nvSpPr>
        <p:spPr bwMode="auto">
          <a:xfrm>
            <a:off x="7380288" y="3429000"/>
            <a:ext cx="720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46" name="Line 52"/>
          <p:cNvSpPr>
            <a:spLocks noChangeShapeType="1"/>
          </p:cNvSpPr>
          <p:nvPr/>
        </p:nvSpPr>
        <p:spPr bwMode="auto">
          <a:xfrm flipV="1">
            <a:off x="8101013" y="29241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47" name="Line 53"/>
          <p:cNvSpPr>
            <a:spLocks noChangeShapeType="1"/>
          </p:cNvSpPr>
          <p:nvPr/>
        </p:nvSpPr>
        <p:spPr bwMode="auto">
          <a:xfrm flipH="1">
            <a:off x="7740650" y="2924175"/>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48" name="Rectangle 54"/>
          <p:cNvSpPr>
            <a:spLocks noChangeArrowheads="1"/>
          </p:cNvSpPr>
          <p:nvPr/>
        </p:nvSpPr>
        <p:spPr bwMode="auto">
          <a:xfrm>
            <a:off x="7812088" y="26368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55349" name="Rectangle 55"/>
          <p:cNvSpPr>
            <a:spLocks noChangeArrowheads="1"/>
          </p:cNvSpPr>
          <p:nvPr/>
        </p:nvSpPr>
        <p:spPr bwMode="auto">
          <a:xfrm>
            <a:off x="6588125" y="33575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55350" name="Rectangle 56"/>
          <p:cNvSpPr>
            <a:spLocks noChangeArrowheads="1"/>
          </p:cNvSpPr>
          <p:nvPr/>
        </p:nvSpPr>
        <p:spPr bwMode="auto">
          <a:xfrm>
            <a:off x="6588125" y="162877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55351" name="Line 57"/>
          <p:cNvSpPr>
            <a:spLocks noChangeShapeType="1"/>
          </p:cNvSpPr>
          <p:nvPr/>
        </p:nvSpPr>
        <p:spPr bwMode="auto">
          <a:xfrm>
            <a:off x="6948488" y="4508500"/>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52" name="Rectangle 58"/>
          <p:cNvSpPr>
            <a:spLocks noChangeArrowheads="1"/>
          </p:cNvSpPr>
          <p:nvPr/>
        </p:nvSpPr>
        <p:spPr bwMode="auto">
          <a:xfrm>
            <a:off x="6588125" y="46529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55353" name="Line 59"/>
          <p:cNvSpPr>
            <a:spLocks noChangeShapeType="1"/>
          </p:cNvSpPr>
          <p:nvPr/>
        </p:nvSpPr>
        <p:spPr bwMode="auto">
          <a:xfrm>
            <a:off x="5292725" y="2924175"/>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54" name="Rectangle 60"/>
          <p:cNvSpPr>
            <a:spLocks noChangeArrowheads="1"/>
          </p:cNvSpPr>
          <p:nvPr/>
        </p:nvSpPr>
        <p:spPr bwMode="auto">
          <a:xfrm>
            <a:off x="5632450" y="26463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55355" name="Line 61"/>
          <p:cNvSpPr>
            <a:spLocks noChangeShapeType="1"/>
          </p:cNvSpPr>
          <p:nvPr/>
        </p:nvSpPr>
        <p:spPr bwMode="auto">
          <a:xfrm flipH="1">
            <a:off x="5508625" y="25654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56" name="Line 62"/>
          <p:cNvSpPr>
            <a:spLocks noChangeShapeType="1"/>
          </p:cNvSpPr>
          <p:nvPr/>
        </p:nvSpPr>
        <p:spPr bwMode="auto">
          <a:xfrm flipV="1">
            <a:off x="5508625" y="1341438"/>
            <a:ext cx="0" cy="1223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57" name="Line 63"/>
          <p:cNvSpPr>
            <a:spLocks noChangeShapeType="1"/>
          </p:cNvSpPr>
          <p:nvPr/>
        </p:nvSpPr>
        <p:spPr bwMode="auto">
          <a:xfrm flipH="1">
            <a:off x="5292725" y="1341438"/>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58" name="Line 64"/>
          <p:cNvSpPr>
            <a:spLocks noChangeShapeType="1"/>
          </p:cNvSpPr>
          <p:nvPr/>
        </p:nvSpPr>
        <p:spPr bwMode="auto">
          <a:xfrm>
            <a:off x="5292725" y="2420938"/>
            <a:ext cx="574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59" name="Line 65"/>
          <p:cNvSpPr>
            <a:spLocks noChangeShapeType="1"/>
          </p:cNvSpPr>
          <p:nvPr/>
        </p:nvSpPr>
        <p:spPr bwMode="auto">
          <a:xfrm flipV="1">
            <a:off x="5867400" y="1341438"/>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60" name="Line 66"/>
          <p:cNvSpPr>
            <a:spLocks noChangeShapeType="1"/>
          </p:cNvSpPr>
          <p:nvPr/>
        </p:nvSpPr>
        <p:spPr bwMode="auto">
          <a:xfrm>
            <a:off x="5867400" y="1341438"/>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61" name="Rectangle 67"/>
          <p:cNvSpPr>
            <a:spLocks noChangeArrowheads="1"/>
          </p:cNvSpPr>
          <p:nvPr/>
        </p:nvSpPr>
        <p:spPr bwMode="auto">
          <a:xfrm>
            <a:off x="5364163" y="1052513"/>
            <a:ext cx="215900"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55362" name="Rectangle 68"/>
          <p:cNvSpPr>
            <a:spLocks noChangeArrowheads="1"/>
          </p:cNvSpPr>
          <p:nvPr/>
        </p:nvSpPr>
        <p:spPr bwMode="auto">
          <a:xfrm>
            <a:off x="5867400" y="1016000"/>
            <a:ext cx="203200" cy="257175"/>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55363" name="Line 69"/>
          <p:cNvSpPr>
            <a:spLocks noChangeShapeType="1"/>
          </p:cNvSpPr>
          <p:nvPr/>
        </p:nvSpPr>
        <p:spPr bwMode="auto">
          <a:xfrm>
            <a:off x="2771775" y="2852738"/>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64" name="Rectangle 70"/>
          <p:cNvSpPr>
            <a:spLocks noChangeArrowheads="1"/>
          </p:cNvSpPr>
          <p:nvPr/>
        </p:nvSpPr>
        <p:spPr bwMode="auto">
          <a:xfrm>
            <a:off x="3132138" y="256540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55365" name="投影片編號版面配置區 67"/>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611" y="5881688"/>
            <a:ext cx="2335194" cy="961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直線圖說文字 1 1"/>
          <p:cNvSpPr/>
          <p:nvPr/>
        </p:nvSpPr>
        <p:spPr>
          <a:xfrm>
            <a:off x="5867400" y="5913437"/>
            <a:ext cx="1873250" cy="575469"/>
          </a:xfrm>
          <a:prstGeom prst="borderCallout1">
            <a:avLst>
              <a:gd name="adj1" fmla="val 18750"/>
              <a:gd name="adj2" fmla="val -8333"/>
              <a:gd name="adj3" fmla="val -109256"/>
              <a:gd name="adj4" fmla="val -16439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200" dirty="0" smtClean="0">
                <a:solidFill>
                  <a:srgbClr val="FFFF00"/>
                </a:solidFill>
              </a:rPr>
              <a:t>OK, now b is not included in the follow set</a:t>
            </a:r>
            <a:endParaRPr lang="zh-TW" altLang="en-US" sz="1200" dirty="0">
              <a:solidFill>
                <a:srgbClr val="FFFF00"/>
              </a:solidFill>
            </a:endParaRPr>
          </a:p>
        </p:txBody>
      </p:sp>
      <p:sp>
        <p:nvSpPr>
          <p:cNvPr id="3" name="文字方塊 2"/>
          <p:cNvSpPr txBox="1"/>
          <p:nvPr/>
        </p:nvSpPr>
        <p:spPr>
          <a:xfrm>
            <a:off x="3153298" y="5831839"/>
            <a:ext cx="1287532" cy="369332"/>
          </a:xfrm>
          <a:prstGeom prst="rect">
            <a:avLst/>
          </a:prstGeom>
          <a:noFill/>
        </p:spPr>
        <p:txBody>
          <a:bodyPr wrap="none" rtlCol="0">
            <a:spAutoFit/>
          </a:bodyPr>
          <a:lstStyle/>
          <a:p>
            <a:r>
              <a:rPr lang="en-US" altLang="zh-TW" dirty="0" smtClean="0">
                <a:solidFill>
                  <a:srgbClr val="FF0000"/>
                </a:solidFill>
              </a:rPr>
              <a:t>old SLR(1)</a:t>
            </a:r>
            <a:endParaRPr lang="zh-TW" altLang="en-US"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4" name="筆跡 3"/>
              <p14:cNvContentPartPr/>
              <p14:nvPr/>
            </p14:nvContentPartPr>
            <p14:xfrm>
              <a:off x="353160" y="1026360"/>
              <a:ext cx="6780600" cy="5803920"/>
            </p14:xfrm>
          </p:contentPart>
        </mc:Choice>
        <mc:Fallback xmlns="">
          <p:pic>
            <p:nvPicPr>
              <p:cNvPr id="4" name="筆跡 3"/>
              <p:cNvPicPr/>
              <p:nvPr/>
            </p:nvPicPr>
            <p:blipFill>
              <a:blip r:embed="rId4"/>
              <a:stretch>
                <a:fillRect/>
              </a:stretch>
            </p:blipFill>
            <p:spPr>
              <a:xfrm>
                <a:off x="345240" y="1020960"/>
                <a:ext cx="6797160" cy="5816520"/>
              </a:xfrm>
              <a:prstGeom prst="rect">
                <a:avLst/>
              </a:prstGeom>
            </p:spPr>
          </p:pic>
        </mc:Fallback>
      </mc:AlternateContent>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E81FD52F-2444-466C-8226-79992E59405A}" type="slidenum">
              <a:rPr kumimoji="0" lang="en-US" altLang="zh-TW" smtClean="0"/>
              <a:pPr eaLnBrk="1" hangingPunct="1"/>
              <a:t>62</a:t>
            </a:fld>
            <a:endParaRPr kumimoji="0" lang="en-US" altLang="zh-TW" smtClean="0"/>
          </a:p>
        </p:txBody>
      </p:sp>
      <p:sp>
        <p:nvSpPr>
          <p:cNvPr id="56323" name="Rectangle 2"/>
          <p:cNvSpPr>
            <a:spLocks noGrp="1" noChangeArrowheads="1"/>
          </p:cNvSpPr>
          <p:nvPr>
            <p:ph type="title" idx="4294967295"/>
          </p:nvPr>
        </p:nvSpPr>
        <p:spPr/>
        <p:txBody>
          <a:bodyPr anchor="b"/>
          <a:lstStyle/>
          <a:p>
            <a:pPr eaLnBrk="1" hangingPunct="1"/>
            <a:r>
              <a:rPr lang="en-US" altLang="zh-TW" smtClean="0"/>
              <a:t>LR(1) Go_to table</a:t>
            </a:r>
          </a:p>
        </p:txBody>
      </p:sp>
      <p:graphicFrame>
        <p:nvGraphicFramePr>
          <p:cNvPr id="99488" name="Group 160"/>
          <p:cNvGraphicFramePr>
            <a:graphicFrameLocks noGrp="1"/>
          </p:cNvGraphicFramePr>
          <p:nvPr>
            <p:ph idx="4294967295"/>
          </p:nvPr>
        </p:nvGraphicFramePr>
        <p:xfrm>
          <a:off x="160338" y="2405063"/>
          <a:ext cx="8820150" cy="3297239"/>
        </p:xfrm>
        <a:graphic>
          <a:graphicData uri="http://schemas.openxmlformats.org/drawingml/2006/table">
            <a:tbl>
              <a:tblPr/>
              <a:tblGrid>
                <a:gridCol w="628650"/>
                <a:gridCol w="631825"/>
                <a:gridCol w="628650"/>
                <a:gridCol w="633412"/>
                <a:gridCol w="628650"/>
                <a:gridCol w="628650"/>
                <a:gridCol w="631825"/>
                <a:gridCol w="628650"/>
                <a:gridCol w="628650"/>
                <a:gridCol w="633413"/>
                <a:gridCol w="628650"/>
                <a:gridCol w="631825"/>
                <a:gridCol w="628650"/>
                <a:gridCol w="628650"/>
              </a:tblGrid>
              <a:tr h="57637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12</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8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x</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43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2367B674-F77F-4228-A758-79B78D047A73}" type="slidenum">
              <a:rPr kumimoji="0" lang="en-US" altLang="zh-TW" smtClean="0"/>
              <a:pPr eaLnBrk="1" hangingPunct="1"/>
              <a:t>63</a:t>
            </a:fld>
            <a:endParaRPr kumimoji="0" lang="en-US" altLang="zh-TW" smtClean="0"/>
          </a:p>
        </p:txBody>
      </p:sp>
      <p:sp>
        <p:nvSpPr>
          <p:cNvPr id="57347" name="Rectangle 2"/>
          <p:cNvSpPr>
            <a:spLocks noGrp="1" noChangeArrowheads="1"/>
          </p:cNvSpPr>
          <p:nvPr>
            <p:ph type="title" idx="4294967295"/>
          </p:nvPr>
        </p:nvSpPr>
        <p:spPr/>
        <p:txBody>
          <a:bodyPr anchor="b"/>
          <a:lstStyle/>
          <a:p>
            <a:pPr eaLnBrk="1" hangingPunct="1"/>
            <a:r>
              <a:rPr lang="en-US" altLang="zh-TW" sz="4000" smtClean="0">
                <a:latin typeface="Times New Roman" pitchFamily="18" charset="0"/>
              </a:rPr>
              <a:t/>
            </a:r>
            <a:br>
              <a:rPr lang="en-US" altLang="zh-TW" sz="4000" smtClean="0">
                <a:latin typeface="Times New Roman" pitchFamily="18" charset="0"/>
              </a:rPr>
            </a:br>
            <a:r>
              <a:rPr lang="en-US" altLang="zh-TW" sz="4000" smtClean="0"/>
              <a:t>LR(1) Action table</a:t>
            </a:r>
            <a:endParaRPr lang="en-US" altLang="zh-TW" sz="4000" smtClean="0">
              <a:latin typeface="Times New Roman" pitchFamily="18" charset="0"/>
            </a:endParaRPr>
          </a:p>
        </p:txBody>
      </p:sp>
      <p:graphicFrame>
        <p:nvGraphicFramePr>
          <p:cNvPr id="97426" name="Group 146"/>
          <p:cNvGraphicFramePr>
            <a:graphicFrameLocks noGrp="1"/>
          </p:cNvGraphicFramePr>
          <p:nvPr>
            <p:ph type="clipArt" sz="half" idx="4294967295"/>
          </p:nvPr>
        </p:nvGraphicFramePr>
        <p:xfrm>
          <a:off x="136525" y="1800225"/>
          <a:ext cx="8785225" cy="3886201"/>
        </p:xfrm>
        <a:graphic>
          <a:graphicData uri="http://schemas.openxmlformats.org/drawingml/2006/table">
            <a:tbl>
              <a:tblPr/>
              <a:tblGrid>
                <a:gridCol w="752475"/>
                <a:gridCol w="504825"/>
                <a:gridCol w="623888"/>
                <a:gridCol w="628650"/>
                <a:gridCol w="630237"/>
                <a:gridCol w="623888"/>
                <a:gridCol w="630237"/>
                <a:gridCol w="627063"/>
                <a:gridCol w="623887"/>
                <a:gridCol w="633413"/>
                <a:gridCol w="625475"/>
                <a:gridCol w="627062"/>
                <a:gridCol w="630238"/>
                <a:gridCol w="623887"/>
              </a:tblGrid>
              <a:tr h="6667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700" b="0" i="0" u="none" strike="noStrike" cap="none" normalizeH="0" baseline="0" smtClean="0">
                          <a:ln>
                            <a:noFill/>
                          </a:ln>
                          <a:solidFill>
                            <a:schemeClr val="tx1"/>
                          </a:solidFill>
                          <a:effectLst/>
                          <a:latin typeface="Arial" charset="0"/>
                          <a:ea typeface="新細明體" charset="-120"/>
                        </a:rPr>
                        <a:t>State</a:t>
                      </a: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700" b="0" i="0" u="none" strike="noStrike" cap="none" normalizeH="0" baseline="0" smtClean="0">
                          <a:ln>
                            <a:noFill/>
                          </a:ln>
                          <a:solidFill>
                            <a:schemeClr val="tx1"/>
                          </a:solidFill>
                          <a:effectLst/>
                          <a:latin typeface="Arial" charset="0"/>
                          <a:ea typeface="新細明體" charset="-120"/>
                        </a:rPr>
                        <a:t>token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0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86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70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86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440" name="Rectangle 141"/>
          <p:cNvSpPr>
            <a:spLocks noGrp="1" noChangeArrowheads="1"/>
          </p:cNvSpPr>
          <p:nvPr>
            <p:ph type="body" sz="half" idx="4294967295"/>
          </p:nvPr>
        </p:nvSpPr>
        <p:spPr>
          <a:xfrm>
            <a:off x="611188" y="5932488"/>
            <a:ext cx="8281987" cy="736600"/>
          </a:xfrm>
        </p:spPr>
        <p:txBody>
          <a:bodyPr/>
          <a:lstStyle/>
          <a:p>
            <a:pPr eaLnBrk="1" hangingPunct="1">
              <a:lnSpc>
                <a:spcPct val="90000"/>
              </a:lnSpc>
              <a:buFontTx/>
              <a:buNone/>
            </a:pPr>
            <a:r>
              <a:rPr lang="en-US" altLang="zh-TW" sz="2200" smtClean="0">
                <a:solidFill>
                  <a:schemeClr val="tx2"/>
                </a:solidFill>
                <a:ea typeface="標楷體" pitchFamily="65" charset="-120"/>
              </a:rPr>
              <a:t>The state</a:t>
            </a:r>
            <a:r>
              <a:rPr lang="en-US" altLang="zh-TW" sz="2200" smtClean="0">
                <a:ea typeface="標楷體" pitchFamily="65" charset="-120"/>
              </a:rPr>
              <a:t>s are from 0 to 12 and </a:t>
            </a:r>
          </a:p>
          <a:p>
            <a:pPr eaLnBrk="1" hangingPunct="1">
              <a:lnSpc>
                <a:spcPct val="90000"/>
              </a:lnSpc>
              <a:buFontTx/>
              <a:buNone/>
            </a:pPr>
            <a:r>
              <a:rPr lang="en-US" altLang="zh-TW" sz="2200" smtClean="0">
                <a:ea typeface="標楷體" pitchFamily="65" charset="-120"/>
              </a:rPr>
              <a:t>the </a:t>
            </a:r>
            <a:r>
              <a:rPr lang="en-US" altLang="zh-TW" sz="2200" smtClean="0">
                <a:solidFill>
                  <a:schemeClr val="tx2"/>
                </a:solidFill>
                <a:ea typeface="標楷體" pitchFamily="65" charset="-120"/>
              </a:rPr>
              <a:t>terminal symbols</a:t>
            </a:r>
            <a:r>
              <a:rPr lang="en-US" altLang="zh-TW" sz="2200" smtClean="0">
                <a:ea typeface="標楷體" pitchFamily="65" charset="-120"/>
              </a:rPr>
              <a:t> include $,b,a,x.</a:t>
            </a:r>
          </a:p>
        </p:txBody>
      </p:sp>
      <p:sp>
        <p:nvSpPr>
          <p:cNvPr id="57441" name="投影片編號版面配置區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258840" y="1139040"/>
              <a:ext cx="2550960" cy="2578320"/>
            </p14:xfrm>
          </p:contentPart>
        </mc:Choice>
        <mc:Fallback xmlns="">
          <p:pic>
            <p:nvPicPr>
              <p:cNvPr id="2" name="筆跡 1"/>
              <p:cNvPicPr/>
              <p:nvPr/>
            </p:nvPicPr>
            <p:blipFill>
              <a:blip r:embed="rId3"/>
              <a:stretch>
                <a:fillRect/>
              </a:stretch>
            </p:blipFill>
            <p:spPr>
              <a:xfrm>
                <a:off x="251640" y="1134000"/>
                <a:ext cx="2566080" cy="2589120"/>
              </a:xfrm>
              <a:prstGeom prst="rect">
                <a:avLst/>
              </a:prstGeom>
            </p:spPr>
          </p:pic>
        </mc:Fallback>
      </mc:AlternateContent>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2EAAF6F3-DF8E-4EEC-9F57-8E075A389E45}" type="slidenum">
              <a:rPr kumimoji="0" lang="en-US" altLang="zh-TW" smtClean="0"/>
              <a:pPr eaLnBrk="1" hangingPunct="1"/>
              <a:t>64</a:t>
            </a:fld>
            <a:endParaRPr kumimoji="0" lang="en-US" altLang="zh-TW" smtClean="0"/>
          </a:p>
        </p:txBody>
      </p:sp>
      <p:sp>
        <p:nvSpPr>
          <p:cNvPr id="58371" name="Rectangle 2"/>
          <p:cNvSpPr>
            <a:spLocks noGrp="1" noChangeArrowheads="1"/>
          </p:cNvSpPr>
          <p:nvPr>
            <p:ph type="title" idx="4294967295"/>
          </p:nvPr>
        </p:nvSpPr>
        <p:spPr/>
        <p:txBody>
          <a:bodyPr anchor="b"/>
          <a:lstStyle/>
          <a:p>
            <a:pPr eaLnBrk="1" hangingPunct="1"/>
            <a:r>
              <a:rPr lang="en-US" altLang="zh-TW" smtClean="0">
                <a:cs typeface="Arial" charset="0"/>
              </a:rPr>
              <a:t>LR(1) Parsing </a:t>
            </a:r>
          </a:p>
        </p:txBody>
      </p:sp>
      <p:sp>
        <p:nvSpPr>
          <p:cNvPr id="58372" name="Rectangle 3"/>
          <p:cNvSpPr>
            <a:spLocks noGrp="1" noChangeArrowheads="1"/>
          </p:cNvSpPr>
          <p:nvPr>
            <p:ph type="body" idx="4294967295"/>
          </p:nvPr>
        </p:nvSpPr>
        <p:spPr/>
        <p:txBody>
          <a:bodyPr/>
          <a:lstStyle/>
          <a:p>
            <a:pPr eaLnBrk="1" hangingPunct="1"/>
            <a:r>
              <a:rPr lang="en-US" altLang="zh-TW" dirty="0" smtClean="0"/>
              <a:t>LR(1)’s problem is that:</a:t>
            </a:r>
          </a:p>
          <a:p>
            <a:pPr eaLnBrk="1" hangingPunct="1">
              <a:buFontTx/>
              <a:buNone/>
            </a:pPr>
            <a:r>
              <a:rPr lang="en-US" altLang="zh-TW" dirty="0" smtClean="0"/>
              <a:t>   The </a:t>
            </a:r>
            <a:r>
              <a:rPr lang="en-US" altLang="zh-TW" b="1" dirty="0" smtClean="0"/>
              <a:t>LR(1) Transition Diagram</a:t>
            </a:r>
            <a:r>
              <a:rPr lang="en-US" altLang="zh-TW" dirty="0" smtClean="0"/>
              <a:t> </a:t>
            </a:r>
          </a:p>
          <a:p>
            <a:pPr eaLnBrk="1" hangingPunct="1">
              <a:buFontTx/>
              <a:buNone/>
            </a:pPr>
            <a:r>
              <a:rPr lang="en-US" altLang="zh-TW" dirty="0" smtClean="0"/>
              <a:t>      </a:t>
            </a:r>
            <a:r>
              <a:rPr lang="en-US" altLang="zh-TW" dirty="0" smtClean="0">
                <a:solidFill>
                  <a:srgbClr val="FF0000"/>
                </a:solidFill>
              </a:rPr>
              <a:t>contains </a:t>
            </a:r>
            <a:r>
              <a:rPr lang="en-US" altLang="zh-TW" i="1" dirty="0" smtClean="0">
                <a:solidFill>
                  <a:srgbClr val="FF0000"/>
                </a:solidFill>
              </a:rPr>
              <a:t>so many states</a:t>
            </a:r>
            <a:r>
              <a:rPr lang="en-US" altLang="zh-TW" dirty="0" smtClean="0">
                <a:solidFill>
                  <a:srgbClr val="FF0000"/>
                </a:solidFill>
              </a:rPr>
              <a:t> that </a:t>
            </a:r>
          </a:p>
          <a:p>
            <a:pPr eaLnBrk="1" hangingPunct="1">
              <a:buFontTx/>
              <a:buNone/>
            </a:pPr>
            <a:r>
              <a:rPr lang="en-US" altLang="zh-TW" dirty="0" smtClean="0"/>
              <a:t>   the </a:t>
            </a:r>
            <a:r>
              <a:rPr lang="en-US" altLang="zh-TW" b="1" dirty="0" err="1" smtClean="0"/>
              <a:t>Go_to</a:t>
            </a:r>
            <a:r>
              <a:rPr lang="en-US" altLang="zh-TW" b="1" dirty="0" smtClean="0"/>
              <a:t> and Action tables</a:t>
            </a:r>
            <a:r>
              <a:rPr lang="en-US" altLang="zh-TW" dirty="0" smtClean="0"/>
              <a:t> </a:t>
            </a:r>
          </a:p>
          <a:p>
            <a:pPr eaLnBrk="1" hangingPunct="1">
              <a:buFontTx/>
              <a:buNone/>
            </a:pPr>
            <a:r>
              <a:rPr lang="en-US" altLang="zh-TW" dirty="0" smtClean="0"/>
              <a:t>      become </a:t>
            </a:r>
            <a:r>
              <a:rPr lang="en-US" altLang="zh-TW" i="1" dirty="0" smtClean="0">
                <a:solidFill>
                  <a:schemeClr val="tx2"/>
                </a:solidFill>
              </a:rPr>
              <a:t>prohibitively</a:t>
            </a:r>
            <a:r>
              <a:rPr lang="en-US" altLang="zh-TW" dirty="0" smtClean="0">
                <a:solidFill>
                  <a:schemeClr val="tx2"/>
                </a:solidFill>
              </a:rPr>
              <a:t> </a:t>
            </a:r>
            <a:r>
              <a:rPr lang="en-US" altLang="zh-TW" i="1" dirty="0" smtClean="0">
                <a:solidFill>
                  <a:schemeClr val="tx2"/>
                </a:solidFill>
              </a:rPr>
              <a:t>large</a:t>
            </a:r>
            <a:r>
              <a:rPr lang="en-US" altLang="zh-TW" dirty="0" smtClean="0">
                <a:solidFill>
                  <a:schemeClr val="folHlink"/>
                </a:solidFill>
              </a:rPr>
              <a:t>.</a:t>
            </a:r>
          </a:p>
          <a:p>
            <a:pPr eaLnBrk="1" hangingPunct="1">
              <a:buFontTx/>
              <a:buNone/>
            </a:pPr>
            <a:endParaRPr lang="en-US" altLang="zh-TW" dirty="0" smtClean="0">
              <a:solidFill>
                <a:schemeClr val="folHlink"/>
              </a:solidFill>
            </a:endParaRPr>
          </a:p>
          <a:p>
            <a:pPr eaLnBrk="1" hangingPunct="1"/>
            <a:r>
              <a:rPr lang="en-US" altLang="zh-TW" dirty="0" smtClean="0">
                <a:solidFill>
                  <a:srgbClr val="000099"/>
                </a:solidFill>
                <a:ea typeface="標楷體" pitchFamily="65" charset="-120"/>
              </a:rPr>
              <a:t>Solution: Use </a:t>
            </a:r>
            <a:r>
              <a:rPr lang="en-US" altLang="zh-TW" dirty="0" smtClean="0">
                <a:solidFill>
                  <a:srgbClr val="FF0000"/>
                </a:solidFill>
                <a:ea typeface="標楷體" pitchFamily="65" charset="-120"/>
              </a:rPr>
              <a:t>LA</a:t>
            </a:r>
            <a:r>
              <a:rPr lang="en-US" altLang="zh-TW" dirty="0" smtClean="0">
                <a:solidFill>
                  <a:srgbClr val="000099"/>
                </a:solidFill>
                <a:ea typeface="標楷體" pitchFamily="65" charset="-120"/>
              </a:rPr>
              <a:t>LR(1) (</a:t>
            </a:r>
            <a:r>
              <a:rPr lang="en-US" altLang="zh-TW" dirty="0" smtClean="0">
                <a:solidFill>
                  <a:srgbClr val="FF0000"/>
                </a:solidFill>
                <a:ea typeface="標楷體" pitchFamily="65" charset="-120"/>
              </a:rPr>
              <a:t>l</a:t>
            </a:r>
            <a:r>
              <a:rPr lang="en-US" altLang="zh-TW" dirty="0" smtClean="0">
                <a:solidFill>
                  <a:srgbClr val="000099"/>
                </a:solidFill>
                <a:ea typeface="標楷體" pitchFamily="65" charset="-120"/>
              </a:rPr>
              <a:t>ook-</a:t>
            </a:r>
            <a:r>
              <a:rPr lang="en-US" altLang="zh-TW" dirty="0" smtClean="0">
                <a:solidFill>
                  <a:srgbClr val="FF0000"/>
                </a:solidFill>
                <a:ea typeface="標楷體" pitchFamily="65" charset="-120"/>
              </a:rPr>
              <a:t>a</a:t>
            </a:r>
            <a:r>
              <a:rPr lang="en-US" altLang="zh-TW" dirty="0" smtClean="0">
                <a:solidFill>
                  <a:srgbClr val="000099"/>
                </a:solidFill>
                <a:ea typeface="標楷體" pitchFamily="65" charset="-120"/>
              </a:rPr>
              <a:t>head LR(1) ) to reduce table sizes.</a:t>
            </a:r>
          </a:p>
        </p:txBody>
      </p:sp>
      <p:sp>
        <p:nvSpPr>
          <p:cNvPr id="5837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586440" y="2015280"/>
              <a:ext cx="7457040" cy="4031640"/>
            </p14:xfrm>
          </p:contentPart>
        </mc:Choice>
        <mc:Fallback xmlns="">
          <p:pic>
            <p:nvPicPr>
              <p:cNvPr id="2" name="筆跡 1"/>
              <p:cNvPicPr/>
              <p:nvPr/>
            </p:nvPicPr>
            <p:blipFill>
              <a:blip r:embed="rId3"/>
              <a:stretch>
                <a:fillRect/>
              </a:stretch>
            </p:blipFill>
            <p:spPr>
              <a:xfrm>
                <a:off x="580680" y="2007000"/>
                <a:ext cx="7468560" cy="4048560"/>
              </a:xfrm>
              <a:prstGeom prst="rect">
                <a:avLst/>
              </a:prstGeom>
            </p:spPr>
          </p:pic>
        </mc:Fallback>
      </mc:AlternateContent>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FF0000"/>
                </a:solidFill>
              </a:rPr>
              <a:t>NOTES</a:t>
            </a:r>
            <a:endParaRPr lang="zh-TW" altLang="en-US" dirty="0">
              <a:solidFill>
                <a:srgbClr val="FF0000"/>
              </a:solidFill>
            </a:endParaRPr>
          </a:p>
        </p:txBody>
      </p:sp>
      <p:sp>
        <p:nvSpPr>
          <p:cNvPr id="4" name="內容版面配置區 3"/>
          <p:cNvSpPr>
            <a:spLocks noGrp="1"/>
          </p:cNvSpPr>
          <p:nvPr>
            <p:ph idx="1"/>
          </p:nvPr>
        </p:nvSpPr>
        <p:spPr/>
        <p:txBody>
          <a:bodyPr/>
          <a:lstStyle/>
          <a:p>
            <a:r>
              <a:rPr lang="en-US" altLang="zh-TW" dirty="0" smtClean="0"/>
              <a:t>YES, it is weird. We improve SLR(1) into LR(1), which is powerful, however, resource intensive. </a:t>
            </a:r>
          </a:p>
          <a:p>
            <a:r>
              <a:rPr lang="en-US" altLang="zh-TW" dirty="0" smtClean="0"/>
              <a:t>Imaging when you compiler a program, the compiler need 1G of memory to proceed. This is not good. </a:t>
            </a:r>
          </a:p>
          <a:p>
            <a:pPr marL="0" indent="0">
              <a:buNone/>
            </a:pPr>
            <a:endParaRPr lang="zh-TW" altLang="en-US" dirty="0"/>
          </a:p>
        </p:txBody>
      </p:sp>
      <p:sp>
        <p:nvSpPr>
          <p:cNvPr id="2" name="投影片編號版面配置區 1"/>
          <p:cNvSpPr>
            <a:spLocks noGrp="1"/>
          </p:cNvSpPr>
          <p:nvPr>
            <p:ph type="sldNum" sz="quarter" idx="12"/>
          </p:nvPr>
        </p:nvSpPr>
        <p:spPr/>
        <p:txBody>
          <a:bodyPr/>
          <a:lstStyle/>
          <a:p>
            <a:pPr>
              <a:defRPr/>
            </a:pPr>
            <a:fld id="{7D84A920-7CCE-4C46-8D77-731225EBB3AB}" type="slidenum">
              <a:rPr lang="en-US" altLang="zh-TW" smtClean="0"/>
              <a:pPr>
                <a:defRPr/>
              </a:pPr>
              <a:t>65</a:t>
            </a:fld>
            <a:endParaRPr lang="en-US" altLang="zh-TW"/>
          </a:p>
        </p:txBody>
      </p:sp>
      <mc:AlternateContent xmlns:mc="http://schemas.openxmlformats.org/markup-compatibility/2006" xmlns:p14="http://schemas.microsoft.com/office/powerpoint/2010/main">
        <mc:Choice Requires="p14">
          <p:contentPart p14:bwMode="auto" r:id="rId2">
            <p14:nvContentPartPr>
              <p14:cNvPr id="5" name="筆跡 4"/>
              <p14:cNvContentPartPr/>
              <p14:nvPr/>
            </p14:nvContentPartPr>
            <p14:xfrm>
              <a:off x="727920" y="2089800"/>
              <a:ext cx="6881400" cy="2657520"/>
            </p14:xfrm>
          </p:contentPart>
        </mc:Choice>
        <mc:Fallback xmlns="">
          <p:pic>
            <p:nvPicPr>
              <p:cNvPr id="5" name="筆跡 4"/>
              <p:cNvPicPr/>
              <p:nvPr/>
            </p:nvPicPr>
            <p:blipFill>
              <a:blip r:embed="rId3"/>
              <a:stretch>
                <a:fillRect/>
              </a:stretch>
            </p:blipFill>
            <p:spPr>
              <a:xfrm>
                <a:off x="721080" y="2082960"/>
                <a:ext cx="6897240" cy="2672280"/>
              </a:xfrm>
              <a:prstGeom prst="rect">
                <a:avLst/>
              </a:prstGeom>
            </p:spPr>
          </p:pic>
        </mc:Fallback>
      </mc:AlternateContent>
    </p:spTree>
    <p:extLst>
      <p:ext uri="{BB962C8B-B14F-4D97-AF65-F5344CB8AC3E}">
        <p14:creationId xmlns:p14="http://schemas.microsoft.com/office/powerpoint/2010/main" val="16186963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0E07641-CD5C-4035-96BB-003E4792674A}" type="slidenum">
              <a:rPr kumimoji="0" lang="en-US" altLang="zh-TW" smtClean="0"/>
              <a:pPr eaLnBrk="1" hangingPunct="1"/>
              <a:t>66</a:t>
            </a:fld>
            <a:endParaRPr kumimoji="0" lang="en-US" altLang="zh-TW" smtClean="0"/>
          </a:p>
        </p:txBody>
      </p:sp>
      <p:sp>
        <p:nvSpPr>
          <p:cNvPr id="59395" name="Rectangle 2"/>
          <p:cNvSpPr>
            <a:spLocks noGrp="1" noChangeArrowheads="1"/>
          </p:cNvSpPr>
          <p:nvPr>
            <p:ph type="title" idx="4294967295"/>
          </p:nvPr>
        </p:nvSpPr>
        <p:spPr/>
        <p:txBody>
          <a:bodyPr anchor="b"/>
          <a:lstStyle/>
          <a:p>
            <a:pPr eaLnBrk="1" hangingPunct="1"/>
            <a:r>
              <a:rPr lang="en-US" altLang="zh-TW" sz="4000" smtClean="0"/>
              <a:t>Look-ahead LR(1), LALR(1), Parsing</a:t>
            </a:r>
          </a:p>
        </p:txBody>
      </p:sp>
      <p:sp>
        <p:nvSpPr>
          <p:cNvPr id="59396" name="Rectangle 3"/>
          <p:cNvSpPr>
            <a:spLocks noGrp="1" noChangeArrowheads="1"/>
          </p:cNvSpPr>
          <p:nvPr>
            <p:ph type="body" idx="4294967295"/>
          </p:nvPr>
        </p:nvSpPr>
        <p:spPr/>
        <p:txBody>
          <a:bodyPr/>
          <a:lstStyle/>
          <a:p>
            <a:pPr eaLnBrk="1" hangingPunct="1">
              <a:lnSpc>
                <a:spcPct val="90000"/>
              </a:lnSpc>
            </a:pPr>
            <a:r>
              <a:rPr lang="en-US" altLang="zh-TW" smtClean="0"/>
              <a:t>LALR(1) parser can be built by </a:t>
            </a:r>
          </a:p>
          <a:p>
            <a:pPr eaLnBrk="1" hangingPunct="1">
              <a:lnSpc>
                <a:spcPct val="90000"/>
              </a:lnSpc>
              <a:buFontTx/>
              <a:buNone/>
            </a:pPr>
            <a:r>
              <a:rPr lang="en-US" altLang="zh-TW" smtClean="0"/>
              <a:t>   first constructing an LR(1) transition diagram and then </a:t>
            </a:r>
            <a:r>
              <a:rPr lang="en-US" altLang="zh-TW" b="1" smtClean="0"/>
              <a:t>merging states</a:t>
            </a:r>
            <a:r>
              <a:rPr lang="en-US" altLang="zh-TW" smtClean="0"/>
              <a:t>.</a:t>
            </a:r>
          </a:p>
          <a:p>
            <a:pPr eaLnBrk="1" hangingPunct="1">
              <a:lnSpc>
                <a:spcPct val="90000"/>
              </a:lnSpc>
              <a:buFontTx/>
              <a:buNone/>
            </a:pPr>
            <a:endParaRPr lang="en-US" altLang="zh-TW" smtClean="0"/>
          </a:p>
          <a:p>
            <a:pPr eaLnBrk="1" hangingPunct="1">
              <a:lnSpc>
                <a:spcPct val="90000"/>
              </a:lnSpc>
            </a:pPr>
            <a:r>
              <a:rPr lang="en-US" altLang="zh-TW" smtClean="0"/>
              <a:t>It differs with LR(1) </a:t>
            </a:r>
            <a:r>
              <a:rPr lang="en-US" altLang="zh-TW" i="1" smtClean="0">
                <a:solidFill>
                  <a:schemeClr val="tx2"/>
                </a:solidFill>
              </a:rPr>
              <a:t>only</a:t>
            </a:r>
            <a:r>
              <a:rPr lang="en-US" altLang="zh-TW" smtClean="0"/>
              <a:t> in its </a:t>
            </a:r>
          </a:p>
          <a:p>
            <a:pPr eaLnBrk="1" hangingPunct="1">
              <a:lnSpc>
                <a:spcPct val="90000"/>
              </a:lnSpc>
              <a:buFontTx/>
              <a:buNone/>
            </a:pPr>
            <a:r>
              <a:rPr lang="en-US" altLang="zh-TW" b="1" i="1" smtClean="0"/>
              <a:t>  </a:t>
            </a:r>
            <a:r>
              <a:rPr lang="en-US" altLang="zh-TW" b="1" i="1" smtClean="0">
                <a:solidFill>
                  <a:srgbClr val="000099"/>
                </a:solidFill>
              </a:rPr>
              <a:t>merging look-ahead</a:t>
            </a:r>
            <a:r>
              <a:rPr lang="en-US" altLang="zh-TW" b="1" smtClean="0">
                <a:solidFill>
                  <a:srgbClr val="000099"/>
                </a:solidFill>
              </a:rPr>
              <a:t> components of </a:t>
            </a:r>
          </a:p>
          <a:p>
            <a:pPr eaLnBrk="1" hangingPunct="1">
              <a:lnSpc>
                <a:spcPct val="90000"/>
              </a:lnSpc>
              <a:buFontTx/>
              <a:buNone/>
            </a:pPr>
            <a:r>
              <a:rPr lang="en-US" altLang="zh-TW" b="1" smtClean="0">
                <a:solidFill>
                  <a:srgbClr val="000099"/>
                </a:solidFill>
              </a:rPr>
              <a:t>  the items with </a:t>
            </a:r>
            <a:r>
              <a:rPr lang="en-US" altLang="zh-TW" b="1" i="1" smtClean="0">
                <a:solidFill>
                  <a:srgbClr val="000099"/>
                </a:solidFill>
              </a:rPr>
              <a:t>common core</a:t>
            </a:r>
            <a:r>
              <a:rPr lang="en-US" altLang="zh-TW" b="1" smtClean="0"/>
              <a:t>.</a:t>
            </a:r>
          </a:p>
        </p:txBody>
      </p:sp>
      <p:sp>
        <p:nvSpPr>
          <p:cNvPr id="5939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576720" y="809280"/>
              <a:ext cx="8166960" cy="4474800"/>
            </p14:xfrm>
          </p:contentPart>
        </mc:Choice>
        <mc:Fallback xmlns="">
          <p:pic>
            <p:nvPicPr>
              <p:cNvPr id="2" name="筆跡 1"/>
              <p:cNvPicPr/>
              <p:nvPr/>
            </p:nvPicPr>
            <p:blipFill>
              <a:blip r:embed="rId3"/>
              <a:stretch>
                <a:fillRect/>
              </a:stretch>
            </p:blipFill>
            <p:spPr>
              <a:xfrm>
                <a:off x="568080" y="802800"/>
                <a:ext cx="8182800" cy="4488840"/>
              </a:xfrm>
              <a:prstGeom prst="rect">
                <a:avLst/>
              </a:prstGeom>
            </p:spPr>
          </p:pic>
        </mc:Fallback>
      </mc:AlternateContent>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C257819-266D-4A50-8B49-FF0132C0E0B5}" type="slidenum">
              <a:rPr kumimoji="0" lang="en-US" altLang="zh-TW" smtClean="0"/>
              <a:pPr eaLnBrk="1" hangingPunct="1"/>
              <a:t>67</a:t>
            </a:fld>
            <a:endParaRPr kumimoji="0" lang="en-US" altLang="zh-TW" smtClean="0"/>
          </a:p>
        </p:txBody>
      </p:sp>
      <p:sp>
        <p:nvSpPr>
          <p:cNvPr id="60419" name="Rectangle 2"/>
          <p:cNvSpPr>
            <a:spLocks noGrp="1" noChangeArrowheads="1"/>
          </p:cNvSpPr>
          <p:nvPr>
            <p:ph type="title" idx="4294967295"/>
          </p:nvPr>
        </p:nvSpPr>
        <p:spPr/>
        <p:txBody>
          <a:bodyPr anchor="b"/>
          <a:lstStyle/>
          <a:p>
            <a:pPr eaLnBrk="1" hangingPunct="1"/>
            <a:r>
              <a:rPr lang="en-US" altLang="zh-TW" smtClean="0"/>
              <a:t>LALR(1) Parsing (Cont.)</a:t>
            </a:r>
          </a:p>
        </p:txBody>
      </p:sp>
      <p:sp>
        <p:nvSpPr>
          <p:cNvPr id="60420" name="Rectangle 3"/>
          <p:cNvSpPr>
            <a:spLocks noGrp="1" noChangeArrowheads="1"/>
          </p:cNvSpPr>
          <p:nvPr>
            <p:ph type="body" sz="half" idx="4294967295"/>
          </p:nvPr>
        </p:nvSpPr>
        <p:spPr>
          <a:xfrm>
            <a:off x="457200" y="1600200"/>
            <a:ext cx="7629525" cy="4525963"/>
          </a:xfrm>
        </p:spPr>
        <p:txBody>
          <a:bodyPr/>
          <a:lstStyle/>
          <a:p>
            <a:pPr eaLnBrk="1" hangingPunct="1">
              <a:lnSpc>
                <a:spcPct val="90000"/>
              </a:lnSpc>
            </a:pPr>
            <a:r>
              <a:rPr lang="en-US" altLang="zh-TW" sz="2400" smtClean="0"/>
              <a:t>Consider states s and s’ below in LR(1):</a:t>
            </a:r>
          </a:p>
          <a:p>
            <a:pPr eaLnBrk="1" hangingPunct="1">
              <a:lnSpc>
                <a:spcPct val="90000"/>
              </a:lnSpc>
              <a:buFontTx/>
              <a:buNone/>
            </a:pPr>
            <a:r>
              <a:rPr lang="en-US" altLang="zh-TW" sz="2400" smtClean="0"/>
              <a:t>	     s : A</a:t>
            </a:r>
            <a:r>
              <a:rPr lang="en-US" altLang="zh-TW" sz="2400" smtClean="0">
                <a:cs typeface="Arial" charset="0"/>
              </a:rPr>
              <a:t>→a</a:t>
            </a:r>
            <a:r>
              <a:rPr lang="en-US" altLang="zh-TW" sz="2400" smtClean="0">
                <a:latin typeface="Tahoma" pitchFamily="34" charset="0"/>
                <a:cs typeface="Arial" charset="0"/>
              </a:rPr>
              <a:t>‧</a:t>
            </a:r>
            <a:r>
              <a:rPr lang="en-US" altLang="zh-TW" sz="2400" smtClean="0">
                <a:cs typeface="Arial" charset="0"/>
              </a:rPr>
              <a:t> {b}         s</a:t>
            </a:r>
            <a:r>
              <a:rPr lang="en-US" altLang="zh-TW" sz="2400" smtClean="0">
                <a:latin typeface="Tahoma" pitchFamily="34" charset="0"/>
                <a:cs typeface="Arial" charset="0"/>
              </a:rPr>
              <a:t>’</a:t>
            </a:r>
            <a:r>
              <a:rPr lang="en-US" altLang="zh-TW" sz="2400" smtClean="0">
                <a:cs typeface="Arial" charset="0"/>
              </a:rPr>
              <a:t> : </a:t>
            </a:r>
            <a:r>
              <a:rPr lang="en-US" altLang="zh-TW" sz="2400" smtClean="0"/>
              <a:t>A</a:t>
            </a:r>
            <a:r>
              <a:rPr lang="en-US" altLang="zh-TW" sz="2400" smtClean="0">
                <a:cs typeface="Arial" charset="0"/>
              </a:rPr>
              <a:t>→a</a:t>
            </a:r>
            <a:r>
              <a:rPr lang="en-US" altLang="zh-TW" sz="2400" smtClean="0">
                <a:latin typeface="Tahoma" pitchFamily="34" charset="0"/>
                <a:cs typeface="Arial" charset="0"/>
              </a:rPr>
              <a:t>‧</a:t>
            </a:r>
            <a:r>
              <a:rPr lang="en-US" altLang="zh-TW" sz="2400" smtClean="0">
                <a:cs typeface="Arial" charset="0"/>
              </a:rPr>
              <a:t> {c}</a:t>
            </a:r>
          </a:p>
          <a:p>
            <a:pPr eaLnBrk="1" hangingPunct="1">
              <a:lnSpc>
                <a:spcPct val="90000"/>
              </a:lnSpc>
              <a:buFontTx/>
              <a:buNone/>
            </a:pPr>
            <a:r>
              <a:rPr lang="en-US" altLang="zh-TW" sz="2400" smtClean="0">
                <a:cs typeface="Arial" charset="0"/>
              </a:rPr>
              <a:t>		   B→a</a:t>
            </a:r>
            <a:r>
              <a:rPr lang="en-US" altLang="zh-TW" sz="2400" smtClean="0">
                <a:latin typeface="Tahoma" pitchFamily="34" charset="0"/>
                <a:cs typeface="Arial" charset="0"/>
              </a:rPr>
              <a:t>‧</a:t>
            </a:r>
            <a:r>
              <a:rPr lang="en-US" altLang="zh-TW" sz="2400" smtClean="0">
                <a:cs typeface="Arial" charset="0"/>
              </a:rPr>
              <a:t> {d}               </a:t>
            </a:r>
            <a:r>
              <a:rPr lang="en-US" altLang="zh-TW" sz="2400" smtClean="0"/>
              <a:t>B</a:t>
            </a:r>
            <a:r>
              <a:rPr lang="en-US" altLang="zh-TW" sz="2400" smtClean="0">
                <a:cs typeface="Arial" charset="0"/>
              </a:rPr>
              <a:t>→a</a:t>
            </a:r>
            <a:r>
              <a:rPr lang="en-US" altLang="zh-TW" sz="2400" smtClean="0">
                <a:latin typeface="Tahoma" pitchFamily="34" charset="0"/>
                <a:cs typeface="Arial" charset="0"/>
              </a:rPr>
              <a:t>‧{</a:t>
            </a:r>
            <a:r>
              <a:rPr lang="en-US" altLang="zh-TW" sz="2400" smtClean="0">
                <a:cs typeface="Times New Roman" pitchFamily="18" charset="0"/>
              </a:rPr>
              <a:t>e</a:t>
            </a:r>
            <a:r>
              <a:rPr lang="en-US" altLang="zh-TW" sz="2400" smtClean="0">
                <a:latin typeface="Tahoma" pitchFamily="34" charset="0"/>
                <a:cs typeface="Arial" charset="0"/>
              </a:rPr>
              <a:t>}</a:t>
            </a:r>
            <a:endParaRPr lang="en-US" altLang="zh-TW" sz="2400" smtClean="0">
              <a:cs typeface="Arial" charset="0"/>
            </a:endParaRPr>
          </a:p>
          <a:p>
            <a:pPr eaLnBrk="1" hangingPunct="1">
              <a:lnSpc>
                <a:spcPct val="90000"/>
              </a:lnSpc>
              <a:buFontTx/>
              <a:buNone/>
            </a:pPr>
            <a:r>
              <a:rPr lang="en-US" altLang="zh-TW" sz="2400" smtClean="0"/>
              <a:t>	</a:t>
            </a:r>
            <a:r>
              <a:rPr lang="en-US" altLang="zh-TW" sz="2400" b="1" smtClean="0"/>
              <a:t>s and s</a:t>
            </a:r>
            <a:r>
              <a:rPr lang="en-US" altLang="zh-TW" sz="2400" b="1" smtClean="0">
                <a:latin typeface="Tahoma" pitchFamily="34" charset="0"/>
              </a:rPr>
              <a:t>’</a:t>
            </a:r>
            <a:r>
              <a:rPr lang="en-US" altLang="zh-TW" sz="2400" b="1" smtClean="0"/>
              <a:t> have </a:t>
            </a:r>
            <a:r>
              <a:rPr lang="en-US" altLang="zh-TW" sz="2400" b="1" smtClean="0">
                <a:solidFill>
                  <a:srgbClr val="000099"/>
                </a:solidFill>
              </a:rPr>
              <a:t>common core</a:t>
            </a:r>
            <a:r>
              <a:rPr lang="en-US" altLang="zh-TW" sz="2400" b="1" smtClean="0">
                <a:solidFill>
                  <a:srgbClr val="FF0000"/>
                </a:solidFill>
              </a:rPr>
              <a:t> </a:t>
            </a:r>
            <a:r>
              <a:rPr lang="en-US" altLang="zh-TW" sz="2400" b="1" smtClean="0"/>
              <a:t>:</a:t>
            </a:r>
          </a:p>
          <a:p>
            <a:pPr eaLnBrk="1" hangingPunct="1">
              <a:lnSpc>
                <a:spcPct val="90000"/>
              </a:lnSpc>
              <a:buFontTx/>
              <a:buNone/>
            </a:pPr>
            <a:r>
              <a:rPr lang="en-US" altLang="zh-TW" sz="2400" smtClean="0"/>
              <a:t>		   A</a:t>
            </a:r>
            <a:r>
              <a:rPr lang="en-US" altLang="zh-TW" sz="2400" smtClean="0">
                <a:cs typeface="Arial" charset="0"/>
              </a:rPr>
              <a:t>→a</a:t>
            </a:r>
            <a:r>
              <a:rPr lang="en-US" altLang="zh-TW" sz="2400" smtClean="0">
                <a:latin typeface="Tahoma" pitchFamily="34" charset="0"/>
                <a:cs typeface="Arial" charset="0"/>
              </a:rPr>
              <a:t>‧</a:t>
            </a:r>
            <a:endParaRPr lang="en-US" altLang="zh-TW" sz="2400" smtClean="0">
              <a:cs typeface="Arial" charset="0"/>
            </a:endParaRPr>
          </a:p>
          <a:p>
            <a:pPr eaLnBrk="1" hangingPunct="1">
              <a:lnSpc>
                <a:spcPct val="90000"/>
              </a:lnSpc>
              <a:buFontTx/>
              <a:buNone/>
            </a:pPr>
            <a:r>
              <a:rPr lang="en-US" altLang="zh-TW" sz="2400" smtClean="0">
                <a:cs typeface="Arial" charset="0"/>
              </a:rPr>
              <a:t>		   B→a</a:t>
            </a:r>
            <a:r>
              <a:rPr lang="en-US" altLang="zh-TW" sz="2400" smtClean="0">
                <a:latin typeface="Tahoma" pitchFamily="34" charset="0"/>
                <a:cs typeface="Arial" charset="0"/>
              </a:rPr>
              <a:t>‧</a:t>
            </a:r>
            <a:r>
              <a:rPr lang="en-US" altLang="zh-TW" sz="2400" smtClean="0">
                <a:cs typeface="Arial" charset="0"/>
              </a:rPr>
              <a:t>	</a:t>
            </a:r>
          </a:p>
          <a:p>
            <a:pPr eaLnBrk="1" hangingPunct="1">
              <a:lnSpc>
                <a:spcPct val="90000"/>
              </a:lnSpc>
              <a:buFontTx/>
              <a:buNone/>
            </a:pPr>
            <a:r>
              <a:rPr lang="en-US" altLang="zh-TW" sz="2400" smtClean="0">
                <a:cs typeface="Arial" charset="0"/>
              </a:rPr>
              <a:t>	So, we can </a:t>
            </a:r>
            <a:r>
              <a:rPr lang="en-US" altLang="zh-TW" sz="2400" smtClean="0">
                <a:solidFill>
                  <a:srgbClr val="000099"/>
                </a:solidFill>
                <a:cs typeface="Arial" charset="0"/>
              </a:rPr>
              <a:t>merge the two states</a:t>
            </a:r>
            <a:r>
              <a:rPr lang="en-US" altLang="zh-TW" sz="2400" smtClean="0">
                <a:solidFill>
                  <a:srgbClr val="FF0000"/>
                </a:solidFill>
                <a:cs typeface="Arial" charset="0"/>
              </a:rPr>
              <a:t> </a:t>
            </a:r>
            <a:r>
              <a:rPr lang="en-US" altLang="zh-TW" sz="2400" smtClean="0">
                <a:cs typeface="Arial" charset="0"/>
              </a:rPr>
              <a:t>:</a:t>
            </a:r>
          </a:p>
          <a:p>
            <a:pPr eaLnBrk="1" hangingPunct="1">
              <a:lnSpc>
                <a:spcPct val="90000"/>
              </a:lnSpc>
              <a:buFontTx/>
              <a:buNone/>
            </a:pPr>
            <a:r>
              <a:rPr lang="en-US" altLang="zh-TW" sz="2400" smtClean="0"/>
              <a:t>		   A</a:t>
            </a:r>
            <a:r>
              <a:rPr lang="en-US" altLang="zh-TW" sz="2400" smtClean="0">
                <a:cs typeface="Arial" charset="0"/>
              </a:rPr>
              <a:t>→a</a:t>
            </a:r>
            <a:r>
              <a:rPr lang="en-US" altLang="zh-TW" sz="2400" smtClean="0">
                <a:latin typeface="Tahoma" pitchFamily="34" charset="0"/>
                <a:cs typeface="Arial" charset="0"/>
              </a:rPr>
              <a:t>‧</a:t>
            </a:r>
            <a:r>
              <a:rPr lang="en-US" altLang="zh-TW" sz="2400" smtClean="0">
                <a:cs typeface="Arial" charset="0"/>
              </a:rPr>
              <a:t> {b,c}</a:t>
            </a:r>
          </a:p>
          <a:p>
            <a:pPr eaLnBrk="1" hangingPunct="1">
              <a:lnSpc>
                <a:spcPct val="90000"/>
              </a:lnSpc>
              <a:buFontTx/>
              <a:buNone/>
            </a:pPr>
            <a:r>
              <a:rPr lang="en-US" altLang="zh-TW" sz="2400" smtClean="0">
                <a:cs typeface="Arial" charset="0"/>
              </a:rPr>
              <a:t>		   B→a</a:t>
            </a:r>
            <a:r>
              <a:rPr lang="en-US" altLang="zh-TW" sz="2400" smtClean="0">
                <a:latin typeface="Tahoma" pitchFamily="34" charset="0"/>
                <a:cs typeface="Arial" charset="0"/>
              </a:rPr>
              <a:t>‧</a:t>
            </a:r>
            <a:r>
              <a:rPr lang="en-US" altLang="zh-TW" sz="2400" smtClean="0">
                <a:cs typeface="Arial" charset="0"/>
              </a:rPr>
              <a:t> {d,e}</a:t>
            </a:r>
          </a:p>
        </p:txBody>
      </p:sp>
      <p:sp>
        <p:nvSpPr>
          <p:cNvPr id="6042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902880" y="1565640"/>
              <a:ext cx="5073480" cy="3686760"/>
            </p14:xfrm>
          </p:contentPart>
        </mc:Choice>
        <mc:Fallback xmlns="">
          <p:pic>
            <p:nvPicPr>
              <p:cNvPr id="2" name="筆跡 1"/>
              <p:cNvPicPr/>
              <p:nvPr/>
            </p:nvPicPr>
            <p:blipFill>
              <a:blip r:embed="rId3"/>
              <a:stretch>
                <a:fillRect/>
              </a:stretch>
            </p:blipFill>
            <p:spPr>
              <a:xfrm>
                <a:off x="894960" y="1559160"/>
                <a:ext cx="5091480" cy="3700440"/>
              </a:xfrm>
              <a:prstGeom prst="rect">
                <a:avLst/>
              </a:prstGeom>
            </p:spPr>
          </p:pic>
        </mc:Fallback>
      </mc:AlternateContent>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CA6F09B-91A7-4C16-9825-7B9F7444863E}" type="slidenum">
              <a:rPr kumimoji="0" lang="en-US" altLang="zh-TW" smtClean="0"/>
              <a:pPr eaLnBrk="1" hangingPunct="1"/>
              <a:t>68</a:t>
            </a:fld>
            <a:endParaRPr kumimoji="0" lang="en-US" altLang="zh-TW" smtClean="0"/>
          </a:p>
        </p:txBody>
      </p:sp>
      <p:sp>
        <p:nvSpPr>
          <p:cNvPr id="61443" name="Rectangle 2"/>
          <p:cNvSpPr>
            <a:spLocks noGrp="1" noChangeArrowheads="1"/>
          </p:cNvSpPr>
          <p:nvPr>
            <p:ph type="title" idx="4294967295"/>
          </p:nvPr>
        </p:nvSpPr>
        <p:spPr/>
        <p:txBody>
          <a:bodyPr anchor="b"/>
          <a:lstStyle/>
          <a:p>
            <a:pPr eaLnBrk="1" hangingPunct="1"/>
            <a:r>
              <a:rPr lang="en-US" altLang="zh-TW" smtClean="0"/>
              <a:t>LALR(1) Parsing (Cont.)</a:t>
            </a:r>
          </a:p>
        </p:txBody>
      </p:sp>
      <p:sp>
        <p:nvSpPr>
          <p:cNvPr id="61444" name="Rectangle 3"/>
          <p:cNvSpPr>
            <a:spLocks noGrp="1" noChangeArrowheads="1"/>
          </p:cNvSpPr>
          <p:nvPr>
            <p:ph type="body" idx="4294967295"/>
          </p:nvPr>
        </p:nvSpPr>
        <p:spPr/>
        <p:txBody>
          <a:bodyPr/>
          <a:lstStyle/>
          <a:p>
            <a:pPr eaLnBrk="1" hangingPunct="1">
              <a:buFontTx/>
              <a:buNone/>
            </a:pPr>
            <a:r>
              <a:rPr lang="en-US" altLang="zh-TW" smtClean="0"/>
              <a:t>   For the grammar:</a:t>
            </a:r>
          </a:p>
          <a:p>
            <a:pPr eaLnBrk="1" hangingPunct="1">
              <a:buFontTx/>
              <a:buNone/>
            </a:pPr>
            <a:r>
              <a:rPr lang="en-US" altLang="zh-TW" smtClean="0"/>
              <a:t>           </a:t>
            </a:r>
            <a:r>
              <a:rPr lang="en-US" altLang="zh-TW" smtClean="0">
                <a:solidFill>
                  <a:srgbClr val="00CC00"/>
                </a:solidFill>
              </a:rPr>
              <a:t>r1,2</a:t>
            </a:r>
            <a:r>
              <a:rPr lang="en-US" altLang="zh-TW" smtClean="0"/>
              <a:t> S</a:t>
            </a:r>
            <a:r>
              <a:rPr lang="en-US" altLang="zh-TW" smtClean="0">
                <a:cs typeface="Arial" charset="0"/>
              </a:rPr>
              <a:t>→A | xb</a:t>
            </a:r>
            <a:r>
              <a:rPr lang="en-US" altLang="zh-TW" smtClean="0">
                <a:solidFill>
                  <a:schemeClr val="folHlink"/>
                </a:solidFill>
                <a:cs typeface="Arial" charset="0"/>
              </a:rPr>
              <a:t> 		</a:t>
            </a:r>
            <a:endParaRPr lang="en-US" altLang="zh-TW" smtClean="0">
              <a:solidFill>
                <a:schemeClr val="bg2"/>
              </a:solidFill>
              <a:cs typeface="Arial" charset="0"/>
            </a:endParaRPr>
          </a:p>
          <a:p>
            <a:pPr eaLnBrk="1" hangingPunct="1">
              <a:buFontTx/>
              <a:buNone/>
            </a:pPr>
            <a:r>
              <a:rPr lang="en-US" altLang="zh-TW" smtClean="0">
                <a:solidFill>
                  <a:srgbClr val="00CC00"/>
                </a:solidFill>
                <a:cs typeface="Arial" charset="0"/>
              </a:rPr>
              <a:t>           r3,4</a:t>
            </a:r>
            <a:r>
              <a:rPr lang="en-US" altLang="zh-TW" smtClean="0">
                <a:cs typeface="Arial" charset="0"/>
              </a:rPr>
              <a:t> A→ aAb | B</a:t>
            </a:r>
            <a:endParaRPr lang="en-US" altLang="zh-TW" smtClean="0">
              <a:solidFill>
                <a:schemeClr val="bg2"/>
              </a:solidFill>
              <a:cs typeface="Arial" charset="0"/>
            </a:endParaRPr>
          </a:p>
          <a:p>
            <a:pPr eaLnBrk="1" hangingPunct="1">
              <a:buFontTx/>
              <a:buNone/>
            </a:pPr>
            <a:r>
              <a:rPr lang="en-US" altLang="zh-TW" smtClean="0">
                <a:solidFill>
                  <a:srgbClr val="00CC00"/>
                </a:solidFill>
                <a:cs typeface="Arial" charset="0"/>
              </a:rPr>
              <a:t>           r5   </a:t>
            </a:r>
            <a:r>
              <a:rPr lang="en-US" altLang="zh-TW" smtClean="0">
                <a:cs typeface="Arial" charset="0"/>
              </a:rPr>
              <a:t> B→ x</a:t>
            </a:r>
            <a:endParaRPr lang="en-US" altLang="zh-TW" smtClean="0">
              <a:solidFill>
                <a:schemeClr val="bg2"/>
              </a:solidFill>
              <a:cs typeface="Arial" charset="0"/>
            </a:endParaRPr>
          </a:p>
          <a:p>
            <a:pPr eaLnBrk="1" hangingPunct="1">
              <a:buFontTx/>
              <a:buNone/>
            </a:pPr>
            <a:endParaRPr lang="en-US" altLang="zh-TW" smtClean="0"/>
          </a:p>
          <a:p>
            <a:pPr eaLnBrk="1" hangingPunct="1">
              <a:buFontTx/>
              <a:buNone/>
            </a:pPr>
            <a:r>
              <a:rPr lang="en-US" altLang="zh-TW" smtClean="0"/>
              <a:t>	Merge the states in the LR(1) Transition Diagram to get that of LALR(1).</a:t>
            </a:r>
          </a:p>
        </p:txBody>
      </p:sp>
      <p:sp>
        <p:nvSpPr>
          <p:cNvPr id="6144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1472040" y="2108520"/>
              <a:ext cx="2847960" cy="1890360"/>
            </p14:xfrm>
          </p:contentPart>
        </mc:Choice>
        <mc:Fallback xmlns="">
          <p:pic>
            <p:nvPicPr>
              <p:cNvPr id="2" name="筆跡 1"/>
              <p:cNvPicPr/>
              <p:nvPr/>
            </p:nvPicPr>
            <p:blipFill>
              <a:blip r:embed="rId3"/>
              <a:stretch>
                <a:fillRect/>
              </a:stretch>
            </p:blipFill>
            <p:spPr>
              <a:xfrm>
                <a:off x="1464120" y="2102400"/>
                <a:ext cx="2859480" cy="1902960"/>
              </a:xfrm>
              <a:prstGeom prst="rect">
                <a:avLst/>
              </a:prstGeom>
            </p:spPr>
          </p:pic>
        </mc:Fallback>
      </mc:AlternateContent>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ECC9F0C-BCFE-4C72-B9BF-3D5203F6A112}" type="slidenum">
              <a:rPr kumimoji="0" lang="en-US" altLang="zh-TW" smtClean="0"/>
              <a:pPr eaLnBrk="1" hangingPunct="1"/>
              <a:t>69</a:t>
            </a:fld>
            <a:endParaRPr kumimoji="0" lang="en-US" altLang="zh-TW" smtClean="0"/>
          </a:p>
        </p:txBody>
      </p:sp>
      <p:sp>
        <p:nvSpPr>
          <p:cNvPr id="62467" name="Rectangle 2"/>
          <p:cNvSpPr>
            <a:spLocks noGrp="1" noChangeArrowheads="1"/>
          </p:cNvSpPr>
          <p:nvPr>
            <p:ph type="title" idx="4294967295"/>
          </p:nvPr>
        </p:nvSpPr>
        <p:spPr>
          <a:xfrm>
            <a:off x="468313" y="260350"/>
            <a:ext cx="8229600" cy="585788"/>
          </a:xfrm>
        </p:spPr>
        <p:txBody>
          <a:bodyPr anchor="b"/>
          <a:lstStyle/>
          <a:p>
            <a:pPr eaLnBrk="1" hangingPunct="1"/>
            <a:r>
              <a:rPr lang="en-US" altLang="zh-TW" sz="4000" smtClean="0">
                <a:cs typeface="Arial" charset="0"/>
              </a:rPr>
              <a:t>LALR(1) Transition Diagram</a:t>
            </a:r>
          </a:p>
        </p:txBody>
      </p:sp>
      <p:sp>
        <p:nvSpPr>
          <p:cNvPr id="62468" name="Rectangle 3"/>
          <p:cNvSpPr>
            <a:spLocks noChangeArrowheads="1"/>
          </p:cNvSpPr>
          <p:nvPr/>
        </p:nvSpPr>
        <p:spPr bwMode="auto">
          <a:xfrm>
            <a:off x="1692275" y="90805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4,9</a:t>
            </a:r>
          </a:p>
        </p:txBody>
      </p:sp>
      <p:sp>
        <p:nvSpPr>
          <p:cNvPr id="62469" name="Rectangle 4"/>
          <p:cNvSpPr>
            <a:spLocks noChangeArrowheads="1"/>
          </p:cNvSpPr>
          <p:nvPr/>
        </p:nvSpPr>
        <p:spPr bwMode="auto">
          <a:xfrm>
            <a:off x="1692275" y="1195388"/>
            <a:ext cx="1584325" cy="2889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A </a:t>
            </a:r>
            <a:r>
              <a:rPr lang="en-US" altLang="zh-TW" sz="1400">
                <a:latin typeface="Tahoma" pitchFamily="34" charset="0"/>
                <a:cs typeface="Times New Roman" pitchFamily="18" charset="0"/>
              </a:rPr>
              <a:t>→ B‧ {b$}</a:t>
            </a:r>
          </a:p>
        </p:txBody>
      </p:sp>
      <p:sp>
        <p:nvSpPr>
          <p:cNvPr id="62470" name="Rectangle 5"/>
          <p:cNvSpPr>
            <a:spLocks noChangeArrowheads="1"/>
          </p:cNvSpPr>
          <p:nvPr/>
        </p:nvSpPr>
        <p:spPr bwMode="auto">
          <a:xfrm>
            <a:off x="1692275"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62471" name="Rectangle 6"/>
          <p:cNvSpPr>
            <a:spLocks noChangeArrowheads="1"/>
          </p:cNvSpPr>
          <p:nvPr/>
        </p:nvSpPr>
        <p:spPr bwMode="auto">
          <a:xfrm>
            <a:off x="1692275" y="2276475"/>
            <a:ext cx="1584325" cy="1081088"/>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S </a:t>
            </a:r>
            <a:r>
              <a:rPr lang="en-US" altLang="zh-TW" sz="1400">
                <a:latin typeface="Tahoma" pitchFamily="34" charset="0"/>
                <a:cs typeface="Times New Roman" pitchFamily="18" charset="0"/>
              </a:rPr>
              <a:t>→‧A {$}</a:t>
            </a:r>
          </a:p>
          <a:p>
            <a:r>
              <a:rPr lang="en-US" altLang="zh-TW" sz="1400">
                <a:latin typeface="Tahoma" pitchFamily="34" charset="0"/>
                <a:cs typeface="Times New Roman" pitchFamily="18" charset="0"/>
              </a:rPr>
              <a:t>S </a:t>
            </a:r>
            <a:r>
              <a:rPr lang="en-US" altLang="zh-TW" sz="1400">
                <a:latin typeface="Tahoma" pitchFamily="34" charset="0"/>
              </a:rPr>
              <a:t>→</a:t>
            </a:r>
            <a:r>
              <a:rPr lang="en-US" altLang="zh-TW" sz="1400">
                <a:latin typeface="Times New Roman" pitchFamily="18" charset="0"/>
              </a:rPr>
              <a:t>‧</a:t>
            </a:r>
            <a:r>
              <a:rPr lang="en-US" altLang="zh-TW" sz="1400">
                <a:latin typeface="Tahoma" pitchFamily="34" charset="0"/>
              </a:rPr>
              <a:t>xb {$}</a:t>
            </a:r>
          </a:p>
          <a:p>
            <a:r>
              <a:rPr lang="en-US" altLang="zh-TW" sz="1400">
                <a:latin typeface="Tahoma" pitchFamily="34" charset="0"/>
              </a:rPr>
              <a:t>A →</a:t>
            </a:r>
            <a:r>
              <a:rPr lang="en-US" altLang="zh-TW" sz="1400">
                <a:latin typeface="Times New Roman" pitchFamily="18" charset="0"/>
              </a:rPr>
              <a:t>‧</a:t>
            </a:r>
            <a:r>
              <a:rPr lang="en-US" altLang="zh-TW" sz="1400">
                <a:latin typeface="Tahoma" pitchFamily="34" charset="0"/>
              </a:rPr>
              <a:t>aAb {$}</a:t>
            </a:r>
            <a:endParaRPr lang="en-US" altLang="zh-TW" sz="1400">
              <a:latin typeface="Tahoma" pitchFamily="34" charset="0"/>
              <a:cs typeface="Times New Roman" pitchFamily="18" charset="0"/>
            </a:endParaRPr>
          </a:p>
          <a:p>
            <a:r>
              <a:rPr lang="en-US" altLang="zh-TW" sz="1400">
                <a:latin typeface="Tahoma" pitchFamily="34" charset="0"/>
              </a:rPr>
              <a:t>A </a:t>
            </a:r>
            <a:r>
              <a:rPr lang="en-US" altLang="zh-TW" sz="1400">
                <a:latin typeface="Tahoma" pitchFamily="34" charset="0"/>
                <a:cs typeface="Times New Roman" pitchFamily="18" charset="0"/>
              </a:rPr>
              <a:t>→‧B {$}</a:t>
            </a:r>
          </a:p>
          <a:p>
            <a:r>
              <a:rPr lang="en-US" altLang="zh-TW" sz="1400">
                <a:latin typeface="Tahoma" pitchFamily="34" charset="0"/>
                <a:cs typeface="Times New Roman" pitchFamily="18" charset="0"/>
              </a:rPr>
              <a:t>B </a:t>
            </a:r>
            <a:r>
              <a:rPr lang="en-US" altLang="zh-TW" sz="1400">
                <a:latin typeface="Tahoma" pitchFamily="34" charset="0"/>
              </a:rPr>
              <a:t>→‧x {$}</a:t>
            </a:r>
          </a:p>
        </p:txBody>
      </p:sp>
      <p:sp>
        <p:nvSpPr>
          <p:cNvPr id="62472" name="Rectangle 7"/>
          <p:cNvSpPr>
            <a:spLocks noChangeArrowheads="1"/>
          </p:cNvSpPr>
          <p:nvPr/>
        </p:nvSpPr>
        <p:spPr bwMode="auto">
          <a:xfrm>
            <a:off x="1692275" y="37893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62473" name="Rectangle 8"/>
          <p:cNvSpPr>
            <a:spLocks noChangeArrowheads="1"/>
          </p:cNvSpPr>
          <p:nvPr/>
        </p:nvSpPr>
        <p:spPr bwMode="auto">
          <a:xfrm>
            <a:off x="1692275" y="4076700"/>
            <a:ext cx="1584325" cy="2889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S→A‧ {$}</a:t>
            </a:r>
          </a:p>
        </p:txBody>
      </p:sp>
      <p:sp>
        <p:nvSpPr>
          <p:cNvPr id="62474" name="Rectangle 9"/>
          <p:cNvSpPr>
            <a:spLocks noChangeArrowheads="1"/>
          </p:cNvSpPr>
          <p:nvPr/>
        </p:nvSpPr>
        <p:spPr bwMode="auto">
          <a:xfrm>
            <a:off x="4213225" y="37163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6,11</a:t>
            </a:r>
          </a:p>
        </p:txBody>
      </p:sp>
      <p:sp>
        <p:nvSpPr>
          <p:cNvPr id="62475" name="Rectangle 10"/>
          <p:cNvSpPr>
            <a:spLocks noChangeArrowheads="1"/>
          </p:cNvSpPr>
          <p:nvPr/>
        </p:nvSpPr>
        <p:spPr bwMode="auto">
          <a:xfrm>
            <a:off x="4213225" y="4003675"/>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a:t>
            </a:r>
            <a:r>
              <a:rPr lang="en-US" altLang="zh-TW" sz="1400">
                <a:latin typeface="Times New Roman" pitchFamily="18" charset="0"/>
                <a:cs typeface="Times New Roman" pitchFamily="18" charset="0"/>
              </a:rPr>
              <a:t>→ aA</a:t>
            </a:r>
            <a:r>
              <a:rPr lang="en-US" altLang="zh-TW" sz="1400">
                <a:latin typeface="新細明體" charset="-120"/>
                <a:cs typeface="Times New Roman" pitchFamily="18" charset="0"/>
              </a:rPr>
              <a:t>‧b {b$}</a:t>
            </a:r>
          </a:p>
        </p:txBody>
      </p:sp>
      <p:sp>
        <p:nvSpPr>
          <p:cNvPr id="62476" name="Rectangle 11"/>
          <p:cNvSpPr>
            <a:spLocks noChangeArrowheads="1"/>
          </p:cNvSpPr>
          <p:nvPr/>
        </p:nvSpPr>
        <p:spPr bwMode="auto">
          <a:xfrm>
            <a:off x="4213225"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3,10</a:t>
            </a:r>
          </a:p>
        </p:txBody>
      </p:sp>
      <p:sp>
        <p:nvSpPr>
          <p:cNvPr id="62477" name="Rectangle 12"/>
          <p:cNvSpPr>
            <a:spLocks noChangeArrowheads="1"/>
          </p:cNvSpPr>
          <p:nvPr/>
        </p:nvSpPr>
        <p:spPr bwMode="auto">
          <a:xfrm>
            <a:off x="4213225" y="2276475"/>
            <a:ext cx="1584325" cy="865188"/>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 a‧Ab {b$}</a:t>
            </a:r>
          </a:p>
          <a:p>
            <a:r>
              <a:rPr lang="en-US" altLang="zh-TW" sz="1400">
                <a:latin typeface="Times New Roman" pitchFamily="18" charset="0"/>
              </a:rPr>
              <a:t>A </a:t>
            </a:r>
            <a:r>
              <a:rPr lang="en-US" altLang="zh-TW" sz="1400">
                <a:latin typeface="Times New Roman" pitchFamily="18" charset="0"/>
                <a:cs typeface="Times New Roman" pitchFamily="18" charset="0"/>
              </a:rPr>
              <a:t>→ </a:t>
            </a:r>
            <a:r>
              <a:rPr lang="en-US" altLang="zh-TW" sz="1400">
                <a:latin typeface="Times New Roman" pitchFamily="18" charset="0"/>
              </a:rPr>
              <a:t>‧</a:t>
            </a:r>
            <a:r>
              <a:rPr lang="en-US" altLang="zh-TW" sz="1400">
                <a:latin typeface="Times New Roman" pitchFamily="18" charset="0"/>
                <a:cs typeface="Times New Roman" pitchFamily="18" charset="0"/>
              </a:rPr>
              <a:t>aAb</a:t>
            </a:r>
            <a:r>
              <a:rPr lang="en-US" altLang="zh-TW" sz="1400">
                <a:latin typeface="新細明體" charset="-120"/>
                <a:cs typeface="Times New Roman" pitchFamily="18" charset="0"/>
              </a:rPr>
              <a:t> {b}</a:t>
            </a:r>
          </a:p>
          <a:p>
            <a:r>
              <a:rPr lang="en-US" altLang="zh-TW" sz="1400">
                <a:latin typeface="新細明體" charset="-120"/>
                <a:cs typeface="Times New Roman" pitchFamily="18" charset="0"/>
              </a:rPr>
              <a:t>A </a:t>
            </a:r>
            <a:r>
              <a:rPr lang="en-US" altLang="zh-TW" sz="1400">
                <a:latin typeface="Times New Roman" pitchFamily="18" charset="0"/>
              </a:rPr>
              <a:t>→ ‧B {b}</a:t>
            </a:r>
          </a:p>
          <a:p>
            <a:r>
              <a:rPr lang="en-US" altLang="zh-TW" sz="1400">
                <a:latin typeface="Times New Roman" pitchFamily="18" charset="0"/>
              </a:rPr>
              <a:t>B → ‧x {b}</a:t>
            </a:r>
          </a:p>
        </p:txBody>
      </p:sp>
      <p:sp>
        <p:nvSpPr>
          <p:cNvPr id="62478" name="Rectangle 13"/>
          <p:cNvSpPr>
            <a:spLocks noChangeArrowheads="1"/>
          </p:cNvSpPr>
          <p:nvPr/>
        </p:nvSpPr>
        <p:spPr bwMode="auto">
          <a:xfrm>
            <a:off x="1692275" y="47974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62479" name="Rectangle 14"/>
          <p:cNvSpPr>
            <a:spLocks noChangeArrowheads="1"/>
          </p:cNvSpPr>
          <p:nvPr/>
        </p:nvSpPr>
        <p:spPr bwMode="auto">
          <a:xfrm>
            <a:off x="1692275" y="5084763"/>
            <a:ext cx="1584325" cy="5048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 → x‧b {$}</a:t>
            </a:r>
          </a:p>
          <a:p>
            <a:r>
              <a:rPr lang="en-US" altLang="zh-TW" sz="1400">
                <a:latin typeface="Times New Roman" pitchFamily="18" charset="0"/>
              </a:rPr>
              <a:t>B → x‧ {$}</a:t>
            </a:r>
          </a:p>
        </p:txBody>
      </p:sp>
      <p:sp>
        <p:nvSpPr>
          <p:cNvPr id="62480" name="Rectangle 15"/>
          <p:cNvSpPr>
            <a:spLocks noChangeArrowheads="1"/>
          </p:cNvSpPr>
          <p:nvPr/>
        </p:nvSpPr>
        <p:spPr bwMode="auto">
          <a:xfrm>
            <a:off x="1692275" y="602138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62481" name="Rectangle 16"/>
          <p:cNvSpPr>
            <a:spLocks noChangeArrowheads="1"/>
          </p:cNvSpPr>
          <p:nvPr/>
        </p:nvSpPr>
        <p:spPr bwMode="auto">
          <a:xfrm>
            <a:off x="1692275" y="6308725"/>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 </a:t>
            </a:r>
            <a:r>
              <a:rPr lang="en-US" altLang="zh-TW" sz="1400">
                <a:latin typeface="Times New Roman" pitchFamily="18" charset="0"/>
                <a:cs typeface="Times New Roman" pitchFamily="18" charset="0"/>
              </a:rPr>
              <a:t>→ xb</a:t>
            </a:r>
            <a:r>
              <a:rPr lang="en-US" altLang="zh-TW" sz="1400">
                <a:latin typeface="新細明體" charset="-120"/>
                <a:cs typeface="Times New Roman" pitchFamily="18" charset="0"/>
              </a:rPr>
              <a:t>‧ {$}</a:t>
            </a:r>
          </a:p>
        </p:txBody>
      </p:sp>
      <p:sp>
        <p:nvSpPr>
          <p:cNvPr id="62482" name="Rectangle 17"/>
          <p:cNvSpPr>
            <a:spLocks noChangeArrowheads="1"/>
          </p:cNvSpPr>
          <p:nvPr/>
        </p:nvSpPr>
        <p:spPr bwMode="auto">
          <a:xfrm>
            <a:off x="4213225" y="50133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8,12</a:t>
            </a:r>
          </a:p>
        </p:txBody>
      </p:sp>
      <p:sp>
        <p:nvSpPr>
          <p:cNvPr id="62483" name="Rectangle 18"/>
          <p:cNvSpPr>
            <a:spLocks noChangeArrowheads="1"/>
          </p:cNvSpPr>
          <p:nvPr/>
        </p:nvSpPr>
        <p:spPr bwMode="auto">
          <a:xfrm>
            <a:off x="4213225" y="5300663"/>
            <a:ext cx="1584325" cy="360362"/>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A → aAb</a:t>
            </a:r>
            <a:r>
              <a:rPr lang="en-US" altLang="zh-TW" sz="1400">
                <a:latin typeface="Times New Roman" pitchFamily="18" charset="0"/>
              </a:rPr>
              <a:t>‧</a:t>
            </a:r>
            <a:r>
              <a:rPr lang="en-US" altLang="zh-TW" sz="1400">
                <a:latin typeface="Tahoma" pitchFamily="34" charset="0"/>
              </a:rPr>
              <a:t> {b$}</a:t>
            </a:r>
          </a:p>
        </p:txBody>
      </p:sp>
      <p:sp>
        <p:nvSpPr>
          <p:cNvPr id="62484" name="Rectangle 21"/>
          <p:cNvSpPr>
            <a:spLocks noChangeArrowheads="1"/>
          </p:cNvSpPr>
          <p:nvPr/>
        </p:nvSpPr>
        <p:spPr bwMode="auto">
          <a:xfrm>
            <a:off x="6661150" y="8366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7</a:t>
            </a:r>
          </a:p>
        </p:txBody>
      </p:sp>
      <p:sp>
        <p:nvSpPr>
          <p:cNvPr id="62485" name="Rectangle 22"/>
          <p:cNvSpPr>
            <a:spLocks noChangeArrowheads="1"/>
          </p:cNvSpPr>
          <p:nvPr/>
        </p:nvSpPr>
        <p:spPr bwMode="auto">
          <a:xfrm>
            <a:off x="6661150" y="1123950"/>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B → x</a:t>
            </a:r>
            <a:r>
              <a:rPr lang="en-US" altLang="zh-TW" sz="1400">
                <a:latin typeface="Times New Roman" pitchFamily="18" charset="0"/>
              </a:rPr>
              <a:t>‧</a:t>
            </a:r>
            <a:r>
              <a:rPr lang="en-US" altLang="zh-TW" sz="1400">
                <a:latin typeface="Tahoma" pitchFamily="34" charset="0"/>
              </a:rPr>
              <a:t> {b}</a:t>
            </a:r>
          </a:p>
        </p:txBody>
      </p:sp>
      <p:sp>
        <p:nvSpPr>
          <p:cNvPr id="62486" name="Line 29"/>
          <p:cNvSpPr>
            <a:spLocks noChangeShapeType="1"/>
          </p:cNvSpPr>
          <p:nvPr/>
        </p:nvSpPr>
        <p:spPr bwMode="auto">
          <a:xfrm flipV="1">
            <a:off x="2413000" y="148431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487" name="Line 30"/>
          <p:cNvSpPr>
            <a:spLocks noChangeShapeType="1"/>
          </p:cNvSpPr>
          <p:nvPr/>
        </p:nvSpPr>
        <p:spPr bwMode="auto">
          <a:xfrm>
            <a:off x="2413000" y="33575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488" name="Line 31"/>
          <p:cNvSpPr>
            <a:spLocks noChangeShapeType="1"/>
          </p:cNvSpPr>
          <p:nvPr/>
        </p:nvSpPr>
        <p:spPr bwMode="auto">
          <a:xfrm>
            <a:off x="2413000" y="558958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489" name="Rectangle 32"/>
          <p:cNvSpPr>
            <a:spLocks noChangeArrowheads="1"/>
          </p:cNvSpPr>
          <p:nvPr/>
        </p:nvSpPr>
        <p:spPr bwMode="auto">
          <a:xfrm>
            <a:off x="2032000" y="15795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62490" name="Rectangle 33"/>
          <p:cNvSpPr>
            <a:spLocks noChangeArrowheads="1"/>
          </p:cNvSpPr>
          <p:nvPr/>
        </p:nvSpPr>
        <p:spPr bwMode="auto">
          <a:xfrm>
            <a:off x="2101850" y="3446463"/>
            <a:ext cx="263525" cy="244475"/>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62491" name="Line 34"/>
          <p:cNvSpPr>
            <a:spLocks noChangeShapeType="1"/>
          </p:cNvSpPr>
          <p:nvPr/>
        </p:nvSpPr>
        <p:spPr bwMode="auto">
          <a:xfrm flipH="1">
            <a:off x="1331913" y="2997200"/>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492" name="Line 35"/>
          <p:cNvSpPr>
            <a:spLocks noChangeShapeType="1"/>
          </p:cNvSpPr>
          <p:nvPr/>
        </p:nvSpPr>
        <p:spPr bwMode="auto">
          <a:xfrm>
            <a:off x="1331913" y="2997200"/>
            <a:ext cx="0" cy="2016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493" name="Line 36"/>
          <p:cNvSpPr>
            <a:spLocks noChangeShapeType="1"/>
          </p:cNvSpPr>
          <p:nvPr/>
        </p:nvSpPr>
        <p:spPr bwMode="auto">
          <a:xfrm>
            <a:off x="1331913" y="5013325"/>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494" name="Rectangle 37"/>
          <p:cNvSpPr>
            <a:spLocks noChangeArrowheads="1"/>
          </p:cNvSpPr>
          <p:nvPr/>
        </p:nvSpPr>
        <p:spPr bwMode="auto">
          <a:xfrm>
            <a:off x="1331913" y="51577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62495" name="Rectangle 38"/>
          <p:cNvSpPr>
            <a:spLocks noChangeArrowheads="1"/>
          </p:cNvSpPr>
          <p:nvPr/>
        </p:nvSpPr>
        <p:spPr bwMode="auto">
          <a:xfrm>
            <a:off x="2478088" y="56657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62496" name="Rectangle 40"/>
          <p:cNvSpPr>
            <a:spLocks noChangeArrowheads="1"/>
          </p:cNvSpPr>
          <p:nvPr/>
        </p:nvSpPr>
        <p:spPr bwMode="auto">
          <a:xfrm>
            <a:off x="3708400" y="90805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62497" name="Line 41"/>
          <p:cNvSpPr>
            <a:spLocks noChangeShapeType="1"/>
          </p:cNvSpPr>
          <p:nvPr/>
        </p:nvSpPr>
        <p:spPr bwMode="auto">
          <a:xfrm>
            <a:off x="4862513" y="3141663"/>
            <a:ext cx="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498" name="Line 42"/>
          <p:cNvSpPr>
            <a:spLocks noChangeShapeType="1"/>
          </p:cNvSpPr>
          <p:nvPr/>
        </p:nvSpPr>
        <p:spPr bwMode="auto">
          <a:xfrm>
            <a:off x="4862513" y="436562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499" name="Rectangle 43"/>
          <p:cNvSpPr>
            <a:spLocks noChangeArrowheads="1"/>
          </p:cNvSpPr>
          <p:nvPr/>
        </p:nvSpPr>
        <p:spPr bwMode="auto">
          <a:xfrm>
            <a:off x="4933950" y="32845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62500" name="Rectangle 44"/>
          <p:cNvSpPr>
            <a:spLocks noChangeArrowheads="1"/>
          </p:cNvSpPr>
          <p:nvPr/>
        </p:nvSpPr>
        <p:spPr bwMode="auto">
          <a:xfrm>
            <a:off x="4933950" y="458152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62501" name="Line 47"/>
          <p:cNvSpPr>
            <a:spLocks noChangeShapeType="1"/>
          </p:cNvSpPr>
          <p:nvPr/>
        </p:nvSpPr>
        <p:spPr bwMode="auto">
          <a:xfrm>
            <a:off x="5437188" y="3141663"/>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02" name="Line 48"/>
          <p:cNvSpPr>
            <a:spLocks noChangeShapeType="1"/>
          </p:cNvSpPr>
          <p:nvPr/>
        </p:nvSpPr>
        <p:spPr bwMode="auto">
          <a:xfrm>
            <a:off x="5437188" y="3429000"/>
            <a:ext cx="720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03" name="Line 49"/>
          <p:cNvSpPr>
            <a:spLocks noChangeShapeType="1"/>
          </p:cNvSpPr>
          <p:nvPr/>
        </p:nvSpPr>
        <p:spPr bwMode="auto">
          <a:xfrm flipV="1">
            <a:off x="6157913" y="29241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04" name="Line 50"/>
          <p:cNvSpPr>
            <a:spLocks noChangeShapeType="1"/>
          </p:cNvSpPr>
          <p:nvPr/>
        </p:nvSpPr>
        <p:spPr bwMode="auto">
          <a:xfrm flipH="1">
            <a:off x="5797550" y="2924175"/>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505" name="Rectangle 51"/>
          <p:cNvSpPr>
            <a:spLocks noChangeArrowheads="1"/>
          </p:cNvSpPr>
          <p:nvPr/>
        </p:nvSpPr>
        <p:spPr bwMode="auto">
          <a:xfrm>
            <a:off x="5868988" y="26368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62506" name="Line 62"/>
          <p:cNvSpPr>
            <a:spLocks noChangeShapeType="1"/>
          </p:cNvSpPr>
          <p:nvPr/>
        </p:nvSpPr>
        <p:spPr bwMode="auto">
          <a:xfrm flipV="1">
            <a:off x="5364163" y="1196975"/>
            <a:ext cx="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07" name="Line 63"/>
          <p:cNvSpPr>
            <a:spLocks noChangeShapeType="1"/>
          </p:cNvSpPr>
          <p:nvPr/>
        </p:nvSpPr>
        <p:spPr bwMode="auto">
          <a:xfrm>
            <a:off x="5364163" y="1196975"/>
            <a:ext cx="1296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508" name="Rectangle 65"/>
          <p:cNvSpPr>
            <a:spLocks noChangeArrowheads="1"/>
          </p:cNvSpPr>
          <p:nvPr/>
        </p:nvSpPr>
        <p:spPr bwMode="auto">
          <a:xfrm>
            <a:off x="6372225" y="836613"/>
            <a:ext cx="203200" cy="257175"/>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62509" name="Line 66"/>
          <p:cNvSpPr>
            <a:spLocks noChangeShapeType="1"/>
          </p:cNvSpPr>
          <p:nvPr/>
        </p:nvSpPr>
        <p:spPr bwMode="auto">
          <a:xfrm>
            <a:off x="3276600" y="2852738"/>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510" name="Rectangle 67"/>
          <p:cNvSpPr>
            <a:spLocks noChangeArrowheads="1"/>
          </p:cNvSpPr>
          <p:nvPr/>
        </p:nvSpPr>
        <p:spPr bwMode="auto">
          <a:xfrm>
            <a:off x="3636963" y="256540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62511" name="Line 68"/>
          <p:cNvSpPr>
            <a:spLocks noChangeShapeType="1"/>
          </p:cNvSpPr>
          <p:nvPr/>
        </p:nvSpPr>
        <p:spPr bwMode="auto">
          <a:xfrm flipV="1">
            <a:off x="4860925" y="1196975"/>
            <a:ext cx="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12" name="Line 69"/>
          <p:cNvSpPr>
            <a:spLocks noChangeShapeType="1"/>
          </p:cNvSpPr>
          <p:nvPr/>
        </p:nvSpPr>
        <p:spPr bwMode="auto">
          <a:xfrm flipH="1">
            <a:off x="3276600" y="1196975"/>
            <a:ext cx="1584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513" name="投影片編號版面配置區 47"/>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2440800" y="704520"/>
              <a:ext cx="6159240" cy="5008680"/>
            </p14:xfrm>
          </p:contentPart>
        </mc:Choice>
        <mc:Fallback xmlns="">
          <p:pic>
            <p:nvPicPr>
              <p:cNvPr id="2" name="筆跡 1"/>
              <p:cNvPicPr/>
              <p:nvPr/>
            </p:nvPicPr>
            <p:blipFill>
              <a:blip r:embed="rId3"/>
              <a:stretch>
                <a:fillRect/>
              </a:stretch>
            </p:blipFill>
            <p:spPr>
              <a:xfrm>
                <a:off x="2433240" y="698400"/>
                <a:ext cx="6172920" cy="5019480"/>
              </a:xfrm>
              <a:prstGeom prst="rect">
                <a:avLst/>
              </a:prstGeom>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Scan0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1895789"/>
            <a:ext cx="7920038" cy="404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DF6059B-154D-409B-8FA8-98F5825A005B}" type="slidenum">
              <a:rPr kumimoji="0" lang="en-US" altLang="zh-TW" smtClean="0"/>
              <a:pPr eaLnBrk="1" hangingPunct="1"/>
              <a:t>7</a:t>
            </a:fld>
            <a:endParaRPr kumimoji="0" lang="en-US" altLang="zh-TW" smtClean="0"/>
          </a:p>
        </p:txBody>
      </p:sp>
      <p:sp>
        <p:nvSpPr>
          <p:cNvPr id="9219" name="Rectangle 2"/>
          <p:cNvSpPr>
            <a:spLocks noGrp="1" noChangeArrowheads="1"/>
          </p:cNvSpPr>
          <p:nvPr>
            <p:ph type="title" idx="4294967295"/>
          </p:nvPr>
        </p:nvSpPr>
        <p:spPr/>
        <p:txBody>
          <a:bodyPr anchor="b"/>
          <a:lstStyle/>
          <a:p>
            <a:pPr eaLnBrk="1" hangingPunct="1"/>
            <a:r>
              <a:rPr lang="en-US" altLang="zh-TW" smtClean="0"/>
              <a:t>A Shift-reduce Example</a:t>
            </a:r>
          </a:p>
        </p:txBody>
      </p:sp>
      <p:sp>
        <p:nvSpPr>
          <p:cNvPr id="922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944333"/>
            <a:ext cx="183832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直線圖說文字 1 1"/>
          <p:cNvSpPr/>
          <p:nvPr/>
        </p:nvSpPr>
        <p:spPr>
          <a:xfrm>
            <a:off x="6172200" y="4887433"/>
            <a:ext cx="2895600" cy="1620044"/>
          </a:xfrm>
          <a:prstGeom prst="borderCallout1">
            <a:avLst>
              <a:gd name="adj1" fmla="val 5510"/>
              <a:gd name="adj2" fmla="val 33"/>
              <a:gd name="adj3" fmla="val -62697"/>
              <a:gd name="adj4" fmla="val -161340"/>
            </a:avLst>
          </a:prstGeom>
          <a:ln>
            <a:solidFill>
              <a:srgbClr val="7030A0"/>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1400" dirty="0" smtClean="0">
                <a:solidFill>
                  <a:srgbClr val="FFC000"/>
                </a:solidFill>
              </a:rPr>
              <a:t>OK, here we actually can continue reducing E-&gt;T, but it does not, instead it choose a shift smartly. Why? </a:t>
            </a:r>
            <a:br>
              <a:rPr lang="en-US" altLang="zh-TW" sz="1400" dirty="0" smtClean="0">
                <a:solidFill>
                  <a:srgbClr val="FFC000"/>
                </a:solidFill>
              </a:rPr>
            </a:br>
            <a:r>
              <a:rPr lang="en-US" altLang="zh-TW" sz="1400" dirty="0" smtClean="0">
                <a:solidFill>
                  <a:srgbClr val="FFC000"/>
                </a:solidFill>
              </a:rPr>
              <a:t>Yes, we need to make it </a:t>
            </a:r>
            <a:r>
              <a:rPr lang="en-US" altLang="zh-TW" sz="1400" dirty="0" smtClean="0">
                <a:solidFill>
                  <a:srgbClr val="FF0000"/>
                </a:solidFill>
              </a:rPr>
              <a:t>predictive and deterministic</a:t>
            </a:r>
            <a:endParaRPr lang="zh-TW" altLang="en-US" sz="1400" dirty="0">
              <a:solidFill>
                <a:srgbClr val="FF0000"/>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EB97FB7F-FFC8-42D4-B196-4E022A128592}" type="slidenum">
              <a:rPr kumimoji="0" lang="en-US" altLang="zh-TW" smtClean="0"/>
              <a:pPr eaLnBrk="1" hangingPunct="1"/>
              <a:t>70</a:t>
            </a:fld>
            <a:endParaRPr kumimoji="0" lang="en-US" altLang="zh-TW" smtClean="0"/>
          </a:p>
        </p:txBody>
      </p:sp>
      <p:sp>
        <p:nvSpPr>
          <p:cNvPr id="63491" name="Rectangle 2"/>
          <p:cNvSpPr>
            <a:spLocks noGrp="1" noChangeArrowheads="1"/>
          </p:cNvSpPr>
          <p:nvPr>
            <p:ph type="title" idx="4294967295"/>
          </p:nvPr>
        </p:nvSpPr>
        <p:spPr>
          <a:xfrm>
            <a:off x="762000" y="304800"/>
            <a:ext cx="7793038" cy="657225"/>
          </a:xfrm>
        </p:spPr>
        <p:txBody>
          <a:bodyPr anchor="b"/>
          <a:lstStyle/>
          <a:p>
            <a:pPr eaLnBrk="1" hangingPunct="1"/>
            <a:r>
              <a:rPr lang="en-US" altLang="zh-TW" sz="4000" smtClean="0"/>
              <a:t>Merging States</a:t>
            </a:r>
          </a:p>
        </p:txBody>
      </p:sp>
      <p:graphicFrame>
        <p:nvGraphicFramePr>
          <p:cNvPr id="114728" name="Group 40"/>
          <p:cNvGraphicFramePr>
            <a:graphicFrameLocks noGrp="1"/>
          </p:cNvGraphicFramePr>
          <p:nvPr>
            <p:ph idx="4294967295"/>
          </p:nvPr>
        </p:nvGraphicFramePr>
        <p:xfrm>
          <a:off x="838200" y="1447800"/>
          <a:ext cx="7772400" cy="4672014"/>
        </p:xfrm>
        <a:graphic>
          <a:graphicData uri="http://schemas.openxmlformats.org/drawingml/2006/table">
            <a:tbl>
              <a:tblPr/>
              <a:tblGrid>
                <a:gridCol w="3886200"/>
                <a:gridCol w="3886200"/>
              </a:tblGrid>
              <a:tr h="82910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dirty="0" smtClean="0">
                          <a:ln>
                            <a:noFill/>
                          </a:ln>
                          <a:solidFill>
                            <a:schemeClr val="tx1"/>
                          </a:solidFill>
                          <a:effectLst/>
                          <a:latin typeface="Arial" charset="0"/>
                          <a:ea typeface="新細明體" pitchFamily="18" charset="-120"/>
                        </a:rPr>
                        <a:t>LALR(1) State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dirty="0" smtClean="0">
                          <a:ln>
                            <a:noFill/>
                          </a:ln>
                          <a:solidFill>
                            <a:schemeClr val="tx1"/>
                          </a:solidFill>
                          <a:effectLst/>
                          <a:latin typeface="Arial" charset="0"/>
                          <a:ea typeface="新細明體" pitchFamily="18" charset="-120"/>
                        </a:rPr>
                        <a:t>LR(1) States with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dirty="0" smtClean="0">
                          <a:ln>
                            <a:noFill/>
                          </a:ln>
                          <a:solidFill>
                            <a:schemeClr val="tx1"/>
                          </a:solidFill>
                          <a:effectLst/>
                          <a:latin typeface="Arial" charset="0"/>
                          <a:ea typeface="新細明體" pitchFamily="18" charset="-120"/>
                        </a:rPr>
                        <a:t>Common Core</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0</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0</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1</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1</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4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2</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2</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3</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3, State 10</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4</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4, State 9</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5</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5</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6</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6, State 11</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4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7</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7</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8</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8, State 12</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52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1955880" y="1838520"/>
              <a:ext cx="5170680" cy="2650320"/>
            </p14:xfrm>
          </p:contentPart>
        </mc:Choice>
        <mc:Fallback xmlns="">
          <p:pic>
            <p:nvPicPr>
              <p:cNvPr id="2" name="筆跡 1"/>
              <p:cNvPicPr/>
              <p:nvPr/>
            </p:nvPicPr>
            <p:blipFill>
              <a:blip r:embed="rId3"/>
              <a:stretch>
                <a:fillRect/>
              </a:stretch>
            </p:blipFill>
            <p:spPr>
              <a:xfrm>
                <a:off x="1948320" y="1831680"/>
                <a:ext cx="5187240" cy="2664720"/>
              </a:xfrm>
              <a:prstGeom prst="rect">
                <a:avLst/>
              </a:prstGeom>
            </p:spPr>
          </p:pic>
        </mc:Fallback>
      </mc:AlternateContent>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598DD9C3-00B9-4A96-9172-264C57304D24}" type="slidenum">
              <a:rPr kumimoji="0" lang="en-US" altLang="zh-TW" smtClean="0"/>
              <a:pPr eaLnBrk="1" hangingPunct="1"/>
              <a:t>71</a:t>
            </a:fld>
            <a:endParaRPr kumimoji="0" lang="en-US" altLang="zh-TW" smtClean="0"/>
          </a:p>
        </p:txBody>
      </p:sp>
      <p:sp>
        <p:nvSpPr>
          <p:cNvPr id="64515" name="Rectangle 2"/>
          <p:cNvSpPr>
            <a:spLocks noGrp="1" noChangeArrowheads="1"/>
          </p:cNvSpPr>
          <p:nvPr>
            <p:ph type="title" idx="4294967295"/>
          </p:nvPr>
        </p:nvSpPr>
        <p:spPr/>
        <p:txBody>
          <a:bodyPr anchor="b"/>
          <a:lstStyle/>
          <a:p>
            <a:pPr eaLnBrk="1" hangingPunct="1"/>
            <a:r>
              <a:rPr lang="en-US" altLang="zh-TW" smtClean="0"/>
              <a:t>LALR(1) Go_to table</a:t>
            </a:r>
          </a:p>
        </p:txBody>
      </p:sp>
      <p:graphicFrame>
        <p:nvGraphicFramePr>
          <p:cNvPr id="105589" name="Group 117"/>
          <p:cNvGraphicFramePr>
            <a:graphicFrameLocks noGrp="1"/>
          </p:cNvGraphicFramePr>
          <p:nvPr>
            <p:ph idx="4294967295"/>
          </p:nvPr>
        </p:nvGraphicFramePr>
        <p:xfrm>
          <a:off x="971550" y="2133600"/>
          <a:ext cx="7770813" cy="4146552"/>
        </p:xfrm>
        <a:graphic>
          <a:graphicData uri="http://schemas.openxmlformats.org/drawingml/2006/table">
            <a:tbl>
              <a:tblPr/>
              <a:tblGrid>
                <a:gridCol w="777875"/>
                <a:gridCol w="776288"/>
                <a:gridCol w="777875"/>
                <a:gridCol w="776287"/>
                <a:gridCol w="777875"/>
                <a:gridCol w="777875"/>
                <a:gridCol w="776288"/>
                <a:gridCol w="777875"/>
                <a:gridCol w="776287"/>
                <a:gridCol w="776288"/>
              </a:tblGrid>
              <a:tr h="6905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459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76C7D539-7E39-43C5-8E91-413FC3A09AFA}" type="slidenum">
              <a:rPr kumimoji="0" lang="en-US" altLang="zh-TW" smtClean="0"/>
              <a:pPr eaLnBrk="1" hangingPunct="1"/>
              <a:t>72</a:t>
            </a:fld>
            <a:endParaRPr kumimoji="0" lang="en-US" altLang="zh-TW" smtClean="0"/>
          </a:p>
        </p:txBody>
      </p:sp>
      <p:sp>
        <p:nvSpPr>
          <p:cNvPr id="65539" name="Rectangle 2"/>
          <p:cNvSpPr>
            <a:spLocks noGrp="1" noChangeArrowheads="1"/>
          </p:cNvSpPr>
          <p:nvPr>
            <p:ph type="title" idx="4294967295"/>
          </p:nvPr>
        </p:nvSpPr>
        <p:spPr/>
        <p:txBody>
          <a:bodyPr anchor="b"/>
          <a:lstStyle/>
          <a:p>
            <a:pPr eaLnBrk="1" hangingPunct="1"/>
            <a:r>
              <a:rPr lang="en-US" altLang="zh-TW" smtClean="0"/>
              <a:t>LALR(1) Action table</a:t>
            </a:r>
          </a:p>
        </p:txBody>
      </p:sp>
      <p:graphicFrame>
        <p:nvGraphicFramePr>
          <p:cNvPr id="104567" name="Group 119"/>
          <p:cNvGraphicFramePr>
            <a:graphicFrameLocks noGrp="1"/>
          </p:cNvGraphicFramePr>
          <p:nvPr>
            <p:ph idx="4294967295"/>
          </p:nvPr>
        </p:nvGraphicFramePr>
        <p:xfrm>
          <a:off x="250825" y="2492375"/>
          <a:ext cx="8636000" cy="3525840"/>
        </p:xfrm>
        <a:graphic>
          <a:graphicData uri="http://schemas.openxmlformats.org/drawingml/2006/table">
            <a:tbl>
              <a:tblPr/>
              <a:tblGrid>
                <a:gridCol w="863600"/>
                <a:gridCol w="863600"/>
                <a:gridCol w="863600"/>
                <a:gridCol w="863600"/>
                <a:gridCol w="863600"/>
                <a:gridCol w="863600"/>
                <a:gridCol w="863600"/>
                <a:gridCol w="863600"/>
                <a:gridCol w="863600"/>
                <a:gridCol w="863600"/>
              </a:tblGrid>
              <a:tr h="719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5608"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r>
              <a:rPr kumimoji="0" lang="en-US" altLang="zh-TW" sz="1000"/>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p:txBody>
          <a:bodyPr/>
          <a:lstStyle/>
          <a:p>
            <a:r>
              <a:rPr lang="en-US" altLang="zh-TW" smtClean="0"/>
              <a:t>An Example of 4 LR Parsings </a:t>
            </a:r>
            <a:endParaRPr lang="zh-TW" altLang="en-US" smtClean="0"/>
          </a:p>
        </p:txBody>
      </p:sp>
      <p:sp>
        <p:nvSpPr>
          <p:cNvPr id="66563" name="Rectangle 3"/>
          <p:cNvSpPr>
            <a:spLocks noGrp="1"/>
          </p:cNvSpPr>
          <p:nvPr>
            <p:ph type="body" idx="1"/>
          </p:nvPr>
        </p:nvSpPr>
        <p:spPr/>
        <p:txBody>
          <a:bodyPr/>
          <a:lstStyle/>
          <a:p>
            <a:pPr>
              <a:lnSpc>
                <a:spcPct val="80000"/>
              </a:lnSpc>
              <a:buFontTx/>
              <a:buNone/>
            </a:pPr>
            <a:r>
              <a:rPr lang="en-US" altLang="zh-TW" sz="2400" smtClean="0"/>
              <a:t>Given the grammar below:</a:t>
            </a:r>
          </a:p>
          <a:p>
            <a:pPr>
              <a:lnSpc>
                <a:spcPct val="80000"/>
              </a:lnSpc>
              <a:buFontTx/>
              <a:buNone/>
            </a:pPr>
            <a:r>
              <a:rPr lang="en-US" altLang="zh-TW" sz="2400" smtClean="0"/>
              <a:t>      r1  E    → T Op T</a:t>
            </a:r>
          </a:p>
          <a:p>
            <a:pPr>
              <a:lnSpc>
                <a:spcPct val="80000"/>
              </a:lnSpc>
              <a:buFontTx/>
              <a:buNone/>
            </a:pPr>
            <a:r>
              <a:rPr lang="en-US" altLang="zh-TW" sz="2400" smtClean="0"/>
              <a:t>      r2  T    → a</a:t>
            </a:r>
          </a:p>
          <a:p>
            <a:pPr>
              <a:lnSpc>
                <a:spcPct val="80000"/>
              </a:lnSpc>
              <a:buFontTx/>
              <a:buNone/>
            </a:pPr>
            <a:r>
              <a:rPr lang="en-US" altLang="zh-TW" sz="2400" smtClean="0"/>
              <a:t>      r3         |   b</a:t>
            </a:r>
          </a:p>
          <a:p>
            <a:pPr>
              <a:lnSpc>
                <a:spcPct val="80000"/>
              </a:lnSpc>
              <a:buFontTx/>
              <a:buNone/>
            </a:pPr>
            <a:r>
              <a:rPr lang="en-US" altLang="zh-TW" sz="2400" smtClean="0"/>
              <a:t>      r4  Op → +</a:t>
            </a:r>
          </a:p>
          <a:p>
            <a:pPr>
              <a:lnSpc>
                <a:spcPct val="80000"/>
              </a:lnSpc>
              <a:buFontTx/>
              <a:buNone/>
            </a:pPr>
            <a:endParaRPr lang="en-US" altLang="zh-TW" sz="2400" smtClean="0"/>
          </a:p>
          <a:p>
            <a:pPr>
              <a:lnSpc>
                <a:spcPct val="80000"/>
              </a:lnSpc>
              <a:buFontTx/>
              <a:buNone/>
            </a:pPr>
            <a:r>
              <a:rPr lang="en-US" altLang="zh-TW" sz="2400" smtClean="0"/>
              <a:t>	write   1) state transition diagram</a:t>
            </a:r>
          </a:p>
          <a:p>
            <a:pPr>
              <a:lnSpc>
                <a:spcPct val="80000"/>
              </a:lnSpc>
              <a:buFontTx/>
              <a:buNone/>
            </a:pPr>
            <a:r>
              <a:rPr lang="en-US" altLang="zh-TW" sz="2400" smtClean="0"/>
              <a:t>               2) action table</a:t>
            </a:r>
          </a:p>
          <a:p>
            <a:pPr>
              <a:lnSpc>
                <a:spcPct val="80000"/>
              </a:lnSpc>
              <a:buFontTx/>
              <a:buNone/>
            </a:pPr>
            <a:r>
              <a:rPr lang="en-US" altLang="zh-TW" sz="2400" smtClean="0"/>
              <a:t>               3) goto table</a:t>
            </a:r>
          </a:p>
          <a:p>
            <a:pPr>
              <a:lnSpc>
                <a:spcPct val="80000"/>
              </a:lnSpc>
              <a:buFontTx/>
              <a:buNone/>
            </a:pPr>
            <a:endParaRPr lang="en-US" altLang="zh-TW" sz="2400" smtClean="0"/>
          </a:p>
          <a:p>
            <a:pPr>
              <a:lnSpc>
                <a:spcPct val="80000"/>
              </a:lnSpc>
              <a:buFontTx/>
              <a:buNone/>
            </a:pPr>
            <a:r>
              <a:rPr lang="en-US" altLang="zh-TW" sz="2400" smtClean="0"/>
              <a:t>    for 1) LR(0), 2) SLR(1), 3) LR(1) and 4) LALR(1)</a:t>
            </a:r>
          </a:p>
          <a:p>
            <a:pPr>
              <a:lnSpc>
                <a:spcPct val="80000"/>
              </a:lnSpc>
              <a:buFontTx/>
              <a:buNone/>
            </a:pPr>
            <a:r>
              <a:rPr lang="en-US" altLang="zh-TW" sz="2400" smtClean="0"/>
              <a:t>    4 bottom-up parsing methods, respectively.</a:t>
            </a:r>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836280" y="2005200"/>
              <a:ext cx="6347160" cy="4085640"/>
            </p14:xfrm>
          </p:contentPart>
        </mc:Choice>
        <mc:Fallback xmlns="">
          <p:pic>
            <p:nvPicPr>
              <p:cNvPr id="2" name="筆跡 1"/>
              <p:cNvPicPr/>
              <p:nvPr/>
            </p:nvPicPr>
            <p:blipFill>
              <a:blip r:embed="rId3"/>
              <a:stretch>
                <a:fillRect/>
              </a:stretch>
            </p:blipFill>
            <p:spPr>
              <a:xfrm>
                <a:off x="833760" y="1997280"/>
                <a:ext cx="6360480" cy="4103280"/>
              </a:xfrm>
              <a:prstGeom prst="rect">
                <a:avLst/>
              </a:prstGeom>
            </p:spPr>
          </p:pic>
        </mc:Fallback>
      </mc:AlternateContent>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a:xfrm>
            <a:off x="395288" y="188913"/>
            <a:ext cx="8229600" cy="1143000"/>
          </a:xfrm>
        </p:spPr>
        <p:txBody>
          <a:bodyPr/>
          <a:lstStyle/>
          <a:p>
            <a:r>
              <a:rPr lang="en-US" altLang="zh-TW" sz="4000" smtClean="0"/>
              <a:t/>
            </a:r>
            <a:br>
              <a:rPr lang="en-US" altLang="zh-TW" sz="4000" smtClean="0"/>
            </a:br>
            <a:r>
              <a:rPr lang="en-US" altLang="zh-TW" sz="4000" smtClean="0"/>
              <a:t>LR(0) transition diagram</a:t>
            </a:r>
          </a:p>
        </p:txBody>
      </p:sp>
      <p:sp>
        <p:nvSpPr>
          <p:cNvPr id="67587" name="Rectangle 3"/>
          <p:cNvSpPr>
            <a:spLocks noChangeArrowheads="1"/>
          </p:cNvSpPr>
          <p:nvPr/>
        </p:nvSpPr>
        <p:spPr bwMode="auto">
          <a:xfrm>
            <a:off x="1042988" y="19161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67588" name="Rectangle 4"/>
          <p:cNvSpPr>
            <a:spLocks noChangeArrowheads="1"/>
          </p:cNvSpPr>
          <p:nvPr/>
        </p:nvSpPr>
        <p:spPr bwMode="auto">
          <a:xfrm>
            <a:off x="1042988" y="2203450"/>
            <a:ext cx="1584325"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a:t>
            </a:r>
            <a:r>
              <a:rPr lang="en-US" altLang="zh-TW">
                <a:latin typeface="Times New Roman" pitchFamily="18" charset="0"/>
              </a:rPr>
              <a:t>‧T Op T</a:t>
            </a:r>
            <a:endParaRPr lang="en-US" altLang="zh-TW">
              <a:latin typeface="Tahoma" pitchFamily="34" charset="0"/>
            </a:endParaRPr>
          </a:p>
          <a:p>
            <a:r>
              <a:rPr lang="en-US" altLang="zh-TW">
                <a:latin typeface="Tahoma" pitchFamily="34" charset="0"/>
              </a:rPr>
              <a:t>T </a:t>
            </a:r>
            <a:r>
              <a:rPr lang="en-US" altLang="zh-TW">
                <a:latin typeface="Times New Roman" pitchFamily="18" charset="0"/>
              </a:rPr>
              <a:t>→ ‧a</a:t>
            </a:r>
          </a:p>
          <a:p>
            <a:r>
              <a:rPr lang="en-US" altLang="zh-TW">
                <a:latin typeface="Times New Roman" pitchFamily="18" charset="0"/>
              </a:rPr>
              <a:t>T </a:t>
            </a:r>
            <a:r>
              <a:rPr lang="en-US" altLang="zh-TW"/>
              <a:t>→ ‧b</a:t>
            </a:r>
          </a:p>
        </p:txBody>
      </p:sp>
      <p:sp>
        <p:nvSpPr>
          <p:cNvPr id="67589" name="Rectangle 5"/>
          <p:cNvSpPr>
            <a:spLocks noChangeArrowheads="1"/>
          </p:cNvSpPr>
          <p:nvPr/>
        </p:nvSpPr>
        <p:spPr bwMode="auto">
          <a:xfrm>
            <a:off x="3635375" y="19161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67590" name="Rectangle 6"/>
          <p:cNvSpPr>
            <a:spLocks noChangeArrowheads="1"/>
          </p:cNvSpPr>
          <p:nvPr/>
        </p:nvSpPr>
        <p:spPr bwMode="auto">
          <a:xfrm>
            <a:off x="3635375" y="2203450"/>
            <a:ext cx="1584325" cy="792163"/>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T‧Op T</a:t>
            </a:r>
          </a:p>
          <a:p>
            <a:r>
              <a:rPr lang="en-US" altLang="zh-TW">
                <a:latin typeface="Tahoma" pitchFamily="34" charset="0"/>
              </a:rPr>
              <a:t>Op → ‧+</a:t>
            </a:r>
          </a:p>
        </p:txBody>
      </p:sp>
      <p:sp>
        <p:nvSpPr>
          <p:cNvPr id="67591" name="Rectangle 7"/>
          <p:cNvSpPr>
            <a:spLocks noChangeArrowheads="1"/>
          </p:cNvSpPr>
          <p:nvPr/>
        </p:nvSpPr>
        <p:spPr bwMode="auto">
          <a:xfrm>
            <a:off x="6372225" y="19161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67592" name="Rectangle 8"/>
          <p:cNvSpPr>
            <a:spLocks noChangeArrowheads="1"/>
          </p:cNvSpPr>
          <p:nvPr/>
        </p:nvSpPr>
        <p:spPr bwMode="auto">
          <a:xfrm>
            <a:off x="6372225" y="2203450"/>
            <a:ext cx="1584325" cy="1009650"/>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 Op</a:t>
            </a:r>
            <a:r>
              <a:rPr lang="en-US" altLang="zh-TW">
                <a:latin typeface="Times New Roman" pitchFamily="18" charset="0"/>
              </a:rPr>
              <a:t>‧T</a:t>
            </a:r>
          </a:p>
          <a:p>
            <a:r>
              <a:rPr lang="en-US" altLang="zh-TW"/>
              <a:t>T → ‧a</a:t>
            </a:r>
          </a:p>
          <a:p>
            <a:r>
              <a:rPr lang="en-US" altLang="zh-TW"/>
              <a:t>T → ‧b</a:t>
            </a:r>
          </a:p>
        </p:txBody>
      </p:sp>
      <p:sp>
        <p:nvSpPr>
          <p:cNvPr id="67593" name="Rectangle 9"/>
          <p:cNvSpPr>
            <a:spLocks noChangeArrowheads="1"/>
          </p:cNvSpPr>
          <p:nvPr/>
        </p:nvSpPr>
        <p:spPr bwMode="auto">
          <a:xfrm>
            <a:off x="6372225" y="50133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67594" name="Rectangle 10"/>
          <p:cNvSpPr>
            <a:spLocks noChangeArrowheads="1"/>
          </p:cNvSpPr>
          <p:nvPr/>
        </p:nvSpPr>
        <p:spPr bwMode="auto">
          <a:xfrm>
            <a:off x="6372225" y="5300663"/>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t>E → T Op T‧</a:t>
            </a:r>
          </a:p>
        </p:txBody>
      </p:sp>
      <p:sp>
        <p:nvSpPr>
          <p:cNvPr id="67595" name="Line 11"/>
          <p:cNvSpPr>
            <a:spLocks noChangeShapeType="1"/>
          </p:cNvSpPr>
          <p:nvPr/>
        </p:nvSpPr>
        <p:spPr bwMode="auto">
          <a:xfrm>
            <a:off x="2627313" y="2563813"/>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7596" name="Line 12"/>
          <p:cNvSpPr>
            <a:spLocks noChangeShapeType="1"/>
          </p:cNvSpPr>
          <p:nvPr/>
        </p:nvSpPr>
        <p:spPr bwMode="auto">
          <a:xfrm>
            <a:off x="5219700" y="2563813"/>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7597" name="Line 13"/>
          <p:cNvSpPr>
            <a:spLocks noChangeShapeType="1"/>
          </p:cNvSpPr>
          <p:nvPr/>
        </p:nvSpPr>
        <p:spPr bwMode="auto">
          <a:xfrm>
            <a:off x="7596188" y="3213100"/>
            <a:ext cx="0" cy="1800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7598" name="Line 14"/>
          <p:cNvSpPr>
            <a:spLocks noChangeShapeType="1"/>
          </p:cNvSpPr>
          <p:nvPr/>
        </p:nvSpPr>
        <p:spPr bwMode="auto">
          <a:xfrm>
            <a:off x="4498975" y="2997200"/>
            <a:ext cx="0" cy="795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7599" name="Rectangle 17"/>
          <p:cNvSpPr>
            <a:spLocks noChangeArrowheads="1"/>
          </p:cNvSpPr>
          <p:nvPr/>
        </p:nvSpPr>
        <p:spPr bwMode="auto">
          <a:xfrm>
            <a:off x="4138613" y="32845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67600" name="Rectangle 18"/>
          <p:cNvSpPr>
            <a:spLocks noChangeArrowheads="1"/>
          </p:cNvSpPr>
          <p:nvPr/>
        </p:nvSpPr>
        <p:spPr bwMode="auto">
          <a:xfrm>
            <a:off x="2987675" y="22748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67601" name="Rectangle 19"/>
          <p:cNvSpPr>
            <a:spLocks noChangeArrowheads="1"/>
          </p:cNvSpPr>
          <p:nvPr/>
        </p:nvSpPr>
        <p:spPr bwMode="auto">
          <a:xfrm>
            <a:off x="5651500" y="22748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Op</a:t>
            </a:r>
          </a:p>
        </p:txBody>
      </p:sp>
      <p:sp>
        <p:nvSpPr>
          <p:cNvPr id="67602" name="Rectangle 20"/>
          <p:cNvSpPr>
            <a:spLocks noChangeArrowheads="1"/>
          </p:cNvSpPr>
          <p:nvPr/>
        </p:nvSpPr>
        <p:spPr bwMode="auto">
          <a:xfrm>
            <a:off x="7164388" y="40052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67603" name="Rectangle 7"/>
          <p:cNvSpPr>
            <a:spLocks noChangeArrowheads="1"/>
          </p:cNvSpPr>
          <p:nvPr/>
        </p:nvSpPr>
        <p:spPr bwMode="auto">
          <a:xfrm>
            <a:off x="611188" y="4581525"/>
            <a:ext cx="11525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67604" name="Rectangle 8"/>
          <p:cNvSpPr>
            <a:spLocks noChangeArrowheads="1"/>
          </p:cNvSpPr>
          <p:nvPr/>
        </p:nvSpPr>
        <p:spPr bwMode="auto">
          <a:xfrm>
            <a:off x="609600" y="4868863"/>
            <a:ext cx="1154113"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a‧</a:t>
            </a:r>
          </a:p>
        </p:txBody>
      </p:sp>
      <p:sp>
        <p:nvSpPr>
          <p:cNvPr id="67605" name="Rectangle 9"/>
          <p:cNvSpPr>
            <a:spLocks noChangeArrowheads="1"/>
          </p:cNvSpPr>
          <p:nvPr/>
        </p:nvSpPr>
        <p:spPr bwMode="auto">
          <a:xfrm>
            <a:off x="2124075" y="4581525"/>
            <a:ext cx="11525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67606" name="Rectangle 10"/>
          <p:cNvSpPr>
            <a:spLocks noChangeArrowheads="1"/>
          </p:cNvSpPr>
          <p:nvPr/>
        </p:nvSpPr>
        <p:spPr bwMode="auto">
          <a:xfrm>
            <a:off x="2124075" y="4868863"/>
            <a:ext cx="11525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b‧</a:t>
            </a:r>
            <a:r>
              <a:rPr lang="en-US" altLang="zh-TW">
                <a:latin typeface="Tahoma" pitchFamily="34" charset="0"/>
              </a:rPr>
              <a:t> </a:t>
            </a:r>
            <a:endParaRPr lang="en-US" altLang="zh-TW">
              <a:latin typeface="Times New Roman" pitchFamily="18" charset="0"/>
            </a:endParaRPr>
          </a:p>
        </p:txBody>
      </p:sp>
      <p:sp>
        <p:nvSpPr>
          <p:cNvPr id="67607" name="Rectangle 9"/>
          <p:cNvSpPr>
            <a:spLocks noChangeArrowheads="1"/>
          </p:cNvSpPr>
          <p:nvPr/>
        </p:nvSpPr>
        <p:spPr bwMode="auto">
          <a:xfrm>
            <a:off x="3708400" y="3789363"/>
            <a:ext cx="1296988"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67608" name="Rectangle 10"/>
          <p:cNvSpPr>
            <a:spLocks noChangeArrowheads="1"/>
          </p:cNvSpPr>
          <p:nvPr/>
        </p:nvSpPr>
        <p:spPr bwMode="auto">
          <a:xfrm>
            <a:off x="3708400" y="4076700"/>
            <a:ext cx="1296988"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Op → </a:t>
            </a:r>
            <a:r>
              <a:rPr lang="en-US" altLang="zh-TW">
                <a:latin typeface="Times New Roman" pitchFamily="18" charset="0"/>
              </a:rPr>
              <a:t>+‧</a:t>
            </a:r>
          </a:p>
        </p:txBody>
      </p:sp>
      <p:sp>
        <p:nvSpPr>
          <p:cNvPr id="67609" name="Line 14"/>
          <p:cNvSpPr>
            <a:spLocks noChangeShapeType="1"/>
          </p:cNvSpPr>
          <p:nvPr/>
        </p:nvSpPr>
        <p:spPr bwMode="auto">
          <a:xfrm flipH="1">
            <a:off x="1258888" y="3357563"/>
            <a:ext cx="0" cy="11509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7610" name="Line 14"/>
          <p:cNvSpPr>
            <a:spLocks noChangeShapeType="1"/>
          </p:cNvSpPr>
          <p:nvPr/>
        </p:nvSpPr>
        <p:spPr bwMode="auto">
          <a:xfrm>
            <a:off x="1978025" y="3357563"/>
            <a:ext cx="865188" cy="1223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7611" name="Rectangle 17"/>
          <p:cNvSpPr>
            <a:spLocks noChangeArrowheads="1"/>
          </p:cNvSpPr>
          <p:nvPr/>
        </p:nvSpPr>
        <p:spPr bwMode="auto">
          <a:xfrm>
            <a:off x="827088" y="37163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67612" name="Rectangle 17"/>
          <p:cNvSpPr>
            <a:spLocks noChangeArrowheads="1"/>
          </p:cNvSpPr>
          <p:nvPr/>
        </p:nvSpPr>
        <p:spPr bwMode="auto">
          <a:xfrm>
            <a:off x="2482850" y="37163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cxnSp>
        <p:nvCxnSpPr>
          <p:cNvPr id="67613" name="AutoShape 32"/>
          <p:cNvCxnSpPr>
            <a:cxnSpLocks noChangeShapeType="1"/>
            <a:stCxn id="67592" idx="2"/>
            <a:endCxn id="67606" idx="3"/>
          </p:cNvCxnSpPr>
          <p:nvPr/>
        </p:nvCxnSpPr>
        <p:spPr bwMode="auto">
          <a:xfrm rot="5400000">
            <a:off x="4266406" y="2223294"/>
            <a:ext cx="1908175" cy="388778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7614" name="AutoShape 33"/>
          <p:cNvCxnSpPr>
            <a:cxnSpLocks noChangeShapeType="1"/>
            <a:stCxn id="67592" idx="2"/>
            <a:endCxn id="67604" idx="2"/>
          </p:cNvCxnSpPr>
          <p:nvPr/>
        </p:nvCxnSpPr>
        <p:spPr bwMode="auto">
          <a:xfrm rot="5400000">
            <a:off x="3095625" y="1304925"/>
            <a:ext cx="2160588" cy="5976938"/>
          </a:xfrm>
          <a:prstGeom prst="curvedConnector3">
            <a:avLst>
              <a:gd name="adj1" fmla="val 11057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7615" name="Rectangle 17"/>
          <p:cNvSpPr>
            <a:spLocks noChangeArrowheads="1"/>
          </p:cNvSpPr>
          <p:nvPr/>
        </p:nvSpPr>
        <p:spPr bwMode="auto">
          <a:xfrm>
            <a:off x="5651500"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67616" name="Rectangle 17"/>
          <p:cNvSpPr>
            <a:spLocks noChangeArrowheads="1"/>
          </p:cNvSpPr>
          <p:nvPr/>
        </p:nvSpPr>
        <p:spPr bwMode="auto">
          <a:xfrm>
            <a:off x="4284663" y="58054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p:txBody>
          <a:bodyPr/>
          <a:lstStyle/>
          <a:p>
            <a:r>
              <a:rPr lang="en-US" altLang="zh-TW" smtClean="0"/>
              <a:t>LR(0) Action table</a:t>
            </a:r>
            <a:endParaRPr lang="zh-TW" altLang="en-US" smtClean="0"/>
          </a:p>
        </p:txBody>
      </p:sp>
      <p:graphicFrame>
        <p:nvGraphicFramePr>
          <p:cNvPr id="73816" name="Group 88"/>
          <p:cNvGraphicFramePr>
            <a:graphicFrameLocks noGrp="1"/>
          </p:cNvGraphicFramePr>
          <p:nvPr/>
        </p:nvGraphicFramePr>
        <p:xfrm>
          <a:off x="900113" y="1989138"/>
          <a:ext cx="7058025" cy="1069975"/>
        </p:xfrm>
        <a:graphic>
          <a:graphicData uri="http://schemas.openxmlformats.org/drawingml/2006/table">
            <a:tbl>
              <a:tblPr/>
              <a:tblGrid>
                <a:gridCol w="965200"/>
                <a:gridCol w="763587"/>
                <a:gridCol w="936625"/>
                <a:gridCol w="935038"/>
                <a:gridCol w="865187"/>
                <a:gridCol w="863600"/>
                <a:gridCol w="863600"/>
                <a:gridCol w="865188"/>
              </a:tblGrid>
              <a:tr h="530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xfrm>
            <a:off x="457200" y="274638"/>
            <a:ext cx="8229600" cy="850900"/>
          </a:xfrm>
        </p:spPr>
        <p:txBody>
          <a:bodyPr/>
          <a:lstStyle/>
          <a:p>
            <a:r>
              <a:rPr lang="en-US" altLang="zh-TW" smtClean="0"/>
              <a:t>LR(0) Go_to table</a:t>
            </a:r>
            <a:endParaRPr lang="zh-TW" altLang="en-US" smtClean="0"/>
          </a:p>
        </p:txBody>
      </p:sp>
      <p:graphicFrame>
        <p:nvGraphicFramePr>
          <p:cNvPr id="74839" name="Group 87"/>
          <p:cNvGraphicFramePr>
            <a:graphicFrameLocks noGrp="1"/>
          </p:cNvGraphicFramePr>
          <p:nvPr>
            <p:ph idx="1"/>
          </p:nvPr>
        </p:nvGraphicFramePr>
        <p:xfrm>
          <a:off x="468313" y="1341438"/>
          <a:ext cx="8229600" cy="5172078"/>
        </p:xfrm>
        <a:graphic>
          <a:graphicData uri="http://schemas.openxmlformats.org/drawingml/2006/table">
            <a:tbl>
              <a:tblPr/>
              <a:tblGrid>
                <a:gridCol w="1176337"/>
                <a:gridCol w="1174750"/>
                <a:gridCol w="1176338"/>
                <a:gridCol w="1174750"/>
                <a:gridCol w="1176337"/>
                <a:gridCol w="1174750"/>
                <a:gridCol w="1176338"/>
              </a:tblGrid>
              <a:tr h="646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a:xfrm>
            <a:off x="457200" y="274638"/>
            <a:ext cx="8229600" cy="706437"/>
          </a:xfrm>
        </p:spPr>
        <p:txBody>
          <a:bodyPr/>
          <a:lstStyle/>
          <a:p>
            <a:r>
              <a:rPr lang="en-US" altLang="zh-TW" sz="4000" smtClean="0"/>
              <a:t>SLR(1) Transition Diagram</a:t>
            </a:r>
            <a:endParaRPr lang="zh-TW" altLang="en-US" sz="4000" smtClean="0"/>
          </a:p>
        </p:txBody>
      </p:sp>
      <p:sp>
        <p:nvSpPr>
          <p:cNvPr id="70659" name="Rectangle 3"/>
          <p:cNvSpPr>
            <a:spLocks noChangeArrowheads="1"/>
          </p:cNvSpPr>
          <p:nvPr/>
        </p:nvSpPr>
        <p:spPr bwMode="auto">
          <a:xfrm>
            <a:off x="1042988" y="24209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70660" name="Rectangle 4"/>
          <p:cNvSpPr>
            <a:spLocks noChangeArrowheads="1"/>
          </p:cNvSpPr>
          <p:nvPr/>
        </p:nvSpPr>
        <p:spPr bwMode="auto">
          <a:xfrm>
            <a:off x="1042988" y="2708275"/>
            <a:ext cx="1584325"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a:t>
            </a:r>
            <a:r>
              <a:rPr lang="en-US" altLang="zh-TW">
                <a:latin typeface="Times New Roman" pitchFamily="18" charset="0"/>
              </a:rPr>
              <a:t>‧T Op T</a:t>
            </a:r>
            <a:endParaRPr lang="en-US" altLang="zh-TW">
              <a:latin typeface="Tahoma" pitchFamily="34" charset="0"/>
            </a:endParaRPr>
          </a:p>
          <a:p>
            <a:r>
              <a:rPr lang="en-US" altLang="zh-TW">
                <a:latin typeface="Tahoma" pitchFamily="34" charset="0"/>
              </a:rPr>
              <a:t>T </a:t>
            </a:r>
            <a:r>
              <a:rPr lang="en-US" altLang="zh-TW">
                <a:latin typeface="Times New Roman" pitchFamily="18" charset="0"/>
              </a:rPr>
              <a:t>→ ‧a</a:t>
            </a:r>
          </a:p>
          <a:p>
            <a:r>
              <a:rPr lang="en-US" altLang="zh-TW">
                <a:latin typeface="Times New Roman" pitchFamily="18" charset="0"/>
              </a:rPr>
              <a:t>T </a:t>
            </a:r>
            <a:r>
              <a:rPr lang="en-US" altLang="zh-TW"/>
              <a:t>→ ‧b</a:t>
            </a:r>
          </a:p>
        </p:txBody>
      </p:sp>
      <p:sp>
        <p:nvSpPr>
          <p:cNvPr id="70661" name="Rectangle 5"/>
          <p:cNvSpPr>
            <a:spLocks noChangeArrowheads="1"/>
          </p:cNvSpPr>
          <p:nvPr/>
        </p:nvSpPr>
        <p:spPr bwMode="auto">
          <a:xfrm>
            <a:off x="3635375" y="24209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70662" name="Rectangle 6"/>
          <p:cNvSpPr>
            <a:spLocks noChangeArrowheads="1"/>
          </p:cNvSpPr>
          <p:nvPr/>
        </p:nvSpPr>
        <p:spPr bwMode="auto">
          <a:xfrm>
            <a:off x="3635375" y="2708275"/>
            <a:ext cx="1584325" cy="792163"/>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T‧Op T</a:t>
            </a:r>
          </a:p>
          <a:p>
            <a:r>
              <a:rPr lang="en-US" altLang="zh-TW">
                <a:latin typeface="Tahoma" pitchFamily="34" charset="0"/>
              </a:rPr>
              <a:t>Op → ‧+</a:t>
            </a:r>
          </a:p>
        </p:txBody>
      </p:sp>
      <p:sp>
        <p:nvSpPr>
          <p:cNvPr id="70663" name="Rectangle 7"/>
          <p:cNvSpPr>
            <a:spLocks noChangeArrowheads="1"/>
          </p:cNvSpPr>
          <p:nvPr/>
        </p:nvSpPr>
        <p:spPr bwMode="auto">
          <a:xfrm>
            <a:off x="6372225" y="24209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70664" name="Rectangle 8"/>
          <p:cNvSpPr>
            <a:spLocks noChangeArrowheads="1"/>
          </p:cNvSpPr>
          <p:nvPr/>
        </p:nvSpPr>
        <p:spPr bwMode="auto">
          <a:xfrm>
            <a:off x="6372225" y="2708275"/>
            <a:ext cx="1584325" cy="1009650"/>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 Op</a:t>
            </a:r>
            <a:r>
              <a:rPr lang="en-US" altLang="zh-TW">
                <a:latin typeface="Times New Roman" pitchFamily="18" charset="0"/>
              </a:rPr>
              <a:t>‧T</a:t>
            </a:r>
          </a:p>
          <a:p>
            <a:r>
              <a:rPr lang="en-US" altLang="zh-TW"/>
              <a:t>T → ‧a</a:t>
            </a:r>
          </a:p>
          <a:p>
            <a:r>
              <a:rPr lang="en-US" altLang="zh-TW"/>
              <a:t>T → ‧b</a:t>
            </a:r>
          </a:p>
        </p:txBody>
      </p:sp>
      <p:sp>
        <p:nvSpPr>
          <p:cNvPr id="70665" name="Rectangle 9"/>
          <p:cNvSpPr>
            <a:spLocks noChangeArrowheads="1"/>
          </p:cNvSpPr>
          <p:nvPr/>
        </p:nvSpPr>
        <p:spPr bwMode="auto">
          <a:xfrm>
            <a:off x="6372225" y="5518150"/>
            <a:ext cx="1871663"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70666" name="Rectangle 10"/>
          <p:cNvSpPr>
            <a:spLocks noChangeArrowheads="1"/>
          </p:cNvSpPr>
          <p:nvPr/>
        </p:nvSpPr>
        <p:spPr bwMode="auto">
          <a:xfrm>
            <a:off x="6372225" y="5805488"/>
            <a:ext cx="1871663"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E → T Op T‧</a:t>
            </a:r>
            <a:r>
              <a:rPr lang="en-US" altLang="zh-TW">
                <a:solidFill>
                  <a:srgbClr val="C00000"/>
                </a:solidFill>
                <a:latin typeface="Times New Roman" pitchFamily="18" charset="0"/>
              </a:rPr>
              <a:t>{$}</a:t>
            </a:r>
          </a:p>
        </p:txBody>
      </p:sp>
      <p:sp>
        <p:nvSpPr>
          <p:cNvPr id="70667" name="Line 11"/>
          <p:cNvSpPr>
            <a:spLocks noChangeShapeType="1"/>
          </p:cNvSpPr>
          <p:nvPr/>
        </p:nvSpPr>
        <p:spPr bwMode="auto">
          <a:xfrm>
            <a:off x="2627313" y="3068638"/>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68" name="Line 12"/>
          <p:cNvSpPr>
            <a:spLocks noChangeShapeType="1"/>
          </p:cNvSpPr>
          <p:nvPr/>
        </p:nvSpPr>
        <p:spPr bwMode="auto">
          <a:xfrm>
            <a:off x="5219700" y="3068638"/>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69" name="Line 13"/>
          <p:cNvSpPr>
            <a:spLocks noChangeShapeType="1"/>
          </p:cNvSpPr>
          <p:nvPr/>
        </p:nvSpPr>
        <p:spPr bwMode="auto">
          <a:xfrm>
            <a:off x="7596188" y="3717925"/>
            <a:ext cx="0" cy="1800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70" name="Line 14"/>
          <p:cNvSpPr>
            <a:spLocks noChangeShapeType="1"/>
          </p:cNvSpPr>
          <p:nvPr/>
        </p:nvSpPr>
        <p:spPr bwMode="auto">
          <a:xfrm>
            <a:off x="4498975" y="3502025"/>
            <a:ext cx="0" cy="795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71" name="Rectangle 17"/>
          <p:cNvSpPr>
            <a:spLocks noChangeArrowheads="1"/>
          </p:cNvSpPr>
          <p:nvPr/>
        </p:nvSpPr>
        <p:spPr bwMode="auto">
          <a:xfrm>
            <a:off x="4138613" y="37893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70672" name="Rectangle 18"/>
          <p:cNvSpPr>
            <a:spLocks noChangeArrowheads="1"/>
          </p:cNvSpPr>
          <p:nvPr/>
        </p:nvSpPr>
        <p:spPr bwMode="auto">
          <a:xfrm>
            <a:off x="2987675" y="27797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70673" name="Rectangle 19"/>
          <p:cNvSpPr>
            <a:spLocks noChangeArrowheads="1"/>
          </p:cNvSpPr>
          <p:nvPr/>
        </p:nvSpPr>
        <p:spPr bwMode="auto">
          <a:xfrm>
            <a:off x="5651500" y="27797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Op</a:t>
            </a:r>
          </a:p>
        </p:txBody>
      </p:sp>
      <p:sp>
        <p:nvSpPr>
          <p:cNvPr id="70674" name="Rectangle 20"/>
          <p:cNvSpPr>
            <a:spLocks noChangeArrowheads="1"/>
          </p:cNvSpPr>
          <p:nvPr/>
        </p:nvSpPr>
        <p:spPr bwMode="auto">
          <a:xfrm>
            <a:off x="7164388" y="45100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70675" name="Rectangle 7"/>
          <p:cNvSpPr>
            <a:spLocks noChangeArrowheads="1"/>
          </p:cNvSpPr>
          <p:nvPr/>
        </p:nvSpPr>
        <p:spPr bwMode="auto">
          <a:xfrm>
            <a:off x="250825" y="5086350"/>
            <a:ext cx="1512888"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70676" name="Rectangle 8"/>
          <p:cNvSpPr>
            <a:spLocks noChangeArrowheads="1"/>
          </p:cNvSpPr>
          <p:nvPr/>
        </p:nvSpPr>
        <p:spPr bwMode="auto">
          <a:xfrm>
            <a:off x="250825" y="5373688"/>
            <a:ext cx="1512888"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a‧</a:t>
            </a:r>
            <a:r>
              <a:rPr lang="en-US" altLang="zh-TW">
                <a:solidFill>
                  <a:srgbClr val="C00000"/>
                </a:solidFill>
                <a:latin typeface="Times New Roman" pitchFamily="18" charset="0"/>
              </a:rPr>
              <a:t>{+ $}</a:t>
            </a:r>
          </a:p>
        </p:txBody>
      </p:sp>
      <p:sp>
        <p:nvSpPr>
          <p:cNvPr id="70677" name="Rectangle 9"/>
          <p:cNvSpPr>
            <a:spLocks noChangeArrowheads="1"/>
          </p:cNvSpPr>
          <p:nvPr/>
        </p:nvSpPr>
        <p:spPr bwMode="auto">
          <a:xfrm>
            <a:off x="2124075" y="5086350"/>
            <a:ext cx="1511300"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70678" name="Rectangle 10"/>
          <p:cNvSpPr>
            <a:spLocks noChangeArrowheads="1"/>
          </p:cNvSpPr>
          <p:nvPr/>
        </p:nvSpPr>
        <p:spPr bwMode="auto">
          <a:xfrm>
            <a:off x="2124075" y="5373688"/>
            <a:ext cx="1511300"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b‧</a:t>
            </a:r>
            <a:r>
              <a:rPr lang="en-US" altLang="zh-TW">
                <a:solidFill>
                  <a:srgbClr val="C00000"/>
                </a:solidFill>
                <a:latin typeface="Times New Roman" pitchFamily="18" charset="0"/>
              </a:rPr>
              <a:t>{+ $}</a:t>
            </a:r>
            <a:r>
              <a:rPr lang="en-US" altLang="zh-TW">
                <a:solidFill>
                  <a:srgbClr val="C00000"/>
                </a:solidFill>
                <a:latin typeface="Tahoma" pitchFamily="34" charset="0"/>
              </a:rPr>
              <a:t> </a:t>
            </a:r>
            <a:endParaRPr lang="en-US" altLang="zh-TW">
              <a:solidFill>
                <a:srgbClr val="C00000"/>
              </a:solidFill>
              <a:latin typeface="Times New Roman" pitchFamily="18" charset="0"/>
            </a:endParaRPr>
          </a:p>
        </p:txBody>
      </p:sp>
      <p:sp>
        <p:nvSpPr>
          <p:cNvPr id="70679" name="Rectangle 9"/>
          <p:cNvSpPr>
            <a:spLocks noChangeArrowheads="1"/>
          </p:cNvSpPr>
          <p:nvPr/>
        </p:nvSpPr>
        <p:spPr bwMode="auto">
          <a:xfrm>
            <a:off x="3708400" y="4294188"/>
            <a:ext cx="1655763"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70680" name="Rectangle 10"/>
          <p:cNvSpPr>
            <a:spLocks noChangeArrowheads="1"/>
          </p:cNvSpPr>
          <p:nvPr/>
        </p:nvSpPr>
        <p:spPr bwMode="auto">
          <a:xfrm>
            <a:off x="3708400" y="4581525"/>
            <a:ext cx="1655763"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Op → </a:t>
            </a:r>
            <a:r>
              <a:rPr lang="en-US" altLang="zh-TW">
                <a:latin typeface="Times New Roman" pitchFamily="18" charset="0"/>
              </a:rPr>
              <a:t>+‧</a:t>
            </a:r>
            <a:r>
              <a:rPr lang="en-US" altLang="zh-TW">
                <a:solidFill>
                  <a:srgbClr val="C00000"/>
                </a:solidFill>
                <a:latin typeface="Times New Roman" pitchFamily="18" charset="0"/>
              </a:rPr>
              <a:t>{a b}</a:t>
            </a:r>
          </a:p>
        </p:txBody>
      </p:sp>
      <p:sp>
        <p:nvSpPr>
          <p:cNvPr id="70681" name="Line 14"/>
          <p:cNvSpPr>
            <a:spLocks noChangeShapeType="1"/>
          </p:cNvSpPr>
          <p:nvPr/>
        </p:nvSpPr>
        <p:spPr bwMode="auto">
          <a:xfrm flipH="1">
            <a:off x="1258888" y="3862388"/>
            <a:ext cx="0" cy="11509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82" name="Line 14"/>
          <p:cNvSpPr>
            <a:spLocks noChangeShapeType="1"/>
          </p:cNvSpPr>
          <p:nvPr/>
        </p:nvSpPr>
        <p:spPr bwMode="auto">
          <a:xfrm>
            <a:off x="1978025" y="3862388"/>
            <a:ext cx="865188" cy="1223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83" name="Rectangle 17"/>
          <p:cNvSpPr>
            <a:spLocks noChangeArrowheads="1"/>
          </p:cNvSpPr>
          <p:nvPr/>
        </p:nvSpPr>
        <p:spPr bwMode="auto">
          <a:xfrm>
            <a:off x="827088"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70684" name="Rectangle 17"/>
          <p:cNvSpPr>
            <a:spLocks noChangeArrowheads="1"/>
          </p:cNvSpPr>
          <p:nvPr/>
        </p:nvSpPr>
        <p:spPr bwMode="auto">
          <a:xfrm>
            <a:off x="2482850"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cxnSp>
        <p:nvCxnSpPr>
          <p:cNvPr id="70685" name="AutoShape 30"/>
          <p:cNvCxnSpPr>
            <a:cxnSpLocks noChangeShapeType="1"/>
            <a:stCxn id="70664" idx="2"/>
            <a:endCxn id="70678" idx="3"/>
          </p:cNvCxnSpPr>
          <p:nvPr/>
        </p:nvCxnSpPr>
        <p:spPr bwMode="auto">
          <a:xfrm rot="5400000">
            <a:off x="4445794" y="2907506"/>
            <a:ext cx="1908175" cy="35290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0686" name="AutoShape 31"/>
          <p:cNvCxnSpPr>
            <a:cxnSpLocks noChangeShapeType="1"/>
            <a:stCxn id="70664" idx="2"/>
            <a:endCxn id="70676" idx="2"/>
          </p:cNvCxnSpPr>
          <p:nvPr/>
        </p:nvCxnSpPr>
        <p:spPr bwMode="auto">
          <a:xfrm rot="5400000">
            <a:off x="3005932" y="1720056"/>
            <a:ext cx="2160588" cy="6156325"/>
          </a:xfrm>
          <a:prstGeom prst="curvedConnector3">
            <a:avLst>
              <a:gd name="adj1" fmla="val 11057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0687" name="Rectangle 17"/>
          <p:cNvSpPr>
            <a:spLocks noChangeArrowheads="1"/>
          </p:cNvSpPr>
          <p:nvPr/>
        </p:nvSpPr>
        <p:spPr bwMode="auto">
          <a:xfrm>
            <a:off x="5651500" y="47259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70688" name="Rectangle 17"/>
          <p:cNvSpPr>
            <a:spLocks noChangeArrowheads="1"/>
          </p:cNvSpPr>
          <p:nvPr/>
        </p:nvSpPr>
        <p:spPr bwMode="auto">
          <a:xfrm>
            <a:off x="4284663" y="63103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70689" name="Rectangle 34"/>
          <p:cNvSpPr>
            <a:spLocks noGrp="1"/>
          </p:cNvSpPr>
          <p:nvPr>
            <p:ph type="body" idx="1"/>
          </p:nvPr>
        </p:nvSpPr>
        <p:spPr>
          <a:xfrm>
            <a:off x="468313" y="1052513"/>
            <a:ext cx="8229600" cy="1008062"/>
          </a:xfrm>
        </p:spPr>
        <p:txBody>
          <a:bodyPr/>
          <a:lstStyle/>
          <a:p>
            <a:pPr>
              <a:lnSpc>
                <a:spcPct val="90000"/>
              </a:lnSpc>
              <a:buFontTx/>
              <a:buNone/>
            </a:pPr>
            <a:r>
              <a:rPr lang="en-US" altLang="zh-TW" sz="2800" smtClean="0"/>
              <a:t>Simply add Follow(N) as look-ahead to the state </a:t>
            </a:r>
          </a:p>
          <a:p>
            <a:pPr>
              <a:lnSpc>
                <a:spcPct val="90000"/>
              </a:lnSpc>
              <a:buFontTx/>
              <a:buNone/>
            </a:pPr>
            <a:r>
              <a:rPr lang="en-US" altLang="zh-TW" sz="2800" smtClean="0"/>
              <a:t>that is about to do N reduction.</a:t>
            </a:r>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122040" y="944640"/>
              <a:ext cx="5368680" cy="4999680"/>
            </p14:xfrm>
          </p:contentPart>
        </mc:Choice>
        <mc:Fallback xmlns="">
          <p:pic>
            <p:nvPicPr>
              <p:cNvPr id="2" name="筆跡 1"/>
              <p:cNvPicPr/>
              <p:nvPr/>
            </p:nvPicPr>
            <p:blipFill>
              <a:blip r:embed="rId3"/>
              <a:stretch>
                <a:fillRect/>
              </a:stretch>
            </p:blipFill>
            <p:spPr>
              <a:xfrm>
                <a:off x="114120" y="935640"/>
                <a:ext cx="5383800" cy="5014440"/>
              </a:xfrm>
              <a:prstGeom prst="rect">
                <a:avLst/>
              </a:prstGeom>
            </p:spPr>
          </p:pic>
        </mc:Fallback>
      </mc:AlternateContent>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228600"/>
            <a:ext cx="8229600" cy="1143000"/>
          </a:xfrm>
        </p:spPr>
        <p:txBody>
          <a:bodyPr/>
          <a:lstStyle/>
          <a:p>
            <a:r>
              <a:rPr lang="en-US" altLang="zh-TW" smtClean="0"/>
              <a:t>SLR(1) Action table</a:t>
            </a:r>
            <a:endParaRPr lang="zh-TW" altLang="en-US" smtClean="0"/>
          </a:p>
        </p:txBody>
      </p:sp>
      <p:graphicFrame>
        <p:nvGraphicFramePr>
          <p:cNvPr id="102503" name="Group 103"/>
          <p:cNvGraphicFramePr>
            <a:graphicFrameLocks noGrp="1"/>
          </p:cNvGraphicFramePr>
          <p:nvPr>
            <p:ph idx="1"/>
          </p:nvPr>
        </p:nvGraphicFramePr>
        <p:xfrm>
          <a:off x="914400" y="1905000"/>
          <a:ext cx="7315200" cy="3886201"/>
        </p:xfrm>
        <a:graphic>
          <a:graphicData uri="http://schemas.openxmlformats.org/drawingml/2006/table">
            <a:tbl>
              <a:tblPr/>
              <a:tblGrid>
                <a:gridCol w="1150938"/>
                <a:gridCol w="903287"/>
                <a:gridCol w="904875"/>
                <a:gridCol w="903288"/>
                <a:gridCol w="904875"/>
                <a:gridCol w="904875"/>
                <a:gridCol w="820737"/>
                <a:gridCol w="822325"/>
              </a:tblGrid>
              <a:tr h="765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9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9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p:txBody>
          <a:bodyPr/>
          <a:lstStyle/>
          <a:p>
            <a:r>
              <a:rPr lang="en-US" altLang="zh-TW" smtClean="0"/>
              <a:t>SLR(1) Go_to table</a:t>
            </a:r>
            <a:endParaRPr lang="zh-TW" altLang="en-US" smtClean="0"/>
          </a:p>
        </p:txBody>
      </p:sp>
      <p:sp>
        <p:nvSpPr>
          <p:cNvPr id="72707" name="Rectangle 3"/>
          <p:cNvSpPr>
            <a:spLocks noGrp="1"/>
          </p:cNvSpPr>
          <p:nvPr>
            <p:ph type="body" idx="1"/>
          </p:nvPr>
        </p:nvSpPr>
        <p:spPr/>
        <p:txBody>
          <a:bodyPr/>
          <a:lstStyle/>
          <a:p>
            <a:pPr>
              <a:buFontTx/>
              <a:buNone/>
            </a:pPr>
            <a:endParaRPr lang="en-US" altLang="zh-TW" sz="2800" smtClean="0"/>
          </a:p>
          <a:p>
            <a:pPr>
              <a:buFontTx/>
              <a:buNone/>
            </a:pPr>
            <a:r>
              <a:rPr lang="en-US" altLang="zh-TW" sz="2800" smtClean="0"/>
              <a:t>    The SLR(1) goto table is the same as </a:t>
            </a:r>
          </a:p>
          <a:p>
            <a:pPr>
              <a:buFontTx/>
              <a:buNone/>
            </a:pPr>
            <a:r>
              <a:rPr lang="en-US" altLang="zh-TW" sz="2800" smtClean="0"/>
              <a:t>    that of LR(0).</a:t>
            </a:r>
          </a:p>
          <a:p>
            <a:pPr>
              <a:buFontTx/>
              <a:buNone/>
            </a:pPr>
            <a:endParaRPr lang="en-US" altLang="zh-TW" sz="2800" smtClean="0"/>
          </a:p>
          <a:p>
            <a:pPr>
              <a:buFontTx/>
              <a:buNone/>
            </a:pPr>
            <a:r>
              <a:rPr lang="en-US" altLang="zh-TW" sz="280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FF0000"/>
                </a:solidFill>
              </a:rPr>
              <a:t>NOTES</a:t>
            </a:r>
            <a:endParaRPr lang="zh-TW" altLang="en-US" dirty="0">
              <a:solidFill>
                <a:srgbClr val="FF0000"/>
              </a:solidFill>
            </a:endParaRPr>
          </a:p>
        </p:txBody>
      </p:sp>
      <p:sp>
        <p:nvSpPr>
          <p:cNvPr id="4" name="內容版面配置區 3"/>
          <p:cNvSpPr>
            <a:spLocks noGrp="1"/>
          </p:cNvSpPr>
          <p:nvPr>
            <p:ph idx="1"/>
          </p:nvPr>
        </p:nvSpPr>
        <p:spPr/>
        <p:txBody>
          <a:bodyPr/>
          <a:lstStyle/>
          <a:p>
            <a:r>
              <a:rPr lang="en-US" altLang="zh-TW" dirty="0" smtClean="0"/>
              <a:t>As described in CH5, basically this is still a kind of </a:t>
            </a:r>
            <a:r>
              <a:rPr lang="en-US" altLang="zh-TW" dirty="0" smtClean="0">
                <a:solidFill>
                  <a:srgbClr val="FF0000"/>
                </a:solidFill>
              </a:rPr>
              <a:t>pushdown automata</a:t>
            </a:r>
            <a:r>
              <a:rPr lang="en-US" altLang="zh-TW" dirty="0" smtClean="0"/>
              <a:t>. Remember that CFG and pushdown automata are computationally equivalent </a:t>
            </a:r>
            <a:endParaRPr lang="zh-TW" altLang="en-US" dirty="0"/>
          </a:p>
        </p:txBody>
      </p:sp>
      <p:sp>
        <p:nvSpPr>
          <p:cNvPr id="2" name="投影片編號版面配置區 1"/>
          <p:cNvSpPr>
            <a:spLocks noGrp="1"/>
          </p:cNvSpPr>
          <p:nvPr>
            <p:ph type="sldNum" sz="quarter" idx="12"/>
          </p:nvPr>
        </p:nvSpPr>
        <p:spPr/>
        <p:txBody>
          <a:bodyPr/>
          <a:lstStyle/>
          <a:p>
            <a:pPr>
              <a:defRPr/>
            </a:pPr>
            <a:fld id="{7D84A920-7CCE-4C46-8D77-731225EBB3AB}" type="slidenum">
              <a:rPr lang="en-US" altLang="zh-TW" smtClean="0"/>
              <a:pPr>
                <a:defRPr/>
              </a:pPr>
              <a:t>8</a:t>
            </a:fld>
            <a:endParaRPr lang="en-US" altLang="zh-TW"/>
          </a:p>
        </p:txBody>
      </p:sp>
      <p:pic>
        <p:nvPicPr>
          <p:cNvPr id="103426" name="Picture 2" descr="File:Pushdown-overview.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191000"/>
            <a:ext cx="3457575" cy="178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0783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a:xfrm>
            <a:off x="457200" y="274638"/>
            <a:ext cx="8229600" cy="639762"/>
          </a:xfrm>
        </p:spPr>
        <p:txBody>
          <a:bodyPr/>
          <a:lstStyle/>
          <a:p>
            <a:r>
              <a:rPr lang="en-US" altLang="zh-TW" sz="4000" smtClean="0"/>
              <a:t>LR(1) Transition Diagram</a:t>
            </a:r>
            <a:endParaRPr lang="zh-TW" altLang="en-US" sz="4000" smtClean="0"/>
          </a:p>
        </p:txBody>
      </p:sp>
      <p:sp>
        <p:nvSpPr>
          <p:cNvPr id="73731" name="Rectangle 3"/>
          <p:cNvSpPr>
            <a:spLocks noGrp="1"/>
          </p:cNvSpPr>
          <p:nvPr>
            <p:ph type="body" idx="1"/>
          </p:nvPr>
        </p:nvSpPr>
        <p:spPr>
          <a:xfrm>
            <a:off x="468313" y="1125538"/>
            <a:ext cx="8229600" cy="1323975"/>
          </a:xfrm>
        </p:spPr>
        <p:txBody>
          <a:bodyPr/>
          <a:lstStyle/>
          <a:p>
            <a:pPr>
              <a:buFontTx/>
              <a:buNone/>
            </a:pPr>
            <a:r>
              <a:rPr lang="en-US" altLang="zh-TW" smtClean="0"/>
              <a:t>Add look-ahead sets when about to reduce.</a:t>
            </a:r>
          </a:p>
        </p:txBody>
      </p:sp>
      <p:sp>
        <p:nvSpPr>
          <p:cNvPr id="73732" name="Rectangle 3"/>
          <p:cNvSpPr>
            <a:spLocks noChangeArrowheads="1"/>
          </p:cNvSpPr>
          <p:nvPr/>
        </p:nvSpPr>
        <p:spPr bwMode="auto">
          <a:xfrm>
            <a:off x="611188" y="2420938"/>
            <a:ext cx="20161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73733" name="Rectangle 4"/>
          <p:cNvSpPr>
            <a:spLocks noChangeArrowheads="1"/>
          </p:cNvSpPr>
          <p:nvPr/>
        </p:nvSpPr>
        <p:spPr bwMode="auto">
          <a:xfrm>
            <a:off x="611188" y="2708275"/>
            <a:ext cx="2016125"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a:t>
            </a:r>
            <a:r>
              <a:rPr lang="en-US" altLang="zh-TW">
                <a:latin typeface="Times New Roman" pitchFamily="18" charset="0"/>
              </a:rPr>
              <a:t>‧T Op T {$}</a:t>
            </a:r>
            <a:endParaRPr lang="en-US" altLang="zh-TW">
              <a:latin typeface="Tahoma" pitchFamily="34" charset="0"/>
            </a:endParaRPr>
          </a:p>
          <a:p>
            <a:r>
              <a:rPr lang="en-US" altLang="zh-TW">
                <a:latin typeface="Tahoma" pitchFamily="34" charset="0"/>
              </a:rPr>
              <a:t>T </a:t>
            </a:r>
            <a:r>
              <a:rPr lang="en-US" altLang="zh-TW">
                <a:latin typeface="Times New Roman" pitchFamily="18" charset="0"/>
              </a:rPr>
              <a:t>→ ‧a           {+}</a:t>
            </a:r>
          </a:p>
          <a:p>
            <a:r>
              <a:rPr lang="en-US" altLang="zh-TW">
                <a:latin typeface="Times New Roman" pitchFamily="18" charset="0"/>
              </a:rPr>
              <a:t>T </a:t>
            </a:r>
            <a:r>
              <a:rPr lang="en-US" altLang="zh-TW"/>
              <a:t>→ ‧b          {+}</a:t>
            </a:r>
          </a:p>
        </p:txBody>
      </p:sp>
      <p:sp>
        <p:nvSpPr>
          <p:cNvPr id="73734" name="Rectangle 5"/>
          <p:cNvSpPr>
            <a:spLocks noChangeArrowheads="1"/>
          </p:cNvSpPr>
          <p:nvPr/>
        </p:nvSpPr>
        <p:spPr bwMode="auto">
          <a:xfrm>
            <a:off x="3635375" y="2420938"/>
            <a:ext cx="1944688"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73735" name="Rectangle 6"/>
          <p:cNvSpPr>
            <a:spLocks noChangeArrowheads="1"/>
          </p:cNvSpPr>
          <p:nvPr/>
        </p:nvSpPr>
        <p:spPr bwMode="auto">
          <a:xfrm>
            <a:off x="3635375" y="2708275"/>
            <a:ext cx="1944688" cy="792163"/>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T‧Op T {$}</a:t>
            </a:r>
          </a:p>
          <a:p>
            <a:r>
              <a:rPr lang="en-US" altLang="zh-TW">
                <a:latin typeface="Times New Roman" pitchFamily="18" charset="0"/>
              </a:rPr>
              <a:t>Op → ‧+     {a b}</a:t>
            </a:r>
          </a:p>
        </p:txBody>
      </p:sp>
      <p:sp>
        <p:nvSpPr>
          <p:cNvPr id="73736" name="Rectangle 7"/>
          <p:cNvSpPr>
            <a:spLocks noChangeArrowheads="1"/>
          </p:cNvSpPr>
          <p:nvPr/>
        </p:nvSpPr>
        <p:spPr bwMode="auto">
          <a:xfrm>
            <a:off x="6372225" y="2420938"/>
            <a:ext cx="20161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73737" name="Rectangle 8"/>
          <p:cNvSpPr>
            <a:spLocks noChangeArrowheads="1"/>
          </p:cNvSpPr>
          <p:nvPr/>
        </p:nvSpPr>
        <p:spPr bwMode="auto">
          <a:xfrm>
            <a:off x="6372225" y="2708275"/>
            <a:ext cx="2016125" cy="1009650"/>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 Op</a:t>
            </a:r>
            <a:r>
              <a:rPr lang="en-US" altLang="zh-TW">
                <a:latin typeface="Times New Roman" pitchFamily="18" charset="0"/>
              </a:rPr>
              <a:t>‧T {$}</a:t>
            </a:r>
          </a:p>
          <a:p>
            <a:r>
              <a:rPr lang="en-US" altLang="zh-TW">
                <a:latin typeface="Times New Roman" pitchFamily="18" charset="0"/>
              </a:rPr>
              <a:t>T → ‧a           {$}</a:t>
            </a:r>
          </a:p>
          <a:p>
            <a:r>
              <a:rPr lang="en-US" altLang="zh-TW">
                <a:latin typeface="Times New Roman" pitchFamily="18" charset="0"/>
              </a:rPr>
              <a:t>T → ‧b           {$}</a:t>
            </a:r>
          </a:p>
        </p:txBody>
      </p:sp>
      <p:sp>
        <p:nvSpPr>
          <p:cNvPr id="73738" name="Rectangle 9"/>
          <p:cNvSpPr>
            <a:spLocks noChangeArrowheads="1"/>
          </p:cNvSpPr>
          <p:nvPr/>
        </p:nvSpPr>
        <p:spPr bwMode="auto">
          <a:xfrm>
            <a:off x="7019925" y="5516563"/>
            <a:ext cx="1871663"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73739" name="Rectangle 10"/>
          <p:cNvSpPr>
            <a:spLocks noChangeArrowheads="1"/>
          </p:cNvSpPr>
          <p:nvPr/>
        </p:nvSpPr>
        <p:spPr bwMode="auto">
          <a:xfrm>
            <a:off x="7019925" y="5803900"/>
            <a:ext cx="1871663" cy="504825"/>
          </a:xfrm>
          <a:prstGeom prst="rect">
            <a:avLst/>
          </a:prstGeom>
          <a:solidFill>
            <a:schemeClr val="bg1"/>
          </a:solidFill>
          <a:ln w="9525">
            <a:solidFill>
              <a:schemeClr val="tx1"/>
            </a:solidFill>
            <a:miter lim="800000"/>
            <a:headEnd/>
            <a:tailEnd/>
          </a:ln>
        </p:spPr>
        <p:txBody>
          <a:bodyPr wrap="none" anchor="ctr"/>
          <a:lstStyle/>
          <a:p>
            <a:r>
              <a:rPr lang="en-US" altLang="zh-TW"/>
              <a:t>E → T Op T‧{$}</a:t>
            </a:r>
          </a:p>
        </p:txBody>
      </p:sp>
      <p:sp>
        <p:nvSpPr>
          <p:cNvPr id="73740" name="Line 11"/>
          <p:cNvSpPr>
            <a:spLocks noChangeShapeType="1"/>
          </p:cNvSpPr>
          <p:nvPr/>
        </p:nvSpPr>
        <p:spPr bwMode="auto">
          <a:xfrm>
            <a:off x="2627313" y="3068638"/>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41" name="Line 12"/>
          <p:cNvSpPr>
            <a:spLocks noChangeShapeType="1"/>
          </p:cNvSpPr>
          <p:nvPr/>
        </p:nvSpPr>
        <p:spPr bwMode="auto">
          <a:xfrm>
            <a:off x="5580063" y="306863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42" name="Line 13"/>
          <p:cNvSpPr>
            <a:spLocks noChangeShapeType="1"/>
          </p:cNvSpPr>
          <p:nvPr/>
        </p:nvSpPr>
        <p:spPr bwMode="auto">
          <a:xfrm>
            <a:off x="7596188" y="3717925"/>
            <a:ext cx="0" cy="1800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43" name="Line 14"/>
          <p:cNvSpPr>
            <a:spLocks noChangeShapeType="1"/>
          </p:cNvSpPr>
          <p:nvPr/>
        </p:nvSpPr>
        <p:spPr bwMode="auto">
          <a:xfrm>
            <a:off x="4498975" y="3502025"/>
            <a:ext cx="1588"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44" name="Rectangle 17"/>
          <p:cNvSpPr>
            <a:spLocks noChangeArrowheads="1"/>
          </p:cNvSpPr>
          <p:nvPr/>
        </p:nvSpPr>
        <p:spPr bwMode="auto">
          <a:xfrm>
            <a:off x="4140200" y="37163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73745" name="Rectangle 18"/>
          <p:cNvSpPr>
            <a:spLocks noChangeArrowheads="1"/>
          </p:cNvSpPr>
          <p:nvPr/>
        </p:nvSpPr>
        <p:spPr bwMode="auto">
          <a:xfrm>
            <a:off x="2987675" y="27797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73746" name="Rectangle 19"/>
          <p:cNvSpPr>
            <a:spLocks noChangeArrowheads="1"/>
          </p:cNvSpPr>
          <p:nvPr/>
        </p:nvSpPr>
        <p:spPr bwMode="auto">
          <a:xfrm>
            <a:off x="5795963" y="278130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Op</a:t>
            </a:r>
          </a:p>
        </p:txBody>
      </p:sp>
      <p:sp>
        <p:nvSpPr>
          <p:cNvPr id="73747" name="Rectangle 20"/>
          <p:cNvSpPr>
            <a:spLocks noChangeArrowheads="1"/>
          </p:cNvSpPr>
          <p:nvPr/>
        </p:nvSpPr>
        <p:spPr bwMode="auto">
          <a:xfrm>
            <a:off x="7164388" y="45100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73748" name="Rectangle 7"/>
          <p:cNvSpPr>
            <a:spLocks noChangeArrowheads="1"/>
          </p:cNvSpPr>
          <p:nvPr/>
        </p:nvSpPr>
        <p:spPr bwMode="auto">
          <a:xfrm>
            <a:off x="177800" y="4797425"/>
            <a:ext cx="1512888"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73749" name="Rectangle 8"/>
          <p:cNvSpPr>
            <a:spLocks noChangeArrowheads="1"/>
          </p:cNvSpPr>
          <p:nvPr/>
        </p:nvSpPr>
        <p:spPr bwMode="auto">
          <a:xfrm>
            <a:off x="177800" y="5084763"/>
            <a:ext cx="1512888"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a‧{+}</a:t>
            </a:r>
          </a:p>
        </p:txBody>
      </p:sp>
      <p:sp>
        <p:nvSpPr>
          <p:cNvPr id="73750" name="Rectangle 9"/>
          <p:cNvSpPr>
            <a:spLocks noChangeArrowheads="1"/>
          </p:cNvSpPr>
          <p:nvPr/>
        </p:nvSpPr>
        <p:spPr bwMode="auto">
          <a:xfrm>
            <a:off x="2051050" y="4797425"/>
            <a:ext cx="1511300"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73751" name="Rectangle 10"/>
          <p:cNvSpPr>
            <a:spLocks noChangeArrowheads="1"/>
          </p:cNvSpPr>
          <p:nvPr/>
        </p:nvSpPr>
        <p:spPr bwMode="auto">
          <a:xfrm>
            <a:off x="2051050" y="5084763"/>
            <a:ext cx="1511300"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b‧{+}</a:t>
            </a:r>
            <a:r>
              <a:rPr lang="en-US" altLang="zh-TW">
                <a:latin typeface="Tahoma" pitchFamily="34" charset="0"/>
              </a:rPr>
              <a:t> </a:t>
            </a:r>
            <a:endParaRPr lang="en-US" altLang="zh-TW">
              <a:latin typeface="Times New Roman" pitchFamily="18" charset="0"/>
            </a:endParaRPr>
          </a:p>
        </p:txBody>
      </p:sp>
      <p:sp>
        <p:nvSpPr>
          <p:cNvPr id="73752" name="Rectangle 9"/>
          <p:cNvSpPr>
            <a:spLocks noChangeArrowheads="1"/>
          </p:cNvSpPr>
          <p:nvPr/>
        </p:nvSpPr>
        <p:spPr bwMode="auto">
          <a:xfrm>
            <a:off x="3708400" y="4076700"/>
            <a:ext cx="1655763"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73753" name="Rectangle 10"/>
          <p:cNvSpPr>
            <a:spLocks noChangeArrowheads="1"/>
          </p:cNvSpPr>
          <p:nvPr/>
        </p:nvSpPr>
        <p:spPr bwMode="auto">
          <a:xfrm>
            <a:off x="3708400" y="4364038"/>
            <a:ext cx="1655763"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Op → </a:t>
            </a:r>
            <a:r>
              <a:rPr lang="en-US" altLang="zh-TW">
                <a:latin typeface="Times New Roman" pitchFamily="18" charset="0"/>
              </a:rPr>
              <a:t>+‧{a b}</a:t>
            </a:r>
          </a:p>
        </p:txBody>
      </p:sp>
      <p:sp>
        <p:nvSpPr>
          <p:cNvPr id="73754" name="Line 14"/>
          <p:cNvSpPr>
            <a:spLocks noChangeShapeType="1"/>
          </p:cNvSpPr>
          <p:nvPr/>
        </p:nvSpPr>
        <p:spPr bwMode="auto">
          <a:xfrm flipH="1">
            <a:off x="1258888" y="3860800"/>
            <a:ext cx="0"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55" name="Line 14"/>
          <p:cNvSpPr>
            <a:spLocks noChangeShapeType="1"/>
          </p:cNvSpPr>
          <p:nvPr/>
        </p:nvSpPr>
        <p:spPr bwMode="auto">
          <a:xfrm>
            <a:off x="1978025" y="3862388"/>
            <a:ext cx="722313" cy="935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56" name="Rectangle 17"/>
          <p:cNvSpPr>
            <a:spLocks noChangeArrowheads="1"/>
          </p:cNvSpPr>
          <p:nvPr/>
        </p:nvSpPr>
        <p:spPr bwMode="auto">
          <a:xfrm>
            <a:off x="827088"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73757" name="Rectangle 17"/>
          <p:cNvSpPr>
            <a:spLocks noChangeArrowheads="1"/>
          </p:cNvSpPr>
          <p:nvPr/>
        </p:nvSpPr>
        <p:spPr bwMode="auto">
          <a:xfrm>
            <a:off x="2482850"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73758" name="Rectangle 17"/>
          <p:cNvSpPr>
            <a:spLocks noChangeArrowheads="1"/>
          </p:cNvSpPr>
          <p:nvPr/>
        </p:nvSpPr>
        <p:spPr bwMode="auto">
          <a:xfrm>
            <a:off x="6516688" y="48688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73759" name="Rectangle 17"/>
          <p:cNvSpPr>
            <a:spLocks noChangeArrowheads="1"/>
          </p:cNvSpPr>
          <p:nvPr/>
        </p:nvSpPr>
        <p:spPr bwMode="auto">
          <a:xfrm>
            <a:off x="5076825" y="53006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73760" name="Rectangle 7"/>
          <p:cNvSpPr>
            <a:spLocks noChangeArrowheads="1"/>
          </p:cNvSpPr>
          <p:nvPr/>
        </p:nvSpPr>
        <p:spPr bwMode="auto">
          <a:xfrm>
            <a:off x="3130550" y="5876925"/>
            <a:ext cx="1512888"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7</a:t>
            </a:r>
          </a:p>
        </p:txBody>
      </p:sp>
      <p:sp>
        <p:nvSpPr>
          <p:cNvPr id="73761" name="Rectangle 8"/>
          <p:cNvSpPr>
            <a:spLocks noChangeArrowheads="1"/>
          </p:cNvSpPr>
          <p:nvPr/>
        </p:nvSpPr>
        <p:spPr bwMode="auto">
          <a:xfrm>
            <a:off x="3130550" y="6164263"/>
            <a:ext cx="1512888"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a‧{$}</a:t>
            </a:r>
          </a:p>
        </p:txBody>
      </p:sp>
      <p:sp>
        <p:nvSpPr>
          <p:cNvPr id="73762" name="Rectangle 9"/>
          <p:cNvSpPr>
            <a:spLocks noChangeArrowheads="1"/>
          </p:cNvSpPr>
          <p:nvPr/>
        </p:nvSpPr>
        <p:spPr bwMode="auto">
          <a:xfrm>
            <a:off x="5003800" y="5876925"/>
            <a:ext cx="1511300"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8</a:t>
            </a:r>
          </a:p>
        </p:txBody>
      </p:sp>
      <p:sp>
        <p:nvSpPr>
          <p:cNvPr id="73763" name="Rectangle 10"/>
          <p:cNvSpPr>
            <a:spLocks noChangeArrowheads="1"/>
          </p:cNvSpPr>
          <p:nvPr/>
        </p:nvSpPr>
        <p:spPr bwMode="auto">
          <a:xfrm>
            <a:off x="5003800" y="6164263"/>
            <a:ext cx="1511300"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b‧{$}</a:t>
            </a:r>
            <a:r>
              <a:rPr lang="en-US" altLang="zh-TW">
                <a:latin typeface="Tahoma" pitchFamily="34" charset="0"/>
              </a:rPr>
              <a:t> </a:t>
            </a:r>
            <a:endParaRPr lang="en-US" altLang="zh-TW">
              <a:latin typeface="Times New Roman" pitchFamily="18" charset="0"/>
            </a:endParaRPr>
          </a:p>
        </p:txBody>
      </p:sp>
      <p:sp>
        <p:nvSpPr>
          <p:cNvPr id="73764" name="Line 38"/>
          <p:cNvSpPr>
            <a:spLocks noChangeShapeType="1"/>
          </p:cNvSpPr>
          <p:nvPr/>
        </p:nvSpPr>
        <p:spPr bwMode="auto">
          <a:xfrm flipH="1">
            <a:off x="4500563" y="3716338"/>
            <a:ext cx="2087562" cy="2160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65" name="Line 39"/>
          <p:cNvSpPr>
            <a:spLocks noChangeShapeType="1"/>
          </p:cNvSpPr>
          <p:nvPr/>
        </p:nvSpPr>
        <p:spPr bwMode="auto">
          <a:xfrm flipH="1">
            <a:off x="5795963" y="3716338"/>
            <a:ext cx="1223962" cy="2160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mc:AlternateContent xmlns:mc="http://schemas.openxmlformats.org/markup-compatibility/2006">
        <mc:Choice xmlns:p14="http://schemas.microsoft.com/office/powerpoint/2010/main" Requires="p14">
          <p:contentPart p14:bwMode="auto" r:id="rId2">
            <p14:nvContentPartPr>
              <p14:cNvPr id="2" name="筆跡 1"/>
              <p14:cNvContentPartPr/>
              <p14:nvPr/>
            </p14:nvContentPartPr>
            <p14:xfrm>
              <a:off x="1745640" y="865440"/>
              <a:ext cx="1436760" cy="70560"/>
            </p14:xfrm>
          </p:contentPart>
        </mc:Choice>
        <mc:Fallback>
          <p:pic>
            <p:nvPicPr>
              <p:cNvPr id="2" name="筆跡 1"/>
              <p:cNvPicPr/>
              <p:nvPr/>
            </p:nvPicPr>
            <p:blipFill>
              <a:blip r:embed="rId3"/>
              <a:stretch>
                <a:fillRect/>
              </a:stretch>
            </p:blipFill>
            <p:spPr>
              <a:xfrm>
                <a:off x="1739880" y="860400"/>
                <a:ext cx="1445760" cy="81000"/>
              </a:xfrm>
              <a:prstGeom prst="rect">
                <a:avLst/>
              </a:prstGeom>
            </p:spPr>
          </p:pic>
        </mc:Fallback>
      </mc:AlternateContent>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p:txBody>
          <a:bodyPr/>
          <a:lstStyle/>
          <a:p>
            <a:r>
              <a:rPr lang="en-US" altLang="zh-TW" smtClean="0"/>
              <a:t>LR(1) Action table</a:t>
            </a:r>
            <a:endParaRPr lang="zh-TW" altLang="en-US" smtClean="0"/>
          </a:p>
        </p:txBody>
      </p:sp>
      <p:graphicFrame>
        <p:nvGraphicFramePr>
          <p:cNvPr id="73829" name="Group 101"/>
          <p:cNvGraphicFramePr>
            <a:graphicFrameLocks noGrp="1"/>
          </p:cNvGraphicFramePr>
          <p:nvPr>
            <p:ph idx="1"/>
          </p:nvPr>
        </p:nvGraphicFramePr>
        <p:xfrm>
          <a:off x="611188" y="1989138"/>
          <a:ext cx="7848600" cy="4056060"/>
        </p:xfrm>
        <a:graphic>
          <a:graphicData uri="http://schemas.openxmlformats.org/drawingml/2006/table">
            <a:tbl>
              <a:tblPr/>
              <a:tblGrid>
                <a:gridCol w="1008062"/>
                <a:gridCol w="792163"/>
                <a:gridCol w="792162"/>
                <a:gridCol w="792163"/>
                <a:gridCol w="792162"/>
                <a:gridCol w="792163"/>
                <a:gridCol w="719137"/>
                <a:gridCol w="720725"/>
                <a:gridCol w="720725"/>
                <a:gridCol w="719138"/>
              </a:tblGrid>
              <a:tr h="7985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AlternateContent xmlns:mc="http://schemas.openxmlformats.org/markup-compatibility/2006">
        <mc:Choice xmlns:p14="http://schemas.microsoft.com/office/powerpoint/2010/main" Requires="p14">
          <p:contentPart p14:bwMode="auto" r:id="rId2">
            <p14:nvContentPartPr>
              <p14:cNvPr id="2" name="筆跡 1"/>
              <p14:cNvContentPartPr/>
              <p14:nvPr/>
            </p14:nvContentPartPr>
            <p14:xfrm>
              <a:off x="2275560" y="1253160"/>
              <a:ext cx="3983040" cy="122760"/>
            </p14:xfrm>
          </p:contentPart>
        </mc:Choice>
        <mc:Fallback>
          <p:pic>
            <p:nvPicPr>
              <p:cNvPr id="2" name="筆跡 1"/>
              <p:cNvPicPr/>
              <p:nvPr/>
            </p:nvPicPr>
            <p:blipFill>
              <a:blip r:embed="rId3"/>
              <a:stretch>
                <a:fillRect/>
              </a:stretch>
            </p:blipFill>
            <p:spPr>
              <a:xfrm>
                <a:off x="2269080" y="1247040"/>
                <a:ext cx="3994200" cy="133560"/>
              </a:xfrm>
              <a:prstGeom prst="rect">
                <a:avLst/>
              </a:prstGeom>
            </p:spPr>
          </p:pic>
        </mc:Fallback>
      </mc:AlternateContent>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a:xfrm>
            <a:off x="457200" y="274638"/>
            <a:ext cx="8229600" cy="490537"/>
          </a:xfrm>
        </p:spPr>
        <p:txBody>
          <a:bodyPr/>
          <a:lstStyle/>
          <a:p>
            <a:r>
              <a:rPr lang="en-US" altLang="zh-TW" sz="4000" smtClean="0"/>
              <a:t>LR(1) Go_to table</a:t>
            </a:r>
            <a:endParaRPr lang="zh-TW" altLang="en-US" sz="4000" smtClean="0"/>
          </a:p>
        </p:txBody>
      </p:sp>
      <p:graphicFrame>
        <p:nvGraphicFramePr>
          <p:cNvPr id="79980" name="Group 108"/>
          <p:cNvGraphicFramePr>
            <a:graphicFrameLocks noGrp="1"/>
          </p:cNvGraphicFramePr>
          <p:nvPr>
            <p:ph idx="1"/>
          </p:nvPr>
        </p:nvGraphicFramePr>
        <p:xfrm>
          <a:off x="395288" y="981075"/>
          <a:ext cx="8229600" cy="5656264"/>
        </p:xfrm>
        <a:graphic>
          <a:graphicData uri="http://schemas.openxmlformats.org/drawingml/2006/table">
            <a:tbl>
              <a:tblPr/>
              <a:tblGrid>
                <a:gridCol w="1176337"/>
                <a:gridCol w="1174750"/>
                <a:gridCol w="1176338"/>
                <a:gridCol w="1174750"/>
                <a:gridCol w="1176337"/>
                <a:gridCol w="1174750"/>
                <a:gridCol w="1176338"/>
              </a:tblGrid>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p:txBody>
          <a:bodyPr/>
          <a:lstStyle/>
          <a:p>
            <a:r>
              <a:rPr lang="en-US" altLang="zh-TW" smtClean="0"/>
              <a:t>LALR(1) Transition diagram</a:t>
            </a:r>
            <a:endParaRPr lang="zh-TW" altLang="en-US" smtClean="0"/>
          </a:p>
        </p:txBody>
      </p:sp>
      <p:sp>
        <p:nvSpPr>
          <p:cNvPr id="76803" name="Rectangle 3"/>
          <p:cNvSpPr>
            <a:spLocks noGrp="1"/>
          </p:cNvSpPr>
          <p:nvPr>
            <p:ph type="body" idx="1"/>
          </p:nvPr>
        </p:nvSpPr>
        <p:spPr>
          <a:xfrm>
            <a:off x="457200" y="1600200"/>
            <a:ext cx="8229600" cy="676275"/>
          </a:xfrm>
        </p:spPr>
        <p:txBody>
          <a:bodyPr/>
          <a:lstStyle/>
          <a:p>
            <a:pPr>
              <a:buFontTx/>
              <a:buNone/>
            </a:pPr>
            <a:r>
              <a:rPr lang="en-US" altLang="zh-TW" smtClean="0"/>
              <a:t>Merge states with common core:</a:t>
            </a:r>
          </a:p>
        </p:txBody>
      </p:sp>
      <p:sp>
        <p:nvSpPr>
          <p:cNvPr id="76804" name="Rectangle 3"/>
          <p:cNvSpPr>
            <a:spLocks noChangeArrowheads="1"/>
          </p:cNvSpPr>
          <p:nvPr/>
        </p:nvSpPr>
        <p:spPr bwMode="auto">
          <a:xfrm>
            <a:off x="611188" y="2420938"/>
            <a:ext cx="20161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76805" name="Rectangle 4"/>
          <p:cNvSpPr>
            <a:spLocks noChangeArrowheads="1"/>
          </p:cNvSpPr>
          <p:nvPr/>
        </p:nvSpPr>
        <p:spPr bwMode="auto">
          <a:xfrm>
            <a:off x="611188" y="2708275"/>
            <a:ext cx="2016125"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a:t>
            </a:r>
            <a:r>
              <a:rPr lang="en-US" altLang="zh-TW">
                <a:latin typeface="Times New Roman" pitchFamily="18" charset="0"/>
              </a:rPr>
              <a:t>‧T Op T {$}</a:t>
            </a:r>
            <a:endParaRPr lang="en-US" altLang="zh-TW">
              <a:latin typeface="Tahoma" pitchFamily="34" charset="0"/>
            </a:endParaRPr>
          </a:p>
          <a:p>
            <a:r>
              <a:rPr lang="en-US" altLang="zh-TW">
                <a:latin typeface="Tahoma" pitchFamily="34" charset="0"/>
              </a:rPr>
              <a:t>T </a:t>
            </a:r>
            <a:r>
              <a:rPr lang="en-US" altLang="zh-TW">
                <a:latin typeface="Times New Roman" pitchFamily="18" charset="0"/>
              </a:rPr>
              <a:t>→ ‧a           {+}</a:t>
            </a:r>
          </a:p>
          <a:p>
            <a:r>
              <a:rPr lang="en-US" altLang="zh-TW">
                <a:latin typeface="Times New Roman" pitchFamily="18" charset="0"/>
              </a:rPr>
              <a:t>T </a:t>
            </a:r>
            <a:r>
              <a:rPr lang="en-US" altLang="zh-TW"/>
              <a:t>→ ‧b          {+}</a:t>
            </a:r>
          </a:p>
        </p:txBody>
      </p:sp>
      <p:sp>
        <p:nvSpPr>
          <p:cNvPr id="76806" name="Rectangle 5"/>
          <p:cNvSpPr>
            <a:spLocks noChangeArrowheads="1"/>
          </p:cNvSpPr>
          <p:nvPr/>
        </p:nvSpPr>
        <p:spPr bwMode="auto">
          <a:xfrm>
            <a:off x="3635375" y="2420938"/>
            <a:ext cx="1944688"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76807" name="Rectangle 6"/>
          <p:cNvSpPr>
            <a:spLocks noChangeArrowheads="1"/>
          </p:cNvSpPr>
          <p:nvPr/>
        </p:nvSpPr>
        <p:spPr bwMode="auto">
          <a:xfrm>
            <a:off x="3635375" y="2708275"/>
            <a:ext cx="1944688" cy="792163"/>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T‧Op T {$}</a:t>
            </a:r>
          </a:p>
          <a:p>
            <a:r>
              <a:rPr lang="en-US" altLang="zh-TW">
                <a:latin typeface="Times New Roman" pitchFamily="18" charset="0"/>
              </a:rPr>
              <a:t>Op → ‧+     {a b}</a:t>
            </a:r>
          </a:p>
        </p:txBody>
      </p:sp>
      <p:sp>
        <p:nvSpPr>
          <p:cNvPr id="76808" name="Rectangle 7"/>
          <p:cNvSpPr>
            <a:spLocks noChangeArrowheads="1"/>
          </p:cNvSpPr>
          <p:nvPr/>
        </p:nvSpPr>
        <p:spPr bwMode="auto">
          <a:xfrm>
            <a:off x="6372225" y="2420938"/>
            <a:ext cx="20161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76809" name="Rectangle 8"/>
          <p:cNvSpPr>
            <a:spLocks noChangeArrowheads="1"/>
          </p:cNvSpPr>
          <p:nvPr/>
        </p:nvSpPr>
        <p:spPr bwMode="auto">
          <a:xfrm>
            <a:off x="6372225" y="2708275"/>
            <a:ext cx="2016125" cy="1009650"/>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 Op</a:t>
            </a:r>
            <a:r>
              <a:rPr lang="en-US" altLang="zh-TW">
                <a:latin typeface="Times New Roman" pitchFamily="18" charset="0"/>
              </a:rPr>
              <a:t>‧T {$}</a:t>
            </a:r>
          </a:p>
          <a:p>
            <a:r>
              <a:rPr lang="en-US" altLang="zh-TW">
                <a:latin typeface="Times New Roman" pitchFamily="18" charset="0"/>
              </a:rPr>
              <a:t>T → ‧a           {$}</a:t>
            </a:r>
          </a:p>
          <a:p>
            <a:r>
              <a:rPr lang="en-US" altLang="zh-TW">
                <a:latin typeface="Times New Roman" pitchFamily="18" charset="0"/>
              </a:rPr>
              <a:t>T → ‧b           {$}</a:t>
            </a:r>
          </a:p>
        </p:txBody>
      </p:sp>
      <p:sp>
        <p:nvSpPr>
          <p:cNvPr id="76810" name="Rectangle 9"/>
          <p:cNvSpPr>
            <a:spLocks noChangeArrowheads="1"/>
          </p:cNvSpPr>
          <p:nvPr/>
        </p:nvSpPr>
        <p:spPr bwMode="auto">
          <a:xfrm>
            <a:off x="7019925" y="5516563"/>
            <a:ext cx="1871663"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76811" name="Rectangle 10"/>
          <p:cNvSpPr>
            <a:spLocks noChangeArrowheads="1"/>
          </p:cNvSpPr>
          <p:nvPr/>
        </p:nvSpPr>
        <p:spPr bwMode="auto">
          <a:xfrm>
            <a:off x="7019925" y="5803900"/>
            <a:ext cx="1871663" cy="504825"/>
          </a:xfrm>
          <a:prstGeom prst="rect">
            <a:avLst/>
          </a:prstGeom>
          <a:solidFill>
            <a:schemeClr val="bg1"/>
          </a:solidFill>
          <a:ln w="9525">
            <a:solidFill>
              <a:schemeClr val="tx1"/>
            </a:solidFill>
            <a:miter lim="800000"/>
            <a:headEnd/>
            <a:tailEnd/>
          </a:ln>
        </p:spPr>
        <p:txBody>
          <a:bodyPr wrap="none" anchor="ctr"/>
          <a:lstStyle/>
          <a:p>
            <a:r>
              <a:rPr lang="en-US" altLang="zh-TW"/>
              <a:t>E → T Op T‧{$}</a:t>
            </a:r>
          </a:p>
        </p:txBody>
      </p:sp>
      <p:sp>
        <p:nvSpPr>
          <p:cNvPr id="76812" name="Line 11"/>
          <p:cNvSpPr>
            <a:spLocks noChangeShapeType="1"/>
          </p:cNvSpPr>
          <p:nvPr/>
        </p:nvSpPr>
        <p:spPr bwMode="auto">
          <a:xfrm>
            <a:off x="2627313" y="3068638"/>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6813" name="Line 12"/>
          <p:cNvSpPr>
            <a:spLocks noChangeShapeType="1"/>
          </p:cNvSpPr>
          <p:nvPr/>
        </p:nvSpPr>
        <p:spPr bwMode="auto">
          <a:xfrm>
            <a:off x="5580063" y="306863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6814" name="Line 13"/>
          <p:cNvSpPr>
            <a:spLocks noChangeShapeType="1"/>
          </p:cNvSpPr>
          <p:nvPr/>
        </p:nvSpPr>
        <p:spPr bwMode="auto">
          <a:xfrm>
            <a:off x="7596188" y="3717925"/>
            <a:ext cx="0" cy="1800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6815" name="Line 14"/>
          <p:cNvSpPr>
            <a:spLocks noChangeShapeType="1"/>
          </p:cNvSpPr>
          <p:nvPr/>
        </p:nvSpPr>
        <p:spPr bwMode="auto">
          <a:xfrm>
            <a:off x="4498975" y="3502025"/>
            <a:ext cx="1588"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6816" name="Rectangle 17"/>
          <p:cNvSpPr>
            <a:spLocks noChangeArrowheads="1"/>
          </p:cNvSpPr>
          <p:nvPr/>
        </p:nvSpPr>
        <p:spPr bwMode="auto">
          <a:xfrm>
            <a:off x="4140200" y="37163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76817" name="Rectangle 18"/>
          <p:cNvSpPr>
            <a:spLocks noChangeArrowheads="1"/>
          </p:cNvSpPr>
          <p:nvPr/>
        </p:nvSpPr>
        <p:spPr bwMode="auto">
          <a:xfrm>
            <a:off x="2987675" y="27797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76818" name="Rectangle 19"/>
          <p:cNvSpPr>
            <a:spLocks noChangeArrowheads="1"/>
          </p:cNvSpPr>
          <p:nvPr/>
        </p:nvSpPr>
        <p:spPr bwMode="auto">
          <a:xfrm>
            <a:off x="5651500" y="27797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Op</a:t>
            </a:r>
          </a:p>
        </p:txBody>
      </p:sp>
      <p:sp>
        <p:nvSpPr>
          <p:cNvPr id="76819" name="Rectangle 20"/>
          <p:cNvSpPr>
            <a:spLocks noChangeArrowheads="1"/>
          </p:cNvSpPr>
          <p:nvPr/>
        </p:nvSpPr>
        <p:spPr bwMode="auto">
          <a:xfrm>
            <a:off x="7164388" y="45100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76820" name="Rectangle 7"/>
          <p:cNvSpPr>
            <a:spLocks noChangeArrowheads="1"/>
          </p:cNvSpPr>
          <p:nvPr/>
        </p:nvSpPr>
        <p:spPr bwMode="auto">
          <a:xfrm>
            <a:off x="323850" y="5300663"/>
            <a:ext cx="1512888"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 7</a:t>
            </a:r>
          </a:p>
        </p:txBody>
      </p:sp>
      <p:sp>
        <p:nvSpPr>
          <p:cNvPr id="76821" name="Rectangle 8"/>
          <p:cNvSpPr>
            <a:spLocks noChangeArrowheads="1"/>
          </p:cNvSpPr>
          <p:nvPr/>
        </p:nvSpPr>
        <p:spPr bwMode="auto">
          <a:xfrm>
            <a:off x="323850" y="5588000"/>
            <a:ext cx="1512888"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a‧{+ $}</a:t>
            </a:r>
          </a:p>
        </p:txBody>
      </p:sp>
      <p:sp>
        <p:nvSpPr>
          <p:cNvPr id="76822" name="Rectangle 9"/>
          <p:cNvSpPr>
            <a:spLocks noChangeArrowheads="1"/>
          </p:cNvSpPr>
          <p:nvPr/>
        </p:nvSpPr>
        <p:spPr bwMode="auto">
          <a:xfrm>
            <a:off x="2197100" y="5300663"/>
            <a:ext cx="1511300"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 8</a:t>
            </a:r>
          </a:p>
        </p:txBody>
      </p:sp>
      <p:sp>
        <p:nvSpPr>
          <p:cNvPr id="76823" name="Rectangle 10"/>
          <p:cNvSpPr>
            <a:spLocks noChangeArrowheads="1"/>
          </p:cNvSpPr>
          <p:nvPr/>
        </p:nvSpPr>
        <p:spPr bwMode="auto">
          <a:xfrm>
            <a:off x="2197100" y="5588000"/>
            <a:ext cx="1511300"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b‧{+ $}</a:t>
            </a:r>
            <a:r>
              <a:rPr lang="en-US" altLang="zh-TW">
                <a:latin typeface="Tahoma" pitchFamily="34" charset="0"/>
              </a:rPr>
              <a:t> </a:t>
            </a:r>
            <a:endParaRPr lang="en-US" altLang="zh-TW">
              <a:latin typeface="Times New Roman" pitchFamily="18" charset="0"/>
            </a:endParaRPr>
          </a:p>
        </p:txBody>
      </p:sp>
      <p:sp>
        <p:nvSpPr>
          <p:cNvPr id="76824" name="Rectangle 9"/>
          <p:cNvSpPr>
            <a:spLocks noChangeArrowheads="1"/>
          </p:cNvSpPr>
          <p:nvPr/>
        </p:nvSpPr>
        <p:spPr bwMode="auto">
          <a:xfrm>
            <a:off x="3708400" y="4076700"/>
            <a:ext cx="1655763"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76825" name="Rectangle 10"/>
          <p:cNvSpPr>
            <a:spLocks noChangeArrowheads="1"/>
          </p:cNvSpPr>
          <p:nvPr/>
        </p:nvSpPr>
        <p:spPr bwMode="auto">
          <a:xfrm>
            <a:off x="3708400" y="4364038"/>
            <a:ext cx="1655763"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Op → </a:t>
            </a:r>
            <a:r>
              <a:rPr lang="en-US" altLang="zh-TW">
                <a:latin typeface="Times New Roman" pitchFamily="18" charset="0"/>
              </a:rPr>
              <a:t>+‧{a b}</a:t>
            </a:r>
          </a:p>
        </p:txBody>
      </p:sp>
      <p:sp>
        <p:nvSpPr>
          <p:cNvPr id="76826" name="Line 14"/>
          <p:cNvSpPr>
            <a:spLocks noChangeShapeType="1"/>
          </p:cNvSpPr>
          <p:nvPr/>
        </p:nvSpPr>
        <p:spPr bwMode="auto">
          <a:xfrm flipH="1">
            <a:off x="1258888" y="3860800"/>
            <a:ext cx="0" cy="1368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6827" name="Line 14"/>
          <p:cNvSpPr>
            <a:spLocks noChangeShapeType="1"/>
          </p:cNvSpPr>
          <p:nvPr/>
        </p:nvSpPr>
        <p:spPr bwMode="auto">
          <a:xfrm>
            <a:off x="1978025" y="3862388"/>
            <a:ext cx="865188" cy="1438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6828" name="Rectangle 17"/>
          <p:cNvSpPr>
            <a:spLocks noChangeArrowheads="1"/>
          </p:cNvSpPr>
          <p:nvPr/>
        </p:nvSpPr>
        <p:spPr bwMode="auto">
          <a:xfrm>
            <a:off x="827088"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76829" name="Rectangle 17"/>
          <p:cNvSpPr>
            <a:spLocks noChangeArrowheads="1"/>
          </p:cNvSpPr>
          <p:nvPr/>
        </p:nvSpPr>
        <p:spPr bwMode="auto">
          <a:xfrm>
            <a:off x="2482850"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76830" name="Rectangle 17"/>
          <p:cNvSpPr>
            <a:spLocks noChangeArrowheads="1"/>
          </p:cNvSpPr>
          <p:nvPr/>
        </p:nvSpPr>
        <p:spPr bwMode="auto">
          <a:xfrm>
            <a:off x="5651500" y="49418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76831" name="Rectangle 17"/>
          <p:cNvSpPr>
            <a:spLocks noChangeArrowheads="1"/>
          </p:cNvSpPr>
          <p:nvPr/>
        </p:nvSpPr>
        <p:spPr bwMode="auto">
          <a:xfrm>
            <a:off x="5435600" y="62372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cxnSp>
        <p:nvCxnSpPr>
          <p:cNvPr id="76832" name="AutoShape 68"/>
          <p:cNvCxnSpPr>
            <a:cxnSpLocks noChangeShapeType="1"/>
            <a:stCxn id="76809" idx="2"/>
            <a:endCxn id="76823" idx="3"/>
          </p:cNvCxnSpPr>
          <p:nvPr/>
        </p:nvCxnSpPr>
        <p:spPr bwMode="auto">
          <a:xfrm rot="5400000">
            <a:off x="4483100" y="2943225"/>
            <a:ext cx="2122488" cy="367188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6833" name="AutoShape 69"/>
          <p:cNvCxnSpPr>
            <a:cxnSpLocks noChangeShapeType="1"/>
            <a:stCxn id="76809" idx="2"/>
            <a:endCxn id="76821" idx="2"/>
          </p:cNvCxnSpPr>
          <p:nvPr/>
        </p:nvCxnSpPr>
        <p:spPr bwMode="auto">
          <a:xfrm rot="5400000">
            <a:off x="3043238" y="1755775"/>
            <a:ext cx="2374900" cy="6299200"/>
          </a:xfrm>
          <a:prstGeom prst="curvedConnector3">
            <a:avLst>
              <a:gd name="adj1" fmla="val 10962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mc:Choice xmlns:p14="http://schemas.microsoft.com/office/powerpoint/2010/main" Requires="p14">
          <p:contentPart p14:bwMode="auto" r:id="rId2">
            <p14:nvContentPartPr>
              <p14:cNvPr id="2" name="筆跡 1"/>
              <p14:cNvContentPartPr/>
              <p14:nvPr/>
            </p14:nvContentPartPr>
            <p14:xfrm>
              <a:off x="-24480" y="4947840"/>
              <a:ext cx="8442360" cy="1445400"/>
            </p14:xfrm>
          </p:contentPart>
        </mc:Choice>
        <mc:Fallback>
          <p:pic>
            <p:nvPicPr>
              <p:cNvPr id="2" name="筆跡 1"/>
              <p:cNvPicPr/>
              <p:nvPr/>
            </p:nvPicPr>
            <p:blipFill>
              <a:blip r:embed="rId3"/>
              <a:stretch>
                <a:fillRect/>
              </a:stretch>
            </p:blipFill>
            <p:spPr>
              <a:xfrm>
                <a:off x="-29880" y="4941360"/>
                <a:ext cx="8451000" cy="1459800"/>
              </a:xfrm>
              <a:prstGeom prst="rect">
                <a:avLst/>
              </a:prstGeom>
            </p:spPr>
          </p:pic>
        </mc:Fallback>
      </mc:AlternateContent>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p:txBody>
          <a:bodyPr/>
          <a:lstStyle/>
          <a:p>
            <a:r>
              <a:rPr lang="en-US" altLang="zh-TW" smtClean="0"/>
              <a:t>LALR(1) Action table</a:t>
            </a:r>
            <a:endParaRPr lang="zh-TW" altLang="en-US" smtClean="0"/>
          </a:p>
        </p:txBody>
      </p:sp>
      <p:graphicFrame>
        <p:nvGraphicFramePr>
          <p:cNvPr id="77907" name="Group 83"/>
          <p:cNvGraphicFramePr>
            <a:graphicFrameLocks noGrp="1"/>
          </p:cNvGraphicFramePr>
          <p:nvPr>
            <p:ph idx="1"/>
          </p:nvPr>
        </p:nvGraphicFramePr>
        <p:xfrm>
          <a:off x="468313" y="1989138"/>
          <a:ext cx="8229600" cy="4232277"/>
        </p:xfrm>
        <a:graphic>
          <a:graphicData uri="http://schemas.openxmlformats.org/drawingml/2006/table">
            <a:tbl>
              <a:tblPr/>
              <a:tblGrid>
                <a:gridCol w="1125537"/>
                <a:gridCol w="890588"/>
                <a:gridCol w="1092200"/>
                <a:gridCol w="1089025"/>
                <a:gridCol w="1009650"/>
                <a:gridCol w="1006475"/>
                <a:gridCol w="1008062"/>
                <a:gridCol w="1008063"/>
              </a:tblGrid>
              <a:tr h="835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2, 7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3, 8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a:xfrm>
            <a:off x="457200" y="274638"/>
            <a:ext cx="8229600" cy="490537"/>
          </a:xfrm>
        </p:spPr>
        <p:txBody>
          <a:bodyPr/>
          <a:lstStyle/>
          <a:p>
            <a:r>
              <a:rPr lang="en-US" altLang="zh-TW" sz="4000" smtClean="0"/>
              <a:t>LALR(1) Go_to table </a:t>
            </a:r>
            <a:endParaRPr lang="zh-TW" altLang="en-US" sz="4000" smtClean="0"/>
          </a:p>
        </p:txBody>
      </p:sp>
      <p:graphicFrame>
        <p:nvGraphicFramePr>
          <p:cNvPr id="87044" name="Group 4"/>
          <p:cNvGraphicFramePr>
            <a:graphicFrameLocks noGrp="1"/>
          </p:cNvGraphicFramePr>
          <p:nvPr>
            <p:ph idx="1"/>
          </p:nvPr>
        </p:nvGraphicFramePr>
        <p:xfrm>
          <a:off x="468313" y="981075"/>
          <a:ext cx="8229600" cy="4525964"/>
        </p:xfrm>
        <a:graphic>
          <a:graphicData uri="http://schemas.openxmlformats.org/drawingml/2006/table">
            <a:tbl>
              <a:tblPr/>
              <a:tblGrid>
                <a:gridCol w="1176337"/>
                <a:gridCol w="1174750"/>
                <a:gridCol w="1176338"/>
                <a:gridCol w="1174750"/>
                <a:gridCol w="1176337"/>
                <a:gridCol w="1174750"/>
                <a:gridCol w="1176338"/>
              </a:tblGrid>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2, 7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2, 7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2, 7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8925" name="Rectangle 79"/>
          <p:cNvSpPr>
            <a:spLocks/>
          </p:cNvSpPr>
          <p:nvPr/>
        </p:nvSpPr>
        <p:spPr bwMode="auto">
          <a:xfrm>
            <a:off x="468313" y="5661025"/>
            <a:ext cx="82296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 typeface="Arial" charset="0"/>
              <a:buNone/>
            </a:pPr>
            <a:r>
              <a:rPr kumimoji="0" lang="en-US" altLang="zh-TW" sz="3200">
                <a:latin typeface="Calibri" pitchFamily="34" charset="0"/>
              </a:rPr>
              <a:t>Think: when parsing a $ b,</a:t>
            </a:r>
          </a:p>
          <a:p>
            <a:pPr marL="342900" indent="-342900" eaLnBrk="0" hangingPunct="0">
              <a:spcBef>
                <a:spcPct val="20000"/>
              </a:spcBef>
              <a:buFont typeface="Arial" charset="0"/>
              <a:buNone/>
            </a:pPr>
            <a:r>
              <a:rPr kumimoji="0" lang="en-US" altLang="zh-TW" sz="3200">
                <a:latin typeface="Calibri" pitchFamily="34" charset="0"/>
              </a:rPr>
              <a:t>LALR(1) will be less powerful than LR(1).</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Final Notes</a:t>
            </a:r>
            <a:endParaRPr lang="zh-TW" altLang="en-US" dirty="0">
              <a:solidFill>
                <a:srgbClr val="FF0000"/>
              </a:solidFill>
            </a:endParaRPr>
          </a:p>
        </p:txBody>
      </p:sp>
      <p:sp>
        <p:nvSpPr>
          <p:cNvPr id="5" name="內容版面配置區 4"/>
          <p:cNvSpPr>
            <a:spLocks noGrp="1"/>
          </p:cNvSpPr>
          <p:nvPr>
            <p:ph idx="1"/>
          </p:nvPr>
        </p:nvSpPr>
        <p:spPr/>
        <p:txBody>
          <a:bodyPr/>
          <a:lstStyle/>
          <a:p>
            <a:r>
              <a:rPr lang="en-US" altLang="zh-TW" sz="2800" dirty="0" smtClean="0"/>
              <a:t>OK, finally, you know what Bison/YACC is doing.</a:t>
            </a:r>
          </a:p>
          <a:p>
            <a:r>
              <a:rPr lang="en-US" altLang="zh-TW" sz="2800" dirty="0" smtClean="0"/>
              <a:t>You give it a LALR(1) grammar, it parses your grammar and then generate </a:t>
            </a:r>
            <a:r>
              <a:rPr lang="en-US" altLang="zh-TW" sz="2800" dirty="0" err="1" smtClean="0"/>
              <a:t>goto_table</a:t>
            </a:r>
            <a:r>
              <a:rPr lang="en-US" altLang="zh-TW" sz="2800" dirty="0" smtClean="0"/>
              <a:t>, action table (with </a:t>
            </a:r>
            <a:r>
              <a:rPr lang="en-US" altLang="zh-TW" sz="2800" dirty="0" err="1" smtClean="0"/>
              <a:t>lookahead</a:t>
            </a:r>
            <a:r>
              <a:rPr lang="en-US" altLang="zh-TW" sz="2800" dirty="0" smtClean="0"/>
              <a:t>), and the code to execute the pushdown automata. These elements form a parser.</a:t>
            </a:r>
          </a:p>
          <a:p>
            <a:r>
              <a:rPr lang="en-US" altLang="zh-TW" sz="2800" dirty="0" smtClean="0"/>
              <a:t>When you input a stream of tokens,  the parser read input and execute the pushdown automata smartly, efficiently, with the tables.</a:t>
            </a:r>
            <a:endParaRPr lang="zh-TW" altLang="en-US" sz="2800" dirty="0"/>
          </a:p>
        </p:txBody>
      </p:sp>
      <p:sp>
        <p:nvSpPr>
          <p:cNvPr id="4" name="投影片編號版面配置區 3"/>
          <p:cNvSpPr>
            <a:spLocks noGrp="1"/>
          </p:cNvSpPr>
          <p:nvPr>
            <p:ph type="sldNum" sz="quarter" idx="12"/>
          </p:nvPr>
        </p:nvSpPr>
        <p:spPr/>
        <p:txBody>
          <a:bodyPr/>
          <a:lstStyle/>
          <a:p>
            <a:pPr>
              <a:defRPr/>
            </a:pPr>
            <a:fld id="{C0B66B0F-2DA6-4739-BA5C-7E7A51683838}" type="slidenum">
              <a:rPr lang="zh-TW" altLang="en-US" smtClean="0"/>
              <a:pPr>
                <a:defRPr/>
              </a:pPr>
              <a:t>86</a:t>
            </a:fld>
            <a:endParaRPr lang="zh-TW" altLang="en-US"/>
          </a:p>
        </p:txBody>
      </p:sp>
      <mc:AlternateContent xmlns:mc="http://schemas.openxmlformats.org/markup-compatibility/2006">
        <mc:Choice xmlns:p14="http://schemas.microsoft.com/office/powerpoint/2010/main" Requires="p14">
          <p:contentPart p14:bwMode="auto" r:id="rId2">
            <p14:nvContentPartPr>
              <p14:cNvPr id="3" name="筆跡 2"/>
              <p14:cNvContentPartPr/>
              <p14:nvPr/>
            </p14:nvContentPartPr>
            <p14:xfrm>
              <a:off x="856080" y="249120"/>
              <a:ext cx="7637760" cy="5857560"/>
            </p14:xfrm>
          </p:contentPart>
        </mc:Choice>
        <mc:Fallback>
          <p:pic>
            <p:nvPicPr>
              <p:cNvPr id="3" name="筆跡 2"/>
              <p:cNvPicPr/>
              <p:nvPr/>
            </p:nvPicPr>
            <p:blipFill>
              <a:blip r:embed="rId3"/>
              <a:stretch>
                <a:fillRect/>
              </a:stretch>
            </p:blipFill>
            <p:spPr>
              <a:xfrm>
                <a:off x="850320" y="240480"/>
                <a:ext cx="7650720" cy="5873040"/>
              </a:xfrm>
              <a:prstGeom prst="rect">
                <a:avLst/>
              </a:prstGeom>
            </p:spPr>
          </p:pic>
        </mc:Fallback>
      </mc:AlternateContent>
    </p:spTree>
    <p:extLst>
      <p:ext uri="{BB962C8B-B14F-4D97-AF65-F5344CB8AC3E}">
        <p14:creationId xmlns:p14="http://schemas.microsoft.com/office/powerpoint/2010/main" val="252871912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How to resolve conflicts</a:t>
            </a:r>
            <a:endParaRPr lang="zh-TW" altLang="en-US" dirty="0">
              <a:solidFill>
                <a:srgbClr val="FF0000"/>
              </a:solidFill>
            </a:endParaRPr>
          </a:p>
        </p:txBody>
      </p:sp>
      <p:sp>
        <p:nvSpPr>
          <p:cNvPr id="3" name="內容版面配置區 2"/>
          <p:cNvSpPr>
            <a:spLocks noGrp="1"/>
          </p:cNvSpPr>
          <p:nvPr>
            <p:ph idx="1"/>
          </p:nvPr>
        </p:nvSpPr>
        <p:spPr/>
        <p:txBody>
          <a:bodyPr/>
          <a:lstStyle/>
          <a:p>
            <a:r>
              <a:rPr lang="en-US" altLang="zh-TW" dirty="0" smtClean="0"/>
              <a:t>OK, sometimes your grammar generates shift/reduce or reduce/reduce conflicts. How can we do about it</a:t>
            </a:r>
            <a:r>
              <a:rPr lang="en-US" altLang="zh-TW" dirty="0" smtClean="0"/>
              <a:t>?</a:t>
            </a:r>
          </a:p>
          <a:p>
            <a:endParaRPr lang="en-US" altLang="zh-TW" dirty="0"/>
          </a:p>
          <a:p>
            <a:endParaRPr lang="en-US" altLang="zh-TW" dirty="0" smtClean="0"/>
          </a:p>
          <a:p>
            <a:pPr marL="0" indent="0">
              <a:buNone/>
            </a:pPr>
            <a:endParaRPr lang="en-US" altLang="zh-TW" dirty="0" smtClean="0"/>
          </a:p>
          <a:p>
            <a:r>
              <a:rPr lang="en-US" altLang="zh-TW" dirty="0" smtClean="0"/>
              <a:t>The answer: rewrite the grammar so that it still can do the same thing but the conflicts can be resolved.  </a:t>
            </a:r>
            <a:endParaRPr lang="zh-TW" altLang="en-US" dirty="0"/>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87</a:t>
            </a:fld>
            <a:endParaRPr lang="en-US" altLang="zh-TW"/>
          </a:p>
        </p:txBody>
      </p:sp>
      <p:pic>
        <p:nvPicPr>
          <p:cNvPr id="5" name="圖片 4"/>
          <p:cNvPicPr>
            <a:picLocks noChangeAspect="1"/>
          </p:cNvPicPr>
          <p:nvPr/>
        </p:nvPicPr>
        <p:blipFill>
          <a:blip r:embed="rId2"/>
          <a:stretch>
            <a:fillRect/>
          </a:stretch>
        </p:blipFill>
        <p:spPr>
          <a:xfrm>
            <a:off x="1143000" y="3124200"/>
            <a:ext cx="7153275" cy="1943917"/>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筆跡 5"/>
              <p14:cNvContentPartPr/>
              <p14:nvPr/>
            </p14:nvContentPartPr>
            <p14:xfrm>
              <a:off x="545400" y="2035080"/>
              <a:ext cx="7373160" cy="4280760"/>
            </p14:xfrm>
          </p:contentPart>
        </mc:Choice>
        <mc:Fallback>
          <p:pic>
            <p:nvPicPr>
              <p:cNvPr id="6" name="筆跡 5"/>
              <p:cNvPicPr/>
              <p:nvPr/>
            </p:nvPicPr>
            <p:blipFill>
              <a:blip r:embed="rId4"/>
              <a:stretch>
                <a:fillRect/>
              </a:stretch>
            </p:blipFill>
            <p:spPr>
              <a:xfrm>
                <a:off x="540000" y="2027520"/>
                <a:ext cx="7385760" cy="4295520"/>
              </a:xfrm>
              <a:prstGeom prst="rect">
                <a:avLst/>
              </a:prstGeom>
            </p:spPr>
          </p:pic>
        </mc:Fallback>
      </mc:AlternateContent>
    </p:spTree>
    <p:extLst>
      <p:ext uri="{BB962C8B-B14F-4D97-AF65-F5344CB8AC3E}">
        <p14:creationId xmlns:p14="http://schemas.microsoft.com/office/powerpoint/2010/main" val="29700762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 The Hanging-Else problem</a:t>
            </a:r>
            <a:endParaRPr lang="zh-TW" altLang="en-US" dirty="0"/>
          </a:p>
        </p:txBody>
      </p:sp>
      <p:sp>
        <p:nvSpPr>
          <p:cNvPr id="3" name="內容版面配置區 2"/>
          <p:cNvSpPr>
            <a:spLocks noGrp="1"/>
          </p:cNvSpPr>
          <p:nvPr>
            <p:ph idx="1"/>
          </p:nvPr>
        </p:nvSpPr>
        <p:spPr>
          <a:xfrm>
            <a:off x="457200" y="3352800"/>
            <a:ext cx="8229600" cy="2773363"/>
          </a:xfrm>
        </p:spPr>
        <p:txBody>
          <a:bodyPr/>
          <a:lstStyle/>
          <a:p>
            <a:r>
              <a:rPr lang="en-US" altLang="zh-TW" dirty="0" smtClean="0"/>
              <a:t>A shift/reduce error </a:t>
            </a:r>
            <a:endParaRPr lang="zh-TW" altLang="en-US" dirty="0"/>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88</a:t>
            </a:fld>
            <a:endParaRPr lang="en-US" altLang="zh-TW"/>
          </a:p>
        </p:txBody>
      </p:sp>
      <p:pic>
        <p:nvPicPr>
          <p:cNvPr id="5" name="圖片 4"/>
          <p:cNvPicPr>
            <a:picLocks noChangeAspect="1"/>
          </p:cNvPicPr>
          <p:nvPr/>
        </p:nvPicPr>
        <p:blipFill>
          <a:blip r:embed="rId2"/>
          <a:stretch>
            <a:fillRect/>
          </a:stretch>
        </p:blipFill>
        <p:spPr>
          <a:xfrm>
            <a:off x="457200" y="1448481"/>
            <a:ext cx="8305800" cy="1820449"/>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筆跡 5"/>
              <p14:cNvContentPartPr/>
              <p14:nvPr/>
            </p14:nvContentPartPr>
            <p14:xfrm>
              <a:off x="848160" y="787680"/>
              <a:ext cx="8082360" cy="5559840"/>
            </p14:xfrm>
          </p:contentPart>
        </mc:Choice>
        <mc:Fallback>
          <p:pic>
            <p:nvPicPr>
              <p:cNvPr id="6" name="筆跡 5"/>
              <p:cNvPicPr/>
              <p:nvPr/>
            </p:nvPicPr>
            <p:blipFill>
              <a:blip r:embed="rId4"/>
              <a:stretch>
                <a:fillRect/>
              </a:stretch>
            </p:blipFill>
            <p:spPr>
              <a:xfrm>
                <a:off x="840960" y="781200"/>
                <a:ext cx="8096040" cy="5575680"/>
              </a:xfrm>
              <a:prstGeom prst="rect">
                <a:avLst/>
              </a:prstGeom>
            </p:spPr>
          </p:pic>
        </mc:Fallback>
      </mc:AlternateContent>
    </p:spTree>
    <p:extLst>
      <p:ext uri="{BB962C8B-B14F-4D97-AF65-F5344CB8AC3E}">
        <p14:creationId xmlns:p14="http://schemas.microsoft.com/office/powerpoint/2010/main" val="72164936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Causes</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89</a:t>
            </a:fld>
            <a:endParaRPr lang="en-US" altLang="zh-TW"/>
          </a:p>
        </p:txBody>
      </p:sp>
      <p:pic>
        <p:nvPicPr>
          <p:cNvPr id="5" name="圖片 4"/>
          <p:cNvPicPr>
            <a:picLocks noChangeAspect="1"/>
          </p:cNvPicPr>
          <p:nvPr/>
        </p:nvPicPr>
        <p:blipFill>
          <a:blip r:embed="rId2"/>
          <a:stretch>
            <a:fillRect/>
          </a:stretch>
        </p:blipFill>
        <p:spPr>
          <a:xfrm>
            <a:off x="372795" y="1558471"/>
            <a:ext cx="8398410" cy="4080692"/>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筆跡 5"/>
              <p14:cNvContentPartPr/>
              <p14:nvPr/>
            </p14:nvContentPartPr>
            <p14:xfrm>
              <a:off x="1421280" y="1309680"/>
              <a:ext cx="5463000" cy="3925440"/>
            </p14:xfrm>
          </p:contentPart>
        </mc:Choice>
        <mc:Fallback>
          <p:pic>
            <p:nvPicPr>
              <p:cNvPr id="6" name="筆跡 5"/>
              <p:cNvPicPr/>
              <p:nvPr/>
            </p:nvPicPr>
            <p:blipFill>
              <a:blip r:embed="rId4"/>
              <a:stretch>
                <a:fillRect/>
              </a:stretch>
            </p:blipFill>
            <p:spPr>
              <a:xfrm>
                <a:off x="1413000" y="1303920"/>
                <a:ext cx="5477760" cy="3936600"/>
              </a:xfrm>
              <a:prstGeom prst="rect">
                <a:avLst/>
              </a:prstGeom>
            </p:spPr>
          </p:pic>
        </mc:Fallback>
      </mc:AlternateContent>
    </p:spTree>
    <p:extLst>
      <p:ext uri="{BB962C8B-B14F-4D97-AF65-F5344CB8AC3E}">
        <p14:creationId xmlns:p14="http://schemas.microsoft.com/office/powerpoint/2010/main" val="3196488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8FFDF405-76EF-496E-AE10-CBCF2BE6D8BE}" type="slidenum">
              <a:rPr kumimoji="0" lang="en-US" altLang="zh-TW" smtClean="0"/>
              <a:pPr eaLnBrk="1" hangingPunct="1"/>
              <a:t>9</a:t>
            </a:fld>
            <a:endParaRPr kumimoji="0" lang="en-US" altLang="zh-TW" smtClean="0"/>
          </a:p>
        </p:txBody>
      </p:sp>
      <p:sp>
        <p:nvSpPr>
          <p:cNvPr id="10243" name="Rectangle 2"/>
          <p:cNvSpPr>
            <a:spLocks noGrp="1" noChangeArrowheads="1"/>
          </p:cNvSpPr>
          <p:nvPr>
            <p:ph type="title" idx="4294967295"/>
          </p:nvPr>
        </p:nvSpPr>
        <p:spPr/>
        <p:txBody>
          <a:bodyPr anchor="b"/>
          <a:lstStyle/>
          <a:p>
            <a:pPr eaLnBrk="1" hangingPunct="1"/>
            <a:r>
              <a:rPr lang="en-US" altLang="zh-TW" smtClean="0"/>
              <a:t>Shift-reduce Parsing (Cont.)</a:t>
            </a:r>
          </a:p>
        </p:txBody>
      </p:sp>
      <p:sp>
        <p:nvSpPr>
          <p:cNvPr id="10244" name="Rectangle 3"/>
          <p:cNvSpPr>
            <a:spLocks noGrp="1" noChangeArrowheads="1"/>
          </p:cNvSpPr>
          <p:nvPr>
            <p:ph type="body" idx="4294967295"/>
          </p:nvPr>
        </p:nvSpPr>
        <p:spPr>
          <a:xfrm>
            <a:off x="457200" y="1719263"/>
            <a:ext cx="8229600" cy="4878387"/>
          </a:xfrm>
        </p:spPr>
        <p:txBody>
          <a:bodyPr/>
          <a:lstStyle/>
          <a:p>
            <a:pPr eaLnBrk="1" hangingPunct="1">
              <a:lnSpc>
                <a:spcPct val="90000"/>
              </a:lnSpc>
            </a:pPr>
            <a:r>
              <a:rPr lang="en-US" altLang="zh-TW" sz="2800" smtClean="0">
                <a:solidFill>
                  <a:srgbClr val="000099"/>
                </a:solidFill>
              </a:rPr>
              <a:t>Shift:</a:t>
            </a:r>
            <a:r>
              <a:rPr lang="en-US" altLang="zh-TW" sz="2800" smtClean="0"/>
              <a:t> shift the next input token onto the top of the stack.</a:t>
            </a:r>
          </a:p>
          <a:p>
            <a:pPr eaLnBrk="1" hangingPunct="1">
              <a:lnSpc>
                <a:spcPct val="90000"/>
              </a:lnSpc>
            </a:pPr>
            <a:r>
              <a:rPr lang="en-US" altLang="zh-TW" sz="2800" smtClean="0">
                <a:solidFill>
                  <a:srgbClr val="000099"/>
                </a:solidFill>
              </a:rPr>
              <a:t>Reduce:</a:t>
            </a:r>
            <a:r>
              <a:rPr lang="en-US" altLang="zh-TW" sz="2800" smtClean="0"/>
              <a:t> the right end of the string to be reduced must be at the top of the stack. Locate the left end of the string within the stack and decide what non-terminal to replace that string.</a:t>
            </a:r>
          </a:p>
          <a:p>
            <a:pPr eaLnBrk="1" hangingPunct="1">
              <a:lnSpc>
                <a:spcPct val="90000"/>
              </a:lnSpc>
            </a:pPr>
            <a:r>
              <a:rPr lang="en-US" altLang="zh-TW" sz="2800" smtClean="0">
                <a:solidFill>
                  <a:srgbClr val="000099"/>
                </a:solidFill>
              </a:rPr>
              <a:t>Accept:</a:t>
            </a:r>
            <a:r>
              <a:rPr lang="en-US" altLang="zh-TW" sz="2800" smtClean="0"/>
              <a:t> announce successful completion of parsing.</a:t>
            </a:r>
          </a:p>
          <a:p>
            <a:pPr eaLnBrk="1" hangingPunct="1">
              <a:lnSpc>
                <a:spcPct val="90000"/>
              </a:lnSpc>
            </a:pPr>
            <a:r>
              <a:rPr lang="en-US" altLang="zh-TW" sz="2800" smtClean="0">
                <a:solidFill>
                  <a:srgbClr val="000099"/>
                </a:solidFill>
              </a:rPr>
              <a:t>Error:</a:t>
            </a:r>
            <a:r>
              <a:rPr lang="en-US" altLang="zh-TW" sz="2800" smtClean="0"/>
              <a:t> discover a syntax error and call an error recovery routine.</a:t>
            </a:r>
          </a:p>
        </p:txBody>
      </p:sp>
      <p:sp>
        <p:nvSpPr>
          <p:cNvPr id="1024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Solution #1</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90</a:t>
            </a:fld>
            <a:endParaRPr lang="en-US" altLang="zh-TW"/>
          </a:p>
        </p:txBody>
      </p:sp>
      <p:pic>
        <p:nvPicPr>
          <p:cNvPr id="5" name="圖片 4"/>
          <p:cNvPicPr>
            <a:picLocks noChangeAspect="1"/>
          </p:cNvPicPr>
          <p:nvPr/>
        </p:nvPicPr>
        <p:blipFill>
          <a:blip r:embed="rId2"/>
          <a:stretch>
            <a:fillRect/>
          </a:stretch>
        </p:blipFill>
        <p:spPr>
          <a:xfrm>
            <a:off x="228600" y="1219200"/>
            <a:ext cx="8534400" cy="436245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筆跡 5"/>
              <p14:cNvContentPartPr/>
              <p14:nvPr/>
            </p14:nvContentPartPr>
            <p14:xfrm>
              <a:off x="1307520" y="1112400"/>
              <a:ext cx="6386040" cy="4526280"/>
            </p14:xfrm>
          </p:contentPart>
        </mc:Choice>
        <mc:Fallback>
          <p:pic>
            <p:nvPicPr>
              <p:cNvPr id="6" name="筆跡 5"/>
              <p:cNvPicPr/>
              <p:nvPr/>
            </p:nvPicPr>
            <p:blipFill>
              <a:blip r:embed="rId4"/>
              <a:stretch>
                <a:fillRect/>
              </a:stretch>
            </p:blipFill>
            <p:spPr>
              <a:xfrm>
                <a:off x="1299600" y="1104480"/>
                <a:ext cx="6401520" cy="4541040"/>
              </a:xfrm>
              <a:prstGeom prst="rect">
                <a:avLst/>
              </a:prstGeom>
            </p:spPr>
          </p:pic>
        </mc:Fallback>
      </mc:AlternateContent>
    </p:spTree>
    <p:extLst>
      <p:ext uri="{BB962C8B-B14F-4D97-AF65-F5344CB8AC3E}">
        <p14:creationId xmlns:p14="http://schemas.microsoft.com/office/powerpoint/2010/main" val="266485736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Solution #2</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91</a:t>
            </a:fld>
            <a:endParaRPr lang="en-US" altLang="zh-TW"/>
          </a:p>
        </p:txBody>
      </p:sp>
      <p:pic>
        <p:nvPicPr>
          <p:cNvPr id="5" name="圖片 4"/>
          <p:cNvPicPr>
            <a:picLocks noChangeAspect="1"/>
          </p:cNvPicPr>
          <p:nvPr/>
        </p:nvPicPr>
        <p:blipFill>
          <a:blip r:embed="rId2"/>
          <a:stretch>
            <a:fillRect/>
          </a:stretch>
        </p:blipFill>
        <p:spPr>
          <a:xfrm>
            <a:off x="147637" y="1143653"/>
            <a:ext cx="8848725" cy="5439056"/>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筆跡 5"/>
              <p14:cNvContentPartPr/>
              <p14:nvPr/>
            </p14:nvContentPartPr>
            <p14:xfrm>
              <a:off x="286560" y="1384560"/>
              <a:ext cx="8668080" cy="5110920"/>
            </p14:xfrm>
          </p:contentPart>
        </mc:Choice>
        <mc:Fallback>
          <p:pic>
            <p:nvPicPr>
              <p:cNvPr id="6" name="筆跡 5"/>
              <p:cNvPicPr/>
              <p:nvPr/>
            </p:nvPicPr>
            <p:blipFill>
              <a:blip r:embed="rId4"/>
              <a:stretch>
                <a:fillRect/>
              </a:stretch>
            </p:blipFill>
            <p:spPr>
              <a:xfrm>
                <a:off x="279720" y="1381320"/>
                <a:ext cx="8681760" cy="5120640"/>
              </a:xfrm>
              <a:prstGeom prst="rect">
                <a:avLst/>
              </a:prstGeom>
            </p:spPr>
          </p:pic>
        </mc:Fallback>
      </mc:AlternateContent>
    </p:spTree>
    <p:extLst>
      <p:ext uri="{BB962C8B-B14F-4D97-AF65-F5344CB8AC3E}">
        <p14:creationId xmlns:p14="http://schemas.microsoft.com/office/powerpoint/2010/main" val="362124964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92</a:t>
            </a:fld>
            <a:endParaRPr lang="en-US" altLang="zh-TW"/>
          </a:p>
        </p:txBody>
      </p:sp>
    </p:spTree>
    <p:extLst>
      <p:ext uri="{BB962C8B-B14F-4D97-AF65-F5344CB8AC3E}">
        <p14:creationId xmlns:p14="http://schemas.microsoft.com/office/powerpoint/2010/main" val="67324708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C846B98E-29DA-4CF4-99C2-DFAC3C11628E}" type="slidenum">
              <a:rPr kumimoji="0" lang="en-US" altLang="zh-TW" smtClean="0"/>
              <a:pPr eaLnBrk="1" hangingPunct="1"/>
              <a:t>93</a:t>
            </a:fld>
            <a:endParaRPr kumimoji="0" lang="en-US" altLang="zh-TW" smtClean="0"/>
          </a:p>
        </p:txBody>
      </p:sp>
      <p:sp>
        <p:nvSpPr>
          <p:cNvPr id="79875" name="Rectangle 2"/>
          <p:cNvSpPr>
            <a:spLocks noGrp="1" noChangeArrowheads="1"/>
          </p:cNvSpPr>
          <p:nvPr>
            <p:ph type="title" idx="4294967295"/>
          </p:nvPr>
        </p:nvSpPr>
        <p:spPr/>
        <p:txBody>
          <a:bodyPr anchor="b"/>
          <a:lstStyle/>
          <a:p>
            <a:pPr eaLnBrk="1" hangingPunct="1"/>
            <a:r>
              <a:rPr lang="en-US" altLang="zh-TW" smtClean="0"/>
              <a:t>Homework </a:t>
            </a:r>
          </a:p>
        </p:txBody>
      </p:sp>
      <p:sp>
        <p:nvSpPr>
          <p:cNvPr id="79876" name="Rectangle 3"/>
          <p:cNvSpPr>
            <a:spLocks noGrp="1" noChangeArrowheads="1"/>
          </p:cNvSpPr>
          <p:nvPr>
            <p:ph type="body" idx="4294967295"/>
          </p:nvPr>
        </p:nvSpPr>
        <p:spPr/>
        <p:txBody>
          <a:bodyPr/>
          <a:lstStyle/>
          <a:p>
            <a:pPr eaLnBrk="1" hangingPunct="1">
              <a:buFontTx/>
              <a:buNone/>
            </a:pPr>
            <a:r>
              <a:rPr lang="en-US" altLang="zh-TW" smtClean="0"/>
              <a:t>Construct the Transition Diagram, Action table and Go_to table for:</a:t>
            </a:r>
          </a:p>
          <a:p>
            <a:pPr eaLnBrk="1" hangingPunct="1">
              <a:buFontTx/>
              <a:buNone/>
            </a:pPr>
            <a:r>
              <a:rPr lang="en-US" altLang="zh-TW" smtClean="0"/>
              <a:t>   LR(0), SLR(1), LR(1), and LALR(1) respectively for the grammar below:</a:t>
            </a:r>
          </a:p>
          <a:p>
            <a:pPr eaLnBrk="1" hangingPunct="1">
              <a:buFontTx/>
              <a:buNone/>
            </a:pPr>
            <a:r>
              <a:rPr lang="en-US" altLang="zh-TW" smtClean="0"/>
              <a:t>			</a:t>
            </a:r>
          </a:p>
          <a:p>
            <a:pPr eaLnBrk="1" hangingPunct="1">
              <a:buFontTx/>
              <a:buNone/>
            </a:pPr>
            <a:r>
              <a:rPr lang="en-US" altLang="zh-TW" smtClean="0"/>
              <a:t>			S → xSx  </a:t>
            </a:r>
          </a:p>
          <a:p>
            <a:pPr eaLnBrk="1" hangingPunct="1">
              <a:buFontTx/>
              <a:buNone/>
            </a:pPr>
            <a:r>
              <a:rPr lang="en-US" altLang="zh-TW" smtClean="0"/>
              <a:t>                     |  x</a:t>
            </a:r>
          </a:p>
        </p:txBody>
      </p:sp>
      <p:sp>
        <p:nvSpPr>
          <p:cNvPr id="7987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F9E011C1-60B2-49D1-A242-58B57B68F534}" type="slidenum">
              <a:rPr kumimoji="0" lang="en-US" altLang="zh-TW" smtClean="0"/>
              <a:pPr eaLnBrk="1" hangingPunct="1"/>
              <a:t>94</a:t>
            </a:fld>
            <a:endParaRPr kumimoji="0" lang="en-US" altLang="zh-TW" smtClean="0"/>
          </a:p>
        </p:txBody>
      </p:sp>
      <p:sp>
        <p:nvSpPr>
          <p:cNvPr id="80899" name="Rectangle 2"/>
          <p:cNvSpPr>
            <a:spLocks noGrp="1" noChangeArrowheads="1"/>
          </p:cNvSpPr>
          <p:nvPr>
            <p:ph type="title" idx="4294967295"/>
          </p:nvPr>
        </p:nvSpPr>
        <p:spPr>
          <a:xfrm>
            <a:off x="1116013" y="692150"/>
            <a:ext cx="7793037" cy="693738"/>
          </a:xfrm>
        </p:spPr>
        <p:txBody>
          <a:bodyPr anchor="b"/>
          <a:lstStyle/>
          <a:p>
            <a:r>
              <a:rPr lang="en-US" altLang="zh-TW" sz="4000" smtClean="0"/>
              <a:t>Homework Answer </a:t>
            </a:r>
            <a:br>
              <a:rPr lang="en-US" altLang="zh-TW" sz="4000" smtClean="0"/>
            </a:br>
            <a:r>
              <a:rPr lang="en-US" altLang="zh-TW" sz="4000" smtClean="0"/>
              <a:t>LR(0) Transition Diagram</a:t>
            </a:r>
          </a:p>
        </p:txBody>
      </p:sp>
      <p:sp>
        <p:nvSpPr>
          <p:cNvPr id="80900" name="Rectangle 3"/>
          <p:cNvSpPr>
            <a:spLocks noChangeArrowheads="1"/>
          </p:cNvSpPr>
          <p:nvPr/>
        </p:nvSpPr>
        <p:spPr bwMode="auto">
          <a:xfrm>
            <a:off x="827088" y="234950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80901" name="Rectangle 4"/>
          <p:cNvSpPr>
            <a:spLocks noChangeArrowheads="1"/>
          </p:cNvSpPr>
          <p:nvPr/>
        </p:nvSpPr>
        <p:spPr bwMode="auto">
          <a:xfrm>
            <a:off x="827088" y="2636838"/>
            <a:ext cx="1584325" cy="792162"/>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a:t>
            </a:r>
            <a:endParaRPr lang="en-US" altLang="zh-TW">
              <a:latin typeface="Tahoma" pitchFamily="34" charset="0"/>
            </a:endParaRPr>
          </a:p>
          <a:p>
            <a:r>
              <a:rPr lang="en-US" altLang="zh-TW">
                <a:latin typeface="Tahoma" pitchFamily="34" charset="0"/>
              </a:rPr>
              <a:t>S </a:t>
            </a:r>
            <a:r>
              <a:rPr lang="en-US" altLang="zh-TW">
                <a:latin typeface="Times New Roman" pitchFamily="18" charset="0"/>
              </a:rPr>
              <a:t>→ ‧x</a:t>
            </a:r>
          </a:p>
        </p:txBody>
      </p:sp>
      <p:sp>
        <p:nvSpPr>
          <p:cNvPr id="80902" name="Rectangle 5"/>
          <p:cNvSpPr>
            <a:spLocks noChangeArrowheads="1"/>
          </p:cNvSpPr>
          <p:nvPr/>
        </p:nvSpPr>
        <p:spPr bwMode="auto">
          <a:xfrm>
            <a:off x="3419475" y="234950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80903" name="Rectangle 6"/>
          <p:cNvSpPr>
            <a:spLocks noChangeArrowheads="1"/>
          </p:cNvSpPr>
          <p:nvPr/>
        </p:nvSpPr>
        <p:spPr bwMode="auto">
          <a:xfrm>
            <a:off x="3419475" y="2636838"/>
            <a:ext cx="1584325"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x‧Sx</a:t>
            </a:r>
          </a:p>
          <a:p>
            <a:r>
              <a:rPr lang="en-US" altLang="zh-TW">
                <a:latin typeface="Tahoma" pitchFamily="34" charset="0"/>
              </a:rPr>
              <a:t>S → x‧</a:t>
            </a:r>
          </a:p>
          <a:p>
            <a:r>
              <a:rPr lang="en-US" altLang="zh-TW">
                <a:latin typeface="Tahoma" pitchFamily="34" charset="0"/>
              </a:rPr>
              <a:t>S → ‧xSx</a:t>
            </a:r>
          </a:p>
          <a:p>
            <a:r>
              <a:rPr lang="en-US" altLang="zh-TW">
                <a:latin typeface="Tahoma" pitchFamily="34" charset="0"/>
              </a:rPr>
              <a:t>S → ‧x</a:t>
            </a:r>
          </a:p>
        </p:txBody>
      </p:sp>
      <p:sp>
        <p:nvSpPr>
          <p:cNvPr id="80904" name="Rectangle 7"/>
          <p:cNvSpPr>
            <a:spLocks noChangeArrowheads="1"/>
          </p:cNvSpPr>
          <p:nvPr/>
        </p:nvSpPr>
        <p:spPr bwMode="auto">
          <a:xfrm>
            <a:off x="6156325" y="256540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80905" name="Rectangle 8"/>
          <p:cNvSpPr>
            <a:spLocks noChangeArrowheads="1"/>
          </p:cNvSpPr>
          <p:nvPr/>
        </p:nvSpPr>
        <p:spPr bwMode="auto">
          <a:xfrm>
            <a:off x="6156325" y="2852738"/>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 ‧ x</a:t>
            </a:r>
            <a:r>
              <a:rPr lang="en-US" altLang="zh-TW">
                <a:latin typeface="Tahoma" pitchFamily="34" charset="0"/>
              </a:rPr>
              <a:t> </a:t>
            </a:r>
            <a:endParaRPr lang="en-US" altLang="zh-TW">
              <a:latin typeface="Times New Roman" pitchFamily="18" charset="0"/>
            </a:endParaRPr>
          </a:p>
        </p:txBody>
      </p:sp>
      <p:sp>
        <p:nvSpPr>
          <p:cNvPr id="80906" name="Rectangle 9"/>
          <p:cNvSpPr>
            <a:spLocks noChangeArrowheads="1"/>
          </p:cNvSpPr>
          <p:nvPr/>
        </p:nvSpPr>
        <p:spPr bwMode="auto">
          <a:xfrm>
            <a:off x="6156325" y="422275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80907" name="Rectangle 10"/>
          <p:cNvSpPr>
            <a:spLocks noChangeArrowheads="1"/>
          </p:cNvSpPr>
          <p:nvPr/>
        </p:nvSpPr>
        <p:spPr bwMode="auto">
          <a:xfrm>
            <a:off x="6156325" y="4510088"/>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a:t>
            </a:r>
            <a:r>
              <a:rPr lang="en-US" altLang="zh-TW">
                <a:latin typeface="Tahoma" pitchFamily="34" charset="0"/>
              </a:rPr>
              <a:t> </a:t>
            </a:r>
            <a:endParaRPr lang="en-US" altLang="zh-TW">
              <a:latin typeface="Times New Roman" pitchFamily="18" charset="0"/>
            </a:endParaRPr>
          </a:p>
        </p:txBody>
      </p:sp>
      <p:sp>
        <p:nvSpPr>
          <p:cNvPr id="80908" name="Line 11"/>
          <p:cNvSpPr>
            <a:spLocks noChangeShapeType="1"/>
          </p:cNvSpPr>
          <p:nvPr/>
        </p:nvSpPr>
        <p:spPr bwMode="auto">
          <a:xfrm>
            <a:off x="2411413" y="2997200"/>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0909" name="Line 12"/>
          <p:cNvSpPr>
            <a:spLocks noChangeShapeType="1"/>
          </p:cNvSpPr>
          <p:nvPr/>
        </p:nvSpPr>
        <p:spPr bwMode="auto">
          <a:xfrm>
            <a:off x="5003800" y="2997200"/>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0910" name="Line 13"/>
          <p:cNvSpPr>
            <a:spLocks noChangeShapeType="1"/>
          </p:cNvSpPr>
          <p:nvPr/>
        </p:nvSpPr>
        <p:spPr bwMode="auto">
          <a:xfrm>
            <a:off x="6948488" y="3357563"/>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0911" name="Line 14"/>
          <p:cNvSpPr>
            <a:spLocks noChangeShapeType="1"/>
          </p:cNvSpPr>
          <p:nvPr/>
        </p:nvSpPr>
        <p:spPr bwMode="auto">
          <a:xfrm>
            <a:off x="2843213" y="3571875"/>
            <a:ext cx="576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0912" name="Line 15"/>
          <p:cNvSpPr>
            <a:spLocks noChangeShapeType="1"/>
          </p:cNvSpPr>
          <p:nvPr/>
        </p:nvSpPr>
        <p:spPr bwMode="auto">
          <a:xfrm>
            <a:off x="2843213" y="3571875"/>
            <a:ext cx="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0913" name="Line 16"/>
          <p:cNvSpPr>
            <a:spLocks noChangeShapeType="1"/>
          </p:cNvSpPr>
          <p:nvPr/>
        </p:nvSpPr>
        <p:spPr bwMode="auto">
          <a:xfrm>
            <a:off x="2843213" y="4219575"/>
            <a:ext cx="792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0914" name="Rectangle 17"/>
          <p:cNvSpPr>
            <a:spLocks noChangeArrowheads="1"/>
          </p:cNvSpPr>
          <p:nvPr/>
        </p:nvSpPr>
        <p:spPr bwMode="auto">
          <a:xfrm>
            <a:off x="2916238" y="32845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0915" name="Rectangle 18"/>
          <p:cNvSpPr>
            <a:spLocks noChangeArrowheads="1"/>
          </p:cNvSpPr>
          <p:nvPr/>
        </p:nvSpPr>
        <p:spPr bwMode="auto">
          <a:xfrm>
            <a:off x="2771775" y="270827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0916" name="Rectangle 19"/>
          <p:cNvSpPr>
            <a:spLocks noChangeArrowheads="1"/>
          </p:cNvSpPr>
          <p:nvPr/>
        </p:nvSpPr>
        <p:spPr bwMode="auto">
          <a:xfrm>
            <a:off x="5435600" y="270827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S</a:t>
            </a:r>
          </a:p>
        </p:txBody>
      </p:sp>
      <p:sp>
        <p:nvSpPr>
          <p:cNvPr id="80917" name="Rectangle 20"/>
          <p:cNvSpPr>
            <a:spLocks noChangeArrowheads="1"/>
          </p:cNvSpPr>
          <p:nvPr/>
        </p:nvSpPr>
        <p:spPr bwMode="auto">
          <a:xfrm>
            <a:off x="6588125" y="364490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0918" name="Line 21"/>
          <p:cNvSpPr>
            <a:spLocks noChangeShapeType="1"/>
          </p:cNvSpPr>
          <p:nvPr/>
        </p:nvSpPr>
        <p:spPr bwMode="auto">
          <a:xfrm>
            <a:off x="3635375" y="3789363"/>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2159A511-30B3-4B48-9BFB-08C2799CEF2B}" type="slidenum">
              <a:rPr kumimoji="0" lang="en-US" altLang="zh-TW" smtClean="0"/>
              <a:pPr eaLnBrk="1" hangingPunct="1"/>
              <a:t>95</a:t>
            </a:fld>
            <a:endParaRPr kumimoji="0" lang="en-US" altLang="zh-TW" smtClean="0"/>
          </a:p>
        </p:txBody>
      </p:sp>
      <p:sp>
        <p:nvSpPr>
          <p:cNvPr id="81923" name="Rectangle 2"/>
          <p:cNvSpPr>
            <a:spLocks noGrp="1" noChangeArrowheads="1"/>
          </p:cNvSpPr>
          <p:nvPr>
            <p:ph type="title" idx="4294967295"/>
          </p:nvPr>
        </p:nvSpPr>
        <p:spPr/>
        <p:txBody>
          <a:bodyPr anchor="b"/>
          <a:lstStyle/>
          <a:p>
            <a:r>
              <a:rPr lang="en-US" altLang="zh-TW" smtClean="0"/>
              <a:t>LR(0) Action/Go_to tables</a:t>
            </a:r>
          </a:p>
        </p:txBody>
      </p:sp>
      <p:graphicFrame>
        <p:nvGraphicFramePr>
          <p:cNvPr id="158780" name="Group 60"/>
          <p:cNvGraphicFramePr>
            <a:graphicFrameLocks noGrp="1"/>
          </p:cNvGraphicFramePr>
          <p:nvPr>
            <p:ph sz="half" idx="4294967295"/>
          </p:nvPr>
        </p:nvGraphicFramePr>
        <p:xfrm>
          <a:off x="2627313" y="1609725"/>
          <a:ext cx="4827587" cy="1069975"/>
        </p:xfrm>
        <a:graphic>
          <a:graphicData uri="http://schemas.openxmlformats.org/drawingml/2006/table">
            <a:tbl>
              <a:tblPr/>
              <a:tblGrid>
                <a:gridCol w="965200"/>
                <a:gridCol w="965200"/>
                <a:gridCol w="966787"/>
                <a:gridCol w="966788"/>
                <a:gridCol w="963612"/>
              </a:tblGrid>
              <a:tr h="5302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781" name="Group 61"/>
          <p:cNvGraphicFramePr>
            <a:graphicFrameLocks noGrp="1"/>
          </p:cNvGraphicFramePr>
          <p:nvPr>
            <p:ph sz="half" idx="4294967295"/>
          </p:nvPr>
        </p:nvGraphicFramePr>
        <p:xfrm>
          <a:off x="2627313" y="3284538"/>
          <a:ext cx="2376487" cy="3097214"/>
        </p:xfrm>
        <a:graphic>
          <a:graphicData uri="http://schemas.openxmlformats.org/drawingml/2006/table">
            <a:tbl>
              <a:tblPr/>
              <a:tblGrid>
                <a:gridCol w="792162"/>
                <a:gridCol w="792163"/>
                <a:gridCol w="792162"/>
              </a:tblGrid>
              <a:tr h="6191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7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7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70" name="Rectangle 58"/>
          <p:cNvSpPr>
            <a:spLocks noChangeArrowheads="1"/>
          </p:cNvSpPr>
          <p:nvPr/>
        </p:nvSpPr>
        <p:spPr bwMode="auto">
          <a:xfrm>
            <a:off x="611188" y="3284538"/>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Go_to table</a:t>
            </a:r>
          </a:p>
        </p:txBody>
      </p:sp>
      <p:sp>
        <p:nvSpPr>
          <p:cNvPr id="81971" name="Rectangle 59"/>
          <p:cNvSpPr>
            <a:spLocks noChangeArrowheads="1"/>
          </p:cNvSpPr>
          <p:nvPr/>
        </p:nvSpPr>
        <p:spPr bwMode="auto">
          <a:xfrm>
            <a:off x="611188" y="1989138"/>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Action table</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E0C7ECD-A84D-4B08-A3BD-6C0BFF38E29D}" type="slidenum">
              <a:rPr kumimoji="0" lang="en-US" altLang="zh-TW" smtClean="0"/>
              <a:pPr eaLnBrk="1" hangingPunct="1"/>
              <a:t>96</a:t>
            </a:fld>
            <a:endParaRPr kumimoji="0" lang="en-US" altLang="zh-TW" smtClean="0"/>
          </a:p>
        </p:txBody>
      </p:sp>
      <p:sp>
        <p:nvSpPr>
          <p:cNvPr id="82947" name="Rectangle 2"/>
          <p:cNvSpPr>
            <a:spLocks noGrp="1" noChangeArrowheads="1"/>
          </p:cNvSpPr>
          <p:nvPr>
            <p:ph type="title" idx="4294967295"/>
          </p:nvPr>
        </p:nvSpPr>
        <p:spPr>
          <a:xfrm>
            <a:off x="1116013" y="692150"/>
            <a:ext cx="7793037" cy="693738"/>
          </a:xfrm>
        </p:spPr>
        <p:txBody>
          <a:bodyPr anchor="b"/>
          <a:lstStyle/>
          <a:p>
            <a:r>
              <a:rPr lang="en-US" altLang="zh-TW" sz="4000" smtClean="0"/>
              <a:t>LR(1) Transition Diagram</a:t>
            </a:r>
          </a:p>
        </p:txBody>
      </p:sp>
      <p:sp>
        <p:nvSpPr>
          <p:cNvPr id="82948" name="Rectangle 3"/>
          <p:cNvSpPr>
            <a:spLocks noChangeArrowheads="1"/>
          </p:cNvSpPr>
          <p:nvPr/>
        </p:nvSpPr>
        <p:spPr bwMode="auto">
          <a:xfrm>
            <a:off x="827088" y="14843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82949" name="Rectangle 4"/>
          <p:cNvSpPr>
            <a:spLocks noChangeArrowheads="1"/>
          </p:cNvSpPr>
          <p:nvPr/>
        </p:nvSpPr>
        <p:spPr bwMode="auto">
          <a:xfrm>
            <a:off x="827088" y="1771650"/>
            <a:ext cx="1584325" cy="792163"/>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 {$}</a:t>
            </a:r>
            <a:endParaRPr lang="en-US" altLang="zh-TW">
              <a:latin typeface="Tahoma" pitchFamily="34" charset="0"/>
            </a:endParaRPr>
          </a:p>
          <a:p>
            <a:r>
              <a:rPr lang="en-US" altLang="zh-TW">
                <a:latin typeface="Tahoma" pitchFamily="34" charset="0"/>
              </a:rPr>
              <a:t>S </a:t>
            </a:r>
            <a:r>
              <a:rPr lang="en-US" altLang="zh-TW">
                <a:latin typeface="Times New Roman" pitchFamily="18" charset="0"/>
              </a:rPr>
              <a:t>→ ‧x {$}</a:t>
            </a:r>
          </a:p>
        </p:txBody>
      </p:sp>
      <p:sp>
        <p:nvSpPr>
          <p:cNvPr id="82950" name="Rectangle 5"/>
          <p:cNvSpPr>
            <a:spLocks noChangeArrowheads="1"/>
          </p:cNvSpPr>
          <p:nvPr/>
        </p:nvSpPr>
        <p:spPr bwMode="auto">
          <a:xfrm>
            <a:off x="3419475" y="14843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82951" name="Rectangle 6"/>
          <p:cNvSpPr>
            <a:spLocks noChangeArrowheads="1"/>
          </p:cNvSpPr>
          <p:nvPr/>
        </p:nvSpPr>
        <p:spPr bwMode="auto">
          <a:xfrm>
            <a:off x="3419475" y="1771650"/>
            <a:ext cx="1584325"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 → x‧Sx {$}</a:t>
            </a:r>
          </a:p>
          <a:p>
            <a:r>
              <a:rPr lang="en-US" altLang="zh-TW">
                <a:latin typeface="Times New Roman" pitchFamily="18" charset="0"/>
              </a:rPr>
              <a:t>S → x‧ {$}</a:t>
            </a:r>
          </a:p>
          <a:p>
            <a:r>
              <a:rPr lang="en-US" altLang="zh-TW">
                <a:latin typeface="Times New Roman" pitchFamily="18" charset="0"/>
              </a:rPr>
              <a:t>S → ‧xSx {x}</a:t>
            </a:r>
          </a:p>
          <a:p>
            <a:r>
              <a:rPr lang="en-US" altLang="zh-TW">
                <a:latin typeface="Times New Roman" pitchFamily="18" charset="0"/>
              </a:rPr>
              <a:t>S → ‧x {x}</a:t>
            </a:r>
          </a:p>
        </p:txBody>
      </p:sp>
      <p:sp>
        <p:nvSpPr>
          <p:cNvPr id="82952" name="Rectangle 7"/>
          <p:cNvSpPr>
            <a:spLocks noChangeArrowheads="1"/>
          </p:cNvSpPr>
          <p:nvPr/>
        </p:nvSpPr>
        <p:spPr bwMode="auto">
          <a:xfrm>
            <a:off x="6156325" y="17002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82953" name="Rectangle 8"/>
          <p:cNvSpPr>
            <a:spLocks noChangeArrowheads="1"/>
          </p:cNvSpPr>
          <p:nvPr/>
        </p:nvSpPr>
        <p:spPr bwMode="auto">
          <a:xfrm>
            <a:off x="6156325" y="1987550"/>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 {$}</a:t>
            </a:r>
            <a:r>
              <a:rPr lang="en-US" altLang="zh-TW">
                <a:latin typeface="Tahoma" pitchFamily="34" charset="0"/>
              </a:rPr>
              <a:t> </a:t>
            </a:r>
            <a:endParaRPr lang="en-US" altLang="zh-TW">
              <a:latin typeface="Times New Roman" pitchFamily="18" charset="0"/>
            </a:endParaRPr>
          </a:p>
        </p:txBody>
      </p:sp>
      <p:sp>
        <p:nvSpPr>
          <p:cNvPr id="82954" name="Rectangle 9"/>
          <p:cNvSpPr>
            <a:spLocks noChangeArrowheads="1"/>
          </p:cNvSpPr>
          <p:nvPr/>
        </p:nvSpPr>
        <p:spPr bwMode="auto">
          <a:xfrm>
            <a:off x="6156325" y="33575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82955" name="Rectangle 10"/>
          <p:cNvSpPr>
            <a:spLocks noChangeArrowheads="1"/>
          </p:cNvSpPr>
          <p:nvPr/>
        </p:nvSpPr>
        <p:spPr bwMode="auto">
          <a:xfrm>
            <a:off x="6156325" y="3644900"/>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 ($}</a:t>
            </a:r>
            <a:r>
              <a:rPr lang="en-US" altLang="zh-TW">
                <a:latin typeface="Tahoma" pitchFamily="34" charset="0"/>
              </a:rPr>
              <a:t> </a:t>
            </a:r>
            <a:endParaRPr lang="en-US" altLang="zh-TW">
              <a:latin typeface="Times New Roman" pitchFamily="18" charset="0"/>
            </a:endParaRPr>
          </a:p>
        </p:txBody>
      </p:sp>
      <p:sp>
        <p:nvSpPr>
          <p:cNvPr id="82956" name="Line 11"/>
          <p:cNvSpPr>
            <a:spLocks noChangeShapeType="1"/>
          </p:cNvSpPr>
          <p:nvPr/>
        </p:nvSpPr>
        <p:spPr bwMode="auto">
          <a:xfrm>
            <a:off x="2411413" y="2132013"/>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57" name="Line 12"/>
          <p:cNvSpPr>
            <a:spLocks noChangeShapeType="1"/>
          </p:cNvSpPr>
          <p:nvPr/>
        </p:nvSpPr>
        <p:spPr bwMode="auto">
          <a:xfrm>
            <a:off x="5003800" y="2132013"/>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58" name="Line 13"/>
          <p:cNvSpPr>
            <a:spLocks noChangeShapeType="1"/>
          </p:cNvSpPr>
          <p:nvPr/>
        </p:nvSpPr>
        <p:spPr bwMode="auto">
          <a:xfrm>
            <a:off x="6948488" y="2492375"/>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59" name="Rectangle 17"/>
          <p:cNvSpPr>
            <a:spLocks noChangeArrowheads="1"/>
          </p:cNvSpPr>
          <p:nvPr/>
        </p:nvSpPr>
        <p:spPr bwMode="auto">
          <a:xfrm>
            <a:off x="3779838" y="29956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2960" name="Rectangle 18"/>
          <p:cNvSpPr>
            <a:spLocks noChangeArrowheads="1"/>
          </p:cNvSpPr>
          <p:nvPr/>
        </p:nvSpPr>
        <p:spPr bwMode="auto">
          <a:xfrm>
            <a:off x="2771775" y="18430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2961" name="Rectangle 19"/>
          <p:cNvSpPr>
            <a:spLocks noChangeArrowheads="1"/>
          </p:cNvSpPr>
          <p:nvPr/>
        </p:nvSpPr>
        <p:spPr bwMode="auto">
          <a:xfrm>
            <a:off x="5435600" y="18430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S</a:t>
            </a:r>
          </a:p>
        </p:txBody>
      </p:sp>
      <p:sp>
        <p:nvSpPr>
          <p:cNvPr id="82962" name="Rectangle 20"/>
          <p:cNvSpPr>
            <a:spLocks noChangeArrowheads="1"/>
          </p:cNvSpPr>
          <p:nvPr/>
        </p:nvSpPr>
        <p:spPr bwMode="auto">
          <a:xfrm>
            <a:off x="6588125" y="27797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2963" name="Rectangle 22"/>
          <p:cNvSpPr>
            <a:spLocks noChangeArrowheads="1"/>
          </p:cNvSpPr>
          <p:nvPr/>
        </p:nvSpPr>
        <p:spPr bwMode="auto">
          <a:xfrm>
            <a:off x="3419475" y="335597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82964" name="Rectangle 23"/>
          <p:cNvSpPr>
            <a:spLocks noChangeArrowheads="1"/>
          </p:cNvSpPr>
          <p:nvPr/>
        </p:nvSpPr>
        <p:spPr bwMode="auto">
          <a:xfrm>
            <a:off x="3419475" y="3643313"/>
            <a:ext cx="1584325" cy="1225550"/>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 →x ‧Sx {x}</a:t>
            </a:r>
          </a:p>
          <a:p>
            <a:r>
              <a:rPr lang="en-US" altLang="zh-TW">
                <a:latin typeface="Times New Roman" pitchFamily="18" charset="0"/>
              </a:rPr>
              <a:t>S → x‧ {x}</a:t>
            </a:r>
          </a:p>
          <a:p>
            <a:r>
              <a:rPr lang="en-US" altLang="zh-TW">
                <a:latin typeface="Times New Roman" pitchFamily="18" charset="0"/>
              </a:rPr>
              <a:t>S → ‧ xSx {x}</a:t>
            </a:r>
          </a:p>
          <a:p>
            <a:r>
              <a:rPr lang="en-US" altLang="zh-TW">
                <a:latin typeface="Times New Roman" pitchFamily="18" charset="0"/>
              </a:rPr>
              <a:t>S → ‧ x {x}</a:t>
            </a:r>
          </a:p>
        </p:txBody>
      </p:sp>
      <p:sp>
        <p:nvSpPr>
          <p:cNvPr id="82965" name="Line 24"/>
          <p:cNvSpPr>
            <a:spLocks noChangeShapeType="1"/>
          </p:cNvSpPr>
          <p:nvPr/>
        </p:nvSpPr>
        <p:spPr bwMode="auto">
          <a:xfrm>
            <a:off x="4211638" y="292417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66" name="Line 25"/>
          <p:cNvSpPr>
            <a:spLocks noChangeShapeType="1"/>
          </p:cNvSpPr>
          <p:nvPr/>
        </p:nvSpPr>
        <p:spPr bwMode="auto">
          <a:xfrm>
            <a:off x="3563938" y="4868863"/>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2967" name="Line 26"/>
          <p:cNvSpPr>
            <a:spLocks noChangeShapeType="1"/>
          </p:cNvSpPr>
          <p:nvPr/>
        </p:nvSpPr>
        <p:spPr bwMode="auto">
          <a:xfrm flipH="1">
            <a:off x="2916238" y="508476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2968" name="Line 27"/>
          <p:cNvSpPr>
            <a:spLocks noChangeShapeType="1"/>
          </p:cNvSpPr>
          <p:nvPr/>
        </p:nvSpPr>
        <p:spPr bwMode="auto">
          <a:xfrm flipV="1">
            <a:off x="2916238" y="4651375"/>
            <a:ext cx="0" cy="433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2969" name="Line 28"/>
          <p:cNvSpPr>
            <a:spLocks noChangeShapeType="1"/>
          </p:cNvSpPr>
          <p:nvPr/>
        </p:nvSpPr>
        <p:spPr bwMode="auto">
          <a:xfrm>
            <a:off x="2916238" y="4651375"/>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70" name="Rectangle 29"/>
          <p:cNvSpPr>
            <a:spLocks noChangeArrowheads="1"/>
          </p:cNvSpPr>
          <p:nvPr/>
        </p:nvSpPr>
        <p:spPr bwMode="auto">
          <a:xfrm>
            <a:off x="2916238" y="43640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2971" name="Rectangle 30"/>
          <p:cNvSpPr>
            <a:spLocks noChangeArrowheads="1"/>
          </p:cNvSpPr>
          <p:nvPr/>
        </p:nvSpPr>
        <p:spPr bwMode="auto">
          <a:xfrm>
            <a:off x="3419475" y="53006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82972" name="Rectangle 31"/>
          <p:cNvSpPr>
            <a:spLocks noChangeArrowheads="1"/>
          </p:cNvSpPr>
          <p:nvPr/>
        </p:nvSpPr>
        <p:spPr bwMode="auto">
          <a:xfrm>
            <a:off x="3419475" y="5588000"/>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a:t>
            </a:r>
            <a:r>
              <a:rPr lang="en-US" altLang="zh-TW"/>
              <a:t>‧</a:t>
            </a:r>
            <a:r>
              <a:rPr lang="en-US" altLang="zh-TW">
                <a:latin typeface="Times New Roman" pitchFamily="18" charset="0"/>
              </a:rPr>
              <a:t>x (x}</a:t>
            </a:r>
            <a:r>
              <a:rPr lang="en-US" altLang="zh-TW">
                <a:latin typeface="Tahoma" pitchFamily="34" charset="0"/>
              </a:rPr>
              <a:t> </a:t>
            </a:r>
          </a:p>
        </p:txBody>
      </p:sp>
      <p:sp>
        <p:nvSpPr>
          <p:cNvPr id="82973" name="Line 32"/>
          <p:cNvSpPr>
            <a:spLocks noChangeShapeType="1"/>
          </p:cNvSpPr>
          <p:nvPr/>
        </p:nvSpPr>
        <p:spPr bwMode="auto">
          <a:xfrm>
            <a:off x="4140200" y="48688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74" name="Rectangle 34"/>
          <p:cNvSpPr>
            <a:spLocks noChangeArrowheads="1"/>
          </p:cNvSpPr>
          <p:nvPr/>
        </p:nvSpPr>
        <p:spPr bwMode="auto">
          <a:xfrm>
            <a:off x="6011863" y="53006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82975" name="Rectangle 35"/>
          <p:cNvSpPr>
            <a:spLocks noChangeArrowheads="1"/>
          </p:cNvSpPr>
          <p:nvPr/>
        </p:nvSpPr>
        <p:spPr bwMode="auto">
          <a:xfrm>
            <a:off x="6011863" y="5588000"/>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 (x}</a:t>
            </a:r>
            <a:r>
              <a:rPr lang="en-US" altLang="zh-TW">
                <a:latin typeface="Tahoma" pitchFamily="34" charset="0"/>
              </a:rPr>
              <a:t> </a:t>
            </a:r>
            <a:endParaRPr lang="en-US" altLang="zh-TW">
              <a:latin typeface="Times New Roman" pitchFamily="18" charset="0"/>
            </a:endParaRPr>
          </a:p>
        </p:txBody>
      </p:sp>
      <p:sp>
        <p:nvSpPr>
          <p:cNvPr id="82976" name="Line 36"/>
          <p:cNvSpPr>
            <a:spLocks noChangeShapeType="1"/>
          </p:cNvSpPr>
          <p:nvPr/>
        </p:nvSpPr>
        <p:spPr bwMode="auto">
          <a:xfrm>
            <a:off x="5003800" y="5734050"/>
            <a:ext cx="1008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77" name="Rectangle 37"/>
          <p:cNvSpPr>
            <a:spLocks noChangeArrowheads="1"/>
          </p:cNvSpPr>
          <p:nvPr/>
        </p:nvSpPr>
        <p:spPr bwMode="auto">
          <a:xfrm>
            <a:off x="4284663" y="49418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S</a:t>
            </a:r>
          </a:p>
        </p:txBody>
      </p:sp>
      <p:sp>
        <p:nvSpPr>
          <p:cNvPr id="82978" name="Rectangle 38"/>
          <p:cNvSpPr>
            <a:spLocks noChangeArrowheads="1"/>
          </p:cNvSpPr>
          <p:nvPr/>
        </p:nvSpPr>
        <p:spPr bwMode="auto">
          <a:xfrm>
            <a:off x="5364163" y="544512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29C02905-6A2B-4B1F-9E8B-D8B1AD6B58AC}" type="slidenum">
              <a:rPr kumimoji="0" lang="en-US" altLang="zh-TW" smtClean="0"/>
              <a:pPr eaLnBrk="1" hangingPunct="1"/>
              <a:t>97</a:t>
            </a:fld>
            <a:endParaRPr kumimoji="0" lang="en-US" altLang="zh-TW" smtClean="0"/>
          </a:p>
        </p:txBody>
      </p:sp>
      <p:sp>
        <p:nvSpPr>
          <p:cNvPr id="83971" name="Rectangle 2"/>
          <p:cNvSpPr>
            <a:spLocks noGrp="1" noChangeArrowheads="1"/>
          </p:cNvSpPr>
          <p:nvPr>
            <p:ph type="title" idx="4294967295"/>
          </p:nvPr>
        </p:nvSpPr>
        <p:spPr/>
        <p:txBody>
          <a:bodyPr anchor="b"/>
          <a:lstStyle/>
          <a:p>
            <a:r>
              <a:rPr lang="en-US" altLang="zh-TW" smtClean="0"/>
              <a:t>LR(1) Action, Go_to tables</a:t>
            </a:r>
          </a:p>
        </p:txBody>
      </p:sp>
      <p:graphicFrame>
        <p:nvGraphicFramePr>
          <p:cNvPr id="160853" name="Group 85"/>
          <p:cNvGraphicFramePr>
            <a:graphicFrameLocks noGrp="1"/>
          </p:cNvGraphicFramePr>
          <p:nvPr>
            <p:ph sz="half" idx="4294967295"/>
          </p:nvPr>
        </p:nvGraphicFramePr>
        <p:xfrm>
          <a:off x="4787900" y="1916113"/>
          <a:ext cx="3506788" cy="4603751"/>
        </p:xfrm>
        <a:graphic>
          <a:graphicData uri="http://schemas.openxmlformats.org/drawingml/2006/table">
            <a:tbl>
              <a:tblPr/>
              <a:tblGrid>
                <a:gridCol w="1168400"/>
                <a:gridCol w="1169988"/>
                <a:gridCol w="1168400"/>
              </a:tblGrid>
              <a:tr h="582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0867" name="Group 99"/>
          <p:cNvGraphicFramePr>
            <a:graphicFrameLocks noGrp="1"/>
          </p:cNvGraphicFramePr>
          <p:nvPr>
            <p:ph sz="half" idx="4294967295"/>
          </p:nvPr>
        </p:nvGraphicFramePr>
        <p:xfrm>
          <a:off x="827088" y="1916113"/>
          <a:ext cx="3454400" cy="4546600"/>
        </p:xfrm>
        <a:graphic>
          <a:graphicData uri="http://schemas.openxmlformats.org/drawingml/2006/table">
            <a:tbl>
              <a:tblPr/>
              <a:tblGrid>
                <a:gridCol w="1150937"/>
                <a:gridCol w="1152525"/>
                <a:gridCol w="1150938"/>
              </a:tblGrid>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048" name="Rectangle 55"/>
          <p:cNvSpPr>
            <a:spLocks noChangeArrowheads="1"/>
          </p:cNvSpPr>
          <p:nvPr/>
        </p:nvSpPr>
        <p:spPr bwMode="auto">
          <a:xfrm>
            <a:off x="1835150" y="1484313"/>
            <a:ext cx="1439863"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Action table</a:t>
            </a:r>
          </a:p>
        </p:txBody>
      </p:sp>
      <p:sp>
        <p:nvSpPr>
          <p:cNvPr id="84049" name="Rectangle 56"/>
          <p:cNvSpPr>
            <a:spLocks noChangeArrowheads="1"/>
          </p:cNvSpPr>
          <p:nvPr/>
        </p:nvSpPr>
        <p:spPr bwMode="auto">
          <a:xfrm>
            <a:off x="5940425" y="1484313"/>
            <a:ext cx="1441450"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Go_to table</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66E6A51-98C0-4FA9-BA57-063823F7173D}" type="slidenum">
              <a:rPr kumimoji="0" lang="en-US" altLang="zh-TW" smtClean="0"/>
              <a:pPr eaLnBrk="1" hangingPunct="1"/>
              <a:t>98</a:t>
            </a:fld>
            <a:endParaRPr kumimoji="0" lang="en-US" altLang="zh-TW" smtClean="0"/>
          </a:p>
        </p:txBody>
      </p:sp>
      <p:sp>
        <p:nvSpPr>
          <p:cNvPr id="84995" name="Rectangle 2"/>
          <p:cNvSpPr>
            <a:spLocks noGrp="1" noChangeArrowheads="1"/>
          </p:cNvSpPr>
          <p:nvPr>
            <p:ph type="title" idx="4294967295"/>
          </p:nvPr>
        </p:nvSpPr>
        <p:spPr/>
        <p:txBody>
          <a:bodyPr anchor="b"/>
          <a:lstStyle/>
          <a:p>
            <a:r>
              <a:rPr lang="en-US" altLang="zh-TW" smtClean="0"/>
              <a:t>SLR(1) Transition Diagram</a:t>
            </a:r>
          </a:p>
        </p:txBody>
      </p:sp>
      <p:sp>
        <p:nvSpPr>
          <p:cNvPr id="84996" name="Rectangle 22"/>
          <p:cNvSpPr>
            <a:spLocks noChangeArrowheads="1"/>
          </p:cNvSpPr>
          <p:nvPr/>
        </p:nvSpPr>
        <p:spPr bwMode="auto">
          <a:xfrm>
            <a:off x="1187450" y="19161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84997" name="Rectangle 23"/>
          <p:cNvSpPr>
            <a:spLocks noChangeArrowheads="1"/>
          </p:cNvSpPr>
          <p:nvPr/>
        </p:nvSpPr>
        <p:spPr bwMode="auto">
          <a:xfrm>
            <a:off x="1187450" y="2203450"/>
            <a:ext cx="1584325" cy="792163"/>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 {$}</a:t>
            </a:r>
            <a:endParaRPr lang="en-US" altLang="zh-TW">
              <a:latin typeface="Tahoma" pitchFamily="34" charset="0"/>
            </a:endParaRPr>
          </a:p>
          <a:p>
            <a:r>
              <a:rPr lang="en-US" altLang="zh-TW">
                <a:latin typeface="Tahoma" pitchFamily="34" charset="0"/>
              </a:rPr>
              <a:t>S </a:t>
            </a:r>
            <a:r>
              <a:rPr lang="en-US" altLang="zh-TW">
                <a:latin typeface="Times New Roman" pitchFamily="18" charset="0"/>
              </a:rPr>
              <a:t>→ ‧x {$}</a:t>
            </a:r>
          </a:p>
        </p:txBody>
      </p:sp>
      <p:sp>
        <p:nvSpPr>
          <p:cNvPr id="84998" name="Rectangle 24"/>
          <p:cNvSpPr>
            <a:spLocks noChangeArrowheads="1"/>
          </p:cNvSpPr>
          <p:nvPr/>
        </p:nvSpPr>
        <p:spPr bwMode="auto">
          <a:xfrm>
            <a:off x="3779838" y="1916113"/>
            <a:ext cx="1728787"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84999" name="Rectangle 25"/>
          <p:cNvSpPr>
            <a:spLocks noChangeArrowheads="1"/>
          </p:cNvSpPr>
          <p:nvPr/>
        </p:nvSpPr>
        <p:spPr bwMode="auto">
          <a:xfrm>
            <a:off x="3779838" y="2203450"/>
            <a:ext cx="1728787"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 → x‧Sx {x$}</a:t>
            </a:r>
          </a:p>
          <a:p>
            <a:r>
              <a:rPr lang="en-US" altLang="zh-TW">
                <a:latin typeface="Times New Roman" pitchFamily="18" charset="0"/>
              </a:rPr>
              <a:t>S → x‧ {x$}</a:t>
            </a:r>
          </a:p>
          <a:p>
            <a:r>
              <a:rPr lang="en-US" altLang="zh-TW">
                <a:latin typeface="Times New Roman" pitchFamily="18" charset="0"/>
              </a:rPr>
              <a:t>S → ‧xSx {x}</a:t>
            </a:r>
          </a:p>
          <a:p>
            <a:r>
              <a:rPr lang="en-US" altLang="zh-TW">
                <a:latin typeface="Times New Roman" pitchFamily="18" charset="0"/>
              </a:rPr>
              <a:t>S → ‧x {x}</a:t>
            </a:r>
          </a:p>
        </p:txBody>
      </p:sp>
      <p:sp>
        <p:nvSpPr>
          <p:cNvPr id="85000" name="Line 26"/>
          <p:cNvSpPr>
            <a:spLocks noChangeShapeType="1"/>
          </p:cNvSpPr>
          <p:nvPr/>
        </p:nvSpPr>
        <p:spPr bwMode="auto">
          <a:xfrm>
            <a:off x="2771775" y="2563813"/>
            <a:ext cx="1008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5001" name="Rectangle 27"/>
          <p:cNvSpPr>
            <a:spLocks noChangeArrowheads="1"/>
          </p:cNvSpPr>
          <p:nvPr/>
        </p:nvSpPr>
        <p:spPr bwMode="auto">
          <a:xfrm>
            <a:off x="4140200" y="34274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S</a:t>
            </a:r>
          </a:p>
        </p:txBody>
      </p:sp>
      <p:sp>
        <p:nvSpPr>
          <p:cNvPr id="85002" name="Rectangle 28"/>
          <p:cNvSpPr>
            <a:spLocks noChangeArrowheads="1"/>
          </p:cNvSpPr>
          <p:nvPr/>
        </p:nvSpPr>
        <p:spPr bwMode="auto">
          <a:xfrm>
            <a:off x="3132138" y="22748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5003" name="Rectangle 29"/>
          <p:cNvSpPr>
            <a:spLocks noChangeArrowheads="1"/>
          </p:cNvSpPr>
          <p:nvPr/>
        </p:nvSpPr>
        <p:spPr bwMode="auto">
          <a:xfrm>
            <a:off x="3779838" y="3787775"/>
            <a:ext cx="1728787"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85004" name="Rectangle 30"/>
          <p:cNvSpPr>
            <a:spLocks noChangeArrowheads="1"/>
          </p:cNvSpPr>
          <p:nvPr/>
        </p:nvSpPr>
        <p:spPr bwMode="auto">
          <a:xfrm>
            <a:off x="3779838" y="4075113"/>
            <a:ext cx="1728787" cy="506412"/>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 →x S</a:t>
            </a:r>
            <a:r>
              <a:rPr lang="en-US" altLang="zh-TW"/>
              <a:t>‧</a:t>
            </a:r>
            <a:r>
              <a:rPr lang="en-US" altLang="zh-TW">
                <a:latin typeface="Times New Roman" pitchFamily="18" charset="0"/>
              </a:rPr>
              <a:t>x {x$}</a:t>
            </a:r>
          </a:p>
        </p:txBody>
      </p:sp>
      <p:sp>
        <p:nvSpPr>
          <p:cNvPr id="85005" name="Line 31"/>
          <p:cNvSpPr>
            <a:spLocks noChangeShapeType="1"/>
          </p:cNvSpPr>
          <p:nvPr/>
        </p:nvSpPr>
        <p:spPr bwMode="auto">
          <a:xfrm>
            <a:off x="4572000" y="335597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5006" name="Line 32"/>
          <p:cNvSpPr>
            <a:spLocks noChangeShapeType="1"/>
          </p:cNvSpPr>
          <p:nvPr/>
        </p:nvSpPr>
        <p:spPr bwMode="auto">
          <a:xfrm>
            <a:off x="3924300" y="3357563"/>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5007" name="Line 33"/>
          <p:cNvSpPr>
            <a:spLocks noChangeShapeType="1"/>
          </p:cNvSpPr>
          <p:nvPr/>
        </p:nvSpPr>
        <p:spPr bwMode="auto">
          <a:xfrm flipH="1">
            <a:off x="3276600" y="357346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5008" name="Line 34"/>
          <p:cNvSpPr>
            <a:spLocks noChangeShapeType="1"/>
          </p:cNvSpPr>
          <p:nvPr/>
        </p:nvSpPr>
        <p:spPr bwMode="auto">
          <a:xfrm flipV="1">
            <a:off x="3276600" y="3140075"/>
            <a:ext cx="0" cy="433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5009" name="Line 35"/>
          <p:cNvSpPr>
            <a:spLocks noChangeShapeType="1"/>
          </p:cNvSpPr>
          <p:nvPr/>
        </p:nvSpPr>
        <p:spPr bwMode="auto">
          <a:xfrm>
            <a:off x="3276600" y="3140075"/>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5010" name="Rectangle 36"/>
          <p:cNvSpPr>
            <a:spLocks noChangeArrowheads="1"/>
          </p:cNvSpPr>
          <p:nvPr/>
        </p:nvSpPr>
        <p:spPr bwMode="auto">
          <a:xfrm>
            <a:off x="3276600" y="28527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5011" name="Rectangle 37"/>
          <p:cNvSpPr>
            <a:spLocks noChangeArrowheads="1"/>
          </p:cNvSpPr>
          <p:nvPr/>
        </p:nvSpPr>
        <p:spPr bwMode="auto">
          <a:xfrm>
            <a:off x="3779838" y="5013325"/>
            <a:ext cx="1728787"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85012" name="Rectangle 38"/>
          <p:cNvSpPr>
            <a:spLocks noChangeArrowheads="1"/>
          </p:cNvSpPr>
          <p:nvPr/>
        </p:nvSpPr>
        <p:spPr bwMode="auto">
          <a:xfrm>
            <a:off x="3779838" y="5300663"/>
            <a:ext cx="1728787"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a:t>
            </a:r>
            <a:r>
              <a:rPr lang="en-US" altLang="zh-TW"/>
              <a:t>‧</a:t>
            </a:r>
            <a:r>
              <a:rPr lang="en-US" altLang="zh-TW">
                <a:latin typeface="Times New Roman" pitchFamily="18" charset="0"/>
              </a:rPr>
              <a:t> (x$}</a:t>
            </a:r>
            <a:r>
              <a:rPr lang="en-US" altLang="zh-TW">
                <a:latin typeface="Tahoma" pitchFamily="34" charset="0"/>
              </a:rPr>
              <a:t> </a:t>
            </a:r>
          </a:p>
        </p:txBody>
      </p:sp>
      <p:sp>
        <p:nvSpPr>
          <p:cNvPr id="85013" name="Line 39"/>
          <p:cNvSpPr>
            <a:spLocks noChangeShapeType="1"/>
          </p:cNvSpPr>
          <p:nvPr/>
        </p:nvSpPr>
        <p:spPr bwMode="auto">
          <a:xfrm>
            <a:off x="4572000" y="458152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5014" name="Rectangle 40"/>
          <p:cNvSpPr>
            <a:spLocks noChangeArrowheads="1"/>
          </p:cNvSpPr>
          <p:nvPr/>
        </p:nvSpPr>
        <p:spPr bwMode="auto">
          <a:xfrm>
            <a:off x="4211638" y="46529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8C04FC3-47DC-4872-934B-79704E6852A8}" type="slidenum">
              <a:rPr kumimoji="0" lang="en-US" altLang="zh-TW" smtClean="0"/>
              <a:pPr eaLnBrk="1" hangingPunct="1"/>
              <a:t>99</a:t>
            </a:fld>
            <a:endParaRPr kumimoji="0" lang="en-US" altLang="zh-TW" smtClean="0"/>
          </a:p>
        </p:txBody>
      </p:sp>
      <p:sp>
        <p:nvSpPr>
          <p:cNvPr id="86019" name="Rectangle 2"/>
          <p:cNvSpPr>
            <a:spLocks noGrp="1" noChangeArrowheads="1"/>
          </p:cNvSpPr>
          <p:nvPr>
            <p:ph type="title" idx="4294967295"/>
          </p:nvPr>
        </p:nvSpPr>
        <p:spPr/>
        <p:txBody>
          <a:bodyPr anchor="b"/>
          <a:lstStyle/>
          <a:p>
            <a:r>
              <a:rPr lang="en-US" altLang="zh-TW" smtClean="0"/>
              <a:t>SLR(1) Action, Go_to tables</a:t>
            </a:r>
          </a:p>
        </p:txBody>
      </p:sp>
      <p:graphicFrame>
        <p:nvGraphicFramePr>
          <p:cNvPr id="162819" name="Group 3"/>
          <p:cNvGraphicFramePr>
            <a:graphicFrameLocks noGrp="1"/>
          </p:cNvGraphicFramePr>
          <p:nvPr/>
        </p:nvGraphicFramePr>
        <p:xfrm>
          <a:off x="5076825" y="2420938"/>
          <a:ext cx="3313113" cy="3313114"/>
        </p:xfrm>
        <a:graphic>
          <a:graphicData uri="http://schemas.openxmlformats.org/drawingml/2006/table">
            <a:tbl>
              <a:tblPr/>
              <a:tblGrid>
                <a:gridCol w="1104900"/>
                <a:gridCol w="1103313"/>
                <a:gridCol w="1104900"/>
              </a:tblGrid>
              <a:tr h="6635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2845" name="Group 29"/>
          <p:cNvGraphicFramePr>
            <a:graphicFrameLocks noGrp="1"/>
          </p:cNvGraphicFramePr>
          <p:nvPr/>
        </p:nvGraphicFramePr>
        <p:xfrm>
          <a:off x="900113" y="2420938"/>
          <a:ext cx="3600450" cy="3313114"/>
        </p:xfrm>
        <a:graphic>
          <a:graphicData uri="http://schemas.openxmlformats.org/drawingml/2006/table">
            <a:tbl>
              <a:tblPr/>
              <a:tblGrid>
                <a:gridCol w="1200150"/>
                <a:gridCol w="1200150"/>
                <a:gridCol w="1200150"/>
              </a:tblGrid>
              <a:tr h="6619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72" name="Rectangle 55"/>
          <p:cNvSpPr>
            <a:spLocks noChangeArrowheads="1"/>
          </p:cNvSpPr>
          <p:nvPr/>
        </p:nvSpPr>
        <p:spPr bwMode="auto">
          <a:xfrm>
            <a:off x="1979613" y="1916113"/>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Action table</a:t>
            </a:r>
          </a:p>
        </p:txBody>
      </p:sp>
      <p:sp>
        <p:nvSpPr>
          <p:cNvPr id="86073" name="Rectangle 56"/>
          <p:cNvSpPr>
            <a:spLocks noChangeArrowheads="1"/>
          </p:cNvSpPr>
          <p:nvPr/>
        </p:nvSpPr>
        <p:spPr bwMode="auto">
          <a:xfrm>
            <a:off x="6084888" y="1916113"/>
            <a:ext cx="1368425"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Go_to table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884</TotalTime>
  <Words>5141</Words>
  <Application>Microsoft Office PowerPoint</Application>
  <PresentationFormat>如螢幕大小 (4:3)</PresentationFormat>
  <Paragraphs>1553</Paragraphs>
  <Slides>101</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101</vt:i4>
      </vt:variant>
    </vt:vector>
  </HeadingPairs>
  <TitlesOfParts>
    <vt:vector size="111" baseType="lpstr">
      <vt:lpstr>新細明體</vt:lpstr>
      <vt:lpstr>標楷體</vt:lpstr>
      <vt:lpstr>Arial</vt:lpstr>
      <vt:lpstr>Calibri</vt:lpstr>
      <vt:lpstr>Corbel</vt:lpstr>
      <vt:lpstr>Georgia</vt:lpstr>
      <vt:lpstr>Tahoma</vt:lpstr>
      <vt:lpstr>Times New Roman</vt:lpstr>
      <vt:lpstr>Wingdings</vt:lpstr>
      <vt:lpstr>預設簡報設計</vt:lpstr>
      <vt:lpstr>PowerPoint 簡報</vt:lpstr>
      <vt:lpstr>Bottom-up Parsing</vt:lpstr>
      <vt:lpstr>Bottom-up Parsing (Cont.)</vt:lpstr>
      <vt:lpstr>Reduction</vt:lpstr>
      <vt:lpstr>Reduction (Cont.)</vt:lpstr>
      <vt:lpstr>Shift-reduce Parsing</vt:lpstr>
      <vt:lpstr>A Shift-reduce Example</vt:lpstr>
      <vt:lpstr>NOTES</vt:lpstr>
      <vt:lpstr>Shift-reduce Parsing (Cont.)</vt:lpstr>
      <vt:lpstr>LR Parsers</vt:lpstr>
      <vt:lpstr>LR(k) Parsers </vt:lpstr>
      <vt:lpstr>Model of an LR parser</vt:lpstr>
      <vt:lpstr>Suppose we can build a following smart state transition table</vt:lpstr>
      <vt:lpstr>Let’s run an example ( ID ) </vt:lpstr>
      <vt:lpstr>Question is….</vt:lpstr>
      <vt:lpstr>醜媳婦總是要見公婆 (利用 grammar 來產生 state transition table</vt:lpstr>
      <vt:lpstr>LR Parsers (cont.)</vt:lpstr>
      <vt:lpstr>LR Parsers (cont.)</vt:lpstr>
      <vt:lpstr>Model of an LR parser</vt:lpstr>
      <vt:lpstr>LR Parsers (Cont.)</vt:lpstr>
      <vt:lpstr>LR(0) Item</vt:lpstr>
      <vt:lpstr>LR (0) Item (Cont.)</vt:lpstr>
      <vt:lpstr>LR(0) Item Closure</vt:lpstr>
      <vt:lpstr>LR(0) Closure Example </vt:lpstr>
      <vt:lpstr>LR(0) Closure Example (Cont.)</vt:lpstr>
      <vt:lpstr>Another Closure Example</vt:lpstr>
      <vt:lpstr> Closure (I) </vt:lpstr>
      <vt:lpstr>Goto Next State</vt:lpstr>
      <vt:lpstr>Goto Next State (Cont.)</vt:lpstr>
      <vt:lpstr>Goto Next State (Cont.)</vt:lpstr>
      <vt:lpstr>An LR(0) Complete Example</vt:lpstr>
      <vt:lpstr>LR(0) Transition Diagram</vt:lpstr>
      <vt:lpstr>LR(0) Transition Diagram (Cont.) </vt:lpstr>
      <vt:lpstr>LR(0) Go_to table</vt:lpstr>
      <vt:lpstr>LR(0) Action table</vt:lpstr>
      <vt:lpstr>LR(0) Parsing</vt:lpstr>
      <vt:lpstr>Another LR(0) Example</vt:lpstr>
      <vt:lpstr>LR(0) Transition Diagram</vt:lpstr>
      <vt:lpstr>LR(0) Go_to table </vt:lpstr>
      <vt:lpstr>LR(0) Action table</vt:lpstr>
      <vt:lpstr>LR(0) Parsing</vt:lpstr>
      <vt:lpstr>NOTES</vt:lpstr>
      <vt:lpstr>Grammar that is not LR(0)</vt:lpstr>
      <vt:lpstr>Simple LR(1), SLR(1), Parsing</vt:lpstr>
      <vt:lpstr>SLR(1) Look-ahead</vt:lpstr>
      <vt:lpstr>SLR(1) Look-ahead (Cont.)</vt:lpstr>
      <vt:lpstr>SLR(1) Transition Diagram </vt:lpstr>
      <vt:lpstr>SLR(1)  Goto table</vt:lpstr>
      <vt:lpstr>SLR(1) Action table,  which expands LR(0) Action table</vt:lpstr>
      <vt:lpstr>NOTE</vt:lpstr>
      <vt:lpstr> A shift/reduce example from an SLR(1) grammar</vt:lpstr>
      <vt:lpstr>SLR(1) Transition Diagram</vt:lpstr>
      <vt:lpstr>SLR(1) Go_to table</vt:lpstr>
      <vt:lpstr>SLR(1) Action table</vt:lpstr>
      <vt:lpstr>LR(1) Parsing</vt:lpstr>
      <vt:lpstr>LR(1) Parsing</vt:lpstr>
      <vt:lpstr>LR(1) item</vt:lpstr>
      <vt:lpstr>LR(1) item look-ahead set</vt:lpstr>
      <vt:lpstr>LR(1) look-ahead</vt:lpstr>
      <vt:lpstr>An LR(1) Example</vt:lpstr>
      <vt:lpstr>LR(1) Transition Diagram</vt:lpstr>
      <vt:lpstr>LR(1) Go_to table</vt:lpstr>
      <vt:lpstr> LR(1) Action table</vt:lpstr>
      <vt:lpstr>LR(1) Parsing </vt:lpstr>
      <vt:lpstr>NOTES</vt:lpstr>
      <vt:lpstr>Look-ahead LR(1), LALR(1), Parsing</vt:lpstr>
      <vt:lpstr>LALR(1) Parsing (Cont.)</vt:lpstr>
      <vt:lpstr>LALR(1) Parsing (Cont.)</vt:lpstr>
      <vt:lpstr>LALR(1) Transition Diagram</vt:lpstr>
      <vt:lpstr>Merging States</vt:lpstr>
      <vt:lpstr>LALR(1) Go_to table</vt:lpstr>
      <vt:lpstr>LALR(1) Action table</vt:lpstr>
      <vt:lpstr>An Example of 4 LR Parsings </vt:lpstr>
      <vt:lpstr> LR(0) transition diagram</vt:lpstr>
      <vt:lpstr>LR(0) Action table</vt:lpstr>
      <vt:lpstr>LR(0) Go_to table</vt:lpstr>
      <vt:lpstr>SLR(1) Transition Diagram</vt:lpstr>
      <vt:lpstr>SLR(1) Action table</vt:lpstr>
      <vt:lpstr>SLR(1) Go_to table</vt:lpstr>
      <vt:lpstr>LR(1) Transition Diagram</vt:lpstr>
      <vt:lpstr>LR(1) Action table</vt:lpstr>
      <vt:lpstr>LR(1) Go_to table</vt:lpstr>
      <vt:lpstr>LALR(1) Transition diagram</vt:lpstr>
      <vt:lpstr>LALR(1) Action table</vt:lpstr>
      <vt:lpstr>LALR(1) Go_to table </vt:lpstr>
      <vt:lpstr>Final Notes</vt:lpstr>
      <vt:lpstr>How to resolve conflicts</vt:lpstr>
      <vt:lpstr>Example – The Hanging-Else problem</vt:lpstr>
      <vt:lpstr>Causes</vt:lpstr>
      <vt:lpstr>Solution #1</vt:lpstr>
      <vt:lpstr>Solution #2</vt:lpstr>
      <vt:lpstr>PowerPoint 簡報</vt:lpstr>
      <vt:lpstr>Homework </vt:lpstr>
      <vt:lpstr>Homework Answer  LR(0) Transition Diagram</vt:lpstr>
      <vt:lpstr>LR(0) Action/Go_to tables</vt:lpstr>
      <vt:lpstr>LR(1) Transition Diagram</vt:lpstr>
      <vt:lpstr>LR(1) Action, Go_to tables</vt:lpstr>
      <vt:lpstr>SLR(1) Transition Diagram</vt:lpstr>
      <vt:lpstr>SLR(1) Action, Go_to tables</vt:lpstr>
      <vt:lpstr>LALR(1) Transition Diagram</vt:lpstr>
      <vt:lpstr>LALR(1) Action, Goto tables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ypcheng</dc:creator>
  <cp:lastModifiedBy>ypc-pc</cp:lastModifiedBy>
  <cp:revision>96</cp:revision>
  <cp:lastPrinted>1601-01-01T00:00:00Z</cp:lastPrinted>
  <dcterms:created xsi:type="dcterms:W3CDTF">1601-01-01T00:00:00Z</dcterms:created>
  <dcterms:modified xsi:type="dcterms:W3CDTF">2014-02-18T15:41:25Z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