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sldIdLst>
    <p:sldId id="320" r:id="rId2"/>
    <p:sldId id="256" r:id="rId3"/>
    <p:sldId id="257" r:id="rId4"/>
    <p:sldId id="258" r:id="rId5"/>
    <p:sldId id="259" r:id="rId6"/>
    <p:sldId id="260" r:id="rId7"/>
    <p:sldId id="261" r:id="rId8"/>
    <p:sldId id="344" r:id="rId9"/>
    <p:sldId id="262" r:id="rId10"/>
    <p:sldId id="263" r:id="rId11"/>
    <p:sldId id="264" r:id="rId12"/>
    <p:sldId id="345" r:id="rId13"/>
    <p:sldId id="354" r:id="rId14"/>
    <p:sldId id="346" r:id="rId15"/>
    <p:sldId id="347" r:id="rId16"/>
    <p:sldId id="348" r:id="rId17"/>
    <p:sldId id="349" r:id="rId18"/>
    <p:sldId id="265" r:id="rId19"/>
    <p:sldId id="267" r:id="rId20"/>
    <p:sldId id="268" r:id="rId21"/>
    <p:sldId id="269" r:id="rId22"/>
    <p:sldId id="270" r:id="rId23"/>
    <p:sldId id="271" r:id="rId24"/>
    <p:sldId id="272" r:id="rId25"/>
    <p:sldId id="274" r:id="rId26"/>
    <p:sldId id="275" r:id="rId27"/>
    <p:sldId id="329"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350" r:id="rId44"/>
    <p:sldId id="291" r:id="rId45"/>
    <p:sldId id="292" r:id="rId46"/>
    <p:sldId id="293" r:id="rId47"/>
    <p:sldId id="294" r:id="rId48"/>
    <p:sldId id="295" r:id="rId49"/>
    <p:sldId id="296" r:id="rId50"/>
    <p:sldId id="351"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52" r:id="rId66"/>
    <p:sldId id="312" r:id="rId67"/>
    <p:sldId id="313" r:id="rId68"/>
    <p:sldId id="314" r:id="rId69"/>
    <p:sldId id="315" r:id="rId70"/>
    <p:sldId id="316" r:id="rId71"/>
    <p:sldId id="317" r:id="rId72"/>
    <p:sldId id="318" r:id="rId73"/>
    <p:sldId id="330" r:id="rId74"/>
    <p:sldId id="331" r:id="rId75"/>
    <p:sldId id="332" r:id="rId76"/>
    <p:sldId id="333" r:id="rId77"/>
    <p:sldId id="334" r:id="rId78"/>
    <p:sldId id="343" r:id="rId79"/>
    <p:sldId id="335" r:id="rId80"/>
    <p:sldId id="336" r:id="rId81"/>
    <p:sldId id="337" r:id="rId82"/>
    <p:sldId id="338" r:id="rId83"/>
    <p:sldId id="340" r:id="rId84"/>
    <p:sldId id="341" r:id="rId85"/>
    <p:sldId id="342" r:id="rId86"/>
    <p:sldId id="353" r:id="rId87"/>
    <p:sldId id="319" r:id="rId88"/>
    <p:sldId id="321" r:id="rId89"/>
    <p:sldId id="322" r:id="rId90"/>
    <p:sldId id="323" r:id="rId91"/>
    <p:sldId id="324" r:id="rId92"/>
    <p:sldId id="325" r:id="rId93"/>
    <p:sldId id="326" r:id="rId94"/>
    <p:sldId id="327" r:id="rId95"/>
    <p:sldId id="328" r:id="rId96"/>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521415D9-36F7-43E2-AB2F-B90AF26B5E84}">
      <p14:sectionLst xmlns:p14="http://schemas.microsoft.com/office/powerpoint/2010/main">
        <p14:section name="預設章節" id="{B0FDC392-3ABA-4351-9AEF-3ED6316092BB}">
          <p14:sldIdLst>
            <p14:sldId id="320"/>
            <p14:sldId id="256"/>
            <p14:sldId id="257"/>
            <p14:sldId id="258"/>
            <p14:sldId id="259"/>
            <p14:sldId id="260"/>
            <p14:sldId id="261"/>
            <p14:sldId id="344"/>
            <p14:sldId id="262"/>
            <p14:sldId id="263"/>
            <p14:sldId id="264"/>
            <p14:sldId id="345"/>
            <p14:sldId id="354"/>
            <p14:sldId id="346"/>
            <p14:sldId id="347"/>
            <p14:sldId id="348"/>
            <p14:sldId id="349"/>
            <p14:sldId id="265"/>
            <p14:sldId id="267"/>
            <p14:sldId id="268"/>
            <p14:sldId id="269"/>
            <p14:sldId id="270"/>
            <p14:sldId id="271"/>
            <p14:sldId id="272"/>
            <p14:sldId id="274"/>
            <p14:sldId id="275"/>
            <p14:sldId id="329"/>
            <p14:sldId id="276"/>
            <p14:sldId id="277"/>
            <p14:sldId id="278"/>
            <p14:sldId id="279"/>
            <p14:sldId id="280"/>
            <p14:sldId id="281"/>
            <p14:sldId id="282"/>
            <p14:sldId id="283"/>
            <p14:sldId id="284"/>
            <p14:sldId id="285"/>
            <p14:sldId id="286"/>
            <p14:sldId id="287"/>
            <p14:sldId id="288"/>
            <p14:sldId id="289"/>
            <p14:sldId id="290"/>
            <p14:sldId id="350"/>
            <p14:sldId id="291"/>
            <p14:sldId id="292"/>
            <p14:sldId id="293"/>
            <p14:sldId id="294"/>
            <p14:sldId id="295"/>
            <p14:sldId id="296"/>
          </p14:sldIdLst>
        </p14:section>
        <p14:section name="未命名的章節" id="{F4BFE007-A65C-4B4D-8593-3F0E92665808}">
          <p14:sldIdLst>
            <p14:sldId id="351"/>
            <p14:sldId id="298"/>
            <p14:sldId id="299"/>
            <p14:sldId id="300"/>
            <p14:sldId id="301"/>
            <p14:sldId id="302"/>
            <p14:sldId id="303"/>
            <p14:sldId id="304"/>
            <p14:sldId id="305"/>
            <p14:sldId id="306"/>
            <p14:sldId id="307"/>
            <p14:sldId id="308"/>
            <p14:sldId id="309"/>
            <p14:sldId id="310"/>
            <p14:sldId id="311"/>
            <p14:sldId id="352"/>
            <p14:sldId id="312"/>
            <p14:sldId id="313"/>
            <p14:sldId id="314"/>
            <p14:sldId id="315"/>
            <p14:sldId id="316"/>
            <p14:sldId id="317"/>
            <p14:sldId id="318"/>
            <p14:sldId id="330"/>
            <p14:sldId id="331"/>
            <p14:sldId id="332"/>
            <p14:sldId id="333"/>
            <p14:sldId id="334"/>
            <p14:sldId id="343"/>
            <p14:sldId id="335"/>
            <p14:sldId id="336"/>
            <p14:sldId id="337"/>
            <p14:sldId id="338"/>
            <p14:sldId id="340"/>
            <p14:sldId id="341"/>
            <p14:sldId id="342"/>
            <p14:sldId id="353"/>
            <p14:sldId id="319"/>
            <p14:sldId id="321"/>
            <p14:sldId id="322"/>
            <p14:sldId id="323"/>
            <p14:sldId id="324"/>
            <p14:sldId id="325"/>
            <p14:sldId id="326"/>
            <p14:sldId id="327"/>
            <p14:sldId id="32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3399"/>
    <a:srgbClr val="0000FF"/>
    <a:srgbClr val="0033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9" autoAdjust="0"/>
    <p:restoredTop sz="94605" autoAdjust="0"/>
  </p:normalViewPr>
  <p:slideViewPr>
    <p:cSldViewPr>
      <p:cViewPr varScale="1">
        <p:scale>
          <a:sx n="70" d="100"/>
          <a:sy n="70" d="100"/>
        </p:scale>
        <p:origin x="744"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17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7T08:38:39.722"/>
    </inkml:context>
    <inkml:brush xml:id="br0">
      <inkml:brushProperty name="width" value="0.05292" units="cm"/>
      <inkml:brushProperty name="height" value="0.05292" units="cm"/>
      <inkml:brushProperty name="color" value="#FF0000"/>
    </inkml:brush>
  </inkml:definitions>
  <inkml:trace contextRef="#ctx0" brushRef="#br0">10027 10291 179 0,'29'6'77'15,"-16"-2"-72"-15,-11-4-5 16,-2 0 0-16,0 0 0 16,5 0 3-16,-3 0 2 15,5 0-3-15,8 0-1 0,12 0 5 16,13 0 0-16,5 0-5 16,1 0-1-16,6 2-3 15,-8 2 1-15,3 0-3 16,2 2 5-16,0 2-1 15,7 1 1-15,0 6 0 16,4-1 0-16,22-1 0 16,5 4 0-16,7-7 0 15,13-4-2-15,6-6 2 16,5 0-2-16,6 0 2 16,-7-4 1-16,1 2 0 15,-7 0 3-15,7 2-3 16,1 0 3-16,10 0-4 0,7 0 0 15,16-4-7 1,6-14 0-16,2-2-9 0,0-7-6 16,-8 2 10-16,-11 5 11 15,-19 8 1-15,-9 12 2 16,-15 0 7-16,-7 18-5 16,3 14 6-16,-7 4-6 15,0-4-1-15,9-4-3 16,5-12 0-16,7-14-1 15,15-2 1-15,2-24 0 16,-5-16 0-16,-4 2-2 16,-14-2 4-16,-6 10 0 15,-11 6 0-15,-12 13 0 16,-5 8 1-16,-18 3 2 0,6 0 2 16,-2 5 3-16,4 8 4 15,4-6 0-15,14-3 11 16,0-4-21-16,4 0-2 15,2-1-2-15,5-24 3 16,9-3 4-16,0 0-5 16,-5 5-2-16,-4 2 1 15,-5 7 2-15,-1 4 3 16,-8 3-1-16,-3 6-5 16,5 1 0-16,10 0 4 15,2-1-3-15,17-8-1 16,3-5 1-16,11-8-2 15,-4-4 2-15,2-1-3 0,-6 2 2 16,-6 5 0-16,-15 10 0 16,-9 10 0-16,-6 0 0 15,-5 8 1-15,2 14 2 16,1 3 6-16,3-4 2 16,6 3-7-16,-4-10 3 15,12-6-7-15,11-8 2 16,12 0-2-16,11-18-2 15,-13-12 1-15,-6 6-5 16,-29 2 6-16,-19 11 0 16,-21 11 0-16,-9 0 0 15,-2 0-2-15,-5 15 2 0,4 8 2 16,-3 2 1-16,5-2-1 16,-10-4 0-16,5 0-2 15,-5-10 1-15,4 3-1 16,-9-6-3-16,9-2-7 15,-11 0-24-15,1-2-46 16,-2-2-15-16,-2 0-45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7T08:54:42.867"/>
    </inkml:context>
    <inkml:brush xml:id="br0">
      <inkml:brushProperty name="width" value="0.05292" units="cm"/>
      <inkml:brushProperty name="height" value="0.05292" units="cm"/>
      <inkml:brushProperty name="color" value="#00B050"/>
    </inkml:brush>
  </inkml:definitions>
  <inkml:trace contextRef="#ctx0" brushRef="#br0">6335 7061 151 0,'31'-17'35'0,"-6"1"-26"16,-14 6 4-16,-5 8-11 15,17 0-2-15,19-1 0 16,9 3-5-16,12 0-2 0,1 0-8 16,1 0-11-1,-3 3-43-15</inkml:trace>
  <inkml:trace contextRef="#ctx0" brushRef="#br0" timeOffset="3087.2742">2315 6007 265 0,'-13'-8'23'0,"9"4"-9"15,4 4 18-15,-2 0-28 16,2 0-3-16,0 0 0 16,0 0 8-16,0 0 6 0,0 0 1 15,0 0 0-15,0 0-9 16,0 0-6-16,0 0-1 16,0 0-3-16,6 0-4 15,15 0 2-15,7 0 5 16,19-2 0-16,2 1 0 15,16-3 0-15,-3-3 2 16,11 4-2-16,8-3 0 16,-1 1 1-16,7-1-2 15,6 4 2-15,0 0-2 16,1 0 1-16,2 2 0 16,7 0 0-16,8 0 0 0,7 0 0 15,3 0 1 1,3 0-2-16,3 0 2 0,12 0-2 15,-6 0 2-15,4 0-2 16,-8 0 2-16,-9-6-1 16,-5 0 0-16,-7-2 0 15,-4-2 1-15,-10 2-1 16,-3 0 3-16,0 0-3 16,1 2 1-16,-1 0 1 15,-4 1-2-15,-6-4 0 16,-12-1 1-16,-9-2 0 15,-14 4-1-15,-5-1 1 16,-8 4 0-16,-4-1-1 0,-9 2 1 16,-4 2-2-1,-3-2 1-15,-7 2-1 0,4 0 0 16,-6 2 0-16,-2 0 0 16,3 0 1-16,-3 0 0 15,-2 0 0-15,2 0-2 16,2 0 1-16,8-2-1 15,1 0 1-15,3 0 1 16,1 0 0-16,12 0 0 16,0 2 0-16,9-3 0 15,3 2-1-15,1 1 1 16,2-2 0-16,5 2 0 16,1-3 0-16,0 3 0 15,6 0 0-15,0-1 0 0,2 1 0 16,2 0 0-16,3-2 1 15,3-2-1-15,3 0 0 16,4 1 0-16,8 0 0 16,2-1 0-16,6 0 0 15,2-2 1-15,1 0-2 16,1-1 2-16,-1 1-1 16,10-1 0-16,-2 1 0 15,3-1 0-15,-5 2 0 16,-9 1 0-16,0-2 0 15,-9 2-1-15,-7-7 2 16,1 8-2-16,-3-1 2 16,-6 1 1-16,-1 3-2 0,6 0 0 15,-8 0 0-15,7 0 0 16,2 0 0-16,3 0 0 16,8 0 0-16,-6 0 0 15,2 0 0-15,0 0 1 16,0 0-1-16,7 0 0 15,10-1 2-15,5-5-1 16,-1 2 0-16,-3 0-2 16,-9 1 2-16,2-1-1 15,-5 3 0-15,3 1 1 16,-2 0 0-16,-5 0-2 16,5 0 1-16,-5 0 0 0,-2 0 0 15,0-2 0 1,5-1 0-16,1 2 1 0,1 1-1 15,-7 0 0-15,-7 0 0 16,-4 0-1-16,-3 1 0 16,15 8 1-16,-4 1 0 15,-1-2 0-15,4 0-2 16,-14 6 2-16,-6-4 0 16,11-5 0-16,1 2 0 15,-1-3 2-15,-3 2-2 16,3 0 0-16,0-2-1 15,11-1 2-15,1-3 1 16,3 3-2-16,-5-3 0 16,-2 0 1-16,4 0-1 15,4 0 1-15,-6 0-1 0,2 0 0 16,-10 0-1-16,1 0 1 16,-8 0 0-16,11 0 0 15,0 0 1-15,-2 0-2 16,-2 4 0-16,-7-2 1 15,8 2 1-15,-5-2-1 16,4 0 0-16,-2 0 0 16,-11 0-1-16,2 0 2 15,-4 0-1-15,2 0 1 16,-2 1-1-16,2 3 0 16,-10 1 0-16,2-1 0 15,-4 0 0-15,8 2 0 0,6-2 0 16,9 2 0-16,-1-2 0 15,9-1 0-15,-6-2 0 16,3-1 0-16,8-1 0 16,-6-1 2-16,-4 3-4 15,12-1 4-15,-4 0-4 16,5 0 4-16,6 2-2 16,-6 0 0-16,0 2 0 15,-10-2-2-15,1-4 2 16,8 0 2-16,-1 0-2 15,4 0 0-15,-7 0 1 16,-2 0-1-16,3 0 0 16,3 0 2-16,5 0-1 0,0 0-1 15,-4 0 0-15,2 0 0 16,-3 0 0-16,3 0 0 16,9 0 0-16,-5-2 0 15,5-2-1-15,-5-4 1 16,3 2 0-16,-5-2 1 15,-4 2-1-15,-12 0 0 16,-1 0 0-16,1 4 2 16,6 2-2-16,-4 0 3 15,1 0-3-15,2 0 0 16,0 0-3-16,14 0 3 16,8 0 0-16,-7 0 0 0,-4-8-1 15,-9-2 1 1,-7-2-1-16,8-4 2 0,4 0 0 15,-9 4 2-15,6 1-3 16,-15 6-3-16,-10 3 3 16,-2-2-1-16,1 1 1 15,5-2-1-15,2-3 2 16,10-4 0-16,-1 0-1 16,-3 2 0-16,-7-1 0 15,-4 1-1-15,-2 4 1 16,-3-1 1-16,-6-2-1 15,-1 1 0-15,-7 2-1 16,-8 5 2-16,-7-2-2 0,-8 2 2 16,-5 1-1-1,-9 0 0-15,0-4 0 0,-2 4-1 16,0-3 1-16,0 3-1 16,0 0 1-16,0 0 0 15,0-2-6-15,-15-4-5 16,-14 5-71-16,-17 1-59 15,-24 0-18-15</inkml:trace>
  <inkml:trace contextRef="#ctx0" brushRef="#br0" timeOffset="4979.88">5183 7157 210 0,'-5'0'130'0,"5"0"-130"16,0-3-36-16,0 3 16 16,5-4 16-16,15-2 4 15,5-2 2-15,6 0 4 16,7 0 0-16,-1 2 4 16,17 1-6-16,-5-4-4 15,12 3 1-15,-1 0 0 16,11 0 0-16,6 1 0 15,6-4 4-15,6 1-5 16,5 1 3-16,-5 3-3 16,0-5 3-16,-2 3-1 0,9 0 1 15,-5 0 2-15,7 2 0 16,0-3-4-16,-9 6 0 16,7 0 4-16,-7-2-3 15,11 3 0-15,14-3 3 16,-2-1 2-16,1-3-3 15,5 3 0-15,3 0-2 16,1-6-1-16,7 3 2 16,0 0-3-16,3-3 3 15,-7 4-3-15,0 2 3 16,-10 0 0-16,3 2-1 16,-6 0-2-16,6 0 1 15,5 0 0-15,-5-4-1 16,-1 0 3-16,-5-1-2 0,2-4 0 15,-3 1-1-15,-6 4 0 16,-5 0 0-16,-11 6 0 16,3 0 0-16,-15 0-1 15,-5 0 0-15,-1 0-1 16,-4 6 2-16,-9 0 0 16,0 0-1-16,-5 0 2 15,-4 0-1-15,-2-1 0 16,2 0 2-16,2 1-2 15,3-5 1-15,0 2-2 16,-8-1 2-16,12 0-1 0,-8 2 0 16,-2-2 0-16,-3 0 0 15,-3 0 0-15,1-2-1 16,1 0 2-16,-13 0-2 16,7 0 2-16,-9 0-1 15,-2 0 0-15,4 0 0 16,0 0 0-16,9 0 0 15,-7 0 1-15,10 0-1 16,-3 0 1-16,2-2 1 16,-1 0-2-16,-3-2 1 15,-3 2 1-15,5 0 0 16,-7 2-2-16,8 0 0 0,-10 0 0 16,-2 0 0-1,-3 0-1-15,1 0 1 16,-7 0 0-16,5 0 0 0,-10 0 0 15,-1 0 1-15,-1 0-1 16,3 0 1-16,-3 0-1 16,-2 0 1-16,-4 0-1 15,2 0 0-15,-7 0 0 16,2 0 1-16,1 0-1 16,-3 0 0-16,-2 0 1 15,0 0 2-15,0 0 5 16,0 0 1-16,0 0 2 15,0 0 3-15,0 0-1 16,0 0 3-16,0 0-5 16,0 0 3-16,0 0 4 15,0 0-5-15,0 0-10 16,0 0-3-16,0 0 0 0,0 0-2 16,0 0 0-16,0 0-2 15,2 0 2-15,-2 0-6 16,0 0 0-16,0 0-1 15,0 0-1-15,0 0-16 16,0 20-57-16,-26 4-183 16</inkml:trace>
  <inkml:trace contextRef="#ctx0" brushRef="#br0" timeOffset="7439.8723">13244 7034 243 0,'-6'-14'11'16,"-15"-2"-8"-16,2-2 4 15,-6 10-6-15,-6-3-1 0,2 4-1 16,0-3 1-16,-9 0 7 16,3 2 2-16,-4-2 8 15,6-2-8-15,-5 0 4 16,5-2-1-16,-5-1-6 15,3 0-3-15,-4 3-2 16,-3-2 0-16,2-4 2 16,-1-3-1-16,6-2 1 15,-5 0-3-15,7-3 9 16,-3-2-4-16,5 0 0 16,6 1-4-16,7-2 2 15,3-1 1-15,1-4-3 16,-1-2-1-16,1-1 0 0,8 1 0 15,-5 2 0-15,2 3 0 16,6 2 1-16,3 2-1 16,0 2 0-16,0 3-1 15,3-2-2-15,12 1-2 16,8 2 5-16,2 1 0 16,6 3 0-16,6-6-5 15,24 4 5-15,3-2-2 16,9 0 2-16,12 0 0 15,2 1-2-15,7 0 1 16,6-1 1-16,-2 3 0 16,7 0 0-16,-9 6 0 0,-5-2 0 15,-4 2 1-15,-3 2-1 16,1 0 2-16,2 2-2 16,-2 1 1-16,-3-2 0 15,-6 1-1-15,9 2 0 16,-1 0 2-16,-1 4-2 15,8-2 0-15,-4-3 1 16,-3 4-1-16,3-5 3 16,-2 2-2-16,4 0-2 15,5 0 1-15,-5-2 0 16,7 0 1-16,-9 3-1 16,2-2 0-16,-2 3 0 15,-7 2 0-15,-4-2 1 16,-1 0-1-16,4 2 2 15,-13 0-2-15,5-2 0 0,-2-2 0 16,12 2 1-16,4 2-1 16,10-1 1-16,5 0-1 15,10-1 0-15,-6-1 1 16,10 0-2-16,1-1 2 16,-3-2-1-16,2 4 1 15,-5 0-1-15,-6 2 0 16,1 2 2-16,3 0 0 15,-6 0-2-15,-1 0 1 16,-9 0-1-16,11 0 0 0,-1 2 0 16,8 6 1-1,-9-4-1-15,1 0 0 0,-17 0-1 16,-6 1 2-16,0 0-2 16,-16 4 1-16,-4 0-1 15,-6 3 1-15,-10 4-3 16,-6 6 0-16,0 2-3 15,-7 4 5-15,0 6 0 16,-10 4 0-16,4 3 1 16,-5-3-1-16,-5-2 2 15,0 0-1-15,-6-2 0 16,0 3-3-16,-5 0 3 16,-2 1 0-16,0 0 0 15,0-4 0-15,0 0 2 0,0 0-1 16,0-4 0-16,0 1-1 15,0-6-4-15,-14 2 4 16,-3-3-1-16,-10 6 1 16,-9 4 1-16,-7 4-1 15,-6 2 2-15,-8 6-2 16,-12 4 0-16,9-1-2 16,-5-3-6-16,1-4 3 15,4-11 2-15,-12-2 2 16,-6-3-1-16,0-8 2 15,-8-2 0-15,5-2 2 16,-4-2 2-16,0 2-4 16,-6-1 1-16,-3 0-1 0,-10-1 0 15,4 1-3-15,-12-5 2 16,6-3 1-16,-10 1 0 16,-5 1 3-16,-6 0-3 15,5 4-3-15,-15-2 3 16,6 1 3-16,0 3-3 15,2-3 2-15,4-1-1 16,9 2 1-16,0-5-4 16,2 4 2-16,-3-5-1 15,3-1 0-15,0 1-3 16,5-5-3-16,2 0 4 16,0 0 2-16,12 0 1 0,-12-9 2 15,13-2 4-15,-11 1-4 16,0-1 4-1,3 3 0-15,0 5-6 0,1 0-3 16,3 3-5-16,-2 0 8 16,-8 0-1-16,6 0-3 15,-2 0-6-15,1 0 8 16,-2 0 1-16,16 0-7 16,2 0 8-16,5 0-4 15,18 0-32-15,0 0-61 16,12 0-7-16</inkml:trace>
  <inkml:trace contextRef="#ctx0" brushRef="#br0" timeOffset="8565.6329">5268 3044 328 0,'-9'-11'25'0,"5"5"-7"15,-1 6 3-15,3 0-21 16,-1 0-8-16,-6 0 1 15,3 0 5-15,-10 12-5 16,-12 15 7-16,-15 27 1 16,-17 18 1-16,-7 18 7 15,-14 15-9-15,2 13 0 16,0 4 1-16,4-1-2 16,1-9 2-16,9-15 2 15,7-17-2-15,14-19-1 16,11-14 0-16,8-17 0 0,12-10 0 15,-1-6 2-15,10-6-2 16,-5 4 0-16,1 0 0 16,0 0-3-16,4-2-1 15,0-2-8-15,-1-4-7 16,5-1-8-16,-2-3-14 16,-2 1 5-16,-4-1 0 15,4 0-11-15,-7 0-3 16,9 0-37-16</inkml:trace>
  <inkml:trace contextRef="#ctx0" brushRef="#br0" timeOffset="9006.7951">4147 3836 318 0,'-14'-8'20'16,"14"8"-12"-16,0 0-8 15,0 1-30-15,0 26-4 16,0 13 27-16,0 10 7 16,0 7 1-16,0-1 4 15,0-5-3-15,6-7 7 16,2-3 0-16,3-11-7 16,3 0 4-16,1-7 0 15,1-6-2-15,1-5 0 0,4-2 1 16,-6-6 0-1,5 0 0-15,1-4 3 0,2 0 1 16,12 0 4-16,2 0-5 16,5-18 1-16,10-8-1 15,-8-2-2-15,-1-2-1 16,-12 8-2-16,-11 6-2 16,-4 4 0-16,-8 6-1 15,-8 3 0-15,5 0 0 16,-3 3 0-16,0-2-1 15,2-3-5-15,4 4 0 16,0-6-7-16,-1 6-10 16,1-5-25-16,6-2-7 15,-3-6-4-15,3-12-62 0</inkml:trace>
  <inkml:trace contextRef="#ctx0" brushRef="#br0" timeOffset="9749.0888">4717 1887 51 0,'0'-9'45'16,"0"-5"-13"-16,0-4 2 16,0-1-12-16,0-6 4 15,0 7 9-15,0 3 1 16,2 6 11-16,-2 6-12 15,0 3-26-15,0 0-9 16,0 16-34-16,0 27-9 16,-2 28 43-16,-25 21 6 15,-8 14 1-15,-1 3-5 16,-1-17 1-16,8-24-1 16,10-24 2-16,17-16-3 15,2-14-1-15,0 0-1 16,0-5 1-16,16-1 0 15,5-1 1-15,12-1 1 0,0-2 7 16,9-4 2-16,12 0-6 16,-1 0 0-16,-2-12-4 15,2-4 0-15,-6-4-1 16,-4 6 1-16,-5 1 3 16,-7-2-4-16,-2 3 1 15,-2 2-1-15,-1 3 0 16,2 1-1-16,-7 1-4 15,-7 1-3-15,-5 2-7 16,-7 0-12-16,-2 2-2 0,0 0 5 16,0-2-13-1,0-2-161-15</inkml:trace>
  <inkml:trace contextRef="#ctx0" brushRef="#br0" timeOffset="10101.5954">5392 1642 319 0,'-8'-16'11'0,"3"14"1"15,5 2-12-15,-2 0-12 16,-2 3-13-16,-6 28 1 0,4 19 24 15,-9 20 0 1,-6 26 13-16,3 18-9 0,3-1 3 16,3-8-1-16,8-19-1 15,4-22-5-15,0-18 1 16,0-14-1-16,0-12 1 16,0-10-2-16,0-8 2 15,0-2-1-15,0 0 6 16,0 0 8-16,0-22-8 15,0-18-6-15,2-28-68 16,3-26-31-16,8-15-1 16</inkml:trace>
  <inkml:trace contextRef="#ctx0" brushRef="#br0" timeOffset="10463.6251">5330 1852 19 0,'18'-56'70'16,"-5"12"-47"-16,5 12-3 0,5 10 0 16,-4 10 9-16,7 2-12 15,4 5-7-15,10 5 4 16,5 0-8-16,6 5-1 15,0 15-4-15,-1 5-1 16,-8 12 1-16,-5-1-1 16,-8 1 0-16,-8-1 3 15,-17-4-1-15,-4 4-1 16,-16 0 9-16,-35 4 3 16,-9 1-3-16,-16-2-6 15,-4-11 6-15,20-12 6 16,11-12 8-16,20-2 7 15,11-2-2-15,16 0-1 0,2 3-15 16,0-3-13-16,0 0-9 16,2 0-1-16,16 0-7 15,6 7 17-15,10 5 1 16,3 8 2-16,4 3 0 16,3 0-3-16,-1 5-1 15,-1-2-5-15,-2 1-4 16,-9-8-13-16,-2-2-25 15,2-5-33-15,-6-10-31 16</inkml:trace>
  <inkml:trace contextRef="#ctx0" brushRef="#br0" timeOffset="10793.6609">6315 1583 384 0,'-13'-6'8'0,"-3"6"-8"15,-9 0-6-15,-15 13-17 16,-11 18 7-16,-12 12 16 16,1 6 2-16,2 8 3 15,11 6 4-15,16 11-2 16,6 7-2-16,13-4-2 0,14-3-3 15,0-11 0-15,8-13 0 16,21-4-1-16,4-15 0 16,0-4-2-16,5-12 1 15,-5-4 2-15,3-7-1 16,-3-4-4-16,-3 0-11 16,5 0-39-16,-1-22-40 15</inkml:trace>
  <inkml:trace contextRef="#ctx0" brushRef="#br0" timeOffset="11078.0358">6514 1520 418 0,'0'-4'11'16,"-6"4"-11"-16,4 5-22 15,-9 36-30-15,0 17 52 16,-11 20 5-16,2 11-2 16,-2 7 3-16,4 2-2 15,9-8 0-15,5-10-1 16,4-7 0-16,0-18-3 16,0-10 0-16,0-13-2 15,2-12-4-15,7-8-9 16,-3-10-36-16,6-2-27 15,1-16-61-15</inkml:trace>
  <inkml:trace contextRef="#ctx0" brushRef="#br0" timeOffset="11423.2232">6730 1784 372 0,'-16'0'1'0,"-9"14"-1"16,-13 26-2-16,-18 16-5 15,-4 7 4-15,2-9-1 16,12-16 4-16,15-16 6 0,20-14 8 16,6-4 1-1,5 1-3-15,0-5-4 0,0 0-1 16,0 0-7-16,0 0-3 16,2 0-4-16,3 0-1 15,6 0 6-15,0 11 2 16,7 3 1-16,0-1 0 15,6-1-1-15,3-6 1 16,2-1 0-16,3-3 3 16,2 0-1-16,7 2-1 15,-3-4-2-15,-5 2-2 16,-2 1-7-16,-4 11-16 16,-7-5-36-16,-4 5-12 15,-10-4-32-15</inkml:trace>
  <inkml:trace contextRef="#ctx0" brushRef="#br0" timeOffset="11723.0213">6888 1606 409 0,'4'-2'0'16,"7"2"-13"-16,7 9-15 15,-4 20 20-15,3 13-10 16,6 12 15-16,-11 9 3 16,2 13 1-16,-7 2 5 0,-5 0-6 15,-2-2 6-15,0-12-5 16,-9-8 0-16,-15-8 4 16,-9-5-3-16,-4-5 6 15,2-4-6-15,-5-2-2 16,-2-4-8-16,-2-6-6 15,5-6-23-15,6-5-41 16,10-11-23-16</inkml:trace>
  <inkml:trace contextRef="#ctx0" brushRef="#br0" timeOffset="17129.5486">2460 639 14 0,'-2'-9'194'0,"2"6"-187"15,0-1-5-15,0 0 12 16,0 0-5-16,0-3-5 15,0-5 6-15,0 4 4 16,0 1 1-16,0 3 6 16,0 0-12-16,0 4-5 15,0 0-4-15,0 0 0 16,0 0-2-16,0 0 0 16,0 0 2-16,0 0 0 15,0 0 0-15,0 0 0 16,0 0 0-16,0 0-2 0,0 0-1 15,0 0-1-15,0 0 1 16,0 0 0-16,0 0 3 16,0 0-1-16,0 0-2 15,0 0 1-15,0 0-5 16,0 0-2-16,0 0-3 16,0 0-15-16,0 0-18 15,0 0-14-15,0 0 27 16,0 0 6-16,0 0-16 15,0 0 21-15,0 0 19 16,0 0 2-16,0 0 2 16,0 0 5-16,0 0 9 0,0 0 7 15,0 0-5-15,0 0-6 16,0 0-1-16,0 0 3 16,0 0 5-16,0 0 1 15,0 0 3-15,0 0-4 16,0 0-5-16,0 0-4 15,0 0 1-15,0 0 0 16,0 0-3-16,0 0-3 16,0 0-1-16,0 0 0 15,0 0 3-15,0 0-1 16,0 0 0-16,0 0-2 16,0 0-1-16,0 0-2 15,0 0-1-15,0 0 0 0,0 0 0 16,0 0 0-1,0 0 0-15,0 0 0 0,0 0 1 16,0 0 1-16,0 0 2 16,0 0-2-16,0 0-2 15,0 0-7-15,-8-6 2 16,-4 2 3-16,5-3 2 16,-1 2 1-16,-4 0-1 15,1 4 0-15,-4 1-4 16,-10 0-1-16,5 0-3 15,-7 0 8-15,-1 1 1 16,10 9 0-16,-7 1 0 16,0 5 1-16,3 2-2 15,-9 4 2-15,-3 14-1 0,-8 7 2 16,-1 7 0-16,4 4 1 16,3 3-1-16,5-3 0 15,0-7 4-15,8-10-3 16,10-5-4-16,5-10 0 15,2-3 1-15,6 3-1 16,0 5-2-16,0-1 0 16,16 2 2-16,13 0-1 15,7-6-3-15,6-3 2 16,3-6 2-16,1-9 0 16,-1-4 7-16,-3 0 0 15,-4-2-1-15,-7-14-3 16,6-4-1-16,-8-4-2 0,-6-2-1 15,-3 0-6 1,-11 0-3-16,-6 2-1 0,-3 2 5 16,0 3 1-16,-5 3-3 15,-10 4-6-15,-3 2 2 16,3 4-7-16,-1 0-2 16,-5 6-13-16,-2 0 18 15,-4 0 16-15,-2 3 0 16,-5 10 5-16,3-3 5 15,2 1 12-15,7-5-1 16,9-2 5-16,3-4 7 16,10 0-11-16,0 0-13 0,0 0-9 15,0 0-11-15,23 0-3 16,13-3 14-16,21-15 18 16,10-9-8-16,11-4-5 15,-5-1-4-15,-8 7 0 16,-9 2-1-16,-13 7 0 15,-17 5 0-15,-10 5 0 16,-8 3 0-16,-8 3 0 16,0 0 2-16,0 0 4 15,0 0-1-15,0 0-5 16,-2 10-5-16,-2 6 5 16,-5 5 1-16,0 10 4 15,0 1-5-15,5-1 2 0,4 1-2 16,0-4 0-1,0-5-2-15,15 4-5 0,5-10 2 16,5-1-18-16,2-9-11 16,-5-6-10-16,6-1-32 15,-3 0-24-15</inkml:trace>
  <inkml:trace contextRef="#ctx0" brushRef="#br0" timeOffset="17489.2733">2768 800 357 0,'0'6'0'0,"0"9"-68"0,2 12 54 16,2 5 9-16,-4 5-1 16,0-4 3-16,0 0-1 15,0-8 3-15,0-3 0 16,-2-6-1-16,-2-4 0 15,-3-1 4-15,3-6-2 16,-1 2 3-16,3-5-2 16,2-2 0-16,0 0 5 15,0 0-1-15,0 0-2 16,0-19 5-16,2-11-5 16,12-12-2-16,4-2 0 15,1-4 1-15,4 8-2 16,-5 1-2-16,-1 12-1 0,4 3-5 15,-4 7-9-15,6 2-5 16,-1 4-27-16,3 5-31 16,-6 1-2-16</inkml:trace>
  <inkml:trace contextRef="#ctx0" brushRef="#br0" timeOffset="19139.0482">3242 651 28 0,'0'0'47'0,"0"0"27"16,0 0 10 0,0 0-27-16,-13 0-28 0,-12 0-25 15,-4 4 3-15,-4 17 0 16,-7 5-5-16,-5 4 1 16,12 2 1-16,4-4 0 15,7-1-2-15,10-2 0 16,6-2-2-16,6-4 0 15,0-3-4-15,0 1-2 16,6-6-1-16,15 1 3 16,-1-6 1-16,4-4-3 15,-4-2-1-15,7 0 7 16,-2-4-5-16,6-21-1 16,-2-8-13-16,2-3-14 15,-5-4-4-15,-3 8 18 16,-7 4 16-16,-5 12 3 15,-5 4 9-15,-2 4 5 0,-4 5 1 16,0 3-1-16,0 0-3 16,0 0-9-16,0 0-2 15,0 14-7-15,0 12 7 16,0 10 14-16,0 7 0 16,0 2-6-16,0-2-3 15,0-11-2-15,0-6-3 16,0-14 0-16,0-1-5 15,8-7 2-15,-6-4-3 16,2 0-2-16,-4 0 0 0,7-4 3 16,9-21 4-1,-1-15 1-15,5-10-26 0,5 2 1 16,-3 8 3-16,0 11 22 16,-1 4 10-16,-3 8 3 15,-1 6 5-15,-4 8-9 16,-1 3-9-16,-4 0-3 15,-3 8-1-15,-1 9 4 16,0 1 6-16,-4 2 7 16,0 2 1-16,0-1-3 15,0-2 2-15,-2-7-6 16,2-6-1-16,0-6-5 16,0 0-1-16,0 0-3 15,0 0 1-15,0 0-5 16,16-16-14-16,9-14 12 0,13-6 9 15,6-5-10-15,-1 6 4 16,-8 8 6-16,-20 14 1 16,1 4 4-16,-7 8-2 15,-7 1 1-15,0 0-4 16,-2 3-9-16,0 16 5 16,0 10 4-16,0 5 11 15,0 4-2-15,-6-3-1 16,-5-9-4-16,9-14-2 15,2-8-2-15,0-4-3 16,0 0-3-16,0 0 1 16,6-2-2-16,12-17 7 0,6-8 5 15,11-15-3-15,-3-4-2 16,-3 11-2-16,-11 9 2 16,-5 13 5-16,-11 13 2 15,-2 0 1-15,0 0-8 16,0 0-13-16,0 20 8 15,0 8 5-15,0 3 6 16,0 12 7-16,0-7-4 16,0-11 0-16,0-4-8 15,-2-13 1-15,2-6-2 16,0-2 1-16,0 0 3 16,0 0 0-16,0-4-4 15,2-20 0-15,19-8 0 16,1-12-22-16,7-1 14 15,-2 9-5-15,-7 14 13 0,-11 13 6 16,-7 6-5-16,3 3-1 16,-5 0-1-16,2 0-5 15,-2 12-8-15,0 13 14 16,0 4 4-16,0 8 7 16,0-2-1-16,0-4-6 15,-7-13 3-15,7-5-2 16,0-6-1-16,0-7-4 15,0 0 1-15,0 0-1 16,0 0-3-16,0 0-1 0,5-13-11 16,10-8 6-16,7-8-7 15,3 1-8-15,3 5 11 16,-2 3 13-16,0 8 2 16,-2 4 1-16,1 2 2 15,-7 3-2-15,0 3-1 16,-8 0-2-16,-2 0-2 15,-8 0-5-15,0 9 7 16,0 3 4-16,0 2 9 16,0 12 3-16,-8-2 3 15,0 0-3-15,-1-8-6 16,7-8-4-16,2-8-5 16,0 0-1-16,0 0 0 15,0 0-1-15,4-8-6 16,23-11-3-16,9-8 8 0,6-12 2 15,3 5-17-15,-3 2-8 16,-11 8 12-16,-12 16 13 16,-9 8-1-16,-6 0-1 15,-4 11-5-15,0 18 7 16,0 4 13-16,0 2 4 16,0-2 0-16,-11-13-3 15,8-8-1-15,2-8-6 16,1-4-7-16,0 0-3 15,0 0-4-15,13 0 0 16,10-13 7-16,1-1 4 16,10-9-4-16,-10 3-22 0,-2 0-17 15,-6 9-46-15,1 8-36 16</inkml:trace>
  <inkml:trace contextRef="#ctx0" brushRef="#br0" timeOffset="19957.0147">5778 267 205 0,'7'-20'60'16,"-3"1"-31"-16,-4 2-6 16,0 0 8-16,0 3 12 15,-11 7-24-15,-9-3-13 16,-7 5 7-16,-11 5-11 16,-6 0-2-16,-5 19-2 15,-11 30 2-15,-3 13-2 16,1 13 2-16,4 11 0 15,8-4 0-15,22-10 0 16,10-9-1-16,12-13 0 16,1-2 1-16,5-6-2 15,0-6 2-15,22-4-2 0,5-6 0 16,8-5 0-16,21-6-3 16,4-13 1-16,7-2 4 15,3-8 3-15,-8-24-3 16,-5-3-3-16,-12-7 2 15,-9 3-4-15,-9-1-1 16,-19 1 2-16,-8 12-7 16,0 4 0-16,-19 9 5 15,-15 11 2-15,-8 3-2 16,-12 0 4-16,-4 13 0 16,3 11 2-16,14-5 0 15,14-8 7-15,14-6-1 16,13-3-6-16,0 0-3 0,0-1-12 15,27 2 1-15,11-3 14 16,16 0 2-16,-1 0 4 16,4 0-1-16,-5-8-5 15,-9 2 0-15,-10 2 0 16,-9 4-3-16,-11 0 3 16,-8 0-4-16,-5 0-3 15,0 0 0-15,0 0 6 16,0 0-1-16,0 0 2 15,0 4-3-15,2 4 3 16,7 8 0-16,-5 7 1 16,4 5 0-16,-8 9 0 0,0 5 7 15,0-2-5 1,0-4 7-16,0-7-2 0,-8-12 2 16,4-3-6-16,4 2-2 15,0-1-2-15,0 3-5 16,0-1-13-16,14-5-30 15,3-12-164-15</inkml:trace>
  <inkml:trace contextRef="#ctx0" brushRef="#br0" timeOffset="21428.0225">6850 703 190 0,'-5'-4'80'16,"-2"4"-25"-16,5 0-31 15,2 0-24-15,0 0-9 16,0 14-3-16,0 15 8 16,0 5 4-16,0 0 3 0,0 4 0 15,0-6-3-15,7-4 0 16,-5 0-7-16,0-3-19 16,-2-3-22-16,0-7-39 15,0-6-50-15</inkml:trace>
  <inkml:trace contextRef="#ctx0" brushRef="#br0" timeOffset="21607.945">6651 194 404 0,'-2'-8'16'0,"2"8"-16"16,0 0-26-16,0 16-22 15,11 15 32-15,22-1-13 0,6 4-32 16,3-7-33-16,5-2-14 16</inkml:trace>
  <inkml:trace contextRef="#ctx0" brushRef="#br0" timeOffset="21936.3822">7472 615 346 0,'-12'0'37'0,"-3"4"-37"0,-10 16-15 16,-15 7-19-1,-9 5 11-15,-5-3 18 0,14-10 5 16,18-7 0-16,13-8 6 16,7-4-5-16,2 4-1 15,0 1-15-15,13 7-3 16,14 5 12-16,6-1 1 15,12 6 3-15,-3-2-1 16,-4-2-3-16,-4 0 1 16,-10-4 2-16,-10 4-2 15,-10-2-3-15,-4 8-6 16,0 4 14-16,-13 12 0 16,-14 3 2-16,0-1-2 15,7-6-10-15,9-10-32 16,11-11-43-16</inkml:trace>
  <inkml:trace contextRef="#ctx0" brushRef="#br0" timeOffset="22425.5517">8387 394 364 0,'-7'-13'24'15,"5"13"-24"-15,0 0-8 16,0 2-30-16,-5 32 1 15,-7 16 37-15,6 14 6 16,-11 6 0-16,11-4-1 16,-3-7-3-16,7-8 0 15,-1-9 3-15,5-9-2 16,0-9-3-16,0-6-1 16,7-4 0-16,8-1 1 15,3 0 0-15,7-3 0 16,4 0 0-16,2-1-2 0,7-6 2 15,6 0 0-15,3-3 2 16,-3 0 1-16,-1 0-3 16,-3-3 4-16,-9-5-5 15,-4 4 1-15,-12 0-5 16,1 2 2-16,-7 2-12 16,-5 0-22-16,8-2-37 15,1-4-50-15</inkml:trace>
  <inkml:trace contextRef="#ctx0" brushRef="#br0" timeOffset="22733.5221">9112 383 303 0,'-5'0'9'16,"-4"0"-9"-16,4 28-44 16,-6 16 37-16,-4 14 7 15,1 8 3-15,-3 4-3 16,5 2 3-16,-1 5-3 16,9-4 4-16,4-8-4 15,0-15 0-15,0-17-1 16,0-15 0-16,0-10-3 0,0-7-3 15,0-1-8-15,0 0-7 16,0-12 3-16,4-26-66 16</inkml:trace>
  <inkml:trace contextRef="#ctx0" brushRef="#br0" timeOffset="23145.6082">9069 402 201 0,'2'-28'75'0,"16"9"-60"15,0 6-15-15,7 9 0 16,-2 4-7-16,4 0-2 16,2 23 1-16,0 10 5 0,-2 4 3 15,-9 9 0-15,0 2 0 16,-10 2 0-16,0-6-3 16,-8 3 0-16,0-10 1 15,-8-1 1-15,-13-4-7 16,-8-3-2-16,-7-10-10 15,3-6 5-15,2-7 15 16,4-6 0-16,4 0 14 16,17 0 12-16,-1 0 8 15,7 0 1-15,0 0-15 16,0 0-16-16,0 0-2 16,0 0-2-16,0 0-4 15,0 0-3-15,0 0-2 0,0 0-2 16,14 8 8-1,10 2 2-15,4 3 1 0,4-5-1 16,4 5-1-16,-1-3 1 16,5 9-5-16,5-2-4 15,-1 5-5-15,3 3-21 16,2-1-37-16</inkml:trace>
  <inkml:trace contextRef="#ctx0" brushRef="#br0" timeOffset="23513.7859">10025 269 245 0,'-16'-27'27'0,"1"8"-14"15,1 4-7-15,1 7 19 16,1 6-3-16,6 2-13 16,-5 2-9-16,-3 35-8 15,-10 24 4-15,2 24 4 16,-3 9 0-16,-2 2 0 16,10-14 0-16,5-20-1 15,6-8 1-15,6-11 0 16,0-5 0-16,0-4-1 0,8-1 1 15,15-6-1-15,-3-3-3 16,7-4 1-16,-3 1-4 16,5-8-3-16,0-3-26 15,0-10-34-15,0 0-33 16</inkml:trace>
  <inkml:trace contextRef="#ctx0" brushRef="#br0" timeOffset="23768.1105">10248 333 315 0,'-11'-6'33'0,"3"6"-33"16,4 18-100-16,-7 31 85 15,-5 15 15-15,-1 13 1 16,-6 5 8-16,5 9-1 15,5 3 5-15,5-4-7 16,0-6-4-16,8-8-2 16,0-11-2-16,0-18 0 15,10-15-12-15,-4-15-13 16,7-17-60-16</inkml:trace>
  <inkml:trace contextRef="#ctx0" brushRef="#br0" timeOffset="24097.4521">10424 658 345 0,'-14'0'14'15,"-11"0"-14"-15,-10 24-25 16,-23 18-4-16,-9 4 23 16,11-6 5-16,14-12 0 15,22-14 1-15,11-8 5 16,7-4 3-16,2-2-1 15,0 0-6-15,0 0-1 16,0 0-5-16,0 4-3 0,13 3 7 16,5 6 1-1,4 1 6-15,0-2-4 0,5 4 3 16,-4-2-4-16,4-2-1 16,6 0 1-16,-2-2 0 15,-2-1-1-15,-2-4-5 16,-10-3-4-16,-1 2-6 15,-5-2-14-15,-1 0-29 16,-6-2-47-16</inkml:trace>
  <inkml:trace contextRef="#ctx0" brushRef="#br0" timeOffset="24434.7208">10765 347 28 0,'2'-12'341'0,"15"10"-341"16,12 2-21-16,7 0 21 15,-7 19-9-15,-9 16 9 16,9 9 3-16,-12 8 8 15,4 7 1-15,-16 7-4 16,-5 2 3-16,0 4-4 16,-30-8-1-16,-17 1 0 0,-4-6-1 15,-6-11-4-15,14-4-1 16,-2-9-2-16,14-6-14 16,5-4-14-16,8-7-28 15,9-8-24-15,7-10-34 16</inkml:trace>
  <inkml:trace contextRef="#ctx0" brushRef="#br0" timeOffset="25499.6549">8298 1530 189 0,'-7'-11'123'0,"3"6"-103"16,4 5-4-16,0-2-16 0,0 2-22 15,6 0-1 1,19 0 23-16,12 0 0 0,17 0 7 16,25 0 1-16,14 0 0 15,32 0 1-15,24 0 1 16,26 0-7-16,20 0 1 15,14 0-2-15,-4 2 3 16,-6 3-1-16,-19 0 0 16,-15 1 0-16,-25 0 2 15,-20-4 1-15,-10-2 5 16,-21 0 2-16,-16 0 1 16,-17 0-9-16,-16 0 3 15,-22 0 1-15,-10 0 3 16,-8 0 7-16,0 0-7 15,0 0 6-15,0 0 5 0,0 0-2 16,0 0-9-16,0 0-7 16,0 0 0-16,0 0-6 15,0 0 0-15,0 0 1 16,0 0-2-16,0 0-1 16,0 0 2-16,0 0-1 15,0 0-2-15,0 0 2 16,0 0-2-16,0 0-3 15,0 0-7-15,0 0 2 16,0 0-7-16,0 0-14 16,3 0-30-16,13 0-48 15,-3-2-46-15</inkml:trace>
  <inkml:trace contextRef="#ctx0" brushRef="#br0" timeOffset="26686.3959">11729 990 287 0,'-15'0'53'15,"8"0"-43"-15,0 0-10 16,7 0 3-16,0 0 5 16,0 0 0-16,0 0-1 15,0 0 2-15,0 0 5 16,0 0-1-16,0 0-3 16,0 0-5-16,0 0-5 15,0 0-1-15,0 0 1 16,0 0 0-16,0 0 0 15,0 0 3-15,0 0 2 16,0 0 2-16,-2 0 0 16,2 0-3-16,-2 0-4 0,2 0-2 15,0 0 0-15,0 0-3 16,0 0-3-16,0 0-9 16,0 0-9-16,0 0-14 15,4 0-31-15,7 0-45 16</inkml:trace>
  <inkml:trace contextRef="#ctx0" brushRef="#br0" timeOffset="27539.5854">12342 411 234 0,'-2'-6'37'15,"2"3"-30"-15,0 3-7 16,0 0-1-16,0 0 0 15,0 0-11-15,0 0 2 16,11 15 9-16,7 9 1 16,1 4 0-16,8 8 0 15,0 1 0-15,0-4-3 16,0 1-5-16,-14-4-6 16,-4 1-29-16,-4-7-37 15</inkml:trace>
  <inkml:trace contextRef="#ctx0" brushRef="#br0" timeOffset="27758.3837">12122 806 288 0,'0'-2'0'16,"0"-2"-16"-16,18-7 0 15,3 4 16-15,0-4 0 16,-8 6 0-16,-7 1 0 15,-4 4 0-15,-2 0-1 16,0 0 1-16,0 0-20 16,0 0-34-16,-2 15-44 15,-11 4 60-15,-1-3-4 0</inkml:trace>
  <inkml:trace contextRef="#ctx0" brushRef="#br0" timeOffset="27976.4053">12380 863 33 0,'24'-15'44'0,"16"0"2"15,14-6 0-15,4 3-25 16,0 0-13-16,-5 4-8 16,-6 4 0-16,-18 6-4 15,-6 4-5-15,-17 0-6 16,-2 0-6-16,-4 8-10 0,0 5 14 15,-4 4 16-15,-25 5 1 16,-4 0-44-16</inkml:trace>
  <inkml:trace contextRef="#ctx0" brushRef="#br0" timeOffset="28664.9774">12467 940 124 0,'-5'0'86'0,"2"0"-61"16,3 0-25-16,-1 10-7 15,-1 9 1-15,-1 2 6 16,1 12 9-16,2-5 0 16,0-2-1-16,0-2-8 0,0-11 0 15,0-3 0-15,0-6-1 16,0-1-1-16,0-3 1 16,0 0 1-16,0 0 4 15,0-17-4-15,0-9-6 16,0 1-19-16,0-1 25 15,0 8 6-15,2 4 9 16,4 3-10-16,15 7-5 16,-1 2 0-16,7 2 0 15,2 2-5-15,0 21-5 16,0 2-4-16,-10 7 9 16,2-1 3-16,-15 1-3 15,1-2 4-15,-7-6-2 0,0-4 3 16,-13-2 1-16,-12-2 4 15,-10-5-2-15,-1-4 0 16,5-3 3-16,8-4 13 16,15 0 6-16,8 0-1 15,0 0-4-15,0 0-16 16,0 0-4-16,0 0-14 16,0 0-5-16,2 10 0 15,4 11 18-15,6 8 0 16,-3 7-3-16,-7 4 2 15,-2-3 2-15,0 1 1 16,-9-10 0-16,-5-11 0 0,-1-6 2 16,-3-5 1-1,0-4 6-15,-6-2-6 0,-1 0-2 16,5-8-1-16,3-12 5 16,5-7-2-16,10-3-2 15,2-3 0-15,0 1-1 16,16-3 7-16,13 7-8 15,11-1 3-15,22 2 2 16,13-4 5-16,17-2-10 16,7 1 1-16,-6 4-1 15,1 4-4-15,-10 5-7 16,-10 4-11-16,-12 5-7 16,-18 3-71-16,-15 0-50 15</inkml:trace>
  <inkml:trace contextRef="#ctx0" brushRef="#br0" timeOffset="28800.0625">12970 1013 355 0,'0'-27'0'0,"20"-2"-31"16,27-8-10-16,2-1-26 15,-5 6-21-15</inkml:trace>
  <inkml:trace contextRef="#ctx0" brushRef="#br0" timeOffset="28973.7951">13167 802 61 0,'-21'18'110'16,"-6"32"-102"-16,3 22 8 0,-14 19 9 15,-1 15-1-15,-5 1-11 16,0-4-6-16,9-19-4 16,6-21-1-16,18-29-1 15,3-18-2-15,8-12-1 16,0-4-11-16,8 0-8 15,20-29-24-15,19-21 36 16,11-13-63-16</inkml:trace>
  <inkml:trace contextRef="#ctx0" brushRef="#br0" timeOffset="29116.0041">13159 1251 85 0,'2'0'47'0,"6"18"-43"16,-4 22 25-16,9 10 5 15,3 4-6-15,-3 0-17 0,3-13-6 16,6-11-1-1,-4-14-4-15,0-16-3 0,3 0 0 16,11-27 3-16,9-23 0 16,-6-26-101-16</inkml:trace>
  <inkml:trace contextRef="#ctx0" brushRef="#br0" timeOffset="29257.815">13289 713 380 0,'0'8'0'0,"7"9"-16"16,24 7-43-1,15 2 32-15,8-12-74 0</inkml:trace>
  <inkml:trace contextRef="#ctx0" brushRef="#br0" timeOffset="29624.9821">13741 499 455 0,'0'0'0'0,"16"0"-3"16,19-7-42-16,26-2 41 15,-8 3-28-15,-2 0 5 16,-16 4-23-16,-8 2 14 0,-15 0 25 15,-3 0 5-15,-9 2-17 16,0 19-3-16,-23 12 26 16,-21 9 2-16,-3 4 0 15,-4-10 0-15,18-12 16 16,12-11 1-16,14-10-4 16,7-3-7-16,0 0 2 15,3 0-8-15,19 0 0 16,12-1 15-16,8-14-4 15,2-3-13-15,-4 1-3 16,-10-2-25-16,-15 8-25 16,-13-2 7-16,-2-1-7 0,-4 0-16 15</inkml:trace>
  <inkml:trace contextRef="#ctx0" brushRef="#br0" timeOffset="30277.787">13930 549 69 0,'-9'0'57'15,"7"0"-18"-15,2 0-25 16,0 2-14-16,0 12-7 15,0 10 7-15,7 2 1 16,-3 7-1-16,-4 1-1 16,0-3-9-16,-11 4 4 15,-6-9-3-15,-1-6 9 16,5-6 3-16,1-6 10 16,8 0 1-16,-3 0-1 15,5-4-5-15,2-2-5 0,0 0-3 16,0 0-5-16,0 2 1 15,15 2 4-15,8 0 3 16,-5 3 0-16,1-2-3 16,-7 1 9-16,-3 0-9 15,-9 0-5-15,0 2 5 16,-2 12 1-16,-32 11 18 16,-9 2-7-16,-9 5-6 15,0-4-3-15,10-8 2 16,5-9-5-16,16-7 1 15,16-10-1-15,5-2 0 16,0 0-4-16,0 0-12 16,18 0 11-16,7-4 5 15,-1 0 10-15,3 4-9 0,-5 0-1 16,-6 8-7-16,-5 15 3 16,-7 13 4-16,-4-1 7 15,0 5 0-15,0-7-1 16,0-2-1-16,4-13-3 15,17 0 1-15,6-7-3 16,8-11-4-16,7 0-2 16,12-15 4-16,-3-23-11 15,3-7-25-15,-12-8 12 16,-13 1 11-16,-14 6 8 16,-13 11 7-16,-2 12 6 15,0 8 31-15,-17 14 6 16,-12 1-31-16,0 0-6 0,0 21-5 15,4 6 0-15,10-5 0 16,13-3-1-16,2-1 0 16,0-1-2-16,29-4-5 15,13-6-3-15,12-7-6 16,6 0-5-16,9-7-73 16</inkml:trace>
  <inkml:trace contextRef="#ctx0" brushRef="#br0" timeOffset="30509.348">14617 626 458 0,'0'0'0'15,"27"0"-61"-15,13 0 61 16,19-7-3-16,2 3 3 15,-5 0-5-15,-1 2-12 16,-10 2-9-16,-16 0-8 16,-12 0-14-16,-17 21-17 15,0 8-15-15,-29 6 21 16</inkml:trace>
  <inkml:trace contextRef="#ctx0" brushRef="#br0" timeOffset="30983.598">14719 816 63 0,'-20'3'102'16,"11"-3"-3"-16,9 0-23 15,0 0-39-15,1 0-37 0,34 0-10 16,8-11 10-16,7-5 2 16,17-2-2-16,-7 2 0 15,-15 4 0-15,-18 5-2 16,-14 7-2-16,-13 0-5 16,0 0-3-16,0 0 12 15,0 3 2-15,-2 21-1 16,-13 14 0-16,1 18-1 15,1 14 1-15,13 5-2 16,0-2 2-16,4-2 0 16,21-9 0-16,-6-10-1 0,2-13 0 15,-5-5 0-15,-12-19 1 16,0-1-1-16,-4-10 0 16,0-4 2-16,0 0 9 15,-2 0 2-15,-16 0-2 16,-11 0-10-16,2-20 0 15,12-2-1-15,3-4-2 16,10 0-2-16,2 3 4 16,0 9-2-16,5 1 2 15,15 5-1-15,-2 2 0 16,11 6-3-16,0 0-2 16,9 0-3-16,-5 10 3 15,5 8 6-15,-9-2 0 16,-11 0-5-16,-7 1 3 0,-8-3-3 15,-3 11 3-15,0 7-10 16,-10 8-27-16,-14-1-101 16</inkml:trace>
  <inkml:trace contextRef="#ctx0" brushRef="#br0" timeOffset="32917.7655">15900 495 191 0,'2'-34'83'0,"-2"14"-39"15,0 8-18-15,0 12-20 0,0 0-4 16,0 0-2-16,-9 8-17 15,-10 24 17-15,-20 20 4 16,-11 19-1-16,-18 13-1 16,-1 2 0-16,9-6-2 15,16-12 0-15,13-14-7 16,17-20-19-16,14-12-54 16,0-18-32-16,20-4 3 15</inkml:trace>
  <inkml:trace contextRef="#ctx0" brushRef="#br0" timeOffset="33089.9324">15856 819 185 0,'0'5'10'0,"0"35"-10"0,0 17 9 16,0 18-4-16,-11 16 2 16,-10 3 1-16,13-8-5 15,0-17-3-15,8-22 0 16,0-18-6-16,10-21-13 15,19-8-39-15,9-21 13 16</inkml:trace>
  <inkml:trace contextRef="#ctx0" brushRef="#br0" timeOffset="33593.1756">16176 542 353 0,'-9'0'0'0,"1"0"-9"16,-13 25-23-16,-8 17 22 16,-4 4 10-16,0-3-3 15,10-17 6-15,10-12-2 16,13-8 2-16,0-4-3 16,0 4-4-16,31-2-7 15,32-4 11-15,22 0 17 16,21-23-12-16,8-7-5 15,-5 7 2-15,-20 5-2 16,-19 11 0-16,-24 7-4 16,-17 0-4-16,-16 16-8 0,-13 12 3 15,0 6 7-15,-31 10 6 16,-26-1 7-16,-13-3-7 16,-1-8-5-16,4-14-5 15,16-8-12-15,13-10-18 16,9 0-21-16,13-16 5 15,12-2 8-15,4 2 15 16,0 9 33-16,0 4 24 16,11 3-15-16,2 9 8 15,8 20 7-15,-4 19-9 16,-1 11 7-16,-1 5-3 16,-3 2-4-16,-1-6-5 15,-9-14-6-15,0-18 0 0,-2-12-1 16,0-12-3-1,0-4-3-15,0 0-1 0,-2 0-37 16</inkml:trace>
  <inkml:trace contextRef="#ctx0" brushRef="#br0" timeOffset="33713.5178">16186 1137 137 0,'-29'20'0'0,"6"2"-1"15,21-7-16-15,2-10-41 16</inkml:trace>
  <inkml:trace contextRef="#ctx0" brushRef="#br0" timeOffset="33804.3513">16186 1137 18 0,'177'2'46'0,"-134"-4"-11"16,-5 2-13-16,7 0-18 16,1 0-4-16,-2 7-2 15,-3-5-29-15</inkml:trace>
  <inkml:trace contextRef="#ctx0" brushRef="#br0" timeOffset="34044.532">16996 677 93 0,'15'0'396'0,"20"0"-396"15,13-1-26-15,23-8 26 16,14 1-6-16,0-2 5 16,-2 3-15-16,-22-5-17 15,-10 1 2-15,-26 7-4 16,-6-2-3-16,-19-2-1 16,0-4 20-16,0-10-118 15</inkml:trace>
  <inkml:trace contextRef="#ctx0" brushRef="#br0" timeOffset="34207.573">17335 408 297 0,'-13'0'92'0,"1"11"-87"0,-7 41-3 15,-24 26-2-15,-13 22 0 16,-17 15 3-16,2-3-3 16,-2-8 0-16,7-15-7 15,20-25-9-15,5-22-8 16,14-21-13-16,12-10-43 15,-1-11-43-15</inkml:trace>
  <inkml:trace contextRef="#ctx0" brushRef="#br0" timeOffset="34409.5365">17063 850 41 0,'0'21'294'0,"0"15"-291"16,0 23-3-16,-10 12 0 0,-9 3 3 15,-6-6 0-15,8-14-3 16,8-18 0-16,6-17-7 16,3-13-13-16,0-6-14 15,0 0-8-15,27-6 4 16,12-19 18-16,3-5-45 16,-5-1-15-16</inkml:trace>
  <inkml:trace contextRef="#ctx0" brushRef="#br0" timeOffset="34747.5236">17317 1042 44 0,'31'-29'92'0,"-2"0"-19"16,10 6-41-16,-6-2-28 16,-3 8-4-16,-2-2-10 15,-13 11-13-15,-4 2-23 0,-11 4 4 16,0 2 37-16,0 0 5 16,0 0 2-16,0 0 16 15,0 0 28-15,-3 0 2 16,-7 0-25-16,-3 4 4 15,-12 18-1-15,3 16-24 16,-7 8-2-16,2 11-1 16,-2-6 1-16,7-4-2 15,6-13 0-15,10-15 2 16,-1-6 0-16,5-9 3 16,2-2-1-16,0-2 13 15,0 0 5-15,0 0-6 16,0 0-11-16,0 0-3 0,2 0 0 15,18 0 2-15,9 0 12 16,14 0-9-16,5 0-5 16,6 0-17-16,-8-16-85 15</inkml:trace>
  <inkml:trace contextRef="#ctx0" brushRef="#br0" timeOffset="35212.8045">18782 789 255 0,'0'-18'34'0,"-3"9"-3"16,-15 5-31-1,-18 4-12-15,-10 8-22 0,-14 26 25 16,-10 12 9-16,-1 8 4 16,15 7 4-16,12-3 5 15,15-7-4-15,15-2-7 16,14-10-1-16,0-6-1 16,12-7-3-16,23-5-1 15,19-8 4-15,15-12-1 16,9-1-9-16,6-11-5 15,-1-19-65-15,-10-10-109 16</inkml:trace>
  <inkml:trace contextRef="#ctx0" brushRef="#br0" timeOffset="35513.6229">18937 827 233 0,'0'6'152'16,"0"13"-152"-16,0 6-60 15,20 15 58-15,-2 4 1 16,-7 2-2-16,0-5 3 16,-4-2-1-16,-5-3 0 15,-2-13 0-15,0-6 2 16,0-9 0-16,0-4 1 16,-2-2 4-16,-5-2 3 0,3 0 2 15,2 0 3 1,-3-25-7-16,5-14-7 0,0-16-21 15,33-13 21-15,12 2 1 16,6 6-1-16,3 8 0 16,-1 16-14-16,-6 12-14 15,-7 8-57-15,-7 10-49 16</inkml:trace>
  <inkml:trace contextRef="#ctx0" brushRef="#br0" timeOffset="35904.7101">19363 1048 247 0,'0'0'43'0,"2"0"-43"16,20 0-6-16,12-18 6 15,-3-7 7-15,2-6 5 16,5-3-12-16,-5-6 2 15,3 7 1-15,-5-4-3 16,-15 3-3-16,-3 7 2 16,-13 4-6-16,0 9-6 15,-25 8 6-15,-15 6 6 16,-11 1-6-16,-4 24 3 16,-3 9 4-16,0 1 2 15,16 7 3-15,4-3 3 0,16 3 0 16,6-2-5-1,7-5-3-15,9-6-1 0,0-3 0 16,19-4-3-16,16-5 4 16,2-7 2-16,10-6-2 15,6-4 0-15,3 0-19 16,7-8-33-16,-13-12-95 16</inkml:trace>
  <inkml:trace contextRef="#ctx0" brushRef="#br0" timeOffset="36726.9533">19882 792 210 0,'-12'-15'72'16,"-5"12"-26"-1,-6 3-17-15,-6 0-29 0,-17 12-5 16,-1 16 5-16,-3 12 1 16,15 0 6-16,6 0 0 15,16-5-6-15,4-10-1 16,9 1 0-16,0-9-3 15,0-9-2-15,15-5-3 16,19-3-2-16,0-2 3 16,19-28 5-16,2-15-16 15,2-5-30-15,-18 9-3 16,-14 13 37-16,-14 14 14 16,-11 14 39-16,0 0-10 15,0 0-24-15,0 6-5 16,-4 19 1-16,-7 6-1 0,-3 11 14 15,1-4 0-15,11-5-8 16,2-13-5-16,0-7-1 16,15-4 0-16,14-9 2 15,14 0 2-15,5-13 3 16,17-31-7-16,7-12-6 16,1-16-10-16,0-10-29 15,-1-3-1-15,-17 3 10 16,-14 13 36-16,-23 13 16 15,-7 18 26-15,-11 13 7 16,0 6-18-16,-14 10-22 16,-11 6 0-16,-2 3-9 0,-6 15-5 15,5 19 3-15,-3 10 4 16,2 6-1-16,2 4 0 16,4 9 3-16,3 1-3 15,5 2 4-15,6 0-2 16,4-3 2-16,5-4-1 15,0-6-2-15,14-12 0 16,6-4-2-16,16-13 0 16,-5-8-1-16,0-10 0 15,13-6 1-15,10-6 7 16,4-31-7-16,13-13-4 16,-11-6-7-16,-8-2-13 15,-21 6 15-15,-16 14 9 16,-15 10 9-16,0 8 1 15,-9 10-9-15,-20 6 14 0,-4 4-15 16,-10 0-2-16,5 16 2 16,7 10-3-16,12 1 6 15,11 2 0-15,8-1-3 16,0 2 0-16,8 0 1 16,21 0 1-16,-1-3 1 15,1-5-2-15,2-7-1 16,-4-1-4-16,-7-5-5 15,-5-5-4-15,-7-4-23 16,-6 0-68-16,-2-21-62 0</inkml:trace>
  <inkml:trace contextRef="#ctx0" brushRef="#br0" timeOffset="36937.6642">20102 676 25 0,'0'0'420'16,"9"0"-420"-16,34 0-48 15,16 0 48-15,15-5 2 16,4-3-1-16,-6 4-2 16,-8 0-4-16,1 4-1 15,-21 0-22-15,-9 0-62 16,-14 0-43-16</inkml:trace>
  <inkml:trace contextRef="#ctx0" brushRef="#br0" timeOffset="39669.4078">21568 833 253 0,'-2'-9'14'16,"2"5"-12"-16,0 3 13 15,0 1-2-15,0 0-7 16,-7 0-6-16,3 2-14 16,0 29 0-16,-7 15 14 15,-16 27 8-15,-4 14 3 0,-10 10 1 16,3-1-9-1,5-6-2-15,4-4 0 0,12-11-1 16,1-17 0 0,5-12-3-16,11-22 0 0,0-8-8 15,0-12-5-15,0-4-12 16,0-2 7-16,0-32 9 16,13-16-40-16,3-18-85 15</inkml:trace>
  <inkml:trace contextRef="#ctx0" brushRef="#br0" timeOffset="39938.3965">21422 854 168 0,'4'-24'61'15,"11"4"-59"-15,12 6 0 0,0 4-4 16,2 1 2-16,4 9 0 16,5 0 0-16,-3 0-3 15,2 0 2-15,-8 15-4 16,-10 3-1-16,-1 5-5 15,-7 4 5-15,0-1 6 16,-6-5 2-16,2 2-1 16,-7-5-1-16,0-3 1 15,0-2 1-15,-14-1 5 16,-8 1-1-16,-6 0-1 16,5-3-5-16,-2-4-7 15,10-6-15-15,3 0-20 16,10 0-67-16</inkml:trace>
  <inkml:trace contextRef="#ctx0" brushRef="#br0" timeOffset="40829.1115">21470 1081 191 0,'0'-4'20'15,"0"1"0"-15,0 3 11 16,0 0-22-16,0 0-5 16,0 0-3-16,0-1 4 15,0 1-1-15,0 0 9 16,0-3-6-16,0 3-2 0,2 0-2 15,6 0 0-15,-2 0-2 16,5 0-1-16,1 0-4 16,5 0 3-16,3 0 1 15,9 0 0-15,0 0-1 16,7 0-2-16,-7 0-2 16,0 0-3-16,-2 0 0 15,-1 0-4-15,-6 0 1 16,-7 0-13-16,-1 0-51 15,-12 0-57-15</inkml:trace>
  <inkml:trace contextRef="#ctx0" brushRef="#br0" timeOffset="41526.7629">21958 794 281 0,'-2'-5'24'0,"2"5"-17"16,0 0 9-16,0 0-10 15,0 0-1-15,0 0-5 16,-2 0-6-16,2 0-1 16,0 3-6-16,-7 15-6 15,1 22 19-15,-10 10 7 16,3 11-2-16,-5-3 1 15,-1-11-2-15,13-12-1 16,-1-15-2-16,7-13-2 0,0-7 0 16,0 0-8-1,19 0 1-15,14-17 8 0,20-20 9 16,19-14-9-16,5-11-26 16,-5-1-9-16,-19 9 0 15,-18 12 25-15,-12 11 10 16,-11 13 14-16,-12 7 8 15,0 7 9-15,0 2-7 16,-6 2-7-16,-2 0 6 16,-1 0-18-16,-5 0-4 15,6 0-1-15,-3 16-1 16,-5 8-4-16,3 8 4 16,1 6 0-16,-1 4 1 0,7 2 0 15,-6 0 1 1,5-4 2-16,3-8-2 0,2-6-1 15,0-5 1-15,2-8-1 16,0-2-2-16,0-2-1 16,0-2-4-16,6-1 0 15,8-2-15-15,1-4-14 16,8 0-44-16,-4 0-17 16</inkml:trace>
  <inkml:trace contextRef="#ctx0" brushRef="#br0" timeOffset="41887.3485">22611 764 326 0,'-20'-2'0'0,"0"2"-2"15,-9 8-12-15,-9 16 1 16,1 2 6-16,0 2 5 15,18-9 4-15,5-4 0 16,14-3-2-16,0 2-4 16,0 8-2-16,14-2 0 15,8 1 4-15,6 0-1 16,-1 3 3-16,2-2 0 16,-4-3 0-16,-9-3 0 15,-7-8-1-15,-9-2-2 16,0 3 3-16,-7-3 2 0,-22 5 19 15,-14-3-9-15,2-1-9 16,7-2 2-16,5-5-5 16,13 0-2-16,3 0-24 15,13-16-33-15,0-20-146 16</inkml:trace>
  <inkml:trace contextRef="#ctx0" brushRef="#br0" timeOffset="42337.3154">22845 533 198 0,'-6'5'132'0,"-6"13"-132"16,2 18-45-16,-2 11 43 16,-8 12 2-16,-3 7 2 15,0 0 0-15,0-2-2 16,5-8 1-16,3-10-1 15,-1-8 6-15,5-14-3 16,4-9 1-16,4-11-4 16,3-3 0-16,0-1-2 15,0 0-3-15,0-4-2 16,16-22-8-16,18-17 13 16,3-12-7-16,13-1-9 15,-6 8 9-15,-13 14 9 16,-6 18 9-16,-9 9 2 0,-12 6-1 15,-2 1-10-15,-2 0-2 16,0 12-2-16,0 9 4 16,0 16 6-16,0 5 7 15,0 8-5-15,-8-8 2 16,-6-4-1-16,5-16-7 16,7-5-2-16,2-12 0 15,0 4-2-15,0 0-8 16,0-2 0-16,11-4-10 15,7 0-32-15,1-3-17 16</inkml:trace>
  <inkml:trace contextRef="#ctx0" brushRef="#br0" timeOffset="43708.682">23454 788 82 0,'0'-6'91'15,"0"1"-89"-15,0-1-2 16,0 4 14-16,0-5 19 0,-12 1 2 16,-3-1-12-1,-1 4-11-15,-11-1-3 0,7 4-4 16,-4 0-5-16,-12 4 0 16,3 14-1-16,-3 6 1 15,0 4 3-15,7 10-2 16,5-2 2-16,10-2 0 15,10-6-3-15,4-6 0 16,0-6-3-16,4-1-4 16,14-7 4-16,16-8-7 15,-1 0 10-15,14-12-1 16,2-19-2-16,0-12-9 16,-7-4-20-16,-6 3-4 0,-18 8 5 15,-7 10 19 1,-11 12 12-16,0 10 33 0,0 4 2 15,0 0-7-15,-7 2-28 16,-13 26 1-16,-7 10-1 16,-4 12 2-16,2 0 8 15,9-5-8-15,12-13 3 16,0-5-5-16,8-9 0 16,0-7-1-16,0-10-5 15,21-1 0-15,3 0 0 16,12-20 4-16,6-20 0 15,5-4-38-15,-3-8-12 16,-8 8 6-16,-7 2 25 16,-2 18 21-16,-11 6 6 0,-10 13 21 15,-6 5 12 1,0 0-6-16,0 0-20 0,0 7-13 16,-6 19 5-16,-17 8 1 15,3 12 10-15,0-1-3 16,2-2-3-16,12-5-6 15,-1-9-3-15,7-8-1 16,0-9 0-16,0-8-4 16,9-4-6-16,11 0 10 15,4-13 10-15,12-24-2 16,4-9-8-16,-2-6-8 16,-7 8-7-16,-6 10 11 15,-10 10 4-15,-8 14 5 16,-7 8 5-16,0 2 2 15,0 0-12-15,0 0-2 0,0 21-5 16,-2 10 7-16,-3 1 5 16,3-1 1-16,2-1-6 15,0-13 3-15,0-7-3 16,2-6-3-16,12-2 0 16,3-2-2-16,10 0 5 15,8-24 2-15,6-15-2 16,3-11-10-16,-6-7-11 15,-4-1-12-15,-12-5 17 16,0 0 8-16,-9 6 7 0,-5 13 1 16,-8 11 27-1,0 16 33-15,0 9-31 0,0 4 0 16,0 4-10-16,0 0-11 16,-2 0-8-16,-10 12-5 15,-3 16 3-15,-1 15 0 16,-7 12 2-16,4 5 1 15,-4 5 1-15,6 1 1 16,1-1 0-16,3-12 1 16,3-7-2-16,8-16 1 15,2-6-3-15,0-10 0 16,0-6-1-16,0-2 1 16,12-2-8-16,5-1 3 15,6-3 0-15,1 0 4 16,10 0-2-16,-5-3-7 0,4-12-50 15,-6-6-68-15</inkml:trace>
  <inkml:trace contextRef="#ctx0" brushRef="#br0" timeOffset="43919.811">23870 766 30 0,'-11'-4'381'16,"11"-2"-381"-16,0 2-19 16,4-2 7-16,19-2 12 0,8-4 1 15,2 2-1-15,3 4-9 16,4 6-8-16,-9 0-26 16,2 14-28-16,-3 11-30 15</inkml:trace>
  <inkml:trace contextRef="#ctx0" brushRef="#br0" timeOffset="44715.6903">24193 871 323 0,'-9'3'2'0,"0"5"-2"16,-6 6-3-16,-3 0 3 15,5 6 9-15,1 0-3 16,10-1-3-16,2-4-2 0,0-1-1 15,0 2-2-15,14-4-3 16,-1-4 2-16,7-1-3 16,2-7-8-16,7 0-13 15,0-15 19-15,0-17-17 16,0-4-18-16,-13-3-27 16,-10 4 28-16,-6 9 42 15,0 8 36-15,-6 2 4 16,-10 8-1-16,-9 2-17 15,12 4-7-15,2 0 15 16,6 2-3-16,5-2-13 0,0 2-14 16,0-2-11-1,14 0-5-15,11-2 16 0,10 0 10 16,-4 1-2-16,-6 3-3 16,-10 0-5-16,-6 0-6 15,-7 7 5-15,-2 7 1 16,0 12 3-16,0 5 8 15,-9 2 6-15,-13 3-8 16,2-8 2-16,9-9-9 16,0-14-2-16,11-3-1 15,0-2-4-15,0 0-3 16,0 0-8-16,14-4-12 16,14-18 12-16,10-15 12 0,0-2-15 15,2 3-14 1,-13 11 20-16,-11 12 13 0,-12 11 20 15,-4 2 2-15,0 0-10 16,0 0-10-16,0 9-1 16,-2 22 2-16,-12 5 17 15,-1-3-2-15,1-4-12 16,10-10-4-16,4-12-2 16,0-5-1-16,0-2-5 15,8 0-5-15,27-2 11 16,2-22 5-16,5-8-5 15,-4 0-5-15,-13 8 1 16,-14 8 4-16,-4 12 2 16,-7 4 17-16,0 0-10 0,0 0-9 15,0 16-7-15,0 8 7 16,-2 0 7-16,2 6-5 16,0-5-1-16,0-4-1 15,17 0 0-15,11-10-4 16,16-4-12-16,2-7-4 15,6 0-42-15,-10-3-64 16</inkml:trace>
  <inkml:trace contextRef="#ctx0" brushRef="#br0" timeOffset="45217.2926">24944 950 106 0,'-29'-4'83'16,"6"2"-35"-16,4 2-23 15,3 0 0-15,-6 0 0 16,8 6-5-16,8 7-12 15,-1-5-8-15,7 4 0 0,0-5-2 16,0 4-1-16,0-1-6 16,0-5 2-16,11-2-3 15,2-3 0-15,3 0 3 16,-1 0 7-16,-3 0 7 16,-6-3 0-16,-1 3 2 15,-5 0 4-15,0 0 6 16,0 0-7-16,0 0 2 15,0 0-12-15,0 0-2 16,0 0 0-16,0 0 0 0,0 0 0 16,4-8-6-1,21-17 0-15,12-12 3 0,11-11 3 16,-4-6-11-16,-9 2-8 16,-6 2 8-16,-15 2 10 15,-7 5 1-15,-7 9 1 16,0 16 12-16,0 11 14 15,0 4-6-15,0 3-16 16,-11 6-5-16,-3 26-8 16,-5 18 4-16,-8 12 4 15,4 9 0-15,12 3 2 16,4-4-2-16,7-8 0 16,0-12-2-16,0-15 2 15,3-17-2-15,1-10-1 16,1-8-2-16,-5 0 3 0,0 0-6 15,0-25-42-15,0-13-253 16</inkml:trace>
  <inkml:trace contextRef="#ctx0" brushRef="#br0" timeOffset="45367.9624">24881 764 317 0,'0'0'90'16,"0"0"-90"-16,0 2-66 15,13 8 57-15,16 3 4 16,12 2-16-16,10-7-40 16,0-1-38-16,-1-6-41 0</inkml:trace>
  <inkml:trace contextRef="#ctx0" brushRef="#br0" timeOffset="45569.8943">25160 888 76 0,'-29'19'73'16,"-1"6"-17"-16,0 1-13 15,5 2-11-15,8-1-6 16,12-6-16-16,5-4-9 16,0-4-1-16,5-4-5 15,12-5 1-15,8-4-10 16,4 0-6-16,-5-4 20 16,-3-18-9-16,-15-1-2 15,-6 3-9-15,-4 4-16 16,-27 14-68-16,-10 2 19 0</inkml:trace>
  <inkml:trace contextRef="#ctx0" brushRef="#br0" timeOffset="47609.4248">16805 1957 404 0,'0'0'44'0,"15"0"-44"16,12 0-16-16,13-8 14 15,9-2 1-15,9 0-2 16,-2 2-3-16,-5 1-3 15,-15 6-2-15,2 1-5 16,-11 0-24-16,-8 14-56 16,-17 10-71-16</inkml:trace>
  <inkml:trace contextRef="#ctx0" brushRef="#br0" timeOffset="47797.986">16811 2289 416 0,'0'0'0'16,"7"-3"-27"-16,24-13 6 16,14-6 3-16,13 1 6 15,1 1-17-15,-7 8-26 16,-19 11-7-16,-21 1 2 16,-12 19 13-16,-2 21-16 15,-39 17 41-15</inkml:trace>
  <inkml:trace contextRef="#ctx0" brushRef="#br0" timeOffset="47916.9723">16830 2526 1 0,'-19'11'76'16,"17"-7"-7"-16,2-4 7 16,0 0-34-16,0 0-25 15,21-13-11-15,14-13-4 16,18-16-2-16,21-14-19 16,-3-4-46-16,-9-5-51 15</inkml:trace>
  <inkml:trace contextRef="#ctx0" brushRef="#br0" timeOffset="48264.3324">17335 1788 151 0,'-4'0'181'0,"-3"0"-169"0,2 0-12 16,-8 20-26-16,-10 23 26 16,2 1 6-16,-2 5-6 15,7-14 8-15,12-18-8 16,4-8-2-16,0-9-3 15,0 0 0-15,6 0 3 16,31-16 2-16,11-22 0 16,10-17-5-16,13 0-19 15,-8 2-9-15,-16 13-5 16,-14 12 27-16,-12 18 11 16,-17 10 11-16,-4 0-1 15,0 0-10-15,0 20 7 16,-4 8 7-16,-8 8 14 0,3 1-11 15,7-4-13-15,2-3-4 16,0-3 0-16,0-4-3 16,2-4-8-16,11-1-6 15,-1 0-16-15,-1 0-45 16</inkml:trace>
  <inkml:trace contextRef="#ctx0" brushRef="#br0" timeOffset="48486.7561">17408 2194 272 0,'0'0'46'0,"10"0"-46"16,17 0-14-16,7-11 14 0,7 1 5 15,-8 6-3-15,-4 4-2 16,-4 0-1-16,-12 0-5 16,-13 11-13-16,0 8 15 15,0 14 4-15,-22 5 11 16,-21 8 1-16,-7 2-5 15,-16-6-6-15,4-10-1 16,4-6-11-16,14-10-23 16,8-12-74-16</inkml:trace>
  <inkml:trace contextRef="#ctx0" brushRef="#br0" timeOffset="48653.7642">17391 2336 10 0,'4'0'266'15,"7"0"-266"-15,3 14 0 0,1 7 4 16,10 4 4-16,-3 0-6 16,3-6-2-16,4-1-3 15,-1-10-10-15,6-8-4 16,4-2-46-16,2-28-131 16</inkml:trace>
  <inkml:trace contextRef="#ctx0" brushRef="#br0" timeOffset="48848.0276">17934 1941 417 0,'45'-20'0'0,"17"-5"-23"0,19 6 21 16,-8-3-33-16,-6 4-3 15,-7 0-12-15,-16 4-5 16,-3 5 46-16,-16 4-55 15,-17-2 18-15,-1 1 18 16,-7-6-39-16</inkml:trace>
  <inkml:trace contextRef="#ctx0" brushRef="#br0" timeOffset="49005.0905">18335 1744 184 0,'-28'19'70'16,"-13"12"-56"-16,-3 20 3 15,-14 12 9-15,-9 8 2 16,-5 5-19-16,15-12-7 0,10-10-2 15,14-15-3-15,14-19-4 16,13-13-18-16,6-7-21 16,0 0-31-16,29-12-25 15,13-26 36-15</inkml:trace>
  <inkml:trace contextRef="#ctx0" brushRef="#br0" timeOffset="49199.4402">18153 1999 224 0,'0'26'3'15,"0"18"1"-15,-16 10 2 16,-4 11 13-16,-4-5-7 16,1 2-6-16,7-3 2 15,8-7-7-15,0-3 5 0,8-11-6 16,0-9 0-16,0-9-2 16,0-11-7-16,0-5-4 15,0-4-8-15,10 0-18 16,6-22-21-16,-1-18-67 15</inkml:trace>
  <inkml:trace contextRef="#ctx0" brushRef="#br0" timeOffset="49447.4659">18231 1985 243 0,'10'-14'5'0,"9"6"-2"15,-1 2-4-15,-3 4 1 0,-4 2-3 16,-4 0 3-16,4 10 1 15,0 16 1-15,-2 10 3 16,0 8 5-16,0 11 1 16,-5 1 4-16,-4 1-1 15,0 6-8-15,0-7 1 16,0-1-3-16,0-8-1 16,0-6-3-16,0-14 0 15,-2-3-3-15,-9-7-9 16,0-9-26-16,-7-8-49 15</inkml:trace>
  <inkml:trace contextRef="#ctx0" brushRef="#br0" timeOffset="49605.4315">18166 2307 299 0,'18'-7'0'0,"8"-1"-44"15,3 4 26-15,-2 4-48 16,-2 0 1-16,-17 0-30 16</inkml:trace>
  <inkml:trace contextRef="#ctx0" brushRef="#br0" timeOffset="49695.194">18166 2307 25 0,'94'51'29'16,"-101"-49"-3"-16,7-2-6 15,0 3-20-15,11-3-11 16,18 0 7-16,11 0-24 0</inkml:trace>
  <inkml:trace contextRef="#ctx0" brushRef="#br0" timeOffset="50917.5826">19539 2162 173 0,'-10'-23'128'0,"4"3"-85"0,4-4-37 15,-7-2-4-15,-3 2 7 16,-1 0-1-16,-4 5-5 15,3 8 8-15,-4 5 0 16,1 6-3-16,-8 0-8 16,-6 26-3-16,2 14 3 15,-9 10-2-15,5 0 4 16,8-6-2-16,11-7 0 16,10-9 0-16,4-11 0 15,0 0-5-15,2-7 2 0,21-2-4 16,1-6 0-1,12-2-5-15,4-8 12 0,5-22-5 16,-3-8 0-16,-7-9-16 16,-8 7 3-16,-11 12 18 15,-5 8 2-15,-11 13 28 16,0 6-3-16,0 1-15 16,0 0-12-16,0 0-2 15,0 18-5-15,0 10 7 16,-11 4 2-16,9-3 1 15,2-5-2-15,0-8 0 16,0-5-1-16,0-4-4 0,9-5-1 16,-1-2-8-1,6 0-3-15,1-9 7 0,6-12 1 16,-4-12-17-16,12-9-12 16,-11 8 4-16,5 2 29 15,-17 12 4-15,3 10 18 16,-9 10 1-16,2 0-17 15,0 0-2-15,0 6-1 16,3 12 1-16,-2 4 9 16,1 3 0-16,-4-6 6 15,2 3-9-15,-2-6-2 16,0-6-1-16,2-6-1 16,3-4 0-16,-5 0 1 0,2 0 1 15,-2 0-4 1,6 0-1-16,10-18-14 0,6-12-4 15,17-2-5 1,-6-3-10-16,-4 8 12 0,-10 10 22 16,-5 6 7-16,-5 7 6 15,-3 4 3-15,2 0-9 16,-4 0-3-16,3 12-1 16,-5 4 4-16,-2 4 2 15,0-1-1-15,0 0 5 16,0-4-5-16,0-10-1 15,0-2-7-15,0-3 2 16,2 0-2-16,2 0-4 16,10-3-12-16,6-15 5 15,4-11 10-15,10-4 1 16,-14 9-3-16,-9 10 3 0,-7 12 5 16,-4 2 4-16,0 0-9 15,0 0-2-15,0 16 1 16,2 8 1-16,4 0 12 15,-2-7-5-15,-2-2-4 16,9-7 0-16,3 0 1 16,1-2 2-16,1-1-5 15,-1-5 0-15,3 0 5 16,-5 0 2-16,3 0-4 16,-3 0-2-16,1-12 7 15,6-3-3-15,-12 5-5 0,2 5 2 16,-10 4-1-1,0 1 1-15,0 0 4 0,0 0-7 16,0 1-6-16,0 14 3 16,0 6 3-16,0-4 6 15,4 0-6-15,9 0-5 16,10-5-12-16,-5-1-26 16,1-10-23-16,6-1-45 15</inkml:trace>
  <inkml:trace contextRef="#ctx0" brushRef="#br0" timeOffset="51427.0179">20455 1713 333 0,'-1'0'5'16,"1"0"-5"-16,-2 0-43 15,-5 20 30-15,1 13 13 16,-4 9 9-16,2 14 4 16,-1 9-9-16,-3 1 5 15,4 4-4-15,-5-9 0 16,1-14-5-16,1-14 3 16,7-15-2-16,4-13 0 15,0-2 2-15,0-3-3 16,0 0 5-16,0 0-3 0,0-19-2 15,15-17-10-15,3-14-39 16,7-6 17-16,0 4 4 16,-6 10 1-16,1 11 27 15,-7 14 13-15,10 7 2 16,-5 4-10-16,4 6-3 16,-4 0-2-16,0 0 2 15,-5 6-1-15,-2 14 3 16,1 4-2-16,-10 7 2 15,0 2 1-15,-2 1 1 16,0 0 1-16,-12-10 3 16,-7-4 0-16,-6-8-1 15,-2-1 3-15,-2-4-4 0,2-7-7 16,8 0-1 0,5 0-9-16,10 0-14 0,4-6-26 15,0-6-77-15</inkml:trace>
  <inkml:trace contextRef="#ctx0" brushRef="#br0" timeOffset="51624.0886">20746 1935 245 0,'0'0'60'0,"0"0"-48"16,0 0-12-16,0 14-9 15,-2 8 9-15,-7 9 14 0,-4 5-5 16,6-9-2-1,3-4-4-15,4-10 0 0,0-7-3 16,0-2-9-16,0-4-17 16,6 0-41-16,12-10-52 15</inkml:trace>
  <inkml:trace contextRef="#ctx0" brushRef="#br0" timeOffset="51773.2301">20842 1698 292 0,'0'0'85'0,"0"0"-85"16,0 10-47-16,0 10 41 15,4 4 0-15,3 2-14 0,-3-2-36 16,6 1-49-16</inkml:trace>
  <inkml:trace contextRef="#ctx0" brushRef="#br0" timeOffset="52831.0539">20998 1927 179 0,'2'0'50'15,"-2"0"-23"-15,0 0 4 16,0 0 5-16,0 0-7 16,-2-2-16-16,-14-2-3 15,-13 4-10-15,-11 0-2 16,5 8 2-16,-3 12 0 0,11 0 0 15,13 0 0-15,10-7 0 16,4 4-3-16,2-5-6 16,29-5 3-16,14-7 6 15,9 0 9-15,6-15-3 16,-5-9-6-16,-12 2 0 16,-18 6-3-16,-10 7 0 15,-13 6 3-15,-2 3-1 16,0 0-1-16,0 0 0 15,-17 28-13-15,-12 14 6 16,-10 14 8-16,4 10 0 16,1 2 0-16,12 0 1 15,2 1 1-15,4-5-1 0,10-8 0 16,4-8-1-16,-3-14 1 16,5-12 0-16,0-10 0 15,-2-6-1-15,0-3 1 16,0-3-3-16,0 0 3 15,-10 0 9-15,1-10-9 16,-3-20-7-16,8-8-11 16,1-11-10-16,5-5-13 15,7 4 18-15,18 2 10 16,6 6-2-16,4 4 2 16,5 4-14-16,1-5 9 15,0 7-27-15,-5 0 0 0,-7 4 45 16,-6 5 1-1,-5 4 20-15,-3 5 6 0,-6 4-3 16,-2 4-3-16,-2 5-1 16,-5 1 11-16,0 0-2 15,0 0-6-15,0 0-16 16,0 15-6-16,0 15 1 16,-12 13 27-16,3 2-17 15,3-6-5-15,6-3-3 16,0-12 1-16,0-11-5 15,0-8 1-15,0-3-1 16,0-2-3-16,13 0-6 16,9-11 9-16,16-22 1 0,7-18-1 15,-1-9-42 1,1 0-26-16,-9 10-2 0,-21 15 35 16,-3 21 35-16,-10 13 72 15,-2 1-25-15,0 0-38 16,0 20-4-16,-10 12 10 15,-3 6 16-15,5-2-15 16,-2-5-14-16,8-10 1 16,2-4-1-16,0-4-2 15,18-3 2-15,11-6-4 16,9-2 2-16,-5-2 0 16,7-4-2-16,1-20-7 0,-6-12-21 15,-4-9-30 1,-8 1-6-16,-8 9 43 0,-6 12 23 15,-9 10 44-15,0 9 22 16,0 4 9-16,0 0-28 16,0 0-26-16,0 0-17 15,-5 10-4-15,-3 14 1 16,-3 6 1-16,-1 0 0 16,10-2-2-16,2-6 0 15,0-2-8-15,0-2-6 16,0-8-20-16,4-3-56 15,10-7-70-15</inkml:trace>
  <inkml:trace contextRef="#ctx0" brushRef="#br0" timeOffset="52994.9824">21767 1773 453 0,'-7'0'5'0,"7"0"-5"15,0 0-8-15,0 0-7 16,0 0-4-16,2 0-49 16,16 1-11-16,4 3-25 15</inkml:trace>
  <inkml:trace contextRef="#ctx0" brushRef="#br0" timeOffset="53317.1934">21815 1931 333 0,'0'0'76'15,"0"0"-76"-15,0 0-5 0,8 0 2 16,11-8 6-16,14-1-6 16,8 0 2-16,-1 0-12 15,-1 4-21-15,0-1-48 16,-5-6-55-16</inkml:trace>
  <inkml:trace contextRef="#ctx0" brushRef="#br0" timeOffset="53857.317">22018 1763 93 0,'-6'7'276'16,"-1"11"-276"-16,0 10-20 15,3 11 20-15,-7 0 1 16,9-1 3-16,2-7-3 0,0-9-1 15,6-8-5-15,17-11-11 16,6-3 4-16,15 0 0 16,-1-25 8-16,1-6-38 15,-4-1-7-15,-16 9-17 16,-15 15 16-16,-4 3 50 16,-5 5 25-16,0 0 16 15,0 0-11-15,0 16-27 16,0 4 10-16,0-2 0 15,0-6-6-15,0-10-4 16,9-2-2-16,4 0-1 16,14-11 3-16,13-19 3 15,0-4-6-15,-2-4-35 0,-9 6 3 16,-14 14 8-16,-7 5 24 16,-8 9 4-16,0 4 46 15,0 0-24-15,0 4-14 16,0 28-10-16,0 24 8 15,-12 23 10-15,-10 15-8 16,0 13-3-16,-12-1-6 16,-1-4-1-16,-2-18-1 15,4-30 0-15,16-25 0 16,-4-23 4-16,6-6 53 16,-9-3-31-16,-10-25-19 15,5-8-2-15,9-10 3 0,9-4-9 16,11-4-7-1,2-9-8-15,40 7-14 0,16-1-12 16,15 0-32-16,16 9-38 16</inkml:trace>
  <inkml:trace contextRef="#ctx0" brushRef="#br0" timeOffset="54834.0209">23306 1489 267 0,'-8'0'70'16,"-2"0"-70"-16,-3 10 0 16,-7 12-6-16,-16 17 6 0,-8 11 4 15,-1 3 5 1,-1 0-7-16,-4 7 0 0,8-2-2 16,-3-3 0-16,10 0-1 15,12-20-4-15,10-13-11 16,9-12-33-16,4-10-47 15,0 0-71-15</inkml:trace>
  <inkml:trace contextRef="#ctx0" brushRef="#br0" timeOffset="54992.2548">23199 1586 354 0,'22'0'0'16,"14"8"-20"-16,13 17 18 0,0 2-2 15,-2 1-5-15,-7 2-19 16,-13-6-12-16,-7-1-23 16,-9-5-20-16</inkml:trace>
  <inkml:trace contextRef="#ctx0" brushRef="#br0" timeOffset="55469.2968">23099 1801 386 0,'4'0'0'16,"27"-3"-40"-16,19-4 40 15,1-1 0-15,0 5-13 0,-10 3-8 16,-13 0-6-16,-14 0 2 16,-12 0-8-16,-2 16 4 15,-11 11 29-15,-32 7 1 16,-10-4 7-16,2 0-3 15,8-8 0-15,15-12 5 16,18-7 6-16,6-3-12 16,4 3-4-16,0-1-2 15,0 2-15-15,16 6 7 16,15 0-3-16,-5 5 7 16,-1 8-14-16,-19-1-21 15,-6 8 8-15,0-2 27 16,-19-4 6-16,-4 1 0 15,6-18 8-15,3 4 8 0,5-6-2 16,7 0-10-16,2-1-4 16,0-1-1-16,0 3 1 15,0 0 4-15,7 6 3 16,1-6-2-16,-1 1-3 16,5-6 2-16,-3-1 0 15,13 0 13-15,8 0 10 16,19 0-6-16,17-5-19 15,9-22-2-15,6-11-50 16,-10-2-91-16</inkml:trace>
  <inkml:trace contextRef="#ctx0" brushRef="#br0" timeOffset="55747.7669">23928 1462 359 0,'0'-4'0'0,"2"4"-46"16,23 0 35-16,-1 0 11 15,3 0 1-15,-5 0 0 16,-2 0-1-16,-9 12-3 16,-1 6 0-16,-10 10-7 15,0 10 10-15,-39 10 10 16,-21 8-3-16,-20 0 3 0,-5-1-8 15,8-16-2-15,9-10-2 16,22-17-11-16,17-12-32 16,4 0-41-16,21-21-61 15</inkml:trace>
  <inkml:trace contextRef="#ctx0" brushRef="#br0" timeOffset="55905.1665">23828 1562 165 0,'0'36'18'16,"2"12"-16"-16,2 4 2 16,-4-4-2-16,0-10-2 15,0-14 1-15,0-8-1 0,7-12-4 16,6-4-25-16,7-4-53 16</inkml:trace>
  <inkml:trace contextRef="#ctx0" brushRef="#br0" timeOffset="56346.6149">24413 1245 371 0,'-24'24'0'0,"-18"18"-12"16,-20 12 6-16,-15 4 5 15,15-10 1-15,18-13-3 0,26-15-5 16,18-7-20-1,0-6-18-15,20-7-11 0,26 0 7 16,10 0 49-16,0-4-9 16,-4-5 10-16,-23 6 3 15,-15 3 5-15,-7 0 10 16,-7 0-13-16,0 0-2 16,-13 20 10-16,-24 7 19 15,-21 9-14-15,-14-5-17 16,8-9-1-16,19-8 0 15,16-10-1-15,15-4 1 16,10 0-4-16,4 0 4 16,0 0 0-16,14 0-1 15,5-8 1-15,12 3 13 16,-4 3 7-16,-4 2-3 0,-3 0-7 16,2 0-6-16,-6 11-4 15,-1 1 0-15,3 3-4 16,-7-6-3-16,1-1-6 15,-8 2-17-15,-2-4-33 16,-2-2-52-16</inkml:trace>
  <inkml:trace contextRef="#ctx0" brushRef="#br0" timeOffset="56497.4375">24057 1798 349 0,'0'0'0'0,"29"-6"-1"0,12-2 0 15,1 2 1-15,-7-2-17 16,-2 2-16-16,-6 2-30 16,-14 2-24-16,-3 2 8 15</inkml:trace>
  <inkml:trace contextRef="#ctx0" brushRef="#br0" timeOffset="56700.9716">24092 1724 132 0,'-13'0'138'0,"11"0"-95"16,2 4-43-16,-4 23 0 16,2 10 9-16,0 5 9 15,2 5-6-15,0-5-5 0,0-7-6 16,0-10-1-16,2-12 0 16,2-4-6-16,5-7-10 15,-3-2-18-15,12-6-33 16,7-26 14-16,4-14-84 15</inkml:trace>
  <inkml:trace contextRef="#ctx0" brushRef="#br0" timeOffset="56873.2492">24316 1730 248 0,'-11'43'5'0,"-5"15"-5"15,-4 5 5-15,-3 4 1 0,-1-3 2 16,8-10-5-1,10-16-3-15,6-14-1 0,0-14-4 16,2-10-8-16,23 0-19 16,10-12-14-16,7-31-31 15</inkml:trace>
  <inkml:trace contextRef="#ctx0" brushRef="#br0" timeOffset="57222.49">24857 1427 4 0,'-29'6'319'0,"-5"28"-319"16,-12 15-13-16,-12 4 11 15,11-6 2-15,7-9 4 16,22-15 1-16,11-4-5 0,7-13-4 16,0 0-4-16,23-1 6 15,8-4 2-15,9 1 15 16,3-2-15-16,-8 0 1 15,-8 0-2-15,-14 0 1 16,-11 4-15-16,-2 14-33 16,-20 10 48-16,-31 7 6 15,-11 6-3-15,8-5-2 16,10-7 3-16,24-9-3 16,11-2-2-16,9-8-4 0,9-7-14 15,24-3-21 1,16-13 27-16,4-21 5 0,7-10-32 15,-4 0-5-15,-13-1-41 16</inkml:trace>
  <inkml:trace contextRef="#ctx0" brushRef="#br0" timeOffset="57443.2547">24886 1682 105 0,'0'-2'99'0,"0"2"-52"16,-5 0-30-16,-15 18-16 16,-4 17-1-16,-5 6 12 15,0 8-3-15,7 5-4 16,-4 0-5-16,16 0 0 15,4-10 2-15,6-8-2 16,0-12-9-16,0-6 6 16,0-6 3-16,8-5 0 15,13-1 4-15,-4-5 1 0,12 1 11 16,4-2-6-16,1 0-10 16,-5 0-8-16,0 0-12 15,-7 0 2-15,-1 0-31 16,-8 3-64-16</inkml:trace>
  <inkml:trace contextRef="#ctx0" brushRef="#br0" timeOffset="58172.1919">18782 3039 31 0,'-5'-16'421'0,"5"5"-421"0,56-2-115 15,35-10 115-15,47-4 0 16,28-9 5-16,42-8-1 16,26 0 0-16,24 0-2 15,16 4 7-15,7 1-1 16,4 14 6-16,7 5-1 16,5 4-9-16,7-2-2 15,-5-1-2-15,-20-7-1 16,-28-4-3-16,-23 1 4 15,-30-2 6-15,-15 7-4 16,-29 2 3-16,-34 10 1 16,-18 2-5-16,-34 3-1 15,-28 4-1-15,-30 1-6 0,-10 2-11 16,-4 0 0-16,-52 0 15 16,-33 8-93-16,-36 12-74 15</inkml:trace>
  <inkml:trace contextRef="#ctx0" brushRef="#br0" timeOffset="58831.2652">18625 3806 196 0,'9'-30'31'16,"-7"6"-14"-16,0-7-3 16,-2 1-14-16,0 5-1 15,-13-3-11-15,-16 3-21 16,-11 11 32-16,-9 14 0 16,-9 0 2-16,-9 20 0 15,7 12 1-15,2 5-1 16,16 4 2-16,11 1 3 0,4 1 1 15,13-1 0-15,14-8-5 16,0-4-1-16,10-4 0 16,23-8-1-16,9-8 2 15,14-10 4-15,4 0 15 16,9-14-11-16,-9-22-1 16,1-10-8-16,-6-6-1 15,-9-14-6-15,-5-10-10 16,-10-13-31-16,-4 1-42 15,-12 4-37-15</inkml:trace>
  <inkml:trace contextRef="#ctx0" brushRef="#br0" timeOffset="60472.5871">18750 3244 158 0,'-11'-2'47'0,"6"2"-38"0,-6 0-9 16,-2 22-4-16,-3 12 1 16,1 9 3-16,-1 12 0 15,1 8 2-15,3 7 4 16,3 4-4-16,7-1 5 15,2-11 3-15,0-14 0 16,2-8-5-16,20-14-4 16,-2-11 0-16,9-9-1 15,16-6 11-15,4-6 14 16,9-21-6-16,0-13-9 16,0-3-6-16,-14 3-4 15,-5 7 0-15,-22 4 0 0,-5 6 3 16,-12 6 8-16,0 3 1 15,0 2-1-15,-10 2 0 16,-5 4-3-16,-1 0-3 16,1 6-5-16,-10 0 0 15,7 0-1-15,1 2 0 16,3 8 1-16,3 3-1 16,0 2 1-16,7 4-1 15,-4 4 1-15,6 1 0 16,2 1 1-16,0 3 0 15,0-2 0-15,0-2-1 16,10-4 0-16,5-6 0 16,-2-4-2-16,3-2 2 15,4-7 0-15,4-1 0 16,13 0 5-16,7-12-2 0,5-21-3 16,11-5-3-16,5-15-8 15,-7-1-13-15,-12-3 9 16,8-6-2-16,-12 3-2 15,-7 2 3-15,-6-1-4 16,-8 5-12-16,-13 2 11 16,-3 8 3-16,-5 8 18 15,0 14 39-15,0 8 7 16,-11 8 1-16,7 5-15 16,-8 1-26-16,3 0-6 0,-4 7-8 15,-5 19 3 1,3 10 4-16,-8 3-1 0,13 6 2 15,-11 8 1-15,3 5 1 16,-4 8-1-16,2 8 1 16,4 4 1-16,1-10 3 15,6-10-5-15,7-15 2 16,2-18-3-16,0 0 0 16,9-11-2-16,8-4 2 15,-1-4 0-15,15-6 2 16,7 0 4-16,9 0-2 15,6-16-4-15,5-8-2 16,2-4 1-16,-6-6-1 16,-10-2 2-16,-5 1-3 15,-22 3 3-15,-10 2 4 0,-7 6 0 16,0 6 6-16,-7 6 0 16,-15 2 0-16,-5 6-10 15,-2 4 0-15,0 0 0 16,-2 0-2-16,2 16 0 15,9 9 0-15,-7 2 2 16,14 7-3-16,-3 0 3 16,3 1-1-16,11-8 0 15,2-4 1-15,0-9-1 16,0-1-2-16,2 0 1 16,13-8-1-16,10 0-1 15,8-5 4-15,10 0 1 0,0 0 3 16,3-14-4-1,-2-8 0-15,-2-5-3 0,-3-2 2 16,-6-2-2-16,0 8 3 16,-12-2 0-16,-4 5-2 15,4 2 0-15,-15 0 2 16,1 2 2-16,-5-1-1 16,-2 3 6-16,0-1-2 15,0 1 3-15,7-2-8 16,13-4-5-16,11-5-8 15,2 0 3-15,5 6 1 16,-7 4 2-16,-13 7 7 16,-9 4 1-16,-9 4 6 0,0 0 2 15,0 0-1 1,0 0-4-16,0 0 2 0,0 0 0 16,0 0-6-1,0 0 0-15,0 0-1 0,0 0-2 16,0 0-5-16,0 0-3 15,0 4 4-15,0 7 5 16,0-1 1-16,0 1 1 16,0-1 0-16,0 2 0 15,2 4 1-15,8 2 1 16,-2 2 0-16,3 2-2 16,3 1 2-16,-1-5-2 15,3 3 0-15,-5-5 0 16,-11 2-4-16,0 2 2 0,0 6 2 15,-13 5 2-15,-16-3 2 16,4-1-1-16,5-6-3 16,9-10 1-16,11-5-1 15,0-1-3-15,0-3-2 16,11-2-6-16,20 0-1 16,2-8 12-16,18-20 6 15,-3-7-6-15,-4 1-5 16,-4 0-9-16,-1 2-30 15,-8 7 11-15,-5 4 18 16,-10 9-12-16,-8 6 0 16,-3 3 27-16,-5 3 11 15,0 0 20-15,0 0 2 0,0 0 8 16,0 0 4 0,0 0-14-16,0 0-17 0,0-4-7 15,0 3 0-15,0 1-4 16,0-2-3-16,0 2-23 15,0 0-18-15,2 0-62 16,3 0-87-16</inkml:trace>
  <inkml:trace contextRef="#ctx0" brushRef="#br0" timeOffset="61192.1663">20497 3451 220 0,'-2'-5'102'0,"2"5"-69"16,0 0-28-16,0 0-5 16,0 0-3-16,0 0-4 15,0 6-2-15,0 11 8 16,0 9 1-16,-8 6 6 16,2 6 0-16,-9 2 3 0,-6-2-7 15,3-4 4 1,7-9-3-16,3-6 1 0,-2-11-4 15,10-5 2-15,0-3-2 16,0 0-1-16,0 0 1 16,0-15-4-16,25-18-17 15,18-19-12-15,15-13 3 16,-1 7-11-16,1 14 7 16,-23 14 34-16,0 18 6 15,-22 7 5-15,-7 5 2 16,-4 0-10-16,-2 3-2 15,0 22 2-15,0 10 11 16,-13 9 12-16,-9 6-9 16,-3-4-6-16,8-8-7 15,7-12-2-15,7-16-2 0,2-3-1 16,1-7 0 0,0 0-2-16,0 0-1 0,12-13-27 15,19-17 11-15,11-14-29 16,8-6-59-16</inkml:trace>
  <inkml:trace contextRef="#ctx0" brushRef="#br0" timeOffset="61506.6747">20900 3473 77 0,'0'0'24'0,"0"2"-11"15,0 24 9-15,-4 11 33 16,-14 4-12-16,7-1-13 16,-3-6-20-16,12-14-8 15,2-9-1-15,0-7-1 0,2-4-7 16,16 0 7-1,9-21 8-15,13-17-8 0,4-12-3 16,-1-2-28-16,-10 9-9 16,-6 7 1-16,-5 15 39 15,-17 12 18-15,-1 8 22 16,-4 1-5-16,0 0-15 16,0 1-18-16,0 24 0 15,-4 7 19-15,-8 12 2 16,6 4-14-16,-3-6-5 15,7-10-4-15,2-10 0 16,0-12 1-16,0-6-1 16,0-4-5-16,0 0-12 15,0 0-29-15,4-10-30 16</inkml:trace>
  <inkml:trace contextRef="#ctx0" brushRef="#br0" timeOffset="61687.6305">21229 3156 379 0,'0'0'97'15,"0"0"-97"-15,0 8-29 16,0 5 1-16,0 8 11 16,0 7 12-16,0-2-12 0,10 9-24 15,1-9-43 1,5-5-44-16</inkml:trace>
  <inkml:trace contextRef="#ctx0" brushRef="#br0" timeOffset="61913.1776">21381 3401 361 0,'0'0'20'16,"0"1"-20"-16,0 8-4 15,0 3-10-15,-9 2 14 16,5 6 2-16,-3-4-2 15,7-5 0-15,0-4-2 16,0-3-1-16,0-3-2 16,0-1 2-16,0 0-2 15,0 0-2-15,0 0-7 0,0 0-17 16,0-1-19-16,13-25-20 16,16-12-51-16</inkml:trace>
  <inkml:trace contextRef="#ctx0" brushRef="#br0" timeOffset="62107.0518">21568 3307 56 0,'14'-5'43'0,"-10"5"-15"16,-2 0-19-16,0 0-1 16,-2 17 3-16,0 5 11 15,0 10 4-15,0 4 9 16,-17 7-3-16,-5 7-13 16,-1 0-4-16,6-1-3 15,3-15-8-15,12-18-4 0,2-8 0 16,0-8-1-1,0 0-2-15,0 0-11 0,14-6-14 16,17-21 11-16,11-14-58 16</inkml:trace>
  <inkml:trace contextRef="#ctx0" brushRef="#br0" timeOffset="62311.193">21871 3331 256 0,'-9'0'107'16,"3"0"-100"-16,-4 0-7 16,-5 7 0-16,-1 18 0 15,3-1 2-15,5 2-2 16,-2-2 0-16,8 2-3 0,2-4 1 16,0-2-6-16,0-6-14 15,14-6-38-15,5-8-79 16</inkml:trace>
  <inkml:trace contextRef="#ctx0" brushRef="#br0" timeOffset="62512.9833">21896 3108 385 0,'-9'-2'17'0,"7"2"-17"15,2 0 0-15,0 0-26 16,0 0 5-16,9 10-9 16,11 12 13-16,11 6-22 15,7 2-23-15,2 2-55 16</inkml:trace>
  <inkml:trace contextRef="#ctx0" brushRef="#br0" timeOffset="62775.92">22217 3292 308 0,'-22'0'29'0,"-14"2"-27"16,-7 14-2-16,0 2 0 15,11-4 0-15,9-2 0 0,19-6 0 16,4 1-12 0,2 0-9-16,23 6 19 0,7-2 0 15,7 2 1-15,1-1 1 16,-12-3-2-16,-9 5-3 15,-13-1-2-15,-6-1 2 16,0 5 4-16,-15 0 1 16,-18 5 9-16,-6-4 2 15,4-4-9-15,4-6-2 16,10-4-28-16,17-4-75 16</inkml:trace>
  <inkml:trace contextRef="#ctx0" brushRef="#br0" timeOffset="62962.463">22382 3232 445 0,'2'0'9'16,"11"0"-9"-16,3 0-23 16,9 0 21-16,-2 0-7 15,2 0-3-15,2 0-26 16,-7-8-29-16,-11-2-3 15,-5 0-6-15,-4-4-17 16</inkml:trace>
  <inkml:trace contextRef="#ctx0" brushRef="#br0" timeOffset="63305.2424">22453 3100 222 0,'-13'23'9'0,"1"14"-3"15,-1 10 14-15,-5 3 0 16,5 2 2-16,2-7-3 15,6-7-10-15,2-7-6 16,3-11-1-16,0-9-2 16,10-6 0-16,17-5 0 15,11 0 0-15,6-8-2 16,10-20-4-16,-5-6-30 16,-7 2-12-16,-11 6 11 15,-14 8 37-15,-10 9 11 16,-7 9 42-16,0 0-1 0,0 0-22 15,0 0-15-15,0 5-14 16,0 13-1-16,0 3 4 16,0 8-2-16,0-5-2 15,12-7-1-15,10-4 0 16,9-9-3-16,3-4-9 16,0-3 0-16,3-20-52 15,-15-13-89-15</inkml:trace>
  <inkml:trace contextRef="#ctx0" brushRef="#br0" timeOffset="63443.3238">22778 3079 385 0,'0'0'0'16,"0"7"-18"0,9 13-2-16,14 6 19 0,-2 6 0 15,6-2-16-15,2-3-44 16,-4-6-50-16</inkml:trace>
  <inkml:trace contextRef="#ctx0" brushRef="#br0" timeOffset="63645.2303">23032 3284 60 0,'-31'8'204'0,"0"7"-179"16,-11 6-4-16,1 10 9 15,8 2-7-15,6 0-1 0,17 5-11 16,10-3-4-1,0 2 0-15,37-3 1 0,8-2 0 16,5-7-5-16,13-13-3 16,-3-12 0-16,-4 0-4 15,-14-3-21-15,-15-15-60 16,-27-4-77-16</inkml:trace>
  <inkml:trace contextRef="#ctx0" brushRef="#br0" timeOffset="64806.6548">19186 3327 64 0,'-22'0'135'15,"9"0"-107"-15,0 1-18 16,10-1 4-16,3 0 11 15,0 0 31-15,0 0-29 16,0 0-16-16,0 0 2 16,0 0 12-16,0 0-7 15,14 0-9-15,17 0-6 16,11 0 2-16,16 0 2 16,11-4-4-16,9 3 0 15,18-3-3-15,8-2 0 16,6-3 0-16,-8-1 0 0,-11-2-1 15,-12 4 1-15,-19 0 1 16,-16 1-1-16,-15 5 0 16,-13-1-1-16,-9 3 0 15,-7 0 1-15,0 0 0 16,0 0 0-16,0 0-6 16,0 0-8-16,-14 6-34 15,-6 16-81-15,-2-3-87 16</inkml:trace>
  <inkml:trace contextRef="#ctx0" brushRef="#br0" timeOffset="65520.7357">18189 4151 303 0,'-27'-16'114'0,"13"9"-110"16,14 6-4-16,0 1-4 0,5 0-41 16,35 0 19-16,20 0 26 15,47-3 17-15,27-7-3 16,37-1 5-16,20-4-6 15,19 4-9-15,20-3-1 16,26 8-3-16,14-9 0 16,17 1-4-16,0-4-7 15,-15-12 6-15,-15 0 1 16,-12-4 4-16,-16-2 4 16,-19 2-4-16,-19 2 5 0,-22 4-3 15,-28 9 4 1,-32 5-3-16,-25 7-2 0,-30 0-1 15,-21 7-2-15,-21 0-2 16,-8 0-7-16,-4 0 7 16,0 0 0-16,0 0 3 15,0 0-17-15,0 0-54 16,0 0-130-16</inkml:trace>
  <inkml:trace contextRef="#ctx0" brushRef="#br0" timeOffset="67268.3499">22854 3932 52 0,'-42'0'105'0,"-1"0"-42"15,-1 0-29-15,2 2 7 0,-12 2-8 16,-4 6-11-16,-14 2-12 15,-3 2-9 1,-21 8 5-16,-6 0-2 0,-14 8 2 16,-9 4-5-16,-2 2 0 15,-9 3 0-15,-18 5-2 16,0-4-1-16,-10 4-4 16,-5-6-5-16,-10 0-3 15,1-6 7-15,-5-6 1 16,-2 0 5-16,9-5 1 15,-2-3 1-15,6-3-1 16,12-3 0-16,0 5-3 16,6-6-28-16,13 0 21 15,8-5 10-15,13-1 10 0,-5 0-8 16,2 1-2-16,5 0 1 16,0-6 0-16,18 0 0 15,4 0 4-15,18-8 8 16,2-14 2-16,8-4-3 15,0-7 6-15,10-3-5 16,12-4-2-16,4 3-5 16,3-4-2-16,1 1-4 15,3 4-2-15,-5-2 2 16,9 6 2-16,8-3 10 16,5 9-9-16,3-4-3 15,-1-4 0-15,3-2-13 0,-1-12 13 16,12-2 2-1,2-9 2-15,0 2-4 0,2 0 0 16,12 6 3-16,-1 0 3 16,12 1-6-16,-1-4-1 15,14-4 1-15,9-4-9 16,18 0 1-16,8-5-3 16,3 1 8-16,-3 1 0 15,3 7-4-15,-9 2 7 16,-2 15 1-16,-3 2 2 15,9 11-2-15,14-2-1 16,15-1 4-16,16 0-4 16,9-3 0-16,6 0 1 0,8 2 0 15,-8 0-1 1,2 6 4-16,10 0-4 0,11 4 2 16,6-1-1-16,8 5-1 15,1 3-1-15,-7-2 1 16,8 3 0-16,1 2 0 15,-15 4 0-15,-5 5 0 16,-3 3 0-16,-10 0 0 16,0 0 0-16,3 0-5 15,-12 0 5-15,0 0 0 16,-9-4 1-16,-4 1 1 16,-7 1 1-16,1 0-3 0,-15 2 0 15,-1 0 0 1,-9 0 0-16,-6 0 0 0,0 0-1 15,-6 11 1-15,1 0 0 16,-7 6 0-16,-9-2-2 16,-16 5-3-16,-2-5 4 15,-5 7 2-15,4-2-1 16,5 4 0-16,-4-1-1 16,7 8 1-16,7-3 1 15,-4 1-1-15,8 7-5 16,0-5 4-16,-6 1 2 15,-4-1 1-15,-5-1-2 16,-7-3-2-16,-14 4 0 16,0-1 2-16,-2 5 4 15,0 5-3-15,-2 5 1 0,7 1-2 16,-7-2 1 0,1 0 0-16,2-8 3 0,-6 3-4 15,-8-8 0-15,0 6 0 16,-7 1 0-16,-2 6 2 15,-38 12 3-15,-18 4-3 16,-29-1-2-16,-11-1-2 16,-18-12-10-16,6-10 3 15,6-8 4-15,4 2-21 16,1-9-114-16</inkml:trace>
  <inkml:trace contextRef="#ctx0" brushRef="#br0" timeOffset="68176.6694">23483 3659 106 0,'-12'-24'214'0,"12"16"-158"16,0 2-33-16,0 0-1 15,0 2-5-15,0 2 2 16,0 2-6-16,0 0-8 15,0 0-5-15,0 0-5 16,12 4-8-16,5 22 6 16,14 12 2-16,7 14 5 15,5 7-1-15,1 12 1 16,-1 2 0-16,-14 4-3 16,0-4 3-16,-8-4-1 15,0-9 0-15,-1-10 1 0,2-8 0 16,2-6-2-16,1-2 1 15,0-4-6-15,-4-4-6 16,0-6-17-16,-15-3-4 16,1-4-6-16,-7 0 11 15,0-6 16-15,0 8 7 16,-9 3 6-16,-4 2-3 16,1 0-9-16,4 0-25 15,6 4-49-15</inkml:trace>
  <inkml:trace contextRef="#ctx0" brushRef="#br0" timeOffset="68565.14">23598 4611 275 0,'0'-5'50'0,"-5"1"9"16,5 4-3-16,0 0-39 16,0 0-17-16,0 0-3 15,0 0-7-15,5 9-2 16,15 12 12-16,9 1 3 16,9 0-2-16,3-4 3 15,-2-2-3-15,12-4 6 16,5-8 2-16,6-4-1 0,3 0 1 15,5-22-4 1,-2-12 3-16,-3-14-5 0,-3-7-3 16,-12-1-2-16,-15 8-3 15,-10 6-4-15,-12 14-5 16,-9 8-7-16,-4 8 4 16,0 8-1-16,0 4-11 15,0 0-38-15,0 22-63 16,-6 16 34-16</inkml:trace>
  <inkml:trace contextRef="#ctx0" brushRef="#br0" timeOffset="69091.4601">23901 4889 48 0,'0'-16'338'16,"6"14"-324"-16,8 2-14 0,11 0-14 15,8 11 0 1,7 11 12-16,-2 3-4 0,5-1 5 16,-8-4-3-16,-1 4-1 15,-10-4-2-15,-9-2-6 16,-3 4-19-16,-12 5-14 15,0 0-14-15,-36 5-23 16</inkml:trace>
  <inkml:trace contextRef="#ctx0" brushRef="#br0" timeOffset="69374.8382">23689 5300 214 0,'-15'0'128'16,"15"0"-63"-16,0 0-51 0,11 0-14 15,34-8-8 1,24-17 8-16,16-7 8 0,6-4-6 15,-3 0-2-15,-5 4-5 16,-23 10-3-16,-15 8-2 16,-23 10-2-16,-18 4 7 15,-4 0-2-15,0 0-10 16,-19 8 11-16,-24 27 6 16,-14 17 1-16,-26 18 0 15,-6 0 3-15,2 0-4 16,4-7 1-16,24-13-1 15,16-11 0-15,18-14-7 16,19-12-16-16,6-8-30 16,0-5-20-16,24-9-32 15,23-23 72-15</inkml:trace>
  <inkml:trace contextRef="#ctx0" brushRef="#br0" timeOffset="69511.4553">24017 5372 83 0,'27'-12'74'15,"-8"8"-2"-15,2 4-34 16,-5 0-33-16,1 0-1 15,-1 8-4-15,-3 4-2 16,-1 2-7-16,-1-4 1 16,-9-4-14-16,-2 2-24 15,0-2-23-15,0-6 0 16</inkml:trace>
  <inkml:trace contextRef="#ctx0" brushRef="#br0" timeOffset="69652.9652">24017 5372 108 0,'114'56'51'0,"-130"-34"-24"16,-9 16 11-16,-10 10 8 15,-12 13-15-15,-2 5-14 16,-3-2-7-16,6-10-8 16,-1-10 0-16,7-12-2 15,2-14 0-15,3-12-9 16,6-6-32-16,6 0-62 16</inkml:trace>
  <inkml:trace contextRef="#ctx0" brushRef="#br0" timeOffset="69833.6339">23754 5591 388 0,'11'6'0'15,"21"14"-25"1,3 2 25-16,23 6 0 0,7-4 0 16,-3-4-2-16,0-4-7 15,-4-7-2-15,-11-4-15 16,-9-5-15-16,-4 0-31 15,-19-5-40-15</inkml:trace>
  <inkml:trace contextRef="#ctx0" brushRef="#br0" timeOffset="70260.8327">24572 4981 465 0,'0'-8'9'15,"0"8"-9"-15,0 11-21 16,-7 24-31-16,-24 25 47 16,-13 16 5-16,-15 7 4 15,-1 2-4-15,-6-8 3 16,17-18-3-16,10-21 2 16,22-17 0-16,10-11-2 15,7-6 0-15,0-2-4 16,15-2-10-16,23 0-2 15,18 0 16-15,13-18 0 16,3-8 0-16,-1 3-2 16,-22 10 2-16,-14 7 2 15,-19 6-2-15,-14 0 0 0,-2 0-9 16,0 8 9 0,-7 26 0-16,-22 12 21 0,-8 18-7 15,-16 11-8-15,-1-5 1 16,7-8-7-16,5-20 1 15,9-13 2-15,4-16-6 16,2-7 1-16,0-6-6 16,-4 0-19-16,6-16-22 15,0-18-30-15,12-10-52 16</inkml:trace>
  <inkml:trace contextRef="#ctx0" brushRef="#br0" timeOffset="70403.6705">24137 5617 257 0,'11'0'40'16,"12"0"-35"-16,14 24-5 15,19 6 13-15,13 3-2 16,7 2 0-16,2-3-8 16,-4 2-3-16,-14-5-2 15,-18 2-6-15,-13 7-21 16,-14 4-27-16,-15 6-52 16</inkml:trace>
  <inkml:trace contextRef="#ctx0" brushRef="#br0" timeOffset="71647.1712">23955 6010 379 0,'15'0'0'0,"7"1"0"16,18 17-1-16,3 0-4 15,-1 8 1-15,-4-3-1 16,-14-5-9-16,-5-6 8 16,-15-6-15-16,-4-4-4 15,0-2 11-15,0 2 12 16,-30 4 2-16,-11 0-31 15,-15 0 9-15,-2 0 11 16,11-2 11-16,11-2 32 16,19-2 21-16,17 0-16 15,0 0-14-15,9 0-23 0,26 0 4 16,21-12-3 0,15-8 4-16,10 3-2 0,-13 9-3 15,-7 3-1-15,-28 5-7 16,-13 0-7-16,-15 10-15 15,-5 14 27-15,-16 14 3 16,-35 2 7-16,-3 4-1 16,-4-6-4-16,10-9 1 15,9-9-2-15,22-13 0 16,7-5-1-16,10-2-1 16,6 0-13-16,25-6-61 15,13-12 60-15,5-3 12 0,0 7-1 16,-18 3 0-1,-4 9 3-15,-19 2-4 0,-8 0-10 16,0 22 9-16,0 8 6 16,-4 4 15-16,-11-1-4 15,11-9-9-15,4-7 1 16,0-4-1-16,0-7-2 16,2-1 0-16,0-5-1 15,-2 3 1-15,0-3 9 16,0 0 4-16,-12 0-13 15,-17 0-5-15,-6 0-29 16,-6 0 14-16,6-14 4 16,2-14-2-16,-2-9-15 0,-2-8 16 15,-3-2-3 1,5 6-5-16,-7 6 25 0,11 14 46 16,6 10 45-16,13 5-6 15,12 6-44-15,0 0-41 16,0 4-34-16,10 20 20 15,5 9 14-15,5 0 1 16,-5 3-1-16,-1 1 2 16,-5-4-1-16,-5-5 0 15,4 0 0-15,-8-7 0 16,6-9-1-16,5-3 0 16,9-8-3-16,14-1 3 0,10 0 14 15,28-17 1 1,5-19-15-16,17-5-4 0,-7-3-12 15,-18 6 0-15,-18 9 16 16,-13 10 4-16,-22 11 8 16,-12 5 3-16,-4 3-3 15,0 0-6-15,0 0 10 16,0 0-13-16,-14 11-1 16,4 12 1-16,-9 2-1 15,0 2 2-15,3 4-3 16,3-4-1-16,1 6-1 15,1-1 1-15,5-2-5 16,-10 0-1-16,0-2-4 16,-10-2-9-16,-5-7-30 15,-11 0-16-15,-10-5 3 0,-10-4 5 16,-9 2 1-16</inkml:trace>
  <inkml:trace contextRef="#ctx0" brushRef="#br0" timeOffset="71881.177">23629 6738 22 0,'-57'5'105'0,"28"-3"23"15,17 0-58-15,12-2-42 16,0 0-16-16,12 0-12 16,21 0 0-16,25 0 8 15,34 0 26-15,14-5-16 16,23-14-8-16,10 5-8 16,-8 0-2-16,-2 4 1 15,-4 4-3-15,-18 2 0 16,-9 2 2-16,-11 2-5 15,-7-4-2-15,-21-2 1 0,0-2-13 16,-12-6-1-16,-21-2-30 16,-16 2-16-16,-10-6-10 15,-23 8-67-15</inkml:trace>
  <inkml:trace contextRef="#ctx0" brushRef="#br0" timeOffset="72082.2778">24623 6515 94 0,'-60'-6'68'16,"11"6"-5"-16,11 0-31 15,5 0-15-15,12 14-4 16,4 11-9-16,-3 12 8 16,6 19 1-16,-1 19 2 15,6 16 8-15,5 18-5 16,-4 9-2-16,8 11-2 0,0 7-7 16,0 1-6-16,0-6-1 15,0-14 0-15,0-25-7 16,10-21-10-16,1-25-56 15,-3-29-78-15</inkml:trace>
  <inkml:trace contextRef="#ctx0" brushRef="#br0" timeOffset="72241.1037">24364 7574 476 0,'-17'-13'29'15,"13"13"-29"-15,4 0-40 16,0 11-62-16,0 13-32 16,0-2-73-16</inkml:trace>
  <inkml:trace contextRef="#ctx0" brushRef="#br0" timeOffset="73716.78">24004 7596 117 0,'-18'0'94'0,"2"0"-94"16,1 0 0-16,-8 0 3 15,-4-6-2-15,-8-6 6 16,-5 0 11-16,0-7 13 16,-5-4 18-16,3-2-27 15,-1-2 8-15,-1-9-13 16,6-5 4-16,0-9-15 15,0-10 1-15,5-10-1 16,6-13 9-16,3-15-3 16,8-16-8-16,12-10 3 15,4-11 3-15,0-5-8 0,20-9-1 16,8-7-1 0,9-14 1-16,-6-7 2 0,0-10-2 15,-2-9 2-15,-3-5 0 16,10 11-2-16,-3 24-1 15,1 40 0-15,4 34 3 16,-3 34-3-16,10 14 0 16,6 7-4-16,9 7 4 15,5 5-2-15,-3 4 2 16,-1 4-2-16,-2 4-1 16,-1 3 2-16,5-1 1 15,6 9 0-15,3 2-3 0,5 6 3 16,6 23-5-1,-3 4 4-15,9 10-6 0,-2-5 5 16,-2 2 0-16,-7-5-5 16,-9-2 6-16,-11-1-2 15,-10 6 1-15,-5 8 1 16,-5 11 0-16,0 18 2 16,-7 28-3-16,-4 24 4 15,-5 21-2-15,-11 23 0 16,-9 5 0-16,-2 8 3 15,0 5-3-15,0 1 1 16,0 1-1-16,-6 1 1 16,-3 0 0-16,4-4-1 0,-4-15 0 15,3-17 0 1,-7-25-1-16,-1-23 2 0,5-19-1 16,-5-17 1-16,1-14-2 15,-7-8 1-15,-5-8 0 16,-6-7-1-16,-7-7-3 15,-8-8 3-15,1-6 1 16,-6-3 1-16,-2 0-1 16,-5-1 0-16,-7-2-1 15,5 2 1-15,-5-4-2 16,-6-1 2-16,-1-3 0 16,-7-2 0-16,-10 0-1 15,-7 0-1-15,-7-19 1 16,-2-12-6-16,10-13-9 0,10 3-43 15,18-12-52-15,27-3-127 16</inkml:trace>
  <inkml:trace contextRef="#ctx0" brushRef="#br0" timeOffset="74715.4265">23527 8351 75 0,'-83'17'1'15,"-13"9"0"-15,-10 8 1 16,-10 8 0-16,-9 6-4 15,5 4 0-15,-1 2-27 16</inkml:trace>
  <inkml:trace contextRef="#ctx0" brushRef="#br0" timeOffset="90097.3518">6629 8482 486 0,'-22'0'4'16,"-5"0"-4"-16,5-25-6 15,15 18-32-15,7 6-6 16,0-2 28-16,0-1 0 16,7 0 7-16,1 0 7 15,6 0 2-15,1 0 0 16,8 0 1-16,4 0-2 15,0-1-1-15,10 2 2 16,5-3 0-16,12-4 2 16,6 2-2-16,7 5 0 15,5 2 0-15,1 1 1 16,0 0-1-16,1 0 1 0,-3 0 1 16,8 0-2-16,-2 0 4 15,12 0-3-15,5-16 1 16,-5-4 0-16,5-2-2 15,-17 4 3-15,-3 5-2 16,2 12-2-16,-12 1 2 16,-6 0-2-16,0 11 2 15,5 8-1-15,-3-3 2 16,0-7-2-16,-2-2 1 16,2-7 0-16,5 0 4 15,-3-7 2-15,21-4 0 16,-1-3-6-16,0 2 1 0,8 5-2 15,-12 7 1 1,-5 0 0-16,5 0 0 0,0 15 5 16,9 0 0-16,11-1 0 15,4-5-3-15,10-9 0 16,-3 0-3-16,0-5 2 16,3-17-2-16,-10-7 0 15,-3 3 1-15,-4-3 1 16,-10 9 0-16,-12 8-2 15,-1 10 3-15,-1 2-2 16,-2 2 0-16,9 16 2 16,4 4-1-16,1 3 0 15,4-7-2-15,4-11 0 16,3-7 0-16,1 0-2 16,10-10 3-16,-2-17-1 0,-1-8 0 15,-11-1 2-15,-6 4-1 16,-14 8 2-16,-11 9 0 15,-6 10-1-15,2 5 2 16,4 0-4-16,5 5 1 16,-1 3-1-16,16 3 2 15,5-11-2-15,18 0-1 16,6-11 1-16,-2-14-4 16,4-1 4-16,-24 0-1 15,-14 9 0-15,-15 14 2 0,-6 3-1 16,-8 0 0-1,7 22 1-15,5 3 2 0,9 4-2 16,-1-1 2-16,19-4-3 16,1-8 1-16,7-4-1 15,6-8-1-15,-1-4 1 16,2 0 0-16,-11 0 2 16,2 0-2-16,-5 0 0 15,-1 0 0-15,-1 0 1 16,0 4-1-16,1 0 4 15,4-4-4-15,0 0 3 16,15 0-2-16,7 0 0 16,-2-8 0-16,5-2-1 15,-5 1 0-15,-12 5-1 16,-1 1 0-16,-16 3 1 0,-5 0-1 16,-6 7 2-16,0 10 0 15,-7 1-1-15,12-3 2 16,5 1-2-16,17-5 3 15,11-4-3-15,16-7 1 16,3 0-2-16,-1 0 0 16,-3-4-1-16,-11-1 2 15,-9 5-1-15,-15 0 1 16,-7 9 0-16,-7 14 0 16,-2 7 1-16,5 4-2 15,6 1 2-15,7-4 1 16,11-6-2-16,7-7 0 0,10-11-2 15,8-4 2 1,5-3-2-16,-7 0 2 16,0 0 0-16,-20 0 0 0,-8 6 2 15,1 8-2-15,-5 14 5 16,2 1-3-16,5 2 3 16,8-1-2-16,-4-6-2 15,8-8 1-15,-2-7-2 16,8-9-1-16,0 0-1 15,7 0 1-15,-4-16-3 16,-1-1 4-16,-4 3 0 16,-12 7 1-16,-13 4-1 15,-4 3 4-15,-4 0-2 0,6 4-1 16,2 13 2 0,7-3-3-16,-1-2 3 0,7-6-1 15,0-6-4 1,6 0 1-16,-4-8 1 0,-2-15-1 15,-13-1 0-15,-4 0 0 16,-19 4 2-16,-6 7 1 16,-5 2-2-16,5 7 4 15,-2 2-3-15,6 2-1 16,9 0-1-16,-1 0 1 16,1 0-1-16,-11-4 1 15,-3-5 0-15,-4-1 0 16,-9-5 0-16,-6 5 1 15,-7-5 0-15,2 2-1 0,-6-1 1 16,-2 4 1-16,-10 3-1 16,-8 6 1-16,0 1-2 15,-7 0 2-15,0 0-2 16,0 0 4-16,0 0-3 16,0 0-1-16,0 0 0 15,0 0-2-15,0-5-1 16,0-3-2-16,-14-9-7 15,-22-5-75-15,-22-2-79 16,-19 1-19-16</inkml:trace>
  <inkml:trace contextRef="#ctx0" brushRef="#br0" timeOffset="91402.3048">12974 8300 139 0,'-44'0'125'16,"2"1"-124"-16,6 4 2 16,-13-4 4-16,-3-1-5 15,-5 0 9-15,-6 0 11 16,7-11 25-16,4-13-8 15,-2-6-14-15,2-7-10 16,6-5-10-16,0-6 3 16,-6 4-8-16,5-3 1 15,-5-1-1-15,6 0 0 16,-1 1-1-16,3-4 1 16,-4 1 0-16,14 0-1 0,6 0 0 15,13 0 2-15,3-1-1 16,10 7 0-16,2-2-1 15,2 0-3-15,27 0 1 16,12 0-1-16,15-4-1 16,8 2 3-16,16-6 0 15,7-3 2-15,18-1 0 16,4 0 2-16,5 8-2 16,-12 4 0-16,-2 8 0 15,-13 13 0-15,0 10 0 16,-4 15-2-16,-12 0 2 15,4 17-4-15,-5 23 3 16,-1 12 1-16,-2 15 0 0,-5 9 0 16,-4 8 0-16,-14 3 1 15,-1 3-1-15,-14 0 0 16,-7-3 2-16,-17-1-2 16,-5-1 2-16,0 5 0 15,-31 0 1-15,-16-1 0 16,-7-6 0-16,-15-12-1 15,-6-12 4-15,-12-12-5 16,-11-11 5-16,-14-11 3 16,-2 1 2-16,-13-9 0 15,-4-6-6-15,2-5 3 16,3-6-5-16,24 0 1 16,16-23 0-16,14-11-1 0,12-3 0 15,7-3-1-15,4-6 0 16,9-1-2-16,11 2 0 15,6-5 0-15,19 6-2 16,4-6-4-16,0 2-8 16,4-4-7-16,25-1-1 15,11 6-21-15,3 3-20 16,1 11-59-16,0 13-77 16</inkml:trace>
  <inkml:trace contextRef="#ctx0" brushRef="#br0" timeOffset="95510.563">2182 9465 86 0,'-11'0'15'0,"-3"0"1"16,3-4 4-16,7 0 2 15,-8 0 23-15,12 1 8 16,-4 3-9-16,2-1 0 0,0 1-12 15,2 0-7 1,0 0-9-16,-5 0-5 0,5 0-9 16,0 0-1-16,0 0-1 15,0 0-2-15,0 0 1 16,0 0-2-16,0 0 3 16,0 0-3-16,0 0 2 15,0 0 0-15,0 0 0 16,9 0-3-16,9 0 1 15,4 0 3-15,5 4 0 16,-3 1-1-16,14 0 2 16,-8-3-2-16,8 0 2 15,-1-1 2-15,5 3-2 16,6 0 0-16,4-1-1 16,6 0 0-16,7-3 0 0,-3 0 0 15,1 0 1-15,-10 0 0 16,5 0 1-16,-2 0-2 15,0-1 5-15,-1-5-3 16,1 2-1-16,0 1 0 16,2 3-1-16,0 0 1 15,0 0-1-15,4 0 0 16,5 0 0-16,0 0 2 16,9 0-2-16,-5 0 0 15,-4 0 0-15,-1 0 0 0,6 0-2 16,-1 0 4-1,6 0-2-15,9-1 1 16,-8 1-1-16,6 0 0 0,-8 0 1 16,2 0-1-16,2 0 0 15,1 0 0-15,-6-2 1 16,12-5-1-16,-2-2 0 16,-3-5 1-16,3 1 0 15,-2 5 1-15,-4 2-2 16,4 4 0-16,2 0 0 15,4 1 2-15,3-3-1 16,-3-5-1-16,-1-3 0 16,-1-3 1-16,2-5 0 15,-4 1-1-15,-7 2 1 16,-8 4-1-16,-10 9 1 0,-10 4-1 16,4 0 0-1,-2 0-1-15,-2 3 2 0,2 10-2 16,-3 1 2-16,4-4-1 15,-1-3 0-15,1-4 1 16,3-3-1-16,7 0 0 16,-1 0 3-16,0-10-3 15,-7-4 1-15,11 5 0 16,-11 6-2-16,3 0 2 16,2 3 1-16,2 0-2 15,5 0 1-15,-3 6-1 16,15 3 0-16,-1-3 1 0,8-6-1 15,13 0 0 1,1-2 2-16,-4-17 0 0,-7 0-1 16,-9 1 1-16,-16 4-1 15,-6 4 0-15,-6 6-1 16,-5 4 0-16,-5 0 3 16,2 0-3-16,-3 14 3 15,-3 2-3-15,4 0 0 16,3-4 0-16,-3 0 1 15,5-6-1-15,-5-6 0 16,5 0 3-16,10 0-2 16,8-19 2-16,-2 0 1 15,4 1 0-15,-11 5-4 16,-14 4 0-16,-5 5 0 16,1 4 0-16,3 0 0 0,1 0 0 15,0 0-1-15,3 0 2 16,3 0-2-16,10-2 2 15,5-2-2-15,-5-4 0 16,-2-4 1-16,4 2 0 16,-9 0 0-16,2 0 0 15,-8-1 0-15,4 5 0 16,-11 5 1-16,2 1-2 16,0 0 2-16,1 0-1 15,5 0 0-15,3 0 1 16,12 0-1-16,-3 0 0 15,-1 0-1-15,-1-6 0 16,-5-2 0-16,-2-2 1 0,-9 0 0 16,11 6 0-1,-10 2 0-15,1 2 0 0,-7 0 0 16,6 0-1-16,1 0 2 16,0 10-2-16,1-4 2 15,-5-2-1-15,-5-2 0 16,-7-2 0-16,-3 0 0 15,1 0 0-15,1 0 0 16,-5 0 1-16,-5 0-2 16,1 0 1-16,-3 0-1 15,1 0 2-15,-3 0-1 16,5 0 0-16,-8 0 0 16,1 0 1-16,5 0-1 15,-1 0 0-15,3 0 0 0,10 2-1 16,-3-2 1-16,-5 0-1 15,-4 0 0-15,-1 0-3 16,-9 0-3-16,-4 0-3 16,0 6-10-16,0 8-26 15,0 10-71-15,0 5-6 16</inkml:trace>
  <inkml:trace contextRef="#ctx0" brushRef="#br0" timeOffset="104512.3482">14177 9645 217 0,'-8'-8'63'0,"-1"3"-30"16,5 4-1-16,2-4-9 16,2 5-15-16,-5-1-8 15,5 1 0-15,0 0 0 16,0 0 1-16,0 0-1 16,0 0 0-16,0 0-2 15,0 0-2-15,0 0 2 16,0 0-4-16,0 0 0 15,0 0-7-15,9 0 6 16,4 0 5-16,5 0 1 0,-5 0 1 16,1 0 0-16,-3-1 0 15,-9 1 0-15,0 0 0 16,-2 0 1-16,0 0-2 16,0 0 2-16,4 0-2 15,8 0 2-15,10 0-1 16,0 0 0-16,7 0 0 15,0-3 2-15,5 3-2 16,-10 0 1-16,3 0 0 16,-2 0-2-16,-1 0 2 15,-2 0-2-15,1 0 2 16,-6 0-1-16,-4 0 0 0,1 0 0 16,-10 0 1-1,8 0 0-15,-1 0 0 0,5 0 1 16,1 0-2-16,8 0 0 15,4 0 0-15,6 0 1 16,3 0-2-16,3 0 1 16,-8 0 0-16,-6 0 1 15,-11 0 0-15,-1 0 0 16,-6 0 0-16,-1-2 1 16,2 2 0-16,-6 0 0 15,7 0-2-15,-2-1 1 16,-2-2 3-16,6-1-3 15,2 0 2-15,8-2-3 0,-7 0 0 16,-1 2 1 0,-1 0-1-16,-10 2 0 0,-2 2 0 15,5 0 0-15,-5 0 1 16,12-4-2-16,1-1 2 16,14 3-1-16,0-5 0 15,9 1 0-15,-3-2 2 16,2 2-2-16,-9 0 0 15,1 0 0-15,-9 3 0 16,-2 2 1-16,-5 1-2 16,2-2 1-16,-1 2 0 15,-1 0 0-15,-1-3 0 16,1 2 1-16,1 0-1 16,-3-2 0-16,-3 3 0 0,4-2 0 15,1 0 1-15,1 0-3 16,-5 2 4-16,1 0-3 15,13 0 1-15,-6 0 0 16,8-3 0-16,6-1 0 16,2-3 0-16,8-1 0 15,-1-3-1-15,-7 4 2 16,3 4-2-16,-7 3 2 16,0 0-2-16,0 0-1 15,0 7 2-15,0 4-1 16,0 0 1-16,11-1-1 15,-5-4 2-15,10-2-2 16,4-4 3-16,0 0 0 0,9-2-2 16,5-12 1-1,-10-1-1-15,-2 1 0 0,-8 5 0 16,-1 0 0-16,-11 5-1 16,-2 4 2-16,2 0-1 15,3 0 1-15,-1 0 0 16,10 0-1-16,5 0 1 15,4-4 0-15,2-3-1 16,-4-4 0-16,4 0 1 16,0-2-2-16,-10 4 2 15,-9 0-1-15,-6 6 0 16,-2 3 0-16,-2 0-1 0,-8 0 1 16,6 0 1-16,-1 0-1 15,3 0 3-15,4 0-2 16,2 0 2-16,9 0-3 15,14 0 4-15,-4-17-4 16,6 3 0-16,-2 1-1 16,2 2-2-16,-10 7 3 15,-7 4-2-15,3 0 2 16,-11 6-2-16,0 14 2 16,-2 0-1-16,7 2 1 15,-5-4 0-15,0-4 1 16,9-2-1-16,-7-3 1 15,12-8 0-15,6-1 0 0,-2 0 3 16,9 0-3 0,0-6-1-16,-4-6 0 0,-8 2-1 15,-6 5 1-15,-3 1-2 16,-6 1 2-16,2 3 0 16,7 0 4-16,2 0-3 15,5 0 5-15,9 0-2 16,13 0-1-16,4 0 0 15,1-2-2-15,6-6 0 16,-8 2 0-16,-10 0-1 16,3 6 2-16,-7 0-4 15,-8 0 4-15,0 6-4 16,-2 14 0-16,-1 4 2 16,3 3 0-16,-4-4 0 0,1 1 0 15,10-1 0-15,6-3 1 16,-3-4-1-16,10 1 0 15,-1 2 1-15,-9-5-2 16,9 0 1-16,-7-2-1 16,0 0 1-16,3 3 0 15,-9-4-1-15,2-1 2 16,0-2-2-16,-10 1 2 16,6-6-2-16,-9 1 2 15,-3-2-1-15,-4-2 1 16,-9 4-1-16,-3-3 9 15,-3 4-5-15,-3 1-1 16,-2 0-1-16,-3 0 3 0,10 1 4 16,-3-1-1-16,1-5-7 15,-4 1 1-15,-9 1 25 16,-10-3 10-16,2 0-36 16,-2 3-1-16,9 0-14 15,-3-2 11-15,8 2 3 16,1-3 2-16,3 0 4 15,-7 0-5-15,0 0-1 16,-6 0 0-16,2 0 0 16,-3 0 0-16,9 1-3 15,-6-1 2-15,2 0-3 16,2 0 3-16,-7 0-2 0,8 0 3 16,1-5 0-1,5-13-2-15,11-7-5 0,2 1-12 16,9-2-8-16,7-2-5 15,0 6 10-15,-8 2 8 16,4 6 8-16,-5 2-7 16,9 3 2-16,4 4-13 15,-6 5-30-15,-1 0-42 16</inkml:trace>
  <inkml:trace contextRef="#ctx0" brushRef="#br0" timeOffset="105718.5679">19236 9674 375 0,'0'-9'0'0,"15"7"-43"15,14-2 37-15,11 2 6 16,3 0 6-16,17 2 0 0,11 0-3 16,16 0 5-16,17 0 0 15,19 0 2-15,7 0-6 16,10 0 0-16,-4 0-4 16,15 0 1-16,-17 0-2 15,-3 0 2-15,-8 10-1 16,-5-6 0-16,-7 6 1 15,-10-4-1-15,-3-2 1 16,-9 0-1-16,-4 2 0 16,-4-2 2-16,-8-2-2 15,-23 2 4-15,0 0-3 16,-6-2 7-16,-11 2-2 0,3 1 2 16,-7-3-3-1,-5 3-1-15,3-3-2 0,2 0-2 16,7 2 0-16,-7-4 2 15,0 3-4-15,-2-3 4 16,-7 0-3-16,-3 0 2 16,-1 0 0-16,-3 0 0 15,8 0-1-15,-2 0 0 16,6 0 1-16,-3 0-1 16,5 0 2-16,0 0-4 15,-3 0 4-15,7-5-4 16,-4-1 2-16,4 1-1 15,8 3 0-15,-8-3-1 0,0 1 2 16,2 2-2 0,-1 1 2-16,-9 1-5 0,0 0 5 15,-1 0-2-15,5 0 1 16,-4 0 0-16,3 0 1 16,3 0-1-16,2 0 2 15,10 0-2-15,-8 0 2 16,7 0-2-16,-7-3-1 15,-5-1 2-15,0-2-1 16,-1 0 1-16,-2 0 0 16,-12-2 1-16,5 3 2 15,-5-1-2-15,0 3 3 16,5 3 0-16,-2-2 0 16,-1 1-4-16,8 1 1 0,6 0-1 15,-2-3 0-15,8 1 0 16,-2 0 0-16,7-2-1 15,-4 2 0-15,-5-2 1 16,-2 2 0-16,-9 0-1 16,1 0 2-16,-6 0 0 15,-2 2-1-15,-4-2 0 16,-2 2 0-16,-5 0 1 16,1-3-1-16,3 0 0 15,-4 3 3-15,-2-3-3 16,0 3 0-16,0 0-6 15,0 0-17-15,0 0-61 16,0 0-101-16</inkml:trace>
  <inkml:trace contextRef="#ctx0" brushRef="#br0" timeOffset="108216.6475">15214 9475 48 0,'-34'0'86'0,"-1"4"-86"16,-3 2-1-16,-9-3 1 16,1 2 8-16,-8-1 17 15,2-2 4-15,6-2 5 16,3 0 1-16,3 0-15 16,4 0-10-16,-1 0-7 0,1 0-1 15,0 0-2-15,1-2 0 16,-6-5 0-16,-1 2-4 15,0-4 4-15,2-2 3 16,5-5-3-16,-4-5 1 16,6-3 5-16,-3-2 1 15,5-3-7-15,2-2 4 16,10-3-1-16,-4 6-3 16,7 0 0-16,7 1 0 15,5 8 3-15,2-1 1 16,2-2-4-16,0-6 1 15,0-2-2-15,2-5 2 16,13 1-1-16,3-3 1 0,5 2-1 16,4-3 0-16,6 0-1 15,5-3 1-15,-3-2 0 16,3 3 0-16,-9-1 0 16,-2 8 4-16,-9 4 2 15,4 8 2-15,-2 0-6 16,7 5-2-16,1 0 0 15,2-4 1-15,10 4-1 16,-5-2 1-16,10 1-1 16,6-4 0-16,5 0 3 15,0 2-1-15,-5-6-1 16,2 4 5-16,-10 7-4 0,-1-1 2 16,-11 4-3-16,5 1 2 15,-1-2-3-15,10-2 4 16,9 4-3-16,4-1 0 15,3-4 3-15,7 1-2 16,3-1 2-16,4-4-3 16,2 4 7-16,-11-1-7 15,-1 2 2-15,-10 2-1 16,-3 2 0-16,1 4-1 16,3 0-1-16,2 0 0 15,9 1 2-15,-3 0 0 16,10-1-1-16,6 3 1 15,-4-6-2-15,16 1 6 0,-5 4-6 16,-3-2 1 0,3-1 1-16,-9 1-2 0,2 5 4 15,-4-1-4-15,-5 2 0 16,-3 0 1-16,5 0-1 16,-4 6 1-16,-5 2-1 15,5-2 2-15,-2-2-2 16,-14 2 1-16,3 0-1 15,-6 3 2-15,-4-2-2 16,-1 7 3-16,0-2-3 16,8 5 1-16,1-2-1 15,-6 1 1-15,-1 1-1 16,0 0 0-16,-5 1-1 16,-4-1 2-16,2-2-2 0,0-3 2 15,-5 5 0-15,8-2-1 16,-1 6 0-16,3 1 0 15,4 1 0-15,-6 6 0 16,3 0 0-16,-1 4 0 16,-3-1 0-16,-2 4 0 15,-5-1 1-15,-3-2-3 16,-3 1 2-16,-7 2 0 16,1 0-1-16,-8-1 1 15,1 5-1-15,-5-4 2 16,-7 3-1-16,0 3 0 15,-4-3 0-15,0 5 0 16,0 2 1-16,-15-3 1 0,-5-3-2 16,-2-7 1-16,0-2 0 15,-5-1 3-15,0-3-4 16,-2 0 2-16,-4 3-2 16,-7-1 0-16,-11 0 1 15,2 2 0-15,-7-2 2 16,-2-3-3-16,-2 1 0 15,-7-7 2-15,5-1-1 16,-5-5 1-16,-1-3 0 16,6-3 2-16,4-4 1 15,14-2 0-15,4-2-2 16,1 0 1-16,18 0-4 0,-2-2 1 16,10-6-1-1,4 2 0-15,4 2-1 0,3 2 1 16,2-1-16-16,0 3-36 15,9 0-99-15,22 0-67 16</inkml:trace>
  <inkml:trace contextRef="#ctx0" brushRef="#br0" timeOffset="109040.4215">19380 9503 303 0,'-15'0'46'0,"13"0"-25"0,2 0-2 15,0 0-4-15,0 0-9 16,0 0 3-16,0 0-1 15,17-4 2-15,14-1 0 16,10-1-2-16,7 0 2 16,15 0-8-16,1 2 4 15,6-1-6-15,-1 1 1 16,-9-1 0-16,-4 4 0 16,0-2-1-16,1 3 0 15,17 0 7-15,24-1-2 16,16-3-3-16,21-2-1 15,15-5 1-15,6 1 0 16,2 2 0-16,0 0-2 0,0 2 2 16,5 0 0-1,6 5-1-15,3-2 0 0,1 3 0 16,-3 0 0-16,6-2 1 16,2 1 1-16,-6 1-2 15,-3 0 1-15,-8 0 0 16,1 0-2-16,-4 0 0 15,-8 0 1-15,-7 0-1 16,-24 3 0-16,-7 1-1 16,-14-2 2-16,-11 2-1 15,-14 2 1-15,-13 1-1 16,-6-3 1-16,-11 1-1 0,-12-2 0 16,-14 0-1-16,-3 1 1 15,-5-1-2-15,-9-3 2 16,0 0 0-16,0 0 2 15,0 0 4-15,0 0 1 16,0 0 0-16,0 0-2 16,0 0-3-16,0 0-2 15,0 0-1-15,0 0-8 16,0 0-5-16,0 0-19 16,-2 0-51-16,-32-17-259 15</inkml:trace>
  <inkml:trace contextRef="#ctx0" brushRef="#br0" timeOffset="114516.8356">7467 12427 363 0,'-9'0'40'0,"-10"0"-39"16,-4-3 2-16,2-9-3 15,-3-2 5-15,4 3-4 16,4 1 4-16,1-3 3 15,3 9 3-15,6 0-3 16,-1 2 0-16,7 2-1 16,0-2-2-16,0 2-5 15,0 0-1-15,0 0 1 16,0 0-4-16,0 0 3 0,0 0-2 16,0 0 2-16,0 0-2 15,27 0-2-15,17 0 5 16,26-2 0-16,24-4 2 15,19-4 1-15,11 2 0 16,6 0-3-16,-5 2 0 16,0 4 1-16,-5 2 0 15,7 0-1-15,0 0 2 16,4-2-2-16,14 2 1 16,5-4-1-16,-6 0 2 15,-1-2-4-15,-21-2 2 16,-1-2-1-16,-19 2 2 15,-11-2 1-15,-8 2-2 0,-12-3 1 16,-4 0-1 0,-9-1 1-16,-9-2 0 0,-6-1-1 15,-4 6 1-15,-12 0-1 16,-9 6 2-16,-7-1-2 16,-7 1 0-16,-2 2 0 15,-2 1 0-15,0 0 0 16,0 0 1-16,0 0 5 15,0 0-3-15,0-2 2 16,0-1-5-16,0 3 0 16,0-1 0-16,0 1-7 15,0-2-23-15,12-1-55 16,3-4-164-16</inkml:trace>
  <inkml:trace contextRef="#ctx0" brushRef="#br0" timeOffset="116608.8295">12143 13906 210 0,'-19'-12'40'0,"3"8"-40"15,7 0 0-15,5 2-5 16,-5 1-6-16,9-4-5 15,-5 1-7-15,3-4-1 16,2-6-1-16,-5-4 5 16,5-4 11-16,0 1 9 0,0 2 3 15,0-6-3-15,5 0 0 16,4 6 1-16,2 2 6 16,-9 8 8-16,0 5 19 15,3 4 0-15,-3 0-7 16,2 0-11-16,10 0-16 15,9 0 0-15,8 0 0 16,13 7 4-16,16 0 2 16,7 3-1-16,7-4-2 15,8-4-1-15,-2-2 0 0,5 0 2 16,9 0-2-16,4-9 4 16,2 0-2-16,2 4 5 15,3 5-2-15,-5 0 1 16,0 0-4-16,1 0 1 15,-3 0-3-15,4 0-1 16,-2-14 1-16,3-4-1 16,-5 1 1-16,-11 2-2 15,-5 6 0-15,-8 9 1 16,-3 0 2-16,-6 0-3 16,1 13 0-16,4-3 0 15,3-5 1-15,6-5 2 16,-2 0 4-16,10-4-1 0,5-11 0 15,3-3 3 1,-1 1-6-16,-9 3 1 0,-11 10-1 16,-1 4 1-16,-12 0-1 15,5 4-3-15,-8 9 1 16,9-4-1-16,-3-3 2 16,7-6-2-16,8 0 4 15,2-6-1-15,15-14-2 16,9-5 2-16,4 2-3 15,-8 5 0-15,-15 8 0 16,-12 10-1-16,-3 0 1 16,-4 4 0-16,-5 16 0 15,6-2 1-15,3 3 1 16,2-8 0-16,3-7 4 0,18-6 1 16,4-4-3-1,10-30 0-15,6-3-3 0,-2-6-1 16,-14 6 0-16,-21 14 0 15,-16 9 0-15,-23 14 0 16,-7 0-1-16,1 8-1 16,-1 14-1-16,0-2 3 15,9 6 0-15,-7-6 6 16,5-6-6-16,-3-1 6 16,4-10-3-16,7-3 0 15,6 0 0-15,-10 0-3 16,-9-6 0-16,-6 0-1 15,-2 2 0-15,-15 0-11 0,2 4-18 16,-1 0-43 0,-11-4-98-16</inkml:trace>
  <inkml:trace contextRef="#ctx0" brushRef="#br0" timeOffset="123234.8391">15664 15972 392 0,'-22'0'0'16,"-3"0"-8"-16,0 0 7 16,17 0-5-16,1 0 6 15,7 0 0-15,0 0 3 16,0 0 2-16,0 0 4 0,0 0-2 15,0 0-4-15,0 0-3 16,0 0-2-16,0 0 0 16,0 0-2-16,0 0 4 15,0 0 0-15,0 0 0 16,7 0 0-16,13 0 0 16,-1 0 0-16,10 8 0 15,-2-1 0-15,0 4-9 16,-2-5-8-16,-14 0-16 15,-2 2 0-15,2 4 4 16,-11 10-18-16,0 10-47 16,-11 4-35-16</inkml:trace>
  <inkml:trace contextRef="#ctx0" brushRef="#br0" timeOffset="123708.5779">15675 16226 254 0,'0'0'50'0,"0"0"-50"15,0 0 0-15,0 0-9 16,0 0 4-16,0 0 2 16,2 0-3-16,7 0 1 15,-2 0 5-15,8 3 6 16,10 4 2-16,-5 1 0 16,14 6 2-16,-5-4-8 15,6 2 6-15,7-4-1 0,12 1 2 16,19-4 16-1,21-2-4-15,11-3 3 0,13 0-8 16,7 0-7-16,4 0-7 16,-4 0 1-16,-7 0-2 15,-5 0-1-15,-12 0 0 16,-10 0 0-16,-5 0 1 16,-5 0 0-16,-10 0 2 15,-3 0-2-15,-20 0 6 16,-5 0-3-16,-17 0 1 15,-2 0 0-15,-7 0 3 16,0-3 0-16,-1 3-1 16,3-1-2-16,8-2-4 15,7 2 0-15,-1-8 0 0,-2 4 4 16,0-7-5-16,-2 6 2 16,-6-1-1-16,-11 1-2 15,-8 1 0-15,-4-6-2 16,2-13-9-16,9-8-49 15,1-8-148-15</inkml:trace>
  <inkml:trace contextRef="#ctx0" brushRef="#br0" timeOffset="124434.3063">18926 16356 377 0,'-18'-9'27'0,"7"7"-14"16,7 0 10-16,4 2-19 15,0 0-4-15,0 0-1 16,0 0-1-16,26 0-3 0,25 0 4 15,32 0 1-15,28 0 6 16,23 0 0-16,20 0-3 16,17 0 1-16,3 8-4 15,2 9 0-15,0 0-1 16,-25-1-2-16,-12-8 1 16,-19 1 0-16,-22-2 2 15,-11-5 0-15,-18 2 0 16,-11-2 0-16,-12 0 1 15,-10 2 0-15,-9 2 0 16,-13-2-1-16,-10 1 1 16,-2-4-1-16,-2-1 0 15,2 0 0-15,-2 0 0 0,0 0-1 16,0 0 0-16,0 0 1 16,0 0-3-16,0 0-3 15,0 0-22-15,-6-14-41 16</inkml:trace>
  <inkml:trace contextRef="#ctx0" brushRef="#br0" timeOffset="125539.768">2526 17355 313 0,'-24'0'0'0,"11"0"4"15,7 0-4-15,-4 0 3 16,7 0 7-16,2 4 14 0,1-4 0 15,0 2-10 1,0-2-14-16,0 4 0 0,20 0-7 16,32 4 7-16,30 2 1 15,27-2 2-15,20-2 5 16,23-3-4-16,10-3 0 16,4 0-2-16,11-3-1 15,2-8-1-15,-5-2 1 16,-3 5-1-16,-22 0 0 15,-6 2 0-15,-18 6 0 16,-15 0 1-16,-22 0-1 16,-10 0 0-16,-15 14 0 0,-12 0-2 15,-9 2 1 1,-2-2-5-16,-2 15-8 0,-4-1-60 16,-8-6-84-16</inkml:trace>
  <inkml:trace contextRef="#ctx0" brushRef="#br0" timeOffset="126902.8147">15675 16327 20 0,'0'-9'46'0,"2"6"-16"16,5-1-7-16,-5 2-12 16,3-5-7-16,8-1 1 15,0-3 5-15,7-1 11 0,5-1 5 16,0-1 2-16,2 6 4 16,2 2-16-16,4 0 1 15,13 0-9-15,10 5 1 16,15-4 3-16,8 5 3 15,0 0-1-15,15 0-4 16,-1 0 4-16,17 5-2 16,8 1 1-16,9-3-6 15,0 1 3-15,2 4-6 16,-15-6 1-16,-8 1 0 16,-12 1-1-16,-7-3 2 15,-17 3-2-15,-16 5 0 16,-10-8-2-16,-15-1 0 15,-8 0-1-15,-7 0-2 16,-5 0 1-16,-7 0-1 0,-2 0-1 16,0 0-3-16,0 0-2 15,0 0-14-15,4 0-19 16,12 0-68-16,18-22-78 16</inkml:trace>
  <inkml:trace contextRef="#ctx0" brushRef="#br0" timeOffset="127925.3489">18779 16461 214 0,'-29'-16'90'16,"16"6"-55"-16,2 8-3 16,10 2-11-16,1 0-20 15,0 0-1-15,0 0-2 16,0 0-3-16,9 0 0 15,18 0 5-15,16 0 5 16,9 0 2-16,20 0 2 16,19 0 5-16,10-2-5 15,13 2 0-15,3-4-3 16,13-5-2-16,10 0-2 16,5-3 0-16,4-2-1 15,3-1 0-15,-10 2 1 16,1 3-2-16,-2 3 2 0,-10-2-1 15,-4 4 2 1,-7 4-2-16,-7-1 0 0,-10 2-1 16,-7 0 0-16,-13 0 2 15,-8 0-2-15,-2 3 0 16,-3 2 0-16,-1 0 1 16,-11-2-1-16,4-3 1 15,-8 0-1-15,-6 0 4 16,-5 0-3-16,-1-4 4 15,-4-2-1-15,2 2-3 16,-4-2 0-16,2 4 0 16,4-2 1-16,-7 2-2 0,-1-1 0 15,-5 2 0 1,-9-2 0-16,5 3 0 0,-8-1 1 16,3-2 0-16,1 3-1 15,-2 0 1-15,4-1 0 16,-7 1-1-16,-5 0 0 15,-9 0-1-15,0 0 0 16,-2 0 1-16,0 0 0 16,0 0 0-16,0 0 0 15,0 0-6-15,0 0 3 16,-4 0-10-16,-19 0-14 16,-12 0-38-16,-14 8-57 15,-9 8 1-15</inkml:trace>
  <inkml:trace contextRef="#ctx0" brushRef="#br0" timeOffset="129324.5977">2418 17337 23 0,'-58'0'136'16,"23"-6"-86"-16,4 2-10 16,6-4 0-16,5 8 5 15,2-4 7-15,13 4-12 16,1 0-16-16,-1 0 2 15,5 0-6-15,0 0-14 16,0 0-6-16,0 0-1 16,0 0-4-16,0 0-2 15,21 0-5-15,19 0 5 0,19 12 7 16,22 9 0-16,15-4 0 16,11 4 0-16,9-3 3 15,2-9-3-15,7 4 0 16,4-9 1-16,9-4 2 15,4 0-1-15,8 0 0 16,1 0 1-16,5 0-2 16,-11 0 0-16,-3 0-1 15,-12 0 0-15,-12 0 0 16,-13 0 0-16,-14-3 1 16,-20-1-1-16,-4-2 0 15,-18 2 0-15,-15 4 0 16,-12 0 1-16,-11 0-1 0,-7 0 1 15,-4 0-1 1,0 0 0-16,0 0 3 0,0 0 1 16,0 0 1-16,0 0-2 15,0 0-2-15,0 0-1 16,0 0 0-16,0 0-1 16,0 0 1-16,0 0-1 15,0 0 0-15,0 0 1 16,0 0-1-16,0 0 1 15,0 0 1-15,0 0-1 16,0 0 0-16,0 0 0 16,0 0 0-16,0 0 1 15,0 0-2-15,0 0 1 16,0 0 0-16,0 0 1 0,0 0-1 16,0 0 0-16,0 0-3 15,0 0-2-15,0 0-17 16,0-4-42-16,0-13-100 15</inkml:trace>
  <inkml:trace contextRef="#ctx0" brushRef="#br0" timeOffset="130652.692">6948 17467 152 0,'-14'-4'86'15,"3"3"-37"-15,11 1-9 16,0 0-21-16,0 0-19 16,0 0-4-16,0 0-1 15,0 0-4-15,0 0 6 16,21 0 3-16,12 0 3 15,13 4 3-15,12 2 2 16,19 2 0-16,4-2-4 16,11 0 1-16,-1 0-4 15,-4-2 0-15,0 2-1 16,0-4 2-16,3 0-1 0,-2-2 3 16,1 0 0-16,14 0 0 15,10 0 1-15,19-2 8 16,10-15 13-16,14 4-21 15,8-5-4-15,0 4 0 16,1-3 3-16,2-1-3 16,-2 13 3-16,-11-4-1 15,-3 2-1-15,3 7 3 16,-9-5-3-16,-1 5 4 16,1-4-3-16,-2-2 2 15,11 2-3-15,2-2 1 16,-7-6-2-16,7 2-1 15,-12-6 0-15,-9 2 1 0,-6 3-1 16,-11-1 0-16,-14-1 4 16,-6 3-4-16,-13 2 3 15,-15 2-2-15,1 2-1 16,-11 4 0-16,-14 0 0 16,-8 0 0-16,-18 0 0 15,-7 0-1-15,-5 0 2 16,-6 0-1-16,-2 0 2 15,0 0 3-15,0-2-1 16,0 2 0-16,0-1 3 0,0 1-3 16,0-3 0-1,0 3-3-15,0 0 1 0,0 0 0 16,0 0 1-16,0 0 0 16,0 0 0-16,0 0-2 15,0-2 0-15,0 2-1 16,0 0 1-16,0 0-2 15,0 0 0-15,0 0 1 16,0 0-2-16,0 0 0 16,0 0 0-16,0 0 1 15,0 0 1-15,0 0 0 16,0 0 0-16,0 0 0 16,0 0 1-16,0 0-1 15,0 0 0-15,0 0 1 16,0 0-1-16,0 0 0 0,0 0-1 15,0 0 1-15,0 0-1 16,0 0 0-16,0 0-1 16,0 0 0-16,0 0-6 15,0 0-8-15,0 0-14 16,0 0-35-16,-10 0-91 16</inkml:trace>
  <inkml:trace contextRef="#ctx0" brushRef="#br0" timeOffset="137634.6172">18168 14061 260 0,'7'-4'10'15,"-7"-6"-5"-15,0 7 25 16,0 2-10-16,-9-1-19 16,-4 2 7-16,-7 0-7 15,-5 0 3-15,-4 0-4 16,-9 6 0-16,-4 16-1 16,-7 8 1-16,-11 12-1 15,-11 4 2-15,-1 8-2 16,-1 1 3-16,-8-2-2 15,8 7 0-15,2 1 0 16,-12-1 0-16,11 7 0 16,-1 2 0-16,4 1 1 0,9 1-1 15,2-10 0 1,7-2 1-16,8-20 0 0,8 0 1 16,6-11-1-16,12-6 0 15,-2-2-1-15,13-8 1 16,-4-2-2-16,10-3 0 15,-2-6-2-15,2-1-6 16,0 4-5-16,0-4-8 16,0 0 0-16,0 0-10 15,0 0-21-15,0 0-33 16</inkml:trace>
  <inkml:trace contextRef="#ctx0" brushRef="#br0" timeOffset="137928.2552">16894 14650 319 0,'-2'0'0'0,"2"18"-51"16,0 12 51-16,-5 16 0 15,-2 15 10-15,1 0-5 16,4-6 3-16,2-10-4 15,0-7 5-15,0-11 0 16,0-3-4-16,8-8 1 0,15 0-4 16,-3-6-2-1,16-2 4-15,-1-8 0 16,9 0-1-16,8-1-3 0,2-32-3 16,8-7-8-16,-4-10-41 15,-3-6-73-15</inkml:trace>
  <inkml:trace contextRef="#ctx0" brushRef="#br0" timeOffset="139045.4031">18580 14105 33 0,'13'-21'5'0,"5"3"0"15,3 7 0 1,-13 3 1-16,1 4-6 0,3-2-4 16,-2 3-4-16,4-1-16 15</inkml:trace>
  <inkml:trace contextRef="#ctx0" brushRef="#br0" timeOffset="140748.8962">18852 13644 51 0,'12'-18'23'16,"-10"1"-23"-16,-2 16-68 15</inkml:trace>
  <inkml:trace contextRef="#ctx0" brushRef="#br0" timeOffset="141024.9255">18852 13644 3 0,'-18'-109'90'0,"18"97"-79"16,0 4 10-16,0 1 38 15,0 2-2-15,0 4-14 16,0 1-9-16,0 0-2 16,0 0-10-16,0 0-15 0,-11 13-7 15,-8 21-3-15,-20 20 3 16,-16 11 2-16,10-6 0 15,-6-3-2-15,15-15 3 16,10-13-3-16,6-10 0 16,6-2-2-16,3-6-7 15,2-4-11-15,7 2-44 16,2-6-40-16,2-2-33 16</inkml:trace>
  <inkml:trace contextRef="#ctx0" brushRef="#br0" timeOffset="141259.3849">18754 13724 66 0,'0'-2'208'15,"0"2"-208"-15,0 0-10 16,0 4 3-16,0 26 7 16,0 10 0-16,-6 8 5 15,-3-1-3-15,7 6 2 16,-3-3-3-16,-1-7 1 15,6-8-2-15,0-6 0 16,0-8 0-16,0-4-7 16,0-7-7-16,0-4-22 15,0-6-39-15,13 0-64 0</inkml:trace>
  <inkml:trace contextRef="#ctx0" brushRef="#br0" timeOffset="141789.9716">19008 13515 283 0,'0'0'16'0,"0"0"-16"16,0 0-5-16,0 6-1 15,-4 19 6-15,-21 12 1 0,-6 3 5 16,-3-5-4-1,15-13 9-15,5-11-1 0,14-5-9 16,0-4-1-16,2 1-6 16,34-3 6-16,24 0 9 15,12-11 0-15,5-14-2 16,2 0-3-16,-19 7-4 16,-12 9 2-16,-12 4-1 15,-16 5-2-15,-6 0 1 16,-6 0-2-16,-8 10-2 15,0 17 1-15,-13 9 3 16,-18 4 0-16,-13 2-1 16,-6-9-1-16,4-6 0 15,8-10-9-15,5-6-4 16,8-7-2-16,7-4 2 0,5 0 3 16,11 0 2-1,2 0 10-15,0 0 3 0,0 0-3 16,0 8-6-16,0 17 0 15,0 10 6-15,4 13 9 16,3 8 2-16,-5 5-1 16,-2-7-6-16,0-10-4 15,0-15 0-15,0-4 0 16,0-14 0-16,0-5-11 16,0-6-18-16,0 0-104 15</inkml:trace>
  <inkml:trace contextRef="#ctx0" brushRef="#br0" timeOffset="141940.8202">19051 13989 240 0,'-56'48'0'0,"-2"10"-2"16,2-6 2-16,9-8 4 15,7-10-4-15,21-14-11 16,9-10-54-16</inkml:trace>
  <inkml:trace contextRef="#ctx0" brushRef="#br0" timeOffset="142091.1027">19307 14022 275 0,'6'6'0'15,"4"3"-6"-15,-4 1 6 16,1-2 0-16,-1 2-5 15,3-4-26-15,3-6-114 16</inkml:trace>
  <inkml:trace contextRef="#ctx0" brushRef="#br0" timeOffset="143011.9244">19772 13529 332 0,'-44'0'0'0,"-5"24"-41"16,-11 16 32-16,-7 0-2 15,9 0 5-15,12-8-5 16,17-11-3-16,15-6 8 16,7-12 5-16,7 0-5 15,0-1-29-15,9 1 26 16,13-2 9-16,5 2 0 15,-2 3 5-15,2 4-3 16,-12 4 0-16,3 2 4 16,-5 6-1-16,-4 4 8 15,-5 2-4-15,-4 4 9 16,0-3-1-16,0-7-9 0,0-5-2 16,0-9-5-16,0-1 1 15,-2-3-2-15,-5-4-1 16,3 0-3-16,2 0-4 15,2-17-32-15,0-17-5 16,0-12-27-16,25 0 28 16,-4 0 19-16,6 14 25 15,-9 12 37-15,-6 8 21 16,1 9-20-16,0 3-18 16,1 0-9-16,-1 5-5 15,0 17-2-15,-8 10 7 16,-1 8 7-16,-4 6-3 0,0 2-9 15,-2-8-4-15,-12-7 1 16,6-13 0-16,-3-10-3 16,11-4 0-16,-5-6 5 15,-4 0 10-15,5 0 6 16,-7-2-16-16,-1-15-5 16,6-3-5-16,-1-6 0 15,7-8-24-15,0-8-8 16,17 4 6-16,20-4 17 15,5 4 14-15,0 3 0 16,5 2 0-16,5 7 0 16,-17 5 3-16,-4 7-3 15,-13 6 5-15,-9 7 0 16,-2 1-2-16,-7 0-3 0,0 0 0 16,0 7 0-16,0 20 1 15,-12 2 5-15,8 6-1 16,-1-3 3-16,5-4-6 15,0 1-2-15,16-4 2 16,11 6 1-16,-5-4 1 16,5 1-3-16,-13-1 0 15,-8-8-1-15,-6 2 3 16,0-4-2-16,-18-1 12 16,-11-3-7-16,-9-5 1 15,7-7 0-15,2-1 1 0,11 0 4 16,3-7 3-1,6-13-4-15,9-7-6 0,0-7-5 16,17-4-14-16,19 2-1 16,-2 6-4-16,10 2-14 15,-2 6-34-15,12-5-105 16</inkml:trace>
  <inkml:trace contextRef="#ctx0" brushRef="#br0" timeOffset="143732.2039">20730 13565 198 0,'-13'0'64'0,"5"0"-62"15,-15 0 8-15,-6 3 1 16,-6 22-7-16,-13 15-3 16,-2 11 1-16,-2 6 0 15,5 2 7-15,16-3-6 16,9-14-1-16,15-4-2 0,7-13 0 15,0-8 0-15,5-5 0 16,19-8 0-16,5-4 0 16,14 0 2-16,3-14-2 15,1-18-8-15,2-10-6 16,-14 4-7-16,-12 4-1 16,-9 4 8-16,-14 9 14 15,0 4 7-15,-8 4 13 16,-11 7-4-16,-10 6-6 15,0 0 0-15,2 0-1 16,9 0-1-16,9 0-1 16,9 0-7-16,0 0-8 15,9 2 0-15,20-2 8 16,4 0 2-16,8 0 3 16,1-3-2-16,-9-4 1 0,-8-2-4 15,-12 5 1-15,-5 4 0 16,-2 0 0-16,-6 0 0 15,0 0 6-15,0 0-2 16,0 0-2-16,0 0-3 16,0 0-2-16,0 4-3 15,-6 15 5-15,-2 6 2 16,-1 3 1-16,3 6-2 16,-3 2 0-16,4 8 1 15,-2 4-1-15,5 4 0 0,-2-2-1 16,4-5 0-1,0-13-2-15,0-11-9 0,0-14-13 16,0-7-50 0,6-16-58-16</inkml:trace>
  <inkml:trace contextRef="#ctx0" brushRef="#br0" timeOffset="144114.8085">20838 13749 328 0,'0'0'0'16,"0"0"0"-16,0 0 0 15,2 0 0-15,0 3-2 16,7 13-11-16,-5 10 13 15,8 8 6-15,-8 4 2 16,3 0-4-16,-7 2-1 16,0-13-2-16,0-12-1 15,0-7 0-15,0-8 3 16,0 0 7-16,0 0 7 16,0 0 3-16,2-10 3 15,0-16-10-15,4-8-13 16,13-1-3-16,-1-7-3 0,8 9-2 15,-4 9 0 1,7 4-3-16,-2 6-22 0,9 5-39 16,-3 3-56-16</inkml:trace>
  <inkml:trace contextRef="#ctx0" brushRef="#br0" timeOffset="145826.699">21285 13672 231 0,'-15'-6'39'0,"-1"2"-33"16,-6 4 16-16,0 0-8 15,-7 11-3-15,-9 18-10 0,7 5 1 16,2 4 6 0,6-6-2-16,10-2-1 0,8-6-5 15,5-7 0-15,0-5 0 16,0-10-1-16,5 3-2 15,14-5 1-15,9 0-3 16,3-16-6-16,4-23-24 16,13 0-8-16,-15-1-37 15,-8 14 29-15,-12 10 51 16,-9 12 12-16,-4 4 31 16,0 0 2-16,0 0-11 15,0 0-18-15,0 20-10 0,-2 2 14 16,-5 3 0-1,1-4-7-15,6-3-11 0,0-7-2 16,0-5-2-16,0-5-6 16,6-1 1-16,15 0 4 15,2-1-3-15,9-20-15 16,-8-1-8-16,1 6 2 16,-7 6 8-16,-9 8 19 15,-5 2 0-15,2 0 2 16,-3 0 7-16,-1 0 4 15,0 0 0-15,8 0 0 16,-8 0-5-16,11 0 0 16,1 0 0-16,-6 0 0 15,3 0-2-15,1 0-2 16,-3-2 0-16,-7 2-2 0,0 0 1 16,-2 0 3-16,2 0 6 15,2 10-8-15,4 3 17 16,-4-2-8-16,5-3-8 15,-3-2-3-15,3-4-2 16,5 0 1-16,1-2 2 16,1 0 3-16,9-4-3 15,-6-14-3-15,6 0-1 16,-9 2-3-16,-5 7-4 16,-9 9 8-16,-2 0-2 15,0 0 2-15,0 0-6 16,0 0-1-16,0 0 7 0,0 0 1 15,0 0 0 1,4 0 2-16,8-4-3 0,5-5 6 16,8-5 0-16,-7 4-6 15,-1 2-4-15,-10 5 3 16,-3 3 0-16,-4 0 1 16,0 0-6-16,0 0-1 15,0 7 7-15,0-3 9 16,0-2-1-16,0-2-2 15,0 0 2-15,0 0-5 16,10 0-3-16,3-2 0 16,7-6-1-16,5-6 1 15,2 2-11-15,-10 2-16 0,-1 4-5 16,-5 4 9 0,-9 2 2-16,0 0 0 0,2 0-12 15,1 0-13-15,2 0 10 16,2 0 11-16,-3 0 25 15,0-5 0-15,-6-1 6 16,3 3 24-16,-3 0 30 16,0 3 0-16,0 0-7 15,0 0-21-15,0 0-18 16,0 6-14-16,0 14 0 16,0 9 1-16,0-1 14 15,0 0-13-15,0-14 0 16,0-6-1-16,0-5-1 15,0-3 0-15,0 0 0 0,0 0 2 16,0 0-2-16,0 0-3 16,0-13 0-16,5-8-10 15,8-2-13-15,5 5 18 16,-7 6 8-16,-2 6 4 16,-5 6 8-16,-4 0 3 15,0 0-6-15,0 0-9 16,0 0-6-16,0 12 6 15,2 2 6-15,6 0 0 16,-6 2-4-16,4-9-2 0,5 0-1 16,1-7-7-1,3 0-12-15,10 0 17 16,4-11-1-16,4-12-4 0,0 0-14 16,-1 6-28-1,-8 3 5-15,-13 10 27 0,-7 4 18 16,-4 0 1-16,0 0 7 15,0 0-2-15,0 0 0 16,0 0 5-16,0 0 6 16,0 0-1-16,0 0-9 15,0 0-7-15,0 0 0 16,8 0-5-16,3 0-2 16,2 1-7-16,3 2-6 15,-1-3 13-15,-1 0-3 16,-6 0 0-16,-1 0 3 0,-7 0 7 15,0 0 7-15,0 0 15 16,0 1-4-16,2-1-17 16,5 3-1-16,2-2 0 15,4 4 0-15,5-5 2 16,3 0-2-16,-4 0-1 16,1 0-4-16,5-6-8 15,-8-1-5-15,-11 4 2 16,0 1 16-16,-4 2 4 15,0 0 17-15,0 0-4 16,0 2-7-16,8 16-8 16,3 1 23-16,-1 2-7 15,9-1-4-15,-6-11-12 0,-2-4 3 16,1-3 3 0,5-2-1-16,1 0-4 0,-2 0-3 15,-8-13-3-15,-1 0-16 16,-3 3-17-16,-4 0-55 15</inkml:trace>
  <inkml:trace contextRef="#ctx0" brushRef="#br0" timeOffset="147340.7971">18436 14470 331 0,'-14'0'49'0,"10"0"-33"0,-1 0 20 15,5 0-12 1,0 0-15-16,0 0-6 0,0 0-3 16,19 0-4-16,14 0 3 15,25 0 1-15,9 0 1 16,4 0-1-16,-6 0 0 16,1 0-2-16,-8 0-3 15,-4 0-3-15,-8-2-5 16,-15-2-5-16,-8 2 3 15,-17 2 9-15,-6 0 3 16,0 0 3-16,0 0 2 16,-6 0-2-16,-28 4-2 15,-14 21 2-15,-10 10 2 0,-14 5-2 16,-1 8 3 0,-4 0-3-16,6-3 1 0,13-4-1 15,10-6-1-15,21-11 1 16,11-7-14-16,12 2-45 15,4-13-58-15,6-6-81 16</inkml:trace>
  <inkml:trace contextRef="#ctx0" brushRef="#br0" timeOffset="147528.4298">18834 14644 381 0,'0'18'0'0,"0"16"-9"0,-11 13 9 15,-8 8 9-15,-6 10 3 16,7-7-11-16,0-13 1 16,14-3-4-16,4-15-3 15,0-8-7-15,0-10-21 16,11-9-56-16,9-4-73 16</inkml:trace>
  <inkml:trace contextRef="#ctx0" brushRef="#br0" timeOffset="147678.4996">18895 14700 364 0,'4'14'0'0,"5"11"-36"16,-3 2 36-16,4 1 0 0,3-4 0 16,7-5-20-16,2-11-35 15,7-8-54-15</inkml:trace>
  <inkml:trace contextRef="#ctx0" brushRef="#br0" timeOffset="148142.5021">19358 14468 264 0,'7'0'0'16,"-1"0"-14"-16,3 4 14 16,7 20 1-16,-5 8 4 15,-5 16-3-15,0 6 4 16,-6 10-6-16,0 4 5 16,-21-1-5-16,-1-9 0 15,0-8 0-15,-5-21 1 16,5-8 6-16,-3-9-7 15,-4-12 6-15,6 0-5 16,6-8-1-16,3-25-7 16,12-12 1-16,2-11-1 15,2 1-12-15,23 7 1 0,4 10 18 16,-2 16 1-16,4 5 0 16,0 6 5-16,5 5 0 15,-1 6 0-15,4 0 0 16,-6 0-2-16,5 14 3 15,-9 2-1-15,-2 2 1 16,-10 4-2-16,-10 6 1 16,0 3-5-16,-7 4-1 15,0 0-5-15,-12-7-26 16,1-10-102-16</inkml:trace>
  <inkml:trace contextRef="#ctx0" brushRef="#br0" timeOffset="148352.844">19857 14566 393 0,'0'2'3'16,"0"14"-3"-16,-8 16 0 15,-21 14 1-15,0 8 2 16,-3 4-3-16,14-8-3 15,14-13-11-15,4-13-21 16,2-16-57-16,31-8-70 16</inkml:trace>
  <inkml:trace contextRef="#ctx0" brushRef="#br0" timeOffset="148690.1628">20042 14639 380 0,'-4'27'0'0,"-6"11"-17"16,8 5 17-16,2-1 1 16,3-2 5-16,31-4-5 15,10-10 0-15,5-13 0 16,6-13 2-16,15-3-2 16,-12-30-1-16,-5-6-7 15,-22-3-8-15,-15-5-1 16,-16 3 3-16,0 2 4 0,-29 4-9 15,-14 13 18-15,1 6 17 16,4 5 13-16,9 6 0 16,9-1-13-16,11 7-5 15,9-1-7-15,0 1-5 16,5 2-14-16,24-1 1 16,24-4 8-16,25-5 5 15,13-2-8-15,7-1-61 16,-9-3-107-16</inkml:trace>
  <inkml:trace contextRef="#ctx0" brushRef="#br0" timeOffset="149710.5955">20759 14396 386 0,'0'0'16'16,"7"-10"-11"-16,52-21-5 16,2 12 6-16,18-2-6 15,-6 8-1-15,-4 2-9 0,-9 5-5 16,-15 6-24-1,-14 0-52-15,-18 0-43 0</inkml:trace>
  <inkml:trace contextRef="#ctx0" brushRef="#br0" timeOffset="149912.6055">20766 14520 220 0,'-7'4'96'0,"7"2"-96"16,0 4-24-16,0 8 24 15,0 4 0-15,0 2 3 16,7-6-3-16,0 1-3 16,0-10-5-16,-5-1-5 15,-2-6-5-15,2-2-11 16,2 0 8-16,7-16 16 0,7-16-52 16,9-6-70-16</inkml:trace>
  <inkml:trace contextRef="#ctx0" brushRef="#br0" timeOffset="150070.8056">20951 14502 48 0,'2'0'34'0,"4"8"-8"16,2 15 10-16,-8 6-14 16,0 0 2-16,0 2 0 15,-2-12-13-15,-7-6-3 16,6-11-3-16,3-2 11 16,0 0-2-16,0-17-14 15,0-18-57-15,12-5-18 16,10-2 47-16,1 4-51 0</inkml:trace>
  <inkml:trace contextRef="#ctx0" brushRef="#br0" timeOffset="150243.2109">20951 14502 11 0,'103'-61'41'0,"-101"72"-17"16,-2 26 21-16,0 10-7 15,0 13-2-15,-4 8-6 16,-12 7-5-16,-7-2-17 16,6-4-2-16,1-11-3 15,1-22-1-15,3-14 0 16,1-14 3-16,0-5 13 15,-9 1 5-15,-3-1-23 16,0-3-5-16,-4 0-25 16,0 0-17-16,11-7-71 15</inkml:trace>
  <inkml:trace contextRef="#ctx0" brushRef="#br0" timeOffset="150520.8305">21497 14332 308 0,'-27'0'0'0,"0"17"-32"0,-2 11 32 16,3 3-1-1,4-3 1-15,13-11-1 0,9 0-3 16,0-7-2-16,40-10 6 16,14 0 0-16,12-6 0 15,5-25-19-15,2 2-70 16,-9-3-32-16</inkml:trace>
  <inkml:trace contextRef="#ctx0" brushRef="#br0" timeOffset="150625.9818">21838 14315 102 0,'0'0'75'15,"0"0"-67"-15,-13 8-2 16,-3 8 12-16,-9 10-12 16,10 2-6-16,-1 2-31 15,3-7-97-15</inkml:trace>
  <inkml:trace contextRef="#ctx0" brushRef="#br0" timeOffset="150843.2413">21524 14616 315 0,'-9'13'0'0,"5"12"-7"15,-10 7 7-15,3 11 8 16,-1 2-2-16,6 2-2 16,6-5-3-16,0-12-1 15,0-14 0-15,0-9-3 16,0-5-5-16,0-2-19 0,6-10-9 15,8-26-9-15,1-15-59 16</inkml:trace>
  <inkml:trace contextRef="#ctx0" brushRef="#br0" timeOffset="151075.8123">21630 14464 218 0,'8'0'9'15,"0"0"-7"-15,5 12-2 16,3 18 6-16,3 5 12 15,-11 15 4-15,3 7-6 16,-2 2-4-16,-4 5 0 16,-5-6-7-16,2-13 1 15,-2-11-4-15,0-20 2 16,0-9-1-16,0-5 6 16,0 0 1-16,-7 0 5 0,-13-6-15 15,-2-20-9-15,-7-10-39 16,2-11-26-16,7-8-87 15</inkml:trace>
  <inkml:trace contextRef="#ctx0" brushRef="#br0" timeOffset="151240.6361">21597 14608 16 0,'0'0'22'16,"0"0"0"-16,0 0 12 15,0 0 6-15,5 0-35 0,6 0 0 16,14 0-5-16,6-17 0 16,11 2-25-16</inkml:trace>
  <inkml:trace contextRef="#ctx0" brushRef="#br0" timeOffset="151420.9312">21833 14383 376 0,'0'-1'0'0,"21"-12"-6"16,13-4 0-16,16-2 5 0,6-3-18 16,-7 4-63-16,-3 2-67 15</inkml:trace>
  <inkml:trace contextRef="#ctx0" brushRef="#br0" timeOffset="151600.6569">21883 14303 182 0,'-27'22'40'0,"11"5"-29"16,7 3 21-16,9-9 1 16,0-2-15-16,7-5-4 15,15-4-5-15,3-4-1 16,6-5-3-16,0-1-5 0,5 0-6 15,-3 0-42-15,-4 0-51 16,-4 0-51-16</inkml:trace>
  <inkml:trace contextRef="#ctx0" brushRef="#br0" timeOffset="151862.461">21825 14604 165 0,'-2'0'57'0,"2"0"-57"16,0 0 0-16,23 0-10 15,14-14 6-15,7-2-21 16,-9 2-28-16,-8 6 32 16,-16 8 21-16,-11 0 5 15,0 0 5-15,0 8 12 16,-13 15 26-16,-2-2-11 16,1-1-15-16,8-3-11 0,1-2-8 15,5-5-3-15,0-4-2 16,5 1 2-16,10-2-1 15,7 1-1-15,3-6-3 16,4 0-9-16,0 0-18 16,-2 0-42-16</inkml:trace>
  <inkml:trace contextRef="#ctx0" brushRef="#br0" timeOffset="152119.4025">22440 14127 446 0,'0'0'14'0,"0"0"-14"15,4 0-10-15,7 1-4 16,5 18 7-16,3 3 5 15,2 4-7-15,-5 0-26 16,-14-2-28-16,-2-3-22 16,0 0-13-16,-18-6-36 15</inkml:trace>
  <inkml:trace contextRef="#ctx0" brushRef="#br0" timeOffset="152606.203">22290 14315 177 0,'0'-4'67'0,"0"-2"-46"16,13-2-21-16,24-2-5 15,11-2 2-15,4 3-19 16,-8 7-24-16,-11 2-19 16,-12 0 27-16,-19 5 20 15,-2 15 11-15,-7 6 7 16,-20-2 31-16,3 2 3 16,-1 2 5-16,6-3-5 15,0-3-13-15,11-4-18 16,1-4-3-16,7-6-5 0,0-2-4 15,9-6-2-15,11 0-6 16,4 0-6-16,-4 0-26 16,1 0-6-16,-15 0 29 15,-4 0 20-15,-2 11 6 16,0 14 13-16,-4 5 18 16,-10 9-3-16,3 0-14 15,3-3-11-15,0-8-1 16,2-14-1-16,-3-8 3 15,3-4 16-15,-6-2 17 16,8 0-14-16,-7 0-20 16,4-5-2-16,0-6-2 15,5-5-9-15,2 4-2 0,0 2-12 16,0 2 10-16,0 4 7 16,0 4 7-16,0 0 3 15,0 0 1-15,0 0 4 16,0 6-1-16,5 10-6 15,4-2-1-15,-9 0-8 16,2-10-24-16,0 0-69 16</inkml:trace>
  <inkml:trace contextRef="#ctx0" brushRef="#br0" timeOffset="152800.9331">22484 14512 229 0,'20'-19'123'0,"18"-4"-114"16,7-6-1-16,8 6 22 16,-6-2-24-16,-3 5-3 15,-1-1-3-15,-5 6-8 16,-11 5-11-16,-17-2-24 16,-5 5-34-16,-5-4-7 15,0-1-74-15</inkml:trace>
  <inkml:trace contextRef="#ctx0" brushRef="#br0" timeOffset="152966.6217">22716 14249 70 0,'-12'0'172'0,"8"0"-123"16,4 0-27-16,-2 22-18 15,0 15 23-15,-3 4-4 16,-2 13-9-16,-2-8-9 0,1 1 0 16,-3-13-5-16,-3-6 0 15,10-12-6-15,-3-10-9 16,7-3-27-16,0-3-25 15,0 0-5-15,0-7-36 16</inkml:trace>
  <inkml:trace contextRef="#ctx0" brushRef="#br0" timeOffset="153063.6086">22698 14556 33 0,'14'18'47'16,"-1"-1"-15"-16,1 4-11 16,3-9-7-16,-1-2-12 15,1-10-2-15,6 0-10 16,-4-14-27-16</inkml:trace>
  <inkml:trace contextRef="#ctx0" brushRef="#br0" timeOffset="153220.93">22939 14052 350 0,'8'7'0'16,"15"5"-56"-16,6 4 56 15,6 2-7-15,1-1-31 16,-1-8-84-16</inkml:trace>
  <inkml:trace contextRef="#ctx0" brushRef="#br0" timeOffset="153490.814">23148 14044 370 0,'0'0'23'0,"0"3"-23"16,29-3-5-16,9 0 5 16,18 0 3-16,-6 0-3 15,2 0-2-15,-5 0-2 16,-11 0 2-16,-19 0-3 16,-3 0-2-16,-10 5-16 15,-4 15 1-15,0 10 15 0,-33 13 7 16,-21 9-1-16,-21 3-8 15,-11 1-19-15,11-17-16 16,17-9-1-16,22-17-3 16,20-7 5-16</inkml:trace>
  <inkml:trace contextRef="#ctx0" brushRef="#br0" timeOffset="153649.111">23342 14309 107 0,'0'14'27'15,"0"9"7"-15,0 10 6 16,0 2 2-16,-7-8-18 16,-1 0-16-16,0-15-8 15,6-6-4-15,2-3-16 16,0-3-30-16,0 0-47 0</inkml:trace>
  <inkml:trace contextRef="#ctx0" brushRef="#br0" timeOffset="153760.2422">23342 14309 37 0,'73'138'36'16,"-61"-119"-19"-16,-4-8-5 16,3-6-8-16,5-5-3 15,-1 0-1-15,6-20-40 16</inkml:trace>
  <inkml:trace contextRef="#ctx0" brushRef="#br0" timeOffset="153940.8023">23774 14087 216 0,'9'0'0'0,"-2"0"-6"16,4 0 6-16,0 10-11 15,-7 8-17-15,-1 4-7 16,-3 2-37-16</inkml:trace>
  <inkml:trace contextRef="#ctx0" brushRef="#br0" timeOffset="154098.7027">23757 14337 30 0,'-3'22'22'0,"3"5"-7"16,0-5-7-16,0-4 2 16,7-3-1-16,4-3-2 0,0 3 4 15,-6-9-5-15,-5-4-3 16,0-2 1-16,0 0 4 15,0 0-8-15,0 0-6 16,0 0-36-16</inkml:trace>
  <inkml:trace contextRef="#ctx0" brushRef="#br0" timeOffset="154900.2">23973 13968 399 0,'0'-7'8'0,"14"-4"-8"16,16 0 14-16,8 0 1 15,5-1-15-15,-4-4-2 16,1 7-7-16,-13 1-6 16,-9 2-9-16,-7 1-16 15,-11 1-22-15,0 0 34 16,-18 2-75-16,-4 2 83 15,0 0 20-15,-1 0 23 16,4 10 9-16,3 12-2 16,1 11-10-16,1 2-7 15,5 1 6-15,9-6-6 16,0-6-13-16,0-5 0 0,0-12-1 16,9-7-1-1,7 0-6-15,-1 0 6 0,7-16-3 16,10-9 5-16,-8-4-22 15,0 5 1-15,-6 8-18 16,-9 9 31-16,-7 7 5 16,-2 0 3-16,0 1-7 15,-4 23 7-15,-21 11 19 16,-3 3-5-16,-11 2-13 16,6-6-1-16,4-8-1 15,10-8 1-15,7-10-2 16,10-6 2-16,2-2 0 0,0 2 3 15,0-2 2-15,0 2 2 16,0 4-7-16,0 6-6 16,0 6 6-16,-7 4 4 15,3 4-1-15,-3 1 3 16,5-10 1-16,-1-3 10 16,1-8-1-16,2-2-3 15,0-4 4-15,0 0 5 16,0 0-8-16,0 0-12 15,0 0-2-15,0 0-6 16,0 0-10-16,14-10 2 16,13-8 9-16,8-4-4 15,7 2-2-15,1 2 11 0,-1 8 3 16,-4 6 1 0,5 4 8-16,-10 0-1 0,-4 0 2 15,-3 0-11-15,-8 8 8 16,-9 2-10-16,-7 0-5 15,-2-2 5-15,0 2 5 16,-9 2 9-16,-13 3-9 16,-9-6-5-16,-5 0-8 15,5-9-12-15,2 0-22 16,7 0-42-16,2-9-13 16</inkml:trace>
  <inkml:trace contextRef="#ctx0" brushRef="#br0" timeOffset="155336.5741">24237 14177 132 0,'0'0'56'0,"0"18"-52"16,0 16 20-16,0 8 20 16,-2 2-19-16,-11 2-2 15,-3 2-18-15,3-8 1 16,4-3-5-16,-4-9 1 16,0-12-2-16,5-6-5 15,4-4-7-15,2-6-6 16,0 0-11-16,-9 0-5 15,-1-10-65-15,-1-2 47 16,7-2 46-16,-4 6 6 16,6 2 29-16,2 3 7 0,-3 3 2 15,5 0-6 1,0 0-32-16,0 0 0 0,0 0-11 16,11 0 5-16,14-3 6 15,8-7 3-15,3-4-3 16,-3-3-15-16,6 4-1 15,-10-1-13-15,-10 4-26 16,-5 3 46-16,-5 5 9 16,-7 2 13-16,-2 0 14 15,0 0-5-15,2 0 8 16,0 0 0-16,5 5-2 16,0 5-4-16,3 2-7 15,4-2-8-15,4 2-8 16,6 0-1-16,-6-4-10 0,7-8-36 15,-3 0-88-15</inkml:trace>
  <inkml:trace contextRef="#ctx0" brushRef="#br0" timeOffset="155628.4722">24832 13972 30 0,'0'0'346'0,"0"0"-346"0,0 12-52 16,0 15 45 0,0 9 7-16,-17 6 3 0,1 2-1 15,3-8-2-15,-1-12-2 16,12-12-1-16,2-8-10 15,0-4-8-15,0 0 3 16,0-10 13-16,0-18-22 16,18-15-57-16,13-2 47 15,11 1 6-15</inkml:trace>
  <inkml:trace contextRef="#ctx0" brushRef="#br0" timeOffset="155906.8946">24832 13972 1 0,'176'-8'30'0,"-162"8"6"15,-7 7-15-15,-7 12 2 0,0 6 0 16,-23 1 13-1,-12 4-3-15,-7-2-7 0,5-8-10 16,18-6-3-16,3-8-1 16,11-4-6-16,5-2-6 15,0 0-6-15,0 0-13 16,11 4-15-16,12 2 34 16,4 4 0-16,-11 4 4 15,-1 6-4-15,-7 6-3 16,-8 8 3-16,0 7 4 15,0-1 2-15,0-3-5 16,-4-8 5-16,0-12 0 16,4-6-6-16,0-9 0 15,0-2 0-15,0 0 4 16,0-10-4-16,0-15-31 0,0-3-79 16</inkml:trace>
  <inkml:trace contextRef="#ctx0" brushRef="#br0" timeOffset="156018.872">25015 14266 61 0,'-38'19'64'16,"-6"4"-64"-16,-1 2-5 15,1 1-9-15,-6 1-13 16,13-10-49-16</inkml:trace>
  <inkml:trace contextRef="#ctx0" brushRef="#br0" timeOffset="156198.9123">24813 14434 209 0,'8'12'41'16,"13"10"-41"-16,1 3 31 16,14 6 1-16,1 1-19 15,3 1-13-15,0-8-2 16,-8-3-28-16,-10-8-57 15</inkml:trace>
  <inkml:trace contextRef="#ctx0" brushRef="#br0" timeOffset="159836.4418">21395 16173 287 0,'0'0'0'16,"0"0"-43"-16,0 0 43 16,-5 0 5-16,5 0 11 15,-7 0-6-15,5 0 12 16,-7 0 12-16,-2 0-15 0,0 0-8 15,-2 0-11-15,-12-9 2 16,2 5-2-16,0-2 0 16,-4 0 1-16,-2-2 3 15,-2-2 1-15,-4 0 1 16,5 0 3-16,5 2-1 16,2-2 1-16,-1 2-1 15,7-3-1-15,-6 0-7 16,3-5 5-16,3-6-3 15,-8-3 1-15,0-4 1 16,6-1-2-16,1-5 2 16,5-1-4-16,1 4 5 15,5-3-5-15,7-6 0 16,0-4-2-16,0 2 0 0,0-6 0 16,7 4 2-16,-1 3 0 15,2 3 0-15,-4 7 0 16,3-1 1-16,-3 6-1 15,10 0 0-15,-1-11 0 16,3 13-1-16,5-7 1 16,4 0-1-16,0 4 2 15,4 2 0-15,-10 4-1 16,3 5 5-16,-5 4-2 16,0 8 1-16,1-4-4 15,7 0 0-15,2 1 0 16,-1 2 0-16,-4 2 0 0,1 3 1 15,4 1-2-15,0 0 2 16,4-2 1-16,-5 2-2 16,5 0 0-16,3 0 0 15,2 0 0-15,-1 0 0 16,3 0 0-16,-5 0 0 16,3 0 0-16,-10 0 0 15,-5 0 1-15,-2 2 1 16,2 3-2-16,0 4 2 15,3 0-2-15,2 5 0 16,3 0 2-16,-7 0-1 16,3 3-2-16,-2-4 2 15,-6 1-1-15,-1 5 0 16,1 1 0-16,4 4-3 16,-3 2 3-16,-1 8 0 0,8 3 0 15,-8-2-1-15,-1-5 1 16,-1-2 0-16,-3-6-1 15,-1-3 1-15,-7-5-1 16,-2 3 1-16,-2 6-2 16,0-5 2-16,0 9-1 15,0 4 2-15,-13 0-2 16,-3 0 2-16,1 1 0 16,2-7-1-16,-5 0-1 15,0 5 1-15,-4-4-2 16,-5 6 2-16,-3-2 0 0,-2 1-1 15,-1-3 1-15,-8-5 0 16,12 4 0-16,-2-5 1 16,3-4-1-16,-5-2 0 15,12-6 1-15,-8 6-1 16,2-8 3-16,0-4-2 16,-2 0 1-16,-9-4 0 15,1 0 1-15,-8 0-2 16,-4 0 1-16,4 0-2 15,3 0 0-15,2 0 0 16,6 0 0-16,6 0 1 16,12 0-1-16,3 0 4 15,10 0-4-15,1 0 3 16,2 0-2-16,0 0 1 0,0 0-1 16,0 0 0-1,0 0 2-15,0 0-2 0,0 0 1 16,0 0-1-16,0 0 2 15,0 0-3-15,0 0 2 16,0 0-2-16,0 0-1 16,0 0 0-16,0 0 1 15,0 0-1-15,0 0 2 16,0 0-2-16,0 0 1 16,0 0 0-16,0 0-3 15,0 0-3-15,0 0-8 16,0 0-22-16,0 4-64 0,0 0-65 15,-7 2 24 1</inkml:trace>
  <inkml:trace contextRef="#ctx0" brushRef="#br0" timeOffset="162206.5871">18812 16301 209 0,'-4'0'13'0,"2"0"-8"0,0 0 55 15,-8-4-7-15,6-5-14 16,-1 8-22-16,1-3-2 15,2 1 0-15,2 2-5 16,-2-2-5-16,2 3 1 16,-2 0-6-16,2-2 1 15,0 2 0-15,-5-3-1 16,3 3 1-16,-1 0-1 16,3 0 0-16,0 0 0 15,0 0 0-15,0 0-1 0,0 0 0 16,0 0-7-1,0 0-1-15,0 0-5 0,0 0 0 16,0 0-1-16,0 0 2 16,0 0 6-16,0 0 4 15,0 0 3-15,0 0 0 16,0 0-1-16,0 0 2 16,0 0-1-16,0 0 0 15,0 0 2-15,0 0 0 16,0 0-1-16,0 0 1 15,0 0-2-15,0 0 1 16,0 0-1-16,0 0 3 16,0 0-3-16,0 0 3 15,0 0-2-15,0 0 2 16,0 0-1-16,0 0 0 0,0 0 3 16,0 0-5-16,25 0 0 15,22 0 0-15,28-3 2 16,35 2 1-16,17-1 2 15,18-1-2-15,13-1-1 16,4-6-2-16,10 2 1 16,-3-2-2-16,-1-3 1 15,-20 2-2-15,-11 1 4 16,-29 8-4-16,-18 2 4 16,-26 0-2-16,-12 0 0 15,-19 0-2-15,-14 0 2 16,-9 0 0-16,-8 0 2 0,-2 0 0 15,0 0 10-15,0 0-2 16,0 0 0-16,0 0 1 16,-2 0-7-16,-8 0-4 15,2-4-10-15,-3 0-1 16,7 2-5-16,-10-1-4 16,1 2-4-16,2 0 3 15,-7 1-1-15,-5 0 3 16,-4 0-7-16,-4 0-21 15,-2 5-57-15</inkml:trace>
  <inkml:trace contextRef="#ctx0" brushRef="#br0" timeOffset="171602.9951">2656 17417 56 0,'-9'-4'18'15,"-1"0"-6"-15,0 3 3 16,1-2-7-16,3 3 2 15,2 0-9-15,-1 0-1 16,5 0 0-16,-5 0 6 16,3 0 6-16,2 0 6 15,-7 0 1-15,3-1-4 16,0 1-6-16,-3 0-4 16,3 0-5-16,-8 0 0 15,-1 0 0-15,-1 0 0 16,-1 0 0-16,-1 0 6 15,-3 0-1-15,-4 0 7 0,1 0 2 16,-1 0-5-16,-1 0-2 16,-5 0 0-16,9-9-1 15,-5 6-4-15,-2-8 10 16,6 2-8-16,-8-8 5 16,0 4 3-16,0-10 2 15,-5 8-7-15,5-10 2 16,-4 2-4-16,0 2-2 15,-1-2 4-15,5 2-1 16,5-2-2-16,-1 0 0 16,-2 1-1-16,2-4-3 15,8 2 1-15,1-2 3 16,1-1-4-16,3 1 1 0,1-6-1 16,5 10-1-16,4-1 1 15,2-7-1-15,0 7-2 16,0 1 1-16,0 0 1 15,0-5 1-15,8 6-2 16,6-2-1-16,-1 4 3 16,-6-3 0-16,-1 10 1 15,4-7-1-15,-2 0 0 16,13-3 0-16,-4-3 0 16,3 1 0-16,-7 8-1 15,8-1 1-15,-3-2 0 16,4 3 0-16,9-4 0 15,2-4 1-15,4-2-1 0,-2-5 2 16,3 4-2-16,-3 4 0 16,1 2 2-16,1-2-2 15,0 5 0-15,-2 0 1 16,7 1 0-16,-4-2 0 16,5 5-1-16,-1-1 0 15,0 0 0-15,1-3 0 16,-1 7 1-16,3-6-2 15,-3 5 2-15,5-2-1 16,-3 2 0-16,-2 2 3 16,-1 2-3-16,-8 0 0 15,5 2 0-15,-5 1 2 0,1-1-2 16,1-1 0 0,-4 3-1-16,8-2 2 0,-6 2 0 15,5-4-1-15,-5 4 1 16,-4-1-1-16,7 4 1 15,-5-1-1-15,2 2 0 16,7 0-1-16,1 0 2 16,1 0-2-16,7 0 2 15,0 0-1-15,0 0 0 16,3 0 0-16,-6 0 0 16,8 0 0-16,-3 0 0 15,-4 0 2-15,0 0-2 16,-1 0 0-16,1 0 0 15,0 0 0-15,0 0 0 0,-5 0 0 16,2 2 0-16,3 2 0 16,-7 0 0-16,1 2-2 15,-6-2 4-15,-6 0-2 16,7 0 1-16,-1 1-2 16,-1 1 1-16,1 1 0 15,3-1 0-15,-2 0 0 16,2 2 0-16,0 0 0 15,-3 2 0-15,-4-3 1 16,-2 4-2-16,5-3 1 16,-10 2 0-16,3 3 0 15,2-5 0-15,0 5 0 16,-2-3 1-16,-3-2-2 0,-4 6 2 16,3-2-2-16,-6-2-1 15,-1 9 2-15,-1-2 0 16,-1 8 0-16,1 4 0 15,-1 1 3-15,1 7-2 16,-1-1 0-16,-3 0 1 16,-2-2-1-16,0-3-1 15,0-8 0-15,-5 4 0 16,8-6 0-16,-8 2 2 16,1 3-2-16,-1-7-3 15,-4 8 3-15,0 5 0 16,0-2 5-16,0 0-5 0,0 7 0 15,0 0 1-15,0 1-1 16,0-2 2-16,2-8-2 16,-2 2 0-16,0-7 0 15,0-1 0-15,0 1 0 16,-2 0 0-16,-9 4 0 16,-3 3 3-16,-1-3-2 15,-1-2 2-15,1 0-2 16,-1-5-1-16,-1 2 4 15,-2-2-4-15,-1-2 0 16,3-2 3-16,-6 2 3 16,-4-2-5-16,-2 0 3 15,0-1 0-15,0-2-1 0,2-5 2 16,6 5-3-16,0-8 3 16,11 0-1-16,0-5 3 15,-1 4-4-15,3-2 0 16,3-1-2-16,0-1 2 15,3 2-3-15,-1-2 0 16,-1 3 1-16,4-3-1 16,0 0 1-16,0 0-1 15,0 0 3-15,0 0-2 16,0 0 1-16,0 0 1 16,0 0-1-16,0 0-2 15,0 0 1-15,0 0-2 0,0 0 2 16,0 0-2-1,0 0 1-15,0 0 0 0,0 0-1 16,0 0 1-16,0 0-1 16,0 0 2-16,0 0-2 15,0 0 2-15,0 0-2 16,0 0 2-16,0 0-1 16,0 0 0-16,0 0 0 15,0 0 0-15,0 0 0 16,0 0 0-16,0 0-6 15,0 0 1-15,0 0-18 16,0 1-58-16,0 4-108 16</inkml:trace>
  <inkml:trace contextRef="#ctx0" brushRef="#br0" timeOffset="172227.7533">4144 17504 81 0,'-1'-6'108'16,"-3"1"-82"-16,4 1 7 15,-6 1-1-15,6-2 11 16,0 4-3-16,0 1-25 15,0-4-5-15,0 4 6 16,0 0-1-16,0 0-7 16,0 0-8-16,0 0-2 15,0 0-4-15,6 8-6 0,13 12 12 16,10 6 2 0,2 6 5-16,7 2-6 0,3 10 2 15,1 0-2-15,2-2 3 16,1 2-3-16,1-8-1 15,-2 3 0-15,-1-5 0 16,-5-8 0-16,-7 0 1 16,-6-8-2-16,-3-8 1 15,-9-2 0-15,-1-4 0 16,-8 0 0-16,1-4-1 16,-5 0-1-16,0 0 2 15,0 0-1-15,0 0 1 16,0 0-3-16,0 0-4 15,0 2-9-15,0 0-17 0,-9 4-47 16,-9 2-64-16</inkml:trace>
  <inkml:trace contextRef="#ctx0" brushRef="#br0" timeOffset="172676.2003">4412 18035 175 0,'-13'-6'143'0,"11"6"-130"16,2 0 1-16,0 0 20 16,0 0-11-16,0 0-17 15,0 0-6-15,0 0-1 16,0 0-2-16,0 0 0 0,15 0 3 16,12 13 2-1,4-7 2-15,-2 7 1 0,0-1 0 16,0-2-2-16,2 0 0 15,0-5 1-15,-2-4 0 16,7-1-3-16,-1 0 8 16,1-16 2-16,0-8-1 15,-7-10-4-15,-5-2 1 16,-6 2-3-16,-2 0-2 16,-9 0 3-16,-4 2-2 15,-3 6 4-15,0 3-7 16,0 9 5-16,0 9 2 0,0 2 0 15,0 3-4 1,0-1-3-16,0 1 0 0,0-3-2 16,0 3 1-16,0 0-2 15,0 0 0-15,0 0-4 16,0 0 0-16,0 0-10 16,0-1-24-16,12-2-80 15,6-3-94-15</inkml:trace>
  <inkml:trace contextRef="#ctx0" brushRef="#br0" timeOffset="173561.1397">5608 17798 328 0,'-2'0'19'16,"-4"0"-19"-16,-7 20-5 16,-10 26 5-16,-8 27 6 15,-4 13-1-15,-6 4-4 0,5-4-1 16,12-19 0-16,6-19 0 16,12-16-10-16,4-14-23 15,2-8-53-15,0-10-69 16</inkml:trace>
  <inkml:trace contextRef="#ctx0" brushRef="#br0" timeOffset="173733.2474">5644 18133 274 0,'5'65'2'0,"-5"17"-1"15,0 11 7-15,0-4-1 16,0-13 3-16,0-13-8 15,0-15-2-15,0-24-5 0,0-16-11 16,7-8-24-16,1-4-51 16</inkml:trace>
  <inkml:trace contextRef="#ctx0" brushRef="#br0" timeOffset="173898.489">5836 18065 302 0,'29'-22'23'0,"13"8"-14"16,10-4-9-16,8 0 8 16,-1 6-8-16,-2 2-7 15,-6 6-13-15,-16 2-15 16,-4 2-36-16,-17 0-34 0</inkml:trace>
  <inkml:trace contextRef="#ctx0" brushRef="#br0" timeOffset="174138.6551">5936 17909 285 0,'-4'0'33'15,"4"0"-33"-15,0 0-3 16,0 18-10-16,2 26 13 16,13 22 9-16,14 16 6 15,-2 7 3-15,11 1-5 16,5-9 3-16,1-10-5 0,-1-23-9 15,-3-8-1-15,-10-17-1 16,-2-15 0-16,-7-8-3 16,-5-5-6-16,5-35-28 15,-4-26-7-15,-5-28-82 16</inkml:trace>
  <inkml:trace contextRef="#ctx0" brushRef="#br0" timeOffset="174280.7627">6190 17658 346 0,'-11'-4'89'0,"11"4"-89"16,0 0-18-16,0 14 3 15,12 20 9-15,18 12 4 16,8 11-8-16,5-3-72 16,-3-16-103-16</inkml:trace>
  <inkml:trace contextRef="#ctx0" brushRef="#br0" timeOffset="175107.4485">6746 17730 171 0,'0'-6'98'16,"0"6"-91"-16,0 0 11 15,-3 0-1-15,-20 28-15 0,-17 21 0 16,-9 23-2 0,-10 20 4-16,-5 8-3 0,7-2 1 15,14-13-1-15,11-31-1 16,14-25 0-16,10-14-3 15,8-15-20-15,8-9-65 16,25-32 17-16,11-33-61 16</inkml:trace>
  <inkml:trace contextRef="#ctx0" brushRef="#br0" timeOffset="175263.1953">6732 18025 64 0,'4'74'68'16,"6"22"-9"-16,1 11-16 15,-3 3 0-15,3-2-16 0,3-14-18 16,-8-21-9-16,5-31-5 16,1-20-13-16,-8-22-7 15,9 0-30-15,1-34-65 16</inkml:trace>
  <inkml:trace contextRef="#ctx0" brushRef="#br0" timeOffset="175467.4998">7008 17738 237 0,'0'0'107'16,"0"23"-107"-16,-9 18-6 0,-17 16 6 16,-12 11 2-16,-1 11-2 15,6-2-1-15,-7-6-4 16,11-21-21-16,7-24-26 15,7-13-18-15,4-13-34 16</inkml:trace>
  <inkml:trace contextRef="#ctx0" brushRef="#br0" timeOffset="175616.6211">7162 17841 262 0,'55'0'2'0,"7"6"11"0,10 9-5 15,-16 4-8 1,-16 5-14-16,-15-2-26 0,-17 7-16 16,-8 0-53-16</inkml:trace>
  <inkml:trace contextRef="#ctx0" brushRef="#br0" timeOffset="175796.381">7066 18243 335 0,'0'40'0'0,"0"13"2"16,0 15-2-16,0-10 2 15,0-9-2-15,0-18-4 0,0-17-26 16,0-14-31 0,13-5-18-16,2-40 26 0,10-11-59 15</inkml:trace>
  <inkml:trace contextRef="#ctx0" brushRef="#br0" timeOffset="175922.64">7351 18204 136 0,'15'39'45'15,"8"16"-6"-15,-3 11-4 16,2 4-21-16,-6-6-14 16,-12 7-2-16,-2-17-23 15,-2-19-85-15</inkml:trace>
  <inkml:trace contextRef="#ctx0" brushRef="#br0" timeOffset="176380.3215">8053 17921 308 0,'-29'24'5'0,"9"20"-5"15,-7 18-14-15,0 10 14 16,10 9 2-16,7-2-2 0,10-4-6 15,0-10 2-15,27 2 1 16,14-9 3-16,5-5-4 16,8-3-8-16,-8-14-33 15,-1-17-50-15</inkml:trace>
  <inkml:trace contextRef="#ctx0" brushRef="#br0" timeOffset="177579.3643">8534 18123 312 0,'0'0'11'15,"0"0"-11"-15,2 26-25 16,2 17 25-16,8 17 4 16,-3 8 7-16,-3 4-9 15,2-6 6-15,-4-7-4 16,-4-15 0-16,2-13 3 16,-2-12-4-16,0-11 0 15,0-8-3-15,0 0 3 0,2 0 3 16,-2-18-6-16,5-19-3 15,3-29-34-15,5-18-39 16,12-10 38-16,0 10-44 16,-3 15 82-16,-9 29 0 15,1 18 35-15,-12 18 2 16,5 4-16-16,-1 0-15 16,4 12-5-16,3 14 5 15,1 16 14-15,-4 7-2 16,3 8-4-16,-2 2 1 15,-1-1 1-15,-4-8-9 16,-4-10-1-16,5-14-5 16,-2-13-1-16,-5-13-1 15,0 0 1-15,2 0 3 16,3-16-3-16,1-25 0 0,12-25-12 16,9-30-45-16,13-2 11 15,0 9-18-15,-7 27 64 16,-10 32 36-16,-17 18 12 15,3 10-11-15,-2 2-27 16,4 0-9-16,5 14 4 16,-5 20 5-16,2 6 8 15,-1 10-3-15,-4 8 1 16,5-5-8-16,5-5-3 16,-5-12-3-16,3-11-2 15,3-6-1-15,-4-7-4 16,-1-8-1-16,3-4-8 0,-1 0 1 15,1 0 6-15,10-18 5 16,0-9 2-16,4-13 0 16,9-6-2-16,-9-6-7 15,-2 1 1-15,-6-2-1 16,-8 9 3-16,-3 4 6 16,-12 14 0-16,0 8 13 15,0 2 0-15,-5 4-1 16,-12 8-10-16,0-1 9 15,-7 5-2-15,6 0-2 16,-7 5-5-16,8 17 3 16,1 4-4-16,5 13-1 15,9 5 0-15,0 3 0 0,2 6 5 16,0-8-3-16,4-1-2 16,19-2 0-16,-4-7 1 15,4-13 3-15,-1-4-4 16,7-10 0-16,-3-8-4 15,5 0 4-15,-4-14 5 16,-2-20-5-16,2-10-3 16,-7-10-4-16,4-8-17 15,-8 0-24-15,-1 15 24 16,-3 15 24-16,-10 17 7 16,0 9 6-16,0 3 0 15,5 3-10-15,-3 0-1 16,12 0-2-16,-3 9 3 15,3 20 5-15,-1 3 7 0,6 13-6 16,-8 3-1-16,-4-2-1 16,0-1 0-16,-9-9 1 15,2-11-6-15,-2-15-1 16,0-5-1-16,0-4 0 16,0-1 3-16,0 0-3 15,2 0 0-15,7-28-22 16,7-16-51-16,4-11-36 15,16-2 31-15</inkml:trace>
  <inkml:trace contextRef="#ctx0" brushRef="#br0" timeOffset="177767.5255">10011 18065 20 0,'16'0'55'15,"-3"0"-26"-15,-4 0-6 16,-2 16-4-16,0 12 13 0,-3 8-5 16,-4 12 10-16,0 7-15 15,0 3-3-15,0-10-10 16,0-10-6-16,0-18-3 15,0-13-5-15,0-7-5 16,4 0-1-16,8-2 2 16,1-34 9-16,10-16-5 15,6-15-5-15,4-9-49 16,-2 13-78-16</inkml:trace>
  <inkml:trace contextRef="#ctx0" brushRef="#br0" timeOffset="177940.5925">10290 18037 57 0,'2'0'19'16,"2"6"4"-16,-1 20 11 0,-1 10 1 15,-2 13-4-15,0-1-9 16,0-7-2-16,0-4-6 16,0-11-8-16,7-8-6 15,-3-12-3-15,9-5 0 16,-1-1-3-16,5 0-8 16,6-19 12-16,8-19-13 15,-2-10-51-15,0 8-10 16,0-4 18-16</inkml:trace>
  <inkml:trace contextRef="#ctx0" brushRef="#br0" timeOffset="178817.9526">10539 18093 9 0,'0'0'47'16,"0"0"-3"-16,0 12-7 15,0 25-9-15,-2 13 15 0,-9 6-6 16,4 6-11-16,3-14-10 16,4-8-16-16,0-12 0 15,7-10-2-15,12-8-2 16,8-10-1-16,2 0-2 15,2-28 6-15,-2-17-10 16,-2-7-24-16,-14-7-8 16,-13-3 19-16,0 8 9 15,-13 1-1-15,-16 17 16 16,0 10 3-16,-2 12 69 16,6 10-18-16,8 4-32 15,3 0-6-15,10 0 9 16,4 0-13-16,0 0-12 15,0 0-11-15,8 0-14 16,19-2 20-16,10-2 2 0,-2-5 3 16,5 4-3-16,0-3 0 15,-13 0 2-15,-11 8 0 16,-10 0 1-16,-6 0-6 16,0 8 5-16,0 10 1 15,0 14 15-15,0 12 4 16,-2-4-3-16,-4-5-11 15,6-16-5-15,0-5-1 16,0-11-7-16,21-3-5 16,20-9 1-16,7-31 6 15,15-11-20-15,-7-8-46 16,-12 9-12-16,-17 22 34 0,-12 12 50 16,-8 12 18-1,-7 4 33-15,0 0-2 0,0 0-8 16,0 8-28-16,0 14 3 15,0 8 5-15,0-6-4 16,0-6-13-16,0-5-4 16,2-8-6-16,17-5 4 15,0 0 2-15,1-18 10 16,5-6 3-16,-10-6-9 16,-5 8-1-16,-6 11-2 15,-4 10 7-15,0 1 4 16,0 0-9-16,0 0-1 0,0 12-4 15,0 16 0-15,2 20 2 16,8 24 5-16,3 12 1 16,-2 13-3-16,4 3-3 15,-6 2 2-15,2-3 0 16,-9 3-1-16,-2-16 0 16,0-23 0-16,0-24-1 15,0-21 0-15,0-14 3 16,-2-4 12-16,-9 0 16 15,-7-17-9-15,-2-20-18 16,-4-7 5-16,-1-16-5 16,11-10-4-16,6 1-1 15,8 8-2-15,0 8 3 16,0 11 1-16,22 5-1 16,7 4-2-16,11-3-7 0,5-4-7 15,8-4-26-15,-6 14-44 16,-7 2-61-16</inkml:trace>
  <inkml:trace contextRef="#ctx0" brushRef="#br0" timeOffset="179042.1632">11567 17847 311 0,'11'0'50'15,"-3"0"-50"-15,17 0-4 16,-5 0 4-16,5 26 4 15,-3 10 2-15,0 16 4 0,-11 16 2 16,-8 18 6-16,-3 7-3 16,0 5-8-16,-7-4-4 15,-27-6-1-15,-10-6 1 16,-12-3-3-16,-8-7-11 16,-5-20-77-16,1-36-217 15</inkml:trace>
  <inkml:trace contextRef="#ctx0" brushRef="#br0" timeOffset="183298.2157">7324 17506 217 0,'13'-14'102'16,"-11"9"-102"-16,-2 2 1 16,0 0 11-16,0 3-3 15,0-1 11-15,0-3-9 16,0 4-6-16,6 0 2 15,-4 0 0-15,2 0-1 16,-4 0-6-16,9-4 2 16,-3 4 1-16,-1-2-1 0,2-1 1 15,-5 2 0-15,-2-2 6 16,2 2 8-16,-2-3 7 16,5 4-7-16,-3 0-6 15,2-4-6-15,3 4-1 16,2-2-4-16,0-1 0 15,-3 2 0-15,8-4 0 16,-3 4 1-16,0-5-1 16,7 1 4-16,5 1-1 15,-2-6 1-15,10 5-3 16,-4-2 0-16,2-3-1 16,-2 7 1-16,-4-2-2 15,-1 4 1-15,0-2 0 0,-2 1 0 16,3-2-1-1,-2 4 2-15,6-4-1 0,2 4 0 16,-2-1 0-16,0-2 1 16,0 1-1-16,-6 2 0 15,2-2 1-15,4 0-1 16,2 0 1-16,0 0 0 16,-2-2-1-16,-3 4 1 15,2-1 0-15,1-4 0 16,2 4 2-16,-2-5-2 15,4 1 1-15,-2-3-2 16,0 2 4-16,0-2-3 0,0 6 0 16,-1-5-1-1,0 5 1-15,-6-4-2 0,-2 6 2 16,1-5-2-16,0 5 2 16,-5 0-2-16,9-1 2 15,0-2-1-15,4-1 0 16,2-2 2-16,0 0-1 15,2 0-1-15,7-5 2 16,-4 6-2-16,-1-1 0 16,-6 0 1-16,9 2-2 15,-4 2 1-15,4 0 0 16,-3 0-1-16,7 0 1 16,-1 0 0-16,1 0 0 15,-2 0 0-15,7-2 0 0,-7 4 0 16,2-2 0-16,1 2-1 15,-3 0 1-15,9 0-1 16,-5 0 1-16,8 0 0 16,-2 0 0-16,6 6 0 15,2 0 0-15,0 0 0 16,0 0 1-16,5-2 0 16,-5-2-1-16,-7 1 0 15,2 0 0-15,-10-3 0 16,-3 0 1-16,-5 0-2 15,1 0 2-15,-3 0 1 16,-4 0-2-16,-1 0 1 16,2-2-1-16,4 1 0 0,-3-4 1 15,2 1-1-15,8 0 0 16,-1 4 0-16,-5-2-1 16,10 2 1-16,-3 0-1 15,-2 0 1-15,5-2 0 16,-3 2-1-16,10 0 1 15,-3 0 0-15,8 0 1 16,-1 0-2-16,0 0 0 16,-2 0 1-16,-12 0-1 15,2 4 1-15,-11 4-2 16,-4-2 2-16,-2-1 0 16,-4-4 0-16,-3 0 0 15,-5-1 1-15,10 5-1 0,-7-5 1 16,4 0-1-1,-2 0 0-15,-5 0 1 0,-3 0-1 16,-6 0 1-16,5 0 0 16,-9 0-1-16,8 0 1 15,-8 0 0-15,2 0 0 16,3 0-1-16,-3 0 0 16,3 0 0-16,-2 0 1 15,-1 0-1-15,5 0 0 16,-5 0 2-16,-4 0-2 15,2 0 1-15,6 0-1 16,-6 0 0-16,0 0 1 0,-2 0 1 16,0 0-2-1,0 0 0-15,0 0 1 0,0 0 0 16,0 0 1-16,0 0-1 16,0 0 2-16,0 0-2 15,0 0 1-15,0 0-2 16,0 0 2-16,0 0-2 15,0 0 0-15,0 0 0 16,0 0 0-16,0 0 0 16,0 0 0-16,0 0 1 15,0 0-1-15,0 0 0 16,0 0 0-16,0 0 0 16,0 0-1-16,0 0 1 15,0 0 0-15,0 0 0 16,0 0 0-16,0 0 0 0,0 0 0 15,0 0 0-15,0 0 0 16,0 0 0-16,0 0 0 16,0 0 0-16,0 0 1 15,0 0-2-15,0 0 2 16,0 0 1-16,0 0-1 16,0 0-1-16,0 0 0 15,0 0 0-15,0 0 0 16,0 0 0-16,0 0 0 15,0 0 1-15,0 0-2 0,0 0 2 16,0 0-2 0,0 0 2-16,0 0-1 0,0 0 1 15,0 0-1 1,0 0 1-16,0 0 0 0,0 0-2 16,0 0 2-16,0 0-2 15,0 0 2-15,0 0-2 16,0 0 1-16,0 0 0 15,0 0 0-15,0 0 0 16,0 0 1-16,0 0-1 16,0 0 2-16,0 0-1 15,0 0 1-15,0 0-2 16,0 0 0-16,0 0 0 16,0 0-1-16,0 0 1 0,0 0-1 15,0 0 0-15,0 0 0 16,0 0 1-16,0 0-1 15,0 0 0-15,0 0 1 16,0 0-1-16,0 0 1 16,0 0 0-16,0 0 0 15,0 0 0-15,0 0-1 16,0 0 2-16,0 0-2 16,0 0 2-16,0 0-1 15,0 0 0-15,0 0 0 16,0 0 0-16,0 0 0 15,0 0 0-15,0 0 0 16,0 0 0-16,0 0 1 0,0 0-1 16,0 0 0-1,0 0 1-15,0 0 0 0,0 0-1 16,0 0 2-16,0 0-1 16,0 0-2-16,0 0 2 15,0 0-2-15,0 0 0 16,0 0 1-16,0 0-1 15,0 0 0-15,0 0 1 16,0 0-2-16,0 0 2 16,0 0-2-16,0 0 1 15,0 0-5-15,0 0-3 16,0 0-17-16,0 0-13 16,-16 0-8-16,-14 6-80 0,-22-2-101 15</inkml:trace>
  <inkml:trace contextRef="#ctx0" brushRef="#br0" timeOffset="184624.4484">7546 17392 137 0,'-8'-9'55'15,"4"3"1"-15,0 2-12 16,4 4 13-16,-6-1-14 16,6 1-9-16,0 0-6 15,-2 0-4-15,2 0-13 16,0 0-5-16,0 0-6 16,0 0-2-16,0 0-3 15,16 0-4-15,18 0 6 16,17 0 3-16,9-5 2 15,5 1-1-15,-1-4 0 16,1 8-1-16,-7-4 0 16,-12 4-1-16,-7 0 1 0,-13 0-1 15,-19 0-1-15,-7 0 2 16,0 0 2-16,-14-3 17 16,-23-8 0-16,-26 3-15 15,-13-2-4-15,-12 6 3 16,-6 2-1-16,3 0 1 15,2 2 2-15,6 0 1 16,4 0 8-16,31 0-3 16,8 0 1-16,24-5 0 15,10 4 5-15,6 0-11 16,0-2-6-16,0 0-4 16,0 3-4-16,0 0-1 15,15 0-5-15,12 0 4 0,10 0 10 16,15 0-1-1,4 0 2-15,4 13-2 0,-2-1 1 16,4 8 0-16,3-4 0 16,-3-3 0-16,-4-2-1 15,-7-4-1-15,-10-5 1 16,-20 1-1-16,-5-3 1 16,-16 0 1-16,0 0 6 15,0 0 5-15,0 0 3 16,-22 0-9-16,-3-3-5 15,-1-8-2-15,-2 3-3 16,9 2-7-16,4 2-10 0,3 2-27 16,12 2-33-1,0 0-93-15</inkml:trace>
  <inkml:trace contextRef="#ctx0" brushRef="#br0" timeOffset="184978.3692">8108 17315 264 0,'0'0'76'16,"0"0"-74"-16,0 0 5 15,2 0 7-15,10 0-14 16,3 0-4-16,16 0 4 16,10 0 5-16,10 0 2 15,-2 0 8-15,5 0-5 16,-8 0-3-16,-6 0-5 0,-1 0 2 15,-18 0-3-15,-5 0-1 16,-7 0-2-16,-9 0 2 16,0 0 5-16,0 0 14 15,0 0 9-15,-9 0 3 16,-7 0-14-16,-3 0-17 16,3-4 0-16,3-1 0 15,6 5 1-15,7 0-1 16,0 0-4-16,0 0-3 15,0 0-13-15,9 0-23 16,18 0-29-16,6 7-73 16</inkml:trace>
  <inkml:trace contextRef="#ctx0" brushRef="#br0" timeOffset="185164.8977">9161 17319 119 0,'6'0'281'16,"3"0"-281"-16,-1 0 0 16,11 0 10-16,-4 0-4 15,3 0-1-15,7-4-5 16,8-2-1-16,0-2-8 16,17 0-19-16,-8-10-107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7T08:38:47.09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2567 13172 85 0,'-15'-4'136'16,"2"2"-136"-16,-3-6 0 15,7 3 4-15,9 2 22 16,0 1-5-16,0 2 2 16,0-2 4-16,0 2 3 15,-2 0-5-15,2 0-5 16,0 0 9-16,0 0-18 16,0 0-10-16,0 0 0 15,0 0-2-15,0 0 0 16,0 0 0-16,0 0 0 15,0 0 0-15,0 0 1 0,0 0-4 16,0 0 1-16,2 0-7 16,15 0 6-16,10 0 3 15,0 0 1-15,11 0 0 16,-3 2 0-16,8 0 0 16,-3 1 0-16,0-3 0 15,-2 1 1-15,4 1-2 16,-7 2 2-16,7-2-1 15,-7 2 3-15,1-2-3 16,-1 1 0-16,2-2-3 16,-1 1 3-16,5-2 0 15,-10 0 3-15,5 0-2 0,-3 0-1 16,-2 0 1 0,7 0 0-16,2 0-1 0,-2 0 3 15,4 0-2-15,6 0-1 16,-6 0 3-16,2 0-2 15,1 3-2-15,-1 0 1 16,-1 6-3-16,-3-4 5 16,2 1-2-16,-4-2 0 15,4-1 1-15,2-2-2 16,-1-1 2-16,11 0-1 16,-4 0 1-16,2 0-2 15,-8 0 4-15,-7 0-5 16,3 0 2-16,-7 0 0 0,0 0-1 15,5 0 1 1,2-1 1-16,-4-3 1 0,6-1-2 16,-2 3 0-16,-7 0 0 15,-4 1 0-15,-4-2 0 16,-2 2 0-16,-8 1 0 16,1-3 0-16,-1 3 0 15,5 0 0-15,-5 0 1 16,6 0-1-16,-1-3 1 15,-5 0 2-15,6 3-3 16,-3 0 1-16,1 0-1 16,4-2 1-16,2-4 1 0,6 2-2 15,2-2 3-15,-2 2-3 16,-2-1 2-16,-4 0-1 16,-8 3-2-16,-1 0 2 15,-3-1-1-15,1 2 1 16,1 1-1-16,-4-1 4 15,1 1-4-15,-6 0 5 16,-1-3-5-16,-3 1 3 16,-2 2-1-16,0 0 4 15,0 0 2-15,0 0-4 16,0 0 0-16,0 0-1 16,0 0-3-16,0 0 1 15,0-1-1-15,2 1 1 16,-2 0-2-16,0 0 2 15,0 0-1-15,0 0 1 0,0 0-1 16,0 0 3-16,0 0-3 16,0 0 3-16,0 0-1 15,0 0-4-15,0 0 2 16,0 0 0-16,0 0-2 16,0 0 1-16,0 0 1 15,0 0-3-15,0 0 3 16,0 0-4-16,0 0 1 15,0 0-12-15,0 0-29 16,4 0-112-16,2 0-40 16</inkml:trace>
  <inkml:trace contextRef="#ctx0" brushRef="#br0" timeOffset="12443.405">3175 13365 94 0,'-6'-18'29'0,"-1"5"-5"15,3 6-12-15,-3-4 13 16,2 6 34-16,1-1-45 16,-1-2 12-16,1 4-3 15,2 0-18-15,-2-1-1 16,2 1-4-16,-6 1-13 16,8 1 0-16,0 2-2 15,0 0-10-15,0 0 4 16,0 0 7-16,0 0 11 0,0 0 2 15,0 0 1 1,0 0 1-16,0 0-1 0,0 0 4 16,0 0-1-16,0 0 2 15,0 0-5-15,0 0 0 16,0 0-5-16,0 0 3 16,0 0 0-16,0 0-1 15,0 0 3-15,0 0 0 16,0 0-1-16,0 0 1 15,0 0-1-15,0 0-3 16,0 0 0-16,0 0-8 16,0 0-5-16,0 2 10 0,0 4-7 15,12 0-3 1,-4-2-3-16,1 4-4 0,1-2-6 16,-1 2 6-16,-5-2-11 15</inkml:trace>
  <inkml:trace contextRef="#ctx0" brushRef="#br0" timeOffset="13049.948">3175 13365 30 0,'-2'-32'34'0,"2"32"-29"16,0 0-5-16,0 0-3 15,0 0-3-15,0 0-5 16,0 0 3-16,2 0 3 16,-2 0-2-16,0 0 2 15,5 0 3-15,-5 0-2 16,0 0 3-16,0 0 1 15,0 0 8-15,0 0 12 0,0 0 4 16,0 0 1-16,0 0-1 16,0 0-8-16,0 0-6 15,0 0-4-15,0 0-4 16,0 0 3-16,0 0-5 16,0 0 1-16,0 0-1 15,0 0 0-15,0 0 0 16,0 0-2-16,0 0-1 15,0 1-4-15,0 10 1 16,2 3 6-16,1 8 1 0,-1 5 4 16,-2 2 7-1,0 13-4-15,2 2 1 16,-2 8 7-16,0 5-9 0,0 1 7 16,0 1-9-16,0 2 2 15,0 3 0-15,0-4-5 16,9 3 6-16,-3-3-4 15,3 2 5-15,-4-4-7 16,4 6 0-16,-5-6 0 16,-2-5 3-16,5-6-5 15,-3-9 3-15,-1-5-2 16,-3-7 2-16,7 0 0 16,-5-2-3-16,2-4 3 15,1 0-3-15,-5-9 0 16,2 0-1-16,0-7 1 0,0-2 1 15,0-2-1 1,-2 0 2-16,0 0-1 0,0 0 0 16,0 0-1-16,0 0-5 15,0 0-8-15,-4 0-31 16,-7-14-62-16,0-14-5 16</inkml:trace>
  <inkml:trace contextRef="#ctx0" brushRef="#br0" timeOffset="13582.8979">3080 13435 127 0,'-5'-2'33'0,"-1"0"-31"15,6 0 1-15,0-2 13 16,0 1 2-16,0 3-8 16,0 0-5-16,0 0 1 15,0 0-1-15,-2 0 4 16,2 0 0-16,0 0 1 15,-5 0-3-15,2 0-2 16,-5 7-2-16,-10 17-3 16,-11 16 1-16,-14 16-1 15,-15 18 2-15,-1-3-1 0,10-7-2 16,-1-14 1-16,15-11-1 16,10-14 0-16,10-13-1 15,13-6-40-15,2-6-59 16</inkml:trace>
  <inkml:trace contextRef="#ctx0" brushRef="#br0" timeOffset="13941.7916">3000 13477 276 0,'0'0'41'15,"0"0"-41"-15,0 0-13 16,0 0 11-16,2 0 1 0,7 0-3 15,8 0 4-15,6 0 0 16,10 0 7-16,-2 0 0 16,8 2-2-16,-4 10 5 15,7 0-1-15,-2 4 2 16,7-6-7-16,0 0 1 16,-2 0-3-16,-8-6 1 15,-1 4-3-15,-16-8 3 16,-9 4-3-16,-7-4 0 15,-4 0 0-15,0 3 4 16,0-3 4-16,0 0-5 16,0 0 2-16,0 0-3 15,0 0 0-15,0 0-2 16,0 0-4-16,0 0-6 0,0 0-23 16,10 0-60-16,3 0-81 15</inkml:trace>
  <inkml:trace contextRef="#ctx0" brushRef="#br0" timeOffset="18871.2537">3086 13293 101 0,'-24'-13'13'0,"8"2"-13"15,3-4 0-15,-3 12 7 0,12 3 13 16,2 0-2-16,2 0-12 16,0 0-5-16,0 0 2 15,0 0-3-15,0 0-4 16,0 0-6-16,0 0-2 16,0 0 7-16,2 0-7 15,0 0 3-15,0 0-1 16,-2 0 10-16,0 0 1 15,0 0 14-15,0 0 14 16,0 0 4-16,0-4-3 16,-2 0-5-16,-2 0-5 15,2 4-13-15,2 0-5 0,0 0-2 16,0 0 0 0,0 0 0-16,0 0-7 0,0 0-7 15,0 0-12-15,0 0-4 16,0 0-9-16,0 0 18 15,4 0 6-15,9 1-3 16,3 7-21-16</inkml:trace>
  <inkml:trace contextRef="#ctx0" brushRef="#br0" timeOffset="19156.2371">3086 13293 24 0,'72'26'33'0,"-86"-4"-33"0,-1 2 0 16,-1 0 11-16,7 3 4 15,-7-4 4-15,8 3-1 16,-5-2-6-16,5-2-1 16,4-4-7-16,0-1 0 15,-1-5-2-15,5-6 0 16,-2-5-2-16,0-1 0 15,0 0-2-15,2 0-4 16,0 0-1-16,0 0 6 16,0 0 0-16,0 0-3 15,0 0-18-15,0 0-90 16</inkml:trace>
  <inkml:trace contextRef="#ctx0" brushRef="#br0" timeOffset="19577.0394">3096 13447 44 0,'2'-4'0'16,"0"2"0"-16,-2 2 22 16,0 0 13-16,0 0-3 15,0 0-10-15,0 0-9 16,2 0-2-16,0 0-5 15,-2 0-3-15,11 0 1 0,3 0 5 16,-3 4-2-16,3 9-3 16,-3-5 1-16,-1 3 0 15,4 3 2-15,1-2-2 16,-1 0 2-16,-1-2-6 16,-4-2 0-16,-2-2 0 15,2-2-2-15,-7-1 1 16,0-3-1-16,0 0 1 15,-2 0 0-15,0 0-1 16,0 0 1-16,0 0-3 16,0 0-2-16,0 0 1 15,0 0 4-15,0 0 4 16,0 0-4-16,0-3-2 0,0-11-21 16,0 1-28-16,-2-4-29 15,0 1 6-15</inkml:trace>
  <inkml:trace contextRef="#ctx0" brushRef="#br0" timeOffset="19921.2973">3225 13429 73 0,'-2'-2'35'0,"2"2"-29"16,0 0-1-16,0 0 4 16,0 0-9-16,0 0-3 15,0 0-14-15,0-2 9 16,0-1 8-16,0 2 1 0,0 1 2 15,4 0 1 1,2 0-1-16,8 0 4 0,-3 0-4 16,-2 1 1-16,-1 2-2 15,0 1-2-15,-4-2 5 16,-4 0-1-16,0-2 5 16,0 0 3-16,0 0 2 15,0 2-4-15,0-2-6 16,0 0-4-16,2 2 0 15,-2-2 0-15,0 0 1 16,0 2-1-16,0 0-2 16,5-2 2-16,-5 0-5 0,2 0-4 15,4 0-5 1,-4 0-5-16,6 6-24 0</inkml:trace>
  <inkml:trace contextRef="#ctx0" brushRef="#br0" timeOffset="25461.8387">5677 10987 18 0,'0'0'0'16,"0"0"-9"-16</inkml:trace>
  <inkml:trace contextRef="#ctx0" brushRef="#br0" timeOffset="26177.0008">5469 11115 25 0,'-12'0'101'0,"10"0"-61"0,-3 0-31 15,5 0-9-15,0 0 2 16,0-1 3-16,0-2-4 16,9-3 0-16,7-2 4 15,7 4 2-15,0-2-7 16,12 3 0-16,11 1-1 15,14 1 0-15,13-4-1 16,14-2-4-16,11-7-2 16,1-7-5-16,-3 2-3 15,-10-3 4-15,-10 1 7 16,-9 3 0-16,-9 4 1 16,-11 5 2-16,-7 0 1 15,-13 4 1-15,-14 2 0 16,-9 3 0-16,-4 0 1 15,0 0 17-15,0 0 11 0,0 0-7 16,-9 0-20-16,-1 0-2 16,-4 0-3-16,3 0-3 15,2 0-5-15,6 0-12 16,3 0-19-16,0 0-41 16</inkml:trace>
  <inkml:trace contextRef="#ctx0" brushRef="#br0" timeOffset="26776.6728">5506 9421 96 0,'-4'0'42'0,"4"0"-20"0,0 0-14 16,0 0 6-16,0 0-7 15,0 0-7-15,0 0 0 16,4 0-3-16,17 0 3 15,8 0 2-15,4 0-2 16,5 0-3-16,-1 0-1 16,13 16-18-16,-8 4-12 15,5-9-55-15</inkml:trace>
  <inkml:trace contextRef="#ctx0" brushRef="#br0" timeOffset="27415.5409">7378 7774 87 0,'-18'0'0'0,"9"2"-1"16,7 0-6-16,2-2 3 16,0 2 4-16,0-2 6 15,0 2 1-15,0 0-5 16,0 2 3-16,2 5 2 15,27-2 5-15,2-1-5 16,11-5 0-16,12-1-1 16,11 0-6-16,-3 0-2 15,0 0-18-15,-8 0-6 16,-10 0-29-16</inkml:trace>
  <inkml:trace contextRef="#ctx0" brushRef="#br0" timeOffset="28050.8363">5972 6404 99 0,'-7'-12'12'16,"7"2"9"-16,0 5 0 0,0 0 4 15,0 5-12 1,0 0-5-16,0 0-8 0,0 0-4 16,0 0-16-16,7 0 1 15,11 9 15-15,11 10-4 16,-1 8-12-16,1 0-41 16</inkml:trace>
  <inkml:trace contextRef="#ctx0" brushRef="#br0" timeOffset="30114.391">5406 10931 182 0,'-18'-3'27'0,"7"1"-24"16,5-2 6-16,-2 4 23 15,6-1 7-15,2-2 7 16,-2 2-23-16,2 1-15 16,0 0-8-16,0 0-1 15,0 0-6-15,20 0-12 16,22 0 14-16,21 0 5 15,9 0 1-15,14 0-1 16,5-11-1-16,7-5 1 16,-1-2-5-16,-4 0 0 15,-7-2-2-15,-9 6 3 16,-18 10-4-16,-10 4 3 16,-18 0 3-16,-4 0-5 0,-13 0 4 15,-12 0-1-15,-2 0 2 16,0 0 2-16,0 0 9 15,0 0 7-15,-2 0-1 16,-14 0-12-16,-13 0-3 16,-4 0-1-16,-10 0-2 15,1 0-5-15,-9 4-5 16,0 6 7-16,-7 4-7 16,-5-7 6-16,-1 2 7 15,-1-5 3-15,3-2-2 16,6-2 0-16,9 2 6 15,7-2 1-15,11 0 1 0,7 0-4 16,13 0 4 0,2 0-4-16,7 0-5 0,0 0-2 15,0 0-5-15,0 0 3 16,0 0 1-16,0 0-3 16,2 0-5-16,19 2 10 15,1 6 1-15,7 1 0 16,9 0 0-16,2 1 0 15,9 1 0-15,9-2 1 16,-1 2-2-16,-1-4 2 16,2-1-1-16,-4 1 0 15,-2-2 0-15,-8 1 0 16,-10 2 0-16,-2 0-3 0,-5-2-2 16,-11 1 1-16,-5-5-4 15,-9-2 3-15,-2 0 5 16,0 0 10-16,0 0 16 15,-22 0-17-15,-14-2-9 16,-1-2-6-16,-12-2 6 16,0 1-2-16,-7 1 2 15,-2 1 1-15,-7-1-1 16,7 1 1-16,-2 2 4 16,6-2-4-16,3 3 0 15,2 0 1-15,12 0-1 16,3-2 7-16,18 2-2 0,8-1-2 15,8-2 3 1,0 3-3-16,0-1-4 0,0 1-1 16,0 0-10-16,10 0-5 15,24 0 12-15,9-3 3 16,5-1 0-16,12 3 2 16,12-2-1-16,8 3 0 15,7-2 1-15,2-2-1 16,-2 1 0-16,-9-2 0 15,-4 1 2-15,-16 2-4 16,-12 2 2-16,-10 0 0 16,-18 0-1-16,-3 0 1 15,-13 0-1-15,-2 0 1 16,0-1 12-16,-17-6 12 16,-12-3-24-16,-16 1-3 0,-10-1-4 15,-15 3 5-15,-5 3 2 16,-10 2 3-16,-9 2 0 15,3 0-2-15,-5 0-1 16,9 0 2-16,3 0-2 16,14 5 0-16,12-2 3 15,21 0 4-15,10-3 0 16,17 0 1-16,9 0-7 16,1 0-1-16,0 0-13 15,11 0-3-15,22 0-2 16,19 0 15-16,14 0 2 15,15-9-1-15,-1 7-2 0,11 0-5 16,-2 2 0-16,3 0-1 16,-3 0 1-16,-6 8 4 15,-4-1-9-15,-13-3 1 16,-18-4-14-16,-17 1 1 16,-12-1 5-16,-13 2 9 15,-6-2 12-15,0 0 27 16,-20 0-20-16,-14 0-7 15,-10 0 0-15,-12 0 4 16,-10 3-1-16,-11 4 2 16,0-1 3-16,-10 3 3 15,4-8 1-15,12 2-2 0,4-3-6 16,26 0 4-16,16 0-5 16,9 0 1-1,11 0-1-15,5 0 0 0,0 0-3 16,0 0-23-16,27 0-29 15,15 0 20-15,18-7-41 16</inkml:trace>
  <inkml:trace contextRef="#ctx0" brushRef="#br0" timeOffset="30750.7774">6090 11103 6 0,'0'0'0'16</inkml:trace>
  <inkml:trace contextRef="#ctx0" brushRef="#br0" timeOffset="42076.7671">6788 11229 5 0,'-3'-3'12'0,"3"3"-3"16,-5-1-4-16,5 1 6 15,0 0-9-15,0 0-1 16,0-3 1-16,0 2-1 15,0-1-1-15,0 2-3 16,0 0-1-16,0 0-7 16,0 0 0-16,0 0 2 15,-2 0 0-15,2 0 8 16,0 0 1-16,0 0 0 0,0 0 0 16,0 0 0-16,0 0 0 15,0 0 0-15</inkml:trace>
  <inkml:trace contextRef="#ctx0" brushRef="#br0" timeOffset="46748.9889">5615 9607 25 0,'0'-8'13'16,"0"0"5"0,0-4-1-16,0 4 0 0,-7 2 17 15,3-2-5-15,-2 0 1 16,-3-3 11-16,-3 4-16 15,6-3-12-15,-3 0 9 16,3 2 0-16,-2-1-12 16,4 5-7-16,4 1-2 15,-2 3 2-15,2 0-3 16,-2 0-1-16,2 0 1 16,0 0-3-16,0 0 1 15,0 0-3-15,0 0 2 16,0 0-4-16,0 0-4 15,18 0 5-15,17 0 6 0,12-2 3 16,6-7-3-16,10 0 0 16,1 3 1-16,-6-1-1 15,0 3-1-15,-6 4 1 16,-8 0-3-16,-11 0 2 16,-4 0-1-16,-8 0 1 15,-13 0-2-15,-1 0 0 16,-7 0 0-16,0 0 0 15,0 0 3-15,0 0-4 16,-11 0 3-16,-18 0 1 16,-11 0 0-16,-9 4 0 15,-3 0 0-15,-4-1 4 16,10 1 0-16,6-4 0 0,5 0 3 16,12 0 5-16,9 0-2 15,6 0-5-15,3 0-2 16,5 0 1-16,0 0 4 15,0 0-8-15,0 0-1 16,0 0-7-16,0 0 0 16,11 0-1-16,7 0 8 15,16 0 2-15,1 0-1 16,1 0 0-16,-1 0-1 16,2 0 1-16,-4 0-3 15,-4 0 2-15,2 2-4 16,-7 2-3-16,-4 0-3 0,-7 2-5 15,-1 0-22 1,-10 4-39-16,-2 1-10 0</inkml:trace>
  <inkml:trace contextRef="#ctx0" brushRef="#br0" timeOffset="47784.7298">3310 9626 88 0,'0'-1'44'0,"0"1"-40"16,0 0-4-16,0-1 0 15,0-2 8-15,0 1 1 16,2-4-5-16,17-2 4 16,10 0-1-16,16-4 4 15,10 2-9-15,9 2-1 16,1 4 1-16,7 0-4 15,-5 2 2-15,2 2-1 16,-7 0-1-16,-2 0 0 16,-6 0 0-16,2 0 0 15,-10 0 2-15,-7 0-2 0,-10 2-1 16,-12 0 1 0,-15 2 1-16,-2-2-2 0,0-2 3 15,0 0 16-15,0 0 10 16,0 0 3-16,-8 0-24 15,-7 0-3-15,-4 0-2 16,9 0-3-16,0 0-5 16,6 0-7-16,4 0-17 15,0 0-20-15,0 0-26 16</inkml:trace>
  <inkml:trace contextRef="#ctx0" brushRef="#br0" timeOffset="48977.5316">5943 8161 10 0,'-15'-10'158'15,"5"4"-132"-15,6 4-22 16,-3 0 8-16,3-3 9 16,-6 0 6-16,4-1-5 15,-5 0-4-15,0 0 6 16,2 0-11-16,0 0-6 16,-4 6-1-16,1-2-6 15,-3 0-1-15,-1 2-4 16,-1 0 2-16,-8 0 1 15,-2 0 2-15,-11 0 0 0,-2 6 2 16,-6 0-2-16,-8 3 1 16,2-2 0-16,-5-1 2 15,-3 2-3-15,-1-4 0 16,4 2-3-16,-1 0 3 16,6 0-1-16,-4 1 1 15,14-1 0-15,-9-1 1 16,2-1-1-16,-7 2 1 15,12-2-2-15,-3 0 2 16,0-2 1-16,-2-2-1 16,-2 0 0-16,2 0 3 15,-2 0-2-15,-1 0 0 16,-3 0 1-16,-1 0-3 0,5 0 0 16,-3 0 0-16,-1 0 2 15,-3 0-1-15,2 0 6 16,-2 0-6-16,-2-2 2 15,2-4 6-15,6-2-2 16,2 1-2-16,7 0 6 16,5 1-9-16,11 0 2 15,14 2 5-15,5 0-9 16,2 2 0-16,6 0 0 16,0 2-2-16,0 0-18 15,0 0-28-15,27 0-13 16,12 6 5-16,3 6-10 0,0-6-33 15</inkml:trace>
  <inkml:trace contextRef="#ctx0" brushRef="#br0" timeOffset="49530.8103">4232 7899 160 0,'-20'5'0'16,"-1"4"-3"-16,4 3 3 16,-3 1 0-16,-5-2 3 0,0 5 2 15,4-2 5-15,-2 1-2 16,-4 4 3-16,3 3-7 15,-10 8-4-15,3 0 1 16,2-3-1-16,-4-2 2 16,6-4-2-16,0-6 1 15,8-5 2-15,5 0 2 16,5-6-3-16,5-2 4 16,-1 0-6-16,5-2-1 15,0 0-2-15,0 2 3 16,0 1-3-16,0-1 3 15,0 4 1-15,5-1 2 0,3 5 3 16,11 7-3-16,3-1 2 16,4 5-1-16,5 4 1 15,8-1-3-15,-4 6 2 16,13 2-4-16,2-2 1 16,2 2-1-16,-2-4 2 15,0-4-4-15,1 2 2 16,-4-4 0-16,-2 3-1 15,-8-6 0-15,1 2-1 16,0-3-2-16,-9-3-2 16,-5 3-2-16,1-1-7 15,-8 1-15-15,-3 0-36 16</inkml:trace>
  <inkml:trace contextRef="#ctx0" brushRef="#br0" timeOffset="52020.282">10119 12825 153 0,'-8'-2'10'0,"8"0"-7"0,0 2 16 16,0-2 17-16,0 2-1 16,0 0-17-16,0 0-1 15,0 0 0-15,0 0-7 16,0 0-10-16,0 0 0 16,0 0-5-16,0 0-3 15,16 0 8-15,-1 0 0 16,10 0 1-16,0 0-1 15,4 0-1-15,4 0 1 16,5 0-1-16,-3 0 0 16,6 0-1-16,1 0-1 15,-4 0 0-15,-2-1 2 16,-1-2-3-16,-3 3 3 0,-5 0-3 16,-8 0 3-1,-3 0-3-15,-1 0-2 0,-1 0 4 16,-5 0 0-16,-5 0 2 15,-2 0-5-15,-2 0 4 16,0 0 1-16,0 0 0 16,0 0 5-16,0 0 1 15,0 0 4-15,0 0 3 16,0 0 1-16,0 0-3 16,0 0-3-16,0 0-5 15,0 0 3-15,0 0-4 16,0 0 0-16,0 0-2 0,0 0-2 15,0 0 0-15,0 0-10 16,0 0-1-16,0 0-11 16,0 0-5-16,0 0-71 15</inkml:trace>
  <inkml:trace contextRef="#ctx0" brushRef="#br0" timeOffset="52996.9285">11045 12994 283 0,'0'-5'29'0,"0"-6"-25"16,0 5 13-16,0 4 2 15,0-2-17-15,0-4-2 16,11 2-8-16,7-5 2 16,2 7 1-16,-2 3-10 15,-3-1 1-15,8 2 2 0,6 0 3 16,-2 0 2 0,4 0 1-16,-2 0-1 0,-2 0-8 15,-5 0-10-15,-2 0-1 16,-12 0 10-16,4 0 4 15,-10 0-2-15,9 0-24 16,-7 3-32-16</inkml:trace>
  <inkml:trace contextRef="#ctx0" brushRef="#br0" timeOffset="53424.6764">11646 12879 332 0,'-4'0'53'16,"4"0"-52"-16,0 0 2 0,0 0-3 16,0 0 0-1,0 0-1-15,2 0-10 0,25 0 5 16,11 0 6-16,7 0 6 15,9 0-6-15,3 0-2 16,-4 4-1-16,-1 4-8 16,-8 3-11-16,-6-7-15 15,-18 2-8-15,-6 0-9 16,-10-1-17-16,-4-2-3 16</inkml:trace>
  <inkml:trace contextRef="#ctx0" brushRef="#br0" timeOffset="59791.1739">5947 7972 123 0,'-11'-5'10'16,"5"1"0"-16,-4-5 2 15,4 4-2-15,-1-1 14 16,-7-1-8-16,6 2 1 16,-4-4-1-16,-1 0 3 15,0 3-4-15,2-1-6 0,2 4-6 16,2 0 0-1,-1 0-3-15,-4-2 0 0,1 1 1 16,-2-1-1-16,-3-2 0 16,1 1 0-16,-8-2 0 15,1-1 1-15,-5-2-2 16,0 2 2-16,-1-4-1 16,1-1 0-16,-4 0 0 15,0-6 0-15,4 1 0 16,-4-4 0-16,2 2 0 15,0 0 0-15,4-1 0 16,8 2 2-16,5-4-2 16,8-6 0-16,4-3-6 15,0-9-3-15,0-6 0 16,0-6 0-16,0 2 7 0,2 0 0 16,-2 8 2-16,0 1 1 15,0 11 2-15,0 0 0 16,0 5-3-16,0-3 0 15,6-3 0-15,8 3 0 16,1 0 0-16,6 0 0 16,8 0 0-16,6-1 0 15,17 2-4-15,-2-1 4 16,6 5-1-16,0 6 0 16,-4 5-3-16,-4 6 4 15,4 2 0-15,-4 3-1 16,4 3 1-16,-7 0-3 0,3 6 1 15,-6 15 1-15,1 7 0 16,-5 4-1-16,-3 6 2 16,1 4 0-16,-2 6 0 15,-3-4 0-15,-3-2 1 16,-1-4-1-16,-4-2 0 16,-7-2 1-16,-1-4-1 15,-6 7 5-15,-2-1-4 16,-5 4 3-16,0 1 1 15,2-2-1-15,-4-1-2 16,0-4 2-16,0-4-3 16,0 3-1-16,-13-5 0 15,-9 4 5-15,-5-2 4 0,-2-5-9 16,0 4 11 0,-4-9-11-16,0-6 3 0,-1-6 9 15,3-2-8-15,2-6 8 16,2 0-5-16,-2 0-1 15,7 0-4-15,-5 0-2 16,5 0 0-16,-5 0-5 16,11 0-8-16,3 0-17 15,-2 0-8-15,10 0-31 16,-4-2-21-16</inkml:trace>
  <inkml:trace contextRef="#ctx0" brushRef="#br0" timeOffset="61029.3469">5891 6465 152 0,'-2'0'18'0,"2"0"-17"0,0 0-1 15,0 0 0-15,-2 0 2 16,0 0 3-16,-5 0 0 16,-1 0 0-16,-6 0 6 15,-1 0 5-15,-4 0-7 16,0 0-5-16,-4-4 2 16,5-4 9-16,-5-1-11 15,0 0 1-15,-4-1-5 16,0-5 4-16,-3 2 2 15,4-3-5-15,-3-1 5 16,-2 0-1-16,2-3 2 16,-4-1-6-16,4-1-1 15,2-2 1-15,5 0 5 16,13-6-3-16,0 2 1 16,5-4-4-16,-1 0 0 0,5-3 0 15,0 2 0-15,0 3 0 16,0-2 0-16,0-3 0 15,7 5-3-15,6 0 2 16,5 0 0-16,0 2-2 16,8 0 3-16,1-4-2 15,0 3 1-15,4-2-2 16,2-3 3-16,1 4-1 16,-3-3 1-16,-2 5 0 15,4 3-2-15,-4 5 2 0,5 3 0 16,-3 7 0-1,0 2-2-15,3 2 2 0,0 4-1 16,-1 1 1-16,0 1-2 16,-4 0 2-16,7 0-3 15,-1 13 2-15,7 3 1 16,1 2 0-16,1-1-1 16,-1 4 2-16,-1-5-2 15,-4 4 2-15,-9-2-1 16,-2-1 0-16,-7 1 0 15,2-3 0-15,-6 10-1 16,-1-1 1-16,-1 4 0 16,1 7 0-16,-1 3 1 15,-10 4 0-15,5-3 0 16,-7 1 3-16,-2 2-2 0,0-2 2 16,0 3-4-16,0-2 0 15,0 3 0-15,-13-1 1 16,-5 0-1-16,-6-5 1 15,-1-7 3-15,1-3 3 16,-5-10 1-16,-5-1-2 16,3-5 6-16,-11 0 2 15,-3-3-11-15,3 2 5 16,-1-4-3-16,1-2 1 16,13-4 0-16,7-1 2 0,2 0-4 15,2 0 1 1,7 0-3-16,-3-10-1 0,1-4 3 15,5 5-4 1,-2 4 0-16,6-1 0 0,2 2-2 16,2 2-9-16,0 2-32 15,0-1-73-15</inkml:trace>
  <inkml:trace contextRef="#ctx0" brushRef="#br0" timeOffset="62340.6767">5305 5376 63 0,'0'0'31'0,"0"0"-19"0,0 0 15 16,0-4 19-16,0-2-13 15,0 1-2-15,0 3-6 16,0-1 9-16,-2 1-11 16,0 2-6-16,0 0-9 15,0 0-3-15,-3 0 0 16,5-2 2-16,-6 0-3 15,-6 0-3-15,-5-2 3 16,-4 2-3-16,4 0 3 16,-10 2-2-16,0 0-1 15,-2 0-1-15,-2 0 1 0,-1 0-1 16,-5 0 0 0,1 0 1-16,-4 6 1 0,0-2-1 15,3 2 1-15,8-2 0 16,0 0 1-16,2-1-3 15,2 2 0-15,5-4 1 16,0-1 1-16,4 3-1 16,1-3 1-16,1 0-2 15,-3 0 1-15,3 0 0 16,1 0-1-16,-3 0 1 16,5 0-1-16,-4 0 2 15,-3 0-4-15,2 2 2 0,-4 0 0 16,2 2 0-1,-7-2 0-15,4 0 2 0,-8 0-1 16,2-2 2-16,2 2-1 16,3 0 5-16,-2 2-4 15,-1-2-1-15,-2 1-2 16,5-2 1-16,-5 4-1 16,-4 0 0-16,2 1 1 15,-5 0-1-15,5 0 2 16,0 0-2-16,-2 0 2 15,2 0-1-15,3-3 1 16,4-2-2-16,8-1 1 16,3 0 3-16,2 0-2 15,9 0 0-15,0 0-2 16,0 0-3-16,0 0-3 0,0 0-9 16,0 2-8-1,0 6-9-15,15 4 9 0,12 6-26 16,9-6-55-16</inkml:trace>
  <inkml:trace contextRef="#ctx0" brushRef="#br0" timeOffset="63569.6051">4777 5641 231 0,'-6'-2'34'0,"4"2"-17"0,2 0-9 16,0 0-8-16,0 0-2 16,0 0-3-16,-5 0 0 15,5 0-1-15,0 2 2 16,0 10 0-16,0 3 4 15,-2 8 0-15,2 7 4 16,-4-3-1-16,-1 3 0 16,0 1-2-16,5-4 0 15,-2 0 0-15,0-6 0 16,0-6-1-16,0-3 0 16,2-1 0-16,-5-4 0 15,5-2 0-15,-2-3 2 16,0 1 0-16,0-3-2 15,2 0 0-15,0 0 2 0,0 0 3 16,0 0 1-16,-4 0 1 16,-2 0-5-16,-2-10-1 15,0 0-2-15,-3 0 2 16,3 0-1-16,1 2 0 16,-1 2 0-16,0 5-1 15,0-2 0-15,1 1 1 16,-4 1-1-16,4-2 0 15,-2 1 1-15,1 1 3 16,-11-4 2-16,4-1-2 16,-7-2 3-16,-1-3-5 15,2 3 4-15,-2-3 5 16,3-1 0-16,0-1-8 0,6-1 0 16,8-3 2-1,-3 1-3-15,2-1-1 0,5-2 1 16,-3-1-2-16,5 6 0 15,0-4-1-15,0 3 1 16,0 2-3-16,7-5-6 16,7-1 5-16,3 5-1 15,-1-4 1-15,1 0 5 16,-1-2-1-16,3 1 1 16,-2-4 0-16,1 1 0 15,-1 0 1-15,6 3-1 16,-5 0 0-16,-3 7 0 0,1 2 0 15,4 1 0-15,-2 6 0 16,-1 3-4-16,4 0 2 16,-5 0 0-16,-1 0 2 15,1 0-2-15,-1 12 1 16,3 2 1-16,-3 0-2 16,6 4 2-16,-4 0 0 15,-3 2 0-15,3 2 0 16,-1 4 2-16,7-2-1 15,-6 6 1-15,-3-3-1 16,-5 6 2-16,-3 2 1 16,-4-1 1-16,-2 4 3 15,0-4-5-15,0 0 1 0,0-6-3 16,0-2 5 0,-6-8-4-16,-5-2-2 0,-1-2 6 15,-3-2 3-15,-12 2-1 16,-4 0 1-16,-2-4 2 15,-5 1-9-15,2-10 2 16,8-1 2-16,5 0 0 16,5 0-4-16,5-1-2 15,6-8-1-15,2 5 1 16,3 0 0-16,2 2-9 16,0 2-40-16,12 0-83 15,17-6-15-15</inkml:trace>
  <inkml:trace contextRef="#ctx0" brushRef="#br0" timeOffset="64508.913">4624 7049 151 0,'-11'-11'43'0,"4"3"-22"16,3 0 6-16,1 4-13 16,3 0-6-16,-2 1 2 15,2 3-2-15,0 0-3 0,0 0-5 16,0-1-2 0,7 1-2-16,13-4 3 0,4 4 1 15,5 0 0-15,-4 0 0 16,-8 0-2-16,-1 0 2 15,-7 0-3-15,-5 0 0 16,1 0-1-16,-5 4-3 16,0 6-3-16,0 4-1 15,-18 8 11-15,-6 4 0 16,-10-2 10-16,5-3-9 16,5-7 15-16,11-8 0 15,4-3 13-15,4-3 0 16,5 0-2-16,0 0-12 15,0 0-5-15,0 0-1 0,0 0-6 16,0 0-3-16,0 0 0 16,0 0 0-16,0 0-4 15,0 0 0-15,5 0-1 16,8 0 1-16,2 0 4 16,10 0-2-16,-3 3 2 15,7-2-5-15,0-1 0 16,-2 3-8-16,0-1-2 15,2-2-10-15,2 0-11 16,-2 0-10-16,7 0-13 16,-9 0-37-16</inkml:trace>
  <inkml:trace contextRef="#ctx0" brushRef="#br0" timeOffset="65399.5721">4664 7407 105 0,'-11'0'66'16,"-2"0"-42"-16,-1 0 2 15,3 0-4-15,-7-2 2 16,-2-2-8-16,6-4 3 0,-3 1-4 15,1 0 1-15,-1 0-7 16,-4-2-5-16,5-1 5 16,2-1 0-16,0 0-3 15,-2-5-5-15,-2 0 3 16,1 3-1-16,3-4 0 16,-6-3-3-16,9-2 3 15,-2 2-3-15,2-5 0 16,3 0-1-16,4-5-1 15,4-6 0-15,0-2-1 16,0-5-2-16,0 3 4 16,0 2 1-16,12 2 0 15,1-1 1-15,3 1-1 0,3-2-1 16,6 5 1-16,4 0-1 16,2 7 0-16,0 5 0 15,-6 2-1-15,-8 5 1 16,4 4 0-16,-3 4-1 15,-1 0 1-15,4 0 1 16,1 0-1-16,4 2 1 16,5-5-4-16,-2 3 4 15,5 5 0-15,-3 0 0 16,-2 1 0-16,0 0 2 16,-7 0-4-16,5 0 2 15,0 0 0-15,-4 1-2 16,-2 9 1-16,-5 6-2 15,1 2 3-15,0 4 0 0,-4 2-1 16,-2 4 1-16,0 3 0 16,-2 1 2-16,0 4 0 15,2-4-1-15,-4-6 0 16,-5 2 2-16,2-6-3 16,-4 0-3-16,0-4 3 15,0 4-5-15,0 5 5 16,-11 4 6-16,-11 3 6 15,-2-1-12-15,-1-2 5 16,3-5-1-16,-1-3-1 16,4-6-2-16,-4 2-1 15,3-5 4-15,3 1-2 16,-4 0-2-16,3-1 0 0,-1-2 5 16,-4 0-2-16,-2-4 0 15,1 2-1-15,2-4 1 16,4 0 2-16,5-6-3 15,-3 0 1-15,9 0-3 16,3 0-1-16,4 0-8 16,0 0-18-16,0-4-50 15,0-14-96-15</inkml:trace>
  <inkml:trace contextRef="#ctx0" brushRef="#br0" timeOffset="82142.679">10956 12974 76 0,'0'-2'16'0,"0"0"-16"0,0 2 12 15,0 0 16-15,0-2 10 16,0 0-10 0,0 2-15-16,0-2-6 0,0 2-4 15,0 0-1-15,0 0-2 16,0 0-1-16,0 0-5 16,0 0 2-16,0 0 1 15,0 0 1-15,0 0 2 16,0 0 0-16,0-5-2 15,0 2-7-15,0-1-19 16,7-2-8-16,-3 1 17 16,-1 1-12-16,6 1-51 15</inkml:trace>
  <inkml:trace contextRef="#ctx0" brushRef="#br0" timeOffset="82268.3367">10956 12974 30 0,'52'-80'19'0,"-52"77"-10"16,0-2 4-16,2-2-13 16,2 0-8-16,3-4-48 15</inkml:trace>
  <inkml:trace contextRef="#ctx0" brushRef="#br0" timeOffset="82682.3833">11041 12843 7 0,'0'0'26'15,"0"0"9"-15,0 0-7 16,0 0-15-16,0 0-4 0,0 0-6 16,0 0-1-16,0 0-2 15,0 0-2-15,0 4 2 16,0 10 0-16,0 8 4 16,0 7 3-16,0 6-2 15,0 7-2-15,0 2 0 16,0 3-1-16,0 14 2 15,0 12 2-15,0 10-2 16,-5 1 5-16,-2 0-5 16,7-6 1-16,0-2-4 15,0-8 3-15,0-9-3 16,0-9-1-16,0-12 0 0,7-8 0 16,-2-8 1-16,-1-6 1 15,1-2 0-15,-1-2 0 16,-2-1-1-16,-2-4 0 15,0-3 1-15,0-2-1 16,0-2 0-16,0 0 2 16,0 0 2-16,0 0 3 15,0 0-8-15,-2-16-13 16,-9-8-23-16,2-4-16 16,2-9-35-16</inkml:trace>
  <inkml:trace contextRef="#ctx0" brushRef="#br0" timeOffset="83146.8899">10985 12947 157 0,'-4'0'22'16,"4"0"-17"-16,0-1 10 15,0 1 6-15,0 0-8 16,0 0-12-16,0 0-1 16,0 0 1-16,0 0-1 15,0 0 0-15,-2 0 0 16,-8 0 0-16,-3 18 0 16,-7 9 5-16,-18 10-5 15,5 1-2-15,-5-4 2 16,5-6 4-16,6-10-2 15,4-6-1-15,17-6-2 16,-4-6 0-16,8 0-9 0,2 0-13 16,0 0-29-16,0 0-23 15</inkml:trace>
  <inkml:trace contextRef="#ctx0" brushRef="#br0" timeOffset="83887.4491">10983 12934 130 0,'0'0'38'16,"0"0"-35"-16,0 0 21 0,0 0 19 16,0 0-11-16,0 0-24 15,0 0-5-15,0 0-3 16,2 0-1-16,7 0-1 15,-1 0 2-15,11 0 2 16,-4 0-2-16,-1 2 0 16,6 6 1-16,2 1-1 15,0 6 1-15,5 1 0 16,13 0-1-16,0 10 1 16,5-5 0-16,-3 2-1 15,-6-3 0-15,0-4 2 16,-15-4-2-16,0-2 0 15,-13-4 1-15,2 0 0 0,-8-5-1 16,0-1 1-16,0 0 1 16,-2 0 7-16,0 0 2 15,0 3 5-15,0-3 1 16,0 0-1-16,0 0-6 16,0 0-5-16,0 0-3 15,0 0-2-15,0 0 0 16,0 0-1-16,0 0 1 15,0 0-1-15,0 0 1 16,0 0 0-16,0 0-1 16,0 0 2-16,0 0-2 15,0 0 1-15,0 0 0 0,0 0 0 16,0 0-4 0,0 0 4-16,0 0-1 0,0 0 0 15,0 0 1-15,0 0 0 16,0 0 0-16,0 0 0 15,0 0 0-15,0 0 0 16,0 0-1-16,0 0 2 16,0 0-2-16,0 0 2 15,0 0-2-15,0 0 2 16,0 0-2-16,0 0 1 16,0 0 0-16,0 0 0 15,0 0-3-15,0 0 2 16,0 0-3-16,0 0-1 15,0 0-4-15,0 0-2 0,0 0-11 16,0 0-11-16,0 0-14 16,0 0-39-1</inkml:trace>
  <inkml:trace contextRef="#ctx0" brushRef="#br0" timeOffset="85412.134">11850 12930 170 0,'-7'-2'55'16,"3"0"-53"-16,4 2 2 16,0 0 3-16,0 0-1 15,0 0-6-15,0 0-2 0,0 0 1 16,0 0-3-16,0 0-2 16,0 0-5-16,0 0 0 15,0 20 3-15,0 10 8 16,-3 4 1-16,3 6 0 15,0 1 3-15,0 12-2 16,0 11 1-16,0 17 1 16,0 11 3-16,0 12-3 15,3 2-2-15,3-3-2 16,3-11-1-16,-7-20 0 16,2-20-2-16,1-22 2 15,-3-13-2-15,-2-13 3 16,3-3 0-16,-3-1 1 15,0 0 1-15,0 0 4 16,0 0 3-16,0-10-9 0,-12-18-31 16,-1-7-5-16,4-8-9 15,0-3-21-15,7-5 6 16</inkml:trace>
  <inkml:trace contextRef="#ctx0" brushRef="#br0" timeOffset="85720.0106">11839 12968 107 0,'-10'-2'122'0,"8"2"-98"15,0 0-15-15,-1 0 6 16,3 0-15-16,-4 0 0 15,2 0-3-15,-2 0 3 16,-6 10 2-16,-3 5-1 16,-3 4-1-16,-1 1 4 15,-1-4-4-15,3 0-3 16,-6-2 1-16,4-1-4 16,3-2 0-16,3-1-16 15,5-4-22-15,-4-2 18 16,10 4-13-16,0-3-47 15</inkml:trace>
  <inkml:trace contextRef="#ctx0" brushRef="#br0" timeOffset="86154.153">11889 12978 182 0,'0'0'28'0,"5"0"-28"16,-1 0-20-16,10 0 20 15,-1 2 0-15,5 9 4 0,9 4 1 16,-2 5 1 0,1-5-1-16,3 4-1 0,-7-1-1 15,-4-7-3-15,2 2 0 16,-4-3 1-16,-5-2-1 15,-3-1 3-15,2-4-2 16,-8 0-1-16,0-2 0 16,-2-1 3-16,0 0 1 15,0 0 7-15,0 0 5 16,0 0 8-16,0 0 0 16,0 0 0-16,0 0-3 15,0 0-7-15,0 0-5 16,0 0-9-16,0 0 0 15,0 0 0-15,0 0-1 16,0 0-3-16,0 0-9 0,0 0-8 16,0 0-20-16,0 0-20 15,0 0-95-15</inkml:trace>
  <inkml:trace contextRef="#ctx0" brushRef="#br0" timeOffset="86986.9852">11687 13100 119 0,'-2'-6'25'0,"-1"3"-11"0,3 3 29 16,0 0-16 0,0 0-17-16,0 0-10 0,0 0-10 15,18 0 9-15,9-1 1 16,2 0 4-16,4 1-1 16,5 0-2-16,-9 0-1 15,4 0 0-15,-6 1 0 16,0 6-2-16,-12 0 0 15,1-1-1-15,-5-2-1 16,-9-2-3-16,0 0 0 16,-2 0 0-16,0-2 2 15,0 0-3-15,-17 0 0 0,-12 0-6 16,-11 0 14 0,4 0 1-16,-4-4 3 0,0 0 4 15,7 2 2-15,4 0 11 16,6 2-2-16,10 0-7 15,9-2-7-15,1 2-2 16,3 0-3-16,0-4-1 16,0 4-5-16,5-2-7 15,19 2 11-15,3-6 2 16,8 1 2-16,6-1-2 16,-1 1 0-16,-7 1-6 15,-2-2-3-15,-4 2 1 16,-6 0-2-16,-8 2-2 0,-5 0 4 15,-6 2-1 1,-2 0 2-16,0 0 7 0,0 0-2 16,0 0 2-16,-4 0 0 15,-9 0 0-15,-4 0 0 16,5 0 3-16,-4 0 12 16,5 0-11-16,5 0 0 15,-4 0-4-15,6 0 0 16,2 0-1-16,2 0-19 15,0 0-22-15,0 0-61 16</inkml:trace>
  <inkml:trace contextRef="#ctx0" brushRef="#br0" timeOffset="100726.02">11170 12815 35 0,'-14'-6'52'16,"-1"-1"-47"-16,-1-4 3 16,7 7 30-16,7 0 2 15,0 2-11-15,0 0-3 16,2 2 3-16,0-1-14 16,0 1-5-16,0 0-7 15,0 0 1-15,0 0-1 16,0 0-3-16,0 0 0 15,0 0 0-15,-2 0 0 16,0 0 1-16,-3 0-1 0,5 0 0 16,0 0 0-16,0 0-3 15,0 0 0-15,0 0 1 16,0 0 0-16,-3 0 2 16,3 0-1-16,-2 0-2 15,-9 0-3-15,4 3 5 16,-13 3 1-16,7 0 0 15,-3 0 1-15,1 1-1 16,-1-2 2-16,1-2 2 16,-5-2 2-16,-3-1-4 0,10 0 7 15,-7 0-7 1,5 0 6-16,3 0-7 0,-3 0 3 16,6 0-3-16,4 0 8 15,-4 0-2-15,7-1 5 16,-4-7-7-16,1-1-1 15,1-1-1-15,-6-4-3 16,8 0 0-16,-2-6-2 16,-3 3-1-16,3 3 3 15,4-5-4-15,-6 2 2 16,-1 3-2-16,6-3 4 16,-3 4-1-16,4 0 0 15,0-1-2-15,0 0 1 16,0-2-3-16,0 0-6 15,0-2 5-15,0 6 3 0,2-1 2 16,0 8 2 0,-1-1-2-16,-1-1 0 0,9-1-2 15,-5 3 1-15,7-5-4 16,0 1 3-16,-2 4 0 16,2-4 3-16,-2 4 0 15,0-2-1-15,2 2 2 16,0-4-1-16,1 1 0 15,3 0 0-15,5-2 0 16,-3 1 0-16,6 0 0 16,-5-1-2-16,-5 6 2 15,3-2 0-15,-5 4-1 0,-2 2 1 16,0 0 0 0,-2-2-1-16,1 2 1 0,6-2 0 15,-1 0 0-15,-2 2 0 16,3-3 2-16,-3 3-3 15,7 0 2-15,1 0 0 16,4 0-1-16,2 0 0 16,-5 0 0-16,-5 0 1 15,-4 0 0-15,-6 0-1 16,6 0 0-16,-5 0 2 16,4 0-1-16,3 0-1 15,-9 5 2-15,7-1-2 16,-6 4 0-16,4 2 0 0,2 0 0 15,-4 2 2 1,4 4-2-16,0 3 0 0,-5 0 3 16,4 3-2-16,-8 3-1 15,2 3 0-15,1 2 1 16,-5-1-1-16,0 3 2 16,0-3 0-16,0-3-1 15,-7 0-1-15,-1-2 0 16,-11 4 0-16,4-6 4 15,6-2-2-15,-4-2-2 16,1-6 1-16,1 3 0 16,-2-5 1-16,1 0-2 15,-3-5 5-15,-1 3-4 16,1-4 2-16,-2 1 0 0,5-1 0 16,-4-3-2-16,1 2 3 15,-3-3 1-15,-5 0-3 16,4 0-1-16,-6 0 1 15,-2-3 2-15,10-1-3 16,-8-2 8-16,7 1-5 16,-5 1-1-16,6-2-2 15,-1 1-1-15,5 2 1 16,-3-1-1-16,5-3-1 16,0-4 0-16,-5 1-1 15,1-5-1-15,1-5 1 16,-13-4-2-16,8-4-1 15,-8 5 3-15,2-6-4 0,7-1 5 16,7 2 0-16,3-2-19 16,-2-2 5-16,8 1-2 15,2 6 0-15,0-1 3 16,0 3 10-16,2 2 1 16,14-4-3-16,2 1 0 15,6-2 1-15,3 5-3 16,-2-2 1-16,-3 5 7 15,-9 2 0-15,1 8 1 16,-1 4 1-16,-2 0 0 16,1 0-1-16,3-3 0 15,5 1 1-15,-3 0 0 0,4 1-1 16,-1 1 2-16,5 0-2 16,-8 0-1-16,1 2 2 15,-7 0-1-15,3 2 2 16,-6 0-2-16,-1 0 3 15,6 0-4-15,3 0 2 16,-3 0 1-16,5 4-1 16,7 4 0-16,2 1 0 15,-3 2 2-15,-4-1-4 16,2 0 4-16,-6 4-2 16,4 4 3-16,-7 0 1 15,5 6-3-15,-4 4 1 16,-1 1-2-16,0 1 5 0,-5-1-7 15,-4-1 6 1,-4 1-6-16,2-7 5 0,-2-1-4 16,0 0 5-16,0-3-4 15,0 0-1-15,0-2 3 16,-2-4-4-16,-2 0 1 16,-6-2-1-16,-1 0 5 15,5 0-2-15,-4 0-1 16,-3 0 4-16,0 0-3 15,-1 2 2-15,-1 2-5 16,-1-3 7-16,9-3-6 16,-1-3 1-16,5-3 0 15,1 2-4-15,-7-1 5 16,5 2-2-16,-5 1-1 0,-5 1 0 16,8-1 2-16,-7-2-2 15,1-1 4-15,1-1-4 16,5 1 3-16,-2-3-1 15,6 0 4-15,-4 0-4 16,1 0 2-16,3 0-1 16,0 0-2-16,2 0 2 15,-11 0-2-15,2 0-2 16,-2 0 2-16,-12-3-2 16,8-5 1-16,-1 4 0 15,3 1 1-15,6-2-1 16,5 5-7-16,-3-4-55 15,3-14-225-15</inkml:trace>
  <inkml:trace contextRef="#ctx0" brushRef="#br0" timeOffset="105669.3345">14889 14128 112 0,'-5'0'123'15,"0"0"-98"-15,5 0-16 16,0 0 11-16,0 0 3 16,0 0-10-16,0 0-11 15,0 0-1-15,0 0-2 16,5 0-2-16,15-4 3 15,22-4 1-15,12-1 6 16,18-3-2-16,3-5-4 0,12 5 0 16,0 3-1-1,-1 0 0-15,-3 4 0 0,-12 1-1 16,-3-1 1-16,-18 4 0 16,-7-2 0-16,-12 1 0 15,-7-2-1-15,-8 4 2 16,-9-2-2-16,-5 2 2 15,-2 0 3-15,0 0 7 16,0 0 8-16,0 0-4 16,-11 0 2-16,-5-6-11 15,-15 1-6-15,-7 2-2 16,-2-1-2-16,-9 4 3 0,-7-2 0 16,-4 2 1-16,-9 0-5 15,-11 0 2-15,2 0-3 16,-3 0 5-16,8 0 1 15,13 0 1-15,6 0 7 16,17 0-2-16,12 0 3 16,8 0-2-16,10 0 0 15,5 0-6-15,2 0-1 16,0 0-4-16,0 0-2 16,0 0 3-16,0 0-6 15,17 0 2-15,8 0 6 16,8 0 1-16,7 0 0 15,7 0 0-15,2-4-2 16,2 0 0-16,3 0 2 0,0-2 0 16,3 2 0-16,-8 1 0 15,1 0-1-15,-13 0 2 16,-3 3-1-16,-3-5 0 16,-6 5 0-16,-12-2 0 15,-7 0 0-15,-4 2-1 16,-2 0-1-16,0 0 2 15,0 0 0-15,0 0 2 16,-13 0 0-16,-18-4-2 16,-13 3-4-16,-12 1-2 15,-6 0 6-15,-5 0-3 16,-3 0 1-16,10 1 4 0,2 5-1 16,12 1 2-16,1-6 1 15,9 4 2-15,9-4 4 16,14-1 4-16,9 0-5 15,4 0-5-15,0 0-4 16,0 0 0-16,0 0-5 16,0 0 2-16,0 0-4 15,11 0-4-15,7 0 9 16,13 0 1-16,9 0 1 16,9 0-1-16,11 0 1 15,5-7 0-15,6-10 1 16,0-1 0-16,3 3-1 0,-7-4 0 15,-7 7-1 1,-8 0-1-16,-17 0-7 0,-4 2-3 16,-11 4-12-16,-11 2-14 15,0-2-11-15,-9 5-4 16,0-5-25-16</inkml:trace>
  <inkml:trace contextRef="#ctx0" brushRef="#br0" timeOffset="112456.8158">13629 12771 67 0,'0'0'47'0,"0"0"-40"16,0 0 2-16,0 0 45 0,0 0-13 16,0 0-19-16,0 0-14 15,0 0 2-15,0 0 1 16,0 0-7-16,0 0-3 16,0 2 0-16,0-2-2 15,0 0-2-15,0 0 1 16,12 2 2-16,10-2 0 15,12 3 0-15,1-2 0 16,5-1 0-16,9 2 0 16,3-2 0-16,1 0 0 15,3 0-2-15,6 0 3 0,9-10-2 16,5 0 1-16,5 1 0 16,-8-2-2-16,-2 5 1 15,-11 2 0-15,0 2 2 16,-4 2-1-16,-4 0 0 15,-6 0 0-15,6 0 0 16,-2 0-1-16,4-2 0 16,4-3 1-16,-2-2-1 15,2 0 1-15,-4-2 0 16,-8 3 0-16,-4 0-1 16,-9 4 2-16,2-2-1 15,-6 2 1-15,-1 0-1 16,6-3 0-16,-1 2 0 0,9-5-1 15,0 0 1 1,9-4 0-16,-3-2 0 0,3 1 0 16,-4 0 0-16,-9 3 0 15,-14 2 0-15,-2 3 0 16,-10 5 0-16,-4-1 0 16,1 1 0-16,7 0 0 15,7 0 0-15,-4-2 1 16,-1 2 0-16,7 0-1 15,-1-3 2-15,-4 3 0 16,7 0-2-16,2 0 1 16,-2 0-1-16,0-1 1 15,2-1-1-15,-13 2 0 16,-1-3 0-16,-9 2 0 0,-1 1 0 16,-5 0 4-16,0-3 5 15,0 3 6-15,0-5 8 16,0-5-4-16,0-4-17 15,0-3-1-15,0-5-1 16,0 3 0-16,0-2-9 16,0 0 4-16,0-2 5 15,0 2-1-15,0-6-7 16,0 4 0-16,-5-4 1 16,1 1 6-16,2-2-6 15,-8 0 2-15,2 1 5 16,-1 2 0-16,-7 3 0 15,-1 2 3-15,1 2 6 0,-7 3-1 16,6 1-4-16,-6 0-2 16,6 4 1-16,-1-2-3 15,2 2 3-15,-4 0-1 16,4 0-1-16,1-4 4 16,3 4-5-16,-1 0 1 15,-3 4 0-15,1-2-2 16,-3-2 0-16,1 3 1 15,-8 2 1-15,0-1-1 16,-2 2 0-16,-2 0 0 16,-4-2-1-16,2 2 3 15,-11-3 2-15,2 1-4 0,-3 1 0 16,1-3 1-16,0 2 0 16,4 0 1-16,-2 0-1 15,2-3 2-15,5 4-3 16,-6-1 2-16,6 0 4 15,4 0-5-15,-7 2 1 16,5-2-2-16,0 2 0 16,0-4 0-16,-7 3 2 15,-2 1 0-15,-3 1-4 16,-1 3 4-16,-3-3-4 16,3-1 4-16,4 3-2 15,-1-3 1-15,4 2 0 16,-5 0-1-16,1 2 1 0,-3 0-2 15,2 0 2-15,-8 0-3 16,3 0 3-16,1 0-2 16,-4 0 0-16,8 0 1 15,-2 2 0-15,1 4 0 16,-1 2-2-16,-1-2 4 16,5 2-4-16,-2 0 4 15,-5 0-2-15,5 0 1 16,-5 0-2-16,7-1 2 15,-2 2-1-15,1-1 0 16,8 0 0-16,-9 0-1 16,1 3 1-16,6 2-2 0,-5 1 0 15,0 1-1 1,9-2 3-16,-8 1 0 0,8 0 0 16,2 3-1-16,1 4-3 15,-1 0 3-15,0 0 0 16,0 0-4-16,0 1 4 15,-2-3-1-15,4-1-3 16,2 3 4-16,3-4 1 16,0 2 0-16,8-3 0 15,-1-2 0-15,1 4-2 16,-1 1 2-16,3 2-5 16,4-1 3-16,1 0 0 15,5-2 0-15,2 3-5 16,0-6 4-16,0 3-1 15,0-1 2-15,0 0 2 0,4 1-2 16,7 0-1 0,3 0 1-16,1 3 0 0,1-2 0 15,7-1 1-15,-6 1 1 16,-1-1 0-16,6-1 0 16,-6 4 1-16,1-3 1 15,1-1-1-15,-3 0-1 16,1-1 0-16,3-6 1 15,-2 4-1-15,1-2-5 16,6 3 1-16,3-6 4 16,0 1 1-16,8-4 1 15,8 0-1-15,-1-4 2 0,10 0-2 16,-8 0 0-16,1-2-1 16,1 0 0-16,-3 0-1 15,-1 0 1-15,-2 0 0 16,-5 0 0-16,10 0 1 15,-5 0-1-15,1 0 0 16,1 0 0-16,-2 4-1 16,-7 1 1-16,8-1 0 15,-10-2 0-15,-2-1 0 16,-3-1 1-16,-6 2-1 16,5-2 0-16,-10 0 1 15,1 0 0-15,-7 0 2 16,-5 0 1-16,-4 0-1 15,0 0 6-15,0 0 0 16,0 0 4-16,0 0-5 0,0 0 2 16,0 0-7-16,0 0-3 15,0 0 0-15,0 0-6 16,0 0-5-16,0 0-5 16,0 0-2-16,0 0-4 15,0 0-1-15,-8-15-134 16</inkml:trace>
  <inkml:trace contextRef="#ctx0" brushRef="#br0" timeOffset="114199.788">6437 8118 11 0,'-35'1'63'15,"-3"-1"-33"-15,-5 0-1 16,1 0 11-16,-7 0-3 16,7-1-6-16,0-4-5 15,1-1 6-15,8 0-4 16,-3-4-2-16,5-5-14 15,0 4-6-15,-7-5 2 0,-5-2-3 16,1 6-2-16,-2-4-3 16,-7 4 0-16,1 3-1 15,4 2 0-15,-8 3 1 16,-2 0-2-16,8 0 0 16,3-5 2-16,5 2 2 15,2 1-1-15,14-7-1 16,-1-1 0-16,2-3-1 15,8-6-1-15,2-7 1 16,4-3 0-16,0-6-1 16,5-7-4-16,4-2-1 15,0-2 2-15,0-4-5 0,13-1-1 16,16-5-15 0,14-4-12-16,7-2 5 0,5 2 2 15,2 2-1-15,1 1 11 16,2 3 17-16,-2 2 4 15,5 2-1-15,-6-3 1 16,8 6-1-16,2-2 0 16,0 0-4-16,10 6-1 15,-3 0-3-15,-1 0-10 16,8 1-15-16,-9 2 11 16,-6 1 14-16,-2 5 9 15,-10 3 6-15,0 8 3 16,-8 4 2-16,8 4 3 15,-1 5 1-15,3 2-8 16,7 4-1-16,3 4 2 0,3 4-6 16,10 0 0-16,0 0-2 15,4 0 1-15,2 3 3 16,-1 8 2-16,-4 1-5 16,10 4 7-16,-8 3-6 15,10 3 6-15,-6 3-4 16,-3 5 2-16,-3 3-1 15,2-1-4-15,-8 6 7 16,-1 0-4-16,-6 11-2 16,-7 6 5-16,-8 12 0 0,-6 6 4 15,-7 9-5 1,-8-1 1-16,-10-1 1 0,2 1 1 16,-12-1 0-16,-6 0-4 15,-5 0-2-15,0-10 1 16,-12-9-1-16,-9-7 7 15,-14 0 6-15,0-2-7 16,-18 2 4-16,-5 2-5 16,-12-1-4-16,-1 0-4 15,-8-2 0-15,-2 1-4 16,-4-4-13-16,2-10-12 16,12-9-2-16,13-2-30 15,16-14-71-15</inkml:trace>
  <inkml:trace contextRef="#ctx0" brushRef="#br0" timeOffset="116192.2505">17727 12539 185 0,'0'0'104'16,"0"0"-104"-16,0 0-11 15,0 0 11-15,0 0 0 16,9 0 0-16,18-11-2 16,2-1 1-16,13 4-3 15,-9 1-2-15,3 0 1 16,-5 6 1-16,-4-2 2 15,0 3-1-15,-5-1 3 16,6 1 0-16,13 0 0 16,-1 0 2-16,5-3-2 15,-3 0 0-15,3-3-2 16,-3 0 1-16,-13-1-4 0,-4 5 3 16,-19 1-1-16,1 1 3 15,-7 0 2-15,0 0 12 16,0 0 0-16,-5 0-3 15,-3-3-4-15,-9-1-6 16,-2 4-1-16,3-1 0 16,-1-2 2-16,3 3-2 15,1-2 0-15,-3 2 0 16,3 0 4-16,-3-2 0 16,-1 0 1-16,-8-2 0 15,-2 0-4-15,-4-1 6 16,-5-5-4-16,1-1 9 15,-4-3 0-15,4 1 1 0,-3-8 2 16,7 3 0-16,4-4-11 16,8-3-4-16,-2-4 0 15,5 0-5-15,10-7 3 16,-1 1-12-16,7-4 9 16,0 3 3-16,0 1 0 15,0 0-10-15,7 1 2 16,-1 9 10-16,6-2-5 15,-6 1-4-15,5 10 8 16,3-1 1-16,1 3 0 16,10-5 0-16,4-1-1 15,2 4 0-15,-1 0-3 0,5 6 2 16,-4 2-1-16,2 2-1 16,-2 2 4-16,3 4 0 15,-3 0 1-15,-2 0 0 16,0 7 3-16,4 15-3 15,8 3 0-15,1 1-1 16,2 1 1-16,-1 0-1 16,-3 3 2-16,0-1-2 15,-9-4-1-15,-4 1 1 16,-7 4 0-16,3 4 3 16,-8 1-1-16,-1 1-1 15,-8-2 1-15,3-3-1 16,-7 0-1-16,-2-5 2 0,0-3-2 15,0 0 1 1,-25 2 5-16,-8-2-2 0,-7 4 7 16,-4-6-9-16,-8-2 1 15,7-3 0-15,8-1-3 16,1-1-6-16,9-2-28 16,14-2-24-16,7 0-48 15</inkml:trace>
  <inkml:trace contextRef="#ctx0" brushRef="#br0" timeOffset="119312.1871">3586 6745 20 0,'-54'12'13'0,"11"4"-8"16,9 0 0-16,11-12 9 16,9-4 11-16,8 0 11 15,6 0 4-15,0 0 4 16,0 0-18-16,0 0-16 16,0 0-7-16,0 0-3 15,0 0 0-15,0 0-6 16,0 0 4-16,0 3-2 0,0-2 2 15,0-1 0 1,11 0 2-16,11 0 3 0,5 0-2 16,4 3 3-16,13 0-3 15,10 4-1-15,6-4 1 16,7 0-2-16,7-3 2 16,-5 0-1-16,2 0 0 15,-3-6 0-15,-3-7 0 16,-1 5 0-16,-18 1 0 15,-6-2 2-15,-11 8-2 16,-11 1 0-16,-14-3 0 16,1 3 0-16,-5 0 8 0,0 0 14 15,0 0-2 1,0 0-20-16,-7 0-4 16,-4 0-39-16,-3 0-51 0</inkml:trace>
  <inkml:trace contextRef="#ctx0" brushRef="#br0" timeOffset="128796.0233">10630 10914 44 0,'0'-4'26'15,"-4"0"-2"-15,2 2 21 16,0-2 5-16,-5 3-18 15,5-4-4-15,0 4-8 0,-2-2 5 16,-4 2-13-16,6-1-7 16,0-1-1-16,0 1 4 15,0 1-4-15,-5 1 0 16,7-3 0-16,0 3 2 16,0 0 5-16,0 0-6 15,-2 0-1-15,2 0-4 16,0 0 0-16,0 0-1 15,0 0 0-15,0 0 1 16,0 0 0-16,-2 0 0 16,2 0 1-16,0 0 0 15,0 0-1-15,0 0 2 0,-2 0-2 16,2 0 0-16,0 0 0 16,0 0 1-16,0 0 0 15,0 0-1-15,0 0 7 16,0 0-4-16,0 0 5 15,0 0-4-15,0 0 3 16,0 0-5-16,0 0 2 16,0-2 0-16,-6-2 0 15,4-2-4-15,2-2 1 16,0 0 1-16,0 1-2 16,0-4 5-16,0 3-3 15,0 2 1-15,0-5 1 16,0 3-2-16,0-7-2 0,0 3 0 15,0 2 0 1,0-1 2-16,0 0-4 0,0 3 4 16,0-4-2-16,0-2 0 15,0 0 0-15,0 0 0 16,8 2 0-16,-2-1-2 16,-4 4 4-16,5 1-4 15,-5 0 1-15,0-2 1 16,0-2 0-16,8-2 0 15,-6-7 0-15,5 1 0 16,-3 0 0-16,6-2 0 16,3-2-1-16,-1-2-2 0,8 2 3 15,0 2-2 1,-7-2 1-16,1 9 0 0,-5 0 1 16,1 3 0-16,-8 2 1 15,7 2-2-15,-8 0 2 16,8 0-1-16,-7-4 1 15,7-7-1-15,1-1 0 16,1-2 0-16,2-1 0 16,-1 0 0-16,6 1-1 15,-7-6 2-15,10 1-2 16,-2 0 2-16,2 3-2 16,-3 7 1-16,-3 0 0 15,4 3 0-15,-8 3 0 16,-4 3 0-16,2 2 1 0,-4-3-1 15,2 3 1-15,2-2-1 16,0-5 1 0,7 2-1-16,-3-7 0 0,14-1 0 15,0 2-1-15,7-6 2 16,-7 8-2-16,-7-2 2 16,-1 8 0-16,-4-1 1 15,1-1 0-15,-3 1-2 16,8 0 2-16,-5 1-2 15,7-1-2-15,-6-1 2 16,-1 1 0-16,7 0-1 16,-8 2 4-16,6 0-3 15,2-1 0-15,-6-2 0 0,4 3 1 16,-3 0 0-16,-3-1 0 16,4 2-1-16,-1 1 3 15,-3 0-3-15,10-2 3 16,-2 2-3-16,-6 0 2 15,10 0-2-15,-2-1 1 16,0 1-1-16,2 1 2 16,0-1 0-16,4 0-2 15,-1 0 2-15,3-1-2 16,-4 6 2-16,10-5-2 16,-10 4 1-16,3-2 1 15,-5 3-1-15,-6-4-1 16,4 3 0-16,2 2 2 0,-2-4-1 15,0 2 1 1,0 0-1-16,-7 0 0 0,6 2-1 16,-1 0 3-16,-3 0-3 15,7 0 0-15,5 0 1 16,-1 0-1-16,7 0 1 16,-7 0 0-16,8 0 0 15,-11 0-1-15,9 0 0 16,-8 2 0-16,2 2 0 15,5 0 0-15,-5 3 1 16,4-2-2-16,-4 4 2 16,3 0-2-16,1-1 2 15,5 2-1-15,1 0 0 16,6-3 0-16,-6 4 0 0,3-1 0 16,-1 0 0-16,-7 2 0 15,-5-2 0-15,-4 0 0 16,0 0 0-16,-2 0 1 15,-2 1-1-15,-4 2 0 16,2-1 0-16,-1 2 0 16,2 0 0-16,3 0 0 15,-5 0 0-15,10 0 0 16,-3-3 1-16,-7 0-2 16,3 5 2-16,-8-3-2 15,1-2 2-15,0 2-1 16,0 3 0-16,-1-2 0 15,1 6 0-15,5 0 3 0,-6-2-6 16,6-1 6-16,-3-2-3 16,-3 3 0-16,4-2 0 15,-3 0 0-15,-1 2 0 16,6 2-3-16,-6 2 6 16,6 2-6-16,-3 4 6 15,-1 2-6-15,6 0 3 16,-2-1 0-16,-5-2 0 15,-3 0 0-15,1-3-1 16,-2-1 1-16,0-4-1 16,0 3 2-16,-1-5-2 15,-3 0 2-15,-4-3-1 0,-2-2 0 16,5 0 0-16,-7 2 0 16,8-2 1-16,-6 5-2 15,3-6 2-15,1 4-2 16,4-2 2-16,-3-1-2 15,-1 5 1-15,4-6 0 16,-3 5 0-16,1 1 1 16,0-3-2-16,-1 5 1 15,-4-2-1-15,7 0 2 16,0 2-2-16,-6-5 1 16,5 3 0-16,-7-2 0 15,4-1-1-15,-4 0 1 16,-2 0 0-16,7-2 0 15,-5 5 0-15,6-5 0 16,-6 1 0-16,-2-5 0 0,5-2-2 16,-5-2 2-16,0-4-1 15,-2 0 1-15,0 2 0 16,0-2 1-16,0 0-2 16,0 0 2-16,0 0-2 15,0 0 1-15,0 0-2 16,0 0-2-16,0 0 0 15,0 0-1-15,0-14-1 16,0-12-15-16,-11-8-18 16,-3-8-9-16,-3-2-10 15,3 2 21-15,-3 6-9 16,1 9-23-16,5 4-5 0</inkml:trace>
  <inkml:trace contextRef="#ctx0" brushRef="#br0" timeOffset="129268.2657">14343 10361 16 0,'-2'-10'186'16,"-5"6"-147"-16,4 2 1 15,1 0 7-15,2 2-30 16,-2 0-12-16,2 0-3 16,0 0-1-16,0 0-1 15,0 0 0-15,0 0 0 0,0 0-4 16,0 0-5-1,0 12 9-15,4 7 1 0,10 10 11 16,-1 3-1-16,1 4-2 16,-3 6-3-16,-5 1 0 15,4-6-2-15,-6-1-4 16,5-8 4-16,-5 3-3 16,-4-7 1-16,0-4-2 15,0-1 5-15,0-4-3 16,0-3 2-16,0 0 5 15,-9-2-2-15,1-3 4 16,-8 6-4-16,-7-5 4 16,-3 4-6-16,-3-2 2 15,2-2-2-15,3-4 1 0,-1 0 0 16,12-2-1-16,-1-2 1 16,3 0 1-16,9 0 6 15,2 0-5-15,0 0 1 16,0 0-7-16,0 0-2 15,0 0-2-15,0 0-11 16,0 0-11-16,0 0-30 16,0 0-74-16,0 0-179 15</inkml:trace>
  <inkml:trace contextRef="#ctx0" brushRef="#br0" timeOffset="135395.6138">5178 5169 173 0,'0'-12'58'15,"0"-10"-35"-15,-19 9 7 16,3 4-5-16,7 3-12 15,1 2-12-15,0 0 0 16,4 4-1-16,2 0 1 16,2-2-1-16,0 2 0 15,0 0-1-15,0 0-3 0,0 0 0 16,-5 0-1-16,5 0 0 16,-6 16 0-16,-10 16 5 15,-6 21 0-15,-12 16 0 16,-17 16 0-16,-7 9 1 15,-16 14-1-15,-10 5 0 16,-7 1 2-16,2 0 0 16,-3-10 1-16,7-10-1 15,21-9 0-15,8-10 1 16,14-12-3-16,9-11-1 16,12-13 1-16,8-17 1 15,9-12-1-15,4-7 2 16,0-3-1-16,0 0-1 15,0 0 0-15,0 0-2 16,0 0-7-16,0 0-5 0,0-13 1 16,13-16-44-16,7-8-60 15</inkml:trace>
  <inkml:trace contextRef="#ctx0" brushRef="#br0" timeOffset="135867.7605">4357 5217 268 0,'-14'-32'15'0,"14"14"-1"16,0 4-5-16,0 0-7 15,12 3-2-15,5 0 1 16,3 1 2-16,7 8 0 16,7 0-3-16,12 2 0 15,10 0 0-15,13 26 1 16,13 11-1-16,5 14 2 16,5 14 2-16,-3 12-4 15,-3 0 3-15,-3 1-3 16,-5-4 2-16,4-5-2 15,-1-8 1-15,-8-8 2 0,-3-3-3 16,-8-6 8-16,-7-6-7 16,-8-6 1-16,-11-12-2 15,-14-2 3-15,-9-10-3 16,-6-1 0-16,-7-7 1 16,0 0 2-16,0 0 8 15,0 0-6-15,0 0-2 16,0 0-3-16,0 0-14 15,0 7-36-15,-5 9-19 16,-8 7-21-16</inkml:trace>
  <inkml:trace contextRef="#ctx0" brushRef="#br1" timeOffset="147898.1304">16392 7997 125 0,'-15'-6'61'0,"-1"-3"-53"16,1-8-8-16,6 1-4 15,9-1-9-15,-2 3 5 16,2 0 4-16,0 1 4 0,0 3 0 16,0 1 6-16,0 7 11 15,0 2 0-15,0 0-6 16,0 0-6-16,0 0-5 15,9 0 0-15,8 0-1 16,3 0 1-16,9 0 0 16,9 0 1-16,3 0 0 15,5 0 0-15,6 0 1 16,-2-2 0-16,4 1 0 16,13-3 0-16,-5-1 0 15,0 1 0-15,8 3-2 0,-1-3 0 16,-13 4 2-1,-1 0-1-15,-6 0 1 0,-7 0-2 16,3 9 1-16,-3 5-1 16,8-1 3-16,6-4-2 15,1-4 1-15,6-5 0 16,-1 0-1-16,16-11 0 16,-5-7 1-16,1-2-1 15,-5 4-1-15,-7 6 0 16,-10 4 0-16,-8 6-1 15,-1 0 2-15,-10 0-2 16,5 0-1-16,2 4 2 16,-5 2 0-16,10-2 2 15,4-4-2-15,9 0 0 0,4-2 1 16,8-18 0 0,-3 3 0-16,-9 0-1 0,-14 9 0 15,-2 6-1-15,-11 2 0 16,-2 0-2-16,4 0 2 15,6 8 1-15,3 0 0 16,0-2 0-16,5-6 1 16,-3 0-1-16,6 0 2 15,-8-8-1-15,5-4 1 16,-7 0-2-16,-9 3 0 16,-2 6 0-16,-4 2 0 15,-7 1-1-15,6 0 0 16,-4 0 1-16,11 4 0 0,-2 3 0 15,7-1 0-15,-3-5 0 16,10-1 1-16,5 0-1 16,8 0 1-16,9-5-1 15,-3-1 0-15,-6 0 0 16,9 2-1-16,-14 2 0 16,4 0 1-16,-1 2 0 15,4-2 0-15,0 0 0 16,-11-2 0-16,6-2 0 15,-4 0 1-15,0 0-1 16,-4 3 0-16,-3 2 0 16,1 1 0-16,-1 0-1 0,-5 0 1 15,-1 0 0 1,-3 1 1-16,-2 10-2 0,6-3 1 16,-8 0 0-16,-1 1 0 15,3-5 1-15,8-4-1 16,5 0 1-16,12 0-1 15,2-4 1-15,-2-3-2 16,-10 5 1-16,-3 2-1 16,-1 0 0-16,-2 0 1 15,-5 10-1-15,4 6-1 16,-4-2 2-16,1-2 0 16,10-4 0-16,1-3 0 15,7-5 3-15,-1 0-3 16,3 0 1-16,2 0-1 15,-7 0 0-15,-2-5 0 0,-2 5 0 16,-1 0-1-16,2 0 1 16,-4 0-1-16,1 0 2 15,9 0-1-15,-4 0 0 16,14-1 1-16,-5-10-1 16,1-1 0-16,-6-1 1 15,-17 9-1-15,-10-2 0 16,-6 6 0-16,-15 0-1 15,3 0 0-15,-7 0 1 16,0 0-4-16,0 0-1 16,-2 0-9-16,0 7-18 15,-19 0-48-15</inkml:trace>
  <inkml:trace contextRef="#ctx0" brushRef="#br1" timeOffset="149017.664">16400 8368 132 0,'-8'0'0'0,"8"0"-6"16,0 0-8-16,0 0 13 16,12 0 1-16,5 0 13 15,14 0 2-15,8 0 3 16,5 0-3-16,3 0-3 15,4 0-7-15,7 0 2 16,9 0-5-16,-1 0 1 16,6 0-1-16,7 0 2 15,-2 0-3-15,-4 1-1 0,6-1 2 16,-10 0-2 0,-5 0 1-16,9 0-1 0,-4 0 1 15,1 0-1-15,3 0 2 16,-3 0-2-16,-6 7 0 15,-3 0 0-15,-11 6 0 16,2 3 0-16,-10-4 0 16,-7-2 1-16,-4 0-1 15,6-5 1-15,-4-3-1 16,5-2 0-16,-3 0 1 16,5 0 0-16,-1 0-1 15,-4 0 2-15,1 0-2 16,-7 0 0-16,0 0 0 0,-2 0 0 15,2 5-2 1,-2 5 2-16,4-4 0 0,13-6 2 16,0 0-1-16,16 0 2 15,8-9 1-15,3-12-1 16,-9 1-3-16,-6 4 0 16,-16 4 0-16,-2 12-2 15,-16 0 2-15,-4 0 0 16,2 0-1-16,-6 7 2 15,-6-1-2-15,1 5 0 16,1-1-2-16,-8 0-5 16,-2 8-12-16,0 0-50 0</inkml:trace>
  <inkml:trace contextRef="#ctx0" brushRef="#br1" timeOffset="157167.6537">18694 9204 95 0,'0'-4'25'0,"0"4"-13"15,-2 0-8-15,2 0-2 0,0 0-2 16,0 0 0-16,0 0-4 16,0 0 3-16,0 0-2 15,0 0 0-15,0 0 0 16,0 0 3-16,-2 6-3 16,2 4 2-16,-7-6-5 15,3-2 6-15,-6-2 5 16,-5 0 9-16,-1 0-1 15,-1 0-4-15,-8 0 7 16,0-6-2-16,3-4-5 16,-2 0 1-16,2 2 4 15,-1-2 3-15,8-2-10 16,1-3 4-16,1-3-4 0,-3-5 2 16,2-4-7-16,4-5 7 15,3-3-7-15,0-5 0 16,5-1-1-16,2 3-1 15,0 2 0-15,0 0 0 16,0 10-1-16,0-4 1 16,0 5-1-16,11-1 1 15,3 1-1-15,3 3-1 16,6 1-2-16,-5 3 2 16,11 0-2-16,0 3 4 15,-3-2-3-15,3 5 3 16,0 0 0-16,2-3-2 0,0 2 2 15,6-3 0 1,-2 2 0-16,3 0 0 0,-7 0 2 16,2 2-2-16,3 1 2 15,-7-2-1-15,2 5 0 16,9-2 0-16,-4-1 2 16,4 3-3-16,-2 1 1 15,-3 1 0-15,8 2 0 16,-3-6 1-16,2 1 0 15,3 2 1-15,-3-2-1 16,-2 4 1-16,3 1-2 16,-1 4 2-16,1-2-2 0,-3 2 2 15,-1 0-2 1,11 0-1-16,3 0 4 0,5-4-4 16,0 1 1-16,-7-2 0 15,1 3-1-15,-8-1 1 16,-2 0 1-16,1 3-1 15,-1-3 1-15,-7 0 0 16,6 0 1-16,-3 2 1 16,4 1-1-16,-7 0 1 15,4 0-3-15,3 0 3 16,-2 0-3-16,-7 0 1 16,8 0 1-16,-10 7-3 15,2 2 2-15,-4 1-1 16,-2-2 2-16,-3 3-2 15,1 1 1-15,-5 5-2 0,5 2 1 16,-8 0 0-16,3 5 0 16,3 0 1-16,-6 3-2 15,0 2 1-15,4-1 0 16,-5 2-1-16,-3-4 3 16,-1-1-1-16,-6-3-2 15,3 1 0-15,-7 0 0 16,0 3 1-16,0 0-1 15,0-2 1-15,-2 0 1 16,0-2-2-16,0-5 0 16,0 10 0-16,-2 1 0 15,-15 3 2-15,-6 0 2 0,-1 2-1 16,-5-5-2 0,2-1-1-16,1-4 0 0,-3-3 4 15,2-5-3-15,7 0-1 16,-5 5 1-16,-6-5 3 15,-9 3-4-15,-2-1 1 16,-1-2-2-16,-1 4 2 16,-8-3-2-16,4-1 2 15,-6 0 0-15,0-3-1 16,15-2 0-16,-4-2 1 16,1 0-1-16,0-2 1 15,-10-2-1-15,6 2 1 16,-6 0 0-16,-8-2-1 0,0-2 0 15,2 0 0-15,2 1 0 16,-2-2 0-16,12 4 0 16,-8-2 0-16,2 2-1 15,3 0 2-15,5-1-2 16,0 0 2-16,-4-1-2 16,4-2 2-16,0-1-1 15,1 0 2-15,-1 0-2 16,-1 0 0-16,1 0 1 15,1 0-4-15,1 2 6 16,9-2-3-16,-1 0 0 16,12 0 0-16,-5 0 0 15,5 0 1-15,2 0 0 16,4 0-1-16,1 0 3 0,4 0 1 16,1 0-2-16,8 0-1 15,0 0 2-15,2 0-1 16,0 0 1-16,0 0-2 15,0-2 2-15,0 2-1 16,-2-1-1-16,0 1 2 16,2-3-2-16,-7 3 1 15,3-1-2-15,2-2 1 16,-6 1 0-16,4 0-1 16,2 0 2-16,-7-1-2 15,4 2 2-15,-4-3-2 16,5 2 6-16,0 1-3 15,-3-2 3-15,5 3-4 0,2-2 0 16,-2 1 0-16,2 1-2 16,0-3 0-16,0 3 0 15,0 0-2-15,0 0 4 16,0 0-4-16,0 0 2 16,0 0 0-16,0 0 0 15,0 0 0-15,0 0 0 16,0 0 0-16,0 0 2 15,0 0-1-15,0 0 1 16,0 0-1-16,0 0 1 16,0 0-1-16,0 0 3 15,0-2-1-15,0 2 0 0,0 0 4 16,0 0-7-16,0 0 2 16,0 0-1-16,0 0-2 15,0 0 2-15,0 0-2 16,0 0 1-16,0 0 0 15,0 0-1-15,0 0 2 16,0 0-2-16,0 0 2 16,0 0-2-16,0 0 2 15,0 0-2-15,0 0 0 16,0 0 1-16,0 0-1 16,0 0-4-16,0 0 4 15,0 0-2-15,0 0 0 16,0 0-5-16,0 0 1 15,0 0-4-15,0 0-3 16,0 0-2-16,0 0 2 0,0 0 2 16,0 0-4-16,0 0-12 15,0 0-21-15,0 2-10 16,2 13-31-16</inkml:trace>
  <inkml:trace contextRef="#ctx0" brushRef="#br1" timeOffset="160040.3041">19882 9785 198 0,'2'-7'0'15,"7"-3"-25"1,-7 2-9-16,9-1 18 0,-8 5 16 16,-3 2 0-16,0 2 1 15,0 0-1-15,6 0 1 16,3 0-1-16,5 0-1 16,-1 0 0-16,2 0-1 15,-1 0 1-15,8 0 1 16,-2 0 0-16,2 0 1 15,7 0 2-15,-2 0 3 16,2 0 8-16,0 0-8 16,-2 0-1-16,-1-2-3 15,7-2-1-15,-8-2 6 16,8 2-6-16,-6 1 5 0,0 3 1 16,0 0 8-16,0 0-6 15,2 0-1-15,4 0-1 16,5 7-3-16,2 2-1 15,5-4 1-15,-1 4 2 16,3-3-4-16,4 0 2 16,-4-3-2-16,-1 4 3 15,-3-4 0-15,-7 1-2 16,8-2 1-16,-3 0-2 16,-4-2 3-16,3 0-3 15,1 0 0-15,1 0 2 16,-7 0 5-16,3 0-3 15,-5 0 1-15,4 0-3 0,-6 0 0 16,7 7 2-16,4-3 0 16,5 2 1-16,-1-2-7 15,4-1 2-15,-4 2-1 16,1-5 0-16,3 0 1 16,-6 0 0-16,-2 0 0 15,1 0 2-15,-4 0 0 16,3 0 0-16,1 0-3 15,-1 0 0-15,-2 0 0 16,3 0-1-16,-3 0 3 16,0 0-1-16,-6 0 4 15,4 0-2-15,-14 0 0 0,4 0 0 16,-3 0-4 0,-2-3 3-16,-7 0-3 15,-8 1 1-15,-1 2-1 0,-7 0 0 16,2 0 0-16,-2 0 2 15,0 0 1-15,0 0 0 16,0 0-2-16,0 0-1 16,0 0-5-16,0 0-16 15,-17 3-63-15,-28 16-90 16</inkml:trace>
  <inkml:trace contextRef="#ctx0" brushRef="#br1" timeOffset="160993.4254">17077 10618 7 0,'-25'-18'86'0,"9"4"-47"16,3 2-1-16,9 1 4 16,-4 4 1-16,4 2-6 15,4 1 6-15,0 4-11 16,0 0-15-16,0 0-5 15,0 0-9-15,0 0-3 16,0 0-2-16,16-1-1 16,14 1 3-16,18-3 0 15,3 3 0-15,16 0 0 16,5 0 2-16,1 0-2 0,12 0 0 16,-1 0 0-16,9 0 0 15,15 0 0-15,6 3 0 16,1 1 1-16,1-3-1 15,-6 1 0-15,-6 1 0 16,-2-3 0-16,8 0 0 16,-6 0 0-16,-5 0 2 15,-11 0-2-15,-5 0 0 16,-7 0 0-16,-5 0 0 16,-4-3 1-16,-9-4 0 15,0 0 0-15,-12 1 0 16,-3-2 0-16,-5 2 3 0,-16 0-3 15,2 2 1 1,-6 2-2-16,1 2 1 0,-13-1-1 16,-4 1 1-16,0 0-2 15,-2 0 2-15,0 0-2 16,0 0 2-16,0 0-2 16,0 0 1-16,0 0 0 15,0 0-1-15,0 0-1 16,0 0 0-16,0 0-9 15,5 0-10-15,-1 0-52 16,-4 0-47-16</inkml:trace>
  <inkml:trace contextRef="#ctx0" brushRef="#br1" timeOffset="163424.1759">11943 12872 181 0,'0'-19'18'0,"0"5"-18"15,0 4 10-15,0 6 18 16,0 2 9-16,0 2-10 16,0 0-1-16,0 0-1 15,0 0-14-15,0 0-11 16,0 2-11-16,0 20 3 0,-18 14 8 16,-7 15 2-16,-5 4-2 15,-1-4 1-15,2-11 1 16,6-10-1-16,7-7-1 15,3-10 0-15,7 1 2 16,-4-6-1-16,10-2-2 16,-2-3-2-16,2-3-6 15,0 0-12-15,0 0-6 16,4-9-34-16,25-25-27 16</inkml:trace>
  <inkml:trace contextRef="#ctx0" brushRef="#br1" timeOffset="163754.9349">11908 12802 156 0,'0'0'97'0,"0"0"-97"16,0 0-43-16,0 0 29 16,0 1 9-16,0 11 5 15,10 9 1-15,11-4 3 16,-6 3 3-16,5 3 6 15,13-1-5-15,-10 6 9 16,13-4-8-16,-5-3 1 16,0 0-1-16,-2 0-2 15,-2-7 0-15,-8-1-2 0,2-3-3 16,-5-6-1 0,-12 0 0-16,-4-2 1 0,2-2-1 15,-2 0-1-15,0 3 4 16,0-3-4-16,0 3 0 15,-2 2-18-15,-16 8 4 16,-7-1-41-16,6-6-48 16</inkml:trace>
  <inkml:trace contextRef="#ctx0" brushRef="#br1" timeOffset="164173.4742">11918 12991 83 0,'-10'-9'135'16,"2"-1"-130"-16,2 4-3 15,-1-1 4-15,3 4 17 16,0 3 7-16,-1 0-10 16,3 0-1-16,2 0-7 15,0 0-12-15,0 0-3 16,0 2-5-16,0 18-8 15,0 18 16-15,7 14 4 16,-1 19 7-16,-2 15-3 16,5 14 1-16,1 8-2 0,-4 0-1 15,7 3-2 1,3-10 0-16,-4-2-2 16,12-11-2-16,-6-7 1 0,-1-15-1 15,-5-14 0-15,-1-16 0 16,-5-12 0-16,-4-9 0 15,-2-13 0-15,0-2 0 16,0 0 4-16,0 0 5 16,0-1-5-16,0-27-4 15,-8-14-55-15,-3-14-24 16,6-6-15-16,5-7-37 16</inkml:trace>
  <inkml:trace contextRef="#ctx0" brushRef="#br1" timeOffset="164490.9949">11960 12865 274 0,'-5'-1'34'15,"0"1"-31"-15,-2 0-3 16,-7 0 1-16,-3 22 2 16,-12 10-2-16,-4 14-1 15,-7 0 0-15,3 0 3 16,0 0 1-16,3-7-2 0,3 0 1 16,0-7-1-16,6-8-2 15,12-9 0-15,9-12-2 16,4 0-23-16,0-3-36 15,0 0-60-15,15-17 17 16</inkml:trace>
  <inkml:trace contextRef="#ctx0" brushRef="#br1" timeOffset="164744.1996">11945 12882 256 0,'0'0'28'0,"0"0"-28"0,7 0-1 15,-1 9 1 1,15 12 6-16,1 7 10 0,5-4-4 16,2-2-9-16,0-5 3 15,-3 2-4-15,-1-5 2 16,-5-4-3-16,-3-2-1 16,-1-2 0-16,-5-2 0 15,-3-2-2-15,-6 0-3 16,-2 0-6-16,0-2-6 15,0 0-12-15,-8 4-44 16,-9 0-76-16</inkml:trace>
  <inkml:trace contextRef="#ctx0" brushRef="#br1" timeOffset="165095.4332">11945 13044 222 0,'0'-3'52'15,"-2"2"-51"-15,2 1 0 16,0 0 0-16,0 0-1 16,0 1-10-16,0 20 5 15,0 11 5-15,0 15 8 16,2 19 7-16,5 16 5 16,-4 12 1-16,0 12 0 15,5 2 0-15,-4 0-11 16,-2-7 0-16,5-9-6 15,-1-16 0-15,-4-22-4 0,10-20 0 16,-10-18 0-16,4-5 0 16,-3-9 0-16,-3-2 0 15,0 0 1-15,0 0 3 16,0 0 3-16,0 0-4 16,0 0 3-16,0 0-6 15,-3-19-8-15,-7-2-30 16,-2-6-28-16,10-7-35 15</inkml:trace>
  <inkml:trace contextRef="#ctx0" brushRef="#br1" timeOffset="166327.2659">11557 14985 85 0,'-2'0'158'0,"0"0"-132"15,2 0-8-15,0 0 15 16,0 0-3-16,0 0-8 15,0 0-17-15,0-4-5 16,16-2 0-16,11-4 0 16,6 0 0-16,3 0 0 15,-5 6-1-15,-4 2 0 16,-8 2-7-16,-3 0-7 16,5 0-11-16,-11 0-16 0,-1 0-37 15,-7 0-43-15</inkml:trace>
  <inkml:trace contextRef="#ctx0" brushRef="#br1" timeOffset="166543.5645">11615 14861 10 0,'-2'0'142'15,"0"18"-142"-15,-7 16-25 16,5 15 25-16,-10 5 0 15,8-1 1-15,1 0-1 0,3-12 0 16,2-2 4-16,0-7-4 16,0-8 0-16,0 1 0 15,7-8 0-15,-1-3-12 16,12-8-31-16</inkml:trace>
  <inkml:trace contextRef="#ctx0" brushRef="#br1" timeOffset="167430.1473">11896 14885 66 0,'-22'0'38'0,"2"12"-31"16,-5 12-1-16,4 6 2 15,-2 6 12-15,3 0 6 16,5-4 1-16,3-1-2 16,5-6-8-16,7-3-4 15,0-3-4-15,0-3-3 16,0-7-6-16,9 0 1 0,5-8-1 15,3-1 0-15,6 0 0 16,-1 0 2-16,5-14-2 16,0-10-1-16,-8-7-5 15,2-1-3-15,-13 0 2 16,-3 3-6-16,-5 8 13 16,0 2 0-16,0 9 5 15,0 1 10-15,0 9-3 16,-5-1 6-16,3 1 1 15,2 0-8-15,0 0-9 16,0 0-2-16,0 0-9 16,0 10-8-16,2 12 15 15,9 4 2-15,3 0 3 16,-2 0 0-16,-1-4 1 16,-5-8-2-16,5-3 1 0,-7-6-2 15,-2-3 0-15,4 1-1 16,-4-3-1-16,-2 0-1 15,0 0-4-15,4 0-7 16,5-9-9-16,2-12-6 16,5-16-56-16,-3 9-4 15,-6-5 59-15,-3 1 21 16,3 5 6-16,-3 0 2 16,5 4 15-16,-2 2-1 15,2 10 0-15,-7 3 6 16,-2 4 15-16,0 2 9 15,0 2-5-15,0 0-15 0,0 0-9 16,0 0-5 0,0 0-6-16,0 0-4 0,2 17 1 15,5 14 3-15,-1 7 8 16,2 10 6-16,-4 6-4 16,-2 6 0-16,0 1-3 15,5-1-4-15,-1-2-3 16,-4-8-4-16,4-8 5 15,-2-10-4-15,-2-11-2 16,0-9-1-16,0-5 1 16,-2 3-4-16,0-3-6 15,0-6-11-15,0-1-13 16,0 0-11-16,0 0-16 16,0-6-60-16</inkml:trace>
  <inkml:trace contextRef="#ctx0" brushRef="#br1" timeOffset="167833.6475">12140 14833 143 0,'0'-18'0'15,"3"4"-15"-15,13 0 15 16,-1-1 5-16,10 5 7 0,2 5 5 15,4-4 6 1,14 8 0-16,-3 1-9 0,0 0-7 16,-3 0-5-16,-8 7 0 15,-5 7-2-15,-8 2 8 16,-5 7-1-16,-10-1-1 16,-3 10-2-16,0 0 2 15,-7-3 5-15,-17 3-2 16,-10-9 2-16,-4-1 0 15,-4-9 7-15,-7-2-11 16,-2-5 1-16,4-4-2 16,5-2-4-16,5 0 5 15,9 0 0-15,10-6-5 16,5 2-2-16,8 2-2 16,5-1 0-16,0 2-16 0,2 1-62 15,25-3-31-15,3-1-22 16</inkml:trace>
  <inkml:trace contextRef="#ctx0" brushRef="#br1" timeOffset="169064.8234">12458 14883 204 0,'-2'0'91'0,"2"0"-80"15,0 0-8-15,0 0 1 16,0 0-4-16,13-2-8 15,18-2 5-15,11-5 3 0,3 0 1 16,-3 1 0-16,-1-5-1 16,-6 4 1-16,1 2 0 15,-5 1-2-15,-2-3 1 16,0-1 0-16,-2 0-2 16,-12-3-2-16,1 4-6 15,-7-8-2-15,-7-2 0 16,-2-3-6-16,0 1-6 15,-2 3 18-15,-19 8 5 16,4-2-3-16,-10 10 4 16,0-3 8-16,-2 2 5 15,0 3 1-15,5-2-1 0,-3 2-1 16,12 0-6-16,1 0 3 16,5 0-6-1,7 12-3-15,-7 13-2 0,5 8 2 16,4 15 7-16,0 9 6 15,0-1-5-15,0-5-6 16,0-8 0-16,15-5 0 16,10-10 1-16,2-1-3 15,4-4 0-15,0-7 0 16,7-2-7-16,-5 0-5 16,-4-4-43-16,-4-3-113 15</inkml:trace>
  <inkml:trace contextRef="#ctx0" brushRef="#br1" timeOffset="170250.737">11669 15966 207 0,'-2'-8'0'0,"0"4"-5"16,2 2 5-16,0-2 7 15,0 4 7-15,0 0-10 16,0 0 0-16,0 0 10 16,0 0 1-16,0 0-4 15,0 0-6-15,0 0 1 16,0 0-4-16,0 0 1 0,0 0-3 15,0 0 2-15,0 0 0 16,0 0 2-16,0 0 6 16,0 0-4-16,0 0 0 15,0 0-4-15,0 0 2 16,0 0-2-16,0 0-1 16,0 0 1-16,0 0 0 15,0 0 2-15,0 0 1 16,0 0-3-16,0 0-2 15,0 0-1-15,0 0-6 16,0 10-2-16,0 8 9 16,8 10 1-16,6 2 0 15,-1 0 1-15,0 4 0 0,-1-5-2 16,-6-8 2 0,1-7-1-16,-3 1 0 0,4-6-1 15,-4-1 0-15,-2-4 1 16,-2 0-1-16,0-2 2 15,0-2-1-15,0 0 6 16,0 0 5-16,0 0 8 16,0 0-1-16,0-6-4 15,0-11-9-15,0-6-6 16,0-4-4-16,0 2 0 16,2-7 3-16,13 10-4 15,1 1 4-15,3 2-5 16,4 0-1-16,4 2-7 15,0 4-22-15,0 9-34 0,-7 4-26 16,0 0-21-16</inkml:trace>
  <inkml:trace contextRef="#ctx0" brushRef="#br1" timeOffset="170641.1606">11954 16130 179 0,'0'0'49'16,"0"0"-49"-16,1 0 0 0,18 0 12 16,6-1 1-1,4-14-2-15,15-3-5 16,-6-4 1-16,-3 0-6 16,0 1-1-16,-14 2-2 0,-5 9 0 15,-9-2-2-15,-7 2 4 16,0 0 0-16,0-6-8 15,-15 8 7-15,-8 4-4 16,3-2-1-16,-7 6 6 16,2 0 6-16,-3 0-1 15,3 10 6-15,5 3-9 16,3 4 2-16,7-3-4 16,8 8-1-16,2-4 1 15,0 2 0-15,0-4 1 16,12 4 1-16,7-6-1 0,10 0-1 15,-2-1 0 1,4-4-5-16,5-3-7 0,-3-2-27 16,5-4-91-16</inkml:trace>
  <inkml:trace contextRef="#ctx0" brushRef="#br1" timeOffset="171035.653">12453 15881 274 0,'-28'0'21'16,"1"0"-18"-16,0 0 1 15,0 11 2-15,0 6-6 16,9 1 0-16,5 1-2 16,7-6 0-16,0 0-3 0,6 1 1 15,0 2 3-15,0-2-1 16,12-1 2-16,1-5-1 15,5-3-1-15,5-5-9 16,4 0-3-16,0-8 0 16,-4-18-9-16,2-6-9 15,-5 2-5-15,0 6 4 16,-15 10 17-16,-5 2 16 16,0 12 31-16,0 0 1 15,0 0 4-15,0 0-17 0,0 0-15 16,0 0-2-1,0 13 3-15,0 4-3 0,0-3-2 16,2 0-3-16,13 2 0 16,4-5 2-16,-2 1-7 15,1-1-12-15,-1-3-49 16</inkml:trace>
  <inkml:trace contextRef="#ctx0" brushRef="#br1" timeOffset="171246.7802">12729 15861 136 0,'-19'0'17'0,"-2"0"-17"16,8 0-1-16,2 0 0 15,2 0 1-15,0 0 0 16,5 0-10-16,4 0 2 15,0 7 0-15,0-2-9 16,0 12-12-16</inkml:trace>
  <inkml:trace contextRef="#ctx0" brushRef="#br1" timeOffset="171681.875">11455 16262 245 0,'-40'0'70'15,"24"0"-8"-15,12-1-16 16,4-8-30-16,18 1-16 16,49-12-10-16,26-14 10 15,34-10 0-15,9-6 0 16,-2 2 0-16,-3 4 0 15,-10 6 0-15,-15 8-3 16,-19 7-2-16,-15 15-6 16,-30 8-7-16,-19 0-3 15,-23 0-6-15,-10 8-8 16,-43 25 16-16,-27 5 19 0,-16 12 11 16,-14 2-2-16,4-7 0 15,-4-3 6-15,23-9-4 16,14-10-6-16,31-12 16 15,22-11-11-15,13 0-10 16,7 0-1-16,7 0-3 16,28-2-11-16,21-19 15 15,20-15-2-15,8-3-15 16,1 3-21-16,-12 3-18 16,-3 12-39-16</inkml:trace>
  <inkml:trace contextRef="#ctx0" brushRef="#br1" timeOffset="172557.6557">12917 15486 344 0,'-5'-2'0'15,"5"2"-13"-15,0 0 5 16,0 13-5-16,0 19 4 0,0 16 9 16,16 8 3-1,-1 2 3-15,1-4-6 0,-1 3 2 16,1-7-1-16,-5-9 1 15,1-7 0-15,-10-15-2 16,1-11 3-16,-3-4-1 16,0-4-1-16,0 0 4 15,0 0 6-15,0 0-1 16,0 0-6-16,0-12-4 16,-1-11-18-16,1-4 1 15,0-1-12-15,1-3 2 16,25 3 10-16,-1 0 9 0,3 8 2 15,3-6 3-15,0 7 0 16,0 8 1-16,-6 1 2 16,-2 8-1-16,-13 2 0 15,0 0 0-15,-1 0-1 16,-3 0 2-16,3 13 3 16,-2 6 0-16,2 4 1 15,-5 4 8-15,-4 3-5 16,2-2 10-16,3 0-9 15,-1-8 1-15,1-5-2 16,6 2-1-16,0-7-3 16,5-2 1-16,1-3-4 15,10 1 1-15,2-6-1 0,9 0 0 16,5-2 0 0,-4-20 0-16,9-10-1 0,-6 1-8 15,-9-1 1-15,-8-2-1 16,-8 10-2-16,-10 4 7 15,-2 2 2-15,-5 3 2 16,0 7 7-16,-9-1-3 16,-18 3-4-16,0 4 0 15,-4 2-2-15,-4 0 0 16,-4 0 2-16,10 8 3 16,0 6-3-16,10 0 1 15,5-2 2-15,5 7 0 16,5-2 0-16,4 3 0 15,0 4 0-15,0 3 2 0,13-1 1 16,7-7 0-16,3 2-5 16,-2-7 1-16,2-5-1 15,-1 0-2-15,7-6-2 16,0-3-6-16,5 0-25 16,-1 0-110-16</inkml:trace>
  <inkml:trace contextRef="#ctx0" brushRef="#br1" timeOffset="173017.6241">14053 15635 209 0,'-26'-4'59'0,"1"4"-56"15,9 0-3-15,-11 2 5 16,-2 14-3-16,10 1 0 16,-4 2 1-16,12 1-1 15,5 2 3-15,-2-1-1 16,6 0 5-16,2-3-4 16,0 0-3-16,0-4-1 15,10-4 0-15,5-2-2 16,3-8-2-16,6 0-1 0,-5 0-3 15,9-16-3-15,-4-18-3 16,-2-1-17-16,1-6 0 16,-7 7-37-16,-7 13 33 15,-5 12 34-15,-4 7 40 16,0 2-1-16,0 0-9 16,0 0-25-16,0 11-3 15,0 10 0-15,2 7 15 16,5 2-3-16,0-4-9 15,6-4-3-15,0 0-2 16,3-8-4-16,11-6-16 16,-1-8-10-16,8 0-108 15</inkml:trace>
  <inkml:trace contextRef="#ctx0" brushRef="#br1" timeOffset="173331.834">14472 15584 101 0,'-27'-1'137'0,"-2"1"-137"15,-4 0 0-15,-5 8 7 16,-4 12 3-16,11 0 17 16,-6 0 2-16,20 2-6 15,5-4-5-15,8 2-11 16,4-2-5-16,0-2-2 15,0-5 2-15,14 4-2 0,1-11 0 16,14 2 0-16,0-6 1 16,-1 0-2-16,11-6 1 15,-8-13-9-15,-4-8-12 16,0-9-7-16,-14-6 4 16,-2-8-12-16,-4-7 2 15,-5-3-15-15,-2-6-31 16</inkml:trace>
  <inkml:trace contextRef="#ctx0" brushRef="#br1" timeOffset="173639.7784">14488 15212 132 0,'0'-8'62'16,"0"8"-12"-16,0 0-19 15,0 0-31-15,0 0 0 16,0 0-6-16,-5 18-5 0,-4 12 11 16,5 20 4-1,-5 6 5-15,2 7-5 0,2-4 1 16,5-2-1-16,0-6-1 15,0-8-1-15,5-9 1 16,15-6 0-16,5-9-3 16,-3 0 7-16,7-1-6 15,5-6 1-15,-1-4-1 16,9-4-1-16,3-4-1 16,1 0-6-16,2-2-9 15,-13-14-16-15,-8-4 2 16,-12 8 17-16,-11-2 13 0,-4 3 9 15,0 0 20 1,0 5-19-16,-15 2-10 0,-5 4-40 16,-11 0-114-16</inkml:trace>
  <inkml:trace contextRef="#ctx0" brushRef="#br1" timeOffset="175745.2494">18937 9978 79 0,'0'8'0'0,"13"-8"-23"16,3 2 23-16,11-2 1 15,-1 0 0-15,-17 0-1 16,0 0 10-16,-7-2 7 16,0 0 7-16,-2 2 1 15,0 0-2-15,6 0-10 16,-2 0-10-16,-2-2 1 15,7 0-4-15,-1-2 0 16,6 0 0-16,-3 0 0 16,3 2 1-16,-1-2-1 15,0-1 1-15,4-2 1 16,11-3-2-16,1-2 1 0,-4 3-2 16,-4-1 2-16,4 5-1 15,0-3 0-15,4 2 0 16,2-1-1-16,11 6 1 15,7 1-3-15,5 0-13 16,13 0-39-16</inkml:trace>
  <inkml:trace contextRef="#ctx0" brushRef="#br1" timeOffset="178303.8364">19284 10535 159 0,'0'0'61'0,"0"0"-46"15,0 0 5-15,0 0 5 16,0 0 5-16,0-4-10 15,0-3-4-15,-4-2 2 16,-5 3-2-16,3 3-8 16,-4 0-8-16,-3 1-3 15,-3 2-9-15,-1 0-2 0,-8 0-3 16,-2 0 6 0,3 5 2-16,0-2 5 0,-1 1-2 15,3-4 6-15,-3 0 1 16,7 0-1-16,-6 0-1 15,6-7-6-15,-2-12 5 16,0-5 2-16,5-2-5 16,1-6 1-16,1-2 4 15,-1 0 0-15,8-2-3 16,-3-3-5-16,7-2-3 16,2-2 4-16,0 2 6 15,0-2 1-15,2 3 0 16,11 0 0-16,3 6 0 15,-3 3 0-15,5 1 0 0,6 3 0 16,1 0 0-16,-1 2 1 16,10 4-1-16,-3 2 3 15,4-2 0-15,4 5-3 16,3 4 5-16,0 3-1 16,1 4-2-16,-8 5-1 15,1 0 0-15,-3 0 2 16,5 6-2-16,5 13 0 15,-1 2-1-15,2 3 1 16,1 5 0-16,1 3 2 16,-1 0-2-16,-6-2-1 15,0 6 3-15,-10 4-3 16,-9 3 4-16,-4 4-3 0,-7 3 4 16,-9 3-2-1,0-1 3-15,0-2-1 0,-12-4-1 16,-14-8 0-16,-12 3-3 15,-9-5 10-15,-11 3-6 16,-4-5 2-16,-7-1 0 16,-1-4 1-16,8-4-4 15,5-7 0-15,10-8-4 16,-1-4 6-16,13-5-1 16,-1-1-2-16,7 0 2 15,10 0 1-15,3-8 0 16,1-5-2-16,1 3 6 0,5-1-5 15,5 5-3 1,4 3 0-16,0-3 1 0,0 3 0 16,0-1-3-16,0 4 0 15,0-1 0-15,0 1 0 16,0 0-1-16,0 0 1 16,0 0-2-16,0 0 2 15,0 0 0-15,0 0 2 16,0 0-4-16,0 0 3 15,0 0-2-15,0 0-1 16,0 0 1-16,0 0 0 16,0 0-2-16,0 0-4 15,0 0-9-15,0 0-2 0,0 1-16 16,0 12-17 0,19-10-56-16</inkml:trace>
  <inkml:trace contextRef="#ctx0" brushRef="#br1" timeOffset="180570.1868">21225 9906 169 0,'-29'-10'41'16,"0"1"-27"-16,5 4 6 16,-5-5 18-16,2 3-12 15,0-1-6-15,5 5-13 16,7 0-1-16,-1 2 3 16,5 1-9-16,-3-4 0 15,10 1 3-15,-5 2-3 16,7-1 1-16,0-5 4 0,-7-1 4 15,-1-10 10-15,4-6-6 16,2-8-10-16,-1-6-3 16,1-7 0-16,4 1-1 15,0-5 2-15,0 9-1 16,0-1 1-16,0 4-1 16,4 5 0-16,11 3 0 15,8 1-1-15,6 4 1 16,11 0-1-16,5-3-1 15,8 4 2-15,7 2-3 16,12-2 3-16,-3 3 0 16,2 6 0-16,1 0 0 15,-6 2 0-15,1-3 0 16,4 4 2-16,-4 1-2 16,-9-2 1-16,0 6 0 0,-9 6 0 15,2 0 0-15,-6 0 0 16,3 0 0-16,4 14 1 15,-7 0-2-15,-1 6 0 16,-4 0 1-16,3 1 0 16,-3 6 0-16,-9-1 0 15,2 2-1-15,-4 0 2 16,0 2 1-16,-4-3-2 16,2-1-1-16,-8-2 1 15,2-1-1-15,-13 0 0 16,2-1 0-16,-10-2 0 15,0 0 0-15,0-2 0 0,0 2 1 16,-18 4 5-16,-14 2 0 16,-3 0 1-16,-3 3-1 15,-9-2-2-15,1-1-3 16,-10-2-1-16,-2 2 0 16,-9 3 1-16,3-8-1 15,-6-2 0-15,7-3 0 16,5-9 0-16,0-2 6 15,-4-5-5-15,3 0 2 16,-9 0-3-16,-3-3 3 16,7-12-1-16,-5-2-2 15,-1 2 0-15,13-3 0 16,3 1 0-16,7-1-1 0,5 0 1 16,3 4-4-16,9-1 3 15,5 0 0-15,5-1 0 16,7-3 0-16,1 0 1 15,10 1-1-15,2-4 0 16,0-2 0-16,12-6-12 16,15-4 3-16,-1-2-2 15,5 0-2-15,10 1 11 16,-10 6 3-16,0-2 0 16,2 3-1-16,5 1 1 15,2 0-4-15,7 1 4 16,-3 2 0-16,8 2 0 0,-1 4 0 15,7 2 0-15,9 0 0 16,2-1 0-16,-7 3 0 16,5 7 1-16,-5 2 1 15,1 5-2-15,-10 0 3 16,5 0 0-16,-4 15 1 16,-1 7-1-16,-4 0 1 15,3 2-1-15,-10 2-3 16,-2 2 1-16,-7 2 0 15,-2 2 3-15,-6 2-4 16,2 4 2-16,-5-2 1 16,-2 3-1-16,-6-4 1 15,-6-2-3-15,4-3 2 16,-3-5-1-16,-7 4-1 0,0-8 0 16,-2-4 1-16,0-1 0 15,0 0-1-15,-23 2 5 16,-14 4-1-16,-17 5 2 15,-6-1-2-15,-11-1-3 16,-8 0 1-16,6-6 0 16,-4 3-2-16,-6-7 0 15,9-3 1-15,1-4 0 16,0-3 0-16,3-4-1 16,1-1 3-16,2 0 1 15,5 0-2-15,10-13-1 0,6-2 1 16,3-7-1-1,3-4-1-15,5-1 0 0,6 1 3 16,-2-2-3-16,-3-2 0 16,7-4-2-16,5-4 0 15,5 2 2-15,-2-2-2 16,11 2 2-16,-1 2-1 16,7 2-1-16,-1 5 1 15,3 3-2-15,0 4 3 16,0 2-3-16,14-2 1 15,1-2-6-15,16 0 4 16,10 0-2-16,3 4 3 16,12-3 0-16,4 4 2 15,7-1 0-15,-3 2 1 16,1 6-1-16,-3 2 2 0,3 2-2 16,-12 6 2-16,10 0-1 15,1 0 0-15,3 4 1 16,3 10-1-16,-4-1 1 15,-5 8-1-15,-13 0 2 16,4 0-1-16,-5 2-1 16,-3 6 2-16,1-1-2 15,-1 3 1-15,-6 2 0 16,3 2-1-16,-13 1 2 16,-8-2 0-16,-6-4-2 15,-5-3 1-15,-7 6 0 16,-2-5-1-16,-7 3 2 0,-26 4 1 15,-14-3 2-15,-17 1-2 16,-8-4-2-16,-13-1 5 16,-4-2-4-16,-2-3 1 15,-7-5-2-15,11-4-1 16,0-7 0-16,16-2 1 16,2-4 1-16,11-1-2 15,2 0 2-15,4 0-2 16,4-6 3-16,5-7-2 15,10 0 3-15,6 0 0 16,3-4 0-16,6 0-2 16,7 2-2-16,-3 3 0 15,3 0-2-15,5 3 2 16,-4 0-6-16,4 1-3 0,-1 4-10 16,5 2-26-16,2-4-110 15</inkml:trace>
  <inkml:trace contextRef="#ctx0" brushRef="#br1" timeOffset="182714.0859">21688 9156 255 0,'-15'0'49'16,"-5"0"-29"-16,5-16 21 15,1 4-13-15,7 2-11 16,3 4-6-16,0 0-11 16,-6-3 0-16,6 2 1 15,-5-4-2-15,5 1 2 16,-3-3-2-16,0-8 0 15,-6-4 1-15,2-11-1 0,-7-9-1 16,3-5 1-16,-10-8 1 16,5-10-4-16,-10-17 5 15,-3-17-2-15,-2-14 0 16,4-12 1-16,-7-8 0 16,-1-5 1-16,6-5-1 15,4-4 0-15,12-2-1 16,6 2-1-16,8 6 0 15,3 8-4-15,0-1 5 16,0 7-3-16,0 2 0 16,0 13 1-16,-11 5 3 15,-2 7 0-15,-1 6 0 16,-1 4 2-16,8 11-1 0,0 14-1 16,5 7 1-1,2 17-1-15,0 4 0 0,0 12-1 16,0 0 1-16,0 0-1 15,0 2 1-15,4-2 0 16,4-1 0-16,-6 0 1 16,0 5 1-16,0 2-2 15,-2 5 5-15,2 8-2 16,-2 4-2-16,0 5-1 16,0 0 0-16,0 0 0 15,0 0-3-15,0 0-1 16,0 0-4-16,0 5-3 0,-16 21-2 15,-13 12 13 1,-17 20 5-16,-12 8-3 0,-9 2 2 16,3 1-3-16,0-12 1 15,12-7-2-15,4-7 0 16,17-15 1-16,5-5-2 16,10-6 1-16,10-7-8 15,6-4-21-15,0-2-61 16,4-4-17-16</inkml:trace>
  <inkml:trace contextRef="#ctx0" brushRef="#br1" timeOffset="183006.0967">20925 5835 249 0,'0'-7'35'15,"0"7"-35"-15,15 0-7 16,12 3 0-16,4 11 7 15,9 4 1-15,3 4 3 16,-1 2-1-16,-5-2 7 16,-1 0-6-16,-7-2 1 15,0-5-3-15,-4-4 0 16,-3 0 0-16,1-4-1 16,-8-1 0-16,1 0-1 15,-5-1 0-15,-9-4 0 16,-2 2 0-16,0-2-3 15,0 3-7-15,0 13-18 0,-16 2-22 16,-10 6-18-16,-3-12-74 16</inkml:trace>
  <inkml:trace contextRef="#ctx0" brushRef="#br1" timeOffset="190715.5475">11199 12865 9 0,'0'-6'24'0,"-2"0"11"15,-10 0 1-15,6 2 7 16,-1 0-7-16,3 1-5 16,0-4-4-16,-2 6-11 15,4-2-6-15,0 3 4 16,2-2-3-16,-4 2-2 16,4 0-2-16,0-2-2 15,0 2 4-15,0 0-3 0,0 0 4 16,0 0-2-1,0 0-1-15,0 0-1 0,0-2-4 16,-7 1-2-16,5-3 0 16,0-1-2-16,-7-1 2 15,6 2 0-15,-1 1 1 16,-3 3-1-16,7 0 1 16,-2 0 2-16,-2 0 1 15,-8 0-4-15,-1 19 0 16,-9 9 0-16,-2 12 1 15,-7 3-1-15,-4-3 0 16,6-10 0-16,10-6 0 16,3-10 0-16,5-8 1 15,9-5-1-15,2-1 0 16,0 0-1-16,0 0-1 16,0 0 2-16,0 0-3 15,0 0 0-15,0-2-17 0,11-15-63 16,16-14-69-16</inkml:trace>
  <inkml:trace contextRef="#ctx0" brushRef="#br1" timeOffset="191580.1334">11025 12815 195 0,'-4'-4'36'0,"-1"4"-11"15,5 0 13-15,0-2-20 16,0 2-18-16,0 0-2 0,0 0-5 15,0 0-1-15,5 0 2 16,1 0 6-16,8 0-1 16,1 5 2-16,3 4-1 15,4 9 2-15,-2 0 6 16,5 2 1-16,4 3 1 16,0-7-5-16,-4 2-3 15,-6-7 3-15,4 4-4 16,-5-5 1-16,-1 2 0 15,4-5 2-15,-6 2-3 16,-8 1 0-16,8-4 0 16,-4 0-2-16,-3-2 1 15,-6-4 0-15,-2 0-1 16,0 0 1-16,0 0 4 16,0 0-1-16,0 0-3 0,-10 0-29 15,-16-2-31-15,10-6-10 16,-6 2 6-16,0-1 20 15,4 1 31-15,-3 0 13 16,4 4 1-16,0-5 8 16,1 3 9-16,0 0 4 15,3-2-6-15,-3 2 9 16,7-1 9-16,-2 2-3 16,8 0 7-16,1 2-19 15,0 1 6-15,2-2-2 16,0 2-11-16,0 0-8 15,-2 0-1-15,2 0-2 0,0 0-1 16,-5 0-1-16,5 0-2 16,0 0 0-16,0 0 1 15,0 0 0-15,0 0 0 16,0 0 2-16,0 6-2 16,0 10 1-16,0 6 1 15,0 14 5-15,0 6-1 16,0 8 1-16,0 6 4 15,5 17 5-15,1 1-6 16,8 2 0-16,-1 4 0 16,1-3-4-16,-1 1 2 15,3-5-2-15,-5-4 1 16,2-6 1-16,-4-4-3 0,2-5 3 16,5-6-4-16,-3-3 0 15,-4-3-1-15,-2-9 1 16,4-4-1-16,-9-9 0 15,-2-10-1-15,0-8 1 16,0-2 1-16,0 0 0 16,0 0 4-16,0 0-3 15,0 0 4-15,0 0-4 16,0 0 0-16,0 0-3 16,0 0-1-16,0-12-22 15,-11-8-84-15,2-16-50 16</inkml:trace>
  <inkml:trace contextRef="#ctx0" brushRef="#br1" timeOffset="193011.931">10435 12814 10 0,'0'0'35'16,"0"0"14"-16,0 1 1 16,0-1-11-16,0 3-24 15,-7 0-15-15,1 4-3 16,-10 2-9-16,1 0-1 0,-6-3 1 16,5 0 12-1,-4-5 0-15,-2 1 7 0,2-2 6 16,-2 0 0-16,0 0-6 15,0 0 3-15,6 0-10 16,-2 0 0-16,3-2-5 16,-6-4 3-16,5-4 2 15,-1 0-2-15,-6-5 4 16,3 3 4-16,-2-5 5 16,2-3-4-16,-7-4-1 15,2-5-6-15,6 4 2 16,1-2-2-16,-5-2 7 0,10 3-7 15,7-2 0 1,-3 0 0-16,6-6-3 0,3-2-5 16,0-7-3-16,0 1 1 15,0 0 9-15,0 0 1 16,0-4 0-16,0 4 0 16,3-4 1-16,10 6 0 15,2 2 0-15,6 4-1 16,-1 5 1-16,-1 2-1 15,4 6 4-15,-3 6-3 16,14 1 0-16,-1-1-1 16,0 1 0-16,7-3 3 15,3 9-2-15,-7 1 0 16,6 3-1-16,-5 2 2 16,6 2-2-16,-1 0 0 0,3 0 0 15,10 2 1-15,5 12-1 16,8 4 0-16,-6 4 0 15,-9-1 0-15,-10-2-1 16,-18-2-5-16,-19-4 2 16,-1-5-9-16,-5-2 13 15,0 0 1-15,-5 6 18 16,-11 6 7-16,1 4-11 16,-3 3-7-16,3-7 0 15,5-1-3-15,6-4-5 0,-3-1 0 16,5-4 0-1,0 0 0-15,2 4-1 0,0-4 0 16,0 0-2-16,0 4 2 16,0 0 1-16,4 2 0 15,7 2 3-15,1 8-3 16,-6 0 3-16,-1 2-3 16,-5 1 2-16,0-4-2 15,0-2 2-15,0-6-2 16,0-3 1-16,0-2 2 15,-7-2-2-15,-1 3 1 16,-4 1 1-16,1-3 5 16,-3 4-3-16,1-3-2 15,-3 0-3-15,-8 2 2 16,6 2 3-16,-11 1-2 0,0 2-2 16,2-3 0-16,6 2-1 15,-2-7 1-15,-2 0-2 16,8-1 2-16,3-2-2 15,1-2-1-15,4 2-15 16,2-1-19-16,1 1-63 16,-3 1-47-16</inkml:trace>
  <inkml:trace contextRef="#ctx0" brushRef="#br1" timeOffset="195299.7223">10913 12940 101 0,'-40'4'31'15,"3"-2"-6"-15,-7-1 19 16,1 2-14-16,-4-3-10 15,2 2-7-15,10-2-7 16,-3 0-1-16,9 0 0 16,-4 1-2-16,2-1 2 15,-5 3-2-15,7-3 0 0,-6 2-2 16,-4-2 3-16,-1 1-1 16,-4-1-2-16,-1 0 1 15,1 0 1-15,-1 0-1 16,-2 0-2-16,7-3 1 15,-9-9-1-15,6-4 2 16,-1-4-2-16,4-1 5 16,4-2 11-16,-4-2-10 15,9 0-4-15,2-2 3 16,-2 1-5-16,6-4 0 16,1 2 0-16,6 0 0 15,7 0-1-15,9-4 2 0,2 0-2 16,0-4-6-1,9-3 1-15,13 3 0 0,4 0 5 16,3 4 0-16,2 2-2 16,8-4 3-16,5 0-3 15,1-4 1-15,4 6 1 16,0-1 1-16,-5 8 0 16,1 3-1-16,-1 6 1 15,5 4 0-15,0-1 2 16,7 1-2-16,4 0 2 15,3 0-2-15,-3 1 4 16,0-1-3-16,7-1 2 16,-3 1-2-16,-1 4 1 15,-1-1-1-15,-8 7 0 16,-12-2 0-16,-4 4 1 0,-4 0 0 16,1 0-2-1,3 0 2-15,-5 0-1 0,3 0 1 16,-1 8 1-16,-6 5-3 15,8 1 2-15,-4 1-1 16,-2 0 1-16,-2 3-2 16,0 3 5-16,-3 0-5 15,-3 2 6-15,-7 1-4 16,-1-1 3-16,-1 0-2 16,-6-2-1-16,3 0 2 15,1 1-3-15,-6-2 2 16,5-2-3-16,3 0 2 0,-10 0-2 15,5 5 0-15,-7-2 0 16,-2 4 0-16,0 0 1 16,0 1 3-16,0 1 0 15,-4-5-2-15,-7-2 6 16,-1-1-1-16,4-2 1 16,-3 1-6-16,-4 0 1 15,3 2 1-15,-6 1-3 16,-4 2-1-16,6-3 2 15,-11-2-1-15,0 2-1 16,-6-3 6-16,2-2-6 16,-7 2 3-16,5-4 3 15,4-3-3-15,0 4 4 0,-2-1-6 16,4-3 1 0,-2 2-2-16,0-4 0 0,0-1 0 15,-9 0 2-15,7-1 0 16,-9-2 0-16,-3-1-1 15,1 3-1-15,-9 1 0 16,4 0 0-16,3 0-1 16,10-3 0-16,7-2 1 15,7-1 1-15,7-1 0 16,4 0 1-16,5 0 1 16,2 0 1-16,-3 0-2 15,5 0 1-15,-2 0-2 16,2 0 2-16,0 0-2 15,0 0-1-15,0 0 0 0,0 0-1 16,0 0 1 0,0 0-3-16,0 0 1 0,0 0 0 15,0 0 1-15,0 0-1 16,0 0 2-16,0 0 0 16,0 0-3-16,0 0 3 15,0 0-1-15,0 0 1 16,0 0 0-16,0 0 0 15,0 0 0-15,0 0-1 16,0 0 2-16,0 0-2 16,0 0 2-16,0 0-2 15,0 0 2-15,0 0-1 16,0 0 0-16,0 0 1 0,0 0-2 16,0 0 1-1,0 0 0-15,0 0-2 0,0 0 2 16,0 0-3-16,0 0-2 15,0 0 2-15,0 0-3 16,0 0 5-16,0 0-2 16,0 0 3-16,0 0-7 15,0 0-5-15,0 0-38 16,2 0-67-16,11 0-19 16</inkml:trace>
  <inkml:trace contextRef="#ctx0" brushRef="#br1" timeOffset="196844.1924">11943 13010 12 0,'0'0'23'0,"0"0"-11"0,0-4 16 16,0-2-9-1,7-3-19-15,1-4 0 0,6 1-7 16,-3 2 5-16,-9 4 2 16,-2 3 3-16,0 2 50 15,0-1 5-15,0-1-15 16,0 2-21-16,-2-2 1 16,-2 2 1-16,-1 1-7 15,3-2-4-15,0 2-6 16,2 0-2-16,0 0-5 15,0 0-4-15,0 0-3 16,0 7-10-16,-4 24-3 16,-2 13 20-16,1 12 4 15,4 11-2-15,1 5 3 16,0 1-4-16,0 2 1 0,0-1 1 16,0-4-1-16,1-8 1 15,2-5 0-15,5-7-2 16,-8-8-1-16,0-9 1 15,0-6-1-15,0-10 2 16,0-8 2-16,0-5-3 16,0-4 5-16,0 0-4 15,0 0 3-15,0 0-3 16,0 0 4-16,0 0-3 16,0 0 1-16,0 0-2 15,0-2-2-15,0-16-6 16,0-14-85-16,0-17-60 0</inkml:trace>
  <inkml:trace contextRef="#ctx0" brushRef="#br1" timeOffset="197174.5105">11889 12990 237 0,'-4'-6'0'0,"2"4"0"16,2 0 27-16,0 2-10 16,0 0-11-16,0 0-6 15,0 0-6-15,0 0-1 0,0 6-3 16,0 10 0-16,-9 8 10 16,5 6 2-16,-10 0-1 15,-3 2 2-15,-6 0-2 16,3-4 2-16,-5 1 0 15,-2-11 0-15,12-9-1 16,-1-7 6-16,3-2-1 16,2 0-6-16,7 0-1 15,-1 0-3-15,5-11-15 16,0-11-11-16,5-10-89 16</inkml:trace>
  <inkml:trace contextRef="#ctx0" brushRef="#br1" timeOffset="197519.6532">11889 12990 183 0,'137'6'20'0,"-135"-6"-18"16,-2 0 17-16,0 0-8 16,9 0-11-16,-3 0-4 15,12 0 4-15,7 0 7 16,3 10 4-16,1 2 5 15,0 0 1-15,-4-1-5 16,-5 0-8-16,0 1 2 16,-6-2-2-16,3-1-1 15,-3-1-3-15,-1 5 2 16,-4-3 0-16,4 0-1 0,-2-4-1 16,1 0 1-16,-8-3-1 15,-4-2 0-15,0-1 2 16,0 0 2-16,0 0 6 15,0 0 2-15,0 0-3 16,-4 0-9-16,-14-16-16 16,-5 2-54-16,-2 1-53 15</inkml:trace>
  <inkml:trace contextRef="#ctx0" brushRef="#br1" timeOffset="197932.1571">11985 13047 89 0,'0'0'0'0,"0"0"-20"15,0 0 19-15,0 0 1 16,0 0 0-16,0 0 1 16,0 0 4-16,2 0 4 15,0 7-2-15,4 7 4 16,-4 7 5-16,2 14 7 15,2 9 3-15,-3 15 4 16,1 8 5-16,-2 8-5 16,3-1-11-16,2 2 3 15,8-2-7-15,-6 1-7 0,5 1 0 16,-1-6-3-16,-2 0-3 16,2-6 0-16,-2-8-2 15,-1-8 3-15,-6-7-3 16,0-6 0-16,1-5-1 15,-5-11 1-15,0-1-2 16,0-12-2-16,0-4-2 16,0-2 6-16,0 0 1 15,-7-20-1-15,-9-14-62 16,-3-10 7-16,-2-10-28 16,8-13-20-16</inkml:trace>
  <inkml:trace contextRef="#ctx0" brushRef="#br1" timeOffset="198210.6825">12014 13162 109 0,'0'0'0'16,"-4"0"-2"-16,-7 2 2 15,-3 14 14-15,-11 15-1 16,6 2 4-16,-8 1 5 16,-2 3 7-16,9-11-4 15,-4-8 6-15,5-5-5 16,5-7 6-16,4 1-18 0,6-3-14 16,-3-2-5-16,7 0-18 15,0 2-45-15,0-4-122 16</inkml:trace>
  <inkml:trace contextRef="#ctx0" brushRef="#br1" timeOffset="199941.3306">10466 12856 68 0,'-2'0'123'0,"-14"0"-64"15,-4-10-25-15,-2-3 5 16,-5-1-7-16,0 10-3 15,0-5-20-15,1 2-8 16,-3 5-1-16,2-4-5 16,3 6 1-16,-8 0-4 15,3 0 6-15,0 0-1 16,0 0 3-16,5 0 1 16,-3 0-1-16,3-6-1 15,-7-10-1-15,2-4-3 16,-7-10-1-16,5 2-3 15,2-5 7-15,0-4 2 16,-4 0-7-16,4-3 4 0,2-1-1 16,2-5-2-16,5-3-2 15,0-5 4-15,13-3 1 16,5-4-7-16,2-7-5 16,0 2-6-16,7 3 3 15,13 3 12-15,-2 6 5 16,-1 5 1-16,-1-1 0 15,-1 2 0-15,12-5 1 16,4-4-2-16,5-1 2 16,-2 2-1-16,2 8 0 15,-3 4 1-15,-6 5 2 0,-1 6 3 16,6 2 3 0,-4 1-6-16,6 7-1 0,6 0-1 15,6 2-1-15,8-2 1 16,2 5 0-16,-2 0 0 15,-6 6 0-15,-3 2 2 16,4 1-1-16,-6 2 4 16,-1 1 0-16,-7 6 0 15,8-2-3-15,-3 2 2 16,-5 0-3-16,6 0 1 16,8 14 1-16,-5 4 1 15,3 8-4-15,-2 2 3 0,10 2-2 16,-2 0 0-1,-4 3 0-15,5-4-2 0,-7 0 3 16,-7-1-1-16,-9 1-1 16,-2 2 5-16,-4 5 1 15,2 8-1-15,-8 6 0 16,4 9-4-16,-3 3 2 16,-5-1 0-16,1-2-2 15,-3-7 0-15,1-2-2 16,-7-8 2-16,-7 2-2 15,0-3 1-15,0-1 2 16,0 2 2-16,0 0 3 16,0-1-4-16,-7 2 4 15,0-3-5-15,0-4 0 16,5 2-2-16,2-2-1 0,0-4 5 16,-2 0-5-16,-2-3 1 15,-1-1 0-15,3-2 0 16,-5 1-1-16,0 2-1 15,-8 0 1-15,1 2 0 16,-1-1 0-16,-3 3 0 16,-5-3 5-16,4-3-2 15,-6 2 0-15,3-3-3 16,-10-1 5-16,1-2-3 16,-1-2 0-16,-5-4 0 15,4-5 2-15,4-2-1 16,0-7 3-16,2-2 3 0,12-1-1 15,1 0 6-15,8 0-10 16,-1 0 1-16,7 0-3 16,0 0 0-16,0 0-2 15,0-1-5-15,0-8-2 16,0-9-16-16,2-10-32 16,25-10-22-16,13-11-46 15</inkml:trace>
  <inkml:trace contextRef="#ctx0" brushRef="#br1" timeOffset="200945.9071">12101 12659 269 0,'-2'0'34'0,"0"0"-32"16,2 0 17-16,0 0 7 16,-2 0-8-16,2 0-18 15,-9 0-1-15,4 5 1 16,-6 0-2-16,-9 3-6 16,-4 4 6-16,-3 2 2 15,0-3-1-15,-2 0 2 16,-2-3-1-16,-2-6 8 15,-3 0-6-15,1-2 3 16,-2 0 2-16,2 0-3 16,6 0-1-16,0-10-3 15,5-2 1-15,-1 0 6 16,5-2 1-16,-5-4-3 0,10 0-5 16,-3-4 2-16,-4-2-2 15,6-2 1-15,3-2-2 16,-3-4-1-16,3-3 2 15,11-3-2-15,-1-6-2 16,3-4-7-16,0 0-4 16,16-2 5-16,2 4-4 15,4 6 10-15,0 1-1 16,3 8 5-16,-6 0-5 16,16 3 4-16,-4 0 0 15,2 0-4-15,9 5 2 16,-6-2 0-16,1 2 1 0,2 10 2 15,-8 5-1-15,7 0 2 16,-3 2-2-16,5 1 1 16,1 1 0-16,1 4 0 15,-7 0-1-15,1 0 1 16,-9 0-1-16,-7 4 1 16,-3 11-2-16,6-1 0 15,-5 6 2-15,-3 8-1 16,8 4 2-16,-6 8 1 15,8 4-2-15,-5 9 1 16,-5 3-2-16,-1 5 1 16,-5 2 0-16,-9-3 4 15,0 5 4-15,0-8-7 0,0-4 5 16,-13-6-2 0,-3-9-1-16,-4-5 6 0,2-9-2 15,2-4 11-15,-3-5-4 16,-4 0-6-16,3 1 0 15,-6 0 0-15,1-2-3 16,7-4-4-16,3-4 0 16,1 0 5-16,3-4-1 15,0-2-2-15,6 0 1 16,-4 0-2-16,5-2-2 16,-5-17-14-16,7-14-42 15,2-15-110-15</inkml:trace>
  <inkml:trace contextRef="#ctx0" brushRef="#br1" timeOffset="202791.5826">21229 10022 220 0,'-31'-42'36'16,"3"24"-16"-16,12 5-6 15,0-2-9-15,7 9 4 16,7 2 7-16,2 4 3 16,0 0-12-16,0 0-7 15,0 0 0-15,0 0-6 16,9 0 4-16,20 2 2 16,14 10 1-16,7 0-1 15,24-3 3-15,20 0 1 16,10-1 0-16,17-2 3 0,-1 2-3 15,5 1 0-15,-7-1-4 16,2-1 5-16,-15 1-4 16,-12 0 3-16,-10-8-1 15,-10 0 0-15,-5 0 1 16,-13 0-3-16,-10 0 5 16,-18 0-6-16,-12 0 2 15,-15 0-2-15,0 0 3 16,0 0 10-16,0 0 11 15,0 0 4-15,-15 0-5 16,-12 0-20-16,-11-4-3 16,-9-4-1-16,-9 6-2 15,-2-2 3-15,-4-1-4 0,-16 4 3 16,-5-5-2 0,-12 2 1-16,-13 2-4 0,8-2 4 15,0 2 1-15,11-2 2 16,16-2 0-16,8-2 0 15,18 0 7-15,14-3-4 16,10 9 1-16,8-3 0 16,11-1-4-16,-4 6 0 15,6-4 0-15,2 2 1 16,0 2-2-16,0-2 0 16,0 2 0-16,0-2 0 15,0 2-4-15,10 0 0 16,5 0-2-16,12 0 3 15,15 0 2-15,16 0 2 0,16 0-2 16,10-4 2-16,19-4-1 16,6-2 0-16,-2-4 0 15,-5 0 0-15,-8 4 0 16,-23 1 0-16,-11 4 0 16,-19 2-1-16,-12-2 2 15,-14 5-2-15,-13 0 1 16,-2 0 0-16,0 0 1 15,0 0 2-15,-11 0 1 16,-16 0-4-16,-10 0 0 16,-13 0-5-16,-10 0 4 15,-4 0 0-15,-5 0 1 16,-2 5 1-16,-12 0 0 0,7-5 0 16,-4 0-1-16,4 0 4 15,18 0-4-15,7-10 7 16,10-3 0-16,13 5-2 15,8 1-1-15,9 1 1 16,8 6-5-16,3 0 0 16,0 0-10-16,10 0-18 15,25 3-8-15,19 19-12 16,10-3-76-16</inkml:trace>
  <inkml:trace contextRef="#ctx0" brushRef="#br1" timeOffset="213687.9004">6580 9544 81 0,'-35'17'5'0,"-2"-17"-5"16,9 0-3-16,-1 0-5 16,9-2-13-16,-3-2 19 15,8-2 2-15,-3 0 31 16,3 4-13-16,-1 2-18 16,1 0 0-16,-6 3-62 0</inkml:trace>
  <inkml:trace contextRef="#ctx0" brushRef="#br1" timeOffset="214649.7597">6418 9565 237 0,'-25'-8'28'0,"7"0"15"16,1-3-9-16,-8 4-17 16,-4 0-13-16,-2-2 0 15,-7 1-1-15,7 0 2 16,-8-4 0-16,-5-3 0 15,1 0-4-15,-5-2 1 16,-4-1-2-16,4 0 1 16,-4 2 1-16,-4-2-2 15,-2 4-2-15,10-2 1 16,-8 2 0-16,2-5 1 16,4 0-1-16,0-1 0 15,8 1 1-15,8-8-1 0,6-3 1 16,3-6-1-16,5-8-5 15,-3-5 4-15,15-4 2 16,-4-6 0-16,3 1-3 16,1 2 3-16,1 7 0 15,1 4 0-15,1 5 1 16,2 4-1-16,3 0 0 16,0-1 0-16,0 1-2 15,12-4 1-15,5 0 0 16,6 4 1-16,6-2 0 15,2 6-1-15,0 0 0 16,7-1-1-16,-3 5 0 16,4-4 2-16,1 1 0 0,2 0 0 15,-4 3 0 1,0 2 0-16,-5 8 0 0,5 4 1 16,2 1 0-16,7 6 1 15,5-1-2-15,-2 2 1 16,2 2-1-16,-1 2 1 15,2-2 0-15,-6 4 0 16,7 0 0-16,-10 0 2 16,6 10-3-16,-2 7 1 15,-1 4-1-15,4 2 1 16,3 8 0-16,-7 1 0 16,-9 4-1-16,-1 5 0 0,-8 3 0 15,0 12 1 1,-2 6-1-16,-4 4 0 0,-7 2 5 15,-1-4-5-15,-4-3 1 16,-3-5 1-16,-8-4-2 16,0-6 0-16,0 4 3 15,0-4-3-15,-6 6 2 16,-11 5 1-16,-10 1-2 16,-9 4 1-16,0-4 0 15,-6-4-1-15,-8-6 0 16,6-11 0-16,-3-13 0 15,3-7-1-15,4-8 0 16,1-9 0-16,8 0-8 0,10 0-19 16,0 0-52-1,8-9-80-15</inkml:trace>
  <inkml:trace contextRef="#ctx0" brushRef="#br1" timeOffset="215406.2849">4998 8715 214 0,'0'0'1'15,"0"0"2"-15,0 0 4 16,0 0 25-16,0 0 30 16,-9 0-11-16,-8 0-25 15,-10-4-19-15,-4 4 2 16,-12 0-8-16,1 0-1 16,-10 0 3-16,-6 10-6 0,-8 1 2 15,-5 1 1-15,-12-1 0 16,-11 8 1-16,1-6-2 15,-14 3 2-15,4 0-1 16,-3 0 3-16,12 0-6 16,5 4 7-16,4-6-3 15,16-6-1-15,11-4 2 16,18-2 4-16,16-2-1 16,11 0 3-16,7 0-4 15,4 0-2-15,2 0-2 16,0 0-2-16,0 0-7 15,0 0-7-15,8 0-17 16,11-2 3-16,14-4 25 0,10-3-10 16,8-2-28-1,7-7-24-15,0-9-66 0</inkml:trace>
  <inkml:trace contextRef="#ctx0" brushRef="#br1" timeOffset="215707.6125">4149 8472 247 0,'-5'-2'38'16,"-6"2"-25"-16,-6 0-13 15,-14 31-1-15,-21 18-5 16,-10 11 6-16,-5 8-2 16,5-9 2-16,6-9 0 15,10-12 6-15,11-12 4 0,14-2 0 16,11-10 0-16,10-4-10 15,0 0-1-15,12 5-4 16,21 0 4-16,9 3 2 16,21-1 7-16,9-6 3 15,5-1 1-15,10-4-5 16,-4 0-7-16,-6 3 0 16,-6 3-10-16,-3 10-10 15,-15 10-33-15,-8 4-32 16</inkml:trace>
  <inkml:trace contextRef="#ctx0" brushRef="#br1" timeOffset="216625.3223">6175 10932 166 0,'0'0'0'16,"0"0"-33"-16,0 2 28 16,0 1 4-16,0 0 2 15,0-3 21-15,-2 4 39 16,-19 5-22-16,-1 2-32 15,-9 6-7-15,-7 1 0 16,-2 0-1-16,-5-3 1 16,-3-6 0-16,-7-9 2 0,-6 0 1 15,-4-10 0-15,-7-20 2 16,1-9 10-16,-2-2 0 16,6-2 3-16,9-1-8 15,15 4 0-15,1-4-2 16,20-6-8-16,9-6-1 15,3-9-4-15,10-7 0 16,0-4 5-16,16-2-2 16,11-1 2-16,9 1-4 15,1 10 4-15,4 8 2 16,1 12 1-16,2 10 1 0,8 2-6 16,6 3 4-1,2 3 0-15,0 9-2 0,8 2 0 16,0 9 2-16,4 10-2 15,3 0 0-15,0 10 0 16,-3 25-1-16,1 6-1 16,-6 12 1-16,-7 5 1 15,-6 2 0-15,-7 0 0 16,-5-3 3-16,-3-7 1 16,-7-4-4-16,-3-6 2 15,-6-1-2-15,-10 8 1 16,-6 9 0-16,-7 10 5 15,0 11-3-15,-14 2 3 16,-8 3-1-16,-18-9-3 16,0-10 1-16,-7-13 1 0,-6-13 0 15,-1-8 2-15,-4-9 4 16,-4-8-4-16,-5-4-1 16,3-7-3-16,-4-1-2 15,6 0 0-15,11 0-3 16,4-13-4-16,4-8-12 15,6-6-20-15,4-4-50 16,4-9-71-16</inkml:trace>
  <inkml:trace contextRef="#ctx0" brushRef="#br1" timeOffset="217234.85">5564 9751 292 0,'-6'-4'53'0,"4"2"-26"0,-4 2 0 15,-4 0-10-15,-3-2 5 16,-8-4-8-16,-8 0-7 16,-4 0 1-16,-9 2-2 15,-10-2-2-15,-6 3-1 16,0 0 1-16,-6-1 3 15,-5 2-3-15,-3 2 1 16,-8-2-3-16,-7 2 0 16,0 0-2-16,-11 0 0 15,-4 0 1-15,-3 2 1 16,-2 4 0-16,-7 4-1 16,12-4 1-16,13 0-1 15,6-2 6-15,27-4-3 0,-1 0-2 16,8 0-2-16,2 2 0 15,7 0 0-15,13 1 0 16,5-2 0-16,6-1 2 16,14 0-2-16,2 0 0 15,0 0 0-15,0 0-7 16,0 0-2-16,0 0-1 16,0 0-5-16,0 0-9 15,0 0-19-15,9 0-22 16,5 0-21-16,5 0 31 15,4-1-3-15,10-17-54 16</inkml:trace>
  <inkml:trace contextRef="#ctx0" brushRef="#br1" timeOffset="217542.3239">4225 9307 285 0,'0'0'0'0,"-5"0"-4"15,-17 15-3-15,-14 19 2 16,-14 14 5-16,-8 9 2 16,-5 1-2-16,10-12 1 15,13-10 4-15,4-8 7 16,14-10 7-16,7-2 1 16,9-4-15-16,6-2-5 0,0 4-11 15,23 6 11 1,17 3 0-16,11 3 5 0,14-2 0 15,12-1 4-15,10-2-2 16,5 5 5-16,-7-2-9 16,-7 8-3-16,-3 6-3 15,-8 16-15-15,-7 20-15 16,-20-4-85-16</inkml:trace>
  <inkml:trace contextRef="#ctx0" brushRef="#br1" timeOffset="219860.2306">6694 10040 92 0,'-22'-44'0'0,"1"-1"-4"15,19 6-10-15,2 7 1 16,2-5 13-16,12 6 6 16,-1-2 6-16,0 1 8 15,-3 4 11-15,-8 4-12 16,2 3-8-16,-4 4-11 15,2 11-23-15,5 2-47 16</inkml:trace>
  <inkml:trace contextRef="#ctx0" brushRef="#br1" timeOffset="220587.3349">6821 9408 51 0,'-2'-4'60'0,"2"4"-11"16,0 0-2-16,0 0-14 16,0 0-9-16,0 0-20 15,0 0-4-15,0 9-8 16,0 16 8-16,4 12 1 16,9 7 3-16,3 4 1 15,-5 4 1-15,2-8-6 16,-3 2 2-16,-2-8 2 15,1-2-4-15,-3-6 1 16,0-7 0-16,0-5 0 16,-6-9-1-16,0-4 0 0,0-5 0 15,0 0 6-15,0 0 11 16,0-5 8-16,0-18-12 16,-14-7-13-16,1-9-1 15,5-1-3-15,2-2 1 16,4 0 0-16,0 8 2 15,2 0-1-15,0 6 2 16,0 1 0-16,0 0 0 16,0-2 0-16,4 1 0 15,17 2 0-15,6 2-1 16,2 2-2-16,6 4 2 16,1 2 1-16,4 0-1 0,0 5 1 15,2 5-2-15,3 6 1 16,-9 0 0-16,-5 0-5 15,-11 15 3-15,3 3 2 16,-6-1-3-16,-6-1 2 16,-7-2 1-16,-4-2 0 15,0-5-4-15,0 1 4 16,0-2-2-16,-6 1-1 16,-9 0 4-16,-6 2-6 15,3 0-19-15,5-1-47 16,0-8-116-16</inkml:trace>
  <inkml:trace contextRef="#ctx0" brushRef="#br1" timeOffset="221067.5881">7186 9713 280 0,'0'0'40'15,"0"-12"-40"-15,22-4-9 16,18-10 9-16,7 2 0 16,9-8 0-16,2 0-1 15,-7 4 1-15,-10 2-1 0,-10 3 0 16,-12 4 1-16,-3 1 0 15,-11-2 0-15,-5 0 1 16,0 2-1-16,-21 1-1 16,-8 7 1-16,3 5 0 15,-8 5 2-15,-4 0 3 16,7 0-3-16,-2 5 0 16,4 10-1-16,3 1-1 15,3 2 2-15,12 1 0 16,-7 4-2-16,9-1-1 15,2 1 1-15,5 1 4 16,2-3-4-16,0-5 3 16,0 0-2-16,11-2-1 0,5-4 0 15,-1 0 1-15,13 0-1 16,2-4-4-16,6-2-2 16,-2 0-38-16,0-4-81 15</inkml:trace>
  <inkml:trace contextRef="#ctx0" brushRef="#br1" timeOffset="222237.9559">6736 9549 165 0,'0'-12'21'15,"0"0"-11"-15,13-5-10 16,14 2-2-16,6 1 2 16,10 3 0-16,1 8-2 15,6 3 2-15,-4 0-2 16,-3 3 2-16,-12 14-1 16,3 3 0-16,-17 4-1 0,-3 0 1 15,-14 2 0 1,0 6 2-16,-25-2 2 0,-18 4 12 15,-5 0-10-15,-6-6-3 16,0-5 5-16,14-9 3 16,9-7-4-16,11-5 8 15,9-2-1-15,2 0 3 16,9 0 5-16,0 0 15 16,0 0-27-16,0-2-7 15,0-4-2-15,18-4-4 16,6 5 3-16,3-2-3 15,2 3 4-15,7 4-2 16,-5 0 1-16,2 0-3 16,3 0 3-16,2 4 1 15,2 6 0-15,0 1 0 0,3-2 0 16,-3 1-1-16,-5-2 1 16,4 3 0-16,-7-4-3 15,-5 3 2-15,-2-6-3 16,-7 3-5-16,-5-4-11 15,-4 0-27-15,-9-3-63 16</inkml:trace>
  <inkml:trace contextRef="#ctx0" brushRef="#br1" timeOffset="222927.4734">7431 9792 284 0,'-11'0'63'0,"7"-3"-29"16,4 1 1-16,0-2-22 16,0-4-11-16,6-7-2 15,25-14-2-15,12-3-1 16,-1-4 2-16,-2 4-6 16,-7 4-1-16,-6 0 2 0,-18 4 1 15,-9-2-2-15,0 4 1 16,-26 4 4-16,-15 4-7 15,-5 6-7-15,-1 3 10 16,-2 5 6-16,2 0 0 16,3 0 7-16,7 0-7 15,6 9 3-15,12 3-2 16,7-1-1-16,3 4 0 16,9 4-9-16,0 1 1 15,19 5 8-15,2 3 0 16,8-4 0-16,2-4 0 15,4 1 0-15,-9-2 0 16,-2-1 0-16,1-4 1 16,-2-2-2-16,1-4 2 15,0-2-2-15,9-6-2 0,10 0-16 16,8 0-31-16,-2-14-52 16</inkml:trace>
  <inkml:trace contextRef="#ctx0" brushRef="#br1" timeOffset="223674.979">8110 9443 126 0,'-19'-5'8'0,"-4"5"-8"16,4 0-9-16,-6 0 9 15,9 0 7-15,-3 0 2 16,5 0 10-16,3 0 25 15,7 0 5-15,-4 0-11 16,8 0-9-16,0 0-7 16,0 0-12-16,0 0-2 0,0 0-7 15,0 0 1 1,0 0-2-16,0 0 0 0,-2 0 4 16,-9 0 2-16,-7 6-4 15,-13 7-1-15,-7 6-2 16,3 2 2-16,-1-1-1 15,7-2 1-15,13-6 1 16,10-4-2-16,6-4-1 16,0-2-4-16,0 0 0 15,4 2 1-15,16-2 4 16,16 3 0-16,-3-5 1 16,7 0-2-16,-6 0 0 0,0-11-2 15,-13-11-2-15,0-8 2 16,-5-5-4-16,-8-4-3 15,-3-5-2-15,-5-6-10 16,0-6-7-16,0-3-9 16,0-1 6-16,-5 2 1 15,-1 10 25-15,-4 10 6 16,6 13 44-16,-5 9-6 16,7 9 0-16,0 6-18 15,2 1-7-15,-2 0-13 16,2 0-3-16,-2 0-8 15,2 0-3-15,0 0 5 16,0 1 3-16,0 6 2 16,0-1 3-16,0 4-1 15,0 3-1-15,4 4-8 0,0 4-34 16,5 3-51-16</inkml:trace>
  <inkml:trace contextRef="#ctx0" brushRef="#br1" timeOffset="224337.4954">8002 9006 295 0,'-7'0'0'0,"7"1"-47"15,0 27 22 1,0 12 25-16,0 13 2 0,0 3 4 16,0 0-2-16,15-3 6 15,-1-2-4-15,8-8-1 16,-2-12-4-16,5-6 6 15,-6-10-6-15,-3-6 1 16,3-5 0-16,-9-4-1 16,3 0 3-16,1-22 2 15,1-14-2-15,4-5-4 16,-11 1-2-16,6 4-4 16,-12 12 1-16,3 8 5 0,-3 10 1 15,-2 5 10 1,0 1-4-16,0 0-7 0,2 0-2 15,2 7-8-15,-2 13 7 16,7 5 3-16,5 2 0 16,-1-4 5-16,5-2-4 15,-3-6-1-15,1-3 0 16,5-7-1-16,-4-3-1 16,1-2-4-16,4-10-2 15,0-22-22-15,1-10-68 16,-11 2-25-16</inkml:trace>
  <inkml:trace contextRef="#ctx0" brushRef="#br1" timeOffset="224503.8753">8480 9199 20 0,'0'-7'89'0,"0"3"18"0,-5 4-38 16,5 0-44-1,-1 0-25-15,1 4-7 0,0 10-5 16,0 10 12-16,0 2 6 16,9-2-6-16,6-3 1 15,4-2 0-15,0-5-1 16,4 1-1-16,-1-6-5 15,5 1-1-15,-8-6-23 16,6-4-52-16,-2 0-68 16</inkml:trace>
  <inkml:trace contextRef="#ctx0" brushRef="#br1" timeOffset="224924.7059">8721 9106 231 0,'-11'-6'44'0,"5"6"-29"15,6 0-6-15,-10 0-9 16,8 1-2-16,-2 14 0 16,4 9 1-16,0-1 1 15,0 0 4-15,6-3 1 16,17 2 0-16,8-6-3 16,4-3 3-16,13-6-4 15,3-7 1-15,4 0-2 16,5-21 0-16,-4-22-5 15,-4-6 0-15,-8-10-9 16,-17-1-2-16,-19 2 7 16,-8 8-2-16,0 8-5 0,-17 15 16 15,-16 10 12-15,-6 14 14 16,6 3-12-16,-7 0 2 16,2 12-6-16,7 16-5 15,2 4 3-15,11 2-4 16,7 1-1-16,11 1 2 15,0-5-3-15,13 1 3 16,18-1-2-16,12-4 2 16,8-3-4-16,9-5-1 15,11-5 0-15,3-8-7 16,7-6-17-16,8 0-78 16</inkml:trace>
  <inkml:trace contextRef="#ctx0" brushRef="#br1" timeOffset="225065.8195">9590 9100 417 0,'-7'0'0'16,"7"0"-76"-16,-6 0-34 15</inkml:trace>
  <inkml:trace contextRef="#ctx0" brushRef="#br1" timeOffset="225725.7061">7021 10353 96 0,'-13'0'280'0,"11"0"-252"16,2 0-15-16,0-2-1 16,17-8-10-16,28-10-1 0,33-13-1 15,24-6 3-15,21-7-3 16,22-11 1-16,27-9 0 16,21-8 0-16,19-13-1 15,6 0 0-15,9-6 0 16,5-1 0-16,-11 6 0 15,-16 6 0-15,-22 13 0 16,-37 12 0-16,-32 14 0 16,-30 11 1-16,-37 14-1 15,-20 8 0-15,-17 8 0 16,-10 2 2-16,0 0 9 16,-14 0 4-16,-22 0-15 0,-11 0-15 15,-8 12-12-15,-7 12-2 16,4 6-39-16,5-6-66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7T08:42:35.843"/>
    </inkml:context>
    <inkml:brush xml:id="br0">
      <inkml:brushProperty name="width" value="0.05292" units="cm"/>
      <inkml:brushProperty name="height" value="0.05292" units="cm"/>
      <inkml:brushProperty name="color" value="#00B050"/>
    </inkml:brush>
  </inkml:definitions>
  <inkml:trace contextRef="#ctx0" brushRef="#br0">9723 4353 352 0,'-13'-17'18'15,"9"-14"-18"-15,-5 17 0 16,5 14-13-16,4 0 5 16,0 0 8-16,0 0 0 15,0 0 4-15,0 0 6 16,0 0-1-16,0 0 3 16,0 0-7-16,19-6-2 15,20-6-1-15,7-13 0 16,19 2 1-16,2 1-3 15,4-6 1-15,9-1 0 16,3 0 0-16,2-1 1 16,8 0 2-16,7 3-4 15,14 4 2-15,17 0-2 16,27 9 1-16,19 7-1 16,10 4-1-16,4 3 1 0,-4 0 0 15,-2 14 0-15,-13 4 0 16,-12-3 0-16,3-6 0 15,-12-1 0-15,3-2 1 16,-9 1-1-16,-6-3 0 16,-20-4 0-16,-5 0-1 15,-12 0 1-15,-10 0 0 16,-18 0 0-16,-12 0 1 16,-13 0-1-16,-21-3 0 15,-11 2 0-15,-13-2-1 0,-4 1 1 16,0 0-1-1,0 2-4-15,0 0-27 0,-16 0-86 16,-24 14-95-16</inkml:trace>
  <inkml:trace contextRef="#ctx0" brushRef="#br0" timeOffset="11628.1662">4842 11634 371 0,'-2'-22'5'16,"-5"3"-2"-16,-1 4-4 15,8 11 3-15,0 2-1 16,0 2 1-16,0-2 8 0,0 2 0 15,0 0 4-15,0 0-5 16,0 0-9-16,0 0 0 16,0 0-9-16,6 0 2 15,17 0 5-15,-2 2 1 16,10-2 2-16,6 0-1 16,-2 0 0-16,12 0 0 15,6 0 1-15,12 0-1 16,9 0 1-16,10-4 0 15,7-2-2-15,3-2 2 16,-7 0-1-16,2 2 0 16,-2-1 0-16,0-4 0 0,5 1 1 15,-6 4 0 1,1 1-1-16,-9 4 4 0,7 1-3 16,-3 0-1-16,9 0 0 15,9-6 0-15,6-6-1 16,-3-8 1-16,1 2 0 15,-16 2 1-15,2 6-1 16,-12 10 0-16,-9 0 3 16,4 16-3-16,1 9 8 15,11 12-1-15,11-5-2 16,6-6-5-16,-2-4 0 16,-4-15 0-16,-14-7 0 15,-11 0-1-15,-3 0 2 16,-11-15 2-16,-3-2 0 0,-7 9-1 15,-3-2-1-15,8 1-1 16,-10 5 0-16,-5-2 0 16,4 2 0-16,-10 0 0 15,5-2 0-15,-7 2 0 16,-4 2 3-16,-6-2-3 16,-2 3 0-16,9-4 0 15,-2 3 1-15,0-2-2 16,17 2 2-16,1 2-3 15,10-6 4-15,-4 4-3 16,4 0 1-16,4-5 0 0,-6 4 0 16,0-3 0-1,1 2 0-15,0 2 0 0,9 0-1 16,9 0 2-16,1 2-2 16,7 0 1-16,8 0 0 15,-4 0 0-15,5 0 1 16,-6 0-1-16,1 0 0 15,-4-3-1-15,2-4 1 16,-6-4 0-16,0 1 0 16,-1 4 0-16,-7 4 1 15,-1 2-1-15,-6 0 0 16,2 22 0-16,3 5 0 16,1 3 2-16,9 0-1 15,8-1 0-15,-7-10 0 16,10-3 0-16,-11-12 0 0,1-4 1 15,2 0-1-15,-2-8-1 16,-3-12 1-16,-9 7 1 16,-4 0-1-16,-4 7-2 15,-12 4 2-15,-2 2-2 16,3 0 2-16,-1 0-1 16,11 12 1-16,12-1 1 15,6-6-2-15,14-5 3 16,6 0 1-16,5-1-3 15,-5-24 2-15,1 1-3 16,-15-2 5-16,-7 8-5 16,-24 8 2-16,-10 2 0 0,-16 6-2 15,-9 2-1-15,-6 0-2 16,-5 0 3-16,0 0-1 16,0 0 0-16,0 0 2 15,0 0-1-15,0 0 0 16,0-2-2-16,0 2-4 15,0-2-4-15,0 2-10 16,0-3-34-16,0-11-119 16</inkml:trace>
  <inkml:trace contextRef="#ctx0" brushRef="#br0" timeOffset="12017.9094">15717 11816 11 0,'-24'0'8'0,"15"-1"-8"15</inkml:trace>
  <inkml:trace contextRef="#ctx0" brushRef="#br0" timeOffset="13067.964">14073 12133 10 0,'-20'-4'392'16,"9"-3"-386"-1,9 4-2-15,2-1 14 0,0 3-3 16,0-1-10-16,0 2 0 16,0 0 3-16,0 0-3 15,0 0 0-15,0 0-5 16,24-4-3-16,25-1 3 16,25-2 0-16,17 0 3 15,18-3-3-15,16-1 0 16,9-4 0-16,8-1-3 15,5 2 3-15,7 0-1 16,-2 8 1-16,-7 4-1 16,-10 2-1-16,6 0 1 15,-10 0-1-15,9 5 1 0,1 3-1 16,2-7 2-16,-1-1-1 16,-6 0 1-16,2 0-1 15,-18-1 2-15,-6-4-2 16,-18 2 2-16,-21 3-1 15,-7 0 1-15,-14 0-1 16,-2 0 2-16,0 0-2 16,-8 0 1-16,8 0 0 15,6 0-1-15,2 0 1 16,-2-3-1-16,-3-1 1 16,7 0-1-16,-8 0 0 15,0 2 0-15,-10 0 0 16,1 0 1-16,1 2-2 0,6 0 2 15,-1 0-1 1,14-2 1-16,-7 0-1 0,-1-3 1 16,-1 0-1-16,-7 0 1 15,0 1 2-15,-6 0-1 16,-8-1-1-16,-4 1 3 16,-4-2-3-16,-2 4 4 15,-6-4-1-15,2 0 2 16,-6 2-1-16,1-2-2 15,-3 3 1-15,1 1-4 16,-8-1 0-16,3 1 1 16,3 1-2-16,-8-2 0 0,5 3-1 15,-5 0-3 1,0-2-5-16,4 2-11 0,-7 0-38 16,-1 0-81-16,-7 0-120 15</inkml:trace>
  <inkml:trace contextRef="#ctx0" brushRef="#br0" timeOffset="15543.9029">9809 13040 93 0,'-18'-10'89'16,"7"4"-53"-16,1 2-3 16,6 4 10-16,-5 0-9 15,7 0-9-15,0 0-10 16,0-2-2-16,-2 2-6 15,-2 0-7-15,4 0-3 16,2 0-13-16,-2 0-22 16,-2 0-13-16,-3 0 8 15,1 0 22-15,-6 0 12 16,-1 0 9-16,-3 0 7 16,-1 0-6-16,-6 0 4 15,3 0-4-15,-2 0-1 0,2 0-5 16,5 0-1-1,-4 0-6-15,11 0-7 0,-2 0-8 16,8 0 15-16,-2 0 11 16,-3 0 1-16,5 0-1 15,-2 0 1-15,-6 8-18 16,8 5-29-16</inkml:trace>
  <inkml:trace contextRef="#ctx0" brushRef="#br0" timeOffset="21199.6573">10678 13309 306 0,'0'-8'19'16,"0"-4"-17"-16,-16-5 11 15,-4 6-1-15,4 3-7 16,-1-1-1-16,5 5-1 16,6 3 3-16,-5-2 2 15,-1 1-1-15,-1 1 4 0,-5-4-11 16,-7 4 0-1,4 1-4-15,-15 0 4 0,9 0-3 16,-4 0 0-16,-2 0 3 16,-10 1 0-16,-6 4 0 15,-4 1 1-15,-1-5 3 16,-4-1-3-16,-2 3 1 16,-5-3-2-16,3 1 2 15,-5 2-2-15,-4 1 0 16,-1-1 0-16,-3 0 0 15,-6 1 0-15,8-4 1 16,-4 0 1-16,7 0-2 16,3 0 3-16,3-8-3 15,-5-9 1-15,2 2 0 16,-5-3-1-16,1-7 1 0,2 7-1 16,8-6 4-16,4 0-4 15,8 2 3-15,7 6 2 16,5-4-2-16,9 0-3 15,6-2 1-15,-1-6-1 16,6-3 0-16,1-4-1 16,3-1 2-16,1 0-2 15,3-1 2-15,9 3-2 16,0-2 2-16,0 6-2 16,5-7-1-16,13 2 0 15,-1-3-1-15,12 0 3 16,-2-1-1-16,4 3 1 0,5-2-1 15,9-2 2-15,11-4-2 16,4 4 2-16,-2-4-1 16,-1 10 0-16,-1 4 0 15,-7 0 0-15,2 8 0 16,-3-5 0-16,18-1 1 16,-2 1 2-16,5-2-3 15,5 1 0-15,-3 6 0 16,0 4 1-16,1 2-1 15,-1-2 0-15,10-8 0 16,-4 0 1-16,6 2 1 16,-10-2-2-16,-1 3 1 15,-3 6 0-15,-9 6-1 16,-4 7 0-16,2 4 0 16,-3 0 0-16,-1 0 1 0,5 0-1 15,11 7 0-15,6 1 2 16,6-5-1-16,1 0-1 15,-3-2 1-15,0-1-1 16,-6 3 2-16,-1-1-2 16,0-1 1-16,8 3 0 15,-8 3-1-15,3-3 1 16,2 6-1-16,-4 0 0 16,-3 2 0-16,-2 6 0 15,-7-4 0-15,4 4 0 16,-7 4 0-16,-8-4 0 15,-3-1 0-15,-7-2 0 16,-7 2 2-16,-5 0-2 0,-2-3 0 16,-10 0 0-16,1 4-2 15,3 0 2-15,-8 1 0 16,-5 1 0-16,6 2 0 16,-3 8 0-16,5 6-1 15,-5 4 1-15,0 6 0 16,-4-1-1-16,-7 2 0 15,0 2 1-15,0-3 0 16,0-2 0-16,-14 0 0 16,-1-2 0-16,1 0 0 0,-1-4 0 15,1-4 0 1,-3 2-2-16,-10 1 2 0,-4-2-1 16,-9 3 1-16,-3-1-1 15,-11 3 1-15,8-5 0 16,-3 0 1-16,-6-1 0 15,1-4-1-15,-2 7 0 16,2-6 0-16,-4 4 0 16,10-6 2-16,-6 3-2 15,3 1 1-15,-2-5-1 16,-3-2 0-16,-2-2 2 16,-4-4-2-16,-9-6 4 15,-6-4-1-15,0 0-2 16,-17-8 2-16,5-2-3 0,4 0 1 15,7-10-1-15,13-14 2 16,19 1-2 0,8-4 1-16,11 6-1 0,16 6 1 15,-2 5 1-15,6 3-2 16,5 6 0-16,2-2-3 16,0 0-14-16,0 3-46 15,0 0-116-15</inkml:trace>
  <inkml:trace contextRef="#ctx0" brushRef="#br0" timeOffset="25511.3123">10742 14641 178 0,'-40'0'60'16,"0"0"-58"-16,13 0-1 15,12 0-1-15,6 0 0 0,-2 0-3 16,8 0-1 0,3 0 4-16,0 0 0 0,0 0 4 15,0 0-2-15,0 0 3 16,0 0 1-16,0 0 5 15,0 0 5-15,0 0 3 16,0 0 3-16,0 0 1 16,0 0-8-16,0 0-4 15,0 0 1-15,0 0-3 16,0 0-2-16,0 0-6 16,0 0 2-16,0 0-2 15,0 0-2-15,0 0 1 16,0 0 0-16,18 0 3 0,5 3-3 15,-4 1 5-15,8-2-3 16,9 6 4-16,-3 0-4 16,6 0 1-16,-2 2-1 15,7-4 1-15,-4 2 0 16,10-4-1-16,-11-2 1 16,0-2-1-16,1 0 3 15,-5 0-3-15,5 0 3 16,1 0 0-16,1 0-2 15,3 0-1-15,10 0-1 16,1 0 3-16,4 0-4 16,-2 0 2-16,7 0-2 15,-5 0 2-15,-9 0-2 16,0 0 0-16,-6 0 0 0,-3 0 1 16,1 0-1-16,-3 0 0 15,2 0 1-15,3 0 0 16,1 0 3-16,-1 0-3 15,6 0 0-15,-8-2 0 16,1-2 0-16,1 0-1 16,-1 0 0-16,0-2 0 15,6 2 1-15,-1 1-2 16,2-2 2-16,-4 4-2 16,-7-4 3-16,-9 1-3 15,-4 0 1-15,0 0 0 16,-3-2 0-16,3 2 1 0,1-1-2 15,1-4 2-15,8 6-1 16,-6-8 0-16,-5 3 0 16,3 0 0-16,0-2 0 15,-9 3 0-15,5-2 0 16,-6 1 0-16,4 0 0 16,-7 0 0-16,-3-3 1 15,3 0 1-15,6-5-2 16,-2-3 0-16,-2 0 1 15,6-6 0-15,-8 8-1 16,-3-3 0-16,3-5 2 16,-5 2-2-16,-5-2 1 15,6 5 0-15,-10-2 0 0,5 2 0 16,-5-4-1 0,0 2 0-16,-2-6 0 0,2-6 0 15,0-4-1-15,3-4 1 16,-3-3-2-16,-2 3 1 15,0 4 1-15,0 7 0 16,0 0 0-16,0 12 1 16,-9-4 0-16,3 3-1 15,-3 2 0-15,3 0 2 16,-4 0-3-16,-2 0 2 16,7-3-2-16,-9-2 2 15,1 2-2-15,-5 0 2 0,-5-2-1 16,4 1 0-16,-6 3 1 15,-2-3-2-15,-2-1 2 16,0-1-2-16,-4 0 2 16,-5 4-1-16,3-2 0 15,-1 3-1-15,-5-8 1 16,-1 6-1-16,-2-2 0 16,-1-1-1-16,-9 4 1 15,8 2 1-15,-10-1-1 16,7 5 2-16,-4 0-1 15,6-1 0-15,3 3 0 16,3-1-1-16,1 2 2 16,0 0-2-16,7 1 2 0,-6 2-2 15,-5 2 1 1,-2 2 0-16,-10 0-2 0,0 3-1 16,-2 1 1-16,0-3 0 15,-2 3 1-15,6 0 1 16,-5 0-1-16,-7 0 1 15,7 0-1-15,1 0 1 16,-12 0 0-16,4 0-4 16,-6 4 3-16,-6 9 0 15,3 2-2-15,-8 7-1 16,-4 3-1-16,1 1 4 16,-3 2-5-16,-3-2 3 15,16 1 2-15,7 0-2 16,7-1 1-16,8 0 0 0,-2-2 2 15,6-2-2-15,-8 2 1 16,6-2 1-16,4 3 0 16,5-2 1-16,5 0-1 15,0-1 1-15,9 0-1 16,11 2-1-16,-7 2 0 16,8 5-1-16,1 6 1 15,3 5 0-15,2 2 0 16,6 0 1-16,1 0 0 15,4-4-2-15,0 0 2 16,0-1-1-16,0-1 0 16,0 0 1-16,9 0 0 15,4 1 0-15,8 3 0 0,-2-3 0 16,4-3 0 0,-1 2 0-16,5-3 1 0,4-6-1 15,-4 2 0-15,4-6 0 16,4 2 0-16,-1-1 1 15,2 0 1-15,1 2-2 16,6-3 0-16,-1 0 0 16,2 0 1-16,1-6-1 15,4 1 1-15,0 1 0 16,3-3 1-16,-2-4-1 16,4-6 1-16,4-4-1 15,7-3 4-15,-3-1-2 16,3 0-1-16,1 0 2 0,4 0-4 15,-1 0 2 1,3 0-1-16,-2 0 0 0,2 0 0 16,-3 0 0-16,-7-1-1 15,-4-5 1-15,0 0 3 16,-4 0-4-16,-1-2 2 16,-4-2-1-16,7-1 3 15,2 4-1-15,-1-8 0 16,3 8-1-16,3 0 0 15,-14-3-1-15,-5 4 1 16,-13-1-1-16,-4 1 0 16,0-1 2-16,-11 3-2 0,-5 0 3 15,-9 2-2 1,7 2 2-16,-9-4-1 0,2 4 0 16,-2 0 1-16,0 0-1 15,0 0-2-15,0 0 0 16,0 0-2-16,0 0-1 15,3 0 2-15,8 0-11 16,6 0-3-16,12 0-29 16,0-14-88-16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7T08:43:15.224"/>
    </inkml:context>
    <inkml:brush xml:id="br0">
      <inkml:brushProperty name="width" value="0.05292" units="cm"/>
      <inkml:brushProperty name="height" value="0.05292" units="cm"/>
      <inkml:brushProperty name="color" value="#00B050"/>
    </inkml:brush>
  </inkml:definitions>
  <inkml:trace contextRef="#ctx0" brushRef="#br0">10047 5707 0 0,'9'-4'60'0,"2"4"-60"16,5 0-8-1,6-3 8-15,0 0 0 0,7-5 2 16,-2 0-2-16,0-2 3 15,-8-1 2-15,8 4-5 16,-2 4-11-16,2 3-34 16</inkml:trace>
  <inkml:trace contextRef="#ctx0" brushRef="#br0" timeOffset="1164.122">11852 5722 183 0,'0'0'25'0,"4"0"-25"16,7 0-1-16,3 0 1 15,3 0 2-15,8 0-1 16,4 0 9-16,4-4 8 16,-2-1-8-16,-4 1-9 0,2 2 3 15,0 2 0 1,9 0 4-16,3 0-2 0,5 0-6 15,10 0 1-15,2 0 2 16,6-3 0-16,7 3-3 16,10-1 0-16,-4-2 0 15,4-5 2-15,4 2 1 16,-3-1-3-16,11-4 4 16,2 0-1-16,3 1-1 15,-5 4 3-15,-7 1-3 16,9 4 0-16,-11 1-2 15,-4 0 0-15,3 0 0 16,-3 0 0-16,0 0 0 0,-2 0 1 16,-5 0 0-1,3-3-1-15,5 3 0 0,-2-1 0 16,13 1 1-16,-5 0-1 16,-2 0 0-16,0 0 0 15,-6 4-1-15,4 0 1 16,2 2 0-16,-8-3 0 15,8 2 0-15,-2 1 0 16,-8-2 1-16,10 0-2 16,-2-4 2-16,3 0-2 15,-1 0 2-15,0 0-1 16,-8 0 0-16,2 0 1 0,-8 0-1 16,-7 0 0-1,6 0 0-15,1 0 0 0,2 0 0 16,4 0-1-16,-4 0 1 15,3 0 0-15,-5 0 0 16,-4 0 0-16,4 0 0 16,-4 0 0-16,0 0 0 15,8 0 0-15,-6 0 0 16,3 4-1-16,-3 2 2 16,2-1-2-16,1-1 2 15,-5-1-1-15,1-1 0 16,3-1 0-16,-3 2 0 15,1-1 0-15,-5 4 0 16,1 0 0-16,6 0 0 16,1-3 0-16,12 0 0 0,5-3 0 15,11 0 0-15,3 0 0 16,-1-3 0-16,-2-4 0 16,8 0 1-16,-8 3-2 15,15-4 2-15,-5 8-1 16,1-3 0-16,8-4 0 15,-1 2 1-15,-3-8-1 16,-1-1 2-16,-1 3-1 16,-1 0-1-16,-5 1 1 15,2 5 0-15,-10-4 0 16,-6 8 2-16,-9-4-2 16,-1 4-1-16,-12 1 0 0,-13-2 0 15,-2 2 1-15,-11-3-1 16,-16 3 0-16,-10 0 1 15,-5 0-2-15,-7 0 1 16,-5-1 0-16,-2-4-2 16,0 3 0-16,0 0-2 15,-2 2-20-15,-34 0-72 16,-20 0-90-16</inkml:trace>
  <inkml:trace contextRef="#ctx0" brushRef="#br0" timeOffset="2865.7028">3059 7138 391 0,'3'-11'0'0,"16"2"-8"16,13-3-6-16,13-2 9 15,8-6 4-15,3 1 1 16,10 2-2-16,4-1 4 16,3 4-2-16,6 0 0 15,-2 2 1-15,2 4-1 16,0 1 0-16,0 5 0 15,-2 2 0-15,8 0 0 16,0 0 0-16,-2 0 0 16,15 0 1-16,-7 0-1 0,-3 0 0 15,4 0 0-15,-7-5 3 16,2-5-2-16,-7 0 1 16,2 6-2-16,1-5 1 15,-5 8 2-15,4-4-3 16,5 5 1-16,2 0-1 15,11 0 0-15,-2 0 0 16,-9 0-1-16,-4 0 2 16,-2 0-2-16,-3 0 2 15,-2 0-1-15,-7 0 0 16,2 0 0-16,-1-1 0 16,-9-2 0-16,1 3 0 0,-4 0 1 15,-4 0-1-15,-7 0 1 16,-2 0-2-16,-14 0 2 15,-4 0-1-15,-4 0 0 16,-12 0 0-16,1 0 0 16,-8 3 0-16,1-2 0 15,-5-1 1-15,-2 0 0 16,2 0-1-16,-2 0 5 16,0 0-1-16,0 0-1 15,0 0-3-15,0 0 0 16,0 0 0-16,0 0 1 15,0 0-1-15,0 0 3 16,0 0 1-16,0 0-1 16,0 0 3-16,0 0-4 15,0 0-1-15,0 0-1 0,0 0-1 16,0 0 1-16,0 0-4 16,0 0 1-16,0 0-2 15,2 0 2-15,0 0-1 16,3 0 1-16,0 0-10 15,-1 13-21-15,-4 1-74 16,0 2-126-16</inkml:trace>
  <inkml:trace contextRef="#ctx0" brushRef="#br0" timeOffset="7597.355">10025 7307 102 0,'-18'-8'73'16,"9"1"-43"-16,9 7-7 16,0-1 4-16,0 1-7 15,-2-3 8-15,2 3 0 16,0 0-5-16,0-3-7 0,0 1-8 16,0 0-6-16,0 2-2 15,0 0 0-15,0 0-3 16,0 0-4-16,0 0-3 15,2 0-1-15,18-6 10 16,9-2 1-16,0-2-1 16,0 4 1-16,2 4-1 15,-2 0 0-15,4 2-2 16,3 0 1-16,12 0-3 16,11 0 5-16,8 0-1 15,11 0 0-15,14 0 0 16,-4-11-5-16,1-3 4 15,-8 7-2-15,-19-1 3 16,-4 4 1-16,-16 4-1 16,-6 0 1-16,0 0 0 0,0 4 0 15,1 4 0-15,15-5-1 16,3-3 2-16,7 0-1 16,4 0 0-16,-2-18 0 15,1-5 1-15,-1 0-1 16,-6 5 0-16,-2 2 1 15,-10 2-1-15,6 5 0 16,-8 0-1-16,3 9 2 16,6 0-2-16,-1 0 1 15,12 0 0-15,7-4 1 16,3-3-1-16,18-10 0 16,-1 1 0-16,5 0 0 0,-3 2 2 15,-10 9-5 1,-8 5 6-16,-6 0-6 0,-4 13 3 15,-7 15 0-15,4-1 1 16,-6 0-1-16,0-4 0 16,-2-9 0-16,4-11 2 15,-1-3-2-15,5-2 3 16,19-23-2-16,-3-14 3 16,2-1-3-16,-6 6-1 15,-14 8 0-15,-18 15-1 16,-4 7 1-16,-5 4-2 15,5 0 2-15,-2 0 0 16,6 13 3-16,10 1-2 16,-4-4 0-16,10-1-1 15,11-8 0-15,3-1 4 0,15 0-3 16,-1-7 0-16,-1-6 0 16,-1 1-2-16,-10 4 1 15,-9 4 0-15,-5 4 0 16,-4 0 0-16,-7 6 0 15,7 10 0-15,-1 5 0 16,1-2 1-16,-5-5-1 16,0-3 1-16,5-11-1 15,-9 0 1-15,-1 0 2 16,2 0-3-16,-13-9 1 0,3 1 0 16,-9 4-1-1,-11 2 0-15,-3 2-1 0,1 0 0 16,-1 4 0-16,4 12-2 15,-9-2 3-15,11 2 0 16,-4-4 0-16,6-4 0 16,1-2 0-16,14-3 1 15,0-3 1-15,2 0-2 16,9 0 0-16,-8-10-2 16,2 3 2-16,-9 3 0 15,-3 4-1-15,-4 0 1 16,0 0-1-16,2 9 0 15,4 3 2-15,5-1-1 0,14 0 0 16,-2-7 1 0,16 2 0-16,-1-6 1 0,14 0-1 15,-1 0-1-15,5-10 0 16,3-7 1-16,-3 3-2 16,-10 5 1-16,-5-2 0 15,-16 9 0-15,4 2 1 16,-2 0 0-16,0 0 1 15,-6 0 3-15,10 2 0 16,0 0-1-16,7-2-3 16,-5 0 3-16,9 0-3 15,-5-12 0-15,1-2-1 16,-3-2 0-16,-4 0 0 16,-4 3 0-16,-7 5 0 0,2 2 0 15,-12 6 0 1,2 0 0-16,3 0 0 0,-4 2 0 15,-1 9-1-15,6 1 1 16,-1-4 0-16,8-2 0 16,-2-4 0-16,8-2 0 15,15 0 1-15,1 0 0 16,-1-10-1-16,5-2 0 16,-9 5-1-16,-7 4 1 15,-9 3-1-15,-6 0 1 16,-8 3-1-16,11 16 2 15,-6 6-1-15,7 2 0 16,6 2 1-16,3-6-1 16,4-1 1-16,17-5 0 0,-4-11 0 15,8-6 2-15,8 0-3 16,5-6 2-16,2-15-1 16,-7 6-1-16,-8 0 1 15,-12 9-2-15,-18 6 1 16,-10 0-1-16,-5 0 1 15,6 14 0-15,6 2 0 16,-4 3 1-16,12-4-1 16,9-5 1-16,4-4 2 15,7-6-2-15,9 0 1 16,5-3-1-16,-13-13-1 0,2 1 1 16,-17 2-1-16,-10 7 0 15,-3 3 0-15,-8 3 0 16,-1 0-1-16,-5 4 1 15,2 8 0-15,1-2 0 16,-5-2-1-16,1-5 2 16,-5-3-1-16,-6 0 1 15,-7 0 0-15,-5 0 1 16,-5 0 3-16,0 0-5 16,-8 0 4-16,0 0 1 15,0 0 0-15,0 0-2 16,0 0-3-16,-12 7-12 15,-21 11-122-15</inkml:trace>
  <inkml:trace contextRef="#ctx0" brushRef="#br0" timeOffset="17289.1247">5577 5922 158 0,'-73'0'17'0,"38"0"10"15,3-25 11-15,12 1-21 16,5 8-2-16,5 8-6 16,6 1-5-16,2 6-4 15,-5-4 3-15,3 4-2 16,2 0 2-16,0-2 2 15,2 3-5-15,0 0-2 0,0 0-3 16,0 0 2 0,-3 0 1-16,3 0 2 0,0 0 3 15,0 0 1-15,0 0 2 16,0 0-6-16,0 0-3 16,0 0-8-16,3 0 7 15,14 4 2-15,10 3 2 16,5 2 0-16,5-3 3 15,0 2-2-15,13-4 0 16,1 0-1-16,4-4 1 16,15 0-1-16,10-6 0 15,9-19 0-15,2-6 1 0,7-1-1 16,-15 8 2-16,-12 10-2 16,-11 7 0-16,-13 7 0 15,5 0 0-15,-6 8-2 16,12 7 2-16,11-1 0 15,14-12 0-15,15-2 0 16,20-26 2-16,27-29-2 16,13-6 0-16,9-10-2 15,-7 9 2-15,-15 12-1 16,-27 19 0-16,-22 20 1 16,-29 11-5-16,-9 4 3 15,-9 20 2-15,6 1-1 16,3-4 2-16,0-3 1 15,16-6 1-15,6-8-1 0,3-4 0 16,8 0 1-16,-4-10-2 16,-1-6 0-16,-7 0-1 15,-8 10 1-15,-7 6-1 16,-4 0 1-16,3 6-1 16,-3 16 3-16,12 4-3 15,3 1 3-15,10-6-2 16,15-7 2-16,0-8-2 15,8-6 1-15,-13 0-1 16,-3-4 1-16,-15-10-1 16,-9 3 0-16,-13 2-2 15,-10 7 3-15,-10 2-3 16,3 0 2-16,1 16 0 0,-4 8-1 16,9 2 1-16,5 2 3 15,-2-2-3-15,-2-5 0 16,1-7 0-16,8-8 3 15,0-6-1-15,1 0 1 16,-4-2 0-16,3-13-1 16,-10 5-3-16,-5 9 1 15,-11 1-2-15,3 0 1 16,0 1 0-16,8 12 0 16,3 5 1-16,5-6-1 15,-3-3 5-15,-2-7-3 16,3-2 4-16,-9 0 1 15,-14 0-3-15,-2 0 3 0,-13 0 0 16,-5-1 4-16,2 1 0 16,-4-1-6-16,0 1-5 15,0 0-4-15,3 1-18 16,-3 17-76-16</inkml:trace>
  <inkml:trace contextRef="#ctx0" brushRef="#br0" timeOffset="58199.7712">2784 10437 64 0,'0'-16'63'16,"0"7"-52"-16,-23-4-5 15,3 3 6-15,9 6-12 16,9 4-5-16,2 0-20 16,0 0-5-16,0 0 1 15,0 0 7-15,0 0 15 16,0-3 4-16,0 2 3 0,4-1 1 16,-4-1 0-16,0 3-1 15,5 0 4-15,-5 0 2 16,0 0 3-16,0 0-1 15,0 0-5-15,0 0-3 16,0 0 1-16,0 0 4 16,0 0 5-16,0 0 6 15,0 0-4-15,2 0-2 16,-2 0-4-16,0 0-1 16,0 0-3-16,0 0 0 15,0 0 0-15,0 0-1 16,0 0 1-16,0 0 2 0,0 0 3 15,0 0 4-15,0 0 1 16,0 0-2-16,0 0-5 16,0 0-3-16,0 0-2 15,0 0 0-15,0 0 0 16,0 0 0-16,6 0 0 16,1 0 0-16,2 0 0 15,2 0-1-15,1 0 1 16,1 0-1-16,0 0 1 15,9 5-1-15,1 3 0 16,-4 6 1-16,16-4 0 16,-6 1-2-16,2-4 1 15,0 1 1-15,-2 2-1 16,-1-4 1-16,1 4-1 16,-4 0 1-16,4 0-2 0,2 0 2 15,2 1-2-15,5-2 1 16,1 1 0-16,11-2-1 15,0 1 2-15,-4-1 0 16,3-2 0-16,-11 3 0 16,0 0-2-16,-2 3 4 15,-5 3-4-15,3 3 2 16,-3 5 0-16,4-2 2 16,3 2-2-16,2-6 0 15,1 0 0-15,-2-5 2 0,1-6-2 16,1 2 1-1,1 2-1-15,7-2-1 0,0 4 1 16,2-1 1-16,5-2-1 16,9-4 1-16,-1 0-2 15,-6-5 1-15,7 0-1 16,-9 0 1-16,-10 0 0 16,-8 0 1-16,-7 1-1 15,2 8 1-15,4 1 1 16,0 7-1-16,12-6 0 15,7 1-2-15,4-6 2 16,9-6-1-16,3 0 0 16,-1 0 0-16,5-16 0 15,-5 6 1-15,-9 3-1 16,1 7 0-16,-12 0 0 0,-2 0 0 16,-4 1 1-16,-1 8 0 15,5-2 2-15,6-3-3 16,3-4 1-16,14 0 3 15,6-6-2-15,2-16 0 16,7 2-2-16,-4 1 0 16,-3 4 1-16,-5 11-2 15,-13 4 2-15,1 13-1 16,-7 16 0-16,2 6 0 16,-2 3 2-16,8-6-1 15,-4-10 0-15,7-12-1 16,2-9 2-16,-5-1 1 0,13-1 3 15,-6-20 0 1,-5-5 1-16,4 7-1 0,-12-2-5 16,-14 9 3-16,0 9-4 15,4 3 2-15,1 0-2 16,4 7 2-16,9 9-2 16,11-1 0-16,10-8 1 15,2-3 0-15,2-4-1 16,-6 0 0-16,-2-11 4 15,2-8-4-15,-10 0 2 16,2 2-2-16,-5 3-1 16,-2 4 0-16,-1-1 0 15,-1 1 1-15,3-3-2 16,-9 1 2-16,13-6 0 16,-6 4 0-16,2 0 0 0,2-1 0 15,-4 6 0-15,-3-1 2 16,-4 4-2-16,9 2 0 15,-3-1 0-15,7 2 1 16,16-6-1-16,0 1 1 16,7-8-2-16,4-4 2 15,-11-3-2-15,0-2 1 16,-12 6 0-16,-3 2 0 16,-5 7 0-16,-9 3 0 15,-2 1 0-15,-1 1-1 16,3 1 2-16,2 0-2 15,0-2 1-15,7-5-2 0,7 0 2 16,-3-3 0-16,0 4-1 16,-3 0 2-16,-11 5-2 15,-6 3-1-15,3-1 2 16,0 3 0-16,6 0 0 16,7 0 1-16,8 0-1 15,1 0 0-15,8 0 1 16,1-3 3-16,-9 0-4 15,0 0 0-15,-8-6 1 16,-1-1-1-16,1 2 0 16,-8-1 0-16,-5 7-1 15,-6-4 1-15,-9 1 0 16,1 3 0-16,-10 2 0 0,-2 0 1 16,-3 0 0-16,2 0-1 15,2 8 0-15,-1-1 0 16,12-1 1-16,-7-3-1 15,14-3 0-15,1 0-1 16,5 0 2-16,3-11-2 16,-6 0 0-16,-9 3 1 15,-7 6 0-15,-12 2 0 16,2 0 0-16,0 0 0 16,6 0 0-16,0 0 0 15,9 2 0-15,1 0-2 16,5-2 2-16,12 0-2 15,9-14 1-15,4-5 1 16,-6 2 0-16,2 7 0 0,-14 7 0 16,-4 3-1-16,-7 0 2 15,12 13-1-15,-3 5 4 16,12 6-1-16,-2-5-3 16,11-5 0-16,4-3 2 15,6-11 0-15,5 0 1 16,0 0-3-16,-2-2-2 15,-1-13 1-15,1 4 0 16,-9 1 0-16,-9 6-7 16,-13 2-3-16,-19 0 4 15,3 2 7-15,-9 0 0 16,-9 0 2-16,0 0 0 16,-6 0 4-16,-1 0-3 0,-5 0 1 15,4 0-1-15,3 0-2 16,-3 0 1-16,3 0-2 15,-1 0 1-15,1 0-1 16,3 0 0-16,4 0-1 16,-2 0 1-16,3 0-1 15,-6 0 1-15,-1 0-4 16,7 0 0-16,-4 0 3 16,10 8-4-16,-2 5-2 15,6 4-26-15,-6-3-102 16</inkml:trace>
  <inkml:trace contextRef="#ctx0" brushRef="#br0" timeOffset="66370.9917">7561 13475 225 0,'0'0'56'0,"0"0"-56"15,0 0-1-15,0 6-8 0,0 21-2 16,0 11 11-16,0 19 10 16,0 6 0-16,0 1 2 15,0 10-2-15,0 0-4 16,0-4-5-16,-10-6-1 16,5-11-10-16,-7-16 1 15,0-6-5-15,-1-13 6 16,0-5 0-16,-3-6 3 15,-4-6-5-15,-2-1-28 16,0 0-48-16,-3 0-4 16</inkml:trace>
  <inkml:trace contextRef="#ctx0" brushRef="#br0" timeOffset="66790.8099">7235 14143 67 0,'-40'-6'52'0,"3"0"-3"16,-2-1 5-16,10-1-15 15,0-3 5-15,5-3-14 16,4-5-6-16,4-5-20 15,5-9-4-15,7-20-3 16,4-13-2-16,0 0 5 16,6 0 8-16,10 11 1 15,4 8 11-15,-2 0 10 16,13 0-17-16,2-7-5 16,19 1-7-16,1 6-1 15,-2 5 0-15,-1 15-5 16,-4 15 5-16,-1 10-2 15,6 2 1-15,2 8 1 0,14 19-1 16,2 10 1-16,-4 7-1 16,-4 8-4-16,-13-2 2 15,-10 9 0-15,-7-3 3 16,-6-4-1-16,-15 2 1 16,0-2 0-16,-10 0 0 15,-2-2 3-15,-27 0-1 16,-12-5 1-16,-5-5-1 15,-10-8 3-15,0-7-1 16,1-6 1-16,1-7-1 16,9-4-2-16,3-4-4 15,11-4-4-15,6 0-29 0,11 0-39 16,14-8-93-16</inkml:trace>
  <inkml:trace contextRef="#ctx0" brushRef="#br0" timeOffset="68127.3143">8637 13531 322 0,'0'0'0'0,"2"8"-40"16,9 22 27-16,-2 16 13 0,0 12 9 15,0 10 0 1,-5 9-2-16,3-1-6 0,-5 1 9 16,0-9-7-16,-2-8-1 15,0-10-2-15,0-12 2 16,0-14-2-16,0-10 0 16,0-10-1-16,0-4 1 15,0 0 7-15,0-2 8 16,0-28-15-16,-11-18-21 15,5-23-24-15,1-9 29 16,5-6-10-16,0 0 19 16,9 13 7-16,6 11 10 15,8 11-3-15,1 2 3 0,14 5-2 16,0 12-3-16,7 6 1 16,-3 8 1-16,5 11 0 15,-3 7-5-15,-1 0-1 16,-1 13 1-16,-10 18 2 15,9 2-3-15,-14 9 1 16,-9-2-1-16,-7 1-1 16,-11-6 1-16,0 2-1 15,-13 1 9-15,-20 2-5 16,-19 4-1-16,-10-2-2 16,-5-3-2-16,3-14 2 15,6-6-1-15,20-8 8 16,4-7-1-16,14 0 1 15,6-2 12-15,12-2 5 0,2 0-14 16,0 0-10-16,0 0-1 16,0 0-5-16,8 0-9 15,13 0 13-15,8 7 1 16,14 4 1-16,1 1 2 16,-2 5-3-16,1-6 2 15,-3 4-2-15,0-5 1 16,1-4-1-16,7-2 0 15,4-4-3-15,-1 0 3 16,4 0-6-16,-1-13 4 16,-5-6 0-16,-7-3-4 15,-6 0-3-15,-14 3 6 16,-9 1 3-16,-13 5 3 0,0 0 13 16,0 1-8-16,-4 2-3 15,-18 1 4-15,-2 0-9 16,-10 5 0-16,1 0-3 15,0 4 0-15,-4 0 3 16,8 0 0-16,3 0 1 16,6 2 1-16,-1 7-1 15,13 0 1-15,-1 7-1 16,3 4 0-16,6 12-1 16,0 9 0-16,0-2 5 15,21 7-4-15,2-5 1 16,6-7-2-16,0-6-2 0,4-10 1 15,9-5-6 1,1-7-4-16,10-6-75 0,-10-17-95 16</inkml:trace>
  <inkml:trace contextRef="#ctx0" brushRef="#br0" timeOffset="69086.6042">9898 13900 69 0,'-27'-11'256'0,"7"0"-256"16,-5 3 0-16,-6 2 13 0,0 2-9 16,-7 2 2-16,5 2 3 15,-5 0 1-15,5 6 0 16,1 14-2-16,4 10-2 15,1 8-6-15,11 4 0 16,5-2-2-16,7-5 1 16,4-7 1-16,0-9-2 15,17 0 1-15,5-5-4 16,12-8 3-16,1-6-4 16,3 0-3-16,-4-24 1 15,2-20 6-15,-7-16 1 16,-10-17-10-16,-5-9-6 15,-12-6-1-15,-2 0 1 0,0 1 9 16,-9 7 8-16,-9 10 3 16,10 14 14-16,-6 17 12 15,2 17 1-15,4 13-14 16,3 7 4-16,5 6 2 16,0 0-22-16,0 0-1 15,0 4-15-15,0 31 1 16,0 26 15-16,0 21 1 15,5 12 3-15,13 5-1 16,-4-4-1-16,-4-7-2 16,11-8 1-16,-4-12 1 15,1-18-1-15,2-11-1 16,0-10 0-16,-2-9-3 0,2-6 0 16,-3-8-4-1,-1-6-5-15,0 0 0 0,-1-8-3 16,8-29 2-16,-3-10-16 15,7-10-20-15,-5 3 15 16,-6 6 26-16,-10 16 8 16,1 8 14-16,-7 8 19 15,0 8-6-15,0 6 8 16,0 2-12-16,0 0-6 16,0 0-16-16,0 10-1 15,0 13 0-15,0 13 4 16,0 9 2-16,0 1-2 15,0-4 1-15,0-6-5 0,0-10 1 16,4-9-1-16,3-10 0 16,4-4-5-16,10-3-5 15,8-10-8-15,6-34-2 16,7-14-20-16,-2-7-30 16,-11 11 13-16,-11 20 33 15,-11 18 24-15,-7 8 50 16,0 6 14-16,0 2-18 15,0 0-24-15,0 0-13 16,0 4-7-16,0 19 2 16,0 8-2-16,0 9 6 15,-5 2-4-15,3-6 1 16,2-2-3-16,0-6-2 16,0-3 0-16,13-5 0 0,3-3-4 15,-3-4-10-15,5-3-29 16,7-10-77-16</inkml:trace>
  <inkml:trace contextRef="#ctx0" brushRef="#br0" timeOffset="69627.3512">10635 13768 12 0,'-20'-2'292'0,"5"2"-286"0,-1 0-5 16,-2 4 23-16,-5 10-19 16,6 6 3-16,3 0 5 15,10 3-3-15,2 4-3 16,2 1-4-16,0 9 4 16,0-4-3-16,6-1 0 15,12-2-3-15,7-3-1 16,2-10 0-16,4 0-1 15,5-7 1-15,-1-10-5 16,9 0-2-16,-1-3-4 16,-1-25-1-16,-1-5-17 15,-10-7 0-15,-9 0 2 16,-8 0 4-16,-6 3 11 0,-3 9 12 16,-5 6 6-16,0 4 11 15,-9 6 8-15,-7 8-5 16,-6-2 5-16,4 3-7 15,-2 3-15-15,-2 0-1 16,-5 0 1-16,9 13-3 16,-1 7 0-16,-2 3 0 15,7 7 0-15,8-1 4 16,-1 5-1-16,7 0 2 16,5 0 0-16,17 1 2 15,18-4 0-15,3-4-4 16,1-7 3-16,12-8-6 15,-8-8-1-15,6-4-5 0,2-6-12 16,-12-18-72-16,-15-9-135 16</inkml:trace>
  <inkml:trace contextRef="#ctx0" brushRef="#br0" timeOffset="70265.7872">11382 13764 89 0,'-12'-8'308'0,"1"5"-296"0,9 3 0 16,2 0 23-16,0 0-24 15,0 0-11-15,9 0-1 16,13-4-9-16,25 1 7 15,11 1 3-15,18-1 0 16,1 3-4-16,6 0-16 16,-4 0-38-16,-15 5-79 15</inkml:trace>
  <inkml:trace contextRef="#ctx0" brushRef="#br0" timeOffset="70586.3736">12057 13305 407 0,'0'0'9'0,"0"0"-9"16,0 0-3-16,0 11-13 15,2 25 4-15,9 21 12 16,-2 15 8-16,-2 15-4 15,6 9 1-15,-4 0 0 16,5-2-5-16,-6-14 0 16,5-17 0-16,-3-23-2 15,-6-16-1-15,0-13 3 0,1-6-6 16,-5-5-10 0,0 0-11-16,0-8 11 0,0-28 2 15,0-20-113-15,0-21 7 16,-7-9 89-16</inkml:trace>
  <inkml:trace contextRef="#ctx0" brushRef="#br0" timeOffset="71216.7366">12124 13429 105 0,'0'-44'103'0,"0"8"-57"15,2 3-29-15,29 8-14 16,11 0 5-16,12 10-1 16,8 8 1-16,11 7-8 15,1 3-2-15,2 27 1 16,-12 15-2-16,-19 11-1 15,-11 17-3-15,-28 1-2 16,-6 6-4-16,-31-5-2 0,-25-6-5 16,-17-8 5-16,-16-7 2 15,6-16 9-15,-1-10 4 16,12-18 4-16,24-4 29 16,9-6 3-16,13 0-2 15,14 0-5-15,12-6 4 16,0 0-14-16,0-4-19 15,16-2 0-15,20-6-1 16,6 7 0-16,5-2-3 16,9 9 3-16,-2 4-1 15,3 0 1-15,-8 18-1 16,7 8 2-16,-1 3 1 0,-8-4 2 16,3 1-1-16,-8-8-2 15,-5-2 0-15,-1-6 2 16,-3-7-4-16,4-3 1 15,-2 0-1-15,5-22-4 16,2-10 2-16,-1-7-6 16,-8-3 0-16,-11 10 4 15,-13 2 6-15,-9 4 3 16,0 12 2-16,-2 3 10 16,-16 5-1-16,-7 3-4 15,-6 3-6-15,-3 0-4 16,-5 22-1-16,1 10-2 0,3 2 3 15,-2-2 0 1,8 2 0-16,14-10 0 0,1-4 0 16,14-1 2-16,0 0-2 15,0 2 0-15,18-1 1 16,9-3 1-16,13-2-1 16,5-5-1-16,6-4 0 15,9-6-6-15,-4 0-12 16,2-14-43-16,-14-15-98 15</inkml:trace>
  <inkml:trace contextRef="#ctx0" brushRef="#br0" timeOffset="72250.999">13358 13778 297 0,'-2'-12'1'15,"2"-1"2"-15,0-1 11 0,0-5 3 16,-2 4 1-16,-8 1-18 16,-3 0 0-16,-3 5 7 15,1 3 1-15,-12 3 0 16,0 3-2-16,-2 0-1 16,8 7-5-16,-4 13 3 15,2 6-2-15,8 6 2 16,8 7-3-16,5 4 2 15,2 3 1-15,0-4-3 16,22-4 0-16,5-10 0 16,9-10 0-16,-1-8-9 15,3-10-2-15,-7 0-6 16,-2-28 0-16,-4-16-10 0,-4-15 4 16,-7-14-5-16,-4-4 2 15,-10 0-4-15,0-4-9 16,0 7 2-16,-14 6 37 15,1 16 6-15,1 14 29 16,1 16 36-16,7 12-9 16,4 3-28-16,0 6-22 15,0 1-12-15,0 0-14 16,0 15-12-16,0 25 20 16,0 22 6-16,0 11 6 15,0 9-2-15,0 7 0 16,0-1 6-16,0-8-5 15,0-12 0-15,4-12-3 0,7-17 0 16,3-16-2-16,-1-7 0 16,3-10-4-16,-3-6-8 15,7 0-1-15,5-27 10 16,4-16 2-16,-1-5-7 16,-3 4 0-16,-9 13 8 15,-12 16 0-15,3 5 7 16,-7 8 4-16,0 2 0 15,0 0-5-15,0 0-2 16,0 2-3-16,0 15-1 16,0 0 2-16,0 3 2 15,0-1-4-15,0-14 0 0,0-1-3 16,2-4-9 0,10 0-5-16,5-12 2 0,-2-24 15 15,3-6-2-15,-4 8-3 16,-3 7 0-16,-11 16 5 15,2 2 12-15,-2 9 11 16,0 0-8-16,0 0-14 16,0 19 1-16,0 9-2 15,0 8 19-15,2 12-5 16,2-6-6-16,1-2-7 16,0-8 0-16,4-7-1 15,-3-6 0-15,6-5-1 16,1-1-4-16,0-8-3 0,1-2-11 15,3-3-13-15,14-8-20 16,10-27-56-16</inkml:trace>
  <inkml:trace contextRef="#ctx0" brushRef="#br0" timeOffset="72476.6553">13999 13716 120 0,'-11'0'172'16,"7"-2"-163"-16,-3 2-6 15,3 0 5-15,-5 2-8 16,2 16-1-16,-4 4 1 16,5 5 5-16,-1-2-2 15,4 7 3-15,1 2 1 16,0-2 1-16,2 2-3 0,0-3-3 16,0-4 1-16,0-3-3 15,9-5-1-15,11-5-11 16,2-8-19-16,3-6-52 15,2 0-50-15</inkml:trace>
  <inkml:trace contextRef="#ctx0" brushRef="#br0" timeOffset="73050.3918">14102 13854 291 0,'-11'-2'14'0,"9"2"-13"0,2 0 1 15,0 0-2-15,0 0 0 16,0 0-11 0,9 14 11-16,8 4 0 0,8 2 5 15,-1 4 1-15,10-6-2 16,-7-3-3-16,-3-10-1 16,3-5 0-16,0 0-3 15,-3-12 3-15,-2-21-2 16,3-16 0-16,2-9-12 15,-8 4-6-15,6 3 12 16,-9 10 6-16,-5 9 2 16,-9 7 13-16,-2 10 18 15,0 6 7-15,0 4-12 16,0 2-12-16,-2 1-9 16,-9 2-5-16,-5 0-2 0,-5 0 0 15,-4 0-4-15,0 10 6 16,-2 11 1-16,7 4 4 15,-4 4-2-15,6 3 2 16,2-2-1-16,3 2-1 16,13 1 0-16,0-6-2 15,0 4 4-15,27 0-4 16,-3-11 6-16,14 3-5 16,2-11 2-16,5-5 0 15,1-7-4-15,6 0 0 16,-6 0-8-16,-7-7-2 15,-17-4-13-15,0 3 12 16,-20 6 11-16,-2 0 2 0,0 2 23 16,0-4-1-16,0 4-19 15,-13 0-5-15,-1 0-8 16,-5 33-38-16,-10-4-109 16</inkml:trace>
  <inkml:trace contextRef="#ctx0" brushRef="#br0" timeOffset="74359.1509">15403 13637 227 0,'31'-22'75'16,"-13"9"-75"-16,-18 13 2 16,0 0-1-16,0 0 14 15,-22 6 13-15,-18 18-24 16,-14 8-4-16,-6-2 1 16,2-2-1-16,14-4 0 15,15-12 0-15,13-4-7 16,9-4-12-16,7-4-16 15,0 0-6-15,5 0-28 16,13 0 36-16,2 0 33 0,0 0 14 16,-4 0 7-16,-3 0-3 15,-5 16-13-15,4 12 13 16,0 16 0-16,-7 2-3 16,5 4-2-16,-8-6-1 15,0-12-8-15,3-11-2 16,-3-10 0-16,0-8-2 15,-2-3 0-15,4 0-15 16,3 0-7-16,2-18-10 16,16-18 22-16,-1-9-31 15,-2 1-24-15,3 12 49 16,-10 16 16-16,-3 10 23 0,-6 6-4 16,3 0-1-16,3 15 3 15,-4 8 4-15,1 10 2 16,0 0 3-16,-4-3-16 15,-5-8-5-15,0-9-4 16,0-9-3-16,2-4 0 16,0 0 2-16,0-2 6 15,7-33-8-15,5-15-2 16,5-20-40-16,19-10 29 16,3-2 1-16,3-3-20 15,12-3-1-15,-10 5 4 16,10 12 27-16,-13 17 29 15,-10 22 10-15,-11 16-21 0,-11 12-18 16,-6 4-7 0,-3 5 1-16,-2 34 6 0,0 15 10 15,0 14 9-15,-4 2-8 16,-3 5-1-16,7-7-5 16,7-6 2-16,24 2-3 15,9-11-1-15,5-9-3 16,-10-5-3-16,-8-12-1 15,-7-7-2-15,-15-11 2 16,-3-2-2-16,-2-3 6 16,-18 1 4-16,-29 1 1 15,-19 1-5-15,9-3 1 16,2-4 3-16,14 0 17 16,18 0-3-16,13-8-3 0,10-6 5 15,0-9-20-15,16-11-2 16,30-4-18-16,21-2 10 15,18 0-25-15,2 2-68 16</inkml:trace>
  <inkml:trace contextRef="#ctx0" brushRef="#br0" timeOffset="75874.6524">16905 13094 326 0,'0'0'85'16,"0"0"-85"-16,0 0-6 16,0 0 6-16,2 3-2 15,23 2-15-15,15-1 11 16,9-2 6-16,7 2 3 15,-10-4-3-15,-6 4-2 16,-20 0 1-16,-11 0-4 0,-9 2-9 16,0 3 14-16,-17 8 2 15,-35 13 8-15,-8 12-10 16,-15-1 0-16,3-12 0 16,21-12 2-16,22-17-1 15,13 0-1-15,14-13-13 16,2-11-35-16,0-1-3 15,14 0 42-15,5 5 9 16,2 6 5-16,-15 9 5 16,3 5 2-16,-6 0-7 15,-3 0-3-15,2 18 0 16,0 8 12-16,5 12 0 16,-3 7-2-16,0 4-3 0,7-6-2 15,3-10-7-15,4-5 0 16,5-12-10-16,-2-8-5 15,2-8-16-15,-6 0 4 16,-3-10-23-16,-3-18-47 16</inkml:trace>
  <inkml:trace contextRef="#ctx0" brushRef="#br0" timeOffset="76856.7303">17011 13156 261 0,'0'-8'50'0,"0"1"-14"0,0 5-16 16,14-4-17-1,24-3-1-15,8 5-1 0,13 4-1 16,-6 0-4-16,-8 0-1 16,-7 13-5-16,-11 8 1 15,-10 5 5-15,-12 8 2 16,-5 5-3-16,0 5 5 16,-20 6 1-16,-19-2 1 15,-1-10-2-15,5-6-2 16,6-18 2-16,4-14 0 15,8 0 9-15,6-4-9 16,4-28-10-16,2-3-33 16,5-9 27-16,0 2-5 0,5 13 21 15,-1 14 2 1,-1 12 6-16,-3 3-1 0,0 0-7 16,0 0 1-1,7 9 1-15,-3 8 9 0,2 1 2 16,3 2-5-16,-4 2-4 15,2 2-4-15,-7 6-1 16,0 0-9-16,0 6-7 16,-7-2-8-16,-17-3-10 15,-8 2-12-15,-1-1 34 16,-2-3 13-16,-6-1 1 16,5-5 7-16,9-6 10 15,10-9 13-15,14-6 7 16,3-2-11-16,0 0-20 15,0 0-7-15,16 0 0 16,22 0 6-16,7 0 7 0,3-2-13 16,2-17-2-16,-8-1-13 15,-11 2-14-15,-15 0-14 16,-16 3 4-16,0-2-17 16,-2 10-10-16,-25 2 14 15,-6 5 52-15,-3 0 32 16,7 5 28-16,0 12 5 15,4 10-23-15,5 4-9 16,7 8-10-16,4 1-9 16,6-5-7-16,3-2-7 15,0-11-1-15,0-8-3 0,8-6-2 16,5-8-4 0,3 0-4-16,3 0-15 0,10-18 23 15,2-8-11-15,7-1 1 16,-4 8 4-16,-5 9 5 15,-7 8 4-15,-8 2 1 16,-10 0 0-16,-4 14 2 16,0 10 9-16,-2 8 5 15,-27 4 10-15,-12-2-10 16,-1-1-3-16,11-15 1 16,6-9 9-16,11-4 1 15,9-4-13-15,3-1-4 16,2 0-5-16,0 0-2 15,0 0-11-15,0 5-12 16,4-2-1-16,9 6 24 0,5 0-10 16,-3 0-10-16,-3-4-10 15,-1 4 3-15,-9-6 29 16,-2 0 2-16,0 0 18 16,0 4 5-16,-2 3 2 15,-16 5-4-15,-11 0-20 16,-7 1-3-16,5-8-22 15,1-8-39-15,4 0-85 16</inkml:trace>
  <inkml:trace contextRef="#ctx0" brushRef="#br0" timeOffset="77268.6899">16520 13758 302 0,'-10'2'0'15,"8"8"-40"-15,2 4 33 16,0 2 7-16,0 0 2 16,0 1-1-16,0-6 5 15,2-1-3-15,-2-2 1 16,0 4-4-16,0 3 3 16,-6-2 3-16,-17 3-6 15,4-6 1-15,5-5 0 16,12-5 14-16,0 0-4 15,2 0 1-15,0 1-2 0,0 1-10 16,0 6-5-16,18 6 4 16,24 5 1-16,7 2 13 15,20 3 2-15,9-2-4 16,0-4-3-16,-5-3-4 16,-8-5 1-16,-6 0 0 15,-4 2-2-15,-8 0 0 16,-12 2-3-16,-3 2-3 15,-11-3-4-15,-7-6-5 16,-10-1-24-16,-4-6-12 16,-15 0 18-16,-28-2-50 15,-5-24-95-15</inkml:trace>
  <inkml:trace contextRef="#ctx0" brushRef="#br0" timeOffset="77443.7115">16400 13509 249 0,'0'-1'110'16,"19"-2"-110"-16,28 0 0 15,16 0 1-15,8 3 0 16,5 0-2-16,10 0 0 16,5 12-10-16,3 8-26 15,5 1-88-15</inkml:trace>
  <inkml:trace contextRef="#ctx0" brushRef="#br0" timeOffset="77854.8108">17562 13409 411 0,'14'-10'16'0,"8"-8"-16"16,27-8 0-16,11-7 3 15,9 8-3-15,3 3-1 16,-16 9-9-16,-12 8-8 0,-17 5-4 16,-10 0-11-16,-13 0-21 15,-4 18 13-15,0 12-14 16,-26 8 41-16,-10 2 14 15,-4-1 0-15,7-2 2 16,6-3 10-16,2-2 6 16,12 1-10-16,9-5 5 15,2-6-4-15,2-4 0 16,0-7-2-16,0-1-2 16,2-5-2-16,9-5-1 15,3 0 6-15,9 0 5 16,6-15 12-16,19-17-25 15,0-9-18-15,-1-12-72 0</inkml:trace>
  <inkml:trace contextRef="#ctx0" brushRef="#br0" timeOffset="78517.3139">18369 12994 375 0,'22'-8'0'0,"5"2"3"16,-3 0-1-16,-1 6-2 15,-10 0-7-15,-2 0-6 16,-11 20-5-16,0 16 13 16,-34 4 5-16,-10 4 5 15,-1-4-3-15,12-14 0 16,7-3-1-16,12-14 0 16,5 0-1-16,7 0 0 0,2 5-1 15,0 8-2-15,0 10 1 16,11 4 4-16,5 7-2 15,-3 2 0-15,-9 5 0 16,0-1 0-16,-4-1 1 16,0-6-1-16,0-7 0 15,-8-12 3-15,6-10-3 16,2-8 1-16,0-5 0 16,0 0-1-16,0 0-1 15,0-5-7-15,2-24-5 16,14-13-18-16,10-11-16 15,8 0 11-15,0 14-16 16,-17 16 52-16,-5 15 17 0,-10 8 2 16,-2 0-1-16,2 10-10 15,0 24 8-15,-2 8 8 16,0 12 6-16,0 4-8 16,-2-4-12-16,-12-1-2 15,-1-9-2-15,-1-10 0 16,1-8-4-16,3-12 2 15,12-10-2-15,0-4-2 16,0 0-10-16,20-8-53 16,28-24 16-16,9-4-10 15,-4 2-6-15,-5 9 24 16,-27 18 39-16,-12 7 5 0,-9 0 19 16,0 0 21-16,0 16-2 15,-15 16 9-15,-14 6-14 16,-9 10-21-16,3-8-7 15,-13 0-6-15,4-6-4 16,-7-8-2-16,-18-5-17 16,-16-2-38-16,-22-2-90 15</inkml:trace>
  <inkml:trace contextRef="#ctx0" brushRef="#br0" timeOffset="79512.7029">7146 15423 114 0,'-11'0'258'0,"9"0"-258"16,2 0-2-16,0 0 0 16,13 0-3-16,20 0-12 15,17-2 16-15,8-7 2 16,6 3 2-16,1 4-3 15,-14 2 0-15,-11 0-2 0,-9 25-11 16,-10 12-18 0,-19 13 13-16,-2 18 18 0,-31 10-2 15,-19 3-17-15,-12-11-3 16,-5-14 18-16,18-12 4 16,9-17 15-16,15-13 3 15,19-9 8-15,6-2-13 16,0-3-13-16,13 0-11 15,20 0-5-15,25-8 14 16,9-16 2-16,11-10-5 16,5 7-38-16,-8 4-91 15</inkml:trace>
  <inkml:trace contextRef="#ctx0" brushRef="#br0" timeOffset="79956.111">7462 16338 242 0,'-46'0'42'15,"-4"0"-21"-15,6-21 16 16,-3-12-14-16,3-21-23 16,2-14-1-16,-1-21-8 15,3-18 9-15,0-13 9 16,6-10-9-16,3-2-3 15,7-2-5-15,8 10 2 16,14 18 4-16,2 18-1 0,14 19 0 16,28 14-1-16,20 1-9 15,19 8 13-15,9 15 1 16,9 26 0-16,5 7 0 16,6 49-1-16,-4 26-1 15,4 14 1-15,-12 20 2 16,-13 11 2-16,-14 4 0 15,-20 1 0-15,-15-7-2 16,-23-15 3-16,-13-23-3 16,-9-10-1-16,-31-18 6 15,-9-8 5-15,-9-8-6 16,-1-11-2-16,2-13 0 0,6-5-4 16,8-9-4-16,16 0-21 15,19-2-71-15,8-19-96 16</inkml:trace>
  <inkml:trace contextRef="#ctx0" brushRef="#br0" timeOffset="81069.7655">9140 15184 384 0,'-6'-7'0'0,"4"7"2"16,-4 0-7-16,4 0 0 16,-2 0 4-16,-4 25-7 15,5 22 8-15,-11 28 5 16,3 22 4-16,-4 6 1 16,1 6-5-16,8-21 1 15,-3-24-4-15,7-24-1 16,0-22 1-16,-4-15-1 15,2-3 7-15,2 0 3 16,-2-3 3-16,-9-19 1 0,-5-18-15 16,-3-20-30-16,15-16 5 15,6-8-13-15,0-3 0 16,29 13 8-16,6 14 30 16,10 13 7-16,6 12-4 15,9 11 5-15,0 6-4 16,1 14-4-16,-10 4-8 15,-2 1 0-15,-13 27-13 16,-7 7 19-16,-15 7 2 16,-14 0-1-16,0 6 1 15,-26-4 0-15,-18-2 3 16,-20-2-1-16,-6-6-2 0,-3-7 1 16,2-10 0-16,17-5 4 15,12-5 14-15,17-5 1 16,17-2 7-16,8 0-5 15,0 0-22-15,0 0-9 16,21 4-21-16,13 2 30 16,1 5 0-16,19-3 7 15,-5 3-3-15,5-1 6 16,-9 0-6-16,10 1-3 16,-4 0 3-16,0-3-2 15,3 0-2-15,0-4 0 16,-2-4 0-16,2 0 0 15,0 0-7-15,-10 0 4 0,-1-10-5 16,-5-16 6-16,-14-2 0 16,-2-6-2-16,-10 6 4 15,-9-2 1-15,-3 12 6 16,0 4-4-16,-13 5-3 16,-13 1-1-16,-3 8 1 15,-12 0-1-15,6 0 0 16,-3 14 1-16,-4 7 0 15,6 2 2-15,2 5 5 16,15 1 0-16,1-1-2 16,16 3-2-16,2 0-1 15,0 0 1-15,22 1-1 0,14-3-2 16,1-2 0 0,15-12-3-16,-4-5-12 0,8-8-48 15,0-2-80-15</inkml:trace>
  <inkml:trace contextRef="#ctx0" brushRef="#br0" timeOffset="81348.5363">10200 15602 350 0,'-4'-9'35'15,"-9"0"-34"-15,-1 4 4 16,-7 5-2-16,-6 0-1 15,-2 0-2-15,-7 12-2 16,0 13 2-16,2 8 0 0,15 3 0 16,3 0 2-16,7-3-2 15,9-6 0-15,0-3 0 16,7-6-3-16,13-10 1 16,9-6-9-16,13-2-2 15,3-20 7-15,8-27-2 16,-4-15-32-16,-2-18-33 15,-9-6-54-15</inkml:trace>
  <inkml:trace contextRef="#ctx0" brushRef="#br0" timeOffset="82226.3431">10294 15059 220 0,'-12'-1'68'0,"9"1"-36"16,3 0-32-16,-2 17-9 15,-5 23 9-15,5 17 1 16,-3 8 3-16,-2 14 2 15,7 3-3-15,0 0 0 16,0-7 4-16,0-12-2 16,0-16-4-16,0-17 5 15,2-13-3-15,5-8-3 16,0-5 0-16,3-4-3 16,16 0-6-16,3-9-3 15,6-22 10-15,5-13-6 16,1-6-23-16,-3 3 13 15,-14 14 7-15,-9 10 11 0,-4 12 8 16,-9 8 15 0,-2 3 6-16,0 0-10 0,0 0-5 15,0 10-8-15,-2 14-2 16,-9 6 6-16,5 6-1 16,1-8-6-16,5-6-1 15,0-9-1-15,0-3-1 16,5-6-5-16,12-4-2 15,10 0-5-15,2-18 1 16,2-18 8-16,3-4-13 16,-12 1-31-16,-4 15 14 15,-9 10 33-15,-7 13 21 0,-2 1 16 16,0 0-11-16,0 0-12 16,0 9-14-16,0 15 0 15,0 12 6-15,-2 4 3 16,2-1-7-16,0-7 2 15,0-10-3-15,2-5-1 16,21-9-6-16,8-3-5 16,4-5 3-16,12 0-5 15,-3-18 3-15,3-16-23 16,-2-7-13-16,-9 0-8 16,-12-2 23-16,1 6 22 15,-10 2 9-15,-2 7 23 16,-10 12 12-16,-3 8 22 15,0 2-10-15,0 6-10 0,0 0-14 16,0 0-13-16,-7 0-7 16,-9 12-3-16,-6 12-4 15,9 13 4-15,6-3 1 16,5-1-1-16,2-4 2 16,0-1-1-16,18-6 0 15,13-4 2-15,0-5-3 16,11-12-1-16,1-1-1 15,1-1-3-15,-1-24 0 16,-1-7-11-16,-17 1-19 16,-19 3 3-16,-6 8 24 15,0 13 7-15,-2 3 1 16,-4 4 28-16,-2 0 13 0,6 0-28 16,2 9-11-16,0 26-1 15,0 7 3-15,18 2-4 16,19 0-13-16,2-13-54 15,-1-16-158-15</inkml:trace>
  <inkml:trace contextRef="#ctx0" brushRef="#br0" timeOffset="82624.6338">11642 15597 411 0,'0'0'30'0,"0"0"-30"0,14 0-6 15,19-2 6-15,14-14 0 16,13-2-1-16,0 1-14 15,0 0-24-15,5 6-29 16,-3 10-17-16,3-2-68 16</inkml:trace>
  <inkml:trace contextRef="#ctx0" brushRef="#br0" timeOffset="83067.8254">12785 15198 312 0,'-29'-22'38'0,"2"1"-38"15,-6 7-4-15,-5 10-8 16,-6 4-4-16,-1 0 13 15,-8 17 0-15,6 6 2 16,16 4 1-16,4 3 4 16,18-6 1-16,9 5-5 15,0-2 0-15,15-1-1 16,26 4 0-16,17-6 1 0,7-4 0 16,-3-4-2-1,-4 4 2-15,-5-2-5 0,-20 0-8 16,-17 0-1-16,-16-1 5 15,0 5 9-15,-20 0 8 16,-29 1 10-16,-9-2-7 16,0-7 3-16,5-6 2 15,4-6-4-15,8-2-3 16,10 0-9-16,16-15-2 16,3-6-14-16,12-15-59 15,12-7-75-15</inkml:trace>
  <inkml:trace contextRef="#ctx0" brushRef="#br0" timeOffset="83584.8096">12930 14905 337 0,'0'0'0'16,"0"20"-76"-16,0 20 68 15,0 18 8-15,0 12 11 16,-4 5 0-16,2 6-1 16,-3 7 0-16,3-2 0 15,2-11-5-15,0-12-2 0,0-27-1 16,0-17-2 0,-3-12 0-16,3-7 1 0,0 0 3 15,0 0 3-15,0-22-3 16,29-24-4-16,12-16-29 15,15-10-9-15,-1 9 5 16,-6 17-9-16,-9 17 38 16,-21 16 4-16,-5 5 16 15,-2 8 1-15,-10 0-4 16,0 10-6-16,3 18 6 16,-5 8 16-16,0 8 3 15,0 5-18-15,0-10-2 16,-7-9-11-16,7-7-1 15,0-14 0-15,0-2-5 16,0-6-4-16,2-1-3 0,11 0 9 16,1 0 3-16,1 0-2 15,-3 0 2-15,-1 0 0 16,-5 6-5-16,0 7 4 16,2-2-3-16,1 5 1 15,-5 2-1-15,5-4-18 16,-5-6-55-16</inkml:trace>
  <inkml:trace contextRef="#ctx0" brushRef="#br0" timeOffset="83794.6777">13441 15262 130 0,'0'0'297'16,"0"0"-297"-16,0 0-39 15,0 14 38-15,0 8 1 16,0 9 4-16,4 0-3 16,-2 3-1-16,5-5 0 15,-3 0-4-15,-4-4-15 16,4-9-60-16,3-15-68 16</inkml:trace>
  <inkml:trace contextRef="#ctx0" brushRef="#br0" timeOffset="83952.7465">13412 15063 30 0,'-10'-5'366'0,"10"5"-366"16,0 0-107-16,8 1 86 15,2 22-5-15,11 0-35 16</inkml:trace>
  <inkml:trace contextRef="#ctx0" brushRef="#br0" timeOffset="84297.3326">13483 14851 430 0,'-2'-4'0'16,"2"4"-46"-16,0 0 22 15,0 0-2-15,14 10 14 16,7 14-22-16,2 10-85 16</inkml:trace>
  <inkml:trace contextRef="#ctx0" brushRef="#br0" timeOffset="84507.9897">13661 15232 322 0,'13'0'0'0,"5"-6"-27"15,9-2 27-15,7 2 4 16,-3 3-1-16,6 3-3 15,1 0-1-15,2 0-1 16,-9 0-10-16,-4 0-19 16,-7 3-92-16</inkml:trace>
  <inkml:trace contextRef="#ctx0" brushRef="#br0" timeOffset="84844.8077">13942 14696 340 0,'-21'-6'0'15,"4"6"-1"-15,-5 0-6 16,-12 6-2-16,0 12 8 16,4 12-1-16,5 5 2 15,-2 13 0-15,5 12 4 16,0 12-2-16,4 6 4 15,5 0-1-15,1-2-2 16,12-5-1-16,0 1 2 16,0-6-4-16,14-2 0 15,-1-7 2-15,3-4-1 0,-5-11-1 16,-5-9 0 0,3-9 0-16,-6-8-2 0,-3-6-3 15,2-5-7-15,0-5-17 16,3 0-50-16,-1-13-76 15</inkml:trace>
  <inkml:trace contextRef="#ctx0" brushRef="#br0" timeOffset="85068.4669">14035 15218 389 0,'25'0'0'16,"15"0"11"-16,14-5-6 0,4-9 8 16,-1 1-12-16,-6 0-1 15,-9 3-2-15,-7 2-2 16,-16 5-4-16,-15-3-20 16,-4 3-32-16,0 0 5 15,-21-1-137-15</inkml:trace>
  <inkml:trace contextRef="#ctx0" brushRef="#br0" timeOffset="85265.1098">14162 15061 240 0,'-2'0'41'15,"0"0"-31"-15,-7 14-10 16,4 22 1-16,-8 16 10 0,0 11 4 16,1 2-1-16,4 2-2 15,1-2 8-15,5-11-11 16,2-15-3-16,0-4-2 15,11-13-3-15,16-7-1 16,6-6 0-16,11-4-12 16,14-5-70-16,0-23-129 15</inkml:trace>
  <inkml:trace contextRef="#ctx0" brushRef="#br0" timeOffset="87086.4883">15987 14837 198 0,'-80'-8'44'0,"-3"8"-24"16,34 22 3-16,-4 28-3 15,6 20-13-15,5-25-6 16,13-9-1-16,11-13-1 16,16-9-1-16,2-4-9 15,0-4 1-15,0 2 2 16,6 2 4-16,10 3-1 15,7 0 2-15,-6 6-6 16,8 3-6-16,-7 4-2 16,-3-1 5-16,-4 4 1 0,-4-3 4 15,0-2 7-15,-5-4 0 16,0-6 1-16,-2 0 1 16,2-5-1-16,0-7-1 15,-2-1-3-15,0-1 2 16,5 0 1-16,-3 0 0 15,0-3-9-15,5-14 9 16,4-2 6-16,0 11 2 16,1-5-6-16,-6 7-2 15,1 6 0-15,-3 0-3 0,0 0-5 16,6 0 3 0,5 0 4-16,1 0-1 0,9 0 0 15,3 0-7-15,15 0-9 16,2-12-59-16</inkml:trace>
  <inkml:trace contextRef="#ctx0" brushRef="#br0" timeOffset="87223.0063">16504 14975 225 0,'0'20'0'15,"-9"16"-3"-15,-7 10 1 16,-13 4-3-16,-2-1-20 15,-9-16-64-15</inkml:trace>
  <inkml:trace contextRef="#ctx0" brushRef="#br0" timeOffset="88324.8242">7844 14185 225 0,'-12'-14'95'0,"3"7"-44"16,9 4 9-16,0 3-17 15,0 0-37-15,0 0-6 16,0 0-4-16,0 0-13 15,27 0 3-15,11 0 14 16,13 4 1-16,12 8 0 16,8 4-2-16,3 5 1 15,-3-2 0-15,6 3 0 16,6 2 0-16,-7-1 1 16,8-2 0-16,5-1-2 15,9-2 3-15,16 0-3 16,15-6 2-16,10-7-2 15,19-5 1-15,2 0 0 16,8 0-1-16,-8 0 2 0,-8-5-1 16,-10 5 1-16,-6 0-1 15,0 0 1-15,0 0-2 16,16 0 1-16,8 0 0 16,7 0 0-16,9 0 0 15,-12-1 0-15,6-10 0 16,-7 4-1-16,-14 0 3 15,3 3-2-15,-10 2 0 16,3 2 0-16,11-4 0 16,2 2 0-16,5-2 2 15,8-2-2-15,3-1 0 16,5 0 0-16,0-3 0 0,4-4 0 16,-2-2 0-16,-9-2-2 15,-8-6 2-15,-10 6-1 16,-11-2 1-16,-27 4 4 15,-16 6-3-15,-25 2 2 16,-6 4-3-16,-15 2 0 16,-13 2-1-16,-22 0-1 15,-10 0-5-15,-9 0-5 16,0 0 3-16,-13 0-12 16,-29 6-1-16,-26 20-51 15,-18 8-32-15,-15 8-25 16</inkml:trace>
  <inkml:trace contextRef="#ctx0" brushRef="#br0" timeOffset="88992.1571">9263 16563 280 0,'-14'-7'66'0,"12"5"-66"16,2-1 0-16,0 0-6 0,18-6-14 15,14-5 20 1,27-5 10-16,24 6-2 0,13-5 2 16,22 4-8-16,13-2 11 15,32 4-6-15,15-4 4 16,22-6-6-16,32 0 2 16,20-8-4-16,17-2 2 15,8 1-4-15,-9-1-1 16,-10 18 0-16,-17 4 3 15,-12 9-1-15,-20 1 1 16,-15 0 4-16,-24 0 1 16,-28 7-4-16,-31 1-4 15,-15-6 0-15,-27-2 3 16,-11 0-1-16,-15 0 1 0,-14 0-1 16,-14-2 3-16,-11-2-4 15,0 4 0-15,-4-8-1 16,0-1-3-16,0-6-33 15,-10-3-52-15,-1 5-23 16,-5-8-80-16</inkml:trace>
  <inkml:trace contextRef="#ctx0" brushRef="#br0" timeOffset="90821.6239">12211 11734 320 0,'0'-1'4'0,"0"1"-4"15,0-2-9-15,0-1-1 16,6 1 10-16,23 1 3 16,11-6 4-16,7 1 3 15,16 2 5-15,8 0-3 16,14 4-1-16,7-1-3 15,22-2 4-15,9-1-3 16,14-2 0-16,14 0-1 16,-2 0 0-16,5 0-5 15,-10-2 2-15,1 0 2 16,-2-5 0-16,11-2 4 0,0 1-4 16,4 0 1-16,0 1-4 15,-9 4 0-15,3 3-2 16,-12 6 1-16,-9 0 0 15,-11 4-3-15,3 10 5 16,-9-3-3-16,0 0 3 16,-10-7-3-16,-4-4 2 15,-9 0-3-15,1 0 3 16,-4 0 1-16,-6 0-3 16,-16 0 1-16,1 0-3 15,-9 0 0-15,0 0 0 16,-2 0-1-16,13 0 2 15,-5 0 0-15,3 0-1 16,0 0 0-16,-5 0 2 0,-4-2-1 16,-11-2 4-16,-7 0-4 15,0-1 0-15,-12 5-1 16,-2 0 0-16,-6 0-2 16,-7 0 0-16,3 0 2 15,-3 0-3-15,-1 0 3 16,-6 0 0-16,1 0-2 15,-3 0 4-15,-4 0 0 16,0 0-1-16,0 0 3 16,0 0 1-16,0 0-1 15,0 0-3-15,0 0-1 16,0 0-1-16,0 0-10 0,0 0-7 16,0-8-18-16,-11-15-91 15,-11-17-215-15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7T08:44:55.625"/>
    </inkml:context>
    <inkml:brush xml:id="br0">
      <inkml:brushProperty name="width" value="0.05292" units="cm"/>
      <inkml:brushProperty name="height" value="0.05292" units="cm"/>
      <inkml:brushProperty name="color" value="#00B050"/>
    </inkml:brush>
  </inkml:definitions>
  <inkml:trace contextRef="#ctx0" brushRef="#br0">2518 5886 51 0,'-10'-14'11'0,"-9"-3"0"15,0 7 3-15,7 4-2 16,-4-5 10-16,10 0 3 16,-3-1 6-16,0-2-6 15,4 2 14-15,3 2-26 0,0 4-6 16,2 4-7-1,0 2 0-15,0 0-1 0,0 0-3 16,0 0 2-16,0 0 1 16,0 0 1-16,0 0 1 15,0 0 3-15,0 0 6 16,0 0-1-16,0 0 2 16,0 0-5-16,0-4-2 15,0-6-4-15,16-8 0 16,9-7-1-16,8 2-1 15,0 1 2-15,-2 8 0 16,-4 1 0-16,2 4 0 16,0 3 0-16,-3-5-1 15,13 5 1-15,-6 3 0 16,-2-2 0-16,-4 1-2 0,-5 0 2 16,0 1 0-16,1 0 0 15,-4-1 0-15,10-2 0 16,8-1 0-16,-2-1 0 15,7-3 0-15,3-3 0 16,6 0 0-16,1 0 0 16,-6 0 0-16,-3 6 0 15,-8 4 0-15,9 4 0 16,-1 0-1-16,8 0 1 16,5 0-1-16,4 0 1 15,7-4 0-15,-3-7 0 16,-1-6 0-16,-1-5 0 0,-4 0 0 15,-4 0 0-15,-6 5 0 16,2 0 0-16,-1 1 0 16,3 4 1-16,-2 4-2 15,2-5 1-15,6 2 0 16,-8-1 0-16,2-5 1 16,-7 2-2-16,-3 0 2 15,2-1-1-15,-3 4 0 16,-3-2 0-16,-1 5 0 15,1 0 0-15,3 7 0 16,-4 2-1-16,5 0 1 16,-1 0-3-16,-3 0 1 15,4 0-1-15,1 0 2 0,-1 0 1 16,-5-6 0 0,3-2 0-16,3 0 1 0,1 3-1 15,1 0 0-15,-1 5 0 16,12-1 0-16,2-1 0 15,9-2 0-15,0-3 0 16,-7-1 0-16,9-7 0 16,-5 2 0-16,6-1 0 15,-1 4 0-15,-5 0 1 16,5 4-2-16,3 1 2 16,-1-4-1-16,0 5 0 15,-4 2 0-15,-5-2 0 0,-4 4 0 16,-8-4 0-16,-13 2 0 15,-3 2 0-15,-12 0 0 16,-1 0-1-16,-11 0 2 16,3 0-2-16,-1 0 1 15,-1 0 0-15,-5 0 0 16,6 0 0-16,-5 0 0 16,1 4 0-16,8 2 0 15,-3-2 0-15,1 2 0 16,-1 0-8-16,-11-2-2 15,5-1-9-15,-7 2-4 16,0-1-5-16,0 4-7 16,-7 2 27-16,-20 10 1 15,-6 8-18-15,-7 6-24 16</inkml:trace>
  <inkml:trace contextRef="#ctx0" brushRef="#br0" timeOffset="1439.8651">2757 5947 75 0,'0'0'33'16,"11"0"-30"-16,7 0-3 15,4 0 7-15,9 0 3 0,0-12 0 16,-5-1 3 0,10 0 2-16,-7 1 3 0,10 1-1 15,1 3-8-15,8-1 1 16,10-1 1-16,0 2-7 15,5-2-4-15,-3 0 2 16,-4 0-1-16,0 0 1 16,-6 2 2-16,2 2 0 15,-4-2 1-15,3-2-2 16,4 4 5-16,-2-4-1 16,8 2 2-16,3 1-4 15,5-5 0-15,5 1-3 16,8-3 4-16,-6 0 2 15,4 3 1-15,-6 6-4 0,-10-1 2 16,6 4 5-16,2 2-3 16,-2 0-5-16,3 0-1 15,-2 0 1-15,6 0-2 16,-9 0 0-16,1-5-1 16,-2 1-1-16,-9-1 3 15,2 3-3-15,-2 2 1 16,-1 0 0-16,2 0-2 15,4 0 1-15,-5 7 0 16,4 4 0-16,3-5 0 16,1-5 0-16,5-1 1 15,-3 0 0-15,5 0 0 16,-2 0 0-16,-1 0-1 0,-6-3 3 16,1 1-3-16,-7 2 0 15,-1 0 0-15,3 0 0 16,-2 0 0-16,0 0 1 15,-6 0-1-15,-4-2 1 16,2-2-1-16,-15 4 0 16,8-3 0-16,-14 3 0 15,7 0 1-15,-5 0-2 16,-2 0 1-16,0 0 0 16,-3 0 0-16,3 0 0 15,-2 0 1-15,-5 0-1 16,-1 0 0-16,-1 0 0 0,-3 0 0 15,6 0 0-15,1 0-1 16,5 0 2-16,-5 0-2 16,14 0 2-16,-8 3-1 15,12-3 0-15,-2 0 0 16,-7 0 0-16,-4 0 0 16,-11 0 0-16,5 0 0 15,-4 0-1-15,2 0 2 16,0 0-1-16,4 0 0 15,-7 0 0-15,-3 0 0 16,0 0 0-16,-3 0-1 16,-1 0 2-16,-8 0-2 15,-1 0 2-15,-2 0 0 0,0 0-1 16,0 0 1 0,0 0-1-16,0 0 1 0,0 0-1 15,0 0 0-15,0 0 0 16,5 0 0-16,-5 0 0 15,0 0 0-15,0 0 2 16,0 0 0-16,0 0 2 16,0 0 4-16,0 0-1 15,0 0-2-15,0 0-2 16,0 0 1-16,0 0-4 16,0 0 0-16,0 0 1 15,0 0-2-15,0 0 2 16,0 0 0-16,0 0 0 15,0 0 1-15,0 0 2 0,0 0-2 16,0 0 2-16,0 0-4 16,0 0 0-16,0 0-1 15,0 0 0-15,0 0-3 16,0 0-1-16,0 0-2 16,0 0-5-16,0 0-6 15,0 0-12-15,0 4-35 16,0 10-15-16,0 8-35 15</inkml:trace>
  <inkml:trace contextRef="#ctx0" brushRef="#br0" timeOffset="52406.4162">6852 5627 118 0,'-31'0'0'0,"6"0"-16"16,7 0-36-1</inkml:trace>
  <inkml:trace contextRef="#ctx0" brushRef="#br0" timeOffset="54829.9362">6852 5627 117 0,'-91'-111'36'0,"91"106"-21"16,0 5-15-16,0-1-12 15,0 0-18-15,0-2 17 16,0 1 13-16,0 1 7 16,0 1 20-16,0-3 15 15,0 3-4-15,0 0-16 16,0 0-20-16,0 0-2 0,0 0-4 15,0 0 1 1,0 0 3-16,0 0 0 0,0 0 4 16,0 0 10-16,0 0 8 15,0 0 2-15,0 0-9 16,0 0-14-16,0 0-1 16,0 0-14-16,11 0 7 15,5 3 2-15,1 4 1 16,-1 3 0-16,6-2 1 15,0 2 0-15,1-4 3 16,8 0 4-16,0 3-4 16,6-7 4-16,6 3-2 15,2-3 3-15,-1 0-2 16,5-2-1-16,0 3-2 16,0 1 0-16,-7 0 0 0,10 3-1 15,-3 0 1-15,0-5 0 16,-6-1 0-16,-4-1 1 15,-3 0 0-15,-7 0 0 16,-4 0 2-16,-3 0-3 16,0 0 1-16,0 0-2 15,7 0 2-15,-2 0 0 16,13 0-1-16,-7 0 2 16,6 0 1-16,5-3 4 15,-8-8 1-15,-5 4 1 16,-9 3-2-16,1 1-6 15,-6 3-1-15,8 0-6 0,-3 0 4 16,10 0 2-16,3 0 0 16,1 0 1-16,1-4 3 15,8-8-3-15,2 2 2 16,-8-4 0-16,4 6-1 16,-3 0 4-16,2 5-6 15,-3 3-1-15,1 0-6 16,-3 7 3-16,6 9 3 15,6-3 1-15,9-1 1 16,2-10 1-16,2-2 2 16,7 0-3-16,-7-11 7 15,1-9-6-15,-13-1 3 16,7 2-4-16,-15 3 1 16,-1 6-2-16,-8 5 0 0,1 0 0 15,-1 5 2-15,9 0-4 16,3-1 4-16,1-4-1 15,7-1-1-15,6-2 0 16,-6-3 0-16,1-2 0 16,-5 3 0-16,-5 2 0 15,8 4 0-15,-6 4 1 16,1 0-2-16,5 0 1 16,1 6 0-16,-4 6-4 15,-3 2 4-15,8-6 1 16,-2-6 2-16,8-2 2 0,2 0-1 15,7-19-1-15,0 2-3 16,1-5 1-16,-8 6 1 16,-5 6-1-16,-3 6-1 15,-5 4 1-15,7 0 2 16,-3 0 0-16,7 0 3 16,0 0-3-16,12 0 2 15,10-10-2-15,5-18 1 16,11-6-3-16,-2-5 1 15,-9 7-2-15,-11 6 0 16,-18 10 0-16,-7 12-1 16,-14 4 1-16,2 0-3 15,-1 10 2-15,-1 8 1 0,3 4 2 16,-1-2 0 0,5 0 1-16,1-10-2 0,-1-6 0 15,8-4 1-15,-4 0-2 16,-1 0 3-16,6-4-3 15,-10-1 3-15,-3 5-3 16,-7 0 0-16,10 5-3 16,3 21 1-16,8 2 1 15,-2 3-1-15,-4-3 2 16,6-6 2-16,0-7-2 16,-2-7 0-16,4-5 2 15,13-3-1-15,-9 0-1 16,5 0 0-16,-7-3 2 15,-2 2-2-15,-7 1 1 0,-5 0-2 16,-1 1-1-16,1 20 2 16,6-3-1-16,-6 2 1 15,0-4 0-15,3-2 0 16,7-4 1-16,-1-4 1 16,-2-4-4-16,3-2 4 15,-2 0-2-15,-2 0 1 16,-5 0 0-16,-5-7-1 15,-2 7 0-15,-11 0 0 16,2 0-1-16,4 11-2 16,5 8 3-16,9 0 0 15,7-1 0-15,8-1 0 16,9-9 2-16,4-8-4 0,10 0 4 16,7-5 0-1,-10-12-1-15,8-3 0 0,-17 7-1 16,-9 1 1-16,1 4-1 15,-5 4 1-15,2 2-1 16,-4 2 1-16,9 0 1 16,-11 0-2-16,2 4 0 15,4 0 1-15,7-4-1 16,10 0 3-16,-4-6-2 16,-6-9-2-16,-13 0 1 15,-7 3 0-15,-3 0 0 16,-5 8 0-16,-1 4 1 0,-2 0-1 15,-4 0-1-15,10 10-3 16,-2 4 4-16,1 0 0 16,3-7 0-16,4 0 0 15,0-7 2-15,8 0 1 16,-2 0-3-16,-2-4 0 16,-1-6 0-16,-4 0 0 15,-2 2 2-15,-7 4-4 16,-5 4 2-16,-1 0-1 15,-1 4-1-15,5 13-4 16,5 2 6-16,13 0 2 16,-6-4 2-16,13-3-3 15,-7-3-1-15,2-8 0 16,0-1 1-16,2 0-1 16,-2-5 1-16,-14-4 0 0,-7 4-1 15,-9 0 0-15,-6 5-1 16,3 0 1-16,0 0-2 15,-4 0 2-15,8 0 0 16,9 0 0-16,5 0 0 16,13-6 4-16,4-1-2 15,9-4-1-15,2 1-2 16,1-1 1-16,1-4-2 16,-13 7 2-16,2 2 0 15,-11 4-1-15,-6 2 0 16,-5 0 0-16,7 0 1 15,9 0 0-15,13 0 0 0,13 0 5 16,7-2-5-16,0 0 0 16,-2 2-3-16,-7-2 3 15,-10-3-1-15,-8 4 1 16,-6-1-1-16,-14 2 2 16,-2 0-2-16,-9 0 2 15,0 0 0-15,-2 8-1 16,4 2 0-16,4-2-1 15,-4 0 1-15,-4-6 1 16,-5 1-1-16,-6-3 1 16,0 0-1-16,2 0 6 15,-8 0-3-15,-2 0 5 16,3 0-1-16,3 0-2 0,7 0-5 16,-6 0 0-16,12 0-1 15,7 0-1-15,-1 0 1 16,15 0 2-16,-8-6-2 15,-4-3 2-15,-14 3-1 16,1 2 0-16,-9 4-1 16,-3-2 0-16,1 2-3 15,3 0 2-15,-1 0-3 16,11 0 1-16,-1 0-2 16,3 0 0-16,-7 0-2 15,5 0 3-15,-4 0 0 16,-10-2-4-16,-9 2-12 15,-4 0-59-15,-2 4-109 16</inkml:trace>
  <inkml:trace contextRef="#ctx0" brushRef="#br0" timeOffset="58653.7959">10406 6760 95 0,'-25'-11'126'0,"-2"-7"-97"15,14 4 3-15,2 6-4 16,11 6 1-16,-3 0-3 15,3 2-8-15,0 0-5 16,0-2-2-16,0 1-2 16,0-2-6-16,0-1-2 15,0 2-1-15,16-2-1 16,11 0 0-16,9-2 1 16,8 0 0-16,14 2 1 15,6 1-1-15,16 3 0 16,8-3 1-16,9 1-1 15,8 0 0-15,9-2 0 0,9 2 0 16,-1-2 1-16,3 4-1 16,-9 0 0-16,-2 0 0 15,-1 0 0-15,3 0 0 16,0 0 0-16,5-4 0 16,-1-2 4-16,5-2-4 15,4 0 0-15,-2 2 0 16,-7-2 0-16,3 0 0 15,-7-2 0-15,-3 3 0 16,1 1 0-16,-13-1 0 16,-9 1 0-16,-9 2-2 15,-21 2 4-15,-8-2-4 16,-14 4 2-16,-22 0 0 0,-5 0-2 16,-11 0-1-1,-2 0-2-15,0 0 0 0,0 0 2 16,0 0 2-16,0 0 1 15,0 0 1-15,-11 0 3 16,-7 0-4-16,-9 0-4 16,-10 0 2-16,-5 0-4 15,-10 0-3-15,-4 4-2 16,-2 8 3-16,-5 1 0 16,6-6 4-16,0 5 0 15,-9-2 4-15,9 0 1 16,-13 1 0-16,6 0-1 0,-14 3 0 15,4 5-1 1,-17 5-11-16,-5 5-40 0,-4 0 7 16,-12 7-18-16,4-4 8 15,-11-6 20-15,-1-2 35 16,-7-10 9-16,2-8 22 16,1-1-10-16,-3-4 8 15,-2 4-17-15,-6 2-8 16,11 0-4-16,-3 0 0 15,0-1 1-15,4-2-1 16,5-2 0-16,12 0 0 16,7-2 4-16,3 0 5 15,12 0 21-15,-1 0-12 16,11 0-3-16,15 0-1 16,5 0 3-16,19 0-10 0,8 0-5 15,9 0-2-15,11 0 0 16,7 0 0-16,0 0-6 15,0 0-6-15,0-2 0 16,0 2 2-16,13 0 4 16,1 0 6-16,3 0 7 15,4 0-6-15,-3 0 0 16,1 0 1-16,8 0-2 16,2 2 2-16,9 0 1 15,7-2 4-15,11 0-1 16,6 0 0-16,9-2-4 15,0-8 2-15,8-4-3 0,0 3 1 16,3-2 0-16,6 7 1 16,-1 4-1-16,2 2 2 15,16 0 0-15,1 0 3 16,22 0 0-16,-3 0-5 16,2 0 2-16,-5 0-2 15,-7 0 8-15,1 0-7 16,-4 0-1-16,-3 0 0 15,-6 0 0-15,1 4 1 16,8 2 0-16,6 0 0 16,5-1-1-16,-4-3 2 15,5 3-3-15,9-4 0 16,-6-1 0-16,0 0-1 0,-15 0 2 16,-10 0 0-1,-14-1 1-15,-2-9-1 0,-15 0 3 16,-11 2-2-16,-2 2 1 15,-16 0-4-15,-11 3 1 16,-8 3-1-16,-10-1-1 16,-9 1 1-16,-1 0 0 15,-3 0 1-15,0 0 2 16,0 0 2-16,0 0-2 16,0 0 2-16,0 0-3 15,0 0 0-15,0 0 0 16,0 0-2-16,-5 0 3 0,5 0-3 15,-2 0 0 1,-2 0 0-16,-3 0 0 0,5-3-2 16,-9 0-5-16,-1-3-8 15,-5 0-11-15,-5 4-24 16,-14 2-53-16,-9 0-26 16</inkml:trace>
  <inkml:trace contextRef="#ctx0" brushRef="#br0" timeOffset="60020.4441">10426 6847 264 0,'11'0'0'16,"5"0"-8"-16,15-1 7 16,4-2 1-16,8 3-2 15,4-1 2-15,-1 1 0 16,1-4 2-16,8-2 0 16,3 3 8-16,5-3-3 15,1 2 3-15,8-2-4 16,8 3 1-16,9-5-2 15,2 3-3-15,7 0-1 16,10-2 2-16,-4 1-2 16,6-1 0-16,4-2 0 15,5 6 5-15,-3-4 2 16,-2 3-7-16,0 0 3 0,-1 1-1 16,1-4-2-1,2 6 2-15,-12-4-2 0,-6 4 5 16,-11 1-5-16,7 0-1 15,-5 0 0-15,-4 0-1 16,-1 0 1-16,-10 0 0 16,-1 1 0-16,-15-1 0 15,-4 0 1-15,-21 0 0 16,-4 0 2-16,-4 0-3 16,-10 0 0-16,-5 0 0 15,-7 0-5-15,-3 0-2 16,0 0-2-16,0 0 5 15,-11 0 4-15,-10 0 3 16,-13 0-3-16,-4 2-3 0,-15-2-4 16,-7 7 2-16,-12-3 2 15,-6-3 3-15,-11 5-5 16,-15 1-14-16,-12 0-1 16,-23 14-3-16,-17-2-17 15,-2 3 1-15,-2 0 2 16,-6-2 34-16,20-3 3 15,1-7 1-15,2-1 22 16,10-3 7-16,-1 2-12 16,4 5-10-16,11-3-7 15,7-2 2-15,16-2 2 16,20-6 11-16,9 0 7 16,17 0-6-16,5-12-10 0,9 0 8 15,16-1 5-15,7 2-6 16,6 5-1-16,7 2-2 15,0 0-11-15,0 4-1 16,11 0-14-16,27 0 15 16,9 0 0-16,20 0 6 15,6 0-5-15,5-2 2 16,16-2-3-16,4 2 4 16,6-2-3-16,12 0 0 15,0 1 3-15,7 3-3 16,-5 0-1-16,0 0 1 15,3 0 0-15,0 0-1 0,8 0 4 16,14 0-3-16,13 0 2 16,10 0 2-1,-4 0 0-15,-4 0-1 0,-4 0 0 16,-13 0 1-16,-8 0-5 16,-15 0 6-16,-11 0-2 15,-18 0 0-15,-8 0-2 16,-10 0 0-16,-13 0 2 15,-5 0-4-15,-2 0 2 16,-12 0-2-16,-10 0 1 16,-12 0-1-16,-5 0 0 15,-8 0 1-15,-4 0 3 16,0 0 2-16,0 0 3 0,0 3 4 16,0-3-4-1,0 0 1-15,0 0-6 0,-4 0 3 16,-4 0-7-16,2 0 0 15,-5-9 0-15,-1-2 0 16,-3 1-1-16,4 0-2 16,-3 2 2-16,6-1-2 15,-1 6-1-15,2-2-18 16,0 5-35-16,1 0-91 16</inkml:trace>
  <inkml:trace contextRef="#ctx0" brushRef="#br0" timeOffset="62457.3486">15523 6605 247 0,'0'-13'43'16,"0"6"-18"-16,0 6-2 15,0-5-23-15,0 1 1 16,0 3-1-16,0 2 2 15,0 0 3-15,0 0 4 16,0 0-1-16,0 0-2 16,0 0-6-16,0 0-2 15,0 0-5-15,0 0 6 16,14 0 1-16,6-2 0 0,-4 0 1 16,-3-2-1-1,-7 4 1-15,6-2-1 0,-12 2 2 16,2-2-2-16,5 2 0 15,-3-2 1-15,10 0 0 16,1 2-1-16,1 0 0 16,6 0 0-16,-2 0 2 15,-2 0-2-15,-3-2 0 16,-4 2 0-16,3 0-2 16,-3 0 0-16,3 0 2 15,3 0 0-15,12 2 1 16,4 2 0-16,14 0 3 0,2-4-1 15,19 0 1 1,-4 0-4-16,1-4 1 16,-17-7 0-16,-5 2-1 0,-16 5 0 15,-14 3 1-15,-2-2-2 16,-6 3-1-16,6 0 1 16,-9 0-5-16,7 0 0 15,-9 0-4-15,0 0 1 16,0 0-7-16,0 0-18 15,0 0-23-15,0 0-113 16</inkml:trace>
  <inkml:trace contextRef="#ctx0" brushRef="#br0" timeOffset="63505.6759">12014 5836 216 0,'-11'0'17'16,"11"0"11"-16,0 0 27 15,0-21-44-15,23-15-8 16,8-2 6-16,2-8-2 16,7 1-3-16,4-7-2 15,14 2-2-15,7-4 0 16,5 2-3-16,5-8-2 16,21-18 7-16,9-15-2 0,26-15 1 15,9-6-1-15,3 7-2 16,-12 13-2-16,-15 15 1 15,-16 12 3-15,-17 13 6 16,-12 9-5-16,0 8-1 16,-12 7-1-16,-2 3-3 15,-12 4 1-15,4 4-1 16,-13 1-1-16,0 0 1 16,-7 2 4-16,-8 2 2 15,4 5-2-15,-9 2 0 16,-5 5-2-16,-5 2-12 15,-6 0-5-15,0 0-5 16,0 0-2-16,0 0 18 16,0 0 4-16,0 0 0 15,0 0-7-15,-2 0-57 0,-13-2-39 16</inkml:trace>
  <inkml:trace contextRef="#ctx0" brushRef="#br0" timeOffset="63787.2678">13690 4296 162 0,'-16'-11'67'16,"10"4"-28"-16,1 0 19 16,5 5-36-16,0-2-10 15,0 0-11-15,17 0 1 16,17 0 4-16,9-1-2 0,5 5-1 16,10 0-2-1,-2 7 0-15,-4 13 0 0,-17 0-1 16,-6 0-1-16,-6-1-1 15,-17-2-2-15,-1-1-1 16,-5 6-1-16,-9 6 6 16,-32 14 10-16,-5 2-4 15,-10 9-6-15,-2-9-6 16,2 0-18-16,14-10-35 16,11-8-15-16,6-10-29 15</inkml:trace>
  <inkml:trace contextRef="#ctx0" brushRef="#br0" timeOffset="64708.1462">14800 3970 127 0,'-12'-36'140'0,"12"-2"-119"15,0 1-17-15,0-2 1 16,14 5 3-16,-10 14 27 16,5 7-6-16,-7 9-11 15,-2 4-6-15,0 0-12 16,0 0-7-16,0 8-14 16,4 17-4-16,4 19 25 15,-4 14 9-15,-2 12 3 16,-2 13-8-16,0 1 0 0,0-4-3 15,-6-3 2 1,-2-16-2-16,6-7-1 16,2-12 0-16,0-10 1 0,0-3-1 15,0-14 0-15,0 0 0 16,0-6-3-16,8-6 1 16,-4-2-6-16,-4-1-11 15,4 0-11-15,-4 0 2 16,0-22 9-16,0-11-46 15,0-8-73-15,0-3 73 16</inkml:trace>
  <inkml:trace contextRef="#ctx0" brushRef="#br0" timeOffset="65036.715">14759 4131 42 0,'-11'-40'37'0,"6"0"-5"16,4 2-22-16,1-4 3 0,0 13-4 15,1 0-7-15,15 0 13 16,9 9 6-16,-1 4-10 15,14 4 1-15,2 5 2 16,7 1-5-16,9 3 4 16,4 3-4-16,0 0 2 15,-7 0-4-15,-10 9-4 16,-7 12-3-16,-16 0-2 16,-11 6 2-16,-9 5 6 15,0 8 5-15,-25 8 1 16,-21 4-1-16,-19 1-6 15,3-12 1-15,-6-9-3 0,13-11 1 16,6-7-3-16,11-6 5 16,11-6 1-1,9-2-5-15,16 0 3 0,2 0-5 16,0-12-19-16,27-10-62 16,10-12-20-16,15-4 40 15</inkml:trace>
  <inkml:trace contextRef="#ctx0" brushRef="#br0" timeOffset="65503.833">15272 3913 274 0,'0'0'37'0,"0"0"-26"0,0 0-11 16,0 0-16-1,0 3 4-15,0 13 9 0,0 5 3 16,4 2 1-16,0 5 4 15,6 0 0-15,-1-1-4 16,-1-8 1-16,4-2-2 16,1-8 1-16,-2-4 1 15,-2-5-4-15,11 0-2 16,-2 0 4-16,7-17 0 16,-4-15 0-16,2-2-14 15,-9-2-3-15,-10 6 17 16,-4 8 3-16,0 4 6 15,0 11 11-15,0 0 3 16,0 7-12-16,0 0-7 16,0 0-4-16,0 0-6 0,0 0 1 15,0 0-5-15,0 10 6 16,0 8 4-16,0 2 3 16,9 2-2-16,-5 5 1 15,5-2-2-15,-4 4 0 16,-3-4 2-16,5 2-1 15,-3-5-1-15,0-7-1 16,7 0-3-16,3-5-8 16,1-4-11-16,1-4-34 15,-1-2-32-15,10 0-50 16</inkml:trace>
  <inkml:trace contextRef="#ctx0" brushRef="#br0" timeOffset="65921.1162">15922 3886 109 0,'0'-6'98'0,"-15"4"-93"16,-3 2-5-16,-11 0-7 15,-15 18-19-15,-6 7 20 16,1 4 6-16,-2-5 4 15,14-2 10-15,0-4 10 16,22-6-8-16,11-4-5 0,2-1-10 16,2-2-1-1,0 0-9-15,21-3 9 0,20-2 1 16,5 0 17-16,6 0-2 16,-4 0-13-16,-5-5-3 15,-3 5-3-15,-15 0-2 16,-12 3-5-16,-8 12-13 15,-5 11 21-15,0 5 2 16,-16 0 5-16,-13 10 4 16,-11-7-2-16,9-4 0 15,-7-10 0-15,16-7-2 16,-3-2 0-16,10-7-4 16,1-2-1-16,11-2-10 15,3 0-18-15,0-18-85 0</inkml:trace>
  <inkml:trace contextRef="#ctx0" brushRef="#br0" timeOffset="66499.0989">15958 3523 354 0,'-2'-4'0'0,"2"4"-15"0,0 8-29 16,0 17 2 0,0 14 42-16,0 5 1 0,0 6 2 15,0 3 4-15,0-3 0 16,0 6 0-16,0-6 4 16,0-6-8-16,0-8 3 15,0-6-2-15,6-10-1 16,-4-7-3-16,1-8 1 15,6-1-2-15,-9-4-1 16,4 0-2-16,5 0 2 16,-8 0 2-16,16-20 0 15,6-5-2-15,3-9-10 16,5 3 7-16,-4 4 5 16,-7 6 2-16,-2 9 5 0,-3 0-3 15,-1 4-1-15,-1 2 0 16,-2 2 2-16,-7 2 2 15,4 2-4-15,-6 0-3 16,9 0 1-16,3 0-1 16,-6 2 0-16,13 8 0 15,-8 1-2-15,-5 6 1 16,4 2 1-16,-10 4 5 16,-1 5 0-16,-1 6 5 15,0 4-3-15,0 0-2 16,0 1 3-16,0-14-4 15,0-7-4-15,0-7 0 16,8-4-4-16,-2-4-2 16,10-3-11-16,4 0-13 0,2-13-13 15,5-9-97-15</inkml:trace>
  <inkml:trace contextRef="#ctx0" brushRef="#br0" timeOffset="68547.0516">16834 3859 198 0,'-4'-15'33'15,"-6"-1"-16"-15,1-5-1 16,-7-2 4-16,-3 3 7 15,-8-1-10-15,-4 5 9 0,-5 5-8 16,3 7-7 0,0 4-7-16,-6 1-4 0,-1 24-1 15,5 8 0-15,-5 8 0 16,11-3 2-16,4 4-1 16,7-8 0-16,9-3 0 15,9-8-1-15,0 0-3 16,0-6 2-16,21 0-1 15,-4-3 3-15,12-6 0 16,0-1 0-16,0-5 3 16,0-2-3-16,0 0 0 15,0 0 0-15,0-17 1 16,0-16 0-16,0-11-1 16,-2-6-7-16,-1-7 3 0,-8-3-4 15,-2 1-1-15,-3-4 1 16,0 4-11-16,1 0-7 15,1 7-3-15,-1 14 9 16,-3 9 20-16,-5 13 1 16,2 11 10-16,-8 3 7 15,0 2-9-15,0 0-4 16,0 0-5-16,0 0-5 16,0 0 0-16,0 0-1 15,0 0 0-15,0 7 6 16,0 13 4-16,2 12 2 15,2 5-1-15,1 9 0 16,-5 10-2-16,0-2 5 0,0 1-8 16,2-11 6-16,0-3-4 15,4-4 3-15,4-11-2 16,3-3 0-16,-2-9 0 16,3 1-3-16,-4-5 0 15,4-4-2-15,-1-1-1 16,0-5-2-16,1 0 2 15,-3 0-3-15,5 0 6 16,-3-11-1-16,3-11 1 16,-3-2 0-16,1 1 1 15,-3 6 3-15,-7 5 11 16,-4 10 0-16,0 2 4 0,0 0-6 16,0 0-7-1,-4 0 8-15,-5 6-14 0,2 12 0 16,-12 8-1-16,2 2 2 15,2 5 1-15,5-10 0 16,6 2-2-16,4-6 0 16,0-2-2-16,12-6-3 15,7 0 1-15,10-4 0 16,5-5-2-16,-1-2 2 16,6 0 4-16,-6-5 0 15,-4-14-3-15,-4-5 3 16,-10-4-4-16,-9-1 1 15,-6-8-4-15,0 1 1 16,0 5 5-16,-13-2-14 16,-7 11 5-16,-7 6 10 0,0 4 5 15,-4 9-1-15,0 1-3 16,5 1 0-16,10 1-1 16,3 0 1-16,11 0 2 15,2 0-3-15,0-4-3 16,0 4-20-16,15-4-19 15,12-5 24-15,10-1 18 16,15-1 0-16,-8-1 3 16,0 1-2-16,-5 1 0 15,-8 6 0-15,-11 2 2 16,-7 2-2-16,-6 0 2 16,-7 0-3-16,0 2 0 0,0 19 0 15,0 1 7-15,-11 7 6 16,-5 10 0-16,1-3-6 15,1-2 0-15,11-6-1 16,3-6-4-16,0-4 4 16,0-3-6-16,15-8 0 15,2-6-5-15,8-1 5 16,-3 0 0-16,5 0 3 16,4-13-3-16,3-15-3 15,-10-6-6-15,-2 5-22 16,-10 8 23-16,-10 13 8 15,-2 8 27-15,0 0-6 16,0 0-7-16,0 0-7 0,0 4-7 16,-9 17-4-1,4 2 4-15,5 1-2 0,0-4 1 16,0-8-3-16,18-4-3 16,9-6 2-16,6-2 0 15,5 0 5-15,0-2 4 16,-5-16-4-16,-13 0 2 15,-1 0-1-15,-15 2 2 16,-4-4 2-16,0 0-1 16,0-6-4-16,-23-2 0 15,6 8 0-15,-1 0 2 16,0 5 16-16,7 4-10 0,0 1-4 16,9-1-1-16,2 4-3 15,0 1-2-15,0-5-18 16,15-5-3-16,12-4 18 15,8 4 5-15,3 8 1 16,1 6-1-16,-6 2 0 16,-8 0-2-16,-4 12-2 15,0 5 0-15,-6 4 1 16,-6 5 3-16,0 2 5 16,-7 7 3-16,-2 1-1 15,0 0 0-15,0-8 0 16,0-6-4-16,0-10 1 0,0-8-3 15,0-2-1 1,1-2 0-16,11 0-6 16,2-4-7-16,15-21 11 0,13-14-2 15,1-14-16-15,-1 2-21 16,-7 6 8-16,-11 17 33 16,-12 20 5-16,-8 8 11 15,-4 0-8-15,2 6-7 16,-2 19-1-16,0 7 11 15,0 8 3-15,0-2 2 16,0-4-3-16,0-6-5 16,0-7 2-16,0-4-7 15,10 1-2-15,3-6-1 16,1 2-3-16,1-2-1 16,-1 2 0-16,-3 6-9 0,-3-4-27 15,1 6-59-15</inkml:trace>
  <inkml:trace contextRef="#ctx0" brushRef="#br0" timeOffset="69747.7036">19242 3898 247 0,'-20'-14'18'15,"5"10"7"-15,-10 4-18 16,-5 0-7-16,-2 8-3 15,-10 18 0-15,-8 8 3 16,1 0 0-16,3 7 3 16,10-5 9-16,14-3-1 0,3-1-4 15,15-3-7-15,4-5 0 16,0-3 0-16,0-6-6 16,27-7 3-16,2-2 3 15,13-6 1-15,7-2 7 16,3-25-4-16,1-10-4 15,-6-6-4-15,-5-5-10 16,-13 10-6-16,-13 9 13 16,-7 10 7-16,-9 13 21 15,0 6-7-15,0 0-7 16,-9 0 2-16,-5 14-9 16,-1 12 0-16,1 7 0 0,3-2 1 15,7 0 2-15,4-5-1 16,0-8-2-16,17 0-2 15,10-8-8-15,2-10 7 16,12 0-6-16,-1-8 6 16,-3-23-11-16,11-6-5 15,-11-9-7-15,-6 9 6 16,-8 7-13-16,-12 10 33 16,-9 14 16-16,-2 6 28 15,0 0-13-15,0 0-19 16,-13 10-12-16,-3 23 0 15,3 2 7-15,-3-1 1 16,14-2-8-16,2-7 1 0,0-7-1 16,4-2-1-16,23-8-5 15,13-8-1-15,4 0 7 16,1-13 0-16,0-14 0 16,-3-10-2-16,-4-4-1 15,-7-4-10-15,-4 3 5 16,-13 12 8-16,-12 10 0 15,-2 10 39-15,0 8-8 16,0 2-18-16,-2 0 0 16,-10 0-13-16,-1 20-6 15,-1 9 6-15,1 0 0 16,4 3 2-16,9-2-2 0,0-3-1 16,18-7-5-1,2-4 2-15,7-6-4 0,4-6-5 16,5-4 11-16,-3 0-1 15,5-8 2-15,2-19-17 16,0-6-13-16,-1-6-5 16,3-11-11-16,-9-7-11 15,-2-10-18-15</inkml:trace>
  <inkml:trace contextRef="#ctx0" brushRef="#br0" timeOffset="70376.8619">20279 3309 96 0,'-21'-18'106'15,"13"5"-61"-15,-4 9-9 16,12 3-25-16,-4 1-11 0,-5 0-11 16,-5 15-8-16,1 17 19 15,-3 12 0-15,1 15 6 16,-1 11-4-16,-4 12 4 16,2 6 3-16,1 1-2 15,5-9 4-15,8-12-6 16,2-11 3-16,2-11-6 15,0-15 2-15,2-6-3 16,14-16-1-16,-3 0 0 16,14-9 2-16,0 0 10 15,6-9-4-15,13-17 0 16,8-13-8-16,2-10-2 16,-10 4-4-16,-7-1-1 0,-10 6 5 15,-12 5 2-15,-5 9 3 16,-10 6 3-16,-2 4 6 15,0 7 0-15,0 4-2 16,0 0-6-16,-4 5 5 16,-4 0-3-16,4 0-6 15,-5 0-3-15,-8 14 0 16,3 14 2-16,-4 5 1 16,5 8 3-16,1 2-2 15,8-5 3-15,4-4-4 16,0-6 1-16,0-6-1 15,0-3-1-15,9-10 1 0,4-5-4 16,-2-1 0-16,12-3-4 16,1 0 8-1,12-16 6-15,6-13-6 0,-1 1-7 16,-10-2 1-16,-10 2-2 16,-7 2 6-16,-7 2 2 15,-7-1 1-15,0 4-1 16,-13-2 0-16,-5-1-1 15,-9 2 1-15,-7 2 2 16,5 1 4-16,8 8-2 16,-6 3-4-16,15 5-3 15,8 3-29-15,-9-3-136 16</inkml:trace>
  <inkml:trace contextRef="#ctx0" brushRef="#br0" timeOffset="70743.2614">19951 3571 373 0,'-23'-22'40'0,"10"12"-12"16,4 5-13-16,2 2-15 0,3 1 0 15,4 2 0-15,0 0-2 16,0-2-3-16,0 2-6 16,16 0-7-16,17 0 7 15,18-2 11-15,17-4 3 16,11-4-2-16,2-3-1 15,-2 5-2-15,-9 1-4 16,-7 7-13-16,-11 0-20 16,0 0-28-16,-19 0-45 15,1 20-31-15</inkml:trace>
  <inkml:trace contextRef="#ctx0" brushRef="#br0" timeOffset="71449.3809">20788 3695 269 0,'0'0'29'16,"0"0"-21"-16,0 0-8 15,0 3-21-15,0 15 16 16,-2 5 2-16,-4 14 3 0,-10 13 4 16,-4 4 2-16,-2-4-1 15,1-9-2-15,4-5-1 16,7-17 0-16,6-11 0 16,2-5-1-16,2-3 5 15,0 0 2-15,0 0 1 16,2-23-9-16,23-15-28 15,10-10-32-15,9-14 24 16,6-2-9-16,-3-3 0 16,-7 14 7-16,2 9 38 15,-13 15 19-15,-13 16-4 16,-5 12 10-16,-11 1-12 0,0 0-7 16,0 24 3-16,0 10 12 15,0 15 2-15,-22 5-10 16,2 0 10-16,-7-8-9 15,9-8-7-15,5-8-3 16,0-10 3-16,13-5-2 16,-2-10-2-16,2-3-3 15,0-2-2-15,2 0 2 16,24-20 0-16,19-17 17 16,11-18-17-16,2-10-11 15,-3 8-2-15,-10 13 4 16,-16 11 9-16,-14 19 6 0,-8 12 1 15,-7 2 1 1,0 0-8-16,0 9-13 16,0 19 13-16,-14 13 10 0,-6 9 4 15,1 4-3-15,-6-8-8 16,7-4-1-16,5-15-2 16,4-3 0-16,5-6-5 15,4 2-3-15,0-4-11 16,0-4-6-16,0-1-21 15,2-10-56-15</inkml:trace>
  <inkml:trace contextRef="#ctx0" brushRef="#br0" timeOffset="72171.1312">21644 3627 51 0,'0'-20'223'15,"0"4"-219"-15,-4 9-1 16,-12 0-3-16,-13 5 0 16,-15 2 0-16,-10 2 3 15,-4 26 2-15,-2 10 8 16,7 7-4-16,8 1 2 16,18-4-2-16,5-4-3 15,15-8-2-15,7-8-1 16,0-6-3-16,2-4-4 15,29-8 2-15,12-4 2 16,13-2 3-16,13-28-2 0,2-13-1 16,-7-9-19-16,-8-2-19 15,-18 10-24-15,-18 10 29 16,-13 16 33-16,-7 14 27 16,0 4-4-16,0 0-6 15,-13 24-16-15,-14 8 1 16,-4 12 0-16,2-4 4 15,13-4 2-15,5-8-2 16,11-9-3-16,0-5-3 16,4-4 2-16,21-7-1 15,4 0 3-15,11-3 12 16,3 0-9-16,1-18 0 0,-2-13-7 16,5-6-2-1,5-5-1-15,-15-15-9 0,1-9 1 16,0-7 0-16,-7-4-8 15,4 3-7-15,-6 6-8 16,-6 14 15-16,-9 11 19 16,-11 15 37-16,-3 14-5 15,0 6-2-15,0 5-4 16,-3 3-25-16,-18 0-1 16,1 27-6-16,-5 11 6 15,-6 16 0-15,7 13 1 16,0 11 4-16,1 12 4 15,10 0-1-15,9-2-4 0,4-15 3 16,0-11-4 0,17-16 2-16,8-15-3 0,-3-10-1 15,-2-6-1-15,-4-8-1 16,-3-5-7-16,-1-2-7 16,-8 0-6-16,2-7-35 15,-6-22-100-15</inkml:trace>
  <inkml:trace contextRef="#ctx0" brushRef="#br0" timeOffset="72350.5173">21694 3555 384 0,'0'-9'0'0,"0"9"-13"15,9-1-20-15,26-3 23 16,-2-2 4-16,7 0-1 15,11 2-16-15,1 4 1 16,1 0-28-16,-6 0-53 16</inkml:trace>
  <inkml:trace contextRef="#ctx0" brushRef="#br0" timeOffset="72799.5023">22365 3601 276 0,'-4'-19'11'0,"-11"4"-9"15,-5 7-2-15,-18 6-12 16,-9 2 12-16,3 4 0 16,-10 26 17-16,10 11 2 15,5 9-7-15,10 6 1 16,14-8-5-16,15-6-5 15,0-10-3-15,9-14-2 16,20-8 1-16,18-10 1 16,6 0 7-16,10-22-1 15,2-18-6-15,-7-13 0 16,-10-3-17-16,-10 1-10 0,-20 10-8 16,-7 16 30-16,-11 12 5 15,0 15 30-15,0 2-8 16,-2 15-21-16,-18 27 4 15,-2 11-3-15,-1 10 7 16,10-3 6-16,9-8-6 16,4-8-2-16,0-10-7 15,17-7 1-15,8-10-2 16,0 1-5-16,-8-9-2 16,-3-3-21-16,-8-6-2 15,1 0-35-15,-7 0-79 16</inkml:trace>
  <inkml:trace contextRef="#ctx0" brushRef="#br0" timeOffset="73197.9623">18478 5048 211 0,'-11'-17'12'0,"9"-3"-12"16,2-2-12-16,0-4-65 15,0 4-6-15</inkml:trace>
  <inkml:trace contextRef="#ctx0" brushRef="#br0" timeOffset="73391.088">18393 4820 86 0,'-2'-6'41'0,"0"2"3"16,2 3-4-16,0 1-22 15,0-3-18-15,2 3-4 16,14-2 4-16,3 2 3 15,6-1-3-15,2-1 1 16,2-2 1-16,2-1-2 16,7 5 0-16,0-1 0 15,9 1 0-15,-5 0-6 16,3 0-11-16,-14 3-67 0</inkml:trace>
  <inkml:trace contextRef="#ctx0" brushRef="#br0" timeOffset="75057.5011">14634 4760 67 0,'29'-7'20'0,"12"1"-1"15,5-3 5-15,8-1-13 16,0-2 1-16,-4 0-8 16,11 0 8-16,-8-2-4 15,-1 0 0-15,-8 3 1 16,-6 2 9-16,-5 3-3 16,-4 2-7-16,-1 4-5 0,6-2-1 15,9-2-1-15,8-4 0 16,5-1 1-16,1 0 1 15,4-1-1-15,4 4-1 16,-7-4 0-16,-9 1-1 16,-5 8 0-16,-4 1 0 15,-1 0 2-15,-6 0-4 16,7 7 2-16,-5 8 0 16,17-1 3-16,8 0 3 15,11-8-5-15,4-6 2 16,10 0-3-16,2-12 1 15,-2-10-1-15,-2 4 2 0,-1 0-4 16,-20 8 4 0,-2 3-2-16,-8 7 0 0,-6 0-2 15,-1 0 1-15,8 0 1 16,3 0 0-16,4 0 3 16,5 0-1-16,-1-1-1 15,4-11 1-15,-13 0 1 16,-6 4 2-16,-7 8-5 15,-11 0 0-15,-4 0 0 16,4 8 0-16,8 8 1 16,3-3 1-16,16-2 6 15,0-5 0-15,9-5-4 16,-1-1-1-16,3 0 2 16,-2 0 1-16,-9-7-5 0,0 0 1 15,-4 2 0-15,-6 5 4 16,2 0-4-16,1 0 1 15,5 0-2-15,4-3 2 16,7 0-1-16,4-6-1 16,-2-4 5-16,3 2-4 15,-8 5-1-15,3 1 0 16,-11 1-2-16,-12 2 0 16,5 2 1-16,-9 0-1 15,-2 0 1-15,-7 0 0 16,0 7-1-16,0 6 0 15,5 2 1-15,7 0 2 16,-1-4-2-16,5-4 5 0,11-7-2 16,11 0 2-16,4-4-4 15,12-16-1-15,0-4 0 16,-10 7 0-16,-8 5 0 16,-16 5 0-16,-9 2 2 15,-3 3-2-15,-1 0 1 16,6 2 3-16,1 0 0 15,1 0-1-15,12 0-1 16,9 0 1-16,7-4-3 16,8-6 3-16,5-7-2 15,2 2 0-15,-2-5 0 16,-2 0 0-16,-12 4 1 0,-6 3 1 16,2 7 1-16,-10 5-4 15,10 1 6-15,-5 0-6 16,18 0 2-16,3 0-2 15,15 0 0-15,5 0 0 16,4 0 0-16,-4-14 0 16,-9-2 0-16,-17 3 1 15,-9 5 2-15,-15 5-1 16,-1 3-1-16,-11 0-2 16,-12 4-4-16,-5 16-11 15,-12 11-32-15,-14 4-24 16,-38-13-121-16</inkml:trace>
  <inkml:trace contextRef="#ctx0" brushRef="#br0" timeOffset="87333.3846">13558 6592 146 0,'-38'0'92'0,"3"0"-88"16,8-17 4-16,23 3 14 16,-1 1-16-16,5-1-2 15,-2-1-3-15,0-1 4 16,2 5-3-16,-4 3 0 15,1 1 3-15,3 2 4 0,-5 5 3 16,5 0-12 0,0 0-3-16,0 0-7 0,0 0 4 15,0 0-4-15,0 0 6 16,0 0 4-16,16 0 0 16,9 0 0-16,1 0 0 15,8 0 2-15,4 0-2 16,6 9 0-16,10 2 0 15,-3 0 0-15,2 3-3 16,3-6 3-16,-9-4-1 16,-7 1-1-16,-2-3 2 15,-5 3 0-15,-4 5 0 16,10 0 0-16,3 4 0 0,14-3 0 16,8 0 0-1,18-5 0-15,3-6 0 0,0 0 0 16,-5-19 0-16,-4 2 0 15,-16 3 0-15,-4 3 0 16,-8 5 1-16,4 6-1 16,-3-1 0-16,6 1 0 15,1 0 1-15,0-4-1 16,2 1 0-16,0-8 1 16,-2-1 2-16,-6 1-2 15,2 6 1-15,-8 2-2 16,1 3 0-16,-5 0-1 0,-2 8 0 15,-2 17 0-15,4 3-1 16,0-4 2-16,-3-4 0 16,2-2 0-16,1-8 2 15,0-6 0-15,-3-4-1 16,15 0 3-16,-3 0-3 16,2-6 2-16,3-2-2 15,-7 4-1-15,-1 2 0 16,4 2 0-16,-11 0 0 15,11 0 2-15,-8 0-1 16,-7 4-1-16,3-2 2 16,-9 2-1-16,-3-4-1 15,2 0 1-15,-10 0-1 16,1 0 2-16,4 0-2 16,-7 0-4-16,-3 0 1 0,-2 0-1 15,-7 0-5-15,-4 0 4 16,0 0 2-16,0 4-2 15,0 10-23-15,0 2-111 16</inkml:trace>
  <inkml:trace contextRef="#ctx0" brushRef="#br0" timeOffset="91219.5662">13971 8153 166 0,'2'-22'68'0,"-2"0"-30"16,0-1-1-16,-4 8-1 15,-6 3-16-15,10 8 2 16,-2 2-12-16,2 2-3 16,0 0 0-16,0 0 0 15,0 0-5-15,0 0-2 16,0 0-4-16,0 0-10 16,0 16-2-16,0 18 0 0,0 31 11 15,0 20 5 1,0 30 3-16,0 17 2 0,0 9-3 15,-10-1-2-15,7-8 2 16,1-10-1-16,0-7 0 16,2-14-1-16,0-9 0 15,0-13 0-15,0-8 1 16,0-13-1-16,0-16-1 16,0-17-1-16,0-17 2 15,0-8 0-15,0 0 1 16,0 0 4-16,0-2-5 15,-5-21-11-15,0-9-60 0,1-6-19 16,4-8-54-16</inkml:trace>
  <inkml:trace contextRef="#ctx0" brushRef="#br0" timeOffset="92681.3805">13957 7967 243 0,'-10'-13'13'0,"10"8"0"15,-1 3 29-15,1 2-9 16,0 0-5-16,0 0-20 16,0 0-4-16,0 0-4 15,0 0 0-15,0 0 0 16,0 0-3-16,13-3 1 0,14 2 2 15,0 1 0-15,8-2 1 16,6-1-2-16,-1 3 2 16,4-2-1-16,10 2 1 15,6-1-2-15,7-2 1 16,3-1 0-16,9 1 1 16,6-5-1-16,-5-1 0 15,9 1 2-15,-4 1-4 16,-5 0 4-16,12 2-2 15,-13 1 0-15,2 4 0 16,-9-3 0-16,-4 3 0 16,-10 0 0-16,-7 0 0 15,1 0-2-15,-8 0 4 16,3 0-4-16,2 0 2 16,-4 0 0-16,-3 0 0 0,-11 0 0 15,-2-4 0-15,-16 2 2 16,-1 1-4-16,-10 1 4 15,-2 0-2-15,0 0 0 16,0 0 2-16,0 0-1 16,0 0-2-16,0 0 0 15,4 0 0-15,5 0-1 16,-3 0 2-16,4 0 0 16,-4 0 0-16,3 0 0 15,-9 0 0-15,2 0 0 16,0 0-2-16,6 0 1 15,-4 0 1-15,3 0-2 0,-1 0 2 16,-4 0-1-16,5 0-1 16,-4 0 1-16,-1 0 1 15,-2 0-2-15,0 0 1 16,0 0-3-16,0 0 2 16,0 3-6-16,0 8-1 15,0 7 3-15,0 14 6 16,0 13 4-16,0 14-2 15,0 13 11-15,0 16-9 16,0 13 3-16,0 15-5 16,0 2 2-16,0-4-2 15,15-9-2-15,1-16 2 16,-3-3-2-16,5-9 0 0,-5-7 3 16,0-3-3-16,3-9 0 15,-3 0 0-15,3-6 1 16,-7-8 0-16,-5-6-2 15,4-4 1-15,-6-3 0 16,0-5 0-16,-2-2 1 16,0-3-1-16,0-4 0 15,0-1 0-15,0-4 0 16,0-2-1-16,0-2-2 16,0-2 2-16,0 0-2 15,-4-2 3-15,-19 4 7 16,-8 0-4-16,-2 2 4 0,-10-2-7 15,-6 2 7 1,2-2-7-16,-11 5 3 0,-2 1 0 16,-7 1-3-16,-4 0 0 15,-4-1 0-15,-8 2-2 16,-8-2 2-16,-3-2 2 16,-6-2-2-16,-3-1-2 15,-1 1 2-15,10-7 3 16,5-2-1-16,9-1 1 15,10 0-3-15,8 0 4 16,2 0-4-16,0-8 0 16,4 0 5-16,3 1-4 15,6-2 5-15,7 2-6 16,2 1 0-16,4 1 1 16,8 3 1-16,1 0 0 0,9 0 0 15,3 0-1-15,9 1 0 16,4 1-1-16,0-3 0 15,0 3 0-15,0 0 0 16,0-2 0-16,0 2 0 16,0 0-1-16,0-2-1 15,0-2-2-15,-2-1 4 16,-6-2-11-16,4-3 1 16,-7 0 7-16,7 2-1 15,0 4 2-15,4 4-24 16,0 0-112-16</inkml:trace>
  <inkml:trace contextRef="#ctx0" brushRef="#br0" timeOffset="94069.5146">13402 7238 243 0,'0'9'0'15,"0"9"-20"-15,0 8 15 16,0 11 5-16,0 4 4 15,2 7 5-15,6-2 0 16,-4 1 4-16,5-4-1 16,-1 1-1-16,6-1 0 15,-1-3-1-15,1-4-5 16,-3-5-4-16,-1-12-1 16,-5-7-4-16,5-6-6 0,-8-4-7 15,-2-2-4-15,2 0 1 16,2-22 0-16,5-18-128 15</inkml:trace>
  <inkml:trace contextRef="#ctx0" brushRef="#br0" timeOffset="94975.5939">13510 7217 211 0,'-12'-8'53'16,"5"6"-37"-16,7 2-16 15,0 0 0-15,0 0-8 0,0 0 5 16,23 0 2-16,10-10 1 16,23-2 4-16,9-5 4 15,6-1-3-15,1 4 0 16,1 0-3-16,2 5 1 16,-3-1 0-16,8 4-2 15,0-3 2-15,5 3-1 16,4 1 2-16,7-6-3 15,4-1-1-15,14-10 2 16,15-6 0-16,13-4 1 16,3-2 0-16,-4 7-2 15,-21 8-1-15,-11 5 0 16,-20 5 0-16,-8 7 0 0,-19 2 0 16,-4 0 0-16,5-1 2 15,-6-5-2-15,5 2 1 16,-6-2-1-16,1 3 1 15,-2 2-1-15,-13-2 0 16,-9 3 1-16,-6 0-2 16,-7 0 2-16,3 0-1 15,-10 0 0-15,-7 0-1 16,4 0 1-16,-8 4-2 16,-2-4 2-16,0 0 0 15,0 0-2-15,0 0 2 16,0 3 0-16,0-3 0 0,0 0 2 15,0 0 6 1,0 0 1-16,0 4 1 0,0-4-10 16,0 6 0-16,0 7-1 15,-12 10 1-15,4 9 11 16,-1 1-7-16,-3 0 0 16,4-3-2-16,-1-4 0 15,9-6-1-15,0-6-1 16,0-4 0-16,0-4-1 15,0 3 2-15,0 0 0 16,0 0-1-16,0 0 3 16,0-1-2-16,0 2-1 15,0 0 2-15,2 1-2 16,-2-1 0-16,2-3 1 16,-2 0 0-16,0-6-1 0,0 3 0 15,0-4 2-15,0 0 2 16,0 0 5-16,0 0-4 15,0 0 3-15,0 0 1 16,0 0 2-16,0 0-5 16,0 0-1-16,0 0-5 15,0 0 1-15,0 0-2 16,0 0 0-16,0 0-3 16,0 0-11-16,0 0-6 15,0 0-17-15,0 5-15 16,-14 1-7-16,-3-3 17 15,1 8 1-15,1-2 23 0,1 2 2 16,1 3 4-16,0 2-40 16</inkml:trace>
  <inkml:trace contextRef="#ctx0" brushRef="#br0" timeOffset="96423.2582">15996 9301 305 0,'-3'-7'0'0,"3"7"0"16,0 0-16-16,0 0 7 0,0 0 3 16,25 0 6-1,3 0 2-15,13 0 0 0,4 0 3 16,4 0 0-16,18 0 1 15,2 0-6-15,4 0 4 16,14-7-4-16,2-10 1 16,7-3-1-16,2-8 0 15,-7-2-1-15,5-6 1 16,-9-4-1-16,-2 2 2 16,2-2-1-16,-10 1 0 15,2 3-1-15,-10-1-6 16,-9 8 0-16,-15 6-2 0,-12 2 5 15,-7 11 4-15,-1 2 2 16,-7 2 7-16,-1 2-1 16,6 0 5-16,2 2-9 15,-5 2 0-15,6 0-2 16,-8 0-1-16,3 0 1 16,-2 0-2-16,-3 0 3 15,7 0-1-15,-4 0 8 16,8 0-2-16,-2 6 4 15,4 1-3-15,2 10-4 16,-9 3-5-16,4 2 7 16,1 2-6-16,0 2-1 15,-2 1 6-15,4 0-4 16,2 2 4-16,2 0-4 16,9 1 6-16,12 3-5 0,2 1-1 15,0-2 0-15,-8-1-1 16,2-1-2-16,-13-3 3 15,-6-4-4-15,-6-2 0 16,-7-3 0-16,-11-6 2 16,-3-5-5-16,-4 2-5 15,0-6 6-15,0-3 4 16,-4 0 6-16,-14 0-6 16,-7 0-13-16,3 0-15 15,2 0-37-15,-3-5-29 16</inkml:trace>
  <inkml:trace contextRef="#ctx0" brushRef="#br0" timeOffset="96791.0185">18141 9381 304 0,'9'-17'0'16,"16"3"6"-16,-1 4 4 16,3 4 1-16,-2 6-9 15,2 0-1-15,2 0 11 16,6 6-4-16,3 4 6 0,4-2-9 16,-3-2 1-1,-4-3 0-15,3-3-3 0,-5 0 5 16,7-16-5-16,2-13 6 15,3-9-7-15,-2 0-2 16,-12-4 0-16,-9 10 0 16,-8 4 0-16,-10 2 2 15,-2 9 2-15,0 8-4 16,-2 3-3-16,0 6-2 16,7 0-22-16,-3 6-77 15,6 15-41-15</inkml:trace>
  <inkml:trace contextRef="#ctx0" brushRef="#br0" timeOffset="97755.5356">18391 9781 71 0,'-11'-12'59'16,"11"0"13"-16,0 0-13 15,0 2-16-15,2-1-27 16,9 0-9-16,3 5-2 16,-8 2-5-16,3 4-2 15,-9 0-3-15,0 0 0 16,0 0-5-16,0 6 2 16,0 14 8-16,0 13 6 15,0 18 4-15,0 19 9 16,0 15-10-16,-11 3-3 15,0-7-3-15,4-18-1 0,7-19-2 16,0-13 0-16,0-12 0 16,0 0 0-16,2-3 2 15,11 0-1-15,1 2 2 16,2 4-3-16,7 2 0 16,-6-2 0-16,8-6-2 15,-5-6 1-15,-3 1-5 16,4-4 5-16,-4-1 1 15,1 0 1-15,7-2-1 16,3 2 9-16,6 0-9 16,4 3 0-16,-3 0 4 15,3 1-3-15,1 1 0 16,-6-6-1-16,-2 1 2 0,-4-2-1 16,-1 1 0-16,1-5 1 15,-7 0 0-15,-2 0 2 16,4 0 0-16,-2 0 2 15,1 0 0-15,-4 0-1 16,-3-3-3-16,-8 0 4 16,1 0-3-16,-7 1 4 15,0 1 8-15,0-7 6 16,0-9 2-16,2-9-15 16,2-14-8-16,6-6 0 15,-6-12 0-15,1-15-1 16,-5-13-2-16,0-17-1 0,0-10-5 15,0-4 3 1,0 10 5-16,0 6 1 0,0 20 5 16,-5 14 4-16,1 14-2 15,-6 13 1-15,6 13-7 16,0 7 3-16,-3 4-3 16,5 8 0-16,0 2-1 15,2 6 0-15,0 0-1 16,0 0-5-16,0 0-2 15,-2 0-9-15,2 0-7 16,0 3-16-16,0 15 10 16,0 6 4-16,0 4-20 15,0 2-33-15,0-2-64 16</inkml:trace>
  <inkml:trace contextRef="#ctx0" brushRef="#br0" timeOffset="98239.2753">18264 9800 249 0,'43'-26'0'15,"3"1"-7"-15,8 2 7 16,-8 9 3-16,-3 7 6 15,-1 3 1-15,3 4 7 16,8 0 12-16,1 0-2 16,6 0-5-16,0 6-12 15,0 0-9-15,-8 2 1 16,-7-3-2-16,-4 0-1 0,-8-1-1 16,-4 0 1-16,0-4 1 15,-2 0 0-15,-2 0-3 16,2 0 2-16,-8 0-2 15,-1 0-8-15,-9 0 2 16,-5 0-16-16,-4 0-15 16,0 0-27-16,-17 0-76 15</inkml:trace>
  <inkml:trace contextRef="#ctx0" brushRef="#br0" timeOffset="98605.4118">18511 10074 50 0,'-15'-12'263'0,"11"6"-241"15,4 4-12-15,0 2 8 16,0-3-10-16,0 3 5 15,0 0-8-15,0-1-5 16,6-3-2-16,21 1 2 16,15-2 9-16,23 1-3 15,1-2 5-15,15-2-7 0,-6 0 0 16,-5 3 0-16,-1-3-2 16,-7 2 0-16,-8-1-2 15,-12 3 0-15,-2 4-4 16,-20 0-4-16,-7 0-10 15,-11 0-4-15,-2 0-23 16,0 0-22-16,-6 8-19 16,-30-2-69-16</inkml:trace>
  <inkml:trace contextRef="#ctx0" brushRef="#br0" timeOffset="98905.4192">18206 9529 9 0,'-7'6'218'0,"7"14"-218"16,0 12-39-16,0 13 39 16,0 14 4-16,0 3 13 15,0 0-4-15,7 3-4 16,-7-1-9-16,0 6 0 0,0-4-6 16,0-26-130-1</inkml:trace>
  <inkml:trace contextRef="#ctx0" brushRef="#br0" timeOffset="100241.0886">13973 9068 183 0,'0'0'93'0,"-4"0"-93"0,-1 0 0 15,0 0 2 1,-1 0 11-16,-7 0-3 0,-8-8 7 16,-6-1-3-16,-4 1-4 15,-9 3 0-15,-7 5-10 16,1 0 0-16,-10 0 0 16,-6 0-2-16,-9 0 1 15,1 4-1-15,-11 4-1 16,-3-2 1-16,5-2 2 15,-8-4 0-15,6 0 2 16,10 0-2-16,4 0 1 16,18-9 0-16,7-3 0 15,1-3 1-15,1-3-1 0,3-5 1 16,-3-1-2 0,1-3 1-16,2 2-1 0,3 0 0 15,5 4-1-15,7 1 1 16,0 5 0-16,-6 6 0 15,9 1 0-15,-6 2-3 16,10 2 3-16,-12 4-3 16,5 0 1-16,-4 0-1 15,0 0 3-15,-2 0-1 16,1 6 1-16,-2 4 0 16,0 0 0-16,-4-3 0 15,-6 4 0-15,8-3 4 16,3-2 0-16,10-2 7 15,9-4-5-15,7 2-6 0,2 3-5 16,0 3-42-16,17 5 9 16,8-5-34-16,6-8-98 15</inkml:trace>
  <inkml:trace contextRef="#ctx0" brushRef="#br0" timeOffset="100578.4801">12324 8781 289 0,'-11'0'16'0,"-3"0"-13"16,3 0-3-16,-6 0-6 15,-14 4-5-15,-10 6 10 16,8 4 1-16,-5 1 2 0,-2-4 4 16,7 5 0-1,2-2 2-15,8-4-1 0,7-4-1 16,12-5 1-16,4-1 6 15,0 0-8-15,0 0-2 16,0 0-3-16,2 0-3 16,10 0 3-16,7 7 9 15,-5-1-5-15,10 4-2 16,-4 0 1-16,-2-1-3 16,0-1 0-16,-2 5-1 15,-3-1-5-15,1 0-3 16,-4 7-1-16,3 0-22 0,1 2-40 15,-5-11-102 1</inkml:trace>
  <inkml:trace contextRef="#ctx0" brushRef="#br0" timeOffset="101072.5739">12157 8482 190 0,'0'11'75'15,"0"8"-75"-15,0 7-21 16,0 6 18-16,-2 4 3 16,-16-1 1-16,-7-5 1 15,-1-2 1-15,-1-5 4 16,-4 6-1-16,4-1-2 15,0-4 1-15,11-8-5 0,10-9 0 16,6-1-1-16,0-3-3 16,0 0 4-16,8 2 0 15,17-3 4-15,4 2 12 16,7-4-1-16,0 0-8 16,0 0-4-16,-1 0-2 15,-6 0-2-15,7 0-3 16,-12 0-12-16,1 0-18 15,-14 0-64-15</inkml:trace>
  <inkml:trace contextRef="#ctx0" brushRef="#br0" timeOffset="101485.568">10731 7953 147 0,'0'-10'0'15,"7"2"-11"-15,10-2-5 16,-1 3 3-16,-3 3 1 15,3-2 2-15,7 1 10 16,5-4 0-16,8 0 0 16,17-2-2-16,7-3-55 15</inkml:trace>
  <inkml:trace contextRef="#ctx0" brushRef="#br0" timeOffset="102431.2222">11284 7638 45 0,'-10'-16'137'0,"6"7"-116"16,2 6 16-16,0 3-2 15,-1 0-13-15,-3 0-20 16,6 0-2-16,0 0-1 16,0 0 0-16,0 0-1 15,0 16-6-15,0 10 6 0,0 16 2 16,9 17 5-1,-1 16-1-15,4 14 0 0,1 13 1 16,0 10 0-16,3 25 0 16,-3 8 1-16,-1 14 5 15,5 0-7-15,-3-3 2 16,8-11-5-16,-4-15 2 16,0-12-3-16,-3-20 0 15,-1-9 2-15,1-7-1 16,-1-10 4-16,-5-4-3 15,-5-10 7-15,5-5-7 16,-5-7 3-16,-2 2 0 16,-2-8-1-16,1 4 1 15,6-4-2-15,-5 2-2 16,2-6 0-16,-4-1 2 0,2-6-2 16,5-2-1-16,-7-2 3 15,2-5-3-15,0-3 0 16,-2-4 0-16,2 4 1 15,0-2 1-15,6 8-1 16,-4-2 0-16,-4 2 0 16,0 3-1-16,0-4 0 15,0-5 0-15,2 0 0 16,-2-7 0-16,5 0 0 16,-3 2-1-16,2 0 0 15,-2-2 1-15,0 0 0 16,8-4-1-16,-10-1 2 0,2-4-1 15,-2-1 1 1,0 0 3-16,0 0 3 16,0 0-3-16,0 0-4 0,2 0-6 15,3 0-7-15,1 0-3 16,8 0 4-16,1 0 12 16,12 0 1-16,0-1-1 15,2-8 0-15,-4 3-1 16,-2-4 3-16,0 4-2 15,-5-2 0-15,7 3 4 16,1-1-1-16,5 0 0 16,0 3 1-16,8-1-1 15,2 4-3-15,-5-2 1 0,-5-2-1 16,-8 4 0 0,-12-2 0-16,-9 0 0 0,-2 0 13 15,0-2 11-15,0-3-1 16,0 0-8-16,0-5-10 15,0 4 4-15,0 2-4 16,0 4-2-16,0 2-3 16,0-4-1-16,0 4-4 15,0-2 2-15,0 0-6 16,0-2 1-16,0-6-4 16,0-4-7-16,0-4-7 15,2-10-7-15,0-3-46 16,1-13-54-16</inkml:trace>
  <inkml:trace contextRef="#ctx0" brushRef="#br0" timeOffset="103211.8947">11779 7784 33 0,'-14'-31'80'0,"5"6"-68"15,7 4-12-15,0 2 0 16,0 5 2-16,-4 3 5 0,4 9 37 15,0 2 19 1,0 0-32-16,0 0-23 0,2 0-8 16,0 9-3-16,0 15 3 15,0 6 1-15,0 7 5 16,0 6 0-16,0 3-2 16,6 11-3-16,8 11 3 15,3 16 2-15,4 18 0 16,-3 20 3-16,-1 21-1 15,4 11 6-15,-1 10-6 16,-3-3-4-16,6-9-1 16,-6-13-1-16,6-7-2 15,-1-20 2-15,3-11 0 16,-1-16-1-16,-2-8-1 16,5-9 5-16,-9-7 1 0,2-3-1 15,-2-6 0-15,-4 0-2 16,1-8-2-16,-4-4 1 15,-5-10-1-15,-4-6-1 16,-2-2 2-16,0 2-2 16,0 5 2-16,0 2 1 15,0 10-3-15,0-3 1 16,0 0-1-16,0-8 1 16,0-6-1-16,0-9-1 15,0-13-3-15,0 1 2 0,0-3 1 16,0 0 1-1,0-8-13-15,0-24-79 0,0-2-173 16</inkml:trace>
  <inkml:trace contextRef="#ctx0" brushRef="#br0" timeOffset="103759.2458">11542 9980 99 0,'0'0'102'0,"0"0"-47"15,0 0-3-15,0 0-20 16,0 0-15-16,9-2-17 0,7-2-2 15,1-4 2 1,26-2 5-16,1 0 11 0,8-6-7 16,-4 4 0-16,8 1-3 15,-4 3-2-15,-4-1-3 16,8-1 2-16,0-1-3 16,-5 1 0-16,-2 1-1 15,-16-1-1-15,-10 3 1 16,-17 6-2-16,-6 1 1 15,0 0 2-15,0 0 6 16,-2 0-4-16,-15 0-2 16,-8 0-34-16,-4 0-7 15,0 11-24-15,-2 3-39 16,2-8-59-16</inkml:trace>
  <inkml:trace contextRef="#ctx0" brushRef="#br0" timeOffset="104179.407">11415 9588 192 0,'-4'-9'99'16,"4"6"-96"-16,0 2-2 16,0 1 8-16,0 0 2 15,0-4-7-15,4 0-4 16,16 0 6-16,2-6 6 16,16 1-2-16,5 0-5 15,3-1-2-15,14 0-3 16,3-2 0-16,-3-3 2 15,0 3 0-15,-2-3-2 16,-2 3 0-16,-10-2 0 16,4-3 0-16,-15 5-2 15,-8 5-1-15,-14 1 2 16,-11 3-2-16,-2 3 1 16,0 0-1-16,0 0-2 15,0 0-19-15,-17 0-39 0,-8 0-86 16</inkml:trace>
  <inkml:trace contextRef="#ctx0" brushRef="#br0" timeOffset="104605.0028">11326 9196 189 0,'-11'-6'87'0,"11"2"-60"16,0 4-13-16,0 0-1 16,0 0-11-16,0-4 0 15,15-2 1-15,12-7 1 16,15 0 3-16,1 1 0 15,3-4-1-15,4 7-6 16,-7 3 0-16,5 3-4 16,-6 0 0-16,-2 2-4 15,-9-2 1-15,8 2-4 0,-12-5 2 16,1 2 8-16,-8-3 1 16,-6 6-2-16,-5-2 0 15,-5 3 1-15,-4 0-6 16,0-1 0-16,0 1 3 15,0-3-1-15,0 1-8 16,0 1-12-16,0-1-41 16,0-7-105-16</inkml:trace>
  <inkml:trace contextRef="#ctx0" brushRef="#br0" timeOffset="105003.2178">11326 8761 207 0,'-11'-17'54'16,"8"4"-20"-16,3 3-16 15,0 0-5-15,0 2 0 16,0-1 1-16,14 0-7 16,4-5-4-16,20 0 1 15,2-2 1-15,9 1-4 16,-5 3 1-16,12 2-4 0,-12 2 1 16,-3 5 0-16,-10-2-3 15,-5 5 0-15,-3-1-4 16,-9 1 1-16,-4-3-2 15,3 3 0-15,-3 0-1 16,-10 0-1-16,0 0-6 16,0 0-4-16,0-2 0 15,0-4-19-15,0-8-164 16</inkml:trace>
  <inkml:trace contextRef="#ctx0" brushRef="#br0" timeOffset="105349.5215">11322 8222 222 0,'0'-9'59'0,"0"7"-56"16,0 0-3-16,0 0 0 15,17 0 0-15,3-2 4 0,16-4 3 16,7 0 1 0,3-3 2-16,12-4 2 0,0 1-9 15,9-5-3-15,-7 4 0 16,-4 3-3-16,-12 4-5 15,-6 3-6-15,-16 5-17 16,-9 0-37-16,-13 0-48 16</inkml:trace>
  <inkml:trace contextRef="#ctx0" brushRef="#br0" timeOffset="106091.3554">9626 9479 194 0,'0'0'51'0,"0"8"-51"0,7 10-18 16,-7 8 15 0,0 6 3-16,0 0 11 0,0-3-2 15,0-10-5-15,0-3-3 16,0-6 0-16,0 0-1 15,0-2-6-15,0 0-17 16,0-6-91-16</inkml:trace>
  <inkml:trace contextRef="#ctx0" brushRef="#br0" timeOffset="106278.6346">9425 9074 350 0,'-2'-11'25'16,"2"11"-25"-16,0 0-70 15,27 0 63-15,4 8-7 16,7 14-6-16,-5 1-34 16,5 10-39-16</inkml:trace>
  <inkml:trace contextRef="#ctx0" brushRef="#br0" timeOffset="106712.966">9851 9368 198 0,'0'2'70'0,"0"9"-70"15,0 2-17-15,4 7 16 16,-4 3 0-16,9-2 1 15,-4-3 2-15,-3-4 1 16,7-5-3-16,-7-3 1 16,-2-6-1-16,2 0 0 15,-2 0-1-15,2 0 0 16,3 0-1-16,2-17-8 16,6-10-2-16,10-12-61 15,-2-1 19-15,6 7 54 16,-11 6 0-16,-3 15 12 0,-6 6 11 15,0 3 2-15,-7 3-12 16,0 0-10-16,0 9 1 16,0 11 18-16,0 8-2 15,0 7 3-15,0 3-5 16,-7-2-3-16,-2-6-4 16,0-12-4-16,7-9-6 15,2-8-1-15,0-1-4 16,0 0-11-16,7 0-11 15,13-18-29-15,11-18 28 16,9-13-142-16</inkml:trace>
  <inkml:trace contextRef="#ctx0" brushRef="#br0" timeOffset="106952.3999">10198 9290 136 0,'0'0'65'0,"0"0"-61"16,0 24-1-16,-2 12 4 15,-11 13 11-15,-1 2-6 16,3 10-6-16,7-1 0 15,2 4 1-15,2 2-6 16,0-7 4-16,0-7-4 16,15-13-1-16,-1-8 0 15,-3-12 0-15,-5-8-2 16,2-7-3-16,-6-2 1 16,0-2-7-16,-2 0 11 15,0-17 0-15,0-15-14 0,-2-12-44 16,-10-12 13-1,-1-6-1-15,1-6-40 16</inkml:trace>
  <inkml:trace contextRef="#ctx0" brushRef="#br0" timeOffset="107757.1234">10152 9426 57 0,'0'-36'19'15,"0"4"-5"-15,6 4-11 16,15 5-1-16,-4 6 2 16,-1 11 6-16,-2 2 4 15,8 4 1-15,-2 0 3 16,-3 0-15-16,4 13-2 15,-6 6 4-15,-6 7 2 16,0 0-2-16,-7 0 1 16,-2 1 1-16,0-4 2 15,0-5 1-15,-16 0 8 16,-1-6-3-16,-6-3-1 0,8-5-8 16,3-2-1-16,8-2-1 15,4 0-4-15,0-10-4 16,14-16-30-16,10-6 4 15,7 1 16-15,-4 3 10 16,-7 10 4-16,-5 9 0 16,-3 3 7-16,-10 6 5 15,-2 0-7-15,0 0-3 16,0 0-2-16,0 0-4 16,0 1 4-16,0 9 5 15,0-1 3-15,2 0-4 16,9 0 0-16,1-3-4 15,5 0 0-15,8-6-3 0,4 0 3 16,4 0-1 0,5-3 1-16,-5-11-1 0,-4 2 1 15,-8 4 4-15,-13 2 0 16,-3 5 3-16,-3 1 17 16,-2 0 15-16,0 0 2 15,0 0-19-15,0 0-11 16,0 0 3-16,0 0-7 15,0 0-7-15,0 0 0 16,0 0-4-16,0 0-3 16,7 0-8-16,13 0 0 15,4 0 15-15,3-6 0 0,4-11 0 16,3-5 2 0,-5-10-2-16,0-8 0 0,-7-6-5 15,-7-10 1-15,-4-5-6 16,-3-2-20-16,-8 4 4 15,0 11 25-15,0 12 1 16,-12 10 18-16,-10 14-5 16,4 4-5-16,5 4 13 15,-3 4-13-15,-1 0-7 16,1 6-1-16,1 18-1 16,1 15 1-16,5 8 0 15,9 7 0-15,0 5 1 16,4-4 1-16,21-1-1 15,4-6-1-15,0-4 0 16,-3-11 0-16,-6-8 0 0,5-2 0 16,-10-4-6-16,-3-6-8 15,-12-5-34-15,0-4-85 16</inkml:trace>
  <inkml:trace contextRef="#ctx0" brushRef="#br0" timeOffset="107907.8189">10709 9128 179 0,'4'-21'192'0,"36"2"-192"15,22-3-4-15,16-2 4 16,-2 6-19-16,-6 13-7 16,-17 5-32-16,-18 10-50 0</inkml:trace>
  <inkml:trace contextRef="#ctx0" brushRef="#br0" timeOffset="109249.1437">10319 10040 33 0,'-5'-8'103'16,"3"-2"-68"-16,2 4 12 15,0-3-1-15,-4 2 1 16,-3 1-9-16,-2 2-28 16,-2 4-10-16,-7 0-17 15,-8 0-6-15,-3 22-5 16,-10 16 15-16,-3 0 7 16,7-4 6-16,6-7 0 0,6-9 3 15,12-7-2-15,9-5-1 16,2 0-4-16,0 0 2 15,2 1-4-15,25-2 4 16,2 2 1-16,5-4 2 16,1 0-1-16,-4 1 8 15,-2 0-4-15,-4-1-3 16,-10 3 0-16,-6 0-1 16,-9 1-8-16,0 0 2 15,0 2 6-15,-15 6 15 16,-14 6-7-16,-7 1-1 15,2-4-4-15,6-2-1 16,5-12-2-16,10 1-3 0,8-5-8 16,5 0-11-16,0-3-40 15,5-15-96-15</inkml:trace>
  <inkml:trace contextRef="#ctx0" brushRef="#br0" timeOffset="109923.8665">10100 10088 120 0,'25'-26'6'0,"2"7"-4"0,2-2 3 16,-4 15 5 0,-6 6-8-16,-3 0-1 0,-3 0-2 15,-4 14 0-15,-4 6 1 16,-5 6 12-16,0 6-3 15,-14 4 5-15,-14 1-4 16,8-1-5-16,-5-10-1 16,0-8 0-16,9-5-3 15,10-8 3-15,-1-3-2 16,5-2 3-16,2 0 2 16,0 0-7-16,0-16-3 15,9-15-62-15,15 0-26 0</inkml:trace>
  <inkml:trace contextRef="#ctx0" brushRef="#br0" timeOffset="110201.2095">10428 9978 264 0,'0'0'31'16,"0"0"-29"-16,0-4 5 15,7-4 2-15,11-4 0 16,13-8-4-16,4 4-5 0,1 2-2 16,2 6-3-16,-5 4-6 15,-4 4-9-15,-4 0-13 16,-8 0-25-16,-5 0-26 15,-8 0 1-15</inkml:trace>
  <inkml:trace contextRef="#ctx0" brushRef="#br0" timeOffset="110397.0643">10491 9819 160 0,'-5'0'50'0,"5"0"-50"16,0 27-1-16,0 14 1 15,0 12 24-15,0 6-1 0,0 4-10 16,0-5-8 0,9-10-4-16,4-13-1 0,3-16-8 15,9-12-14-15,8-7-24 16,9-4-9-16,3-28-2 16</inkml:trace>
  <inkml:trace contextRef="#ctx0" brushRef="#br0" timeOffset="111161.2117">10893 9904 235 0,'-22'-3'36'16,"2"3"-10"-16,-11 5-6 15,-9 21-17-15,-2 8-1 0,1-1 6 16,15-12 0 0,12-3-1-16,12-7-4 0,2-6-3 15,0 1-6-15,9-2-9 16,24-4-7-16,6 0 5 15,5-8 11-15,-1-14 5 16,-12 0 0-16,-14 10 1 16,-6 5 3-16,-8 7 5 15,-3 0 10-15,0 0-1 16,0 0-13-16,0 0-4 16,0 0-5-16,0 0 5 15,0 0-6-15,7 0 3 16,8 0-9-16,5-3 5 15,5-13 4-15,-8-4 3 16,8-6-4-16,-7 5-5 0,-5 8-1 16,-4 2 7-16,-2 8 2 15,-3 1 1-15,5 0-3 16,0-2 3-16,2 1 0 16,0 3 3-16,-2-1 0 15,3-2 2-15,-4 3-3 16,-1 0 3-16,-3-2-4 15,1 2-1-15,0 0-2 16,-1 0-3-16,-2 9-1 16,7 18 6-16,-1 14 8 15,2 19 4-15,1 16 0 16,5 6-2-16,0 4-3 0,10-5-1 16,-6-13-4-1,-7-12-1-15,-11-18 2 0,0-19-3 16,-2-13 0-16,0-6 6 15,0-5 14-15,-6-28-20 16,-21-16-24-16,-3-21-17 16,6-16 20-16,7-15-2 15,3-5-40-15,8 7 2 16,6 16 61-16,0 27 9 16,0 19 56-16,6 15-12 15,21 8-48-15,6 2-5 16,14 10-2-16,0 2-1 15,-4 5-3-15,-1 16 2 0,-13 9 4 16,-11 5 7-16,-16 0-2 16,-2 3 6-16,-4 1 2 15,-25-3 12-15,-12-5-14 16,6 0-8-16,-3-3-3 16,4-6-25-16,8-11-76 15</inkml:trace>
  <inkml:trace contextRef="#ctx0" brushRef="#br0" timeOffset="112855.2318">14017 9900 57 0,'-82'-8'0'0</inkml:trace>
  <inkml:trace contextRef="#ctx0" brushRef="#br0" timeOffset="113419.8469">13846 8176 42 0,'-29'5'37'0,"4"-3"-14"0,9-2-4 16,8 0-1-16,-1 0-6 16,3 0 14-16,-2-11-12 15,6-4-14-15,2-1-8 16,0-7 4-16,0-7-9 16,14-9-16-16,13-9-20 15,8-10-19-15</inkml:trace>
  <inkml:trace contextRef="#ctx0" brushRef="#br0" timeOffset="114731.33">13998 7703 66 0,'29'-29'39'0,"6"7"-18"16,18-2-11-16,16 3-10 15,9 4 0-15,5 2-4 16,-4 7 4-16,-2 1 0 16,-6 0 0-16,1 1 0 0,-3 5 2 15,6-2 2-15,6 3-1 16,-4 0 0-16,4 0-1 15,-5 3-2-15,-1 7 1 16,-2 1-2-16,-1 0 1 16,-3 3 0-16,0 1-1 15,-7 4 0-15,5 1-4 16,1-6 2-16,-2 0 1 16,10 0 1-16,2-6 1 15,4 0-1-15,3-2 1 16,-11-3-7-16,-12 4 6 15,-13-1 2-15,-6-2-1 16,-15 2 0-16,-6-2 0 0,3 0 0 16,-10 2-1-16,3 0 0 15,-5-2 1-15,1 4-5 16,-7-2-6-16,-6-2-3 16,2 0 6-16,-3-2 3 15,0-2 5-15,0 2 14 16,0 0 15-16,-11 4-20 15,3 0-3-15,-2 5 2 16,-1 8-8-16,7 7 1 16,-7 4 1-16,8 5-1 15,1 1 0-15,0 8 0 16,2 6 4-16,0 8-2 0,0 12 3 16,0 8 5-1,0 16-6-15,4 12 1 0,-2 9 4 16,10-5 0-16,-1-7-2 15,3-19-3-15,1-12 1 16,3-10-2-16,-3-9 3 16,-3-5-4-16,-4-3-1 15,-3 2 4-15,-5 6-1 16,0-1 1-16,-15 5-2 16,-6-7 1-16,5-5-5 15,3-8 3-15,5-3-1 16,-6-5-1-16,3-7-1 0,-1 2 5 15,1-4-1 1,-2-2 0-16,-5 2-2 0,1 2 0 16,-8 0 5-16,-2-2-1 15,6-2 0-15,-7 0-5 16,-1 0 3-16,-7-4-1 16,-6 3 2-16,-5-5-3 15,-1-6 2-15,-6-1 3 16,-4-1 3-16,-11 6 0 15,0 9-6-15,-7 5-4 16,-13 6-1-16,-7 4 1 16,0 2-6-16,1-6 4 15,12-3 2-15,1-14 0 16,9-7 1-16,5-4-1 16,-3 0 2-16,7-2 0 0,-6 0 0 15,8 0-1-15,-5 0 0 16,5 4-1-16,-3 0-1 15,-6-2 1-15,13-2 0 16,0 0 0-16,2 0 0 16,10-12 3-16,1-1-3 15,3 0 1-15,-1-3-1 16,3 1 0-16,0 7 0 16,6-5 1-16,8 3 1 15,-1 0-2-15,7 0 2 16,-2 0-1-16,4-4 0 15,0-2-1-15,5-4 0 16,2-7 0-16,1-9-8 0,10-4 0 16,0-11-2-16,0-15 4 15,12-5-13-15,1-9 1 16,1-8-4-16,-5-12-14 16,-3-17-7-16,-2-13 5 15,3-7 5-15,-7-3 8 16,0 2 25-16,0 12 6 15,-11 13 3-15,-4 20 36 16,1 22-15-16,3 10-15 16,5 11 6-16,-6 2-14 15,3 11 6-15,2 6-7 16,4 15-5-16,-3 4 2 0,6 6-3 16,0 6 0-1,0 0-13-15,0 0-8 0,0 0 9 16,23 8 6-16,-5 4 4 15,4-2-9-15,-2 8 3 16,-2-3-8-16,-3-4-6 16,6-3-29-16</inkml:trace>
  <inkml:trace contextRef="#ctx0" brushRef="#br0" timeOffset="117333.5672">18494 9268 147 0,'0'-6'0'0,"0"1"-24"16,0 2 24-16,0 0 4 15,0 3 15-15,0 0 12 16,0-1 21-16,0 1 7 16,0 0-10-16,0 0-34 15,0 0-15-15,0 0-4 0,0 0-3 16,0 0-7 0,0 0 2-16,0 0-6 0,0 0-9 15,0 0-10-15,4 4 7 16,3 6-14-16,-5 0 9 15,2 0-9-15,-2 0-36 16</inkml:trace>
  <inkml:trace contextRef="#ctx0" brushRef="#br0" timeOffset="118550.8991">11898 8826 126 0,'-11'-2'51'0,"9"-1"-29"16,2 3 14-16,-4 0-15 15,4 0-21-15,0 0-1 16,0 0-6-16,0 0 1 16,0 0 4-16,0 0-9 15,0 0-24-15,0 4-26 16</inkml:trace>
  <inkml:trace contextRef="#ctx0" brushRef="#br0" timeOffset="118887.3492">11979 8905 104 0,'-9'0'65'0,"5"-4"-39"16,4 4-22-16,0 0-4 15,0-2-31-15,0 2-14 16,0-2-39-16</inkml:trace>
  <inkml:trace contextRef="#ctx0" brushRef="#br0" timeOffset="119141.4984">11979 8905 25 0,'-13'19'46'0,"5"-19"-18"16,5 0 5-16,0 0-12 16,1 0-8-16,2 0-13 15,0 0-1-15,0 0-34 16,0 8-12-16,0 3-7 0</inkml:trace>
  <inkml:trace contextRef="#ctx0" brushRef="#br0" timeOffset="119291.6693">11995 8929 57 0,'-8'-4'33'16,"6"4"-23"-16,-2 0-10 16,2 0-7-16,2 0-24 15,0 0-31-15</inkml:trace>
  <inkml:trace contextRef="#ctx0" brushRef="#br0" timeOffset="119590.7918">12157 8949 118 0,'-14'2'0'0,"-1"2"-28"16,9 3-31-16</inkml:trace>
  <inkml:trace contextRef="#ctx0" brushRef="#br0" timeOffset="119943.8291">12157 8949 4 0,'-143'137'0'15</inkml:trace>
  <inkml:trace contextRef="#ctx0" brushRef="#br0" timeOffset="122127.448">7748 7688 146 0,'0'-2'6'15,"4"2"-6"-15,-4 0-11 16,0-2 3-16,2 2 8 16,-2 0 3-16,5 0 4 15,-1 0 0-15,6 0 1 16,-2-2-1-16,7 0-3 15,1 2-3-15,2 0-1 16,-2 0-1-16,-1 0-3 0,-1 0 4 16,3 0-2-16,7 0 2 15,8 0 0-15,17 0 2 16,9 0-2-16,11-2 1 16,0-2-2-16,5 4 1 15,-3 0-3-15,-4 0-6 16,2 0 2-16,-5 0 1 15,7 0 5-15,-1 0-2 16,13 8 3-16,8 0-4 16,11-2-8-16,12-3-4 15,1-3-8-15,12 0-30 16</inkml:trace>
  <inkml:trace contextRef="#ctx0" brushRef="#br0" timeOffset="130802.6096">17324 6617 11 0,'-5'-6'8'16,"5"0"-8"0,0-2-3-16,0 0-6 0,0 3 5 15,0-1 1-15,0-1 3 16,-2 1 1-16,0 2 8 16,2-2 6-16,-5 2-5 15,5 4-1-15,0-4-5 16,0 2-4-16,0-2-7 15,0-1-3-15,0 3 4 16,5 2 4-16,-5-3-3 16,0 3 5-16,0-2 4 15,0-2 13-15,0 0-14 16,-5-2 2-16,-3 0 6 0,-6 2 0 16,3 2 3-16,0-3-9 15,5 4 0-15,-2-2 3 16,6 3-2-16,0 0 4 15,2 0-1-15,0 0 11 16,0 0 2-16,0 0-7 16,0 0 0-16,0 0-8 15,0 0-3-15,0 0-3 16,0 0-1-16,4 0 0 16,19 0 0-16,4 0 4 15,4 0-1-15,4 0 2 16,7 0 0-16,-3 0-4 15,1 0 0-15,-5 3 1 16,5-3-2-16,12 1 2 0,1-1 0 16,12 0 0-16,8 0 4 15,10 0 2-15,-5 0 5 16,2 0-10-16,0 0-3 16,0 0 2-16,9-4 0 15,5-1-1-15,-5-5-1 16,9-2 0-16,-11 2 2 15,-9 0-2-15,-9 4 0 16,-4 1 1-16,-14 5-1 16,0 0 0-16,-8 0 1 0,5 0-1 15,4 0 0 1,4 3 0-16,2-3 1 0,0 0 0 16,-3 0 1-16,-4 0-1 15,-1 0-1-15,-6 0 2 16,1 0-1-16,3 0 2 15,6 2-2-15,4-1 0 16,2 4-1-16,5-5 0 16,6 0 0-16,0 0 0 15,3 0 0-15,1-6 1 16,-3 0-1-16,-1 2 0 16,-4 4 1-16,0 0 0 15,-7 0-1-15,9 13 0 16,-7 8 2-16,8-2-2 15,5-9 0-15,10-1 1 0,9-7-1 16,6-2 3 0,-7 0 1-16,3 0-4 0,-7-7 0 15,-6 3 1-15,6 4-2 16,-4 0 2-16,-3 0-1 16,-8 0 0-16,-12 0 0 15,-4 0 0-15,5 0 0 16,-11 0 0-16,2 0 0 15,0 0 0-15,2-2 0 16,-12 1 0-16,1-1 0 16,-7 2 0-16,-14 0 0 15,-2 0 0-15,-8 0 0 16,-8 0-1-16,-1 0-2 16,-5 0-2-16,0 0-1 0,0 0-8 15,-29 9-70-15,-25 10-4 16</inkml:trace>
  <inkml:trace contextRef="#ctx0" brushRef="#br0" timeOffset="135297.1333">5876 7786 153 0,'-14'-6'18'0,"3"2"0"16,9 0 5-16,0 2-11 16,0 0 9-16,0 0 6 15,-5-3-7-15,7 1 3 16,-2 3-6-16,2 1-1 15,-3 0-5-15,3 0-10 0,0 0-1 16,0 0-7-16,0 0-2 16,16-3-3-16,24-6 12 15,14-5 0-15,8-5 0 16,7 2 1-16,-6 1-2 16,1-1 1-16,-6 10 0 15,-2 2-1-15,2 0-2 16,-1 5 2-16,2 0 0 15,1 0 1-15,0 5-1 16,-2 6 0-16,9-3 1 16,-5-2 0-16,7-6 0 15,2 0 0-15,10 0 1 0,-2-4-1 16,6-6 1 0,-11 4-1-16,-3 1 0 0,-2 2 0 15,-4 3 0-15,-1 0-1 16,10 0 0-16,4 0 1 15,-2 0 0-15,6 0 0 16,-4 0 1-16,-7 0-1 16,1-2 0-16,-3-9 0 15,-9 4 0-15,-2-1 0 16,0 1 1-16,-3 6-1 16,-5 1 0-16,-1 0-1 15,-3 0 1-15,6 0 0 16,-6 0 0-16,-1 0 0 15,11 0 1-15,-1-13-1 16,12-2 0-16,-7 5 1 0,0-2-1 16,-2 2 0-16,-4 2 1 15,-10 4-2-15,12 4 1 16,-9 0 0-16,2 0 0 16,-2 0 0-16,-7 0 0 15,7 0 0-15,-3-3 0 16,1-7 0-16,6 1 1 15,-6-4-1-15,3 3 2 16,2 0-2-16,-6 2 0 16,-1 5 0-16,-10 0 0 15,9 1-2-15,-12 2 4 16,9 0-2-16,0 0 0 0,-4 0 0 16,1 0 0-1,0 0 0-15,6 0 0 0,2 0 0 16,-2 0 0-16,1 0 0 15,-1 0 0-15,-2 0 0 16,-4 0 0-16,2 0 0 16,-5 0 0-16,5 0 0 15,-5 0 0-15,10 0 1 16,-3 0-1-16,2 0 1 16,-9 0-1-16,-1 0 1 15,-10 0-1-15,3-4 4 16,-8 0-1-16,-5 0 2 15,1 4-3-15,1-2-1 0,-8 2-1 16,7 0 0 0,-3 0 0-16,-6 0-1 0,5 0 1 15,-7 0 0-15,0 0 0 16,-2 0 1-16,0 0 1 16,0 0 2-16,0 0-3 15,0 0 3-15,0 0-3 16,0 0 0-16,0 0 1 15,0 0-1-15,0 0-1 16,0 0 0-16,0 0 0 16,0 0 0-16,0 0-1 15,0 0-5-15,0 0-5 16,0 0-7-16,0-1 2 16,0 1 2-16,0 0 0 0,0 0-55 15,-9 15-63-15</inkml:trace>
  <inkml:trace contextRef="#ctx0" brushRef="#br0" timeOffset="145474.5652">6564 11610 317 0,'12'-20'62'16,"-8"2"-53"-16,-4-3-1 15,0 14 7-15,0 7-7 0,0-4-8 16,0 3 0-16,0-1 1 16,0-2 0-16,0-1 0 15,-6 1 6-15,-7 0-7 16,3-2-3-16,-6 0-3 15,-1-1 2-15,-6 2 4 16,1 2 1-16,-7-4 1 16,0 3-1-16,-10-2-1 15,-4-2 0-15,-11 2-1 16,-2 0 1-16,3 1 0 16,-4 0 0-16,1-5 1 15,0-3-1-15,5-1 0 0,8-3 5 16,-2-7-4-1,5-5-1-15,3-7 0 0,3-3-4 16,5-7 3-16,0-4 0 16,7-4-2-16,0-5 3 15,5-3 0-15,7-5 0 16,6-5-1-16,4-4-4 16,0-1 5-16,4 2-3 15,16 5-1-15,2 5 4 16,1 6 0-16,-4 9 0 15,4 11 0-15,-3-3-1 16,0 8 2-16,4-4-1 16,14 2 0-16,3 1 0 15,7-1-1-15,10 4 0 16,9 2 1-16,5 2 0 0,1 3-1 16,1 11 1-16,-1 1 0 15,-4 3-1-15,-11 3-2 16,0 7 2-16,-4 0-1 15,-14 0 2-15,-5 0-2 16,-6 7-1-16,-2 5 2 16,2 5 1-16,0 0 0 15,0 7 1-15,-2 2 1 16,4 2-1-16,-3 2-2 16,-1 4 2-16,12 7-2 0,-6 3 4 15,3 6-5 1,1 4 4-16,11 4 0 0,-11 5-2 15,-8 11-2-15,-2 2-1 16,-12-2 3-16,-1-9 3 16,-3-10-3-16,-7-11 2 15,3-4-2-15,-3-5 1 16,-4-5-1-16,0-2 0 16,0-5 0-16,0-3 2 15,-9-1 0-15,-10 3 0 16,-15 0 2-16,-8 5 0 15,-8 4-3-15,-5-2 3 16,-3 8-1-16,0 1-1 16,0 1-2-16,0 1 0 15,0-8 0-15,3-3-1 0,12-7 3 16,1-5 1-16,7-7-3 16,-4-3 4-16,8-4-4 15,-9-1 5-15,7-2-2 16,-5 0 1-16,-5 0-1 15,8-11-2-15,-1 1-1 16,9 1 1-16,10 0-1 16,3 4 1-16,8 0 1 15,4 4-1-15,-3-1 2 16,5 2-3-16,0 0 1 16,0 0-2-16,0 0 1 15,0 0 0-15,0 0-3 0,0 0-1 16,0 0-12-1,0 0-9-15,0 0-16 0,13 0-25 16,8 0-21-16,-4 2-93 16</inkml:trace>
  <inkml:trace contextRef="#ctx0" brushRef="#br0" timeOffset="151971.606">12745 11325 163 0,'0'-2'38'0,"-2"-14"-23"15,2 2 33-15,0 6 13 16,-2 1-9-16,0 2-28 16,-3 3-13-16,5-1 4 15,0 3-7-15,0 0-2 16,0 0-6-16,0 0-1 15,0 0-1-15,0 0-1 16,0 0-2-16,0 0-2 16,13 0 0-16,14 0 7 15,13-4 1-15,5-1-1 0,8-1 0 16,9-2 2 0,8 0-2-16,1 0 0 0,12 0 1 15,-4 1-2-15,4-4 2 16,11 7-1-16,-9 0 0 15,5 2 0-15,-2 0 1 16,-4 2-2-16,12-2 1 16,-5 2 0-16,8 0 0 15,3 0 0-15,0 0 0 16,6 0 1-16,-4 0-1 16,-6 0 0-16,-2 0 0 15,-1 0 0-15,4 0 0 16,3 0 0-16,-2 0 0 15,-2 0 0-15,-4-2 1 0,-5 0-2 16,-6-2 2-16,-12 4-1 16,3 0 0-16,-14 0 0 15,2 0 0-15,1 0 1 16,-3-2 1-16,6 2-2 16,-1 0 1-16,16 0 0 15,-6 0-2-15,-4 0 1 16,-1-4 0-16,-13 1 0 15,-1 2 0-15,-11-1 0 16,3 2 0-16,4-1 0 16,-3 1 1-16,4 0-2 15,1-3 2-15,-5 2-1 16,2 1 0-16,-6 0 2 0,-1 0-2 16,10 0 1-16,-6 0-1 15,6 0 0-15,-5 0 0 16,2 0 0-16,12 0 1 15,0 0 0-15,-4 0-1 16,6 0 2-16,0 0-2 16,-5 0 0-16,-7 4-4 15,7-1 4-15,-2-2 1 16,2 3-1-16,-3-1 1 16,9 0-1-16,-8 0 2 15,0-3-2-15,-16 4-3 16,-3-2 1-16,-11 0 2 15,-6 0 0-15,3-2 0 0,2 0 0 16,2 0 0-16,-2 0 0 16,-4 0 1-16,2 0-1 15,2 0 0-15,-2 0-1 16,-5 0 2-16,2 0-2 16,-4 0 2-16,-3 0-2 15,-1 0 1-15,-10 0 0 16,5 0-4-16,-7 2-3 15,-2 2-15-15,0 7-30 16,0 6-69-16,-31-5-25 16</inkml:trace>
  <inkml:trace contextRef="#ctx0" brushRef="#br0" timeOffset="153801.3952">7208 12337 188 0,'-2'0'26'0,"2"0"-20"16,0 0 11-1,0 0-5-15,0 0-1 16,0 0-4-16,0 0-4 0,0 0 8 16,0 0-4-16,0 0 0 15,4 0 6-15,17 0-4 16,-1 0-8-16,4 0-1 16,6 0 0-16,0 0 1 15,1 0-1-15,3 0 0 16,2 2 3-16,4 0-2 15,2 1 0-15,12 0 0 16,6 2-1-16,0-3 1 16,0-2-1-16,0 0 1 0,-4 0 2 15,-1 0 0 1,-5 0 4-16,-1 0-1 0,4-4 1 16,-4 0 3-16,7-1-3 15,2 4-4-15,7-2 4 16,-1-1-1-16,-6-1 0 15,9 1-2-15,-7 2 0 16,-3-2 0-16,11 2 1 16,7 2-4-16,12 0 1 15,9 0-1-15,-1 0-1 16,-1 0 0-16,1 0 0 16,-3 0-1-16,7 0 1 15,-3 0 0-15,4 0 0 16,-7 0 1-16,1 0-1 15,-3 0 0-15,1 0 0 0,-5 0 0 16,4-2 3-16,-4-8-3 16,2 2 0-16,-5-2 1 15,1 2-1-15,0 2 0 16,0 2 1-16,3 0-2 16,-3-2 2-16,2 0-2 15,0 1 2-15,-2-1-2 16,-1 1 2-16,-1 1-2 15,-7 2 0-15,2 0 1 16,-12 2 0-16,1 0 0 16,-9 0-3-16,2 0 3 15,3 6 0-15,-3 1 0 0,0-2 4 16,2 1-4 0,3-2 1-16,-3 0-1 0,3 0 0 15,-7-2 1-15,-9 0 0 16,5 2 0-16,-10 0-1 15,-6-2 1-15,-7 0-1 16,-6 1 4-16,-3-3-1 16,0 0 0-16,-4 0 4 15,-2 0-3-15,-3 0 5 16,3 0-5-16,-14 0 3 16,7 0-6-16,-7 0 2 15,-2 0-1-15,2 0 5 16,-2 0-3-16,0 0 0 15,0 0 0-15,0 0-4 16,0 0 4-16,0 0-1 0,0 0 2 16,0 0-3-16,0 0 0 15,0 0-1-15,0 0-1 16,0 0 0-16,0 0-4 16,0 0-2-16,-2 0-23 15,-11 0-43-15,-21 0-150 16</inkml:trace>
  <inkml:trace contextRef="#ctx0" brushRef="#br0" timeOffset="183632.4598">5671 15065 171 0,'0'0'47'0,"0"0"-24"15,0 0 3-15,0 0 13 16,0-2 2-16,0 2-7 16,0 0 1-16,0 0-3 15,0 0-13-15,0 0-7 16,0 0-12-16,0 0 0 16,0 0-5-16,0 0-4 15,0 0-2-15,2 0 1 16,12-2 5-16,5-1 4 15,6 0 1-15,4 2-2 0,4-4 0 16,15 2 0 0,2-4 2-16,8-1-1 0,12-2 1 15,1-6 0-15,2-2 0 16,-1-3 0-16,-3 6 0 16,-7 5 0-16,0 2 0 15,-6 2 0-15,-3 1 0 16,3 4 0-16,2-2 0 15,9 0 0-15,-5-4 0 16,5-4 0-16,1-1 1 16,3-1-1-16,4 2 2 15,1-1-2-15,-5 1 1 0,-2 6-1 16,-9-1-1-16,5 6 1 16,-7 0-3-16,0 0 3 15,2 0-1-15,5 0 1 16,-5 0 0-16,-4 0 0 15,2 0 0-15,-7 0 1 16,2 0 0-16,-8-3-1 16,9 1 0-16,-1 2 2 15,5 0-4-15,-2 0 4 16,10 2-4-16,1 8 1 16,3 5 0-16,-1-3 2 15,4-5-1-15,-2 4 0 16,1-3 0-16,5-4 3 0,4-2-3 15,-4 2 1 1,6-4 0-16,-7 2-2 0,-5 0 1 16,-2 1 0-16,-2-2 0 15,-3 2 1-15,8 0-1 16,1-1 1-16,4-2-1 16,-4 0 0-16,-2 0 0 15,-9 0 1-15,-2 0-2 16,-2 0 1-16,-6 0 0 15,-4 0 1-15,2 0 0 16,-3 0-1-16,-1 0 0 16,4 0 0-16,-6 0 0 15,3 0 2-15,-9 0-2 16,-7 0 2-16,-2 0-2 0,-6 0-2 16,-2 0 2-16,4 0-1 15,-5 2 0-15,16 5-1 16,-3-2 2-16,5 3 1 15,-3-8-1-15,8 0 1 16,-5 0-1-16,2-2 2 16,-7-9 0-16,-8 5 1 15,-7 3-3-15,-3-1 1 16,1 4-1-16,8 0 0 16,-2 0-2-16,5 0 1 15,9 0 0-15,-2 0 1 16,12 0 0-16,8 0 1 15,3-4 0-15,3-8-1 0,5-2 3 16,-5 1-2-16,-2 4-1 16,0 3 0-16,-2 2 0 15,2 4 0-15,-4 0-2 16,-6 0 2-16,6 2-1 16,-8 6 1-16,10 0 0 15,-4 1 1-15,-1-4 0 16,4-3-1-16,8 0 2 15,2-2 0-15,-8 0-2 16,-1 0 0-16,-2 0 2 16,-3-4-1-16,-2-3 1 15,-2 3 0-15,-1 4 2 0,10 0-3 16,0 0 3 0,0 0-4-16,-5 0 1 0,0 0-2 15,1 0 2-15,-6-3-2 16,-1-3 2-16,-3-2-1 15,5 2 1-15,0-2 2 16,0 5-3-16,-3 2 0 16,-2-3 0-16,3 4 0 15,1 0 0-15,4 0 0 16,-6 0 0-16,1 0 0 16,-1 0 1-16,-3 0-1 15,-3 0 0-15,-1 0 2 16,-1-7-2-16,-3 1 3 15,-4 2-3-15,-2 4 0 16,-9-1 1-16,4 1-2 0,-4 0-1 16,7 0 1-16,4 0-1 15,2 1 2-15,13 5 1 16,1-2-1-16,8-4 1 16,7 0 0-16,5 0 0 15,9-10-1-15,1-5 2 16,6 1-1-16,-4-1-1 15,4 4 0-15,-6-2 0 16,-3 5 0-16,-1-1 2 16,5 0-4-16,2 3 4 0,-2 1-2 15,-5 2 1 1,0 3-2-16,-9 0 1 0,-4-2 0 16,-2 0-2-16,-4-2 4 15,-12 2-2-15,2 2 0 16,-9 0 0-16,0 0 1 15,6 0-1-15,-8 0 0 16,5-4 1-16,-3 4-1 16,-2 0 0-16,5 0 0 15,-3 0 0-15,0-1-1 16,3-2 3-16,-5 1-3 16,10 1 1-16,-8 1 0 15,9 0 0-15,3 0 0 16,-3 0 0-16,-1 0 1 15,3-3-2-15,-4 2 2 16,-9 1-2-16,2 0 1 16,-4 0 0-16,-2 0 0 0,0 0-1 15,0 0 1-15,-10 0-3 16,6 0 3-16,-5 0-2 16,-1 0 2-16,4 5 0 15,-4 0-1-15,1-4 2 16,9 7-1-16,-2-2 0 15,6-3 0-15,-2 1 1 16,9-1-1-16,-5-3 0 16,-2 4 1-16,7 0-1 15,-7 1 2-15,7-2-2 0,2-3 0 16,7 9 1-16,0-4-1 16,-3 2 0-16,12 0 0 15,0-3 0-15,0 0 0 16,-1 2 0-16,-4-1 0 15,9-2 1-15,-4-3-1 16,-2 3 0-16,8-3 1 16,3 0-1-16,2 1 1 15,-5-1-1-15,9 0 0 16,-1 0 1-16,7 0-1 16,6 0 0-16,-10 0 1 15,0 0-2-15,-3 0 1 16,-3 0 0-16,-9-5 1 15,-10 0 0-15,8 2-2 16,-4-2 2-16,-2 1-2 0,2 3 2 16,2-2-2-16,-8 2 1 15,3-2 0-15,-5 3 0 16,-1 0 0-16,8 0-1 16,-8 0 2-16,-1 0-2 15,5 0 2-15,-7 0-1 16,2 0 0-16,-2 0 0 15,-8 0 0-15,3 0 0 16,-1 0-1-16,-3 0 0 16,4 0 1-16,-1 3-1 15,-3 1 0-15,2-3 2 16,-2-1-2-16,5 3 2 0,-5-3-1 16,10 0 1-16,-6 0-1 15,7 0 0-15,6 0 2 16,-9 0-3-16,1 0 2 15,-1 0-1-15,-10 0 0 16,-3 0 0-16,-4 0 0 16,-2 0-1-16,-2 0 1 15,-4 0 0-15,-1 0 0 16,-1 0 1-16,-2-4-1 16,11 1 1-16,-4 2-1 15,-1-2 0-15,-1 1 0 16,1 1 1-16,-1-2-1 15,-5 3 0-15,1 0 0 0,-11 0 0 16,0 0 0 0,2 0 1-16,-2 0-1 0,0 0 3 15,0 0-1-15,0 0 0 16,0 0-1-16,0 0 0 16,0 0 1-16,0 0-1 15,0-1 3-15,0 1 0 16,0 0 1-16,0 0 1 15,0 0-1-15,0 0 0 16,0 0-4-16,0 0 2 16,0 0-3-16,0 0 0 15,0 0 1-15,0 0-2 0,0 0 1 16,0 0 0-16,0 0-2 16,0 0 1-16,0 0 1 15,0 0-5-15,0 0 5 16,0 0-1-16,0 0-1 15,0 0 4-15,0 0-1 16,0 0 0-16,0 0-1 16,0 0 0-16,0 0 0 15,0 0 0-15,0 0-1 16,0 0 0-16,0 0 2 16,0 0-2-16,0 0 2 15,0 0 0-15,0 0-1 16,0 0 1-16,0 0 2 15,0 0 0-15,0 0 2 16,0 0-3-16,0 0 4 0,0 0-3 16,0 0 0-16,0 0-2 15,0 0 0-15,0 0 0 16,0 0-1-16,0 0 0 16,0 0-2-16,0 0 2 15,0 0-3-15,0 0 2 16,0 0-2-16,0 0 2 15,0 0-3-15,0 0 2 16,0 0-2-16,0-4-5 16,-2-5-5-16,-14-3-39 0,-10-6-19 15,-11 10-59 1,-7 2-56-16</inkml:trace>
  <inkml:trace contextRef="#ctx0" brushRef="#br0" timeOffset="185775.4597">2288 16136 284 0,'-8'-13'22'0,"6"0"-22"16,2 3-9-16,0 0 9 15,0 4 0-15,0-4 8 16,0 10-5-16,0 0 2 15,0-1 8-15,0-2-1 16,2-1-10-16,16 0-2 16,9-6-2-16,15-5-1 15,16 0 3-15,13-8 2 16,11-4-2-16,12 3 2 16,4-1-2-16,-2 1 2 15,-9 6-2-15,-7 6 1 16,-9 2-1-16,0 3 2 15,1 3-2-15,-5 4 0 0,4 0 0 16,4 0-2-16,10 7 2 16,2 7 0-16,5 0 2 15,3-4 0-15,-3-4 0 16,1-6 0-16,3 0 0 16,-7 0 0-16,-2-12-1 15,-11-2 3-15,-11 10-4 16,0 4 2-16,-7 0-2 15,-6 0 0-15,4 17 0 16,7 2 2-16,-5-5-2 16,-2-2 0-16,-6-7 2 15,2-5 0-15,-5 0 1 0,-3 0-1 16,1-5 2-16,-3-7-2 16,2 2 0-16,-1 3-2 15,-3 1-1-15,0 6 1 16,2 0 0-16,7 0-1 15,7 0 2-15,2 0 0 16,0 3 0-16,5-3-1 16,-5 0 2-16,0 0-1 15,4-7 0-15,9-12 0 16,0 5 0-16,1-2-1 16,-4 6 1-16,-5 6-1 15,2 4 0-15,-3 0-2 16,-2 8 0-16,-4 14 2 15,0-8 2-15,-16-1-2 16,-7-6 0-16,-4-4 0 0,-4-3 0 16,0 0 0-16,-4 0-3 15,6 0-1-15,2-3-15 16,0-17-59-16,0 2-156 16</inkml:trace>
  <inkml:trace contextRef="#ctx0" brushRef="#br0" timeOffset="187202.0357">8318 16012 26 0,'0'0'60'0,"0"0"-44"15,0 0-14-15,0 0 0 16,0 4 3-16,0-2 12 16,0-2 13-16,0 0-2 15,-2 2-3-15,-7-2-13 16,-3 4-1-16,-1-2-7 15,-2 2-1-15,-12 0-3 16,7-1 2-16,-7-3 6 0,0 3 5 16,-2-3-1-16,-4 0 2 15,-3 0 5-15,5 0-8 16,0-6 8-16,0-2-12 16,4-2-1-16,0-4 3 15,0-4-9-15,1 0 2 16,4-5-2-16,-5-2 0 15,2-6 0-15,4 3 6 16,-2-4-2-16,9 3 2 16,1 6 4-16,7 2 3 15,-2 0-10-15,6-1-3 16,2 2 0-16,0-3 0 0,5 0-2 16,17-6-1-16,5 1 3 15,8-3-3-15,8-2 3 16,-1 7-1-16,10-1 1 15,-2-4 0-15,15 3 0 16,-3-4-2-16,6 2 2 16,-1 4-1-16,-3 4 1 15,1 4 0-15,-7-4 0 16,6 9 0-16,-1-2 0 16,-3-3-1-16,-2 1 1 15,2 5-1-15,-6 1 1 16,0-2 0-16,0 9-2 15,11-3 2-15,-5 1-1 0,5 1 1 16,1 1 0-16,2 4 0 16,-8 0-1-16,-1 0 1 15,9 0 0-15,-8 0 0 16,3 9 0-16,-3 4 0 16,-7 1-2-16,-2 6 0 15,-1 5-1-15,-6-2 1 16,3 8 2-16,-7-1-2 15,-7 2 1-15,-4 0-1 16,-6 0 2-16,-4-1 2 16,-3-3-2-16,-3-5 0 15,3-1 0-15,-5-3 0 0,-8-3-3 16,-3-6 3 0,0 0-1-16,0-1 1 0,0 9 2 15,-23 9 3-15,-11 7 0 16,-3 2-4-16,-5-2 0 15,-8 0 0-15,8-4 0 16,-3-3 0-16,5 0-1 16,-2-1 0-16,-7-6 0 15,-18 3 0-15,3-2 1 16,-15-4 2-16,6-9-3 16,4-4 2-16,9-4-2 15,4 0 0-15,9 0-1 16,7 0-9-16,11 0-23 15,6-3-37-15,6-6-57 16</inkml:trace>
  <inkml:trace contextRef="#ctx0" brushRef="#br0" timeOffset="189018.3942">11698 15930 29 0,'-16'0'133'0,"7"0"-100"0,7 0-20 15,-2 0 14 1,-3 0 8-16,3 0 6 0,2 0-6 16,-1 0-9-16,3 0-14 15,0 0-10-15,0 0-2 16,0 0-6-16,0 0-4 16,0 0 0-16,0 0-1 15,9 1 10-15,13 4 1 16,5 5 4-16,4-2 5 15,12 0-3-15,1 2-2 16,10-6 0-16,8 4 0 16,9-6 2-16,12-2 1 15,4 0 4-15,15 0 2 16,10-10-2-16,3 2-3 0,1-2 0 16,-2 0-6-16,-12 4 0 15,8 0-2-15,-8 4 0 16,-2-2 0-16,1 1 1 15,-5-1-1-15,-1-1 0 16,-1-1 1-16,-5-4-1 16,-4 1 1-16,-5-1 1 15,-2 0-2-15,0 6 0 16,-10 0 0-16,2 0 1 16,-1 2 0-16,0 2-1 15,2 0 0-15,1 0-1 16,-3 0 2-16,4 0 0 15,1-4 0-15,13-2 5 0,9-1-2 16,4-2-4 0,2 1 1-16,-3 4 0 0,-6-2-1 15,1 6 1-15,-6 0-2 16,-3 0 0-16,-9 0 1 16,0 0 0-16,-10 0 0 15,1 4 1-15,-5 0-1 16,6-2 2-16,-2-2 2 15,-1 0-2-15,13 0-1 16,-2 0 2-16,-3 2-3 16,-1 2 1-16,-1-2-1 15,-9 2-1-15,3 5 1 0,-5-3 0 16,5-3 0-16,-5 3 0 16,2-2 4-16,-2 0-4 15,3-1 0-15,-7-2 1 16,4-1-1-16,-4 4 0 15,4-2 0-15,-3 2 1 16,6-1 0-16,0 1-2 16,-6-2 2-16,3-1-1 15,0 2 0-15,5-3 0 16,-5 0 0-16,12 0 1 16,-8 0-1-16,7 0 0 15,6 0 1-15,-6 0 0 16,-6 0-2-16,-1 0 2 0,-4 0-2 15,-11 0-1 1,0 0 2-16,-14 0-1 0,1 0 1 16,-7 6 0-16,-9-3 0 15,3 1-1-15,-6-1 2 16,8-2-2-16,-6-1 1 16,7 0 0-16,-11 0 0 15,1 0 0-15,1 0 1 16,4 0-1-16,-4 0 4 15,-5 0-3-15,-6 0 1 16,-3 0-2-16,3 0 3 16,-6 0-1-16,2 0 0 15,-2 0 0-15,0 0-1 16,0 0-1-16,0 0 1 0,0 0 0 16,0 0-1-16,0 0 5 15,0 0-4-15,0 0 2 16,0 0-1-16,0 0 2 15,0 0-3-15,0 0-1 16,0 0 0-16,0 0-3 16,0 0 0-16,0 0-4 15,0 0-10-15,0 0-18 16,0-1-51-16,-13-34-227 16</inkml:trace>
  <inkml:trace contextRef="#ctx0" brushRef="#br0" timeOffset="191011.8857">2450 17137 221 0,'-32'-32'57'0,"-8"1"-33"16,6 4 22-16,21 10 2 15,11 7-10-15,0 10-14 16,2 0-17-16,0 0-5 16,0 0-2-16,0 0-1 15,13 0-7-15,29-5 5 16,23-2 2-16,24-3 2 16,14 2-2-16,8-2 2 15,7 3-2-15,7 1 2 0,-1-3-1 16,17 3 0-16,4 0 1 15,9 4-1-15,2 2 1 16,-2 0-1-16,-8 0-1 16,-10 0 0-16,-4 0 1 15,-16 0 0-15,-10 0 1 16,-19 0-2-16,-13 0 1 16,-9 0 0-16,-21 0 0 15,-15 0-2-15,-13-4 2 16,-9 4 0-16,-7 0 1 15,0-2 8-15,0 0 4 0,-12-5-1 16,-14-4-12-16,-13 1-3 16,-6-2 1-16,-12-3-1 15,-1 10 1-15,-12 3 2 16,-5 1-3-16,0 1 3 16,-8 0-2-16,-11 3-3 15,5 7 2-15,-11 8-4 16,2-4 2-16,-2 2 4 15,-3-2 1-15,5-6 1 16,7-2 3-16,18 0-4 16,17-1 1-16,6-4-1 15,21-1 1-15,10 0 6 0,9 0 8 16,10 0-4 0,0 0-11-16,0 0-24 15,10 0-5-15,17-1 24 0,2-10 5 16,17 1 0-16,10-6 3 15,19-2 0-15,24 4-2 16,10-3 3-16,13 6-4 16,1-5 0-16,4 6 0 15,-9-3-2-15,-4 5-1 16,-14-3 2-16,-9-1-1 16,-8-4 0-16,-23 7-6 15,-5 2 0-15,-21 3-2 16,-14 0 2-16,-16 4-1 0,-4 0 9 15,0-4 1 1,0 2 6-16,-22-2-7 0,-14-4-12 16,-6 0-13-16,-5 4-20 15,1 4-9-15,-4 0-24 16,6 0-56-16</inkml:trace>
  <inkml:trace contextRef="#ctx0" brushRef="#br0" timeOffset="192326.1472">6561 16793 26 0,'-10'0'30'0,"8"0"-20"16,-2 0 0-16,-4 0-1 16,6 0-2-16,2 0-6 0,0 0 1 15,0 0 4-15,0 0 7 16,0 0 7-16,0 0 4 15,0 0 2-15,0 0-8 16,0 0-16-16,0 0-2 16,0 0-10-16,2 13 7 15,10-1 3-15,-1-1-2 16,1-4-4-16,-4-1-2 16,5 2 5-16,8-4 3 15,-1 2 1-15,4 4 3 16,11-4-2-16,8 4 2 15,1 0-3-15,8-6 4 0,-4 0-3 16,6 2-1-16,-1-4 3 16,-1-2 2-16,3 0 2 15,1 0 0-15,2 0-1 16,-6 0-1-16,-2 0-2 16,6 0-4-16,-4 0 2 15,2 0-2-15,-4-2 0 16,8-8 1-16,0 0 1 15,5-1 1-15,-5 0 3 16,-8-3 5-16,-7 2-3 16,-7 1-2-16,-14 4-3 15,-9 3-2-15,-3 4-1 16,-8-2 3-16,0 2-2 16,-2 0-1-16,0 0 2 0,0 0-2 15,0 0 0-15,0-2-3 16,0 0-7-16,2-2-30 15,3-14-61-15</inkml:trace>
  <inkml:trace contextRef="#ctx0" brushRef="#br0" timeOffset="195694.8317">15586 16692 5 0,'-11'0'0'0,"-1"0"-5"16,6 0 5-16,-3 0 0 0,7 0 3 15,0 0 3 1,-5 0 4-16,2 0-10 0,-4 0 0 15</inkml:trace>
  <inkml:trace contextRef="#ctx0" brushRef="#br0" timeOffset="201588.2788">19801 17061 74 0,'7'0'52'0,"-7"0"-20"16,0 0 8-16,0 0-5 15,0 4-4-15,0-4-11 16,0 2-2-16,0-2-1 16,0 0-2-16,0 0-1 15,0 0-3-15,0 3-5 16,0-3-1-16,-11 4 3 15,-7-1-3-15,-13-1-3 16,-11 3-1-16,-10-5-1 16,-1 0 1-16,4 0 0 15,2 0 2-15,0-5-3 0,8-13 3 16,-9 5-1-16,13-5-1 16,-1-1-1-16,3-2 3 15,4-7-1-15,0 6 0 16,4-6-2-16,3-8-2 15,0-10-4-15,6-10 2 16,3-9-1-16,1-1 3 16,6-2 1-16,6 4 1 15,0 8 0-15,0 7 1 16,0 11-1-16,14 7 0 16,7-1 0-16,27-2-5 15,2-7-2-15,8 1 2 16,5 0 2-16,-3 8 1 15,-2 4 2-15,11 2 0 16,7 5 0-16,11 8 0 0,9 3 0 16,2 2 0-16,-11 6-2 15,-8 0-4-15,0 0-2 16,-19 2 3-16,-6 0 4 16,-10 0 0-16,-2 16 0 15,-4 8 1-15,2 4 0 16,0 18 1-16,5 1 0 15,1 7 4-15,2 1-4 16,-13 6 0-16,-6 7 1 16,-4 2 0-16,-10 1 0 15,-1-2 3-15,-10-3-3 16,-4-4 1-16,0 1 0 0,-14-1-2 16,-19 0 0-16,-7 1 2 15,-7-4-2-15,-10-6 2 16,-1-7-3-16,0-10 1 15,-11-6 1-15,-3-4 3 16,-3-7-3-16,-8-6 4 16,-4-3-1-16,-5-6 3 15,-1-1 0-15,6-3 2 16,9 0 6-16,7 0-7 16,18 0-5-16,-1-3-3 0,8-1-2 15,-4-2-2 1,-1 6-5-16,-11-4-20 15,-3 4-26-15,-13 0-48 0,-2-4-117 16</inkml:trace>
  <inkml:trace contextRef="#ctx0" brushRef="#br0" timeOffset="202702.2868">9412 17570 160 0,'0'-6'58'16,"0"4"-56"-16,0 2-2 15,0 0 7-15,0 0 7 16,0 0 1-16,0 0-10 15,2 0 3-15,3 0 11 0,-1 0-1 16,5 0-13-16,7 0-5 16,4 0 0-16,11 0-1 15,5 0-1-15,4 0-2 16,7 0 3-16,6 0 1 16,0 0 0-16,12 8-2 15,6 6 2-15,3 4 0 16,-1 4 2-16,12 0-2 15,2-4 2-15,7-3-1 16,1-10 1-16,10-1-1 16,2-4 0-16,6 0 0 15,1 0-2-15,-12 0 2 0,-1 0-2 16,-23 0 0-16,-20 2-2 16,-2 8 1-16,-12 2-3 15,-10-1-3-15,-3-4 0 16,-7 3-6-16,-12-6 2 15,-6-1 6-15,-6-3 6 16,0 0 5-16,0 0 10 16,-14 0 3-16,-14 0-15 15,-8 0 4-15,-2 0-7 16,-4 0-4-16,-1 0 4 16,-1 0 2-16,-5-5 3 15,-2 5-3-15,-5 0 4 16,-13 0-6-16,-5 0-1 15,-8 14-38-15,-7 6-125 0</inkml:trace>
  <inkml:trace contextRef="#ctx0" brushRef="#br0" timeOffset="203301.7351">7137 18490 14 0,'-37'-28'275'0,"12"14"-259"15,7 6 2-15,9-1 5 16,0 4-10-16,9 2 19 16,0-1-4-16,0 4-17 15,0-2-9-15,0-1-2 16,27 1 0-16,13 0 0 16,20-4 6-16,18-2-4 15,15-7 4-15,6 3-5 16,3-5 1-16,10 1 1 15,11 0 0-15,14-4-1 0,8 0-1 16,9-2 3-16,4 3-1 16,0 2 1-16,-2 12-3 15,16 5 6-15,-1 0-5 16,8 0 0-16,10 20-2 16,-6-3 0-16,-3-5 0 15,-6 2 0-15,-11-11 2 16,-16 1-1-16,-9 2 1 15,-16-6-2-15,-6 0 1 16,-16 0 0-16,-13 0-1 16,-18 0 1-16,-27-10-1 15,-15 7 1-15,-15 3-1 0,-12-1 1 16,0 1 0-16,0 0-1 16,0 0-6-16,0-3-18 15,-27-3-46-15,-27-8-289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7T08:48:33.657"/>
    </inkml:context>
    <inkml:brush xml:id="br0">
      <inkml:brushProperty name="width" value="0.05292" units="cm"/>
      <inkml:brushProperty name="height" value="0.05292" units="cm"/>
      <inkml:brushProperty name="color" value="#00B050"/>
    </inkml:brush>
  </inkml:definitions>
  <inkml:trace contextRef="#ctx0" brushRef="#br0">2188 7971 87 0,'-4'-8'12'15,"-2"-2"-12"-15,1 1-3 16,1 1-3-16,-1-1 1 16,0-1 1-16,1 0-6 15,-5-3 10-15,5 1 0 16,-8 2 4-16,8 2-2 16,0 2-2-16,-1 2-11 15</inkml:trace>
  <inkml:trace contextRef="#ctx0" brushRef="#br0" timeOffset="8206.266">10041 8472 26 0,'-14'-9'23'0,"-2"0"-16"15,3-1 0-15,-3 0 3 16,3 2-3-16,1-5-2 16,2 6-3-16,-1-5-1 15,-3 1-1-15,-1 4 1 16,-1 0 5-16,-4 4-1 0,0 3-5 15,-5 0-4-15,-2 0-5 16,8 3-10-16,-4 10 0 16,5-3 9-16,2 2 7 15,-1-4 0-15,-5-2 3 16,4 2 4-16,-7-2 0 16,6-2 3-16,-6-2 5 15,5-2-1-15,-1 0 11 16,6 0 3-16,7 0 16 15,0-2-2-15,2 0-8 16,1 0-4-16,3 0-2 16,2 2-7-16,0 0-4 0,0-2-8 15,0 2-6 1,0 0 0-16,0 0-1 0,7 0-5 16,9 0 4-16,5 0 2 15,20 0 2-15,1 0 3 16,14 0-2-16,0 0 4 15,2 0-2-15,4 0 0 16,5 0-2-16,-5 0-1 16,14 8 0-16,-4 0 0 15,1 4-2-15,5-5 1 16,0-2-1-16,2-1 0 16,16-4 1-16,2 0-1 15,6 0 1-15,-3 0 0 16,-3 0-1-16,-11 0 2 15,-12 0-1-15,2 0-2 0,-15 0 2 16,-11 0-2-16,-13 0 1 16,-4 0 0-16,-16 0 0 15,-5 0 2-15,-9 0 5 16,-4 0 2-16,0 0 6 16,0 0 0-16,0 0 2 15,0 0-9-15,0 0-2 16,0 0 1-16,0 0-2 15,-4 0 2-15,-21 0-5 16,-4-2-2-16,-11 0-9 16,-9 0-3-16,-11 2 2 15,-16 0-3-15,-4 0-2 0,-16 12 10 16,-16 9-2-16,-6-4-2 16,-7 4 2-16,10-4 6 15,1-1 0-15,7-4-1 16,7-6 2-16,8 0 11 15,13-6-4-15,11 0-1 16,8 0-2-16,9-7 4 16,8-4-2-16,14-1 2 15,8 4-3-15,-2 1-2 16,10 2 0-16,6 1-2 16,0 2-1-16,5 1-1 15,2-2 1-15,0 1-1 16,0 2 0-16,0 0-2 0,0 0-1 15,0 0-2 1,11 0-5-16,7 0 2 0,18 0 9 16,11 0 2-16,13-6 5 15,13-4-2-15,10-2-2 16,4-6 2-16,1 6-1 16,6 6 2-16,-7 0-5 15,-2 1 4-15,4 4-4 16,-2 1-1-16,0 0 1 15,-3 0-1-15,-5 0 2 16,-15 6-2-16,-8 4 0 16,-12 0 1-16,-1 2-1 0,-15-6 1 15,-10-2-1 1,-7-2 0-16,1-2 1 0,-10 0 3 16,-2 0 3-16,0 0 4 15,0 0-5-15,0 0 0 16,0 0-4-16,0 0 3 15,0 0-4-15,0 0-1 16,-11 0-1-16,-5-7-25 16,-15 7-45-16,-25 0-85 15</inkml:trace>
  <inkml:trace contextRef="#ctx0" brushRef="#br0" timeOffset="10186.0667">5450 8449 57 0,'-8'-7'124'15,"1"5"-90"-15,5 2-2 16,2 0 6-16,-3-2-8 0,3 2-6 16,0-2-13-16,0 0 2 15,0 2-9-15,0-2 0 16,0 2-4-16,0 0-1 15,0 0 1-15,0 0-2 16,14 0 2-16,3 0 0 16,12 0 0-16,8 0 0 15,13 0 3-15,5 0-1 16,11-6 2-16,0-7 0 16,6 4-2-16,4-1 1 15,-8-1-2-15,2 8-1 16,-1-1 1-16,-9 2-2 15,-2 2 2-15,7 0-1 0,-5 0 1 16,0 0-1-16,5 0 2 16,-3 0-2-16,3 0 1 15,-7 0-1-15,0-2 0 16,-10 2 1-16,-5 0-2 16,1 0 1-16,-13 0-1 15,11 0-2-15,-1 0 0 16,3 6 3-16,6-2 0 15,-4-3 0-15,12-1 1 16,-6 0 0-16,-4 0 0 16,-1-1 0-16,-5-7 1 15,-3-3 3-15,-6 2-2 0,-4 1-3 16,-3 2 0 0,-3 2 1-16,1 1-1 0,3 3 0 15,7-1 0-15,-3 1-1 16,4-3 1-16,1 2-2 15,-1-2 2-15,6 2 0 16,-3-1 0-16,-3-1 0 16,-4 2 0-16,-4-1 2 15,-4-1-2-15,-12 3 0 16,-3-3 0-16,0 3 0 16,-4 0 0-16,-2-3 0 15,5 3-2-15,-5-1 4 16,0 1-4-16,-2 0 1 0,0 0-4 15,0 0-13 1,0-5-29-16,-25 0-121 0</inkml:trace>
  <inkml:trace contextRef="#ctx0" brushRef="#br0" timeOffset="11249.6669">5722 8343 0 0,'-6'-1'217'15,"4"1"-196"-15,-4 0-14 16,6 0 5-16,-2 0-1 16,-4 0 19-16,-1-2-4 15,-6-2-11-15,-3-4-7 16,1 2 5-16,-3-3-8 15,-7 2-5-15,3 1 0 16,-12 2 0-16,5-4-1 16,-4-1 1-16,-5 4 0 15,-4-3 0-15,9-1 3 0,-8-3-1 16,10 0 6 0,4-2-6-16,1-2 4 0,2-1-4 15,-1 3 0-15,2-1-2 16,6-3 2-16,-1-2 0 15,-5 2-2-15,10 2 0 16,3-2 0-16,0-4 0 16,8 1-5-16,2-9 3 15,0-1 1-15,12-7 1 16,17-1-2-16,6 0 2 16,5 2-2-16,0 3 4 15,3 5-4-15,-6 0 4 16,3 3-1-16,-9 0 0 0,-2 10 0 15,-3 2 0 1,-4 4 1-16,-3 3 1 0,8-1-1 16,8 1 0-16,17-4-2 15,10 1 3-15,5 2-2 16,5 5 1-16,1-3-2 16,0 1 0-16,-3 4 0 15,-11 1 0-15,-2 0 0 16,-2 0-1-16,-15 9 0 15,1 12-5-15,-10 5 6 16,0 2 0-16,-4 0 3 16,2 6-3-16,-5-4 4 0,0 0-3 15,-10-2-1 1,-1 0 0-16,0 3-2 0,-10 1 2 16,-3 4 5-16,0 0 2 15,-3 4-2-15,-14-5-3 16,1 2-1-16,3-11 2 15,0-3-3-15,1-10 2 16,-1-3 0-16,-1-2 0 16,-3-2 1-16,-8 0 0 15,-6 1-2-15,0-1-1 16,-7-4-9-16,2 7-31 16,-4-1-59-16,-2-4-75 15</inkml:trace>
  <inkml:trace contextRef="#ctx0" brushRef="#br0" timeOffset="12238.9557">5402 7967 56 0,'0'0'81'0,"0"0"-62"16,0 0-4-16,0 0 12 15,0 0 0-15,0 0-10 16,-3 0-8-16,1 0-3 16,-3 0-3-16,5 0 6 15,0 0-6-15,-4 1-3 16,-5 6-1-16,-2 4 1 15,-7 8-1-15,-4 0 1 16,-1-2 1-16,2 3-1 16,-4-5 1-16,-2 4-1 0,-4-5 3 15,0 1-2 1,-5 0 1-16,3-5-2 0,2 2 3 16,-5 1-3-16,5-2 1 15,0 1 0-15,-6-2 0 16,4 1 0-16,-7 0 1 15,7-1 3-15,-14 4-2 16,-4 5 3-16,-7 1-5 16,-4 6 0-16,-5 6-1 15,-3 1 1-15,-3 4-1 16,6 0 1-16,5-1-1 16,0-1 1-16,1-3 1 15,3 1-1-15,0-2 0 16,-6-1 2-16,6 1 1 15,-9 1-2-15,-4 2 2 0,1 0-2 16,-3 2-1-16,4-4-1 16,3 0 1-16,10-2 0 15,4-2-1-15,6 0 0 16,3-4 0-16,7-1 0 16,3-6 3-16,2-2-2 15,4-2 4-15,2-2-4 16,10-3 1-16,1 0-1 15,6-5 4-15,3-3-4 16,5 0 0-16,0 0-1 0,0 0-4 16,0 0-8-1,0 0-14-15,0 0-13 0,0 0-29 16,9 0-27 0,9-3 11-16</inkml:trace>
  <inkml:trace contextRef="#ctx0" brushRef="#br0" timeOffset="12937.9915">3333 8578 227 0,'0'-2'2'0,"0"2"-2"15,0 0-5-15,0 0-7 16,0 4 9-16,0 12-4 0,0 6 7 16,0 9 5-16,-4-2-4 15,0 0 2-15,-3-7 1 16,3-4-3-16,0-4 5 16,-2 0 1-16,4-2 5 15,2-4-9-15,0-2 1 16,0-2-3-16,0 0-1 15,0 0 0-15,14 4 0 16,3 2 0-16,10 0 5 16,7 4 1-16,-3 0-5 0,-1-4 2 15,4 0-3 1,-9-2 4-16,4 0-3 0,-4-1 0 16,-4-4 0-16,-5 1 6 15,3-4-4-15,-6 0 5 16,-5 0 1-16,2 0-4 15,-4 0 0-15,-1 2-4 16,-3-2 0-16,0 0 0 16,-2 0 0-16,2 0-1 15,-2 0 0-15,2 0 0 16,1 0 1-16,-3 0 1 16,0 0 0-16,0 3 6 15,0-3 9-15,0 0 13 16,0 0-1-16,0 0-1 15,0 1-9-15,0-1-4 0,0 0-2 16,0 0-6-16,0 1-5 16,0 2-2-16,0-3 0 15,0 0-2-15,0 0 0 16,0 0 0-16,0 2 0 16,0-2 0-16,0 0 2 15,0 0-1-15,0 0 0 16,0 0-3-16,0 0-5 15,0 8-7-15,0 12-36 16,0 2-58-16,0-10-80 16</inkml:trace>
  <inkml:trace contextRef="#ctx0" brushRef="#br0" timeOffset="18143.7331">5517 8245 26 0,'0'0'56'0,"0"0"-20"16,0 0 4-16,0 0 12 0,0 0-19 16,0 0-12-16,0 0-4 15,0 0-7-15,0 0-9 16,0 0-1-16,0 0-3 15,0 2-3-15,0-2-2 16,0 2 2-16,0-2 2 16,0 2 4-16,-4-2 6 15,-7 0 6-15,-3 0 6 16,-3 0-16-16,-7 0 3 16,7 0-3-16,-5-2 3 15,6-2-4-15,3 2 0 16,-3-2 2-16,3 3-3 15,-3-4 5-15,12 1-3 0,-5 0 2 16,7 1 0-16,-4-3-1 16,-4-1-1-16,-1-3-1 15,-2 0 0-15,-4 0 2 16,3-1-2-16,0 0 0 16,1-1 2-16,4 3 0 15,0-3-2-15,-2-3-1 16,7 3 0-16,-6-4-1 15,4 0 1-15,-1-6 0 16,5 5 0-16,0 2 1 16,2-3-1-16,-2-3 0 15,2-2-1-15,-2 2 0 0,-1-3 1 16,-2 5 2 0,5-2-2-16,-2 6 1 0,2-2-1 15,0 3-1-15,0-1 0 16,0-2-4-16,14 1 1 15,-1 0-1-15,3 2 0 16,-3 0 2-16,-2-1 2 16,-4 4 1-16,4-1 0 15,-7 2 2-15,5 0-1 16,1 2 0-16,3 2 0 16,-2-4-2-16,2 2 1 15,8-2 0-15,-2 0 0 16,6 0 0-16,-3 1 3 15,3 4-3-15,1-5 0 0,1 3 1 16,0 1-1-16,2-3 0 16,-7 2 0-16,7 0 1 15,0 3 0-15,-9 0 1 16,-4 1 0-16,1 1-1 16,1 2-1-16,5-1 1 15,-2 1-1-15,6-3 1 16,2 3-1-16,14-1 0 15,-7 1 1-15,-1 0-1 16,5-3 0-16,-8 3 0 16,6 0 0-16,-3 0 0 0,-1 0 1 15,-3 0 0-15,0 0-1 16,-4 4 2-16,-3-1-2 16,-3 0 1-16,-4 1-1 15,-4 0 1-15,3 0-1 16,8 1 1-16,-6 0 1 15,7 1 1-15,0 0-2 16,-6 0 1-16,-1 1-2 16,5 1 0-16,-10-2 0 15,3 2 0-15,-3 1-2 16,-2 2 2-16,7-2 2 16,-7 2-2-16,2-1 2 15,-2-4 0-15,2 0-2 16,-3 2 1-16,-6 0-1 15,3-2 0-15,-5 2-1 0,2-1-1 16,-4 1 4-16,2 3-2 16,6 1 2-16,-4 3 2 15,-2-3 0-15,5 5-3 16,-5-1 1-16,-2-2-1 16,1 0 3-16,2 0-4 15,-3 3 2-15,0 2-1 16,2 0-1-16,4 0 0 15,-6 2 3-15,0-3-3 16,0 1 1-16,0-2 0 16,0-5 0-16,0-4-1 15,0-2 2-15,0-2-2 0,0 5 0 16,0-4 0 0,0 1 4-16,-8 8-2 0,2-4 0 15,-3 5-1-15,3-1 2 16,-4 1-3-16,1 0 0 15,3-4 0-15,-4 3 0 16,2-4 0-16,-5 5 1 16,-1-4 0-16,-3 5 0 15,-2 0-1-15,4-2 1 16,-1 0-1-16,1-2 1 16,0-1-1-16,1-1 0 15,0-3 3-15,-1 3-1 16,-3-3-2-16,-2 3 1 0,2 2-1 15,-2-1 0-15,-5 0 1 16,6-1-1-16,-6 0 0 16,0-1 0-16,-3 0 1 15,0-4-1-15,-1 4 1 16,3-2-1-16,2-5 1 16,-3 1-1-16,4-1 0 15,4-1 2-15,-4-1-1 16,7 0-1-16,-3 0 1 15,-6 0 1-15,-2 0-2 16,0 0 1-16,-2 0-1 16,0-1 1-16,12-1-1 15,-3-1 1-15,1-2-1 16,11 3 2-16,-3 0 0 0,6 0-1 16,-2 0 3-16,5-3 0 15,0 4 1-15,-7-3 0 16,7 0 3-16,0 2-5 15,-2-1 1-15,4 2 0 16,-5 1-3-16,3-2-1 16,2 2 0-16,0-3-1 15,0 3 2-15,0 0-2 16,0 0 1-16,0 0-1 16,0 0-2-16,0 0 3 15,0 0 0-15,0 0 0 16,0 0 0-16,0 0 3 15,0 0-3-15,0 0 0 0,0 0 1 16,0 0-1-16,0-1 0 16,0 1-4-16,0-2 2 15,0 2-2-15,0 0-4 16,0 0-1-16,0 0-7 16,0 0-2-16,0 0-16 15,0 0-40-15,0 0-53 16</inkml:trace>
  <inkml:trace contextRef="#ctx0" brushRef="#br0" timeOffset="19922.0366">5243 8161 89 0,'0'-6'12'0,"0"0"4"16,0 0 8-16,0 2 17 0,0 1 1 15,0 3-5 1,0 0-10-16,0 0-2 0,0 0-7 16,-9 0-8-16,9 0 1 15,-4 0-3-15,0 0-4 16,-1 0-4-16,1 0 6 16,-7 0-6-16,6 0 2 15,-6 0-1-15,-1 0-1 16,-3 0 0-16,-3 0-1 15,-7 0 1-15,2 7-1 16,-1 1 1-16,-4 2 0 16,-1 1 1-16,-2-4-1 15,0 3 0-15,-3 0 0 16,2-2 0-16,6 3 0 0,-1 0 0 16,7 2 0-16,-2-2-1 15,4 4 0-15,-2-1 1 16,-2 0 0-16,0-3 0 15,-1 6 1-15,-4-3-1 16,1-2 0-16,2 4-1 16,-5 1 2-16,-5 4-2 15,1-1 2-15,2 0-2 16,-5-2 2-16,7-2-1 16,2 5 0-16,3-6 0 15,-5 3 0-15,0 0 1 16,-5 0-2-16,1 2 1 15,-7 0 0-15,-1 4 0 0,-3 1 0 16,-1-4 0-16,3 1-1 16,2-4 1-16,5 1 0 15,8-3 0-15,2-6 1 16,11 1-1-16,6-6 1 16,3 1-2-16,-1 2 0 15,-3 2 1-15,-5 2-1 16,-1 2 0-16,-3 6 1 15,0 2 0-15,-11 4 0 16,1-2 1-16,-7 2-1 16,0-2 1-16,-3-2 0 15,1-2-1-15,-1-1 0 16,-1-5 1-16,10-3-1 0,8-2 1 16,5-1 1-16,5-4-1 15,7-3-1-15,1-1 2 16,3 0-1-16,0 0-1 15,0 0 1-15,0 0-1 16,0 0 0-16,0 0 1 16,0 0 1-16,0 0-1 15,0 0 3-15,0 0 1 16,0 0-2-16,0 0-3 16,0 0 0-16,0 0 0 15,0 0-3-15,0 0-3 16,0 0-13-16,0 0-33 0,0 0-43 15,9-11-55 1</inkml:trace>
  <inkml:trace contextRef="#ctx0" brushRef="#br0" timeOffset="20677.9291">3495 8574 267 0,'0'-2'14'0,"0"2"-13"15,0 0 7-15,0 0-8 16,0 0-6-16,-6 0-3 15,6 0-5-15,-2 10 1 16,-4 9 12-16,-1 8 1 16,-7 5 6-16,-1 7-1 15,-3 3-2-15,-4 2 7 16,4-3-1-16,-2 2-2 16,0-7-6-16,6-4-1 15,8-6 2-15,-5-4-1 16,-1-1 0-16,10-2-1 15,-4-2 3-15,4-3 0 0,2-2 0 16,0-6-3-16,0-1 0 16,0-1 2-16,0-1-2 15,-5 1 1-15,5-1-1 16,0 0 0-16,0-2 0 16,0 2-2-16,0-2-2 15,0-1 3-15,0 0-1 16,0 0 2-16,0 3 0 15,5-3 4-15,3 3 2 16,4-3 2-16,-1 3 3 16,3 0-5-16,7 2 6 15,2-4-4-15,8 2 3 16,2 1-2-16,9-2-2 0,10 0-1 16,-4-2-3-16,6 0 2 15,-7 0-2-15,-9 0-1 16,-5 0 1-16,1 0 0 15,-12 0-3-15,-1 0 1 16,-4 0 4-16,-3 0-5 16,-6 0 4-16,5-2-3 15,-7 0 5-15,-4 2-3 16,-2-4 5-16,0 4 2 16,0 0 3-16,0 0-2 15,0 0-6-15,0 0-4 16,0 0-1-16,0 0-8 15,4 0-23-15,7-4-52 16,3-8-87-16</inkml:trace>
  <inkml:trace contextRef="#ctx0" brushRef="#br0" timeOffset="26503.7591">2070 9417 19 0,'-27'1'48'0,"1"2"-22"16,-3 1-2-16,7 2-3 0,-7 1-21 16,4 1-1-16,0 0 0 15,6-1 1-15,7-1-4 16,1-5 4-16,7-1 0 16,-5 0 9-16,0 0 15 15,0 0 10-15,-4 0-11 16,6 0-4-16,0 0 4 15,5 0-2-15,-1 0 10 16,0 0-16-16,-2 0-5 16,5 0 3-16,-2 0 4 15,-2 0 1-15,1 0-2 16,3 0-1-16,0 0-10 0,0 0-1 16,0 0-4-16,0 0 0 15,0 0-2-15,0 0-2 16,0 0-1-16,22 0-5 15,21 0 10-15,8 0-1 16,11 0-1-16,7 0 2 16,3 0 0-16,3-10 0 15,4 1 0-15,0 0 0 16,0 1 0-16,-6 4 0 16,-3 2 2-16,-6 2-4 15,1 0 2-15,-1 0 0 16,-7 0 0-16,9 0 0 15,-4 0 0-15,1 0 0 16,-5 0 0-16,0 0 0 16,-10-4 0-16,-7-1 2 0,-8-2-1 15,-4 3-1-15,-9 2 0 16,2 1 0-16,-1 1 0 16,-9 0 0-16,-1 0 0 15,1 0 0-15,-3 0 0 16,-3 0-1-16,-1 0 2 15,-5 0 0-15,0 0-1 16,0 0 1-16,0 0 1 16,0 0-1-16,0 0 2 15,0 0-2-15,0 0 0 0,0 0 0 16,0 0 5 0,0 0-2-16,0 0 4 0,0 0-4 15,-7 0-2-15,-12-7-2 16,-8 1-8-16,-16 1-4 15,-8 1-2-15,-11 1 1 16,-13 3 5-16,-9 0 3 16,-10 0 5-16,-1 0 1 15,-3 0-1-15,-9 4 0 16,2 7 0-16,0-1 1 16,0 1-1-16,17 0 0 15,10-5 3-15,13-2-2 16,11-4 6-16,15 0-4 15,3 0 2-15,7 0 2 16,4-3 1-16,9-3 3 0,3 2-4 16,2 0 0-16,2 4-4 15,0 0 3-15,7 0-5 16,0 0-1-16,2 0-2 16,0 0-4-16,0 0 0 15,0 0-2-15,0 0-3 16,11 0-3-16,7 0 11 15,7 0 2-15,8 0 1 16,7 0 0-16,7 0 1 16,12 0 0-16,11-5-1 15,12-2 2-15,6 0-2 16,7-2 1-16,-2 1-1 0,-6 0 0 16,-4 2-1-16,-10 5 1 15,-10-2 0-15,-10 3 0 16,-5 0-2-16,-13 0 2 15,-6 0 0-15,-12 0-3 16,-7 0 3-16,-6 0-3 16,-4 0 3-16,0 0 3 15,0 0 11-15,0 0 0 16,0 0-4-16,0 0 2 16,0 0-6-16,0 0 0 15,-2 3-4-15,2-3 1 16,0 0-2-16,0 0 3 15,0 0-3-15,0 0-1 16,0 0 3-16,0 0-3 0,0 0 0 16,0 0-2-16,0 0 2 15,0 0-3-15,-2 0-6 16,0 0-12-16,2 0-36 16,0 0-35-16,0 0-65 15</inkml:trace>
  <inkml:trace contextRef="#ctx0" brushRef="#br0" timeOffset="30690.0989">13001 9393 157 0,'0'-6'26'0,"0"1"-19"16,0 1-2-16,0 2-5 15,0 2 3-15,4-2-3 16,4 2-2-16,-3 0 0 16,7 0 0-16,-5 0 1 15,-2 0 0-15,-3 0 1 16,2 0 0-16,1 0 1 15,-1 0 0-15,-4 0 3 0,4 0 1 16,8 0 2-16,1 0-3 16,0-6 0-16,3 5-4 15,-1-2 0-15,-3 2 0 16,-6 1-5-16,3 0-1 16,-7 0 6-16,12 0 3 15,-10 0-1-15,5 0 0 16,-5 0 0-16,4 0-1 15,-4 0 1-15,5 0 1 16,-3 0 1-16,8 0-1 16,-1 0 1-16,1 4-2 15,1-3 0-15,1 5 0 16,-1-4-1-16,8 3 2 0,-6-4 0 16,8 4 0-1,2-2-2-15,-5 1 6 0,5 1-5 16,2-1 2-16,-3-1-4 15,3 4 3-15,-2-3-3 16,2 1 0-16,2-1 0 16,0 1 0-16,2-1 4 15,-1-1-2-15,1 2 3 16,-2-4-2-16,7 4 2 16,5-4-3-16,-10-1 3 15,5 0-3-15,-7 3 1 16,0-2-1-16,-4-1-2 15,4 3 5-15,3 1-2 0,-1-2 2 16,1 2-3 0,4-3 2-16,0 3-3 0,6-1 1 15,-1-3 1-15,-1 0-1 16,1 1 0-16,-8-1 0 16,-6 0-2-16,7 0 2 15,-7 0-1-15,-5 0 1 16,4 0 0-16,-1 0 0 15,0 0-1-15,2 0 1 16,-2 0-1-16,0 3 2 16,0-3-3-16,0 0 2 15,-4 0 2-15,4 0 3 16,2 0-3-16,-1 0 3 16,4 0 0-16,4 0-3 0,-5 0 2 15,-4-3-6-15,2-1 1 16,0 4 0-16,-4-1 0 15,-3 1-1-15,0 0 0 16,5-3 1-16,2 3 2 16,0-1-1-16,2 1-2 15,-2-2 2-15,-1 0-2 16,4 2 4-16,-5-2-4 16,6-2 3-16,-4 1-3 15,0 2 4-15,-2-2-2 16,0 2 0-16,-5 1 3 15,0 0-3-15,3 0 0 16,-10 0-2-16,12 0 1 0,0 0 0 16,0 0-2-16,-3 0 1 15,5 0 0-15,-2 0 2 16,7 0-2-16,-5 0 0 16,0 0 2-16,-8 0-4 15,2 0 4-15,-8 0-4 16,-8 0 1-16,0 0 0 15,-5 0 0-15,2 0-16 16,-4 4-53-16,-13-4-192 16</inkml:trace>
  <inkml:trace contextRef="#ctx0" brushRef="#br0" timeOffset="32451.4647">19284 8797 175 0,'12'-15'123'16,"-12"-4"-112"-16,0 9 17 16,0 1 20-16,0 2-7 15,0 2-8-15,0 5-16 16,0 0-12-16,0 0-5 16,0 0-3-16,-2 0-5 15,-8 21-2-15,-3 17-4 16,-7 18 14-16,-9 16 1 15,0 1-1-15,0-9 0 16,5-13-4-16,8 5-19 16,1-9-48-16,5-8-105 0</inkml:trace>
  <inkml:trace contextRef="#ctx0" brushRef="#br0" timeOffset="32880.0547">19024 9334 171 0,'-31'-22'181'15,"2"0"-181"-15,2 6 8 16,4-9-7-16,2-4-1 16,-2-5 3-16,5-3 8 0,5-6-6 15,7-3-4-15,6-2 7 16,0-5-8-16,4-1 0 15,29 0-4-15,11 8-1 16,19-1 1-16,1 14 1 16,8 2 3-16,-3 9-2 15,-9 14 2-15,-10 8-3 16,-15 0-1-16,-4 12-3 16,-9 20-9-16,-2 11 7 15,-9 13 5-15,-3 11 3 16,-8 4 1-16,0 5 1 15,-21-5 1-15,-10-7 6 16,4-16-6-16,0-8 2 0,-1-10-1 16,6-8 2-16,-15 0-3 15,4-6-2-15,2-1 0 16,2-6-13-16,7 3-43 16,8-1-66-16,3-7-41 15</inkml:trace>
  <inkml:trace contextRef="#ctx0" brushRef="#br0" timeOffset="33352.0874">18979 10240 261 0,'0'0'94'15,"2"0"-94"-15,10 0-7 16,5 0 7-16,1 0 1 15,5 0-1-15,2 7-2 16,-8 3-5-16,-1 4-9 16,-3 2-6-16,-9 2 10 0,-4 2 2 15,0 0 0-15,-15-2 4 16,-16 1 6-16,-2 0-6 16,1-5 6-16,12-8 3 15,9-3 7-15,8-3 9 16,3 0-1-16,0 0-9 15,0 0-9-15,12 0-4 16,14 0 4-16,8 0 6 16,10 0-6-16,1 0-4 15,6 0-24-15,-8 0-51 16,-8 2-112-16</inkml:trace>
  <inkml:trace contextRef="#ctx0" brushRef="#br0" timeOffset="33802.7893">18893 10806 265 0,'-27'-5'24'0,"4"-6"-14"15,1-3 22-15,-7-6-13 16,5-4-5-16,4-1 8 15,4-6-16-15,5-9-4 16,4-10-2-16,7-12-8 0,0-9 2 16,11-1 5-16,16 0-6 15,11 0-1-15,-1 3-9 16,13 9 4-16,-5 9 12 16,0 8-4-16,10 11 4 15,-7 7 1-15,8 10 1 16,0 3-1-16,-2 10 0 15,-6 2-1-15,2 10-1 16,-13 22-1-16,3 10-2 16,-3 16 5-16,-16 4 5 15,-3 5-1-15,-9 1-4 16,-9-3 2-16,0-6 1 0,-11-3-3 16,-11-12 3-16,-7-7-2 15,-9-6 4-15,0 0-3 16,-7-3-2-16,-3 0-4 15,-2 4-17-15,6-9-93 16</inkml:trace>
  <inkml:trace contextRef="#ctx0" brushRef="#br0" timeOffset="34319.6606">19078 11423 346 0,'0'-17'0'0,"21"1"-52"16,15 2 52-16,5 6 4 15,-10 8-4-15,-2 0-1 16,0 0-2-16,-9 14 3 16,0 5-4-16,-16 2-2 15,-4-3-3-15,0-2 5 16,-15 4 3-16,-24 0 1 16,-1-4 2-16,5-4 0 0,4-6 5 15,15-3 0-15,7-3-1 16,9 0-6-16,0 1-4 15,4 2-29-15,32 4 7 16,5 3 26-16,1 10 0 16,-5 3-3-16,-8 6-10 15,-8 1 3-15,-18 1 1 16,-3-6-1-16,0-3 10 16,-28 1 10-16,-12-8 8 15,-5-3 3-15,1-3 0 16,-1-8-1-16,7-1-5 15,11 0-15-15,10 0 0 16,11 0-11-16,6 0-28 0,0 0-100 16</inkml:trace>
  <inkml:trace contextRef="#ctx0" brushRef="#br0" timeOffset="34739.9558">19022 12023 312 0,'-27'-9'18'0,"7"-4"-8"0,0-3 14 16,2-5-11-1,5-14-7-15,8-7-6 0,5-12-6 16,0-17-12-16,9-10 0 15,27-6-22-15,-3 5 23 16,7 10-3-16,1 11 20 16,-8 19 3-16,3 8 4 15,1 4-1-15,5 8-3 16,1 6-3-16,3 6 1 16,-3 10-1-16,-1 0 1 15,6 18 1-15,-9 18 3 16,10 13 6-16,-4 1-3 15,-12 9 6-15,-10 5-11 16,-21 11 2-16,-2 13 9 16,-43 13 7-16,-12 9-16 0,-9-2-5 15,-6-5-6-15,14-20-28 16,14-22-50-16,13-25-101 16</inkml:trace>
  <inkml:trace contextRef="#ctx0" brushRef="#br0" timeOffset="35210.9155">19128 12836 20 0,'0'0'317'15,"0"0"-317"-15,-2 0-12 16,-20 7 10-16,-14 6 2 0,1 3 0 16,-5-1 0-16,9 1 3 15,6-3-3-15,10 1 2 16,7-7-2-16,8 2 0 16,0 1-5-16,14 2 1 15,24 2 4-15,8-5 9 16,20 2 10-16,3-7-11 15,-1-4-8-15,-3 0-1 16,-9 0-8-16,-21-12-24 16,-1 2-22-16,-16-4-20 15,-18-3-31-15</inkml:trace>
  <inkml:trace contextRef="#ctx0" brushRef="#br0" timeOffset="35362.0699">19271 12833 195 0,'-2'0'114'15,"0"0"-114"-15,2 0-1 16,0 0-9-16,0 13 3 16,-2 17 7-16,-10 16 1 15,-5 8-1-15,-10 9-4 16,-2-2-53-16,0-5-98 16</inkml:trace>
  <inkml:trace contextRef="#ctx0" brushRef="#br0" timeOffset="35833.0113">19019 13334 28 0,'-13'-19'297'0,"0"5"-287"16,-1 0 12-16,-1-4 17 16,-1-3-6-16,-6-2-5 15,4 1-12-15,3-1-3 16,-1 1-9-16,1-3-4 15,1-11-2-15,3-5-1 16,11-18-3-16,0-4 6 16,17-10-12-16,24-1 2 15,12 1-2-15,-2 10-7 16,5 9-3-16,-2 14 11 16,-12 11 6-16,-7 13 1 0,-1 7 3 15,-12 7 2-15,5 2 2 16,4 0-2-16,5 21 2 15,8 16-2-15,14 9 3 16,2 8-3-16,0 3-1 16,-6 6 3-16,-11-1-3 15,-8-3 2-15,-19-3-2 16,-16 0 2-16,0 2 1 16,-36-1 1-16,-11-1 1 15,-11-3-5-15,-7-9 1 16,-1-13-1-16,-3-11 0 15,2-12-4-15,3-8 4 16,-1 0-6-16,9-24-7 0,9-8-18 16,14-4-55-16,15-4-95 15</inkml:trace>
  <inkml:trace contextRef="#ctx0" brushRef="#br0" timeOffset="39201.9035">10626 9431 49 0,'-42'0'72'0,"9"0"-12"16,6-6-16-16,2-13 3 16,5 7-4-16,0-1 5 15,9-4-24-15,-7-1 0 16,0 0-6-16,3 0-4 15,-10 1-8-15,7 6-3 16,1 1-3-16,-1 2-2 0,-2 1 2 16,0 1-1-16,-5 5 1 15,-3 1-2-15,8-1 2 16,-3 1 0-16,7 0 0 16,5-3 1-16,9 3 1 15,2 0-2-15,0 0 0 16,0-2-4-16,13 1-11 15,16-4 4-15,14 1 11 16,17 0 9-16,7-2-8 16,8 0 5-16,8 1 1 15,6 2-6-15,5 3-1 16,6 0 1-16,2 0-1 0,3 6-2 16,-3 6 2-16,10-2-2 15,-1 1 2-15,-4-4 0 16,2-1 0-16,-10-2 0 15,-17-4 2-15,-10 0-1 16,-22 0 0-16,-19 0 2 16,-17 0 1-16,-7 0 6 15,-7 0 13-15,0 0 3 16,0 0-7-16,0 0-7 16,0 0-3-16,0 0-1 15,-2 0-1-15,-3 0-5 16,5 0-2-16,0 0-4 15,0 0-4-15,0 0-12 0,-3-2-9 16,-12-5-40 0,-12 6-78-16,-19-1-71 0</inkml:trace>
  <inkml:trace contextRef="#ctx0" brushRef="#br0" timeOffset="40033.8591">2589 9204 301 0,'0'0'0'16,"0"0"-111"-16,9 3-18 15</inkml:trace>
  <inkml:trace contextRef="#ctx0" brushRef="#br0" timeOffset="41249.7152">2207 10222 95 0,'-14'-18'117'0,"3"4"-98"16,0 5 11-16,-1-1 12 15,4 1-3-15,-3 0-1 16,1 0 1-16,6 3-12 15,0 2-15-15,4 2-10 0,0 2 2 16,0 0-3 0,0 0-1-16,0 0-2 0,0 0-5 15,0 0 3-15,6 0-4 16,12 0 8-16,18 0 0 16,4 8 2-16,16-4-1 15,6 1-1-15,9-4 1 16,3-1-1-16,-1 0 1 15,-4 0-1-15,-1 0 1 16,-8 0 1-16,-12 0-2 16,-7 0 0-16,-11 0 0 15,-16 0 0-15,-6 0 0 16,-8 0 1-16,0 0 1 16,0 0 5-16,0 0-4 0,0 0-1 15,-12 0 1-15,-2 0 3 16,-12 0-6-16,-6 0-2 15,1 0 1-15,-9 3-4 16,-12-2 4-16,2 3-3 16,-15 0 3-16,1 1-2 15,-8-5 3-15,3 0 0 16,0 0-1-16,5 0 2 16,14 0-1-16,8-5 3 15,11-1 2-15,11 0 2 16,7 2-6-16,7 2 3 15,6 2-4-15,0-1 0 16,0-2-9-16,4 3-1 16,13 0-5-16,12 0 14 0,16 0 1 15,10 0 0-15,15 4 2 16,3-2 0-16,0 1-3 16,3-2 1-16,-9-1 0 15,-5 0-1-15,-8 0 1 16,-14 0 0-16,-7 0-1 15,-16 0 0-15,-5-1 2 16,-10-2-1-16,-2 3 0 16,0 0 3-16,0 0-2 15,0 0-1-15,0 0 0 16,0 0-10-16,0 0-26 0,0 0-61 16,-8 0-96-1</inkml:trace>
  <inkml:trace contextRef="#ctx0" brushRef="#br0" timeOffset="49731.8445">13215 10432 124 0,'0'-3'31'0,"0"0"-4"0,0 3 25 16,0 0-3-1,0 0-7-15,0 0-18 0,0 0-24 16,25 0-1-16,12 0 1 15,15 0 9-15,21 0-2 16,12 0-2-16,11 0 5 16,22 0 4-16,11-2 4 15,25-9-6-15,16 1-5 16,5-4-1-16,1 4-5 16,-6 0-1-16,-12 4-1 15,-16 4 0-15,-19 2 1 16,-30 0-1-16,-14 0-2 15,-28 2 3-15,-15 4 0 0,-17-1-1 16,-3-3 0 0,-9 3 1-16,-3-4-4 0,-4 4-5 15,2 5-13-15,0 0-27 16,-2 4-78-16</inkml:trace>
  <inkml:trace contextRef="#ctx0" brushRef="#br0" timeOffset="50332.3378">18648 12262 74 0,'0'-4'166'0,"0"2"-136"0,0 2 10 16,0 0 10-16,0 0-50 15,0 0-3-15,0 0-17 16,0 0-11-16,0 0-14 16,-14 0-41-16,-13-9-89 15</inkml:trace>
  <inkml:trace contextRef="#ctx0" brushRef="#br0" timeOffset="51089.8335">15180 10363 56 0,'0'0'281'0,"5"0"-281"15,-5 0 5-15,0 0 0 16,0 0 16-16,0-8-14 15,0 0-7-15,0-5 0 16,0 5-6-16,0 3-15 16,-11 1-19-16,-12 4-61 15,-10 0-106-15</inkml:trace>
  <inkml:trace contextRef="#ctx0" brushRef="#br0" timeOffset="52054.8194">14862 9705 332 0,'0'-6'40'0,"0"2"-13"16,0 2 21-16,-2-2-35 15,0-3-5-15,-6 6 0 16,4-4 1-16,0 4-6 16,-5-5 4-16,3 2-1 15,-4 1 3-15,-3-4-6 16,-3-1-1-16,1 2-2 0,-8-4 0 16,3 0-1-16,-9-2 0 15,1-2 0-15,-1-5 2 16,-8 6-2-16,2-6 2 15,-5 1-1-15,-2 0 0 16,-3-2 1-16,-1 3-2 16,-8 0 1-16,0 3 0 15,2 5-2-15,6 4 1 16,2 4-1-16,-1 1 2 16,1 0-4-16,-12 7 3 15,7 14-1-15,-9 2 0 16,-5 6 2-16,1 1-3 15,7-2 3-15,-3 0 0 0,11-4-1 16,7-4 2 0,11-6-1-16,15-1 0 0,1-1-1 15,9-5-3-15,-3-1-2 16,7-2-1-16,0 0-4 16,0-2 1-16,0 0-7 15,0-2-2-15,0 0-11 16,0 0-7-16,0 0-22 15,5 0-7-15,3 0-40 16,8 0-17-16</inkml:trace>
  <inkml:trace contextRef="#ctx0" brushRef="#br0" timeOffset="52393.0888">13792 9314 282 0,'-18'-7'73'16,"7"6"-73"-16,-4 1-9 16,-7 8 4-16,-16 24-6 15,-1 10 9-15,4 5 0 16,4-1 2-16,6-8-1 16,10-10 1-16,3-8 0 15,8-11 0-15,4 2 5 16,0-5-4-16,0 4-1 15,2 2-5-15,23-1 3 16,8 0 2-16,9-1 2 0,3-2 4 16,9-6-3-1,-8-2-1-15,10 0-2 0,-9 0 0 16,-7-2-6-16,-13-4-15 16,-14 4-18-16,-9 2-20 15,-4 0-32-15,0 0-20 16</inkml:trace>
  <inkml:trace contextRef="#ctx0" brushRef="#br0" timeOffset="53664.4546">2231 11089 284 0,'0'0'47'0,"0"0"-28"16,-5 0 28-16,-4-7-26 15,1 1-10-15,-4 3-8 16,-1-3 1-16,0 4-4 0,-7-2 1 16,-1 2-1-16,0-2 0 15,-6 0 2-15,0-3 0 16,-2 4 4-16,-2-4-5 15,3-1 1-15,0 1-2 16,3-5 0-16,-2-5 2 16,6-1-2-16,-4-8 0 15,-2-6-8-15,5-4 4 16,2-8 4-16,13 0-1 16,7-6 0-16,0-2-3 15,34-4-4-15,8-1-6 16,10 6 10-16,0 3 4 15,4 11-1-15,2 5 2 0,9 0 0 16,7 6-1-16,10 1 0 16,10 4 0-16,1 6-2 15,-1 9 2-15,-14 6-4 16,-9 0 3-16,-15 6-5 16,-13 19 3-16,-3 5-3 15,-11 8 6-15,-2 12 0 16,-8 6 1-16,-5 10 2 15,-9 3-2-15,-5-1 1 16,0-8 0-16,-19-10-2 16,-10-7 3-16,-4-5 3 15,-9-7-2-15,-7 0-1 16,-2-10-3-16,-3-4 0 16,12-9 0-16,-1-7-7 0,21-1-1 15,0 0-10-15,8-14-23 16,12-12-42-16,2-7-79 15</inkml:trace>
  <inkml:trace contextRef="#ctx0" brushRef="#br0" timeOffset="54304.6466">2770 9865 264 0,'0'-8'0'16,"0"1"-7"-16,0-3 7 0,0 2 7 16,0 0 14-16,14-4-2 15,10-4-1-15,9 1-2 16,6 2-4-16,9 2-5 15,6 7-4-15,2 2 0 16,6 2-1-16,-4 0 0 16,-1 2-1-16,-1 13-1 15,2 0 0-15,-2 8 0 16,-2 0-1-16,-6 4-1 16,-3 4 1-16,-3 6 1 15,-11 9 0-15,-4 0 0 16,-11 8 6-16,-9-4-3 15,-7 2 2-15,0 1-3 0,-25-2 6 16,-16 4-4 0,-5-5 3-16,-10 4-4 0,-2-13-2 15,12 1 0-15,8-14-1 16,20-12 4-16,7-9-4 16,9-7 1-16,2 0-1 15,0 0 0-15,0 0-8 16,0 0-12-16,4-1-33 15,9-5-31-15,1 0-5 16,6-3-66-16</inkml:trace>
  <inkml:trace contextRef="#ctx0" brushRef="#br0" timeOffset="54741.3999">3269 10418 243 0,'-2'-6'12'0,"0"6"-10"16,-1 0 12-16,-1 0-1 15,0 0 4-15,-3 0 1 16,0 1-7-16,-4 15-9 16,-5 4 1-16,-1 0 0 15,3 2 1-15,3-7 2 16,7-8-4-16,2 4 0 15,2-4-2-15,0 4 0 16,0-2-4-16,0 2-2 0,10 1-5 16,15 0 6-16,6-2 5 15,7-6 7-15,11-4 1 16,7 0 0-16,-1-7 0 16,1-8-2-16,-9 0-1 15,-3 3-2-15,-15 7 1 16,-8 1-2-16,-10-1-2 15,-11 5-1-15,0 0 1 16,0 0 9-16,0 0-8 16,0 0 6-16,0 0-3 15,-7 0-4-15,1 13-11 16,-6 8-22-16,3 5-48 0,3-1-87 16</inkml:trace>
  <inkml:trace contextRef="#ctx0" brushRef="#br0" timeOffset="60329.6238">6703 11247 177 0,'-14'0'12'16,"-1"-8"-12"-16,6 2-38 15,2-5 38-15,-2 4 1 16,-2-3 5-16,4 4-5 16,-2 0 9-16,5 0 2 15,-5 1-3-15,5 2 5 16,-8-4 2-16,10 7 1 16,-4-1-7-16,1-2-2 15,3 0 1-15,-4 0-3 16,-2 0 1-16,0-1 0 15,-3 0 4-15,-1 0 5 0,1 0-5 16,-3 0-3 0,6 0-4-16,-3 1 3 0,2-1 2 15,6 1 0-15,-3-3-5 16,-3-4 1-16,-2 0-2 16,4-8 5-16,0-4-3 15,-2 0-3-15,3-4-2 16,-1-1 0-16,0 1 0 15,3 0 0-15,2 0 0 16,0 1 0-16,2 2 1 16,0-3 0-16,0 1 0 15,0 0-1-15,2-6 2 0,11 2-2 16,0 1-3 0,1 2 3-16,0 2-1 0,5 6 1 15,-1-1-3-15,7-1 3 16,-6 7-3-16,8-2 3 15,-4 6-1-15,6 1 1 16,0-1 1-16,-2 4-1 16,6 1 2-16,-2-1-2 15,0 4 0-15,-2 1 1 16,-2 0-1-16,0 0-1 16,-5 0 1-16,-4 0 0 15,-1 0 0-15,6 1 1 16,-3 4-1-16,-5 0 3 15,1 1-3-15,-3-4 1 16,-1 0-1-16,-3 2-1 0,-1 3 1 16,-3 0-1-16,4 5 0 15,-2-2-1-15,1 4 2 16,6 2 0-16,-3 3 1 16,-2-1-1-16,-3 8 1 15,-4 1 1-15,-2-2-1 16,0-3 2-16,0 2-3 15,0-4 2-15,0-3-1 16,0 0-2-16,0 2 1 16,0-2 0-16,0 1 0 15,-13 3 1-15,0 2 2 16,-7 1 0-16,0 1-1 0,-4 1-1 16,-3-2 3-16,-2 2-4 15,2-4 1-15,0-2-1 16,7-6 1-16,3-2-1 15,-2-5 0-15,4 3 2 16,1-3-2-16,1-1 2 16,5 0 1-16,-6-2 0 15,1 0-1-15,-2-4 0 16,3 3-2-16,0-1 4 16,-3-2-2-16,2 0 0 15,-1 0 3-15,-1 0-4 16,-3 0 1-16,0 0-2 15,3-2 1-15,-6-7-1 0,8-1 1 16,7-1-1-16,-7-3-1 16,3-3-1-16,2-3-1 15,-4-2-1-15,3-6-6 16,1-4 1-16,2-3-1 16,4-1-1-16,0 2-3 15,2 0 4-15,0-2 4 16,0 6-7-16,0-7 11 15,0 2-6-15,4-7-8 16,10 4 0-16,-1 3-7 16,3 10 20-16,-6 5 3 15,1 1 0-15,-3 4 2 0,1 2-1 16,5 4 1 0,-3 2 3-16,-3 1 0 0,6 0 2 15,6 4-1-15,4-4-2 16,10 3 0-16,-2 3-3 15,2 0 2-15,-5 0 2 16,9 0 2-16,-5 0-6 16,-4 0 3-16,6 0-3 15,-14 0 2-15,1 5-2 16,-3 3-1-16,-8 0-2 16,-5 4-1-16,6 0 3 15,-3 4 2-15,4 0 6 16,7 2-5-16,-3 3 4 0,-3-6-3 15,-2 2-2 1,3-1-1-16,-4-3 0 0,-5 6 1 16,6-3-2-16,-8 2 2 15,0 2-2-15,-4-2 3 16,0 8-2-16,0 0 3 16,0-2 0-16,0 0 0 15,0 2-3-15,0 3 0 16,-6 0 1-16,-10 4 0 15,3-1 1-15,-9 0-3 16,1-4 5-16,0-3-4 16,-6-2 2-16,9-6-3 15,-2-3 2-15,-1-1 1 16,1-1-2-16,1 0 2 0,1-5-3 16,-5 2 4-1,8-1-4-15,-1-2 2 0,-3 0-1 16,-4-2 2-16,-4-1 0 15,0-1-2-15,4-2 2 16,-4 0-3-16,-2 0 3 16,0 0 0-16,6-5-1 15,-2-7-2-15,10 4 4 16,-3-2-1-16,7-1-2 16,-3-2 0-16,8-3-1 15,-3-2-1-15,5-2-3 16,-6-6 1-16,4-2 3 15,-3 2 1-15,1-5-1 0,-4 2 1 16,3 0-1 0,5 3-6-16,-5 1 1 0,9-5-3 15,0-1-6-15,0 1-8 16,0-4 16-16,0 0-1 16,0 4-4-16,9 1 3 15,4 6 7-15,3-2 1 16,1 2-3-16,8-1 2 15,0 6-1-15,-3 3 2 16,-5 5-8-16,8 3 7 16,-7 1 1-16,8 0 1 15,3 1 0-15,-2 3-1 0,-2 0 1 16,-5 0 1 0,2 2 1-16,-2 0-1 0,5 0 1 15,-6 0-1-15,6 0 0 16,4 0-1-16,-4 0 4 15,-3 0-2-15,1 0-3 16,-4 2 0-16,-3 10 0 16,6 3-2-16,-4 0 1 15,5 8 1-15,-2 1 4 16,6-1 3-16,-5 5-6 16,-1-2 3-16,-6-3-3 15,1-2-1-15,-5-2 0 16,-9-5 1-16,5 8 2 15,-5 0-1-15,-2 0 1 16,0 0 2-16,0 4-3 0,0-2 4 16,-13 4-4-16,2-2 0 15,-3 0-1-15,-5-2 2 16,-4-2-2-16,-4 5 2 16,-4-1-2-16,2-1 0 15,-6 0 3-15,6-4-3 16,-5 2 1-16,5-9-2 15,5-4 3-15,-1-3-3 16,8-2 6-16,5-1-6 16,1 0 3-16,0 0-1 15,-3-4-1-15,4 0 1 16,-4 0-1-16,5 0 0 0,-6 0 0 16,-3-2 2-1,-3-8-3-15,0-5 2 0,-4-2-2 16,-2-3-1-16,7 0 1 15,9-4-5-15,0 0 3 16,-1-4-8-16,10-8-13 16,0-5 3-16,2-7 6 15,0-2-2-15,0 0-13 16,0 4 20-16,0 8 8 16,0 7 1-16,0 4 4 15,0 5-3-15,0 5 1 16,2-3-2-16,0 4-5 15,8-2 4-15,-1 4-3 0,-1 2 0 16,6 2 1 0,6 2 2-16,2-2 0 0,3 4 1 15,0 2 0-15,-2 1 0 16,4 3 5-16,2 0-4 16,0 0-1-16,0 0 1 15,9 0 1-15,-9 0-1 16,2 0 1-16,-4 1-2 15,-9 7 1-15,-3 0-4 16,1 0 3-16,-3 1-1 16,-2-2 1-16,-3 3 0 15,-2 2 4-15,-2 0-2 16,1 4 3-16,3 0-5 16,4 5 4-16,1 2-3 0,-1 0 3 15,0 3-3-15,5-4 1 16,-11 4-2-16,5-4 3 15,-9-3-3-15,5-2 0 16,-2-3 2-16,-3 3-2 16,-2-2 4-16,0 3-4 15,0 4 5-15,0 0-1 16,-2 2 0-16,-10-2-1 16,-1 0-2-16,-3-4 1 15,5 1-1-15,1-7 4 16,-4 0-4-16,-7 0 6 15,2 2-1-15,-8-2-2 16,-2 0 0-16,4-3-3 0,6-5 3 16,-4-1-3-16,5-3 3 15,1 0-4-15,-1 0 4 16,-5 0-4-16,6 0 2 16,1 0-2-16,-4-6 0 15,4-4-3-15,3 2 3 16,4 0 3-16,2 1-2 15,1 6 1-15,-1-4 1 16,7 5 4-16,0 0-1 16,0 0 0-16,0 0-1 15,0 0-4-15,-2 0-1 16,2 0 1-16,0 0-1 0,-2 0 1 16,0 0-1-16,2 0 1 15,0 0-1-15,0 0 0 16,0 0-1-16,0-1 1 15,0 1-3-15,0 0-2 16,0-2-5-16,0 2 5 16,0 0-2-16,0 0 7 15,0 0 0-15,0 0 0 16,0 0 0-16,0 0 0 16,0 0 0-16,0 0 0 15,0 0 0-15,0 0-2 16,0 0-1-16,0 0-1 15,0 0-3-15,0 0 0 16,0 0 4-16,0 0 3 16,0 0 0-16,0 0 5 0,0 0 3 15,0 0 4-15,0 0 0 16,0 0-2-16,0 0-1 16,0 0 1-16,0 0-4 15,0 0-5-15,0 0-1 16,0 0-4-16,0 0-8 15,0 0-17-15,0 0-15 16,0 3-26-16,0 14 14 16,4 1-43-16,-2-3 5 15</inkml:trace>
  <inkml:trace contextRef="#ctx0" brushRef="#br0" timeOffset="61251.5122">6809 11241 234 0,'0'0'26'15,"0"0"-19"-15,0 0 36 16,0 0 7-16,0 0-24 16,0 0-16-16,0 0-9 15,0 0 3-15,0 0-2 16,0 0 5-16,0 0-1 15,0 0 1-15,0 0 0 16,0 0 1-16,0 0 0 16,0 0-5-16,0 0-2 0,0 0 1 15,0 0-2-15,0 0 0 16,0 0 1-16,0 0-1 16,0 0 3-16,0 0-1 15,0 0 3-15,0 0 1 16,0 0 3-16,0 0 0 15,0 0-3-15,0 0 1 16,0 0-6-16,0 0-1 16,0 0 0-16,0 0 0 15,0 0 0-15,0 0 0 0,0 0-1 16,0 0 2 0,0 0-2-16,0 0 2 0,0 0-1 15,0 0 0-15,0 0 0 16,0 0 0-16,0 0 0 15,0 0-1-15,0 0 1 16,0 0-1-16,0 0 0 16,0 0 0-16,0 0-1 15,0 0-1-15,0 0-1 16,0 0-5-16,-7 0-24 16,-15 15-64-16,-22-2-122 15</inkml:trace>
  <inkml:trace contextRef="#ctx0" brushRef="#br0" timeOffset="63839.5767">2242 11053 33 0,'-14'0'35'15,"3"0"-7"-15,1 0 13 16,-2 0 6-16,-1 0 7 15,-5-6-5-15,0 2-2 16,2 0 2-16,3-1-13 0,5 3-2 16,2-2-10-16,3 4-6 15,3-2-14-15,0 2-4 16,0 0-6-16,0 0 2 16,0-1-7-16,3 0-8 15,16-2-1-15,5 1 20 16,18 0 4-16,6-3-2 15,10 1 1-15,-6 0-3 16,4 1 0-16,-2 1 0 16,-8 2 0-16,2 0-1 15,-17 0-1-15,-4 0 1 16,-14 0-3-16,-9 0 3 0,-4 0 1 16,0 0 5-1,0 0 1-15,-13 0 2 0,-18 0-4 16,-14 0-4-16,-21 0-5 15,-8 13 2-15,-5 3 3 16,11-1 0-16,12-7 3 16,15-4 2-16,13-2 6 15,13-2-3-15,3 0 8 16,10 0 0-16,2 0-5 16,0 0-4-16,0 0-7 15,0 0 0-15,2 0-6 16,8 0-3-16,7 0-3 15,10-2 9-15,10-2 3 0,13 1 0 16,12 2 0 0,-2 1-1-16,9 0 1 0,-11 0-3 15,-9 0 1-15,-11 0-1 16,0 0 2-16,-18 0-2 16,-9 0-2-16,-9 1-2 15,-2 2 4-15,0-3 3 16,-20 2 1-16,-18 0 3 15,-13 4-4-15,-20 2-3 16,-14 4 1-16,3 0 2 16,1 0 0-16,23-2 2 15,16-4 3-15,13-6 3 0,13 0 3 16,10 0-6 0,6 0 3-16,0 0-8 0,0 0-1 15,12 0-8-15,10 0-7 16,16 0 11-16,12 0 5 15,19 0 4-15,5-2-3 16,-3-2-1-16,0 0 1 16,-8 4-1-16,-10 0 0 15,-1 0-1-15,-14 0 0 16,-7 0-3-16,-13 0 0 16,-14 0-6-16,-4 0-3 15,0 0-4-15,0 0 17 16,-4 3 1-16,-27 1 7 15,-16-1-8-15,-14 2 2 16,1-3-1-16,-11-2 2 0,0 0 1 16,-3 0-4-16,-1 0 0 15,12 0 1-15,1 0-1 16,15 0 1-16,11 0 7 16,23 0 1-16,8 0-3 15,5 0 1-15,0 0-7 16,0 0-1-16,14 0-10 15,13-3-6-15,15-1 17 16,14-2 6-16,4 0-5 16,7 2-1-16,-1 2 0 15,-1 2-1-15,-1 0 1 16,4 0-2-16,-13 0 2 0,-6 0-5 16,-20 2 0-16,-2 2-2 15,-18-4 2-15,-9 2 0 16,0 1 3-16,0-2 2 15,-15-1 6-15,-22 0 4 16,-11 0-10-16,-15 0 0 16,-11 0-1-16,3 0 1 15,0 6 0-15,-1 1 1 16,10 2-1-16,7-3 2 16,13-2-2-16,22-2 3 15,12-2 6-15,6 0-4 16,2 0-1-16,0 0-4 15,4 0-8-15,22 0-10 16,12 0 10-16,12-4 8 16,13-4 0-16,3-1 1 0,6 3-1 15,-1 5 3-15,-5-1-3 16,-5 2 0-16,-3-1 0 16,-14 1-2-16,-9-3 2 15,-18 3-2-15,-8 0 0 16,-7 0 1-16,-2 0 1 15,0 0 7-15,-7 0 5 16,-12-1-1-16,-10-4-10 16,-12-1-1-16,-1 4-3 15,-12 2 3-15,8 0 0 16,-8 0-1-16,5 4 1 16,5 6-3-16,4 0 6 15,11-4-3-15,13-2 1 0,9-4-1 16,5 0 3-16,2 0-2 15,0 0-1-15,0 0-8 16,5 0 0-16,5 0-13 16,13 0 9-16,3 0 11 15,4 0 2-15,-1 0 0 16,-2 0-1-16,-6 0 1 16,4 0-1-16,-5 0 0 15,3 0 0-15,-4 0 0 16,2 0 1-16,-6 0-1 15,-4 0 1-15,-2-3-1 16,-7 2 3-16,7-2-2 0,-9 3 1 16,0 0 1-16,0 0 4 15,0 0-1-15,0 0-3 16,0 0-1-16,0 0 0 16,0 0 0-16,0 0-2 15,0 0 4-15,0 0-3 16,0 0 4-16,0 0-3 15,0 0 2-15,0 0-1 16,0 0-2-16,0 0-1 16,0 0 0-16,0 0 0 15,0 0-5-15,0 0 3 16,0 0-1-16,0 0 2 0,0 0 0 16,0 0-1-16,0 0 1 15,0 0 1-15,0 0-1 16,0 0 1-16,0 0-1 15,0 0-3-15,0 0-4 16,5 0-17-16,10 0-16 16,6 0-7-16,1 0-40 15,6 0-48-15</inkml:trace>
  <inkml:trace contextRef="#ctx0" brushRef="#br0" timeOffset="66553.2775">9710 11165 268 0,'-17'-10'2'16,"8"4"2"-16,2 2-4 16,5 2 1-16,2 0 14 15,0 0 1-15,0 0-10 16,0 0-6-16,0 2 0 15,0 0 4-15,0 0 10 16,0 0 3-16,0 0-1 16,0 0 0-16,0 0-9 15,0 0-7-15,0 0 0 0,0 0 0 16,0 0-5 0,0 0-3-16,2 0-8 15,7 0 1-15,15 0 15 0,13 0 3 16,7 0 5-16,14 0 3 15,4 0-7-15,7 2 0 16,5 0 0-16,1 0-2 16,8-2 0-16,4 2-1 15,-3 0 2-15,3 0-1 16,0 0-1-16,8 4-1 16,-5-4 1-16,-3-2 3 15,-5 0-4-15,-6 0 1 16,-7 0 0-16,-9 0-1 0,-6-2 2 15,-13-4-2 1,-13 2 0-16,-15 2 0 0,-8 0 1 16,-5 2 4-1,0 0 12-15,0 0-5 0,-7 0 5 16,-15 0-15-16,0-2-2 16,-14 0-2-16,-4 0-2 15,-5 2-1-15,-13 0-2 16,-13 0 6-16,-16 0-3 15,-9 0 2-15,-11 6-4 16,-4 10 0-16,-7 2 2 16,-5 6-4-16,1 8-1 15,-1-1 2-15,9-6 5 16,15-5 2-16,21-12 0 0,20-5 3 16,13-3 7-16,11 0 4 15,17 0 2 1,5 0-1-16,8-3 1 0,4 2-5 15,0-1-3-15,0-1-7 16,0 0-1-16,6 0-11 16,15 1 0-16,1-2 10 15,18 0 1-15,4-2 0 16,8-2 1-16,6 4-1 16,-1 0 0-16,6-2 1 15,13 0 0-15,4 0-1 16,5-4 1-16,13 4-1 15,2-2 1-15,9-2-1 0,7 6 1 16,0 1-1 0,-9 0 0-16,-2 3 0 0,-23 0 0 15,-6 0-2-15,-12 0 2 16,-12 0-2-16,-17 0 1 16,-10 0-2-16,-14 0-2 15,-7 0 3-15,-4 0 2 16,0 0 4-16,0 0 6 15,0 0 1-15,-2 0 3 16,-20 0-7-16,0 0-6 16,-9-8-1-16,-5-2-2 15,-7 4 1-15,-3 0-3 16,-14 2 2-16,-9 1-2 0,-16 3 2 16,-11 0 1-16,-9 0-1 15,-6 0-2-15,-3 0 2 16,-2 0 1-16,-1 3-6 15,9 3 4-15,17-5 2 16,20-1 1-16,17 0 3 16,21 0 1-16,6 0-2 15,14 0 0-15,1 0 4 16,12 0-4-16,0 0-1 16,0-1-1-16,0-1-3 15,0-1-7-15,12 3 1 16,3 0 3-16,6 0 6 15,8 0 0-15,4-1 1 16,9 1 0-16,5-3-1 0,9 3 2 16,9 0-2-16,6 0 1 15,4 0 0-15,8 0-1 16,-3 0 0-16,16 0 0 16,-5 0 1-16,5 0 0 15,-9 0 0-15,-16 0-1 16,-6-1 0-16,-14-1-1 15,-13 2 1-15,-7 0 0 16,-16 0-1-16,-7 0 1 16,-8 0 1-16,0-1 6 15,0 1 3-15,0 0 1 16,0 0-3-16,0 0 7 0,0 0-6 16,0 0-2-1,0 0-2-15,0 0-5 16,0 0 0-16,0 0-3 0,0 0 2 15,0 0-3-15,0 0 1 16,0 0 2-16,0 0 1 16,0 0-1-16,0 0 1 15,0 0-1-15,0 0 2 16,0 0-1-16,0 0 0 16,0 0 1-16,0 0 0 15,0 0-1-15,0 0 0 16,0 0 0-16,0 0-1 15,0 0-1-15,0 0-1 16,0 0-3-16,0 0 4 16,0 0-1-16,0 0 2 0,0 0-1 15,0 0 2-15,0 0 0 16,0 0 0-16,0 0 0 16,0 0 0-16,0 0 1 15,0 0 0-15,0 0-1 16,0 0 0-16,0 0 0 15,0 0 0-15,0 0-2 16,0 0 0-16,0 0-1 16,0 0 3-16,0 0-2 15,0 0 2-15,0 0-2 16,0 0 2-16,0 0-2 0,0 0 2 16,0 0 0-16,0 0 2 15,0 0 0-15,0 0-2 16,0 0 2-1,0 0-1-15,0 0-2 0,0 0 1 16,0 0 0-16,0 0-1 16,0 0 1-16,0 0 0 15,0 0 1-15,0 0-1 16,0 0 0-16,0 0 0 16,0 0 0-16,0 0-1 15,0 0-5-15,0 0-9 16,0 0-9-16,0 0-17 15,0 0-12-15,0-3-23 16,0-7-95-16</inkml:trace>
  <inkml:trace contextRef="#ctx0" brushRef="#br0" timeOffset="68293.2414">6520 11069 50 0,'-2'-8'12'0,"2"-2"-8"16,0 3 6-16,-2 2 6 15,2-2 3-15,-8 6-3 16,8-2 2-16,-4 1 0 16,-5 2-6-16,5-1 1 0,-7-3 0 15,6 0 3-15,-6-2-4 16,7-1 1-16,4 2 5 16,-4-1-4-16,4 0 6 15,0 1 5-15,0 1-11 16,-5 1 2-16,5 3 8 15,-2 0 7-15,-3 0-6 16,3 0-16-16,-3 0-6 16,3 0 1-16,-2 0-3 15,-5 0 3-15,-5 0-4 0,-3 0 0 16,-12 3-2 0,-12 8 1-16,-1 3 1 15,-16 4-1-15,0 2 1 0,-13 4 0 16,-9 2 0-16,-10 1 0 15,-1 2 0-15,-9 0 0 16,0 7 1-16,-10-5-1 16,2 4 0-16,-4-4 0 15,3 3-1-15,6-8 1 16,5 5-1-16,5-5 1 16,1-5 0-16,3 2 0 15,-2 1 0-15,7-2 1 16,-3 1-1-16,4-6 0 15,2 5-1-15,2-4 2 16,10-2 0-16,9-2 1 0,8-3 1 16,8 2-2-16,5-3 1 15,4 2-2-15,-1 0 0 16,1 4 0-16,-3 1 0 16,5-1-1-16,4-1 2 15,6-5-1-15,5-1 0 16,7-5 0-16,7-3 0 15,4-1 0-15,0 0 0 16,0 0-3-16,0 0 1 16,0 0-3-16,0 0 3 15,0 0 0-15,0 0 2 16,0 0 0-16,0 0 3 16,0 0-2-16,0 0 1 15,0 0 0-15,0 0-2 0,0 0-1 16,0 3-15-16,0 13-84 15,0-9-146-15</inkml:trace>
  <inkml:trace contextRef="#ctx0" brushRef="#br0" timeOffset="68759.2715">3909 11580 43 0,'-40'21'62'16,"-1"4"-26"-16,3 2-4 16,-4 1-4-16,18-6-12 15,1-4-2-15,12-8 4 16,9-7-3-16,2-3-4 15,0 0-8-15,0 0-3 16,0 0-2-16,15 0 2 16,1 5 1-16,7 0 0 15,-4 4 4-15,2 0-4 16,-6 0 0-16,-3 3-1 0,-6-4 0 16,-2-1-2-1,1-2 2-15,-5-3 1 0,1 0 0 16,2-2 4-16,2 2-3 15,6 0 3-15,2-1-1 16,7 2 3-16,3-3 0 16,4 0 6-16,-1 0 0 15,6 0-8-15,-4 0-3 16,8 0-2-16,-2 0-4 16,1 0-9-16,1 0-31 15,-14-6-88-15</inkml:trace>
  <inkml:trace contextRef="#ctx0" brushRef="#br0" timeOffset="69719.0884">3053 12239 155 0,'-15'1'0'16,"6"0"0"-16,-3 2 0 16,6-3 15-16,-3 0 6 15,2 0-2-15,0 0-5 16,1 0 4-16,-1 0-5 16,-7 0 13-16,4 0-1 15,-1-5 2-15,-5 0-10 16,1-1 0-16,-4-2-11 15,3-3-2-15,1 2 0 0,-3-4-2 16,-1 6 7 0,0-5 0-16,5 2-6 0,-3-2-2 15,0-5 1-15,1 2 0 16,-2-12-1-16,-4-2 5 16,2-4-6-16,2-5 1 15,4 2 0-15,4-1 10 16,0-2-10-16,4 3-1 15,1 0 2-15,3-2 0 16,2 1-2-16,0-1-3 16,0 4 3-16,4 0 0 15,17 2-1-15,6-7 0 0,21 0 1 16,17-7-3 0,13-1 0-16,7 1 1 15,-10 9 0-15,-4 7 1 0,-17 9-1 16,-14 11-1-16,-9 6-1 15,-6 4 0-15,-5 0 1 16,-5 0-3-16,1 10 2 16,-1 6-2-16,-1 5 5 15,1 3 1-15,-3 2 0 16,3 12 0-16,-1 2 0 16,-5 7 2-16,2 4 0 15,-5 2 1-15,-1 3-2 16,-5-6-1-16,0-2-1 15,0-6 1-15,-5-4 1 16,-19-3 6-16,-5 0-5 0,0-3 4 16,-14 0-1-16,12-10 0 15,-9 3 3-15,5-4-4 16,-1-5 2-16,3-3-4 16,0-7 6-16,4-3-2 15,2-3-1-15,-2 0 0 16,4 0 1-16,-2 0-4 15,8-9 1-15,-4-1-3 16,9-3 0-16,1 3-9 16,11-3-14-16,2 9-9 15,0 0-40-15,27-5-113 16</inkml:trace>
  <inkml:trace contextRef="#ctx0" brushRef="#br0" timeOffset="71880.0122">7123 12169 13 0,'0'0'28'0,"0"0"-18"16,0 0 16-16,0 0-7 15,0 0-10-15,0 0-1 16,0 0 11-16,-3 0 1 16,3 0 12-16,-1 0-4 15,-1 0-2-15,2 0-2 16,-2 0-4-16,-3 0 10 15,5-1-3-15,0-1-3 0,0 2-7 16,0-2-4-16,0 0-12 16,0 2-1-16,0 0-6 15,0 0-3-15,0 0 0 16,0 0-4-16,5 0 8 16,3 0 5-16,6 0-2 15,-5 0 2-15,-5 0 0 16,-2 0 0-16,8 0 0 15,-6 0 0-15,11 0 0 16,12-3 3-16,4 0-3 16,21-6 4-16,8 2-2 15,11-1 2-15,8 2-4 16,-4-1-2-16,1 6 2 16,-7-3 0-16,-7-1 0 15,-1 5 2-15,-11 0-2 0,0 0 0 16,-13 0 2-16,2 0 3 15,-6 0-3-15,-4 0 1 16,-1 0 0-16,-3 0 0 16,0 0 0-16,-5 0 1 15,-5 0 0-15,-1-3 0 16,-3-1 2-16,-7 4 0 16,-4 0-4-16,2 0-2 15,3 0 0-15,-3 0-3 16,-2 0-3-16,0 0-1 15,0 0 0-15,0 0-1 16,0 0 2-16,0 0 3 0,0 0-4 16,0 0-3-16,0 0 4 15,0 0-13-15,-2 0-26 16,-7 0-18-16,-4-2 20 16,-1 2-9-16,-3 0-36 15</inkml:trace>
  <inkml:trace contextRef="#ctx0" brushRef="#br0" timeOffset="72253.8238">7545 12097 182 0,'-42'-6'4'16,"11"2"5"-16,6-1 47 16,9-2-8-16,7 3 0 0,7 1-18 15,2-1-11-15,0 4-12 16,0 0-7-16,0 0-2 15,0 0-3-15,0 0-5 16,2 0-5-16,14 0-10 16,13 0 25-16,11 1 0 15,18 7-1-15,13 1 5 16,14-4-5-16,3 1 3 16,9-3-4-16,-10-3 1 15,-3 0-2-15,-14 0-7 16,-20 0-2-16,-9-5 0 15,-17 0 12-15,-19 1 0 0,-5-3 18 16,0 5 21 0,0-6-19-16,-14 2-13 0,1 3-5 15,-5-1-1-15,5-1-2 16,-3 5-1-16,1 0-33 16,3 0-75-16,6 11-58 15</inkml:trace>
  <inkml:trace contextRef="#ctx0" brushRef="#br0" timeOffset="74863.875">6805 11694 166 0,'0'0'26'0,"0"0"-24"16,0 0 22-16,0 0 20 15,0 0-9-15,0 0-7 16,0 0-6-16,0 0-4 16,0 0 1-16,0 0-3 0,0 0-3 15,0 0-4-15,0 0-2 16,0 0-5-16,0 0-1 15,0 0 2-15,-4 0-2 16,-3 0 2-16,3-4-3 16,-6 3 0-16,2-4 1 15,-1 4-2-15,-3-1 0 16,-3-3 0-16,1 3 1 16,-5 2-2-16,-4-2 2 15,5 2 0-15,1 0-1 16,-6 0-1-16,-6 0 2 15,0 0 0-15,-4 12-1 0,-5 7 0 16,-6 4 0 0,3 2 1-16,-3-1 0 0,1 2 0 15,-1-2 1-15,-3 0-1 16,1 2 0-16,-4-4 1 16,-6 2-1-16,1 0 0 15,2 0 0-15,-10-4 1 16,7 3-2-16,3 0 2 15,0 0-1-15,-5 2 2 16,-7 4-4-16,-11 0 2 16,1 3 0-16,-6-2 2 15,-2 1-2-15,10-3 1 16,2 0-1-16,5-2 1 16,1-1-1-16,-5 0 1 15,-1 0 0-15,7 5 1 0,-3-5-2 16,-1 0 0-16,11-6 0 15,8-1 1-15,-3 1 1 16,8-2-2-16,-3 0 0 16,5-1 1-16,11-2-1 15,4-4 0-15,10-4 1 16,5-2 1-16,8-1 0 16,4-3 1-16,-5 0-1 15,5 0 2-15,0 0-4 16,0 0 4-16,0 0-4 15,0 0 1-15,0 0-1 16,0 0 0-16,0 0 0 0,0 0 0 16,0 0-1-16,0 0-4 15,0 0-5-15,0 0-20 16,5 0-71-16,5 0-108 16</inkml:trace>
  <inkml:trace contextRef="#ctx0" brushRef="#br0" timeOffset="75388.7181">4403 12239 150 0,'-11'0'25'0,"7"0"-19"15,-3 0-4-15,0 0 13 16,3 7-3-16,-3 5-10 16,1 2 2-16,-4 11 0 15,-5 2 0-15,-1 1 7 16,3-2 5-16,-3 0-3 16,3-2-2-16,2-2-2 15,8-4-2-15,3-2-6 16,0-6-1-16,0 0 0 15,0-2-2-15,0 2 2 0,10-1-2 16,5-1-1 0,5 1 3-16,9 2 0 0,7-4 2 15,-1-1-1-15,8-3 2 16,1-3-3-16,-2 0 3 16,6 0 0-16,-6 0 3 15,-2 0-5-15,2 0 0 16,-13 0 0-16,-2 0-1 15,-12 0 0-15,-8 0 0 16,-2 0 2-16,-5 0 2 16,0 0 7-16,0 0 4 15,0 0-6-15,0 0-8 16,0 0 0-16,0 0-2 16,0 0-1-16,0 0-12 15,0 0-30-15,0 0-41 0</inkml:trace>
  <inkml:trace contextRef="#ctx0" brushRef="#br0" timeOffset="77669.4438">11812 10804 264 0,'4'-5'0'16,"5"-1"0"-16,-3 0 16 16,6-3 31-16,-3 3-9 15,-1 2-22-15,6 0-12 16,1 2-4-16,10 2-4 16,-7 0 3-16,4 0-1 0,-2 4 2 15,3 10-2-15,-6 2-3 16,-7 4 4-16,-6 7-2 15,-4 4-1-15,0 9 4 16,-4 7 1-16,-19-4-1 16,-6 0 3-16,11-9-3 15,7-6 0-15,5-6 0 16,6-4-3-16,0-2 2 16,0-5-7-16,18 2-1 15,14-3-11-15,11-4 7 16,8-2 6-16,-4-4-4 15,-3 0-1-15,-17 0 3 0,-9 0 5 16,-5 0 2 0,-6 0-4-16,-7 0-9 0,0 3 15 15,-5 11 2-15,-18 13 4 16,-6 9-6-16,4 4 3 16,-2-1-3-16,13 7 0 15,10-2 2-15,2 14-1 16,2 2 2-16,0 7 0 15,18 4-1-15,-1-7-1 16,1-8 1-16,-7-12 0 16,-9-14-2-16,4-13 2 15,-6-7-2-15,0-6 4 16,0-2 8-16,-8 2 22 16,-21 2-13-16,-11 2-18 15,-2-1-3-15,-3-1-1 0,10-2-4 16,4 1-9-16,8 1-35 15,12-6-83-15</inkml:trace>
  <inkml:trace contextRef="#ctx0" brushRef="#br0" timeOffset="79851.9962">12729 10820 317 0,'10'-13'18'0,"-10"10"-18"16,0 3 18-16,0 0-16 15,0 0-2-15,0 16-6 16,0 15 6-16,0 14 10 0,0 13 0 16,-12 7-3-16,-3 0-4 15,-1 4 2-15,3-7-3 16,6-8-1-16,5-14 0 16,2-13-1-16,0-13-1 15,0-8-3-15,0-6-2 16,0 0-4-16,7 0 8 15,6-17 2-15,9-16 0 16,7-14-2-16,9 0-26 16,-5 3 3-16,3 4 17 15,-12 13 1-15,5 1 3 16,2 4 3-16,1 3 0 16,-1 6 0-16,-4 0 0 0,-5 8 1 15,-2 5 0 1,-6 0-6-16,-1 0 1 0,-6 0 0 15,2 14 5-15,-5 8 0 16,-4 3 6-16,0 2 2 16,0 3 2-16,0-2-4 15,-4-1 1-15,-3 0-4 16,5-1-2-16,2-4 3 16,0-2-4-16,0-6 2 15,15 1-2-15,12-8-5 16,6-7-5-16,15 0-4 15,0-4 8-15,-3-21-7 0,-1-4-2 16,-6 1-6-16,-18 4 2 16,-7 8 19-16,-8 7 1 15,-5 5 8-15,0 1 9 16,0 3 1-16,-13 0 0 16,0 0-13-16,-3 4-6 15,5 9 0-15,1 4 1 16,10 3-1-16,0 0-1 15,2 0-1-15,23-1-1 16,6-5 1-16,5-9-2 16,-5-2-1-16,-2-3 2 15,-9 0-5-15,1-7 4 16,-10-13 2-16,-5-6 2 16,-6-3 0-16,0-2 1 15,-6 8-1-15,-21-2 0 0,-2 5 2 16,-7 4 9-16,-4 8-3 15,5 0 3-15,-6 3-4 16,10 5 0-16,7-1 0 16,15 1 3-16,4 0 4 15,5-3-14-15,0 3-1 16,16-2-36-16,22-1 7 16,14-5 30-16,5-4-3 15,3-4-1-15,-4 3-12 16,0-3-2-16,-10 7 12 15,-5-1 4-15,-8 3 2 16,-18 6 0-16,-3-2 1 0,-10 3 0 16,-2 0 0-1,0 0 21-15,0 0 6 0,-12 4-4 16,-3 11-7-16,-3 5-10 16,-4 4-1-16,6 0-3 15,10 0 2-15,-1-2-2 16,7-2-1-16,0-4 0 15,0-4-2-15,9-2-3 16,9-7-1-16,8-3-1 16,-1 0-2-16,6 0 7 15,2-17 0-15,-4-12-5 16,-4 2 2-16,-11 1 2 16,-3 8 1-16,-11 7 4 0,0 8 14 15,0 3 5 1,0 0-1-16,0 0-9 0,0 0-13 15,0 0-3-15,0 16-10 16,6 8 13-16,15 4 4 16,-2 0-4-16,10-6 0 15,0-9-2-15,7-4-3 16,0-8-2-16,0-1 3 16,-5-6 2-16,-4-15 2 15,-8-12 6-15,-7-2-2 16,-10-1-1-16,-2 0-1 15,0 5 7-15,-16 8 2 16,-7 2 1-16,2 6 10 16,-4 4-14-16,0 5-5 0,8 4 1 15,10 2 2-15,2 0-1 16,5 0-5-16,0 0-4 16,0 0-7-16,25 8-1 15,8 9 12-15,21-4 0 16,0-3 2-16,8-2-2 15,-2-6-1-15,-7-2-5 16,-10 0-6-16,-12 0-2 16,-11 0-2-16,-16 0 5 15,-4 0-9-15,0 0-10 16,0-2-194-16</inkml:trace>
  <inkml:trace contextRef="#ctx0" brushRef="#br0" timeOffset="81831.4226">12409 11539 289 0,'-11'-13'57'0,"1"5"-16"0,8 4 12 16,0 2-8-16,2 0-26 15,0 2-18-15,0 0-1 16,0 0-8-16,20 0-3 16,29 0 5-16,27 0 6 15,24 6 0-15,14 2 3 16,15-4-3-16,12-4 0 15,-1 0 0-15,-2-2 0 16,0-16 2-16,-13-1-2 16,-7-4 1-16,-20 10 1 15,-20 4-1-15,-15 5-1 16,-27 1 1-16,-10 2-1 16,-17 1 1-16,-5 0-1 0,-4 0 0 15,0 0 6-15,0 0-2 16,0 0 3-16,0-2-4 15,0 2-3-15,0-2-2 16,0 0-15-16,2-2-28 16,8 1-64-16,9-1-128 15</inkml:trace>
  <inkml:trace contextRef="#ctx0" brushRef="#br0" timeOffset="91597.0437">16304 8554 298 0,'4'-24'0'15,"-3"0"-21"-15,-1 12 2 16,0 12 19-16,0 0 20 0,0 0 8 16,0 0-6-1,0 0-8-15,0 0-7 0,0 0 1 16,0 0-8-16,0 0 0 16,14 18-7-16,9 10 1 15,4 10 0-15,-8 10 6 16,-1 4-3-16,-5 8 2 15,-7 9 1-15,-6 6 0 16,0 12 1-16,-8 13-1 16,-19 11-3-16,-10 8 3 15,-11 4 0-15,4-10-2 16,15-17-2-16,12-22 0 16,15-16 2-16,2-8 2 15,2-6 0-15,27-1-1 0,0-1 1 16,2-6-1-16,5 0 1 15,-3 0 0-15,-4-4-5 16,0 0 2-16,9-2-3 16,-9 1-1-16,-2-3 2 15,-7-2 1-15,6-2 0 16,-8-2-4-16,-3-6 2 16,-3-4-7-16,-10-6-6 15,0 0 4-15,-2-6 8 16,0 2 7-16,0-2 5 15,-4 0 14-15,-12 4-19 16,-9 1-2-16,4 6-2 16,-4 5 4-16,0 0 0 0,6 8 1 15,3 7 1 1,1 4 1-16,3 15-1 0,3 6 0 16,9 8 4-16,0 6-1 15,0-1 1-15,0 2-3 16,0-2-2-16,11-1 1 15,-7-1 0-15,6-3-1 16,1 0-1-16,-7 2 2 16,0 0-2-16,1 3 6 15,-5 1-6-15,0 2 2 16,0 3-1-16,0-4 0 16,0-5 0-16,0-9 0 0,-5-9 0 15,-1-4-1 1,-3-8 3-16,3 0-2 0,-4-7-1 15,8-6 0-15,0 1-1 16,0-8 0-16,2-6-3 16,0-3-5-16,-9-4-8 15,-7 2-23-15,-13-5-141 16</inkml:trace>
  <inkml:trace contextRef="#ctx0" brushRef="#br0" timeOffset="108481.3776">18571 14702 140 0,'-6'-2'0'0,"-3"-8"-19"16,2 3 15-16,7-2-17 15,-2-1 15-15,2 4 2 16,0-2-2-16,0 4-6 16,0-1 12-16,2 3 0 15,1 2 5-15,-1 0-5 16,5 0 0-16,-3 0 0 16,-2 0 0-16,2 0-2 15,3 0 2-15,-2 0 0 16,-3 0 2-16,6 0 1 15,-5 0 4-15,4 0-1 16,-3 0-1-16,-4 0 0 0,2 0-2 16,0 0 2-16,1 0 1 15,2 0 1-15,-3 0-2 16,-2 0-2-16,4 0-1 16,7 1 0-16,-5 3-2 15,4 2 1-15,-1 0-1 16,-5-2 1-16,0 0 1 15,4-2-2-15,-6 3 2 16,2-4-1-16,3 4 3 16,-5-3-4-16,0-1 1 15,7 2-1-15,-4-2 0 16,-3 1 0-16,0-2 0 16,5 3 3-16,-5-3 2 0,2 1 1 15,3-1-2-15,-2 0-1 16,6 0-2-16,-5 4 1 15,8-2-2-15,-1 0-2 16,0 0 1-16,3-2 1 16,-3 0 0-16,3 0 0 15,-5 0-2-15,3 0 4 16,-8 0-2-16,3 0 0 16,-3 0 0-16,4 0 0 15,3 2-7-15,1 0-4 16,1-2-4-16,1 0-3 15,1 0 3-15,-3 0 6 0,1 0 4 16,-6 0 3-16,-2 0 2 16,0 0 0-16,-3 0 0 15,3 3-1-15,-5 1-7 16,0 1-19-16</inkml:trace>
  <inkml:trace contextRef="#ctx0" brushRef="#br0" timeOffset="111511.251">18703 14702 33 0,'-5'0'42'0,"5"0"-18"16,0-2-5-16,0 2 8 15,0-2-7-15,0 2-12 16,0 0-8-16,0 0 0 0,0 0-2 16,23 0 2-16,10-4 1 15,9-1 5-15,10-4 4 16,-1 0-3-16,0 0 0 15,-4-3-4-15,-7 6 1 16,-7 2 2-16,-4-2 7 16,-2 1-1-16,-2 3-3 15,4-1-1-15,0 1-4 16,2 0 0-16,5 0 1 16,-3 0 1-16,7 0 2 15,-7 0 2-15,10-2 0 16,-3 2-5-16,3-2 1 15,1 2-3-15,0 2 3 0,12-4-5 16,-9 4 1-16,2-5-2 16,-2 4 1-16,-14-3-1 15,7 2 0-15,-9-2 2 16,0 3-2-16,-4 1 2 16,2 0-2-16,5 0 5 15,-5 0-3-15,3 0 1 16,10 0 0-16,2 0-1 15,0 0-2-15,8 0 1 16,-1 0-1-16,0 0 0 16,-4 0 2-16,-5 0 0 15,3 0 0-15,-3 0-2 0,-4-3 0 16,-5 1 1-16,0 0-1 16,4-2 0-1,5 2 2-15,0 0-2 0,1-2 2 16,-6 0-1-16,3 0-1 15,1 2 1-15,1-1 1 16,-4 3-2-16,-3 0 0 16,-4 0 0-16,3 0 0 15,-12 0 1-15,5 0-1 16,4 0 0-16,-2 0 3 16,0 0-2-16,5 0 0 15,-3 0 1-15,-2 0-1 16,2 0-1-16,2 0 1 15,0 0-2-15,-3 0 2 16,-1 0-1-16,-2 0 0 0,-3 0 2 16,5 0-2-16,-2 0 0 15,4 0 0-15,3 0 0 16,-13 0 3-16,4 0-2 16,2 0 1-16,-9 0-2 15,6 0 3-15,3 0-3 16,4 0 1-16,12-7 0 15,-1 1-1-15,9 0 1 16,2 2 0-16,5-4 2 16,-4 0-2-16,0 2-1 15,-10 0 0-15,-1 3 0 16,-6 1 0-16,-1 2-1 16,-5 0 1-16,0 0 0 0,5 0 0 15,-5 0 1-15,10 0-2 16,-4 0 2-16,3 0 0 15,2 0-1-15,-2 0 0 16,3-1 1-16,-1-5 1 16,1 2-2-16,-1-2 0 15,-9 4 3-15,-2 0-3 16,0 2 0-16,3 0 0 16,-5 0-2-16,0 0 2 15,2 0 0-15,2 0 0 16,4 0 0-16,-2 0 0 15,3 0 0-15,4 0 0 0,1 0 3 16,-1 0-4 0,2 0 1-16,1-2-2 0,-7 0 1 15,-5 0-4-15,-8-3-5 16,-7 4-3-16,-7-5-8 16,-7 1-20-16,0-2-23 15,-4-6-103-15</inkml:trace>
  <inkml:trace contextRef="#ctx0" brushRef="#br0" timeOffset="114211.1332">19376 15368 123 0,'0'0'60'16,"0"-2"-60"-16,0-6 0 16,0-2 21-16,4 3 42 15,-2 6-11-15,-2 1 0 16,0 0-18-16,0 0-13 16,3 0-15-16,5 0 0 15,8-3-6-15,17 0 2 16,23-2 2-16,29-1 1 15,27-3 2-15,8 3-6 16,7-4-2-16,0 2 0 0,-9 2 0 16,-9 5-1-16,-9 1-1 15,-13 0 1-15,-13 0 1 16,-9 1-1-16,-21 6 1 16,-9 0 1-16,-12-3 0 15,-10 2 0-15,-8-6 0 16,-5 0 1-16,0 2-1 15,0-2 3-15,0 0-3 16,0 0-2-16,0 0-7 16,0 0-22-16,0 2-30 15,-18-2-85-15</inkml:trace>
  <inkml:trace contextRef="#ctx0" brushRef="#br0" timeOffset="117466.2671">2331 11225 100 0,'-6'0'38'0,"-6"-7"-32"16,-1 1 16-16,1-7 10 16,-1 5-13-16,3-2-5 15,0 1-10-15,1 5 8 16,-6-7-11-16,6 1 1 15,-2 0 3-15,0-1-3 0,-5 4 2 16,3-1 0-16,-3 0-4 16,1 2 0-16,1-2 0 15,1 3 0-15,3 2 2 16,0-3-1-16,-1 0 0 16,-1 1 2-16,1-4-3 15,-3-2 5-15,4-2-4 16,-3-6 2-16,-3-3-3 15,5-6 0-15,2-2 0 16,2-3-3-16,2-10 3 16,1 3-3-16,1-6-2 15,3 0 2-15,0 0 3 16,0 4-3-16,0 3 3 16,0 5 0-16,0 6 0 0,0 5 0 15,5-4 0-15,4 1 0 16,5-1-8-16,3-2 7 15,-1-3 1-15,-1 8-1 16,1-4 1-16,5 3 0 16,-4 5-1-16,3-3-2 15,-2 4-2-15,-2 4-5 16,4 1 3-16,-3-1 0 16,4 5 1-16,1-1 0 15,6 0 4-15,-2 1 0 0,4 2 2 16,1-2-1-1,-2 2-2-15,-2 0 0 0,0 0-6 16,-9 3-12-16,0 2-9 16,-10 1 0-16,6 2 2 15,-5 0-23-15</inkml:trace>
  <inkml:trace contextRef="#ctx0" brushRef="#br0" timeOffset="117797.6492">2487 9591 251 0,'2'-6'0'0,"9"2"-52"0,3 2-33 15,-2 2 28 1</inkml:trace>
  <inkml:trace contextRef="#ctx0" brushRef="#br0" timeOffset="118171.3033">2674 11007 256 0,'-8'0'42'0,"0"0"-42"16,4 0 1-16,2 0 3 15,0 0 1-15,2 0-5 16,-3 0 4-16,3 0-3 16,0 0-1-16,0 0-7 15,0 0-10-15,0 0-22 16,0 0-21-16,0 0 2 15,0 0 15-15,3 0-24 0</inkml:trace>
  <inkml:trace contextRef="#ctx0" brushRef="#br0" timeOffset="121711.6669">18122 9444 347 0,'-12'-7'32'0,"8"2"-32"16,4 5 5-16,0 0-5 15,0-1 3-15,0-2 2 16,18 3-5-16,24-3 4 16,23-1-3-16,13 1 7 15,18 3-1-15,6 0-1 16,5 7-6-16,5 11 2 16,10 0-1-16,-4-3 0 15,13-3-1-15,8-3 0 0,5-7 3 16,17-2-3-16,6 0 2 15,-3 0 0-15,0-5-2 16,-20 5 0-16,-16 0 0 16,-20 0 0-16,-14 9 0 15,-23 5-2-15,-13 0 2 16,-15-4 0-16,-10-2-1 16,-13-4 1-16,-9 0 0 15,-4-4 0-15,-7 0 1 16,0 0 3-16,0 0 8 15,0 0 0-15,0 0 1 0,0 0-1 16,0 0 1 0,-9 0-10-16,5 0 1 0,1 0-2 15,3 0-1-15,0 0 0 16,0 0-1-16,0 0 0 16,0 0-1-16,0 0 0 15,0 0-1-15,0 0 2 16,0 0-2-16,0 0 2 15,0 0-3-15,0 0 1 16,0 0 0-16,0 0 0 16,0 0 1-16,0 0-1 15,0 0 1-15,16 0-3 16,19 0 4-16,30 0 2 0,22 0 2 16,17 0-4-1,19-4 2-15,13-11-2 0,0 1 0 16,-16 1 0-16,-4 5 0 15,-22 4 0-15,-9 2 1 16,-12 2-2-16,0 0 2 16,-1 0-1-16,-1 6 0 15,0 2 2-15,-1-2 1 16,-6 2-2-16,-6-4 1 16,-9-1 0-16,-16 2 1 15,-6-4-1-15,-13 2 1 16,-10-1-3-16,1-1 2 15,-5-1 0-15,0 0 0 16,0 3 0-16,0-3-2 0,0 0 1 16,0 0 0-16,0 0-1 15,0 0 0-15,0 0 0 16,0 0 0-16,0 0 0 16,0 0 2-16,0 0 0 15,0 0 2-15,0 0-4 16,0 0 7-16,0 0-4 15,0 0 1-15,0 0-2 16,0 0-1-16,-11 0-1 16,-5 0-10-16,-11 0-45 15,-17 0-136-15</inkml:trace>
  <inkml:trace contextRef="#ctx0" brushRef="#br0" timeOffset="123401.0024">10325 11368 347 0,'0'-15'38'0,"-11"-6"-30"16,-21 1 38-16,4 4-17 15,-1 5-19-15,2-1 7 16,-6 3-13-16,-5-2 0 16,-6 1-4-16,-1 0 1 15,-9-1 2-15,-4 1-3 16,-2-7 3-16,-11 1-3 16,-2 2 0-16,-12 0 0 15,-4-5-1-15,9 5 2 16,2-3-3-16,11-2 2 15,11 4-1-15,12-4-1 0,3-1 1 16,10-1-1-16,4-4-2 16,12 0 3-16,1-1-4 15,14-6 2-15,0-7-12 16,16-1 4-16,15-4 6 16,7 2 4-16,7 2 1 15,13-3-2-15,-1 4 2 16,17-2-5-16,4 5 4 15,-4 2 1-15,-1 7 0 16,-2 4 0-16,1 4 0 16,-1 8 1-16,-2 5 1 15,-5 3-2-15,15 0 1 16,-4 1 1-16,6 0-2 16,8 0 2-16,2 2-2 15,14 0 2-15,2 0-1 0,8 0 1 16,1 15-1-16,-4 2-1 15,-16-1 0-15,-7 4 1 16,-2 4-2-16,-9-1 2 16,-12 1-3-16,2 2 2 15,-11 2 0-15,-3 0-2 16,-5-2 1-16,-11 4 1 16,-5-7-2-16,-10 0 1 15,-10-5-3-15,-7 0 4 16,-6-8-4-16,0 0 2 15,0 8 2-15,-28 8 2 16,-28 14 8-16,-20 6-5 0,-20 6-4 16,-6-5 1-16,2-3 5 15,1-6-7-15,6-5 0 16,9-4 4-16,3-12-3 16,23 0 4-16,10-7-2 15,11-6 2-15,20-2-4 16,3-2 6-16,10 0-2 15,-1 0 1-15,5 0-2 16,0 0 0-16,0 0-1 16,0 0-1-16,0 0-2 15,0 0 0-15,0 0-1 16,0 0 2-16,0 0-1 16,0 0 0-16,0 0 0 0,0 0 0 15,0 0 0-15,0 0 0 16,0 0 0-16,0 0 2 15,0 0-2-15,0 0 1 16,0 0 1-16,0 0-4 16,0 0-2-16,0 0-3 15,0 0-7-15,0 0-2 16,0 0-3-16,0 0 1 16,0 0 9-16,0 0 2 15,-4-4 5-15,-12 4-96 16,-10-2-83-16</inkml:trace>
  <inkml:trace contextRef="#ctx0" brushRef="#br0" timeOffset="129077.309">22428 15980 196 0,'-2'-10'16'0,"0"-2"-10"15,2-3 34-15,-5 3-23 16,5 3-5-16,0 0 17 15,0 9 2-15,0-1-7 16,0 1-1-16,0 0 2 16,0 0-7-16,0 0-7 15,0 0-10-15,7 0-1 16,20 0 0-16,6 0 5 16,23 0 0-16,11 0-1 15,7 0-2-15,10 0 0 16,-6 0-2-16,-7 0 0 15,1-3 0-15,-13 3-1 0,-3 0 1 16,-4 0 0-16,-3 0 1 16,6 0 0-16,3 3 1 15,1-3 1-15,9 0-2 16,-6-3-1-16,1-10 0 16,-18 3 2-16,-1 1-1 15,-11 5 1-15,2 4 0 16,-4 0 2-16,2 0 0 15,7 10-2-15,8 3 2 16,6 0-3-16,6-4 0 16,9-5 0-16,12-4-1 15,6 0-1-15,-2-10-5 16,-14-9 4-16,-13 9-1 0,-16 4 3 16,-20 6-1-1,1 0 0-15,-6 0 2 0,8 0 1 16,4 10 0-16,2 5 1 15,7-4-2-15,-1 6 1 16,2-7-1-16,-4-2 0 16,3-2-2-16,0-2 1 15,-5-3-1-15,6 6 1 16,-6-3-2-16,-9-2 0 16,-10 2 1-16,-10 0 0 15,0-4 0-15,-4 0 0 16,0 0 2-16,5 0-2 0,-5 0 0 15,0 0 1-15,0 0-9 16,0 0-14-16,0 0-51 16,-36 0-127-16</inkml:trace>
  <inkml:trace contextRef="#ctx0" brushRef="#br0" timeOffset="132360.9696">18937 17084 17 0,'-9'-7'361'0,"5"4"-345"16,4 3-11-16,0 0 3 16,0 0-4-16,0 0-4 15,0 0-9-15,15 0-6 16,12 0 15-16,11 5 0 15,-3 0 0-15,8-1 0 16,1-1 0-16,6-2 1 0,-4-1 0 16,3 3-1-16,0-1 0 15,-4-2 0-15,-3 4 0 16,1 1 0-16,-6 0 0 16,5 1 2-16,10-5-4 15,4-1 4-15,6 0-4 16,7 0 4-16,-7-7-2 15,1 2 0-15,-18 5 0 16,-10 0 0-16,3 0 0 16,-9 0 0-16,2 0 0 15,-2 0 1-15,0 3 0 16,9 0 2-16,-3-3-3 16,15 0 1-16,6 0 1 0,-8 0-2 15,4-1 3-15,-15-1-2 16,3 2 1-16,-4 0-2 15,-2 0-2-15,4 8 2 16,-5 4 2-16,-2-4-2 16,0 2 5-16,3-3-2 15,-3-6 0-15,2-1-1 16,5 0-1-16,-5 0 5 16,6 0-4-16,-4-1 1 15,-1-2-2-15,-5 3 0 16,-7 0-1-16,4 0-2 15,1 0 1-15,6 4 1 0,1 8 0 16,2-6 0-16,4-2 2 16,2 0 1-16,5-4-3 15,-3 0 0-15,12 0 0 16,-6 0 1-16,-11-4-1 16,1 4 0-16,-4 0 0 15,0 0-1-15,2 0-2 16,-3 0 3-16,1 0 0 15,4 0 0-15,-4 0 0 16,6-2 0-16,0-5 0 16,-1 1 0-16,-1 3 0 15,-7-1 0-15,-2 4 0 16,7 0-1-16,-3 0 1 0,4 0-1 16,1 7-1-1,4 2 1-15,-1-3 1 0,7-6-1 16,4 0 1-16,2 0 0 15,-2 0 1-15,-4 0 0 16,-2-4 1-16,-6-1-2 16,-7 4 0-16,-2 1 0 15,2 0 0-15,-2 0-2 16,5 0 2-16,-1 0 0 16,3 0 0-16,3 0 2 15,-3 0-2-15,2 0 0 16,-1 0 0-16,-6 0 1 0,1 0-1 15,-7 0 0 1,0 0 1-16,4 1-2 0,-2 6 1 16,5-1-1-16,7 4 1 15,-1-2 0-15,2-1 0 16,3-1 0-16,-1-1 0 16,4-1 0-16,-8-2 0 15,-4 0 0-15,2 0 0 16,-2 0 0-16,-9 0 0 15,-2 2 0-15,-5-4 0 16,3 4 0-16,1-4 0 16,3 0 0-16,4 4 0 15,8-4 0-15,1 0 0 16,7 0 0-16,0 0-2 16,-2 0 1-16,-5 0 0 0,-4 0 1 15,-18 0 0-15,-4-4 1 16,-5 4-2-16,-7-4 2 15,-2 4-2-15,3 0 1 16,-3-2-2-16,0 0 1 16,0 2 0-16,-2 0-1 15,0-2-6-15,0 2-9 16,0-4-44-16,-21-4-218 16</inkml:trace>
  <inkml:trace contextRef="#ctx0" brushRef="#br0" timeOffset="133651.8465">19479 17610 280 0,'-14'-4'111'0,"5"0"-109"15,9 4-1-15,0 0 8 16,0 0 5-16,0 0-6 16,0 0-3-16,0 0-1 0,0-2-2 15,0 2-2 1,2 0 1-16,10 0-1 0,12 0 3 15,5 0 2-15,11 0-3 16,5 0 1-16,5 0 1 16,11 0-1-16,4 0-2 15,2 0-1-15,4 0 0 16,-7 2 1-16,1 2-2 16,7-2 2-16,-10 4-3 15,-5 0 2-15,3 0 0 16,-6-1-4-16,0 4 4 15,-10-3 0-15,12-4 0 0,-7 0 0 16,6-2 0-16,3 0 0 16,5 0 1-16,-5 0-1 15,-5-4 0-15,-1-5 0 16,1 1 0-16,-6 5 0 16,-1 0 0-16,4-2 0 15,-13 5-1-15,4-4 2 16,3 4-2-16,-6-4 1 15,5 4-1-15,-1 0 1 16,14-4 0-16,0 0 0 16,6-2 0-16,-2 2 1 15,7 4-1-15,-9 0 0 16,-5 0-1-16,-8 0-1 16,1 0 2-16,0 0 0 15,-3 0 2-15,7 0-2 0,-6 0 1 16,14 0 0-16,-2 0 1 15,4 0-2-15,-2 0 3 16,-1-2-2-16,0-1 2 16,-4 3-3-16,-6 0 1 15,7 0-1-15,-10 0 1 16,2 0-1-16,1 0 0 16,3 0 0-16,-4 0 0 15,-1 0 0-15,-3 0 0 16,-2 0 1-16,-1 0-1 0,0 0 0 15,-1 3 0 1,2-1-1-16,1 2 1 0,-2-4 0 16,-1 0 0-16,2 0 1 15,-7 0-1-15,-8 0 1 16,-7 0 0-16,-5 0-1 16,-3 0-2-16,-8 0-6 15,-2 0-33-15,0-9-59 16,-23-16-154-16</inkml:trace>
  <inkml:trace contextRef="#ctx0" brushRef="#br0" timeOffset="138160.6663">23092 17111 68 0,'-8'0'27'15,"-2"0"-20"-15,4 0-7 16,-4 0-13-16,7-10-28 16,-5 0 34-16,6-2 7 15,-2 6 2-15,4-6 37 16,-7 12 13-16,5-5 22 16,2 5-26-16,0 0-14 15,0 0-20-15,0 0-10 16,0 0-4-16,0 0 0 15,0 0 0-15,0 0 0 16,9 0 0-16,22 0 4 0,10 0 4 16,9 0-2-1,15 0 1-15,5 0-5 0,7 0 3 16,4-1-3-16,-8-2 5 16,-4 3-3-16,-5 0 2 15,0 0-5-15,-5 4 0 16,-1 1 1-16,2 7-2 15,0-8 0-15,-2-2 0 16,-4 6 0-16,0-4 0 16,-12 2 1-16,-5 2-1 15,1-2 1-15,-9 1 1 16,4 2-2-16,2-1 0 0,-7-2 0 16,1 2-2-1,2-2 4-15,10-2-4 0,1-4 2 16,-7 0 0-16,1 0-1 15,-5 0 0-15,-4 0 1 16,-11 0 0-16,-1 0 0 16,-1 0 0-16,-1 0 0 15,5 0 1-15,-6 0-2 16,9 3 2-16,-3 0-1 16,-2-1 1-16,-3-1-1 15,3 2 0-15,-3-1 0 16,-4 0-1-16,2 0 2 15,0-2-2-15,-6 4 1 16,4-4-1-16,-7 0-1 16,0 0 0-16,0 0-2 0,-2 0 2 15,0 0 1-15,0 0-3 16,0 4 3-16,0-4-4 16,0 0 3-16,0 0-5 15,0 0 4-15,-2 0-1 16,-18-8-18-16,-7-2 2 15,-4-2 13-15,-5-2 7 16,-8 8-3-16,-12-2 1 16,-4-1-2-16,-9 2 3 15,-9-3-2-15,-2 4 3 16,-11 2 0-16,4 0-2 16,2 0 2-16,7 0 2 0,13 2 15 15,14-1 11-15,10 2-5 16,4 1-21-16,3 0 1 15,5 0-3-15,10 0-2 16,6 0 2-16,10 0-2 16,3 0 1-16,0 0-12 15,0 0 4-15,0 0 4 16,0 0 4-16,0 0-4 16,2 0 1-16,12 0 4 15,1 0 3-15,10-3 0 16,2-2-3-16,1 1 2 15,4 4 0-15,8-5 1 16,4 5-2-16,3-1 7 0,9-2-2 16,2 2 2-16,0-3-1 15,-3 0 0-15,1 4-2 16,-9 0-3-16,-3 0 0 16,-6 0-2-16,-5 0 3 15,-10 0-3-15,-9 0 0 16,-8 0 4-16,3 0 0 15,-9 0 7-15,0 0-1 16,0 0 0-16,0 0-7 16,0 0-1-16,0 0-2 15,0 0 0-15,4 0-2 16,6 0-1-16,-6 0 3 0,0 0 0 16,1-5-3-1,-5 5-4-15,0 0 1 0,0-4-2 16,0 0-12-16,0-2-89 15</inkml:trace>
  <inkml:trace contextRef="#ctx0" brushRef="#br0" timeOffset="139502.0647">20211 17712 150 0,'-24'-4'49'0,"10"2"-13"16,8 2 11-16,4-4-7 15,2 4 10-15,-2-2-1 0,2 0-16 16,0 2-18-16,0 0-8 16,0 0-6-16,0 0-2 15,2 0 0-15,18 0-4 16,18-4 4-16,20 4 1 15,13 0 0-15,6 0 1 16,20 0-1-16,3 0 3 16,11 0-3-16,11 0 1 15,6 0-2-15,3 6 1 16,2 6 0-16,-10-1 0 0,6 0 0 16,-6-1 0-16,-5-2 1 15,-2 1-2 1,-7-6 2-16,5 0-2 0,-9-3-2 15,-5 0 3-15,-13 0-1 16,-16 0 1-16,-13 0 0 16,-6 0 0-16,-12-3 0 15,-11 1 0-15,-12 1 0 16,-3 1-1-16,-8 0 1 16,1-3-3-16,-7 3-2 15,0 0-2-15,0-2-5 16,0 2 8-16,0-4-2 15,-7-1 2-15,-15-4-11 16,-16 0-1-16,-6-2 6 16,-12 1 10-16,-2 4 0 0,-11 4 0 15,-11 2 0-15,-14 0 1 16,-6 0-1-16,-6 2-1 16,-1 4 0-16,3-6 2 15,8 0-1-15,5 0 3 16,20 0 5-16,13-8 12 15,14-2-1-15,10 6-1 16,12-1-7-16,13 3 1 16,5-1-9-16,1 0 0 15,3 3-3-15,0 0 0 16,0 0-3-16,0 0-2 16,14 0-2-16,19 0-2 0,21 0 9 15,23 0 0-15,19-5 3 16,16 1-3-16,-8-2 0 15,12 2 0-15,-1-2-2 16,7 0 2-16,-4 0-2 16,-5-1 2-16,-8 4-1 15,-11 0 1-15,-19-2 0 16,-6-3 0-16,-21 8-1 16,-9-2 1-16,-10 0 0 15,-9 2-1-15,-13 0-1 16,-5 0-1-16,-2 0 2 15,0 0 1-15,0 0-1 16,0 0 0-16,0 0 1 0,0 0-2 16,-9-2-4-1,-7-2 2-15,-11 0-6 0,-4 0-12 16,-2 4-16-16,-7-2-55 16,-4-7-105-16</inkml:trace>
  <inkml:trace contextRef="#ctx0" brushRef="#br0" timeOffset="146288.8635">6464 11309 137 0,'0'0'0'16,"0"0"-9"-16,0 0-10 15,0-2-2-15,0-5 8 16,0-6-5-16,0 9 18 15,7-1 5-15,-5 2-5 16,-2 3 1-16,0-2 0 0,2 2 6 16,-2 0 1-16,0 0-2 15,0 0 4-15,0 0 7 16,0 0 14-16,0 0 10 16,0 0 2-16,0 0-6 15,0 0 2-15,0 0-12 16,0 0-12-16,0 0-14 15,0 0-1-15,0 0-2 16,0 0-2-16,0 0 4 16,0 0-3-16,0 0 3 15,0 0-4-15,0 0 3 16,0 0-1-16,0 0 0 16,5 0-1-16,8 0-2 0,12 0 4 15,8 0 2-15,9 0 1 16,12 0-2-16,2-5 2 15,-8 1-2-15,6 2 2 16,-7-4-1-16,-5 1-1 16,-1 1 0-16,3 0 0 15,-8 2-1-15,-12-2 0 16,5 2 0-16,-5 0 0 16,-8 0 0-16,-9-3 2 15,-3 5-1-15,-4-1 4 16,0 1 10-16,-2 0 5 15,-15-6-11-15,-10-1-8 0,-7-2-8 16,3 3 1-16,-4 2 1 16,-4-2 5-16,-3-2-3 15,7 1 3-15,-13 3 1 16,11 0 0-16,-1-5 0 16,-2 5 1-16,13 0 5 15,9 0 0-15,0 2 1 16,7 0-7-16,0 0 2 15,11 0-1-15,-2-1 0 16,2 3-1-16,0 0-1 16,0 0 0-16,0-1 1 15,0 1 0-15,0 0 0 16,0 0-4-16,9 0-6 0,11 0 10 16,11 0 0-1,9 0 0-15,-1 0 0 0,-5 0 0 16,-5 0-1-16,0 0-5 15,-4 0 3-15,-8 1-3 16,-1 4 1-16,-5-1-6 16,-11-2 2-16,0-2-1 15,0 2 3-15,0 2-4 16,-19 4-5-16,-12 4 14 16,-17-2-9-16,-2 4 5 15,-6-8 6-15,-4-2 2 16,-3-4-1-16,14 0 0 0,2 0 7 15,7 0 3 1,16 0 12-16,6-4 3 0,9 0-9 16,9 4-9-16,0-2 5 15,0 0-4-15,0 2-8 16,0-4-1-16,15 2-4 16,14-4 4-16,7-1 0 15,5 6 0-15,1 1 0 16,-5 0 0-16,6 0-4 15,-5 0 2-15,6 0 1 16,-3 4 0-16,-6 0 1 16,5-2-4-16,-9-2 3 15,-4 0-2-15,-4 0 0 16,-6 0-2-16,-14 0 2 16,0 0 0-16,-3 0 3 0,0 0 3 15,0 0-3-15,-17-2-6 16,-12-2-24-16,-4 1 13 15,-7 3 5-15,1 0 3 16,-5 0-1-16,1 0 8 16,1 0 2-16,0 0-3 15,9 0 3-15,6 0 3 16,7 0 11-16,11 0 9 16,3 0-3-16,6 0 0 15,0 0-7-15,0 0-5 16,0 0-6-16,0-1 0 15,0 1-2-15,0 0-1 0,4-2-4 16,11 2 3-16,10 0 2 16,2 0-1-16,8 0 1 15,-4 0 0-15,12 0 0 16,-1 0-1-16,-4 0 1 16,-5 0-1-16,-4 0 0 15,0 0 1-15,-14 0-3 16,1 0 5-16,-9 0-4 15,-7 0 4-15,0 0-2 16,0 0 8-16,0 0 8 16,-7-4-4-16,-11-2-12 15,-13-2-3-15,-7 2-4 16,7 4 7-16,-4-2-13 0,-1 2 11 16,1 0-1-16,8-1 2 15,4 2 1-15,8-2 2 16,3 1 0-16,10 2-2 15,2-4 2-15,0 4-2 16,0 0 0-16,0-1-8 16,0 1-4-16,16-2-6 15,6 1 14-15,3-3 1 16,10-1-4-16,-4 5-7 16,6 0-5-16,-4 0 4 15,-2 0-11-15,5 6 6 16,-7 1-15-16,2 2-13 0,-4-1-19 15</inkml:trace>
  <inkml:trace contextRef="#ctx0" brushRef="#br0" timeOffset="153031.0651">6689 11105 0 0,'0'0'5'15,"0"0"-3"-15,0 0-2 0,0 0 0 16,0 0 0-16,0-2 21 15,0 2 13-15,0-2 3 16,0 2 13-16,0 0-11 16,-4 0-24-16,-1 0-11 15,1 0-4-15,0 0-5 16,-3 0-1-16,0 0 6 16,0 0 0-16,3 0 3 15,-5 0 2-15,5 0 3 16,-8 0 3-16,10 0 0 15,-4 0 0-15,-1 0 1 16,-5 0-2-16,8 0-7 0,-2 0 2 16,1 0-5-16,3 0 2 15,-4 0-2-15,-2-2 4 16,5 2-2-16,2-2 6 16,1 0 12-16,0 2 4 15,0-2-2-15,0 0-12 16,0 2-1-16,0 0-9 15,1 0 0-15,18-2-5 16,6 2 5-16,8-2 1 16,7 2 2-16,2-3-3 15,-1 1 1-15,-6 2-2 16,3-1 2-16,-7 1-2 16,-2-3-1-16,5 3 2 0,-12 0-1 15,-7-2-1-15,-5 2 1 16,-8 0 1-16,-2 0 1 15,0 0 0-15,0 0 7 16,0 0-1-16,0 0 0 16,-4 0-4-16,-10 0-2 15,-10 0-1-15,-4-1-3 16,1-3 2-16,-8 0-3 16,-5 1 2-16,-4-2 2 15,-10 1 1-15,5 2 0 16,0 0 1-16,14-1 3 15,6 2 9-15,6-2 2 0,17 2-5 16,-2 1-1-16,8-2-5 16,0 2-4-16,0-2-1 15,0 2-4-15,0 0 1 16,10 0-3-16,5 0-3 16,13 0 9-16,4 0-1 15,13 0 2-15,2 0-2 16,-2 0 3-16,-8 4-3 15,3 0 2-15,-2 0-2 16,-3-2 1-16,-6 2-1 16,6-2 1-16,-4 0-3 15,-7-2 3-15,-2 3-6 16,-6-3 5-16,-14 0-6 0,3 0 7 16,-5 0 0-16,0 0 14 15,-5 0-3-15,-11 0-11 16,-13 0-1-16,-2 0-11 15,-9 0 7-15,-3 0-4 16,-1 0 3-16,2 3 1 16,-3 5 4-16,3-1-2 15,0 0 6-15,13-3-3 16,9-2 0-16,9-2 4 16,9 0 2-16,2 0 1 15,0 0-7-15,0 0-6 16,0 0 1-16,6 0 2 0,14 0-3 15,9 0 6-15,7 0 1 16,8-6-1-16,-2-1 3 16,-3 3-3-16,3 1 0 15,-7 1 1-15,4 0-2 16,-1 0 1-16,-7 2-1 16,-5 0 1-16,-6 0-3 15,-4 0 3-15,-5 0-8 16,-9 0 5-16,-2 0-1 15,0 0 4-15,0 0 3 16,0 0-1-16,-16 0-2 16,-12 0 0-16,-13 0-2 15,-5 0-4-15,-10 2 6 16,-2 9-3-16,-4 2-1 16,-1-1 2-16,5-1 2 0,16-7 2 15,9 0 3-15,15-4 5 16,11 0 1-16,7 0 2 15,0 0-6-15,0 0-7 16,0 0-1-16,0 0-2 16,21 0-1-16,0 0 4 15,17-4 1-15,-2-3-1 16,11 1 0-16,-2 2 0 16,-10 0-1-16,5 2 0 15,-2 0 1-15,-5-2 0 16,0 2-1-16,-6-2-1 15,-2 4 0-15,-14-3 1 16,-6 3-1-16,-3-2 1 16,-2 2 2-16,0 0 1 0,0 0 6 15,0 0 4-15,-18-1-12 16,-9-2 0-16,-8 3-5 16,-7 0-1-16,3 0 0 15,-6 0-2-15,4 4-2 16,2 5 9-16,10-5-1 15,12-2 4-15,8-2 0 16,7 0 7-16,2 0-1 16,0 0-1-16,0 0-7 15,0 0 0-15,0 0 0 16,13 0 0-16,10 0-1 16,6-2 1-16,6-4 1 15,7-1-1-15,1 1 0 0,-3 3-1 16,0 1 0-16,-5-2-2 15,1 4 1-15,-9 0-1 16,-9-2 3-16,-3 2-3 16,-10 0 0-16,-5 0 3 15,0 0 0-15,0 0 6 16,0 0 1-16,-14 0 0 16,-1 0-7-16,-14 0 0 15,-4 0-7-15,-8 0 3 16,-3 0 3-16,1 0-3 15,-3 8-2-15,4 0 4 0,5-2 2 16,8-4 0-16,12-2 4 16,8 0 2-16,7 0 4 15,2 0-3-15,0 0-7 16,0 0-2-16,0 0-2 16,20 0 0-16,4 0 2 15,13-7-1-15,5 0 6 16,-7 3-5-16,1 0 2 15,-5 4-1-15,0-2-3 16,-2 2 3-16,-2 0-2 16,-5 0 3-16,-2 0-2 15,-7-1-1-15,-8 1 1 16,-3 0 1-16,-2 0 1 16,0 0 3-16,0 0 6 0,0 0-5 15,0 0-4-15,-7 0 0 16,-6 0-4-16,2 0 0 15,-3 0-5-15,-1 0 6 16,-1 0-1-16,1 0 2 16,-5 0 1-16,-1 0 1 15,8 0 0-15,-1 0 1 16,10 0 5-16,0 0-1 16,4 0 3-16,0 0-8 15,0-3 0-15,0 1-3 16,0 2 0-16,0 0-8 15,0 0 1-15,0 0 3 0,0 0-2 16,0 0 5 0,0 0 3-16,0 0 0 15,0 0 2-15,0 0-1 0,0 0 0 16,0 0 0-16,0 0 0 16,0 0 0-16,0 0-1 15,0 0 1-15,2 0-1 16,0 0 0-16,0 0 0 15,-2 0-3-15,0 0 3 16,0 0 0-16,0 0 1 16,0 0 0-16,2 0 1 15,-2 0-1-15,0 0 1 16,0 0-2-16,0 0 1 16,0 0 0-16,0 0-1 15,0 0 1-15,0 0 0 0,0 0 0 16,0 0-1-16,0 0 2 15,0 0-1-15,0 0 1 16,0 0-2-16,0 0 2 16,0 0-1-16,0 0 0 15,0 0-1-15,0 0 1 16,0 0 0-16,0 0-1 16,0 0 1-16,0 0-1 15,0 0-2-15,0 0 1 16,0 0 0-16,0 0 2 15,0 0-2-15,0 0 1 16,0 0 0-16,0 0 0 0,6 0 0 16,-4 0 1-16,0 0-1 15,-2 0 0-15,0 0-3 16,0 0 2-16,0 0-1 16,0 0 2-16,0 0-5 15,2 0 6-15,-2 0-3 16,0 0 3-16,0 0-2 15,0 0 2-15,0 0 0 16,0 0 1-16,0 0 0 16,0 0 2-16,0 0 3 15,0 0-2-15,0 0-3 16,0 0-1-16,0 0 0 16,0 0-1-16,0 0 0 0,0 0-2 15,0 0 1-15,0 0 2 16,0 0 0-16,0 0 5 15,0 0-4-15,0 0 0 16,0 0-1-16,0 0 0 16,0 0-1-16,0 0 1 15,0 0 0-15,0 0-3 16,0 0 3-16,0 0-1 16,0 0-1-16,0 0 4 15,0 0-1-15,0 0 1 16,0 0 0-16,0 0-1 15,0 0 1-15,0 0 2 0,0 0-2 16,0 0 0 0,0 0 1-16,0 0-1 0,0 0-1 15,0 0-1-15,0 0 0 16,0 0-1-16,0 0 0 16,0 0 1-16,0 0-1 15,0 0 0-15,0 0 1 16,0 0 0-16,0 0-2 15,0 0 2-15,0 0 0 16,0 0 0-16,0 0-1 16,0 0 1-16,0 0-2 15,0 0 1-15,0 0 1 16,0 0-1-16,0 0 2 0,0 0-1 16,0 0 1-1,0 0 2-15,0 0 2 0,0 0-1 16,0 0 0-16,0 0-3 15,0 0 1-15,0 0-1 16,0 0-1-16,0 0 1 16,0 0-1-16,0 0 0 15,0 0 0-15,0 0-1 16,0 0 2-16,0 0-1 16,0 0 1-16,0 0-1 15,0 0 1-15,0 0-2 16,0 0 1-16,0 0 0 0,2 0 1 15,-2 0-1 1,0 0 4-16,0 0 1 16,0-2 3-16,0 2-3 0,0 0 2 15,0 0-6 1,0 0 0-16,0 0-1 0,0 0-2 16,0 0-2-16,0 0 0 15,0 0 0-15,0 0-2 16,0 0 2-16,0 0-2 15,0 0 5-15,0 0 0 16,0 0 0-16,0 0 1 16,0 0 0-16,0 0 0 15,0 0-1-15,0 0-2 16,0 0-6-16,0 0-7 16,0 0-17-16,0 0-2 0,0 0 1 15,0 0 13-15,0 0 19 16,0 0-2-16,0 0 4 15,2 0 0-15,-2-4 1 16,7-1-1-16,-3 0-5 16,-2-1-14-16,8 0-21 15,-8 1-8-15,0 4 0 16,-2 0 37-16,0 1 11 16,0 0 20-16,0 0 13 15,0 0-3-15,0-3-1 0,0 3 1 16,0 0 0-1,0 0-9-15,0 0-7 16,0-2-4-16,0 0 0 16,0 0-4-16,0-1 3 0,0 3-5 15,0 0-1-15,0 0-3 16,0 0-2-16,0 0 1 16,0 0-5-16,0 0 4 15,0 0-3-15,0 0 4 16,0 0-5-16,0 0 6 15,0 0-3-15,0 0 3 16,0 0-3-16,0 0-4 16,0 0-2-16,0 0-4 15,0 0 2-15,0 0 5 16,0 0 6-16,0 0 0 0,0 0 4 16,0 0-1-1,0 0 3-15,0 0 1 0,0 0-3 16,0 0-4-16,0 0-4 15,0 0-3-15,0 0-12 16,0 0-17-16,0 0-7 16,0 3 17-16,0 3 3 15,0-2 13-15,0-4 4 16,0 0 6-16,0 0 3 16,0 0 0-16,0 1-3 15,0 4 0-15,0-2-5 16,0 4-5-16,0-4-11 0</inkml:trace>
  <inkml:trace contextRef="#ctx0" brushRef="#br0" timeOffset="158160.845">2444 11175 7 0,'-13'0'41'16,"0"-4"-3"-16,-3-2-7 16,-1 5 7-16,-1-1-12 15,-3-1-25-15,0 3-1 16,-6 0-1-16,0 0-2 15,-2-2 2-15,-6 0 1 16,6-4 2-16,-5-2 4 16,-3-2 23-16,-4-2-8 15,-8-2-16-15,-4 4-4 16,-5-1-2-16,-5 3-4 16,7 3 4-16,6-1 1 15,5 0 0-15,7-5 0 0,5-3 1 16,4-3-1-16,-3-3 3 15,6-5 6-15,5-1 2 16,4-3-9-16,5-4-2 16,6-1-4-16,6-4 2 15,0-2-3-15,0 0 0 16,8-2 3-16,8-2 2 16,2 4 0-16,2 2 0 15,3 3 1-15,1 9 1 16,0 4-2-16,5 0 2 15,0 8 0-15,4-3-2 0,10 3 0 16,6-3 1 0,7-5 2-16,0 4-3 0,-3 4 1 15,-4-2-1-15,2 2 1 16,1 4-1-16,-6 0 0 16,1 1 1-16,4 3-1 15,1-1 0-15,-1-1 0 16,4 2 0-16,-3-1 1 15,-5 6-2-15,-3-1 1 16,-4 0 0-16,-4 2-1 16,-2 0 1-16,1 0 0 15,-4 0 0-15,3 4-1 0,-3 8 0 16,-6 4 1 0,4 8-4-16,-6 2 3 0,2 4-2 15,0 0 1-15,-3 3 1 16,-7-8-3-16,-1-5 4 15,-5 2-4-15,0 0 4 16,-9 8-1-16,0 9 1 16,0 3-2-16,0 6 0 15,-5-2 0-15,-10-4 2 16,-1-6 0-16,1-10-2 16,-1 1 1-16,-1-8-1 15,-8 0 4-15,2-3-2 16,-1-1 1-16,-5-5 5 15,9 1-6-15,4-7 10 16,3-4-3-16,6 0 1 16,5 0 0-16,2 0-3 15,0 0-3-15,0 0 8 0,0 0-3 16,0 0 0-16,0 0 3 16,0 0-4-16,0 0 2 15,0 0-5-15,0 0 1 16,0 0-3-16,0 0 3 15,0 0-2-15,0 0 2 16,0 0-3-16,0 0-1 16,0 0 2-16,0 0-1 15,0 0-1-15,0 0 0 16,0 0-3-16,0 0-8 0,0 0-3 16,0 0-4-1,0 0-8-15,0 0-15 0,0 0-12 16,11 0-2-16,2 0-40 15</inkml:trace>
  <inkml:trace contextRef="#ctx0" brushRef="#br0" timeOffset="159579.0229">9414 11091 82 0,'-16'-7'101'0,"12"4"-59"15,0 0-2-15,4 3 17 16,0 0-24-16,0 0-24 15,0 0-2-15,0 0-6 16,0 0-1-16,0 0-5 16,2 0-2-16,18 0-3 15,11 0 8-15,16 0 1 16,1 0 2-16,22 0 1 16,-1 0-2-16,9 0 5 15,7 0-5-15,1 0 0 16,8 0 0-16,0 0-1 15,2 4 0-15,-5 1-2 16,3 1 2-16,-17-2 1 16,6 0-1-16,-12 0 2 0,-13 0-2 15,-6 2 1-15,-19-2 0 16,-17 2 0-16,-3-3-1 16,-9 0-1-16,-4-2-11 15,0 2 11-15,0-1-3 16,-6 2 2-16,-21 2-3 15,-18 4 5-15,-24 2-17 16,-20 0-1-16,-22 2 2 16,-17 5-11-16,-7-7 3 15,-16 3-8-15,1-3 15 16,0 0 18-16,17-6 5 16,21-2 28-16,24-4 7 0,20 0-22 15,25 0-1-15,22 0 18 16,10 0-2-16,9 0-4 15,2 0-26-15,0 0 0 16,20 0-3-16,24-6 0 16,39-7 2-16,26-10 0 15,25-1 0-15,10-4-1 16,8 9-2-16,-5-2 3 16,-14 6-4-16,2 10 2 15,-15 5 0-15,-7 0 0 16,-13 0 0-16,-3 7-1 15,-24 6-1-15,-13-3 2 16,-18-2 0-16,-9-2-1 0,-8-3 2 16,-11-2-1-16,-12 1 1 15,-2-2 3-15,0 0 11 16,0 0 7-16,0 0-3 16,-2 0-7-16,-10 0-2 15,8 0-10-15,2 0 4 16,0 0-3-16,2 0-1 15,0 0 0-15,0 0-5 16,0 0-10-16,0 0-22 16,0 0-38-16,0 0-94 15</inkml:trace>
  <inkml:trace contextRef="#ctx0" brushRef="#br0" timeOffset="160606.9396">18708 9450 228 0,'0'0'1'15,"18"0"-1"-15,33 0-1 16,15 0 1-16,24-10 13 0,18-4-3 16,17-4 1-1,18 3-5-15,13 0 2 0,16 7 3 16,15 6-4-16,17 2-7 15,12 0 4-15,8 10-4 16,3 6 0-16,-5 0 0 16,-10 2-1-16,-9 4 1 15,-18 0-3-15,-18 0 3 16,-20 1-4-16,-16-5 3 16,-21 0-4-16,-16-4 4 15,-28-6-4-15,-22 2-1 16,-9-8 4-16,-29-1 2 15,-6-1 1-15,0 0 12 16,-12 0 12-16,-25-12-25 0,-12 1-26 16,-23-3-13-16,-23 4 0 15,-26 6 6-15,-28 4-20 16,-22 0-31-16</inkml:trace>
  <inkml:trace contextRef="#ctx0" brushRef="#br0" timeOffset="160929.0609">19759 9624 144 0,'-89'-19'84'0,"27"7"-44"15,31 0-19-15,19 5 23 16,10 2-7-16,2 1-11 16,2-8-18-16,43-6-3 0,30-9-5 15,35-2 3-15,23 0 5 16,31 4-5-16,11 4 1 15,22 7-2-15,5 5-1 16,-1 2-1-16,-8 5 0 16,1 2 0-16,-9 0 0 15,-15 0 0-15,-12 0-1 16,-25 6 1-16,-19 3-6 16,-16-3 4-16,-20 0-6 15,-29-2 5-15,-18-3-4 16,-17 1 0-16,-10-2-8 15,-4 0-5-15,-12 0-47 16,-30 0-125-16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7T08:51:19.707"/>
    </inkml:context>
    <inkml:brush xml:id="br0">
      <inkml:brushProperty name="width" value="0.05292" units="cm"/>
      <inkml:brushProperty name="height" value="0.05292" units="cm"/>
      <inkml:brushProperty name="color" value="#00B050"/>
    </inkml:brush>
  </inkml:definitions>
  <inkml:trace contextRef="#ctx0" brushRef="#br0">7166 6170 10 0,'2'0'60'15,"-2"0"9"-15,0 0 14 16,0 0-17-16,0 0-9 0,0 0-16 16,0 0-8-1,0 0-15-15,0 0-18 0,0 2-6 16,0 2-20-16,21 0-16 16,14-2 19-16,12 0 22 15,6 0-1-15,3-2 2 16,3 0 0-16,3 0 0 15,-4 2 0-15,2 0 0 16,2-2 0-16,5 0 0 16,6 0 0-16,0 0 1 15,1 0-1-15,7 0 0 16,-6 0 0-16,-4-2 0 0,3 0 0 16,2 2 0-16,-1 0 0 15,8 0 0-15,6 0 1 16,2 0-1-16,19 0 1 15,5 0 0-15,13-6-1 16,3-7 1-16,-1-1-1 16,12-3 0-16,-6 4 2 15,-1 1-2-15,-7 10 0 16,-11-1 1-16,-5 3-2 16,-10 0 2-16,1 0-1 15,2 0 0-15,4 0 0 16,12 0 0-16,3 0 1 15,12 0-2-15,-7-10 3 0,0 0-3 16,1 2 1-16,-13-3 0 16,-1 1 0-16,-8 0 0 15,-15 2 1-15,-1 4-1 16,-13 1 2-16,4 0-2 16,-10-1 0-16,8 1 0 15,-10-5 0-15,-2 0 0 16,-7-1 0-16,-6 4 0 15,-11-2 0-15,-3 3 0 16,1 2 1-16,-5 2-2 16,-5 0 1-16,-6 0-1 15,-6 0 0-15,0 0 1 16,-7 2-2-16,-1 2-1 16,-7 0 3-16,3 0-2 0,-4 0 1 15,6 1-1-15,-5-1 0 16,15 1-3-16,-8 6-20 15,5-1-49-15,-5-7-83 16</inkml:trace>
  <inkml:trace contextRef="#ctx0" brushRef="#br0" timeOffset="1336.2979">16090 6035 52 0,'-23'-6'106'0,"15"-1"-78"16,-5 2-16-16,12-1 14 15,-6 5-25-15,7-2 2 16,-2 3-2-16,2 0-1 16,0 0-1-16,0 0-4 15,0 0 2-15,0 0-1 16,0 0 4-16,9 0 0 16,13 0 2-16,16 0 5 15,14 0-1-15,6 0 4 16,8 0-7-16,5 0 3 15,6 0-5-15,4 0 2 16,2 0-3-16,4 3 0 0,9 1 0 16,-9-2 0-1,4-1 0-15,-1-1 0 0,-4 3-1 16,3 0 2-16,0-1-1 16,7 1 0-16,-5-3 0 15,7 0 1-15,16 0-1 16,2 0 0-16,9 0 0 15,-5 0 0-15,-7 0-1 16,-1 0 1-16,-12 0 0 16,1 0 0-16,-5 0 1 15,-7 0-1-15,-3 0 0 16,3 0 0-16,7 0 1 16,3 0-1-16,-1 0 1 0,-3 0-1 15,-1 0 0-15,-7 0 0 16,-2 4 0-16,-6-1 0 15,0 5 0-15,-4 3 0 16,-6 1 0-16,-7-3 0 16,4 0 0-16,-7-3 0 15,1 0 0-15,6-5 0 16,-2 2 0-16,3-3 3 16,1 0-3-16,-3 0 1 15,-7 0 2-15,-4 0-3 16,-1 0 3-16,-8 0 0 15,3 0-1-15,2 4-2 16,8-2 0-16,0 1 2 16,0-3-4-16,-2 0 2 0,-1 0-1 15,-12 0 0-15,-12 0-4 16,-12 0 4-16,-9 0-6 16,-6 0-3-16,3 0-19 15,-7 0-57-15</inkml:trace>
  <inkml:trace contextRef="#ctx0" brushRef="#br0" timeOffset="4066.9772">6321 7357 387 0,'0'-16'7'0,"0"11"-5"0,0 1-2 16,0 1-19-16,12-9-4 15,7 0 15-15,5-2 8 16,2 2 0-16,-6 2 1 16,-5 4 0-16,8 1 3 15,-6 2-4-15,6-1 0 16,6 2 0-16,6 2 0 16,6 0 1-16,5 0-1 15,12 0 1-15,0 0-1 16,9-2 3-16,0-1-3 15,5 1 2-15,1 1-1 0,4-2 0 16,6 3 1 0,-7 0-2-16,6 0 1 0,-8 0 0 15,10 0 1-15,10 0-2 16,7 0 2-16,5 0-2 16,4-7 1-16,-4-2-1 15,4 4 2-15,-10-3-1 16,2 2 1-16,-8 2 0 15,-1 2-2-15,-4-1 1 16,9 3-1-16,1 0 2 16,12-2-1-16,1 1-1 15,4-4 0-15,4 0 0 16,9-4 0-16,0 1 0 16,11 1 2-16,-6 0-1 0,-2 4-2 15,-10 3 2-15,1 0-1 16,-5 0 0-16,-2 0 0 15,9 2 0-15,2 3 0 16,8 0 0-16,4-1 1 16,-4 0-2-16,6-3 1 15,1-1 0-15,-1 3 0 16,-6-3 0-16,2 4 0 16,-12 2 0-16,-5 1-1 15,-3 4 2-15,6 1-2 16,3-2 1-16,-2 2 0 15,2-1-3-15,2-2 3 16,-5-7-2-16,-1-2 0 0,5 0 2 16,-2 0 0-16,-7-2 0 15,-14 0 0-15,-4 0 0 16,8-3 0-16,-6 2 0 16,1 0 0-16,-5 1 0 15,2 2 0-15,0 0-1 16,10-5-1-16,6 1 4 15,-1-5-2-15,-10 6 0 16,-7-1 0-16,-13 0-2 16,-14 1 2-16,2-1 0 15,-3-2 2-15,3-2-2 16,-2 0 2-16,-11 2 0 0,-10 6-2 16,-8 0 0-16,-9 0-1 15,6 0 1-15,-4 0 0 16,4 0 0-16,-9 0 0 15,-3 0 1-15,-14-1-1 16,-7-2 0-16,-3 2 4 16,4 1-1-16,-7 0 2 15,0 0 0-15,2 0-2 16,-2 0-2-16,0 0-1 16,0 0 1-16,4 0 0 15,3-3-1-15,-3 3 0 16,-2 0 1-16,0 0-1 15,6-1 2-15,-8 1 1 16,0 0 5-16,0 0-1 16,0 0-1-16,0 0-1 0,0 0-4 15,0 0-1-15,0 0 1 16,0 0-2-16,0 0 1 16,0 0 0-16,0 0 0 15,0 0 0-15,0 0 0 16,0 0 1-16,0 0-1 15,0 0 0-15,0 0 0 16,0 0-2-16,0 0 2 16,0 0 0-16,0 0 0 15,0 0 2-15,0 0-2 16,0 0 0-16,0 0 0 16,0 0 0-16,0 0 0 0,0 0 1 15,0 0-1-15,0 0 0 16,0 0 0-16,0 0 1 15,0 0 0-15,0 0-1 16,0 0 0-16,0 0 1 16,0 0-1-16,0 0 0 15,0 0 0-15,0 0 0 16,0 0 0-16,0 0-1 16,0 0 1-16,0 0 0 15,0 0 0-15,0 0 0 16,0 0 1-16,0 0-1 15,0 0 0-15,0 0 3 16,0 0-2-16,0 0-1 0,0 0 3 16,0 0-3-16,0 0 2 15,0 0-2-15,0 0 4 16,0 0-4-16,0 0 1 16,0 0-1-16,0 0 0 15,0 0-1-15,0 0-2 16,0 0 2-16,0 0-2 15,0 0 2-15,0 0-1 16,0 0 0-16,0 0-1 16,0 0 1-16,0 0-5 15,0 0-9-15,0 0-8 16,0 0-35-16,2 0-76 0,-2 0-22 16</inkml:trace>
  <inkml:trace contextRef="#ctx0" brushRef="#br0" timeOffset="7718.2372">4949 8699 260 0,'-29'-17'21'15,"2"6"2"-15,12 0 19 0,1 4-21 16,10 3-9 0,0 1 1-16,4 1-3 0,0 1-9 15,0 1-1-15,0 0-3 16,0 0 0-16,6 0-2 15,20 0-2-15,27 0 7 16,22 0 0-16,29-2 1 16,46-11 1-16,26-7 1 15,27-4-3-15,10 0 1 16,-3 2-1-16,-11 6 1 16,-24 6-1-16,-12 5 0 15,-21 5 0-15,-7 0 0 16,-4 0 0-16,-15 5 0 15,-14 5 0-15,-29-2 1 16,-28-1-2-16,-16-4 2 0,-18 0-2 16,-9-2 1-16,-2-1 0 15,0 3 1-15,0-3-1 16,0 0-1-16,0 0-6 16,0 2-19-16,14 3-70 15,15-1 10-15,13-2-42 16</inkml:trace>
  <inkml:trace contextRef="#ctx0" brushRef="#br0" timeOffset="8909.9036">10056 8534 308 0,'-15'-18'24'0,"12"9"-21"15,3 6 6-15,0 3-8 16,0-3 1-16,0 2-2 16,0 0 5-16,0-4 2 15,9-5-3-15,13 2-2 16,16 0 2-16,9-3-1 15,18 4-3-15,12-1 1 16,22 2 3-16,18 2-4 16,23 2 2-16,19 0-1 0,13 2-1 15,1 0 0-15,6 0 0 16,-5 0 0-16,2 0 0 16,-11 0-1-16,-5 0 2 15,-9 0-1-15,10 8 1 16,-3 0-1-16,3-2 2 15,3 1-2-15,3-1 0 16,-1-3 1-16,0-3-1 16,4 0 1-16,-3 0 7 15,-7-9-4-15,10 1 2 16,-1-5-2-16,5 1 1 0,9-5 4 16,6 0-1-1,0 7-3-15,-4-2-5 0,-4 6 2 16,-9 1-2-16,-10 2 2 15,0-1-2-15,10 0 1 16,6-2 0-16,0-2 0 16,15-2 2-16,-12-5-3 15,4 4 0-15,-4 4 1 16,-13 1 0-16,-15 6-1 16,-1 0 1-16,-4 0-1 15,2 0 0-15,1 0 0 16,1 9 1-16,0-5-2 15,-3-3 1-15,-4-1-1 16,-5 0 2-16,-13 0-2 16,-15 0 1-16,-12 0-1 0,-18 0 1 15,-6 0 0-15,-4 0 1 16,-14 0-1-16,-14 0 0 16,-13 0-1-16,-11 3 0 15,-2-2 1-15,-16 1 0 16,-2-2 0-16,0 0 0 15,0 0 2-15,0 0 0 16,-11 0-2-16,-18-3-8 16,-11-5-51-16,-20 5-72 15,-27 3-36-15</inkml:trace>
  <inkml:trace contextRef="#ctx0" brushRef="#br0" timeOffset="13006.3662">2560 9970 6 0,'0'0'70'15,"0"0"-14"-15,0 0-7 16,0 0-10-16,0 0-10 16,0 0-7-16,0 0-6 15,0 0-4-15,0 0-1 16,0 0 2-16,0 0 1 16,0 0 3-16,0 0 2 15,0 0-6-15,0 0-2 16,0 0-5-16,0 0 1 15,0 0-5-15,0 0-2 16,0 0 1-16,0 0-1 16,0 0 0-16,0 0 0 0,0 0 0 15,0 0 0-15,0 0-1 16,0 0 2-16,0 0-2 16,0 0 0-16,0 0 1 15,0 0-2-15,0 0 1 16,0 0 0-16,0 0-3 15,0 0 3-15,0 0-1 16,0 0 1-16,0 0-1 16,0 0 1-16,0 0 2 15,0 0-1-15,0 0 0 16,0 0 0-16,0 0 0 16,0 0-1-16,0 0 1 0,0 0-4 15,0 0 3-15,0 0 1 16,0 0-2-16,0 0 4 15,0 0-2-15,0 0 0 16,0 0 0-16,0 0 0 16,0 0 0-16,0 0 0 15,0 0 0-15,5 0-2 16,4 0 4-16,2 0-2 16,5 0 0-16,-1 0 0 15,1 0 0-15,6 0 0 16,7 0-2-16,2 0 4 15,5 0-4-15,2 0 4 16,4 0-4-16,2 0 2 0,10 0 0 16,4 0 0-16,0 0 0 15,11 0 0-15,7 0 2 16,2 0-4-16,11 0 4 16,9 0-2-16,7 0 0 15,2-2 0-15,1-7-2 16,6 0 2-16,-6-3-1 15,-2-2 1-15,-9 8 0 16,-5 0 1-16,-7 3-2 16,-6 1 2-16,0 1-2 15,0-1 2-15,-2 2-1 16,6-3 0-16,-2 3 0 0,-4 0 0 16,-1 0 2-16,2 0-2 15,9 0 1-15,9 0-1 16,7 0 0-16,1 0 1 15,5 0-1-15,-2 0 0 16,0 0 0-16,2 0 0 16,-9 0 0-16,0 0 0 15,-13 0 1-15,-2-1-1 16,-14-3 2-16,1-2-2 16,-3-1 1-16,-4 2-1 15,-3-1 0-15,-4-3 0 16,0 3 2-16,-2 3-4 15,-8-1 4-15,4 0-2 16,4 1 0-16,-3 2 0 0,0-1 0 16,15-1 0-16,7-1 0 15,1 3 1-15,2-3-2 16,4-3 2-16,-4 1-1 16,14 1 0-16,-5 1 1 15,0 1-1-15,-8 3-1 16,-2 0 0-16,-6 0 1 15,2 0 0-15,3 0 1 16,-1 7-1-16,10 1 0 16,0-1 0-16,7 0 1 15,1-3 0-15,1 0-1 0,1-1 0 16,-1 0 1 0,-3-3 0-16,-4 4 3 0,-5-3-4 15,3 2 0-15,-9-3 1 16,14 0-1-16,0 0 2 15,-1 0-1-15,10 0-1 16,-13-8 1-16,3 2 3 16,-4-2-2-16,-4 0-1 15,-6-1-1-15,-10 1 2 16,-7 2-2-16,-9 2 3 16,2 0-2-16,-4-2-1 15,-1 2 3-15,6 2-3 16,-5-1 1-16,-5 0 0 15,-6 2-1-15,-5-2 0 16,-2 1 0-16,-9 2 0 0,-5-1 0 16,1 1 0-16,-3 0 1 15,12 0-2-15,-10 0 1 16,8 0-1-16,-3 0 2 16,-5 0-1-16,1 0 0 15,4 0 0-15,-4 0 0 16,2 0 0-16,-1 0-1 15,8 0 3-15,4-3-3 16,0 1 1-16,-2 2 0 16,2-1 0-16,-3 1 0 15,-6 0 0-15,9 0 0 16,0 0-1-16,7 0 2 0,7 0-2 16,1 0 2-16,5 0-2 15,9-2 2-15,13-2 0 16,7 1 1-16,0-1-2 15,-7 0 0-15,-6 2 0 16,-14 1 0-16,1-2 1 16,-10 1-2-16,-9 0 2 15,-4 0 1-15,-6 2-1 16,-17 0-1-16,-4 0 0 16,-2 0 0-16,0 0 2 15,0 0-1-15,0-2 5 16,0 2-1-16,0-2 5 15,0 2-3-15,0 0 3 16,0 0-6-16,0 0-2 16,0 0-1-16,0 0-1 0,0 0 0 15,0 0-1-15,0 0 0 16,0 0 0-16,0 0-1 16,0 0-2-16,0 0 2 15,0 0-4-15,0 0 3 16,0 0 0-16,0 0-1 15,0 0 4-15,0 0-3 16,0 0 2-16,0 0 0 16,0 0 0-16,0 0 2 15,0 0-1-15,0 0 1 16,0 0-1-16,0 0 2 16,0 0-1-16,0 0 3 0,0 0-3 15,0 0 1-15,0 0-2 16,0 0 0-16,0 0-1 15,0 0 1-15,0 0 0 16,0 0 1-16,0 0-2 16,0 0 2-16,5 0-2 15,-5 0 2-15,2 0-1 16,0 0 0-16,-1 0 1 16,4 0 0-16,5 0-1 15,3 0 0-15,5 0-1 16,2 0 1-16,9 0-3 15,-7 0 3-15,5 0-3 16,0 0 2-16,-2 0-1 0,-4 0 1 16,6 4-1-1,0 2 0-15,2 0 0 0,4 2 0 16,7 1 2-16,-1-3 0 16,3 1-1-16,-5 1 1 15,11-2 0-15,-11 1 0 16,1 0 0-16,-3 0 0 15,4 1 1-15,12-2 0 16,9-2 0-16,14-3 5 16,12-1-5-16,30 0 1 15,11 0 4-15,3 0-5 16,-1 0-1-16,-2 0 2 0,4 0-3 16,-4 0 2-1,12 3-1-15,-6 2 2 0,10 1-2 16,1 5 0-16,3-6 0 15,-4 4-1-15,-1-1 1 16,-1-2-1-16,-2-1 2 16,-10-2-1-16,-14-1 0 15,-8 0 0-15,-9 0 0 16,-2 1 1-16,-9-2-1 16,-4-1 0-16,-8 0 0 15,-6 0 0-15,-15 0 0 16,-5 0 3-16,-18 0-6 15,-6 0 6-15,-14 0-3 16,-7 0 0-16,-4 0 0 16,0 0 0-16,0 0 0 0,0 0 2 15,0 0-2-15,0 0 2 16,0 0-2-16,0 0 0 16,0 0-1-16,0 0 1 15,11 0 0-15,-4 0-1 16,8 0 0-16,4 0 2 15,-11 0-2-15,5 0 1 16,-5 0-1-16,-4 0 1 16,-2 1-3-16,2-1 3 15,1 0 0-15,-1 0 0 16,-4 0 0-16,2 0-1 16,-2 0 2-16,0 0 2 0,0 0-3 15,0 0 3-15,0 0-2 16,0 0 2-16,0 0 1 15,0 0-1-15,0 0 1 16,0 0-3-16,0 0-2 16,0 0 2-16,0 0-2 15,0 0 0-15,0 0-1 16,0 0-1-16,0 0 2 16,0 0 0-16,0 0 1 15,0 0-2-15,0 0 4 16,0 0-2-16,0 0 1 15,0 0 0-15,0 0-1 16,0 0 0-16,0 0-2 0,0 0 2 16,0 0 0-1,0 0 0-15,0 0 0 0,0 0 1 16,0 0 2-16,0 0-3 16,0 0 0-16,0 0-1 15,0 0-2-15,0 0-4 16,0 0-10-16,0 0-11 15,0 3-34-15,0 2-66 16,0 2-76-16</inkml:trace>
  <inkml:trace contextRef="#ctx0" brushRef="#br0" timeOffset="23484.9441">17692 10317 18 0,'-31'26'19'0,"-10"13"-19"15</inkml:trace>
  <inkml:trace contextRef="#ctx0" brushRef="#br0" timeOffset="36254.4303">12295 12508 184 0,'-22'4'0'0,"-5"-4"-39"15,-4 0 27-15,-10 10 12 16,-1 2 6-16,9-3 1 16,-5-1 19-16,3 0-3 15,-4-1 5-15,7 2-6 16,4-1 1-16,4-2-20 15,4 0 0-15,2-2-3 16,5-2 0-16,0 2-2 16,1-2 4-16,-3 0-4 15,-1 0 4-15,-9-2-1 0,-2 0 0 16,1 0 0-16,-5 0 5 16,0-8 2-16,2-4 5 15,-10-4-6-15,10-2-6 16,-2-5 5-16,10 4 17 15,0-6-17-15,6-3-6 16,3-1-3-16,8-6-6 16,2-5 5-16,2 8 3 15,0-3 1-15,0 2 1 16,0 1-1-16,16-7 0 16,3 8-1-16,8-2 1 15,11 1-3-15,-3-1 0 16,13 0 2-16,1-1 1 0,-3 7-1 15,4 2-1-15,-4 1 2 16,-1 6-1-16,-3 6 2 16,-2 3 1-16,1 5-2 15,-6 4 0-15,7 0-2 16,0 0 5-16,10 3-2 16,-3 5-1-16,7 2 0 15,-3-4 0-15,-2 4 0 16,-4 0 0-16,-2 4 0 15,-3 4 0-15,-9 6-5 16,-4 4 1-16,-2 10 4 16,-7 7 3-16,-7-2-3 0,-3 1 5 15,-8-3-4 1,-2-8 0-16,0-8 2 0,-10-1 2 16,-13-2 6-16,-14 0 2 15,-7-2 1-15,-10 3-14 16,6-6-4-16,5-3-21 15,16-4-48-15,14-7-88 16</inkml:trace>
  <inkml:trace contextRef="#ctx0" brushRef="#br0" timeOffset="37660.944">12986 12389 13 0,'-10'14'3'16,"6"-1"-3"-16,4-5-5 0,-2-1-6 15</inkml:trace>
  <inkml:trace contextRef="#ctx0" brushRef="#br0" timeOffset="38268.244">12986 12389 49 0,'-41'2'63'16,"41"-3"-34"-16,0 0-5 15,0-1 16-15,0-4 3 0,0-5-6 16,0-1-23-16,0 0-9 16,0-1 7-16,12-2-1 15,7-3 3-15,20-8-8 16,7 2 0-16,17-8-2 16,3-2 3-16,2 12-3 15,-13 1-2-15,-10 9 0 16,-3 9-1-16,-13 3-1 15,-2 0-1-15,-9 0 1 16,-5 2-5-16,-2 14 1 16,-9 4 1-16,1 6 3 15,-3 10 1-15,0-2 1 0,-12 3-1 16,-10-4-1-16,-6-5 3 16,-3-2 1-16,-4-6 1 15,4-2-5-15,2-4 5 16,1-4-3-16,3 1 1 15,7-6 2-15,5-3 0 16,9-2 1-16,2 0 2 16,2 0 0-16,0 0-6 15,0 0-2-15,0 0 0 16,0 0-2-16,0 0-8 16,0 8 2-16,4 4 4 15,5 7 4-15,1 0 0 16,2 2 0-16,-1-5 0 0,0-3-5 15,-4-1-8-15,4 1-27 16,-2-1-30-16,0-2-66 16</inkml:trace>
  <inkml:trace contextRef="#ctx0" brushRef="#br0" timeOffset="38851.7046">13203 13094 272 0,'-1'0'5'0,"1"0"-4"15,-2 0 24-15,0-4-4 16,-6-2-6-16,6 2-5 16,0-2-4-16,-2 0 2 15,-1-2-3-15,1-2-1 16,0 1-1-16,4 1-3 16,-2-5 0-16,2-1-3 0,0-1 1 15,0 2-1 1,0-1 1-16,15 2-2 15,5 0 4-15,3 0-2 0,5 2-2 16,3 1 2-16,-2 3-1 16,2 6 1-16,-4 0-4 15,-7 0 3-15,-7 0-6 16,-1 6 1-16,-8 7 2 16,3 1 6-16,-7 3 0 15,0 0 1-15,0 2 1 16,0-2 1-16,-7 1 1 15,-11-1-2-15,-7 2 3 16,4-5 0-16,-6-4 1 16,2 0-1-16,5-2 6 15,-4-6-1-15,8 0-3 0,1-2 1 16,1 0-4-16,10 0 4 16,2 0-8-16,2 0 0 15,0-2-13-15,6-22-69 16,23-16-140-16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7T08:52:07.820"/>
    </inkml:context>
    <inkml:brush xml:id="br0">
      <inkml:brushProperty name="width" value="0.05292" units="cm"/>
      <inkml:brushProperty name="height" value="0.05292" units="cm"/>
      <inkml:brushProperty name="color" value="#00B050"/>
    </inkml:brush>
  </inkml:definitions>
  <inkml:trace contextRef="#ctx0" brushRef="#br0">2512 6138 18 0,'-2'0'6'0,"-6"0"-6"16,6 0 0-16,-2 0-8 15,2-2 2-15,-3-2 6 16,3 2 13-16,0-2 18 16,-2 1-18-16,2 3 6 15,-4 0-9-15,6 0-10 0,0 0-3 16,0 0-24-1,0-1-19-15</inkml:trace>
  <inkml:trace contextRef="#ctx0" brushRef="#br0" timeOffset="1161.3527">2512 6138 29 0,'-58'-71'25'16,"48"65"-6"-16,2 1-12 16,3-1-7-16,-1 3-1 15,-1 2 1-15,5-2 0 16,-3 2 6-16,1-3 3 15,-1 1 6-15,1 3 6 16,-1 0 1-16,1-1 3 0,2-1-4 16,-3-1 3-1,3 2-5-15,0-2-2 0,-3 0-11 16,3-2 0-16,-2 2-4 16,-3-1 0-16,3 0-2 15,-1 1 1-15,-2-1-1 16,3 2-4-16,-5 0 3 15,5 2-4-15,0 0 5 16,-2 0 0-16,6-2 5 16,0 2-1-16,0 0-1 15,0-1 2-15,0 1-4 16,0 0 0-16,0-3-1 16,0 2 1-16,0 1-1 15,0-3-1-15,0 3 1 16,0 0 5-16,0 0-5 15,0 0-5-15,0 0 3 0,0 0-3 16,0 0 5-16,10 0-1 16,3 0 0-16,3 0 2 15,8 0 1-15,5 0 1 16,2 0-1-16,8 0 0 16,-2 0 0-16,3 4 1 15,-7 4-2-15,10 1 0 16,-7-5-1-16,4 0 3 15,-3-4 1-15,2 0 2 16,-4 0-2-16,3 0-3 16,0-4 4-16,-1-11-4 0,4 4-1 15,3-3 1-15,1-3-1 16,-3 9 0-16,0-1 0 16,-13 2 1-16,0 3-1 15,-4-2 0-15,-2 3 0 16,0-4 0-16,12-1 1 15,-2-2 0-15,9-2-1 16,2-2 2-16,3 2-2 16,-5 0 1-16,8 5 0 15,-13 2 0-15,1 5 2 16,-4 0-3-16,6 0 2 16,4 0-2-16,12 0 2 15,4-1-2-15,7-10 0 16,5 1 1-16,3-6 0 15,-4 0 0-15,-1 4-1 0,-3 4 2 16,-7 6-2-16,-7 2 2 16,-3 0-2-16,5 0 2 15,-4 0-2-15,0 6 3 16,1-2-3-16,4-4 0 16,-6 0 0-16,8 0 1 15,-5 0-2-15,0 0 2 16,-7-2-1-16,-1 0 0 15,-7 2 0-15,-5 0 0 16,5 0-1-16,-7 2-1 0,2 6 2 16,-2 1 2-1,12-6-2-15,4 1 2 0,11-4-1 16,5 0 1-16,5-7-2 16,4-16-1-16,-1-1 1 15,-7 2-1-15,-1 2 0 16,-3 12 2-16,-12 4-2 15,2 4 1-15,-8 0-1 16,5 5-3-16,-3 10 4 16,1 1 0-16,4-2 0 15,0-5 3-15,7-6-2 16,-2-3 3-16,-4 0-1 16,2-4 0-16,-12-10-1 15,-16 2 2-15,-5 3 0 16,-15 6-1-16,-2 3 0 0,-2-2-1 15,0 2 1-15,0 0-3 16,0 0-12-16,0 0-27 16,0 0-51-16</inkml:trace>
  <inkml:trace contextRef="#ctx0" brushRef="#br0" timeOffset="3068.3965">7017 6067 152 0,'-18'-10'33'16,"11"3"3"-16,7 7-9 15,0 0-19-15,0 0 4 16,0 0-4-16,0 0-3 15,0 0-5-15,0 0 1 0,0 0-1 16,0 0 1-16,0 0 1 16,0 0 0-16,7 0 5 15,9 0 1-15,6 0-2 16,4 0-1-16,5 0-1 16,6 0 1-16,0 0-2 15,5 0-1-15,8 0 2 16,-6 0 0-16,-1 0-1 15,3 0 1-15,0 0 2 16,11 0-4-16,-2 4 5 0,5-2-5 16,10-2 2-1,-3 0-2-15,4 0 3 0,-9 0-2 16,-4 0 5-16,-4-6 0 16,-10 3-1-16,-6 3-2 15,-5 0-4-15,-4 0 1 16,0 0-1-16,0 0 1 15,2 0-2-15,10 0 2 16,-5 0-1-16,-1 0 0 16,7 0 4-16,3 0-3 15,8 0 5-15,1-4-3 16,2 4-1-16,-7 0 0 16,2 0-2-16,7 0 0 15,0 13 1-15,6-5-1 16,9-3 0-16,8-2 1 0,2-3-2 15,8 0 2-15,7-16-1 16,4-8 1-16,1 2-1 16,2 0 2-16,-12 7-3 15,-8 9 0-15,-12 6 0 16,-2 0 1-16,-11 8-2 16,10 14 2-16,1 1-4 15,0-1 6-15,1 0-3 16,6-11 1-16,0-11 0 15,8 0 1-15,1-9 1 16,0-18 0-16,5 5-2 16,-16 2 1-16,-23 7-1 0,-6 4-2 15,-16 9 1-15,-2 0 0 16,2 0-3-16,11 6 0 16,12 8 1-16,16-2 2 15,16-2 5-15,1-5-4 16,7-4-1-16,-7-1 1 15,-6 0 0-15,9-6 0 16,-1-9 0-16,0 1-1 16,-2 4 0-16,-9 7 0 15,-6 3-4-15,-6 0 3 16,12 0-4-16,-2-2 5 16,-7-1 0-16,-11-1-2 15,-16-3-5-15,-22 5 3 0,-9 0 2 16,-7 0 2-1,-4 2 0-15,0 0 3 0,0-1 5 16,0-2-3-16,0-1-5 16,-4-5-3-16,-9 4-19 15,7-1-27-15,1 3-55 16,0-3-70-16</inkml:trace>
  <inkml:trace contextRef="#ctx0" brushRef="#br0" timeOffset="3892.9213">12386 6061 295 0,'-15'-4'42'0,"-1"1"-19"16,-6-4 2-16,-2 3-24 15,-12-1-1-15,0 2 0 16,-15 0-2-16,-7-4 1 15,-11-1 1-15,-5-6 1 16,3-4 4-16,0-8 0 16,-5-4 2-16,5-6-4 15,-8-4 0-15,2-4-1 16,-6 0 0-16,6 4-2 16,-2-3-1-16,15 3 0 15,8 1 0-15,10-3-2 16,9-8 1-16,9-5-2 0,1-15 1 15,11-10-1-15,3-10-1 16,9 0 4-16,4 5 2 16,0 9-1-16,0 15 1 15,19 5 0-15,19 5-1 16,9 8-2-16,13-1-2 16,18 4-2-16,7 4 4 15,6 2-2-15,-2 10 3 16,9 2 2-16,1 3-1 15,12 4 1-15,3 2 2 16,8 5-1-16,5 8-2 16,18 0 1-16,11 0 1 0,11 0-2 15,16 4 0-15,4 13 0 16,-2-2 0-16,-5 6-1 16,-11 1 1-16,-1 0 0 15,-14 4 0-15,-7-2 2 16,-3 2-3-16,3 2 2 15,3 0-1-15,8-3 2 16,2-2 0-16,8 6 5 16,-10 0-3-16,-13 6-4 15,-18 5 0-15,-12-5 0 16,-12 3 0-16,-12 1 6 16,-15 5-6-16,-29 2-1 15,-18 2-3-15,-14 2 0 0,-15 4 2 16,-2 8 2-1,-40 5 3-15,-23-3-1 0,-13-2-2 16,-13-2 6-16,-16-1 0 16,-9 4-5-16,-4 0 7 15,-18 4-4-15,-3-10-4 16,0-7 2-16,4-7 1 16,-2-11-6-16,6-10 0 15,-1-4-9-15,12-8-27 16,8-7 7-16,14 0 0 15,11-3-22-15,10 0-44 16,26 0-32-16</inkml:trace>
  <inkml:trace contextRef="#ctx0" brushRef="#br0" timeOffset="4897.8839">17081 5884 264 0,'0'0'77'15,"0"0"-77"-15,0 0-7 16,2 0-9-16,24 0 2 16,19 0 14-16,20 0 4 15,7 0 4-15,1 0-2 16,12 1 4-16,-8 3-2 15,4-2-2-15,15 4 1 16,4 2-1-16,14 0 0 0,2 2-1 16,11 1-3-1,4-4-2-15,2-1 1 0,10 2 2 16,0 3-2-16,1-2 0 16,-3 1 0-16,-3 0 3 15,-6 1-4-15,-4-1 1 16,2-1 0-16,-1-2-1 15,14-7 1-15,13 0 0 16,8 0 21-16,8-9 0 16,-7 8-18-16,-7 1-4 15,-9 0 0-15,1-5 0 16,-3-6 1-16,-7-2 0 16,-22 4-1-16,-29 4-1 15,-33 4 0-15,-27 1-2 16,-18 0 0-16,-11 0-3 0,0-6-7 15,-2-9-10 1,-36 7-10-16,-24 6-178 0</inkml:trace>
  <inkml:trace contextRef="#ctx0" brushRef="#br0" timeOffset="6127.528">4247 7757 363 0,'-13'-10'20'16,"11"3"-4"-16,-1 5 4 15,3 2-18-15,0 0-2 16,0 0 0-16,0-2 0 16,14-4-1-16,24-6 2 0,24-2 3 15,21-2-3-15,25-2 0 16,17 4 1-16,18 4 0 16,11 2-1-16,4 6-1 15,14 2 0-15,-8 0 2 16,4 0-4-16,-12 0 4 15,-2 0-2-15,-8-4 1 16,-5-9 0-16,-8 0 1 16,-17 0 0-16,-2 3 2 15,-25 2-3-15,-7 5-1 16,-24 3 2-16,-15-3-3 16,-19 3 1-16,-18 0 0 15,0 0 0-15,-6 0 2 0,0 0 6 16,0 0-5-1,0 0 1-15,0 0-4 0,0 0 0 16,0 0 0-16,0 0-3 16,0 0 0-16,0 0 2 15,0 0 1-15,0 0-1 16,0-2 1-16,0 2-2 16,0 0-1-16,0 0-4 15,0 0-1-15,0 0-9 16,6 0-23-16,5 0-97 15,-7-1-63-15</inkml:trace>
  <inkml:trace contextRef="#ctx0" brushRef="#br0" timeOffset="6945.6301">3690 7011 338 0,'-42'-29'17'0,"11"8"-2"15,13 8 17-15,8 5-5 16,7 4-19-16,0 0 1 16,3 2 1-16,0 2 0 15,0 0-10-15,0 0-4 0,22-2-3 16,28-4-4-1,21-5 10-15,36-2 1 0,19-1-2 16,19-1 2 0,14 5 0-16,-1 3 0 0,5 7 0 15,-12 0 2-15,-3 0-2 16,-6 0 0-16,-4 7 1 16,-9-6-2-16,-15-1 2 15,-12 0-2-15,-10 0 1 16,-19 0 0-16,-11-4 0 15,-10-5 0-15,-8 5 0 16,-10-1-3-16,-10-1 1 16,-8 2-10-16,-5-2-17 15,-7-5-7-15,-2-7-10 0,-2-8-18 16,0-6-73-16</inkml:trace>
  <inkml:trace contextRef="#ctx0" brushRef="#br0" timeOffset="10076.3635">2489 8526 6 0,'-33'-36'188'0,"8"9"-184"16,10 8-4-16,1 5 0 16,5 2 4-16,3 4 16 0,1 5 23 15,5 2-5 1,0-1-16-16,0 2-12 0,0 0-10 16,0 0 0-16,0 0-9 15,14 0-2-15,26 0 6 16,22 0 5-16,14 0 1 15,24-10 1-15,15 2 2 16,13-2-3-16,10 0 3 16,9 0-2-16,16 5-1 15,0 4-1-15,10 1 1 16,-3 0 0-16,-10 7-2 16,-6 12 1-16,0 4 0 15,-17 2 0-15,-2-3 0 0,-13-6 0 16,-6-8 0-1,-9-6 1-15,-9-2-1 0,-7 0 1 16,-4 0 1-16,-14-2-1 16,1-6 2-16,-18 2 0 15,-14 1-2-15,-13 3-1 16,-6-1 0-16,-12 3 1 16,-3-2-1-16,-6 2 0 15,4 0 3-15,-6 0 2 16,0 0 2-16,0 0 0 15,0-2-3-15,0 2 0 16,0 0-3-16,0 0-1 16,0 0-1-16,0 0 1 15,0 0-2-15,0 0 2 0,0-2-2 16,0 2 4-16,0-2-4 16,0 2 4-16,0 0-2 15,0 0 0-15,0 0 1 16,0 0-1-16,0 0 1 15,0 0-1-15,0 0 0 16,0 0 0-16,0 0-5 16,2 0-5-16,11 0-10 15,7 0 11-15,2 4-17 16,5 4-29-16,-3-1-65 16</inkml:trace>
  <inkml:trace contextRef="#ctx0" brushRef="#br0" timeOffset="19099.6014">5243 11292 384 0,'19'15'10'0,"3"-7"-10"15,-14-8-16-15,3 0 7 16,7 0 8-16,-5 0 2 15,1 0 0-15,-5 0 1 16,-3 0-1-16,10 0 2 16,-3 0-2-16,10 0-1 0,6 0 1 15,6 0-2-15,13 0 3 16,9 0-2-16,8 0 0 16,13 0 0-16,2 0-1 15,6-3 1-15,6-6 1 16,1-1-1-16,4 2 0 15,1 1 1-15,2-3-1 16,2 1 1-16,3 1-1 16,4 2 0-16,-4 4 2 15,4 2-2-15,5 0 0 16,-8 0 0-16,15 0-2 16,-14 4 2-16,-5-2 0 15,-2-2 0-15,-3 2 0 0,-13-2 0 16,5 5 0-16,-10 1 0 15,-6 0 0-15,1-3 0 16,1-1 2-16,-4 3-1 16,3-4-1-16,2 3 1 15,-3 2-1-15,5 5 0 16,1 1 1-16,-2-1-1 16,10 2 1-16,5-6-2 15,1-3 2-15,7-4-2 16,-2 0 3-16,-2 0-3 15,-9-1 2-15,0-6-2 16,-11 7 1-16,-6 0 0 16,4 0 0-16,-7 14 0 15,-5 2 0-15,6 2 1 0,1-2 0 16,2-3-1-16,-7-3 3 16,8-8-2-16,-3-2 2 15,-4 0 0-15,-7 0-2 16,-10 0 1-16,4 4-2 15,-5 4 1-15,-1 5 0 16,6 2 0-16,-4 10 1 16,8-4 0-16,0 2-2 15,4-9 1-15,-4 3 1 16,2-5-2-16,-1-5 4 0,9-5-4 16,-6-2 1-1,-1 0-1-15,-1 0 1 0,2 0-1 16,-2 0 1-16,3 0-1 15,-10 8 0-15,5 3 0 16,-5-1 1-16,7 5-1 16,2-8 1-16,2 3 1 15,7-6 0-15,11-4-2 16,-2 0 0-16,1 0 0 16,-1-8 0-16,-3 1-2 15,-4 1 1-15,0 6 2 16,-3 0 1-16,-6 0-2 15,3 4 2-15,4 17-2 16,-3-1 2-16,2 6 0 16,11 1-2-16,2-7 0 0,15-6 0 15,18-12-1 1,11-2 1-16,6-9 0 0,0-18-1 16,-15 0 1-16,-2 4 0 15,-18 6 1-15,-12 11 3 16,-8 4-2-16,-14 2 3 15,7 0-2-15,3 8 1 16,12 6-3-16,7 2-1 16,15-7 0-16,-2-4-1 15,8-5 1-15,3 0-3 16,-1-10 3-16,-9-4 0 16,-7 6 0-16,-23 6 1 0,-8 2 0 15,-11 4-1 1,-7 21 0-16,9 6 1 0,5 4 1 15,-1 3 0-15,11-8-1 16,10-8 1-16,4-10-2 16,11-12 1-16,13 0-1 15,5-14 0-15,0-12-2 16,-2-2 1-16,-16 0 1 16,-21 6 0-16,-7 9 2 15,-8 7-2-15,-5 6 2 16,-3 0-1-16,6 0 4 15,3 10-4-15,-1 3 1 16,12 1-2-16,6-4-1 16,-4-7 1-16,10-3-2 15,8 0 1-15,-5-12 1 0,7-13-2 16,-14-4 4-16,-1 4-2 16,-14 6 0-16,-7 9 1 15,-6 8 0-15,-2 2-1 16,2 0 0-16,0 0 0 15,-4 0 0-15,13 0 1 16,0 0-1-16,10 0 0 16,8-12-1-16,1-10 0 15,5-10 0-15,2-13-2 16,-2 8 2-16,-13-1 1 16,-6 12 0-16,-19 10 5 15,-13 10-5-15,-7 6 0 0,-9 0 0 16,9 0-1-16,0 4-1 15,0 6 2-15,-3-2 0 16,3-5 0-16,0 0-1 16,0-1 2-16,0-2 1 15,0 0-1-15,-6 0 0 16,-10 0 0-16,1 0 1 16,-3 0-1-16,-7 0-1 15,0 0 0-15,4 0 0 16,-8 0-1-16,2 0 0 15,-2 0 1-15,0 0-1 16,0 0 1-16,0 0 0 16,0-2 1-16,0 2-2 15,0 0 2-15,0 0 0 0,0 0-1 16,0-3-1-16,0 0-9 16,0-1-14-16,-25 0-69 15,-18-8-213-15</inkml:trace>
  <inkml:trace contextRef="#ctx0" brushRef="#br0" timeOffset="20673.4966">2436 12789 254 0,'-11'0'71'0,"4"0"-71"16,7 0-6-16,9-10 6 15,14-5 5-15,6-2 3 16,4-1 1-16,7 4 3 16,9 2-2-16,11-2-3 15,20 2-2-15,11 6 0 16,15 4-2-16,7 2-2 16,16 0 0-16,13 0 0 15,12 0 1-15,10 0-2 16,5-18 5-16,-5-5-4 15,4-2 2-15,-8 0 0 16,-13 8 0-16,-5 0 2 16,-15 7-5-16,-15 3 1 0,-16 2-1 15,-16 4 1-15,-22-1 0 16,-16 2 0-16,-13 0 0 16,-14 0-1-16,-15 0-1 15,5 0 1-15,-5 0 4 16,0 0-4-16,0 0 0 15,0 0-9-15,0 0-10 16,7 0-21-16,8 0-11 16,10 20 1-16,2 3-24 15,7 6-49-15</inkml:trace>
  <inkml:trace contextRef="#ctx0" brushRef="#br0" timeOffset="30690.3447">14087 10556 215 0,'-52'12'19'0,"15"-9"-18"0,10-3-1 16,9 0-6-16,-2-2 1 15,4 1 5-15,1 1-1 16,1 0 2-16,-1-3 0 15,3 3 1-15,-3 0 2 16,-1 0-4-16,0 0 0 16,-1 0-3-16,2 0-8 15,-4 0-23-15,4 0-24 16,-1 3-18-16</inkml:trace>
  <inkml:trace contextRef="#ctx0" brushRef="#br0" timeOffset="32400.5155">6923 13033 33 0,'-16'0'0'16,"10"0"-9"-16,-1 0-15 0</inkml:trace>
  <inkml:trace contextRef="#ctx0" brushRef="#br0" timeOffset="33089.5235">5970 13054 26 0,'0'-2'35'15,"0"2"-35"-15,0-2-1 16,0 2-5-16,0-3-3 16,0 2-17-16,2-4 7 15</inkml:trace>
  <inkml:trace contextRef="#ctx0" brushRef="#br0" timeOffset="33547.4459">6250 12994 5 0,'42'-4'20'0,"1"-2"-2"16,1 2-3-16,1 0-5 15,4 0 1-15,2-4-1 16,10 2 8-16,5-5-5 16,11 0 0-16,2-2-2 15,19-2 0-15,18 3-1 16,9-5-6-16,4 2 4 0,3-2-3 16,-9 3-3-1,-1-1-2-15,-1 5 0 0,-6-1 0 16,-1-1 0-16,0 5 0 15,-6 0 0-15,8 2 0 16,-2 4 0-16,1-3-1 16,4 1 0-16,1-6 0 15,-4-3 1-15,-7 2-2 16,-18-2 1-16,-6-2 1 16,-14-4 1-16,-9 1-1 15,6 4 4-15,-10 1-4 16,-3 2 2-16,-10-2-1 15,1 2-2-15,-7 0 0 16,-13 4-4-16,-8 2 4 16,-11 4-8-16,-7 0-17 0,0 0-46 15</inkml:trace>
  <inkml:trace contextRef="#ctx0" brushRef="#br0" timeOffset="35383.1386">3817 14171 64 0,'-15'0'60'16,"3"0"-60"-16,10 0-15 15,0 0 13-15,0 0 2 16,0 0 2-16,2 0 1 16,0 0 3-16,0 0-4 0,0 0-2 15,0 0 1-15,0 0-1 16,0 0 5-16,0 0-5 16,0 0 1-16,0 0 0 15,0 0 3-15,0 0 0 16,0 0 1-16,0 0 3 15,0 0 1-15,0 0 3 16,0 0 0-16,0 0-2 16,0 0-4-16,0 0-6 15,0 0 0-15,0 0 1 16,0 0-1-16,0 0 0 16,0 0 3-16,0 0-1 0,0 0 1 15,0 0-3-15,0 0 0 16,0 0 0-16,0 0 0 15,4 0 0-15,7 0 1 16,5 0-1-16,4 0 0 16,6 0 0-16,5 0-3 15,12 0 0-15,20 0-3 16,14 12 5-16,12 4 0 16,19-1-1-16,5-2 2 15,7-7-1-15,1-4-1 16,-5-2-6-16,-7 0-14 15,-9-4-14-15,-6 2-20 16</inkml:trace>
  <inkml:trace contextRef="#ctx0" brushRef="#br0" timeOffset="36277.4924">2895 15406 1 0,'-27'-19'312'0,"12"6"-300"15,5 5 1-15,8 6 9 16,0 2-14-16,2 0-4 15,0 0-4-15,0 0-2 16,5 0-1-16,25 0-5 16,18-4 8-16,18 4 1 15,19-6 2-15,22 0-2 16,15-1 3-16,21 6-1 16,17-2 1-16,23 2-3 15,14 1-1-15,9 0 1 16,6 0 0-16,-9 0 1 15,-20 0-2-15,-23 0 1 16,-18 4-1-16,-12-4 2 16,-19 0-2-16,-10 0 0 15,-21 0 0-15,-29 0 0 0,-13 0 3 16,-22 0-1-16,-14-4 9 16,-2 4 16-16,0 0 5 15,0-2-10-15,0-3-16 16,-14-4-6-16,-3-1-11 15,-8-2-6-15,3 4-10 16,9 5-49-16,-1-1-123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14-02-17T08:52:53.568"/>
    </inkml:context>
    <inkml:brush xml:id="br0">
      <inkml:brushProperty name="width" value="0.05292" units="cm"/>
      <inkml:brushProperty name="height" value="0.05292" units="cm"/>
      <inkml:brushProperty name="color" value="#00B050"/>
    </inkml:brush>
  </inkml:definitions>
  <inkml:trace contextRef="#ctx0" brushRef="#br0">5780 9729 36 0,'-74'28'31'0,"3"2"-31"16,0-7-15-16,9 4-20 15</inkml:trace>
  <inkml:trace contextRef="#ctx0" brushRef="#br0" timeOffset="1109.2968">3154 7732 199 0,'-8'0'71'15,"8"0"-64"-15,-2 0-7 16,2 0 8-16,0 0 11 15,0 0 9-15,0 0-6 16,0 0-11-16,0 0-4 16,0 0-6-16,0 2-1 15,2 0-2-15,27 5-6 16,21-1 8-16,14 1 0 16,21-2 0-16,11 2 1 15,10-1-1-15,8 0 0 0,0 0 0 16,9 1 0-16,4-3 0 15,2-1 0-15,6 0 0 16,-8-3-1-16,-4 0 2 16,-18 0-1-16,-9 0 0 15,-16-4 0-15,-9-2 1 16,-17-1 1-16,-10 3-2 16,-15 2 1-16,-11 0-1 15,-5 0 1-15,-13 2 0 16,0 0 5-16,0 0 7 15,0 0 0-15,0 0 1 16,0-2-7-16,0 2 2 16,0-2-2-16,0-2-3 0,-2-3-4 15,-2 3 0-15,-3 3-2 16,5-2 2-16,-3 0-2 16,3 3-12-16,2 0-31 15,0 0-55-15,0 0-99 16</inkml:trace>
  <inkml:trace contextRef="#ctx0" brushRef="#br0" timeOffset="2061.7103">3824 5166 3 0,'-29'0'23'0,"-7"0"-4"0,3 0 6 15,-3 0-19-15,1 13-6 16,-6 3-2-16,-1 9-4 15,2-3-5-15,3 2 4 16,2-1 4-16,0-1 0 16,-3 3 3-16,-8 5-2 15,1 4 2-15,-4 6-24 16</inkml:trace>
  <inkml:trace contextRef="#ctx0" brushRef="#br0" timeOffset="2631.1624">2327 6002 208 0,'-10'-13'25'0,"6"9"-14"16,2 3 6-16,2-2-14 15,0 3-3-15,0 0 1 16,0-2 8-16,0 2 2 16,0 0 7-16,0 0-1 15,0-1-2-15,0-4-6 16,6-2-9-16,14-7 0 15,-1 5 1-15,0 1-2 16,-7 2 1-16,-6 2 0 16,-6 4 0-16,0 0 1 0,0 0 0 15,0 0 0 1,0 0-1-16,0 0 1 0,0 0 1 16,0 0 0-16,0 0-2 15,0 0-3-15,0 0-4 16,0 0-17-16,9 0-56 15,12 0-109-15</inkml:trace>
  <inkml:trace contextRef="#ctx0" brushRef="#br0" timeOffset="4123.7216">3180 6142 231 0,'-7'0'37'0,"3"0"-6"15,0 0 24-15,-3 0-30 16,5 0 3-16,0 0-6 16,2 0-8-16,0 0-3 0,0 0-5 15,0 0-2-15,0-10-2 16,0-6-2-16,28-18-4 15,17-13 2-15,11-10 0 16,15-4-2-16,9-3 0 16,2 6-1-16,7 5 3 15,-4 2-5-15,-14 10-6 16,1 4-7-16,-17 5 13 16,-16 11-2-16,-13 9 6 15,-8 6 2-15,-12 5 1 16,4-2 0-16,-8 3 0 15,-2 0 2-15,0 0 0 16,0 0 3-16,0 0-3 16,0 0 3-16,0 0 0 15,0 0 0-15,0 0 2 0,0-2-4 16,0 2 1-16,0-4-4 16,0 0 2-16,-2 0-1 15,-8-2 2-15,8 2-2 16,-2-1 0-16,-5-1-1 15,5-5 1-15,-6 3-1 16,2 0 0-16,1 2 0 16,-7 2-1-16,4 2-4 15,-9 2-3-15,-9 0 2 16,-9 0-1-16,-11 6 3 0,-5 8 3 16,-1 2 2-16,3-6 1 15,18-2 2-15,8-4 0 16,11-2-3-16,14-2-1 15,0 0-21-15,0 0-48 16,8 0-44-16,13 0 63 16,8 2 29-16,5-2-16 15,4 0 4-15,-4 0 3 16,-5-2 22-16,-3-4 8 16,-8 4 3-16,-7-3 9 15,-9 5 6-15,-2 0 6 16,0 0 12-16,0 0-1 15,0 0-5-15,0 0-2 16,0 0 3-16,0 0-1 16,0 3-5-16,0 5-12 0,0 0-10 15,0 9 2-15,7-3-3 16,8 9 0-16,10 6-1 16,2-1 2-16,2 4-3 15,-2-1-7-15,-6 1-20 16,0-7-25-16,-8-2-53 15</inkml:trace>
  <inkml:trace contextRef="#ctx0" brushRef="#br0" timeOffset="5463.6623">3304 5781 175 0,'-23'0'36'0,"2"4"-19"15,-10 6-10-15,-4-2-4 16,-8 4 1-16,-6-2-1 15,-2-1 9-15,0-4 11 16,-3-5 3-16,3 0 3 16,-1 0 5-16,4 0-11 15,-2-10-10-15,2-4-5 16,-6-4 4-16,0-1-2 16,1-2-10-16,0 0 0 15,-1 0 0-15,0-8 1 0,4 7 0 16,5-6-1-16,3-2 4 15,11 1-4-15,6-7 3 16,2-8-3-16,10-3 0 16,9-9-1-16,4-12-2 15,0 3 2-15,4-7-4 16,19 6 3-16,8 6-5 16,5 0 1-16,10 4-1 15,9-2 5-15,8-3-3 16,6-1 1-16,7 3 2 15,0 0 0-15,0 5 1 16,1 6 1-16,2 1 0 16,0 7 0-16,6-2 0 0,2 4-2 15,11-2 2-15,-2-1 0 16,11 8 0-16,2 3 0 16,7 10 2-16,0 3-5 15,7 5 3-15,-1 3 0 16,12-1 0-16,-1 0 0 15,-1 1 0-15,-5 3 0 16,-9 1-1-16,11-1 2 16,-8 2-1-16,1 1 1 15,3 3-1-15,2 0 0 16,-2 4 0-16,-3 10 0 16,-1 1 0-16,-5 3 0 0,1-1 0 15,-1 2-1 1,-6 1 2-16,-6 2-2 0,-15 3 1 15,-6-5 0-15,-12 3 0 16,-11 1-1-16,-4 2 1 16,-12 4-1-16,8 5 1 15,-8 5 0-15,-3 4-2 16,-6-3 2-16,2 4 0 16,-3-3 0-16,-3-4 0 15,5-2 0-15,-4-1 2 16,0-6-2-16,2 8 0 15,-5-1 0-15,-7 3 1 16,3 5-2-16,-10 0 2 0,-1 1-2 16,-10 3 1-1,1 1-2-15,-5-1 1 0,0-1 0 16,0 9 1-16,-13-1 0 16,-10 1 1-16,-6 0 0 15,0-5 1-15,-5-1 0 16,-1-5-2-16,2-2 0 15,-8-5 1-15,-5-2-1 16,-14-3 2-16,-19-2 3 16,-19 1-5-16,-10-3 9 15,-27-8-8-15,-9 2 6 16,-19-10-6-16,-6-1 2 16,-5-4 0-16,5-8 1 0,15 0 1 15,16 0-3-15,9-4 2 16,12-8-4-16,-3 3 0 15,7 4 1-15,4 3-3 16,17 1 0-16,15-2-1 16,12 3-4-16,22-2-2 15,12 2-17-15,6 0-14 16,8 0-38-16,5 13-53 16,8 10-9-16</inkml:trace>
  <inkml:trace contextRef="#ctx0" brushRef="#br0" timeOffset="6621.4078">4205 6569 372 0,'0'-10'1'0,"0"4"-1"15,7-2-13-15,26-6-16 16,13-10 28-16,10 1 1 15,14-14 1-15,10-3-1 16,5 1 0-16,6-2 3 16,11 0-3-16,6 2 1 15,4-4 1-15,5 3-4 16,14-1 2-16,5 0-1 16,12-3 1-16,2 8 0 15,2-5-1-15,-5 11 0 0,-2 0 0 16,-5 2-5-16,-1-3 1 15,-4 2 1-15,-5 1 4 16,1 6 0-16,-4 4-1 16,-4 2-1-16,-1 2 2 15,-3-1 0-15,-11 1 0 16,-2 3 2-16,-13-4-2 16,-6 3 4-16,-16 0-4 15,-14 4-1-15,-16 3 1 16,-18 0 0-16,-15 4 4 15,-6-2-4-15,-2 3 3 16,0 0 5-16,0-5-8 16,-2 2-22-16,-15 0-32 0,-3-5 24 15,-3 4 19-15,-4-5 11 16,0 0 1-16,-6-3-1 16,2 1-9-16,-7-3-30 15,3-2 17-15,-1 2 14 16,5-2 8-16,6 4 21 15,-2 6 33-15,17 1-27 16,5 4-10-16,2 1-3 16,3-2-5-16,0-1-3 15,0 2 5-15,0 0 1 16,0 1-2-16,8 0-10 16,2 0-1-16,17 1 1 0,2 11 0 15,5 4 1-15,-3 0 1 16,-2-2-1-16,-7 2 0 15,-2-8 0-15,-11 3-1 16,-2-5 3-16,-7-4-1 16,0 3 2-16,0 3-1 15,0 6-3-15,-12 4 5 16,-12 8 5-16,0 5 3 16,-1-8-13-16,7 2 0 15,7-1-8-15,7-4-36 16,4 4-28-16,0-6-70 15</inkml:trace>
  <inkml:trace contextRef="#ctx0" brushRef="#br0" timeOffset="8189.4599">8627 6022 313 0,'-15'0'27'0,"-1"0"-19"16,1 0 3-16,-7 0-11 15,-10 0-2-15,1 0 0 16,-6 0 2-16,-6 0 5 15,3-6 3-15,-12 0 11 16,6-1-10-16,-8-3-3 16,4 2-1-16,-2-5 4 0,-2-6-6 15,1 0 1-15,0-8 2 16,1-7-4-16,-6 0 6 16,2-7-6-16,4-2 0 15,2 1-1-15,6-7-2 16,1 3-1-16,3 1 1 15,7-2 0-15,0 1 1 16,6-2 0-16,0 4 1 16,2 0 0-16,8 2-1 15,1 1 0-15,5-3 0 16,4 0-2-16,7 0 2 16,0 0-3-16,9-2-4 0,20-2 0 15,9 2 5-15,5-2-2 16,5 5 1-16,8 3 2 15,-3 4 0-15,5 2 0 16,2 4 1-16,12 2-1 16,-3 1 0-16,4 0 0 15,1 1-2-15,-1 2 3 16,-2-1-1-16,8 3 1 16,-6-2 0-16,-2 6 0 15,5-2 1-15,-5 4-2 16,-4 0 2-16,7 1-1 15,-3 0 0-15,3 5 0 16,-3 0 0-16,2 4 0 16,-1 0 0-16,-1 3-1 15,0 3 1-15,-6 0-2 0,-5 0 2 16,2 0-4-16,3 0 4 16,7 0 0-16,7 3 0 15,17-3 0-15,9 0 0 16,14 0 2-16,-1 0-1 15,-1-6-1-15,-1 2 0 16,0 2 1-16,9 2 0 16,4 0 0-16,10 0-1 15,-4 0 0-15,10 4 0 16,-3 7 1-16,-5 0-2 0,-4 1 1 16,-10 4 0-16,-19 4 0 15,-7 0 0-15,-11 8 0 16,-12 0 0-16,-3 7 0 15,-11 1 1-15,-2 2-2 16,-6 2 2-16,-6 1-1 16,1-1 0-16,2-5 0 15,-6 1 0-15,-8-1 0 16,-4-3-1-16,1 4 1 16,-10-3 0-16,-7 8 0 15,-4 5-1-15,1 4 1 16,-12 4 0-16,0 4 1 15,-2 0 0-15,-21-3 0 16,-6-1-1-16,-2-7 3 16,-9 0-2-16,-1-2 1 0,-1-4-2 15,-5 4 1-15,-6-4 3 16,-7 0-1-16,2 3-2 16,-4-2 0-16,-9 4 3 15,3-4-4-15,-5-4 2 16,-2 2 0-16,-8-3-2 15,-4-1 0-15,-11-4 0 16,-12-2 1-16,-7-2 0 16,-13-1-1-16,-12 2 4 15,1-5-2-15,12-4 0 16,13-2 3-16,14-4-2 16,2 4-3-16,-1-1 0 0,1-2 0 15,4-3-1-15,5 0 1 16,-5-7 2-16,5-2-1 15,-7-3 4-15,-5 0-4 16,-2 0 0-16,12 0 3 16,4 0 1-16,13-8-2 15,14 2-1-15,8-4-2 16,9 2 3-16,14 0-2 16,9 2 0-16,6 2 2 15,14 1-3-15,2-2 1 16,0 1-1-16,0 2-3 15,0 0-7-15,0 2 0 16,0 0-1-16,0-2-3 16,0 2-5-16,2 0-22 15,19 0-42-15,-2 0-3 0,10 0-83 16</inkml:trace>
  <inkml:trace contextRef="#ctx0" brushRef="#br0" timeOffset="9389.5054">12723 5823 269 0,'-29'-25'83'16,"9"11"-67"-16,13 9-8 16,7 5-5-16,0 0-3 15,0 0-7-15,14 0-1 16,21 0 7-16,21 0 1 15,13 0 2-15,7 0 3 16,22 0 0-16,4 2-4 0,21 12 3 16,-5 0-4-1,13 0 3-15,-2-2-3 0,6 2 2 16,-4-2-2-16,2-4 2 16,10 2-1-16,4-3 3 15,7 0-3-15,11 3-1 16,-7-2 3-16,-7 3-3 15,1 1 3-15,-9 1-2 16,-12-3-1-16,0 5 0 16,-6-3 1-16,0-4-1 15,-11 2 1-15,-6-6-1 16,4 0 0-16,0-3 1 16,4-1-1-16,-16 0 2 15,-9 0 0-15,3-8 1 0,-21 0 0 16,-2 2 1-16,-13 2 0 15,-11 4 4-15,-7 0-3 16,2 0-4-16,1 0 2 16,-3 0-3-16,3 0 1 15,-1 0-1-15,0 0 2 16,5 0 1-16,-7-4-1 16,-7-2 0-16,-4 3-2 15,-4-2 1-15,-10 4 2 16,1 1-1-16,-6 0-1 15,-2-5-1-15,3 3 0 16,0 0 0-16,5-2 0 16,-3-2 0-16,3 2 1 0,-1-3-1 15,-1 2 2-15,-3 2-2 16,-9 0 2-16,-2 3 1 16,0-2 0-16,0 2 0 15,0 0 1-15,0 0-4 16,0 0-7-16,0 0-10 15,0 0-31-15,-36 18-125 16</inkml:trace>
  <inkml:trace contextRef="#ctx0" brushRef="#br0" timeOffset="12532.3559">19128 1989 77 0,'-52'-45'8'15,"0"2"19"-15,32 11-6 16,0-3-20-16,3-1-1 15,7 4-2-15,8-4-7 16,2-4-8-16,12-10-22 16</inkml:trace>
  <inkml:trace contextRef="#ctx0" brushRef="#br0" timeOffset="13101.3633">20557 533 25 0,'-72'5'4'16,"3"-4"4"-16,5 2-7 16,-1-3 9-16,14 0 3 0,2 0-11 15,13 0 16-15,0-7-14 16,2 1-2-16,4 2 0 16,-1 0-2-16,-7 4-10 15,7 0-31-15</inkml:trace>
  <inkml:trace contextRef="#ctx0" brushRef="#br0" timeOffset="14652.3506">19251 1028 257 0,'0'0'5'0,"-2"-12"-5"15,-7 12-13-15,5 0 6 16,-4 0-18-16,2 0 25 15,-7 8 0-15,-3 13 1 16,1 8 1-16,-12 11 5 16,-2 17 3-16,-11 11-3 0,-3 10-1 15,1 8-2-15,-2 3-4 16,-1-1 4-16,14-10-4 16,2-12 0-16,8-10-1 15,13-20 0-15,1-11-1 16,7-14-7-16,0-5 1 15,0-4-8-15,0-2-13 16,11-8-27-16,20-34-33 16</inkml:trace>
  <inkml:trace contextRef="#ctx0" brushRef="#br0" timeOffset="14945.9081">19282 980 283 0,'0'-10'56'0,"0"10"-56"16,0 0-30-16,10 4-4 15,-4 23 16-15,9 18 18 16,1 14 1-16,2 11 5 16,-2 6-6-16,1 2 10 15,3 1-2-15,1-4 4 16,-6-2-5-16,1-13-3 15,-5-7-1-15,-7-18-1 16,-2-9-2-16,-2-10 0 0,0-7 0 16,0-6-5-1,0-1-8-15,0-2-10 0,0 0-23 16,-17-2-56-16</inkml:trace>
  <inkml:trace contextRef="#ctx0" brushRef="#br0" timeOffset="15184.3473">18908 1526 338 0,'-4'-5'34'16,"4"4"-34"-16,0 0-9 15,10-4-15-15,26-1 20 0,9-3 4 16,11 4 4-16,4 0-3 15,7 5 0-15,2 0-1 16,4 0-1-16,5 0 1 16,11 0-6-16,11 0-9 15,8-6-29-15,-4-19-104 16</inkml:trace>
  <inkml:trace contextRef="#ctx0" brushRef="#br0" timeOffset="15449.57">19993 1235 420 0,'0'0'0'0,"16"0"-12"16,26 0 0-16,22 0 12 16,15 0 0-16,-2 0 0 15,8 0 0-15,-6 0 0 16,-2 0 1-16,-8 0-1 15,-5 0 2-15,-12 0-4 16,-7 3 1-16,-13-3 1 16,-7 0-8-16,-2 0-3 15,-5 0-3-15,-3 0-51 16,-3-9-31-16,-6-18-38 16</inkml:trace>
  <inkml:trace contextRef="#ctx0" brushRef="#br0" timeOffset="15688.3798">20773 969 50 0,'-16'-6'139'16,"12"1"-78"-16,4 5-26 16,0 0-25-16,0 0-10 15,0 12-11-15,2 12 8 16,16 15 3-16,4 2 2 16,5 2-1-16,-7-5 0 15,-3-2 1-15,-3-2-1 16,-9-4-1-16,-5 3 1 15,-7 2 0-15,-26 5 8 16,-12 5 1-16,-11 0-7 16,1-4-3-16,12-9-4 15,3-4-23-15,20-11-16 0,7-8-46 16</inkml:trace>
  <inkml:trace contextRef="#ctx0" brushRef="#br0" timeOffset="16302.5076">21532 1141 214 0,'-10'-8'0'15,"1"2"3"-15,7-2 18 16,0 0-2-16,-4-1 11 15,4 2 9-15,2-1 2 16,0 2-11-16,0 3 3 16,-2 3-16-16,0 0-17 15,2 0 0-15,-7 10-15 16,1 25-8-16,-10 17 16 16,-9 18 7-16,-8 8 2 15,-7-2 6-15,9-5-8 0,2-17 0 16,14-9 1-16,3-16-1 15,10-17-3-15,2-6-8 16,0-6-12-16,0 0-15 16,0 0-5-16,0-22 2 15,16-24-126-15</inkml:trace>
  <inkml:trace contextRef="#ctx0" brushRef="#br0" timeOffset="16588.7854">21540 1088 325 0,'6'0'27'16,"1"26"-27"-16,15 17-19 16,5 13 19-16,9 13 1 0,-5-10 2 15,0-1-2-15,-4-18-2 16,-1-12 2-16,-10-12-1 16,-5-11 0-16,-7-5 2 15,6 0 3-15,-2-5 15 16,15-29 23-16,12-21-32 15,9-22-11-15,6-7-7 16,-9-3 3-16,-11 10-2 16,-3 6 5-16,-11 19 1 15,-1 14 1-15,-11 18 1 16,-2 9-2-16,8 8-17 0,1 3-89 16,2 0-90-16</inkml:trace>
  <inkml:trace contextRef="#ctx0" brushRef="#br0" timeOffset="17541.2695">22353 942 166 0,'2'-6'19'0,"-2"0"-19"16,0 0 0-16,0 1 0 15,0 3 5-15,0-2-5 16,0 4 1-16,0 0 13 16,0 0 12-16,0 0-4 15,0 0-7-15,0 0-7 16,0 0 3-16,0 0 3 16,0 0 8-16,0 0 1 0,0 0 2 15,0 0-4-15,0 0-2 16,0 0-3-16,0 0-7 15,0 0-4-15,0 0-1 16,0 0-4-16,0 0 0 16,0 0-5-16,0 0-1 15,0 0 1-15,0 0-3 16,0 0 5-16,0 0 3 16,-7-3 0-16,1 0 2 15,4 3 4-15,-1-3 3 16,3-1-4-16,0 4 3 15,0 0-6-15,0 0-2 16,0 0 0-16,0 0-2 0,11 0-5 16,18 0 0-1,18 2 4-15,11 9 4 0,8-4-2 16,4-3 0-16,-5-2-4 16,-9-2-4-16,-4 0 2 15,-9 0 2-15,-7 0 4 16,-19 0 1-16,-3 0 0 15,-10 1-1-15,-4 2 1 16,0 3-3-16,0 10-9 16,-22 16-20-16,-30 18 29 15,-21 21-1-15,-18 7-5 16,-7-2-22-16,11-12 14 0,18-7 14 16,13-10 0-16,12-7 6 15,-1-1-3-15,11-9 6 16,12-6 1-16,5-4 5 15,5-10-6-15,12-2-6 16,0-4-1-16,12 0 1 16,21-2 6-16,29 0 16 15,21-2-1-15,13 0-2 16,10-8-11-16,-6-6-2 16,-3-3-2-16,-15 4-1 15,-20 5 0-15,-8 0 0 16,-21 2 1-16,-10 0-3 15,-17 3-2-15,-6 3 0 16,0 0-3-16,0 0-6 16,-6 0-32-16,-32 0-156 0</inkml:trace>
  <inkml:trace contextRef="#ctx0" brushRef="#br0" timeOffset="22003.5493">18879 2369 28 0,'0'0'0'0</inkml:trace>
  <inkml:trace contextRef="#ctx0" brushRef="#br0" timeOffset="22641.4574">18879 2369 62 0,'40'-49'28'0,"-40"43"-12"16,0-2 25-16,0 2 11 15,-5-2-1-15,3 2-16 16,-2-1 4-16,2 2 2 16,0-2-19-16,-3 4 3 15,3-1-1-15,0 4-7 16,0-3-7-16,2 3-7 16,0 0-3-16,0 0-3 0,0 0-4 15,29 0-12-15,28 0 14 16,21 0 5-1,7 0 2-15,9 0-2 0,-15 0 0 16,-9 0 0-16,-1 0-2 16,-2 5 1-16,-5-1 0 15,7-3 1-15,-2-1-3 16,-9 0 2-16,-15 0-4 16,-20 0 1-16,-13 0-1 15,-10 0 3-15,0 0 1 16,-29 12-9-16,-25 19 10 15,-26 15 1-15,-23 18-1 16,-3 8 1-16,-8 2-1 0,16-1 0 16,0-10 0-16,7 2 0 15,4-7 1-15,6-6-1 16,21-2 0-16,18-15 0 16,17-12-1-16,21-10 0 15,4-8-7-15,0 2 0 16,25 0 8-16,17-3 5 15,9-2 7-15,25-2 0 16,0 0 0-16,6-2-8 16,-4-5 1-16,-5 0-5 15,-1 3 0-15,-5 3 0 16,-5 1 0-16,3 0-2 0,-17 0 0 16,2 0 1-16,-21 0-7 15,-11 0 4-15,-5 0-5 16,-7 0-7-16,4 0-19 15,5 0-65-15,5-8-87 16</inkml:trace>
  <inkml:trace contextRef="#ctx0" brushRef="#br0" timeOffset="23435.3113">20111 2658 444 0,'-25'0'69'0,"19"-6"-69"16,6 5-10-16,0-1-12 15,20-1 4-15,31-1 18 16,34-3 3-16,18-7 4 0,12 3-5 16,10 2 0-16,-12 3-1 15,2 6-2-15,-13 0 0 16,-9 0 0-16,-12-4-1 15,-14-3-4-15,-19 0 3 16,-14 0-11-16,-15 1-10 16,-12-6-8-16,-7-10 10 15,0 0-39-15,-4-12-160 16</inkml:trace>
  <inkml:trace contextRef="#ctx0" brushRef="#br0" timeOffset="23691.0504">20967 2324 274 0,'0'-3'83'16,"0"3"-83"-16,0 0-16 16,20 0 6-16,18 17 10 0,6 3 1 15,5 4 0-15,3 0 0 16,-6 2-1-16,-8-1 1 16,-11-4-1-16,-19 2-1 15,-2-4-1-15,-6 5-4 16,-16 6 6-16,-24 6 7 15,-16 12 2-15,-9-2-1 16,12 1-8-16,-2-9-3 16,18-8-12-16,17-4-14 15,18-4-19-15,2-7-52 16,31-9 6-16</inkml:trace>
  <inkml:trace contextRef="#ctx0" brushRef="#br0" timeOffset="24312.9988">22361 2569 227 0,'0'-5'98'16,"0"-2"-85"-16,0-4 9 15,0-7-19-15,-8-2-2 16,-8-2 0-16,-7-1-1 16,-1-2 0-16,-7 11 0 15,4 3 2-15,-8 8-2 16,-8 3 1-16,1 0-1 16,-12 26 2-16,6 16 5 0,5 3-3 15,5 6 2-15,19-11-4 16,5-2-2-1,14-8-1-15,0-8-1 0,0-1 0 16,20-7-2-16,11-8-3 16,11-6 7-16,10 0-2 15,10-32 2-15,3-10-7 16,-7-10-4-16,-14 10-1 16,-15 9 11-16,-15 15 1 15,-14 16 30-15,0 2-8 16,0 0-18-16,0 4-4 15,0 28-12-15,-16 10 11 0,3 17 1 16,-3 3 2 0,3-4-1-16,1-10-2 0,8-8-11 15,4-10-49-15,0-17-98 16</inkml:trace>
  <inkml:trace contextRef="#ctx0" brushRef="#br0" timeOffset="25409.606">19155 3417 229 0,'0'-4'132'16,"0"4"-132"-16,0 16-24 15,-13 40-3-15,-7 30 27 16,-16 25 15-16,-1 11-2 16,-4-5-13-16,3-10 1 15,5-14 1-15,8-18-2 16,12-23-2-16,7-14 2 15,6-19-13-15,0-15-15 16,0-4-41-16,2-34-7 0,25-32-23 16</inkml:trace>
  <inkml:trace contextRef="#ctx0" brushRef="#br0" timeOffset="25708.9169">19213 3488 363 0,'11'7'0'15,"5"37"-45"-15,9 22 45 16,2 18 4-16,1 15-4 16,6-1 5-16,5-13 0 15,4-10-3-15,0-26-2 16,-8-23 1-16,-6-19 4 16,0-7 7-16,0-24 15 15,20-39 6-15,0-32-19 0,4-30-14 16,-4-12-1-16,-20 2-8 15,-8 15-7-15,-8 29 12 16,-11 33 4-16,2 24 8 16,-4 20 5-16,0 10-13 15,8 4-10-15,0 0-44 16,7 12-49-16,10 18 18 16,4 2-31-16</inkml:trace>
  <inkml:trace contextRef="#ctx0" brushRef="#br0" timeOffset="25979.5028">20566 3509 271 0,'13'0'105'0,"14"0"-105"16,12 0-13-16,27-4 13 15,9-8 2-15,10-2 6 16,3-2-6-16,5-2-2 16,-7-4 0-16,-8 6 1 15,-7 1-2-15,-13 5-2 16,-8 5 0-16,-19 1-11 16,-16 2-26-16,-11 0-24 0,-4 2-32 15,-2-2-14-15</inkml:trace>
  <inkml:trace contextRef="#ctx0" brushRef="#br0" timeOffset="26233.9321">21270 3180 338 0,'0'0'19'0,"0"0"-19"16,0 4-23-16,25 21 17 15,6 8 6-15,-2 5 9 16,6 2-7-16,-11-3 0 15,-6-5-2-15,-5-4 0 16,-7-4 1-16,-6 0 1 0,0 0 0 16,-10 2 6-16,-7-2 1 15,-6-2-5-15,3-4-4 16,9-5-15-16,9-4-13 16,0-5-32-16,2-2-10 15,0 0-24-15,0 4-1 16</inkml:trace>
  <inkml:trace contextRef="#ctx0" brushRef="#br0" timeOffset="26782.5525">22232 3171 281 0,'-6'-11'102'0,"-1"11"-97"16,7 0-5-16,-2 3-20 16,-3 30-23-16,-4 17 43 15,3 18 7-15,-8 14 0 16,1 11-1-16,-3-3 2 15,3-7-2-15,0-22-4 16,1-22-2-16,8-25 2 16,2-8 2-16,-3-6 6 0,5 0 5 15,0 0-3-15,0-11 0 16,0-21-12-16,7-14-11 16,15 1-42-16,10 0 28 15,-3 15 17-15,0 18 6 16,-10 12 0-16,6 0-1 15,2 8-1-15,-9 15 1 16,-3 6-1-16,-6-5 4 16,-6-3 0-16,-3-5 1 15,0-7 14-15,-16 9 10 16,-24 2 4-16,-10 0-14 16,-1 2-8-16,-6-9-1 15,12-4-2-15,7 0-4 0,20-9 0 16,9 0 0-16,9 0-2 15,0 0-8-15,7-16-33 16,30-14-58-16,19-19-79 16</inkml:trace>
  <inkml:trace contextRef="#ctx0" brushRef="#br0" timeOffset="27215.9307">22733 3113 391 0,'0'-3'50'16,"0"3"-50"-16,0 0-12 0,0 9-24 16,0 24 3-16,0 17 33 15,-6 12 3-15,-3 6 1 16,3 2-3-16,-6-1 0 16,8-1 0-16,-9-6 5 15,-1-12-4-15,-9-12 5 16,4-6 5-16,-10-11 0 15,6-7 4-15,4-4-12 16,3-10 1-16,9 0 5 16,3-2-1-16,4-23-9 15,0-12-4-15,15-6-23 16,25-5 16-16,14 10 11 0,4 10-3 16,0 14 2-1,-12 14-5-15,3 0 1 16,-9 8 2-16,-9 20-4 0,-6 1 1 15,-9 7-7-15,-16-1 5 16,0 0 8-16,-31 5 5 16,-18-3 2-16,-18 0 0 15,-9-5-5-15,-6-7-2 16,-7-4-1-16,-9-2-21 16,-3-12-81-16,-10-7-146 15</inkml:trace>
  <inkml:trace contextRef="#ctx0" brushRef="#br0" timeOffset="28507.7642">18734 2051 172 0,'-2'0'0'0,"2"0"-66"0,0 0 33 16,0 0 21-16,0 0 12 15,0 0 18-15,0-2 15 16,0-3 12-16,0-4 8 16,0-1-29-16,0-2 2 15,0 1-19-15,0 4-7 16,0 1-11-16,0 2-18 15,0-4-182-15</inkml:trace>
  <inkml:trace contextRef="#ctx0" brushRef="#br0" timeOffset="30741.545">18799 1889 212 0,'-5'0'26'0,"3"0"-22"16,2 0-4-16,0 0-30 15,0 0-1-15,0 0-26 16,0 0-37-16</inkml:trace>
  <inkml:trace contextRef="#ctx0" brushRef="#br0" timeOffset="31115.069">18879 1600 157 0,'0'-4'96'0,"0"2"-62"15,0 2-13-15,0 0-3 16,0 0-12-16,0 0 2 16,0 0-4-16,0 0 0 0,0 0-4 15,0 0 0-15,0 0-9 16,0 0-10-16,0 0 1 16,0 0-3-16,0 4-5 15,0 8-17-15,0 2 6 16,4 4-42-16</inkml:trace>
  <inkml:trace contextRef="#ctx0" brushRef="#br0" timeOffset="31791.4592">18957 1891 327 0,'-4'-4'26'16,"4"0"-18"-16,0 2 6 16,0-2-8-16,0 4 10 15,0 0-9-15,0 0-7 16,0 0 1-16,0 0 2 16,0 0 0-16,0 0-1 15,0 0-2-15,0 0-2 16,0 0-1-16,0 0-8 15,0 0-3-15,0 0-17 0,11 0-43 16,16 0 21-16,4 0-15 16,13 0-21-16</inkml:trace>
  <inkml:trace contextRef="#ctx0" brushRef="#br0" timeOffset="32991.2445">20978 1774 322 0,'-25'-10'25'0,"14"4"-11"16,9 5 13-16,2-1-15 16,0 2-7-16,0-3-3 15,0 3-2-15,0 0-3 16,6 0-5-16,15 0 6 0,8 0 0 15,15 0 4-15,10 0 1 16,6 5 0-16,18-2-1 16,16-3-2-16,8 0 0 15,14 0 2-15,7 0-2 16,-8 0 0-16,15-3 0 16,-13 1-3-16,8 2 2 15,-11 0 1-15,-7 0-3 16,-13 0-1-16,-15 0 3 15,-9 0-3-15,-17 0 3 16,-12 0 1-16,-10 0 2 16,-7 0 0-16,-8 0 4 0,1-3-6 15,-1-1 4 1,-3 0-3-16,1 0 1 0,-3 2-2 16,-9 0 3-16,0 0-1 15,0 2-2-15,-2 0 1 16,0 0-1-16,0 0 1 15,0 0-1-15,0 0 0 16,0 0 0-16,0 0-1 16,0 0 1-16,2 0 0 15,-2 0-2-15,6 0-1 16,-6 0 0-16,0 0 3 16,0 0-1-16,0 0 1 0,0 0 0 15,0 0 1 1,0 0 4-16,0 0-1 0,0 0 3 15,0 0-2-15,0 0 1 16,0 0-4-16,0 0-2 16,0 0 0-16,0 0-1 15,0 0-2-15,0 0-3 16,0 0 3-16,0 0 2 16,0 0 1-16,0 0 1 15,0 0-1-15,0 0 3 16,0 0-2-16,0 0 4 15,0 0-3-15,0 0-1 16,0 0 0-16,0 0-1 16,0 0 0-16,0 0-1 15,0 0 0-15,0 0-3 0,0 0-1 16,0 0-5-16,0 0 1 16,0 0-5-16,0 0-1 15,0 0-12-15,0 0-48 16,0 2-71-16</inkml:trace>
  <inkml:trace contextRef="#ctx0" brushRef="#br0" timeOffset="34897.0398">21702 655 0 0,'51'15'7'15,"-8"-2"0"-15,7 6-5 16,0-5 5-16,-1 2 1 15,1 1 2-15,-6 3-4 16,-2 0 1-16,-7 7-4 16,-4 7 2-16,-2 4-4 15,-6 1 5-15,-3 4-2 16,-5-2-1-16,-4-4-2 16,3-2 1-16,-3 1 1 15,3-4-2-15,-3 2-1 0,-9-2 0 16,0-3 0-16,-2 4 2 15,0-1 0-15,0 1-1 16,-15 5 4-16,-3 3 2 16,-7 7-6-16,1 1 0 15,-5 5 2-15,-2-7-2 16,0-8-1-16,2-7 0 16,0-11 0-16,-5-4 2 15,5-3 4-15,-2-1 1 16,0-4 4-16,2 3-4 15,0-3-3-15,2-2-3 16,-4-5 4-16,0 0-3 16,-3-2 4-16,-3 0 5 0,-6 0-7 15,-6-4 5-15,-2-3-2 16,-3 3-6-16,-2-1-1 16,10 1 0-16,-8-1 1 15,14-1-1-15,5 0 2 16,-4 0 10-16,10-3 9 15,8 1-4-15,-2-5-6 16,5 2-9-16,7-1-2 16,5-9-8-16,-1-4-5 15,2-7 2-15,3-5-10 16,-3-4 20-16,1-3 1 16,2-2-15-16,-5-3-26 15,3-1-19-15,0 8 8 0,1-2 39 16,3 0 13-1,0 0 19-15,0-7-16 0,0-3 13 16,0 3 7-16,0-8-11 16,0 3 12-16,0 6-8 15,3 2-6-15,1 4-3 16,9 2-7-16,4 4-1 16,6 1-1-16,4 3 1 15,2 7-1-15,-1 2 2 16,2 7-1-16,-1 4 1 15,0 2 0-15,11 6 0 16,7-2 1-16,11 2-1 0,4 3 0 16,3 3-1-1,4 0-1-15,-9 0-1 0,-6 10 3 16,-6 7 0-16,4 5 1 16,-5 0 1-16,-3 6 3 15,-2 0-4-15,3 7 2 16,-3-1 4-16,-2 0-6 15,1 0 3-15,-10 0-1 16,-4-4-3-16,-4 6 3 16,4 0 2-16,-2-2 0 15,0 2-2-15,-5-1-3 16,2 2 0-16,-6-1 2 16,-1 3-2-16,-3 0 2 0,-10 5 1 15,-2 5-1 1,0 0 0-16,0-4 4 0,0 2-5 15,-12-6 1-15,1-1 0 16,-2-4-2-16,-3-3 0 16,-4 0 2-16,-8 0-2 15,-11-3 3-15,-5 4 0 16,-1-4 2-16,-6-6-1 16,0 7-1-16,-7-8 1 15,1-1 0-15,-5-2-2 16,4-3-2-16,1-5 2 15,10-2 3-15,3-7-1 16,5-1 8-16,8-2 1 16,2 0-4-16,5 0-2 0,4 0-2 15,4 0-3-15,3-2-2 16,4-4 0-16,3 3-4 16,-4-1-8-16,6-3 0 15,2 6-4-15,0-2-5 16,-5 3-1-16,3 0-18 15,-4 0-31-15,2 0 19 16,-1 7 19-16</inkml:trace>
  <inkml:trace contextRef="#ctx0" brushRef="#br0" timeOffset="40507.4219">22932 1816 10 0,'-8'7'64'0,"-2"-2"-42"16,-5 1-16-16,-10 2-6 16,-8-1 3-16,-5-1-3 15,2-4 7-15,-13-2 4 16,2 0 5-16,1 0 11 15,-10 0-4-15,-2-8-4 16,2 1-10-16,-2-1-5 0,1-2-2 16,1-6-2-1,6 0 4-15,15-7 4 0,4-4 11 16,2-8-5-16,6-8-11 16,4-11-2-16,9-8-2 15,10-10-20-15,0-10-1 16,10-10-24-16,16-3-28 15,3-5-16-15</inkml:trace>
  <inkml:trace contextRef="#ctx0" brushRef="#br0" timeOffset="40843.193">22342 651 37 0,'53'-43'25'16,"7"2"-11"-16,12 7-2 16,12 2 1-16,9 2 5 0,19 8-3 15,11 8-2 1,8 12-11-16,10 2-1 0,-6 30-1 15,-4 16 0 1,-15 14-3-16,-16 7 3 0,-15 9 2 16,-13 16-1-16,-15 11 7 15,-18 10-8-15,-15 6 2 16,-24-3-2-16,0-6 8 16,-22-8-8-16,-23-5 1 15,-11-13 2-15,-6-12 0 16,-9-4 3-16,2-10-3 15,2-9 5-15,3-7-4 16,-8-6 1-16,-1-14 1 16,-4-6 1-16,2-8-4 0,0-8 4 15,7 0-6-15,6 0 1 16,4-8-2-16,9-1-6 16,6 3-17-16,8-1-70 15</inkml:trace>
  <inkml:trace contextRef="#ctx0" brushRef="#br0" timeOffset="42059.3319">18665 1979 199 0,'-2'0'32'16,"2"0"-26"-16,0 0-6 16,0-2-10-16,4 0-14 15,23-4 16-15,18-2 8 16,8-1 3-16,9 2-3 15,6 6 4-15,7 1-4 16,6 0 1-16,3 0 1 16,19 2-2-16,8 4 3 15,27-3-2-15,18-3 0 16,13 0-1-16,14 0 0 16,-7-10-1-16,0 0-1 15,-11 4 2-15,-18 2 1 0,-3 2-1 16,-5 2 1-16,-1-2-1 15,5-2 1-15,4-2-2 16,0 0 1-16,7-8 0 16,-6 4 0-16,1-8 1 15,-3 1-1-15,-5 2 0 16,-12-3 1-16,-11 7 0 16,-7 5 5-16,-12 1-3 15,-7 2-1-15,-7 3 6 16,0 0-8-16,-2 0 0 15,-6 0-2-15,4 0 1 16,-10 3-3-16,-11-2 3 0,-2-1 2 16,-12 0 0-1,-9 0 5-15,-11 0-6 0,-10 0 0 16,-12 0 0-16,-3 0 2 16,-1 0-1-16,0 0 0 15,0 0 1-15,0 0 6 16,0 0 3-16,0 0 0 15,0 0-3-15,0 0-3 16,0 0-5-16,0 0-6 16,0 0-8-16,0 0-13 15,0 0-15-15,0 0-59 16</inkml:trace>
  <inkml:trace contextRef="#ctx0" brushRef="#br0" timeOffset="44947.5614">18928 1808 19 0,'-24'0'0'16,"-5"0"-19"-16</inkml:trace>
  <inkml:trace contextRef="#ctx0" brushRef="#br0" timeOffset="45163.0585">18719 1852 14 0,'-11'3'53'15,"1"-3"-15"-15,8 0-5 16,0 0 8-16,2 0-5 16,0 0-9-16,0 0-8 15,0 0 2-15,0 0-5 16,0 0-5-16,0 0-9 16,0 0-2-16,0 0-2 15,4 0-2-15,8 0 3 16,3 0 0-16,1 0 0 0,-3 0-6 15,-2 3 0-15,5 3-4 16,-1 7-5-16,8-1-28 16,-5 4-50-16</inkml:trace>
  <inkml:trace contextRef="#ctx0" brushRef="#br0" timeOffset="46348.9371">14071 469 119 0,'-23'-23'77'0,"15"18"-32"15,3 1-2-15,3 2-5 16,2 2 5-16,-2 0-4 16,2 0-12-16,0 0-9 15,0 0-10-15,-2 0-8 0,-6 0-2 16,6 16-8-16,-6 18 2 15,-11 23 7-15,-12 16 1 16,-4 14 2-16,-3-13-2 16,9-17-2-16,2-14-2 15,12-19 4-15,-1-3-9 16,7-4-18-16,3-5-23 16,4-4-35-16,2-2-17 15,0-6-37-15</inkml:trace>
  <inkml:trace contextRef="#ctx0" brushRef="#br0" timeOffset="46597.1367">13977 446 357 0,'0'-1'26'16,"0"1"-26"-16,0 0-7 15,5 1-22-15,3 24-3 16,8 5 32-16,9 8 2 15,4 0 1-15,0 4-1 16,-3 2 0-16,1-4-1 16,-9-1 0-16,-3-11-1 15,-3-6 0-15,-10-4-6 16,-2 2 2-16,0 2-9 16,0 3-10-16,-18 0-43 15,1-6-41-15</inkml:trace>
  <inkml:trace contextRef="#ctx0" brushRef="#br0" timeOffset="46807.1484">13911 800 169 0,'-7'0'162'0,"7"0"-161"16,0 0-1-16,0-2-28 15,7 0 16-15,12 0 12 16,10-3 0-16,2 4-1 16,0 1-22-16,6 0-22 0,-8 8-50 15,-10 10-28-15</inkml:trace>
  <inkml:trace contextRef="#ctx0" brushRef="#br0" timeOffset="47473.9319">13917 1273 3 0,'-6'-12'219'0,"1"6"-150"16,5 6-25-16,0 0-24 16,-2 0-20-16,0 0-6 15,-1 0-2-15,-4 12 7 16,3 10 2-16,-2 14 0 0,-13 10 9 15,2 10 1-15,1-1-9 16,3-10 2-16,7-6-3 16,0-13-1-16,6-8-3 15,0-7-5-15,0-6-2 16,0-1-8-16,0-4-24 16,0 0 0-16,12 0-40 15,1-16-23-15</inkml:trace>
  <inkml:trace contextRef="#ctx0" brushRef="#br0" timeOffset="47818.8461">13884 1339 261 0,'0'-3'57'15,"0"3"-41"-15,0 0-15 16,0 0-1-16,0 0-12 16,4 17-3-16,14 16 15 15,6 4 3-15,3 7 3 16,-2 3-4-16,-3-1 3 15,3-6-1-15,-6-10-2 16,2-6-2-16,-6-14 0 16,-1-8 0-16,-8-2-2 15,5 0 2-15,1-16 19 16,5-24 14-16,10-18-26 0,4-11-7 16,-6-1-4-1,-5 2-3-15,-3 18 7 0,-7 7 2 16,1 16 9-1,-9 9 3-15,0 7-13 0,0 6-1 16,-2 1-2-16,2 4-11 16,-2 0-6-16,5 0-27 15,2 0-27-15,4 2 14 16,4 10-52-16</inkml:trace>
  <inkml:trace contextRef="#ctx0" brushRef="#br0" timeOffset="48306.8602">14483 1265 355 0,'16'-4'0'0,"4"-5"-11"16,8 1 11-16,3-1 3 16,6 1 0-16,-6 2 0 15,0 0-2-15,7-1 5 16,-5 1-5-16,3 5 2 15,-7 1-3-15,-7 0 1 16,-7 0-1-16,-5 0-2 16,-10 0-2-16,0 0-6 15,0 0 7-15,0 4 2 16,-23 20 2-16,-12 20 0 16,-24 16 0-16,-16 6-1 15,8-7-6-15,9-14 5 16,14-15 1-16,8-3-1 0,14-7 3 15,-3-6-2-15,12-2 3 16,7-5 0-16,6-4-2 16,0 1-1-16,0 0-4 15,6 4-1-15,21 4 4 16,8-6 1-16,16 1 15 16,7-6 0-16,0-1-9 15,-2 0-2-15,-9 0 3 16,-9-8-5-16,-13 2 1 15,-15-2-3-15,-3 6 1 16,-7 2 3-16,0 0-1 16,0 0-3-16,0 0-19 0,-23 0-49 15,4 2-112-15</inkml:trace>
  <inkml:trace contextRef="#ctx0" brushRef="#br0" timeOffset="49747.3429">13821 2166 82 0,'-2'-4'31'0,"2"-3"0"15,-2 3 16-15,-1-2 7 16,0 0 12-16,-3 2-20 16,4 2-3-16,0 2-18 15,2 0-16-15,-4 0-9 16,-1 0-9-16,1 5-3 0,4 8-9 15,-12 19 18-15,-1 11 3 16,-2 5 7-16,-3 2-4 16,2-10-1-16,3-10-2 15,2-10-4-15,9-4 1 16,-3-8-7-16,-2 2-5 16,3 2-26-16,-5-3-3 15,5-4-11-15,2-5-11 16,2 0-11-16,0 0 8 15</inkml:trace>
  <inkml:trace contextRef="#ctx0" brushRef="#br0" timeOffset="50143.1756">13739 2139 179 0,'0'-1'91'0,"0"1"-86"15,0 0-5-15,2 1-26 16,2 15 24-16,8 14 2 15,-1 6 11-15,7 5 0 16,-3 1-3-16,12-2 0 16,-9-4-2-16,7-6 0 15,-4-6-4-15,2-10 2 16,-3 1-3-16,2-9 1 16,-6-4 0-16,-3-2-1 15,-9 0 3-15,4 0 7 0,-2-29 17 16,5-11 0-16,5-16-28 15,-5-7 0-15,-5 0 0 16,-1-2 1-16,-5 13 3 16,0 6 0-16,0 10 1 15,0 14 4-15,0 11-9 16,0 6 0-16,0 5-3 16,0 0-6-16,0 0-13 15,3 0-9-15,1 8 5 16,7 10-1-16,0 6 22 15,7 2-19-15,-3 3-31 16,2-8-67-16</inkml:trace>
  <inkml:trace contextRef="#ctx0" brushRef="#br0" timeOffset="50850.7241">14592 2199 19 0,'0'-11'134'0,"0"-4"-127"16,0-1-5-16,0-2 8 15,0 2 7-15,0 4-2 16,0 4 2-16,-4 1 5 15,-14 2-4-15,-5 5-5 16,2 0-2-16,-15 3-7 16,-5 30-2-16,-5 6-1 0,-3 8 5 15,7 2 0-15,4-9-5 16,9-6 4-16,15-6-2 16,8-4 2-16,6-6-3 15,0-4-2-15,0-4-1 16,0-4-2-16,6-4-3 15,10-2-1-15,9 0 1 16,6-4 6-16,7-17 13 16,4-12-12-16,3-3-1 15,-14 2-5-15,-12 7 5 16,0 11 3-16,-13 9 3 16,-6 0 2-16,0 7 0 15,0 0-1-15,0 0-7 16,0 0-4-16,0 0-8 15,0 13 2-15,0-2 10 0,9 8 0 16,7 4 4-16,-1-4-1 16,0 1 1-16,5-4-4 15,3-2 2-15,-3-4-2 16,5-4-5-16,-3-4-13 16,-2-2-20-16,7 0-25 15,-5-18-121-15</inkml:trace>
  <inkml:trace contextRef="#ctx0" brushRef="#br0" timeOffset="51748.9808">14788 1877 57 0,'-19'0'68'16,"-7"0"-40"-16,-2 0 5 15,-1-10 12-15,-7 0-12 16,3-1 4-16,0-2 4 16,-1 0-19-16,0-5-9 15,6 4-5-15,1-4-4 16,2 0 0-16,3-6-4 16,-5-4-2-16,0-8-4 15,3-7 5-15,4-8-2 0,7-9-11 16,10-9-7-1,3 1 6-15,0-6 2 0,20 0-3 16,9 4-22-16,11 2 31 16,12 7 3-16,-1 6 2 15,7 10 0-15,9 3 1 16,2 8 0-16,14 4-4 16,-2 14 1-16,4 6-6 15,-4 10 5-15,-17 0 0 16,-8 26 1-16,-3 17-1 15,-12 11-14-15,-10 13 18 16,-12 7 0-16,-9 9 1 0,-10-1 2 16,0-3-1-16,-12-5 0 15,-17-11 2-15,-4-4 0 16,-9-11 0 0,-1-4 4-16,1-10-5 0,-2-1 3 15,1-10-5-15,12-7-1 16,6-8-12-16,14-4-65 15</inkml:trace>
  <inkml:trace contextRef="#ctx0" brushRef="#br0" timeOffset="52182.7897">16003 1295 48 0,'-14'0'223'15,"1"-1"-189"-15,-5-2-26 16,-4 1-5-16,-9 2-1 15,-10 0-1-15,-3 0 0 0,1 0 5 16,-1 0 0 0,-10 2 3-16,4 6 0 0,-8 4 0 15,-7 0-1-15,3 4 0 16,-8-2-5-16,1 6-1 16,9-4-2-16,4-2 0 15,14-5 3-15,17-5-2 16,8-3 0-16,10-1-1 15,2 0 1-15,5 0-1 16,0 0-13-16,0 0-14 16,16 0-31-16,6 0 7 15,16 0 32-15,-2 0-60 16</inkml:trace>
  <inkml:trace contextRef="#ctx0" brushRef="#br0" timeOffset="52536.1192">15352 1173 157 0,'-11'2'147'16,"0"12"-147"-16,-7 10-40 16,-14 12 32-16,1 4 7 15,-6 3 1-15,-1-6 0 16,-2-7 0-16,13-3 2 15,7-5 8-15,5-4 3 16,3-1-10-16,12-1 3 0,0 1-6 16,0 0-1-1,4 4 1-15,25-1 2 0,9 0 7 16,7-4 3-16,9-5 2 16,-4-5 0-16,4-3-5 15,-8-3-8-15,-7 0 0 16,-14 0-1-16,-12 0-4 15,-11 0 3-15,-2 0-3 16,0 0 1-16,0 0-25 16,-15 10-66-16</inkml:trace>
  <inkml:trace contextRef="#ctx0" brushRef="#br0" timeOffset="54193.5407">11584 6217 1 0,'-11'-1'28'15,"3"-11"11"-15,-2 0-30 16,1 0 16-16,5-1 3 16,0 5 8-16,2-1 5 15,-5 1-15-15,6 0 2 0,-1 6 6 16,2 0-3-16,0 2-5 15,0 0-25-15,0 0-1 16,0 0-25-16,0 0-5 16,0 0 0-16,0 0-7 15,16 0 17-15,13 0-10 16,7 0-64-16</inkml:trace>
  <inkml:trace contextRef="#ctx0" brushRef="#br0" timeOffset="58177.3242">15535 1724 102 0,'-34'0'19'15,"-10"0"-19"-15,-10 0-1 16,-4 0-25-16,3 12 7 15,-1 4-2-15,-2-2 10 16,4 3 11-16,6-4 6 16,-6 10 5-16,9 4-11 15,-3 8-15-15</inkml:trace>
  <inkml:trace contextRef="#ctx0" brushRef="#br0" timeOffset="61311.2042">10123 6334 342 0,'-18'-16'36'16,"11"9"-36"-16,7 6-13 15,0 1 3-15,0 0-15 16,0 0 14-16,0 0 3 16,13 0 8-16,16-1 2 15,8 1 3-15,0 0 2 16,14 0 1-16,9 0-6 15,14 0 7-15,13 0-1 16,24 0-3-16,20-6-1 16,10-13-2-16,13-6-1 0,-7-4 2 15,0 3-2-15,-7 4 1 16,-11 4 0-16,-2 7-2 16,-9 0 3-16,-4 3-3 15,0 2 1-15,-5 1 0 16,-6 4 0-16,8-2 1 15,-4 0-1-15,6-3 3 16,-1 0-4-16,-2-1 4 16,-6 0 0-16,5-1-1 15,-6 1 3-15,1-1 1 16,-8 2 0-16,2 1-7 16,-7-8 3-16,8 5 0 15,-10 1 4-15,-3-1-7 0,-1-1 0 16,-9 1 0-16,2 0 6 15,-2 1-2-15,4 0-3 16,-2 1 2-16,2 1-3 16,-4-6 1-16,6 5-1 15,-8 0 4-15,1 0-4 16,-6 1 0-16,-1 4 1 16,-6 0-1-16,-2-4 0 15,7-1 0-15,0 0 0 16,-7 0 1-16,-2 2-1 15,-4 0 0-15,-2-2 0 16,11-2 0-16,-5 3 3 0,0 2-3 16,-4 1 0-16,-6 2 0 15,4 0 0-15,6-1 1 16,2 1-1-16,4-3 0 16,5 1-1-16,14-4 1 15,4-2 1-15,7 0 0 16,-3-1-1-16,5 2 0 15,-7-3 0-15,0 0 0 16,9 0 0-16,-7 2 1 16,3 2-2-16,-11-1 1 15,-10 4 0-15,0 0 0 16,-1-4 1-16,-3 3-1 16,-5 0 0-16,1 0 0 0,-7 4 1 15,0-2-2 1,-4 0 2-16,-6 0-1 0,-1 0 0 15,-5 2 0-15,0-3 0 16,-3 2 0-16,-8-1-1 16,-6 2 2-16,1 0-1 15,-10-3 0-15,-10 2 0 16,1-1 1-16,-3 2-1 16,-4 0 1-16,0 0 0 15,0 0 3-15,0-3-2 16,0 3 1-16,0 0-2 15,0 0-1-15,0 0 3 16,0 0-6-16,0 0 6 16,0 0-3-16,0 0 0 0,0 0 0 15,0 0-3-15,0 0 2 16,0 0 0-16,0 0-3 16,12 0 2-16,-5 0 2 15,5 0-2-15,-2 0 2 16,-8 0-1-16,-2 0 1 15,0 0 1-15,0 0 2 16,0 0-3-16,0 0 3 16,0 0-1-16,0 0 3 15,0 0-4-15,0 0 1 16,0 0-2-16,0 0 1 16,0 0-1-16,0 0 0 15,0 0 0-15,0 0 0 0,0 0 0 16,0 0 0-1,0 0 0-15,0 0-2 0,0 0-3 16,0 0 0-16,0 0-5 16,2 0-8-16,9 6-35 15,3 9-36-15,-3-5-76 16</inkml:trace>
  <inkml:trace contextRef="#ctx0" brushRef="#br0" timeOffset="62316.7105">19035 5566 83 0,'-7'0'254'16,"7"0"-254"-16,0 0-7 15,0 0-22-15,7 0 10 16,13 0 19-16,11 4 8 15,5 0 5-15,8 0-4 0,1-1-1 16,9-2 3-16,1 3-2 16,5 1-4-16,12-1-2 15,3-2 3-15,17-2-1 16,13 0-1-16,26 0 6 16,25-6 17-16,20-12-20 15,18 1-7-15,-9 8 2 16,0 6-1-16,-14 3-1 15,-4 0 0-15,2 10-1 16,-1 9-1-16,-10-4 0 16,4 0 2-16,-12 0-1 15,-7-6 1-15,-8-4 0 16,-8-1 0-16,-9-4 1 16,-10 0-1-16,-15 0 0 15,-15 0-1-15,-14 0 2 0,-14 0-1 16,-15 0 0-16,-12 0 0 15,-17 0 0-15,1 0 2 16,-7 0 1-16,0 0 3 16,0 0-1-16,0 0-3 15,0 0 2-15,0 0-2 16,0 0 0-16,0 0 2 16,0 0-1-16,0 0 0 15,0 0-1-15,0 0-2 16,0 0-4-16,0 0 3 15,0 0-2-15,0 0 2 16,0 0-3-16,0 0 4 16,0 0-1-16,0 0 1 0,0 0 0 15,0 0-2-15,0 0 2 16,0 0-4-16,0 0 4 16,0 0 0-16,0 0-1 15,0 0 0-15,0 0 1 16,0 0 0-16,0 0 0 15,0 0 0-15,0 0-1 16,0 0 1-16,0 0 0 16,0 0-1-16,0 0-8 15,0 0-14-15,0 0-51 16,0 0-90-16</inkml:trace>
  <inkml:trace contextRef="#ctx0" brushRef="#br0" timeOffset="68909.2072">9695 9190 271 0,'-11'0'73'0,"-3"0"-67"16,6 0-6-16,8 0-2 16,0 0 2-16,0 0 1 15,0 0-1-15,0 0-1 0,0 0-7 16,0 0-1-1,0 0 0-15,0 0-2 0,0 0 3 16,0 0-4-16,0 0 3 16,0 0 2-16,0 0 3 15,0 0 4-15,0 0 0 16,0 0 3-16,0 0-1 16,0 0-2-16,0 0-1 15,0-2-5-15,0-4-2 16,0-2 0-16,0-3-18 15,0-1 10-15,0 3 16 16,0 3 6-16,0 2-3 16,0 2 4-16,0 0 8 0,0 2-1 15,0 0-8-15,4 0-4 16,-2-6-2-16,7 2-2 16,5-4 1-16,1-1 1 15,2 0 0-15,-1 3 0 16,0-1 0-16,-5 3 1 15,3 3 1-15,1-4-2 16,1 5 1-16,11-1 2 16,1-1 0-16,4-1-2 15,10 0 2-15,0-4-2 16,-4 0 0-16,0 0-1 16,-4 0 0-16,-12 3 1 0,0 4-1 15,-4 0 0 1,-3 0-1-16,10 0 1 0,2 0 1 15,10 0 2-15,6 0-3 16,6-3 1-16,0-6-1 16,2-8 0-16,5-1 0 15,-7 0 0-15,-5 4 0 16,-1 8 0-16,-14 6 0 16,9 0-1-16,-7 0-3 15,9 4 2-15,3 11 2 16,1-1 3-16,2-2 0 15,10-8-1-15,0-4-2 0,4 0 14 16,0-4-9 0,6-13 1-16,-5 3 1 0,-5 4-2 15,-4 6-3-15,-10 4-2 16,2 0 0-16,-3 0-4 16,3 0 4-16,1 0 2 15,-1 0 0-15,1 0-1 16,6-8 1-16,-2-6-2 15,-5 0 1-15,1 0-1 16,-7 8-3-16,-7 1 3 16,-6 5-3-16,2 0 2 15,2 0-3-15,2 5-2 16,-3 5 6-16,3-2 0 16,6-1 1-16,-2-4 2 15,16-3 1-15,-2 0-2 0,16 0 3 16,1-6-3-16,11-4 0 15,-6 4-2-15,-7 6 0 16,-6 0-1-16,6 0 1 16,-5 4 3-16,3 11-3 15,5-1 3-15,-1-1-2 16,13-7 2-16,-4-4 1 16,8-2 1-16,4-4-1 15,0-18 0-15,7-4-1 16,-15 2-1-16,4 2 0 15,-12 8 1-15,-13 5 8 16,0 9-8-16,-6 0 2 0,-2 0-3 16,6 11 2-16,16 1 6 15,-1 0-4-15,2-4-3 16,8-3-3-16,-6-5 1 16,1 0 2-16,6-21 1 15,1-1-4-15,-16 4 0 16,-5 0 0-16,-6 5 1 15,-11 7 1-15,-7 6-2 16,-1 0 1-16,5 0 0 16,3 9 7-16,7 9-8 15,-4 3 0-15,6-7 0 16,2 1 3-16,4-3 0 16,5-9-3-16,-3-3 0 15,-4 0 0-15,-3 0 0 16,1-11 0-16,-7 3 2 0,-2 2 1 15,-11 4 2-15,-8 2-3 16,9 0-2-16,-8 0-1 16,6 12 1-16,5 6 3 15,2-2-3-15,1 2-2 16,13-4 1-16,4-7 0 16,7-7 1-16,7 0 0 15,12 0 0-15,-3-17 0 16,-2-1 0-16,0 1 1 15,-4-4 2-15,2 9 0 16,-6 3 1-16,-3 6-3 16,-11 3-1-16,1 0 0 0,4 0 0 15,-7 0 0-15,-4 0 2 16,1 0-1-16,-2 0-1 16,-6 0 2-16,-1 0-2 15,-1-3 5-15,-4 2-5 16,-11-3 1-16,-9 2 1 15,-2 0 1-15,-4 2-3 16,-8 0 0-16,2 0 0 16,-2 0-3-16,-6 0 3 15,0 0 0-15,0 0 5 16,0 0 0-16,0 0 2 16,0 0-3-16,0 0 5 15,0 0 5-15,0 0 5 0,0-2-3 16,0 2-4-16,0 0 2 15,0 0-3-15,0 0-3 16,0 0-7-16,0 0-1 16,0 0 1-16,0 0-1 15,0 0 0-15,0 0 1 16,2 0-2-16,-2 0 1 16,0 0 0-16,0 0-2 15,0 0-3-15,0 0-7 16,0 0 0-16,0 0-8 15,0 0-12-15,0 0 2 16,-20 0-17-16,-20 0-100 0,-22 0-65 16</inkml:trace>
  <inkml:trace contextRef="#ctx0" brushRef="#br0" timeOffset="69367.4669">15061 8749 51 0,'0'2'0'15,"0"2"-20"-15,11-1 15 16,-3 2-9-16</inkml:trace>
  <inkml:trace contextRef="#ctx0" brushRef="#br0" timeOffset="69440.1996">15061 8749 26 0,'82'16'16'15,"-76"-12"-16"-15,7 3-3 16,1 4-19-16</inkml:trace>
  <inkml:trace contextRef="#ctx0" brushRef="#br0" timeOffset="70078.8608">16192 8743 96 0,'60'0'3'15,"9"0"-2"-15,14-5 11 16,4 2 3-16,11-6-6 15,-9 1 1-15,9 1 7 16,-9-1 6-16,-2-1-2 16,-5 3-12-16,1 3 2 0,-3 0-4 15,0 3-4-15,-2 0-2 16,2 0-1-16,1 0 2 16,-6 0-2-16,3 5 0 15,7 7 0-15,9-4 0 16,-8 2 0-16,3-5 1 15,-2-2 0-15,-2 1 2 16,-2-2 2-16,3-2-1 16,-1 4-2-16,-9-2-2 15,2 4 4-15,-12 0-4 16,2 0 14-16,-6 2 2 16,1-4-14-16,-15 3-2 0,6-7 5 15,-10 0 2 1,-1 0 1-16,-3 0-1 0,-9 0-4 15,-4 0-1-15,0 0 0 16,-10 0-1-16,-1 0-1 16,3 0 3-16,4 0-1 15,2 0-2-15,-1 0 3 16,12-5 2-16,-5-3 2 16,9 2-5-16,3-5 2 15,-12 4-4-15,0 5 0 16,-7-1 0-16,-2 3-3 15,1 0 1-15,-8 0-2 16,14 0 1-16,0 0-1 16,2 0 4-16,8 0-3 0,-8 3 0 15,0-1-9-15,-7-2-5 16,-10 1-20-16,-14-1-72 16</inkml:trace>
  <inkml:trace contextRef="#ctx0" brushRef="#br0" timeOffset="76895.2085">14684 14843 30 0,'-7'-6'24'0,"5"2"-15"16,2 4 4-16,0-4 5 16,0 4-8-16,0 0-10 0,0 0-2 15,0 0 2-15,0 0 2 16,0 0-1-16,0 0-1 16,0 0-1-16,-2 0-2 15,-1 0-2-15,1 0-9 16,-3 0-5-16,5 0-11 15,0 0 4-15,0 0 19 16,-2 0 7-16</inkml:trace>
  <inkml:trace contextRef="#ctx0" brushRef="#br0" timeOffset="79084.8796">14605 14913 67 0,'0'0'51'0,"0"0"-36"0,0 0-4 15,0 0 15-15,0 0 16 16,0-2-7-16,0 2-10 16,0 0-6-16,0 0 2 15,0 0-8-15,0 0-1 16,0 0-2-16,-4-2 0 15,-9-3-10-15,-3 0-2 16,-6-1 2-16,0 0 0 16,-3-2 0-16,-6 1 5 15,4 0-2-15,-4-3-2 0,-5 2 0 16,3-5-1 0,0 1 0-16,-3-5 0 0,-1-5 2 15,10-7-4-15,-10-3 0 16,11-1 2-16,4-6 2 15,-1-7-2-15,10-6-1 16,9-7-2-16,1-2 2 16,3 1-5-16,0-1 6 15,0 8 0-15,0 9-1 16,9 1 2-16,4 11-1 16,-1 2 0-16,2 5 0 15,12 2-1-15,5-1-3 16,5-1-1-16,11 2 0 15,-2-2 4-15,8 1-3 16,-7 5 3-16,1-6 1 0,4 7-1 16,-15 2 2-16,0 4-1 15,-15 2 0-15,0 6 0 16,-5 1 1-16,-1 0-1 16,3 3 0-16,9 0-3 15,4 0 3-15,5 6-3 16,-3 8 2-16,0 4-1 15,3 3 0-15,-5 2 1 16,5 4-2-16,-12-2 3 16,1 5 0-16,-6 6 0 15,2 3 0-15,-5 7 0 16,-5 3 0-16,-6 1 0 0,6 0 0 16,-7 0 3-1,-4-6-2-15,0-3-1 0,0-4 0 16,0-7 0-16,0-3 2 15,0 0-2-15,-16-1 6 16,-4-2-4-16,-2-3 2 16,2 4 0-16,-5-2-1 15,-2-4 1-15,-4 3 2 16,2-2 3-16,-2-2-9 16,-3 3 4-16,3-8-4 15,2 1 3-15,0-1-3 16,-2-5 3-16,-7-1 1 15,5-4-1-15,-9-3 4 0,11 0 0 16,0 0 3 0,2-8-4-16,2-4-6 0,6 0 0 15,4-1-5-15,3 1-13 16,10 2-22-16,4-4-66 16,0 0-129-16</inkml:trace>
  <inkml:trace contextRef="#ctx0" brushRef="#br0" timeOffset="80068.9341">14634 10999 267 0,'0'-5'24'0,"0"4"-24"16,0 1-6-16,0 0-5 15,0 6-7-15,0 21 7 16,0 16 10-16,0 13 1 16,-4 14 9-16,-19 16 2 15,4 9-3-15,-4 18 7 16,3-5-11-16,11-11-1 15,7-20-3-15,2-27 0 16,0-18-3-16,21-10 3 16,-2-6 1-16,8-6 1 15,6 3 6-15,12-11-2 0,18-2-1 16,3 0-1 0,10 0 3-16,0-8-4 0,-5-5 0 15,-11 3 0-15,-6 0-1 16,-10 6-2-16,-5 2 0 15,-8-1 0-15,-10 3-1 16,1 0-2-16,-5 0-4 16,-6 0-5-16,-9 0-9 15,0-1-6-15,-2-3-20 16,7-12-33-16</inkml:trace>
  <inkml:trace contextRef="#ctx0" brushRef="#br0" timeOffset="80405.6314">15552 10962 308 0,'0'0'69'15,"0"0"-69"-15,0 0 0 16,0 0-1-16,0 14-22 15,0 27 19-15,-6 13 4 16,-8 12 14-16,-1 2-12 16,4 2 3-16,4-8 0 15,2-9-4-15,5-9 0 16,0-12-1-16,0-2 0 0,0-10-2 16,5-10 0-1,-3-2-6-15,1-8-3 0,-3 0 2 16,0 0 4-16,0-8 3 15,0-25-23-15,0-16-83 16,0-13 15-16,-3-2 33 16</inkml:trace>
  <inkml:trace contextRef="#ctx0" brushRef="#br0" timeOffset="80832.7897">15501 10870 112 0,'7'-42'99'15,"4"14"-60"-15,16 6-20 16,2 4 3-16,16 1-12 15,19 8 1-15,10 9-1 16,15 0-4-16,2 6 5 16,3 26-11-16,-10 10 0 0,-19 8-1 15,-18 4-9-15,-23 0 7 16,-15 0 3-16,-9-2-7 16,-17-2 2-16,-41-6 5 15,-19-2 0-15,-14-15 4 16,-7-9-3-16,0-12 1 15,11-6 0-15,12 0 0 16,5-8 4-16,24-6 5 16,10 2 15-16,18 2-13 15,5 3 0-15,11-2 6 16,2 7-9-16,0 0-10 16,0 2-10-16,12 0 2 0,14 0 7 15,9 20 1-15,7 0 1 16,14 8 3-16,-9 3-3 15,6 2 0-15,5 3 1 16,-2 7-4-16,2 1 2 16,0 1 0-16,0 1-6 15,-2 1-6-15,-10-8-4 16,-1-10-42-16,-7-13-42 16,2-16-31-16</inkml:trace>
  <inkml:trace contextRef="#ctx0" brushRef="#br0" timeOffset="81148.9604">16738 10800 280 0,'-18'-6'0'0,"-2"6"1"15,-4 0-2-15,-13 20 2 16,-11 20 0-16,-8 12 2 16,0 9 0-16,10 3 1 15,15-4-1-15,8-2 3 16,19-4-2-16,4-1-1 0,0-8 0 16,13-3-1-16,9-7 3 15,14-1-5-15,-1-4 0 16,6-10-1-16,1 0-1 15,-2-9-11-15,1-8-27 16,-4-3-63-16</inkml:trace>
  <inkml:trace contextRef="#ctx0" brushRef="#br0" timeOffset="81419.0011">17032 10804 278 0,'0'-3'85'0,"0"3"-85"0,0 0-11 15,0 0 7-15,0 33-26 16,0 22 30-16,-9 17 14 16,-5 8-2-16,1-2-2 15,7-6-3-15,6-4-1 16,0-8-5-16,0-11 1 15,0-5-2-15,6-14-1 16,7-13-16-16,8-6-25 16,8-11-48-16,4-33-126 15</inkml:trace>
  <inkml:trace contextRef="#ctx0" brushRef="#br0" timeOffset="81702.9371">17395 10926 334 0,'-56'24'0'16,"-2"15"-21"-16,-17 11 13 16,-12 0 2-16,2-2 4 15,12-13 2-15,17-14 2 16,27-11 12-16,25-10 26 16,4 0-9-16,0 0-31 15,0 0-3-15,20 0 1 16,8 0 2-16,24 2 4 15,1 5 0-15,3-5 0 16,-3 2-2-16,5-1-1 0,-13 5-1 16,-1 2-1-16,-6 4-3 15,3 2-8-15,-10 0-26 16,-6 0-73-16,-10-5-75 16</inkml:trace>
  <inkml:trace contextRef="#ctx0" brushRef="#br0" timeOffset="81995.1811">17917 10649 345 0,'29'0'0'0,"6"2"-10"16,11 27 7-16,8 11 3 15,0 14-4-15,-5 12 4 16,-2 8 9-16,-23 2 0 16,-11 3-9-16,-13 1 14 15,-15 0-6-15,-20-3-4 16,-19-5 1-16,-11 1-4 16,-1-4-1-16,-4-9-8 15,-1-6-10-15,6-4-37 16,7-12-4-16,14-13-75 15</inkml:trace>
  <inkml:trace contextRef="#ctx0" brushRef="#br0" timeOffset="86584.9086">8496 16668 159 0,'0'0'33'0,"-2"0"-23"15,2 0 26-15,0 0 8 16,-2 0 4-16,2 0-15 15,0 0-12-15,0 0-12 0,0 0-6 16,0 0-3-16,0 0 0 16,0 0-2-16,0 0-1 15,0 0-2-15,0 0-1 16,13 0 4-16,9 0 1 16,10 0 1-16,1 0-1 15,9 1 1-15,16 2 0 16,14-2 1-16,17-1-1 15,18 0 0-15,4 0-1 16,0 0 2-16,1 0-2 16,-14 0 2-16,-8 0-1 15,-4 4 0-15,-6 5 0 16,-16-3 0-16,-8-2 0 16,-13-2 0-16,-12-2 0 0,-7 0 1 15,-8-2 1-15,-3-17 4 16,-3-16 7-16,3-20-1 15,-5-13-12-15,6-10 1 16,-5 5-1-16,-5 10 0 16,-4 1-1-16,0 3 1 15,0-5 0-15,0-4-4 16,0-3 4-16,0 3-3 16,0 7 2-16,0-2-1 15,-15 9 2-15,-5 6 0 16,-3 6 1-16,-6 6-2 15,-2 4 2-15,-9 6-2 16,0-4 3-16,-5 13-2 0,-1-1 0 16,-6 6 0-16,8 2-1 15,-1 4 0-15,-3 2 0 16,-2 2-2-16,2 0 3 16,-8 2 2-16,2-2 0 15,-4 2 0-15,0 0 2 16,-4 0-4-16,-1 0-2 15,3 0 2-15,-2 2-1 16,6 10 2-16,-1 0 1 16,5 0-2-16,1 0 1 15,9-2 2-15,5-2 3 16,7 3-2-16,3 0-3 0,2 2 3 16,7 2-3-1,1 6-1-15,-6 7-1 0,3 8 1 16,-4 11-1-16,6 4 2 15,3 5-1-15,1 2 0 16,4-2 0-16,10 1 0 16,0-3 0-16,12 0-1 15,15 2 1-15,4-6-2 16,14 3 4-16,4-2-2 16,-2-4 1-16,1-3 2 15,4-2-3-15,6 2 0 16,4-4 0-16,9-5 0 15,12-12 0-15,4-9 1 16,-7-5-2-16,-2-9 1 0,-9 0 0 16,-4 0 0-16,-7 0-2 15,-5-9-3-15,0 1-6 16,5-2-15-16,10 8-48 16,-6-7-43-16</inkml:trace>
  <inkml:trace contextRef="#ctx0" brushRef="#br0" timeOffset="87364.4289">12513 16142 291 0,'-3'-6'24'16,"3"6"-14"-16,0-5 7 16,0 4-14-16,32-5 0 15,9-4 2-15,9 6 9 16,13-2-8-16,1 2-1 15,6 4-2-15,3 0 1 16,12 0-2-16,9 0-1 16,6 6-1-16,5-2 1 15,10-4 2-15,8 0-1 16,6-2 0-16,1-10 1 0,12 2 0 16,3-2-3-1,9 12 0-15,6 0-1 0,5 0 2 16,6 0-1-16,1 0 0 15,-1 0 2-15,-1 0-2 16,-1 0 4-16,-6 5 5 16,4 2-6-16,13-1-1 15,8 2-2-15,5-6 4 16,15-2-4-16,-8 0 0 16,-1 0 1-16,-6 0 1 15,-10-10-1-15,-11 8 0 16,-10-2 4-16,-6 2-5 15,-6 2 1-15,-17 0-1 0,-13 0 0 16,-20 0 1 0,-10 3-2-16,-28 6-1 0,-17-3 1 15,-16-4-1-15,-18 2 0 16,-11-4 2-16,0 0 1 16,0 0 7-16,0 0-8 15,-4 0-8-15,-21-18-78 16,-4-20-192-16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新細明體" pitchFamily="18" charset="-120"/>
              </a:defRPr>
            </a:lvl1pPr>
          </a:lstStyle>
          <a:p>
            <a:pPr>
              <a:defRPr/>
            </a:pPr>
            <a:endParaRPr lang="en-US" altLang="zh-TW"/>
          </a:p>
        </p:txBody>
      </p:sp>
      <p:sp>
        <p:nvSpPr>
          <p:cNvPr id="880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ea typeface="新細明體" pitchFamily="18" charset="-120"/>
              </a:defRPr>
            </a:lvl1pPr>
          </a:lstStyle>
          <a:p>
            <a:pPr>
              <a:defRPr/>
            </a:pPr>
            <a:fld id="{50993C2A-3B93-41B0-8E31-5E798FDD85F1}" type="datetimeFigureOut">
              <a:rPr lang="zh-TW" altLang="en-US"/>
              <a:pPr>
                <a:defRPr/>
              </a:pPr>
              <a:t>2014/2/17</a:t>
            </a:fld>
            <a:endParaRPr lang="en-US" altLang="zh-TW"/>
          </a:p>
        </p:txBody>
      </p:sp>
      <p:sp>
        <p:nvSpPr>
          <p:cNvPr id="890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80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新細明體" pitchFamily="18" charset="-120"/>
              </a:defRPr>
            </a:lvl1pPr>
          </a:lstStyle>
          <a:p>
            <a:pPr>
              <a:defRPr/>
            </a:pPr>
            <a:endParaRPr lang="en-US" altLang="zh-TW"/>
          </a:p>
        </p:txBody>
      </p:sp>
      <p:sp>
        <p:nvSpPr>
          <p:cNvPr id="880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ea typeface="新細明體" pitchFamily="18" charset="-120"/>
              </a:defRPr>
            </a:lvl1pPr>
          </a:lstStyle>
          <a:p>
            <a:pPr>
              <a:defRPr/>
            </a:pPr>
            <a:fld id="{479F393B-E834-4127-B8BA-D31EF87AB2A4}" type="slidenum">
              <a:rPr lang="zh-TW" altLang="en-US"/>
              <a:pPr>
                <a:defRPr/>
              </a:pPr>
              <a:t>‹#›</a:t>
            </a:fld>
            <a:endParaRPr lang="en-US" altLang="zh-TW"/>
          </a:p>
        </p:txBody>
      </p:sp>
    </p:spTree>
    <p:extLst>
      <p:ext uri="{BB962C8B-B14F-4D97-AF65-F5344CB8AC3E}">
        <p14:creationId xmlns:p14="http://schemas.microsoft.com/office/powerpoint/2010/main" val="26754149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5590FB08-7A3F-40EB-8548-E6BDE092EC40}" type="datetime1">
              <a:rPr lang="zh-TW" altLang="en-US"/>
              <a:pPr>
                <a:defRPr/>
              </a:pPr>
              <a:t>2014/2/17</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75D4CA7-23FA-425D-B602-1F25F07F0DF0}" type="slidenum">
              <a:rPr lang="en-US" altLang="zh-TW"/>
              <a:pPr>
                <a:defRPr/>
              </a:pPr>
              <a:t>‹#›</a:t>
            </a:fld>
            <a:endParaRPr lang="en-US" altLang="zh-TW"/>
          </a:p>
        </p:txBody>
      </p:sp>
    </p:spTree>
    <p:extLst>
      <p:ext uri="{BB962C8B-B14F-4D97-AF65-F5344CB8AC3E}">
        <p14:creationId xmlns:p14="http://schemas.microsoft.com/office/powerpoint/2010/main" val="3194548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1DCA67A0-6517-40A3-9730-368A6F781D67}" type="datetime1">
              <a:rPr lang="zh-TW" altLang="en-US"/>
              <a:pPr>
                <a:defRPr/>
              </a:pPr>
              <a:t>2014/2/17</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D5DB9D70-1C40-4BA1-9262-81868D5368C6}" type="slidenum">
              <a:rPr lang="en-US" altLang="zh-TW"/>
              <a:pPr>
                <a:defRPr/>
              </a:pPr>
              <a:t>‹#›</a:t>
            </a:fld>
            <a:endParaRPr lang="en-US" altLang="zh-TW"/>
          </a:p>
        </p:txBody>
      </p:sp>
    </p:spTree>
    <p:extLst>
      <p:ext uri="{BB962C8B-B14F-4D97-AF65-F5344CB8AC3E}">
        <p14:creationId xmlns:p14="http://schemas.microsoft.com/office/powerpoint/2010/main" val="142845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19C805D9-164B-4EA7-BD02-F389F1B586F2}" type="datetime1">
              <a:rPr lang="zh-TW" altLang="en-US"/>
              <a:pPr>
                <a:defRPr/>
              </a:pPr>
              <a:t>2014/2/17</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446279D-5FAB-4C5D-97A7-E70A1A475354}" type="slidenum">
              <a:rPr lang="en-US" altLang="zh-TW"/>
              <a:pPr>
                <a:defRPr/>
              </a:pPr>
              <a:t>‹#›</a:t>
            </a:fld>
            <a:endParaRPr lang="en-US" altLang="zh-TW"/>
          </a:p>
        </p:txBody>
      </p:sp>
    </p:spTree>
    <p:extLst>
      <p:ext uri="{BB962C8B-B14F-4D97-AF65-F5344CB8AC3E}">
        <p14:creationId xmlns:p14="http://schemas.microsoft.com/office/powerpoint/2010/main" val="3247902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p>
            <a:r>
              <a:rPr lang="zh-TW" altLang="en-US"/>
              <a:t>按一下以編輯母片標題樣式</a:t>
            </a:r>
          </a:p>
        </p:txBody>
      </p:sp>
      <p:sp>
        <p:nvSpPr>
          <p:cNvPr id="3" name="表格版面配置區 2"/>
          <p:cNvSpPr>
            <a:spLocks noGrp="1"/>
          </p:cNvSpPr>
          <p:nvPr>
            <p:ph type="tbl" idx="1"/>
          </p:nvPr>
        </p:nvSpPr>
        <p:spPr>
          <a:xfrm>
            <a:off x="457200" y="1600200"/>
            <a:ext cx="8229600" cy="4525963"/>
          </a:xfrm>
        </p:spPr>
        <p:txBody>
          <a:bodyPr/>
          <a:lstStyle/>
          <a:p>
            <a:pPr lvl="0"/>
            <a:endParaRPr lang="zh-TW" altLang="en-US" noProof="0"/>
          </a:p>
        </p:txBody>
      </p:sp>
      <p:sp>
        <p:nvSpPr>
          <p:cNvPr id="4" name="日期版面配置區 3"/>
          <p:cNvSpPr>
            <a:spLocks noGrp="1"/>
          </p:cNvSpPr>
          <p:nvPr>
            <p:ph type="dt" sz="half" idx="10"/>
          </p:nvPr>
        </p:nvSpPr>
        <p:spPr/>
        <p:txBody>
          <a:bodyPr/>
          <a:lstStyle>
            <a:lvl1pPr>
              <a:defRPr/>
            </a:lvl1pPr>
          </a:lstStyle>
          <a:p>
            <a:pPr>
              <a:defRPr/>
            </a:pPr>
            <a:fld id="{FD8C853C-1520-46E8-B35B-18A5A21699CA}" type="datetimeFigureOut">
              <a:rPr lang="zh-TW" altLang="en-US"/>
              <a:pPr>
                <a:defRPr/>
              </a:pPr>
              <a:t>2014/2/17</a:t>
            </a:fld>
            <a:endParaRPr lang="zh-TW" altLang="en-US"/>
          </a:p>
        </p:txBody>
      </p:sp>
      <p:sp>
        <p:nvSpPr>
          <p:cNvPr id="5" name="頁尾版面配置區 4"/>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p:cNvSpPr>
            <a:spLocks noGrp="1"/>
          </p:cNvSpPr>
          <p:nvPr>
            <p:ph type="sldNum" sz="quarter" idx="12"/>
          </p:nvPr>
        </p:nvSpPr>
        <p:spPr/>
        <p:txBody>
          <a:bodyPr/>
          <a:lstStyle>
            <a:lvl1pPr>
              <a:defRPr/>
            </a:lvl1pPr>
          </a:lstStyle>
          <a:p>
            <a:pPr>
              <a:defRPr/>
            </a:pPr>
            <a:fld id="{C0B66B0F-2DA6-4739-BA5C-7E7A51683838}" type="slidenum">
              <a:rPr lang="zh-TW" altLang="en-US"/>
              <a:pPr>
                <a:defRPr/>
              </a:pPr>
              <a:t>‹#›</a:t>
            </a:fld>
            <a:endParaRPr lang="zh-TW" altLang="en-US"/>
          </a:p>
        </p:txBody>
      </p:sp>
    </p:spTree>
    <p:extLst>
      <p:ext uri="{BB962C8B-B14F-4D97-AF65-F5344CB8AC3E}">
        <p14:creationId xmlns:p14="http://schemas.microsoft.com/office/powerpoint/2010/main" val="3597398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1_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457200" y="1600200"/>
            <a:ext cx="8229600" cy="4525963"/>
          </a:xfrm>
        </p:spPr>
        <p:txBody>
          <a:bodyPr/>
          <a:lstStyle/>
          <a:p>
            <a:pPr lvl="0"/>
            <a:endParaRPr lang="zh-TW"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3A79221A-7826-448D-8129-2337091459E0}" type="datetime1">
              <a:rPr lang="zh-TW" altLang="en-US"/>
              <a:pPr>
                <a:defRPr/>
              </a:pPr>
              <a:t>2014/2/17</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24783621-9523-4FF1-9FB3-9E2DE4A8495C}" type="slidenum">
              <a:rPr lang="en-US" altLang="zh-TW"/>
              <a:pPr>
                <a:defRPr/>
              </a:pPr>
              <a:t>‹#›</a:t>
            </a:fld>
            <a:endParaRPr lang="en-US" altLang="zh-TW"/>
          </a:p>
        </p:txBody>
      </p:sp>
    </p:spTree>
    <p:extLst>
      <p:ext uri="{BB962C8B-B14F-4D97-AF65-F5344CB8AC3E}">
        <p14:creationId xmlns:p14="http://schemas.microsoft.com/office/powerpoint/2010/main" val="309215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E43C999E-2161-46C7-8448-B6FFFC7C1A5F}" type="datetime1">
              <a:rPr lang="zh-TW" altLang="en-US"/>
              <a:pPr>
                <a:defRPr/>
              </a:pPr>
              <a:t>2014/2/17</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E78994B2-2393-49EF-90E3-D855540E24F3}" type="slidenum">
              <a:rPr lang="en-US" altLang="zh-TW"/>
              <a:pPr>
                <a:defRPr/>
              </a:pPr>
              <a:t>‹#›</a:t>
            </a:fld>
            <a:endParaRPr lang="en-US" altLang="zh-TW"/>
          </a:p>
        </p:txBody>
      </p:sp>
    </p:spTree>
    <p:extLst>
      <p:ext uri="{BB962C8B-B14F-4D97-AF65-F5344CB8AC3E}">
        <p14:creationId xmlns:p14="http://schemas.microsoft.com/office/powerpoint/2010/main" val="741959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fld id="{9FC39973-1DDE-438A-B828-98376EDD3C09}" type="datetime1">
              <a:rPr lang="zh-TW" altLang="en-US"/>
              <a:pPr>
                <a:defRPr/>
              </a:pPr>
              <a:t>2014/2/17</a:t>
            </a:fld>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5533AC0-3F55-4DF2-8FA9-24B249099B37}" type="slidenum">
              <a:rPr lang="en-US" altLang="zh-TW"/>
              <a:pPr>
                <a:defRPr/>
              </a:pPr>
              <a:t>‹#›</a:t>
            </a:fld>
            <a:endParaRPr lang="en-US" altLang="zh-TW"/>
          </a:p>
        </p:txBody>
      </p:sp>
    </p:spTree>
    <p:extLst>
      <p:ext uri="{BB962C8B-B14F-4D97-AF65-F5344CB8AC3E}">
        <p14:creationId xmlns:p14="http://schemas.microsoft.com/office/powerpoint/2010/main" val="3575060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fld id="{9CFE6092-1626-4049-87A6-F27D29EDD50C}" type="datetime1">
              <a:rPr lang="zh-TW" altLang="en-US"/>
              <a:pPr>
                <a:defRPr/>
              </a:pPr>
              <a:t>2014/2/17</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DC014607-CAE3-4704-BBD4-030A67ACB46A}" type="slidenum">
              <a:rPr lang="en-US" altLang="zh-TW"/>
              <a:pPr>
                <a:defRPr/>
              </a:pPr>
              <a:t>‹#›</a:t>
            </a:fld>
            <a:endParaRPr lang="en-US" altLang="zh-TW"/>
          </a:p>
        </p:txBody>
      </p:sp>
    </p:spTree>
    <p:extLst>
      <p:ext uri="{BB962C8B-B14F-4D97-AF65-F5344CB8AC3E}">
        <p14:creationId xmlns:p14="http://schemas.microsoft.com/office/powerpoint/2010/main" val="1005125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fld id="{54956974-357E-4AE5-9C0F-7649645358FC}" type="datetime1">
              <a:rPr lang="zh-TW" altLang="en-US"/>
              <a:pPr>
                <a:defRPr/>
              </a:pPr>
              <a:t>2014/2/17</a:t>
            </a:fld>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94A1ECC4-97CD-46E0-AB23-E23FDEE1558C}" type="slidenum">
              <a:rPr lang="en-US" altLang="zh-TW"/>
              <a:pPr>
                <a:defRPr/>
              </a:pPr>
              <a:t>‹#›</a:t>
            </a:fld>
            <a:endParaRPr lang="en-US" altLang="zh-TW"/>
          </a:p>
        </p:txBody>
      </p:sp>
    </p:spTree>
    <p:extLst>
      <p:ext uri="{BB962C8B-B14F-4D97-AF65-F5344CB8AC3E}">
        <p14:creationId xmlns:p14="http://schemas.microsoft.com/office/powerpoint/2010/main" val="3841916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fld id="{CC62E72B-A745-49C1-8075-50F2D541B7DD}" type="datetime1">
              <a:rPr lang="zh-TW" altLang="en-US"/>
              <a:pPr>
                <a:defRPr/>
              </a:pPr>
              <a:t>2014/2/17</a:t>
            </a:fld>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5480CA2B-CE79-4FE5-8A6A-CC43E031A3B1}" type="slidenum">
              <a:rPr lang="en-US" altLang="zh-TW"/>
              <a:pPr>
                <a:defRPr/>
              </a:pPr>
              <a:t>‹#›</a:t>
            </a:fld>
            <a:endParaRPr lang="en-US" altLang="zh-TW"/>
          </a:p>
        </p:txBody>
      </p:sp>
    </p:spTree>
    <p:extLst>
      <p:ext uri="{BB962C8B-B14F-4D97-AF65-F5344CB8AC3E}">
        <p14:creationId xmlns:p14="http://schemas.microsoft.com/office/powerpoint/2010/main" val="329772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E36085F-94AE-47B8-97F3-254472427DB9}" type="datetime1">
              <a:rPr lang="zh-TW" altLang="en-US"/>
              <a:pPr>
                <a:defRPr/>
              </a:pPr>
              <a:t>2014/2/17</a:t>
            </a:fld>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7D84A920-7CCE-4C46-8D77-731225EBB3AB}" type="slidenum">
              <a:rPr lang="en-US" altLang="zh-TW"/>
              <a:pPr>
                <a:defRPr/>
              </a:pPr>
              <a:t>‹#›</a:t>
            </a:fld>
            <a:endParaRPr lang="en-US" altLang="zh-TW"/>
          </a:p>
        </p:txBody>
      </p:sp>
    </p:spTree>
    <p:extLst>
      <p:ext uri="{BB962C8B-B14F-4D97-AF65-F5344CB8AC3E}">
        <p14:creationId xmlns:p14="http://schemas.microsoft.com/office/powerpoint/2010/main" val="1307274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A63B062D-ABBF-4613-9EA8-B907D607E932}" type="datetime1">
              <a:rPr lang="zh-TW" altLang="en-US"/>
              <a:pPr>
                <a:defRPr/>
              </a:pPr>
              <a:t>2014/2/17</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B25DCE54-6E82-43EB-91B4-E7DD42190501}" type="slidenum">
              <a:rPr lang="en-US" altLang="zh-TW"/>
              <a:pPr>
                <a:defRPr/>
              </a:pPr>
              <a:t>‹#›</a:t>
            </a:fld>
            <a:endParaRPr lang="en-US" altLang="zh-TW"/>
          </a:p>
        </p:txBody>
      </p:sp>
    </p:spTree>
    <p:extLst>
      <p:ext uri="{BB962C8B-B14F-4D97-AF65-F5344CB8AC3E}">
        <p14:creationId xmlns:p14="http://schemas.microsoft.com/office/powerpoint/2010/main" val="1410015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8C64277E-9364-41D4-AC7E-77664B28DD74}" type="datetime1">
              <a:rPr lang="zh-TW" altLang="en-US"/>
              <a:pPr>
                <a:defRPr/>
              </a:pPr>
              <a:t>2014/2/17</a:t>
            </a:fld>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C6505D0E-4FF8-4EA3-80D8-37A09D18AC8A}" type="slidenum">
              <a:rPr lang="en-US" altLang="zh-TW"/>
              <a:pPr>
                <a:defRPr/>
              </a:pPr>
              <a:t>‹#›</a:t>
            </a:fld>
            <a:endParaRPr lang="en-US" altLang="zh-TW"/>
          </a:p>
        </p:txBody>
      </p:sp>
    </p:spTree>
    <p:extLst>
      <p:ext uri="{BB962C8B-B14F-4D97-AF65-F5344CB8AC3E}">
        <p14:creationId xmlns:p14="http://schemas.microsoft.com/office/powerpoint/2010/main" val="70044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400">
                <a:ea typeface="新細明體" pitchFamily="18" charset="-120"/>
              </a:defRPr>
            </a:lvl1pPr>
          </a:lstStyle>
          <a:p>
            <a:pPr>
              <a:defRPr/>
            </a:pPr>
            <a:fld id="{B664C90D-F664-4AFE-A14E-F9F3584EEADA}" type="datetime1">
              <a:rPr lang="zh-TW" altLang="en-US"/>
              <a:pPr>
                <a:defRPr/>
              </a:pPr>
              <a:t>2014/2/17</a:t>
            </a:fld>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400">
                <a:ea typeface="新細明體" pitchFamily="18" charset="-120"/>
              </a:defRPr>
            </a:lvl1pPr>
          </a:lstStyle>
          <a:p>
            <a:pPr>
              <a:defRPr/>
            </a:pPr>
            <a:endParaRPr lang="en-US" altLang="zh-TW"/>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400">
                <a:ea typeface="新細明體" pitchFamily="18" charset="-120"/>
              </a:defRPr>
            </a:lvl1pPr>
          </a:lstStyle>
          <a:p>
            <a:pPr>
              <a:defRPr/>
            </a:pPr>
            <a:fld id="{5045305E-616E-4387-828C-1D34C68520BA}"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2" r:id="rId12"/>
    <p:sldLayoutId id="2147483701" r:id="rId13"/>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pitchFamily="18" charset="-120"/>
        </a:defRPr>
      </a:lvl2pPr>
      <a:lvl3pPr algn="ctr" rtl="0" eaLnBrk="0" fontAlgn="base" hangingPunct="0">
        <a:spcBef>
          <a:spcPct val="0"/>
        </a:spcBef>
        <a:spcAft>
          <a:spcPct val="0"/>
        </a:spcAft>
        <a:defRPr kumimoji="1" sz="4400">
          <a:solidFill>
            <a:schemeClr val="tx2"/>
          </a:solidFill>
          <a:latin typeface="Arial" charset="0"/>
          <a:ea typeface="新細明體" pitchFamily="18" charset="-120"/>
        </a:defRPr>
      </a:lvl3pPr>
      <a:lvl4pPr algn="ctr" rtl="0" eaLnBrk="0" fontAlgn="base" hangingPunct="0">
        <a:spcBef>
          <a:spcPct val="0"/>
        </a:spcBef>
        <a:spcAft>
          <a:spcPct val="0"/>
        </a:spcAft>
        <a:defRPr kumimoji="1" sz="4400">
          <a:solidFill>
            <a:schemeClr val="tx2"/>
          </a:solidFill>
          <a:latin typeface="Arial" charset="0"/>
          <a:ea typeface="新細明體" pitchFamily="18" charset="-120"/>
        </a:defRPr>
      </a:lvl4pPr>
      <a:lvl5pPr algn="ctr" rtl="0" eaLnBrk="0" fontAlgn="base" hangingPunct="0">
        <a:spcBef>
          <a:spcPct val="0"/>
        </a:spcBef>
        <a:spcAft>
          <a:spcPct val="0"/>
        </a:spcAft>
        <a:defRPr kumimoji="1" sz="4400">
          <a:solidFill>
            <a:schemeClr val="tx2"/>
          </a:solidFill>
          <a:latin typeface="Arial" charset="0"/>
          <a:ea typeface="新細明體" pitchFamily="18" charset="-120"/>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customXml" Target="../ink/ink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8.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02A053FE-6AFC-4067-800E-4C14BA26267F}" type="slidenum">
              <a:rPr kumimoji="0" lang="en-US" altLang="zh-TW" smtClean="0"/>
              <a:pPr eaLnBrk="1" hangingPunct="1"/>
              <a:t>1</a:t>
            </a:fld>
            <a:endParaRPr kumimoji="0" lang="en-US" altLang="zh-TW" smtClean="0"/>
          </a:p>
        </p:txBody>
      </p:sp>
      <p:sp>
        <p:nvSpPr>
          <p:cNvPr id="3075" name="Text Box 2"/>
          <p:cNvSpPr txBox="1">
            <a:spLocks noChangeArrowheads="1"/>
          </p:cNvSpPr>
          <p:nvPr/>
        </p:nvSpPr>
        <p:spPr bwMode="auto">
          <a:xfrm>
            <a:off x="0" y="1752600"/>
            <a:ext cx="91440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ctr" eaLnBrk="1" hangingPunct="1">
              <a:spcBef>
                <a:spcPct val="50000"/>
              </a:spcBef>
            </a:pPr>
            <a:r>
              <a:rPr kumimoji="0" lang="en-US" altLang="zh-TW" sz="4000" b="1">
                <a:solidFill>
                  <a:srgbClr val="FF6600"/>
                </a:solidFill>
                <a:latin typeface="Georgia" pitchFamily="18" charset="0"/>
                <a:cs typeface="Arial" charset="0"/>
              </a:rPr>
              <a:t>Chapter 6</a:t>
            </a:r>
          </a:p>
          <a:p>
            <a:pPr algn="ctr" eaLnBrk="1" hangingPunct="1">
              <a:spcBef>
                <a:spcPct val="50000"/>
              </a:spcBef>
            </a:pPr>
            <a:endParaRPr kumimoji="0" lang="en-US" altLang="zh-TW" sz="4000" b="1">
              <a:solidFill>
                <a:srgbClr val="FF6600"/>
              </a:solidFill>
              <a:latin typeface="Georgia" pitchFamily="18" charset="0"/>
              <a:cs typeface="Arial" charset="0"/>
            </a:endParaRPr>
          </a:p>
          <a:p>
            <a:pPr algn="ctr" eaLnBrk="1" hangingPunct="1">
              <a:spcBef>
                <a:spcPct val="50000"/>
              </a:spcBef>
            </a:pPr>
            <a:r>
              <a:rPr kumimoji="0" lang="en-US" altLang="zh-TW" sz="4000" b="1">
                <a:solidFill>
                  <a:srgbClr val="FF6600"/>
                </a:solidFill>
                <a:latin typeface="Georgia" pitchFamily="18" charset="0"/>
                <a:cs typeface="Arial" charset="0"/>
              </a:rPr>
              <a:t>Bottom-Up  Parsing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DAC23538-1762-4DB8-B3E8-05061BF173C0}" type="slidenum">
              <a:rPr kumimoji="0" lang="en-US" altLang="zh-TW" smtClean="0"/>
              <a:pPr eaLnBrk="1" hangingPunct="1"/>
              <a:t>10</a:t>
            </a:fld>
            <a:endParaRPr kumimoji="0" lang="en-US" altLang="zh-TW" smtClean="0"/>
          </a:p>
        </p:txBody>
      </p:sp>
      <p:sp>
        <p:nvSpPr>
          <p:cNvPr id="11267" name="Rectangle 2"/>
          <p:cNvSpPr>
            <a:spLocks noGrp="1" noChangeArrowheads="1"/>
          </p:cNvSpPr>
          <p:nvPr>
            <p:ph type="title" idx="4294967295"/>
          </p:nvPr>
        </p:nvSpPr>
        <p:spPr/>
        <p:txBody>
          <a:bodyPr anchor="b"/>
          <a:lstStyle/>
          <a:p>
            <a:pPr eaLnBrk="1" hangingPunct="1"/>
            <a:r>
              <a:rPr lang="en-US" altLang="zh-TW" smtClean="0"/>
              <a:t>LR Parsers</a:t>
            </a:r>
          </a:p>
        </p:txBody>
      </p:sp>
      <p:sp>
        <p:nvSpPr>
          <p:cNvPr id="11268" name="Rectangle 3"/>
          <p:cNvSpPr>
            <a:spLocks noGrp="1" noChangeArrowheads="1"/>
          </p:cNvSpPr>
          <p:nvPr>
            <p:ph type="body" idx="4294967295"/>
          </p:nvPr>
        </p:nvSpPr>
        <p:spPr/>
        <p:txBody>
          <a:bodyPr/>
          <a:lstStyle/>
          <a:p>
            <a:pPr eaLnBrk="1" hangingPunct="1"/>
            <a:r>
              <a:rPr lang="en-US" altLang="zh-TW" smtClean="0">
                <a:solidFill>
                  <a:srgbClr val="000099"/>
                </a:solidFill>
              </a:rPr>
              <a:t>Left-scan Rightmost derivation in reverse (LR)</a:t>
            </a:r>
            <a:r>
              <a:rPr lang="en-US" altLang="zh-TW" smtClean="0">
                <a:solidFill>
                  <a:srgbClr val="FF0000"/>
                </a:solidFill>
              </a:rPr>
              <a:t> </a:t>
            </a:r>
            <a:r>
              <a:rPr lang="en-US" altLang="zh-TW" smtClean="0"/>
              <a:t>parsers are characterized by</a:t>
            </a:r>
          </a:p>
          <a:p>
            <a:pPr eaLnBrk="1" hangingPunct="1">
              <a:buFontTx/>
              <a:buNone/>
            </a:pPr>
            <a:r>
              <a:rPr lang="en-US" altLang="zh-TW" smtClean="0"/>
              <a:t>    </a:t>
            </a:r>
            <a:r>
              <a:rPr lang="en-US" altLang="zh-TW" i="1" smtClean="0"/>
              <a:t>the number of </a:t>
            </a:r>
            <a:r>
              <a:rPr lang="en-US" altLang="zh-TW" b="1" i="1" smtClean="0"/>
              <a:t>look-ahead</a:t>
            </a:r>
            <a:r>
              <a:rPr lang="en-US" altLang="zh-TW" i="1" smtClean="0"/>
              <a:t> symbols </a:t>
            </a:r>
            <a:r>
              <a:rPr lang="en-US" altLang="zh-TW" smtClean="0"/>
              <a:t>that are examined to determine </a:t>
            </a:r>
            <a:r>
              <a:rPr lang="en-US" altLang="zh-TW" i="1" smtClean="0"/>
              <a:t>parsing actions</a:t>
            </a:r>
            <a:r>
              <a:rPr lang="en-US" altLang="zh-TW" smtClean="0"/>
              <a:t>.</a:t>
            </a:r>
          </a:p>
          <a:p>
            <a:pPr eaLnBrk="1" hangingPunct="1">
              <a:buFontTx/>
              <a:buNone/>
            </a:pPr>
            <a:endParaRPr lang="en-US" altLang="zh-TW" smtClean="0"/>
          </a:p>
          <a:p>
            <a:pPr eaLnBrk="1" hangingPunct="1"/>
            <a:r>
              <a:rPr lang="en-US" altLang="zh-TW" smtClean="0"/>
              <a:t>We can make the look-ahead parameter explicit and discuss LR(k) parsers, </a:t>
            </a:r>
          </a:p>
          <a:p>
            <a:pPr eaLnBrk="1" hangingPunct="1">
              <a:buFontTx/>
              <a:buNone/>
            </a:pPr>
            <a:r>
              <a:rPr lang="en-US" altLang="zh-TW" smtClean="0"/>
              <a:t>             where k is the look-ahead size.</a:t>
            </a:r>
          </a:p>
        </p:txBody>
      </p:sp>
      <p:sp>
        <p:nvSpPr>
          <p:cNvPr id="11269"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mc:Choice xmlns:p14="http://schemas.microsoft.com/office/powerpoint/2010/main" Requires="p14">
          <p:contentPart p14:bwMode="auto" r:id="rId2">
            <p14:nvContentPartPr>
              <p14:cNvPr id="2" name="筆跡 1"/>
              <p14:cNvContentPartPr/>
              <p14:nvPr/>
            </p14:nvContentPartPr>
            <p14:xfrm>
              <a:off x="771120" y="155880"/>
              <a:ext cx="7858440" cy="5855760"/>
            </p14:xfrm>
          </p:contentPart>
        </mc:Choice>
        <mc:Fallback>
          <p:pic>
            <p:nvPicPr>
              <p:cNvPr id="2" name="筆跡 1"/>
              <p:cNvPicPr/>
              <p:nvPr/>
            </p:nvPicPr>
            <p:blipFill>
              <a:blip r:embed="rId3"/>
              <a:stretch>
                <a:fillRect/>
              </a:stretch>
            </p:blipFill>
            <p:spPr>
              <a:xfrm>
                <a:off x="762480" y="147960"/>
                <a:ext cx="7872120" cy="5871240"/>
              </a:xfrm>
              <a:prstGeom prst="rect">
                <a:avLst/>
              </a:prstGeom>
            </p:spPr>
          </p:pic>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09271904-5DEC-4616-84D8-D30DCE4F5829}" type="slidenum">
              <a:rPr kumimoji="0" lang="en-US" altLang="zh-TW" smtClean="0"/>
              <a:pPr eaLnBrk="1" hangingPunct="1"/>
              <a:t>11</a:t>
            </a:fld>
            <a:endParaRPr kumimoji="0" lang="en-US" altLang="zh-TW" smtClean="0"/>
          </a:p>
        </p:txBody>
      </p:sp>
      <p:sp>
        <p:nvSpPr>
          <p:cNvPr id="12291" name="Rectangle 2"/>
          <p:cNvSpPr>
            <a:spLocks noGrp="1" noChangeArrowheads="1"/>
          </p:cNvSpPr>
          <p:nvPr>
            <p:ph type="title" idx="4294967295"/>
          </p:nvPr>
        </p:nvSpPr>
        <p:spPr/>
        <p:txBody>
          <a:bodyPr anchor="b"/>
          <a:lstStyle/>
          <a:p>
            <a:pPr eaLnBrk="1" hangingPunct="1"/>
            <a:r>
              <a:rPr lang="en-US" altLang="zh-TW" smtClean="0">
                <a:cs typeface="Arial" charset="0"/>
              </a:rPr>
              <a:t>LR(k) Parsers </a:t>
            </a:r>
          </a:p>
        </p:txBody>
      </p:sp>
      <p:sp>
        <p:nvSpPr>
          <p:cNvPr id="12292" name="Rectangle 3"/>
          <p:cNvSpPr>
            <a:spLocks noGrp="1" noChangeArrowheads="1"/>
          </p:cNvSpPr>
          <p:nvPr>
            <p:ph type="body" idx="4294967295"/>
          </p:nvPr>
        </p:nvSpPr>
        <p:spPr/>
        <p:txBody>
          <a:bodyPr/>
          <a:lstStyle/>
          <a:p>
            <a:pPr eaLnBrk="1" hangingPunct="1"/>
            <a:r>
              <a:rPr lang="en-US" altLang="zh-TW" sz="2800" dirty="0" smtClean="0"/>
              <a:t>LR(k) parsers are of interest in that they are the most </a:t>
            </a:r>
            <a:r>
              <a:rPr lang="en-US" altLang="zh-TW" sz="2800" i="1" dirty="0" smtClean="0">
                <a:solidFill>
                  <a:srgbClr val="000099"/>
                </a:solidFill>
              </a:rPr>
              <a:t>powerful</a:t>
            </a:r>
            <a:r>
              <a:rPr lang="en-US" altLang="zh-TW" sz="2800" dirty="0" smtClean="0">
                <a:solidFill>
                  <a:schemeClr val="bg2"/>
                </a:solidFill>
              </a:rPr>
              <a:t> </a:t>
            </a:r>
            <a:r>
              <a:rPr lang="en-US" altLang="zh-TW" sz="2800" dirty="0" smtClean="0"/>
              <a:t>class of </a:t>
            </a:r>
            <a:r>
              <a:rPr lang="en-US" altLang="zh-TW" sz="2800" dirty="0" smtClean="0">
                <a:solidFill>
                  <a:srgbClr val="FF0000"/>
                </a:solidFill>
              </a:rPr>
              <a:t>deterministic</a:t>
            </a:r>
            <a:r>
              <a:rPr lang="en-US" altLang="zh-TW" sz="2800" dirty="0" smtClean="0"/>
              <a:t> bottom-up parsers using </a:t>
            </a:r>
            <a:r>
              <a:rPr lang="en-US" altLang="zh-TW" sz="2800" dirty="0" smtClean="0">
                <a:solidFill>
                  <a:srgbClr val="000099"/>
                </a:solidFill>
              </a:rPr>
              <a:t>at most K look-ahead tokens</a:t>
            </a:r>
            <a:r>
              <a:rPr lang="en-US" altLang="zh-TW" sz="2800" dirty="0" smtClean="0"/>
              <a:t>.</a:t>
            </a:r>
            <a:endParaRPr lang="en-US" altLang="zh-TW" sz="2800" dirty="0" smtClean="0">
              <a:cs typeface="Arial" charset="0"/>
            </a:endParaRPr>
          </a:p>
          <a:p>
            <a:pPr eaLnBrk="1" hangingPunct="1"/>
            <a:r>
              <a:rPr lang="en-US" altLang="zh-TW" sz="2800" dirty="0" smtClean="0">
                <a:cs typeface="Arial" charset="0"/>
              </a:rPr>
              <a:t>Deterministic parsers must </a:t>
            </a:r>
            <a:r>
              <a:rPr lang="en-US" altLang="zh-TW" sz="2800" b="1" dirty="0" smtClean="0">
                <a:cs typeface="Arial" charset="0"/>
              </a:rPr>
              <a:t>uniquely determine</a:t>
            </a:r>
            <a:r>
              <a:rPr lang="en-US" altLang="zh-TW" sz="2800" dirty="0" smtClean="0">
                <a:cs typeface="Arial" charset="0"/>
              </a:rPr>
              <a:t> the correct parsing action at each step; </a:t>
            </a:r>
          </a:p>
          <a:p>
            <a:pPr eaLnBrk="1" hangingPunct="1">
              <a:buFontTx/>
              <a:buNone/>
            </a:pPr>
            <a:r>
              <a:rPr lang="en-US" altLang="zh-TW" sz="2800" dirty="0" smtClean="0">
                <a:cs typeface="Arial" charset="0"/>
              </a:rPr>
              <a:t>   they cannot </a:t>
            </a:r>
            <a:r>
              <a:rPr lang="en-US" altLang="zh-TW" sz="2800" dirty="0" smtClean="0">
                <a:solidFill>
                  <a:srgbClr val="FF0000"/>
                </a:solidFill>
                <a:cs typeface="Arial" charset="0"/>
              </a:rPr>
              <a:t>back up</a:t>
            </a:r>
            <a:r>
              <a:rPr lang="en-US" altLang="zh-TW" sz="2800" dirty="0" smtClean="0">
                <a:cs typeface="Arial" charset="0"/>
              </a:rPr>
              <a:t> or retry parsing actions (</a:t>
            </a:r>
            <a:r>
              <a:rPr lang="en-US" altLang="zh-TW" sz="2800" dirty="0" smtClean="0">
                <a:solidFill>
                  <a:srgbClr val="FF0000"/>
                </a:solidFill>
                <a:cs typeface="Arial" charset="0"/>
              </a:rPr>
              <a:t>just like we do not want a back tracking LL parser</a:t>
            </a:r>
            <a:r>
              <a:rPr lang="en-US" altLang="zh-TW" sz="2800" dirty="0" smtClean="0">
                <a:cs typeface="Arial" charset="0"/>
              </a:rPr>
              <a:t>).</a:t>
            </a:r>
          </a:p>
          <a:p>
            <a:pPr eaLnBrk="1" hangingPunct="1">
              <a:buFontTx/>
              <a:buNone/>
            </a:pPr>
            <a:r>
              <a:rPr lang="en-US" altLang="zh-TW" sz="2800" dirty="0" smtClean="0">
                <a:ea typeface="標楷體" pitchFamily="65" charset="-120"/>
              </a:rPr>
              <a:t>   </a:t>
            </a:r>
          </a:p>
          <a:p>
            <a:pPr eaLnBrk="1" hangingPunct="1">
              <a:buFontTx/>
              <a:buNone/>
            </a:pPr>
            <a:r>
              <a:rPr lang="en-US" altLang="zh-TW" sz="2800" dirty="0" smtClean="0">
                <a:ea typeface="標楷體" pitchFamily="65" charset="-120"/>
              </a:rPr>
              <a:t>   We will cover 4 LR(k) parsers: LR(0), SLR(1), LR(1), and LALR(1) here.</a:t>
            </a:r>
            <a:endParaRPr lang="en-US" altLang="zh-TW" sz="2800" dirty="0" smtClean="0"/>
          </a:p>
          <a:p>
            <a:pPr eaLnBrk="1" hangingPunct="1">
              <a:buFontTx/>
              <a:buNone/>
            </a:pPr>
            <a:endParaRPr lang="en-US" altLang="zh-TW" sz="2800" dirty="0" smtClean="0">
              <a:cs typeface="Arial" charset="0"/>
            </a:endParaRPr>
          </a:p>
        </p:txBody>
      </p:sp>
      <p:sp>
        <p:nvSpPr>
          <p:cNvPr id="1229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mc:Choice xmlns:p14="http://schemas.microsoft.com/office/powerpoint/2010/main" Requires="p14">
          <p:contentPart p14:bwMode="auto" r:id="rId2">
            <p14:nvContentPartPr>
              <p14:cNvPr id="2" name="筆跡 1"/>
              <p14:cNvContentPartPr/>
              <p14:nvPr/>
            </p14:nvContentPartPr>
            <p14:xfrm>
              <a:off x="650880" y="56880"/>
              <a:ext cx="8496000" cy="6750720"/>
            </p14:xfrm>
          </p:contentPart>
        </mc:Choice>
        <mc:Fallback>
          <p:pic>
            <p:nvPicPr>
              <p:cNvPr id="2" name="筆跡 1"/>
              <p:cNvPicPr/>
              <p:nvPr/>
            </p:nvPicPr>
            <p:blipFill>
              <a:blip r:embed="rId3"/>
              <a:stretch>
                <a:fillRect/>
              </a:stretch>
            </p:blipFill>
            <p:spPr>
              <a:xfrm>
                <a:off x="643320" y="48600"/>
                <a:ext cx="8512200" cy="6766920"/>
              </a:xfrm>
              <a:prstGeom prst="rect">
                <a:avLst/>
              </a:prstGeom>
            </p:spPr>
          </p:pic>
        </mc:Fallback>
      </mc:AlternateContent>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3E6E9A1B-57E7-4C3F-BCA0-0F02FD6588C3}" type="slidenum">
              <a:rPr kumimoji="0" lang="en-US" altLang="zh-TW" smtClean="0"/>
              <a:pPr eaLnBrk="1" hangingPunct="1"/>
              <a:t>12</a:t>
            </a:fld>
            <a:endParaRPr kumimoji="0" lang="en-US" altLang="zh-TW" smtClean="0"/>
          </a:p>
        </p:txBody>
      </p:sp>
      <p:sp>
        <p:nvSpPr>
          <p:cNvPr id="15363" name="Rectangle 2"/>
          <p:cNvSpPr>
            <a:spLocks noGrp="1" noChangeArrowheads="1"/>
          </p:cNvSpPr>
          <p:nvPr>
            <p:ph type="title" idx="4294967295"/>
          </p:nvPr>
        </p:nvSpPr>
        <p:spPr/>
        <p:txBody>
          <a:bodyPr anchor="b"/>
          <a:lstStyle/>
          <a:p>
            <a:pPr eaLnBrk="1" hangingPunct="1"/>
            <a:r>
              <a:rPr lang="en-US" altLang="zh-TW" dirty="0" smtClean="0"/>
              <a:t>Model of an LR parser</a:t>
            </a:r>
          </a:p>
        </p:txBody>
      </p:sp>
      <p:pic>
        <p:nvPicPr>
          <p:cNvPr id="15364" name="Picture 4" descr="Image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44675"/>
            <a:ext cx="80645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
        <p:nvSpPr>
          <p:cNvPr id="2" name="圓角矩形 1"/>
          <p:cNvSpPr/>
          <p:nvPr/>
        </p:nvSpPr>
        <p:spPr>
          <a:xfrm>
            <a:off x="3581400" y="4800600"/>
            <a:ext cx="2971800" cy="1447800"/>
          </a:xfrm>
          <a:prstGeom prst="roundRect">
            <a:avLst>
              <a:gd name="adj" fmla="val 695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6781800" y="5105400"/>
            <a:ext cx="2492990" cy="923330"/>
          </a:xfrm>
          <a:prstGeom prst="rect">
            <a:avLst/>
          </a:prstGeom>
          <a:noFill/>
        </p:spPr>
        <p:txBody>
          <a:bodyPr wrap="none" rtlCol="0">
            <a:spAutoFit/>
          </a:bodyPr>
          <a:lstStyle/>
          <a:p>
            <a:r>
              <a:rPr lang="en-US" altLang="zh-TW" dirty="0" smtClean="0"/>
              <a:t>tell the LR parser</a:t>
            </a:r>
          </a:p>
          <a:p>
            <a:r>
              <a:rPr lang="en-US" altLang="zh-TW" dirty="0" smtClean="0"/>
              <a:t>to shift token to stack</a:t>
            </a:r>
          </a:p>
          <a:p>
            <a:r>
              <a:rPr lang="en-US" altLang="zh-TW" dirty="0" smtClean="0"/>
              <a:t>or reduce a production</a:t>
            </a:r>
            <a:endParaRPr lang="zh-TW" altLang="en-US" dirty="0"/>
          </a:p>
        </p:txBody>
      </p:sp>
    </p:spTree>
    <p:extLst>
      <p:ext uri="{BB962C8B-B14F-4D97-AF65-F5344CB8AC3E}">
        <p14:creationId xmlns:p14="http://schemas.microsoft.com/office/powerpoint/2010/main" val="18483173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Problem?</a:t>
            </a:r>
            <a:endParaRPr lang="zh-TW" altLang="en-US" dirty="0"/>
          </a:p>
        </p:txBody>
      </p:sp>
      <p:sp>
        <p:nvSpPr>
          <p:cNvPr id="4" name="內容版面配置區 3"/>
          <p:cNvSpPr>
            <a:spLocks noGrp="1"/>
          </p:cNvSpPr>
          <p:nvPr>
            <p:ph idx="1"/>
          </p:nvPr>
        </p:nvSpPr>
        <p:spPr/>
        <p:txBody>
          <a:bodyPr/>
          <a:lstStyle/>
          <a:p>
            <a:endParaRPr lang="zh-TW" altLang="en-US"/>
          </a:p>
        </p:txBody>
      </p:sp>
      <p:sp>
        <p:nvSpPr>
          <p:cNvPr id="2" name="投影片編號版面配置區 1"/>
          <p:cNvSpPr>
            <a:spLocks noGrp="1"/>
          </p:cNvSpPr>
          <p:nvPr>
            <p:ph type="sldNum" sz="quarter" idx="12"/>
          </p:nvPr>
        </p:nvSpPr>
        <p:spPr/>
        <p:txBody>
          <a:bodyPr/>
          <a:lstStyle/>
          <a:p>
            <a:pPr>
              <a:defRPr/>
            </a:pPr>
            <a:fld id="{7D84A920-7CCE-4C46-8D77-731225EBB3AB}" type="slidenum">
              <a:rPr lang="en-US" altLang="zh-TW" smtClean="0"/>
              <a:pPr>
                <a:defRPr/>
              </a:pPr>
              <a:t>13</a:t>
            </a:fld>
            <a:endParaRPr lang="en-US" altLang="zh-TW"/>
          </a:p>
        </p:txBody>
      </p:sp>
    </p:spTree>
    <p:extLst>
      <p:ext uri="{BB962C8B-B14F-4D97-AF65-F5344CB8AC3E}">
        <p14:creationId xmlns:p14="http://schemas.microsoft.com/office/powerpoint/2010/main" val="3142777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sz="3200" dirty="0" smtClean="0">
                <a:solidFill>
                  <a:srgbClr val="FF0000"/>
                </a:solidFill>
              </a:rPr>
              <a:t>Suppose we can build a following </a:t>
            </a:r>
            <a:r>
              <a:rPr lang="en-US" altLang="zh-TW" sz="3200" dirty="0" smtClean="0">
                <a:solidFill>
                  <a:srgbClr val="00B050"/>
                </a:solidFill>
              </a:rPr>
              <a:t>smart </a:t>
            </a:r>
            <a:r>
              <a:rPr lang="en-US" altLang="zh-TW" sz="3200" dirty="0" smtClean="0">
                <a:solidFill>
                  <a:srgbClr val="FF0000"/>
                </a:solidFill>
              </a:rPr>
              <a:t>state transition table</a:t>
            </a:r>
            <a:endParaRPr lang="zh-TW" altLang="en-US" sz="3200" dirty="0">
              <a:solidFill>
                <a:srgbClr val="FF0000"/>
              </a:solidFill>
            </a:endParaRPr>
          </a:p>
        </p:txBody>
      </p:sp>
      <p:sp>
        <p:nvSpPr>
          <p:cNvPr id="4" name="內容版面配置區 3"/>
          <p:cNvSpPr>
            <a:spLocks noGrp="1"/>
          </p:cNvSpPr>
          <p:nvPr>
            <p:ph idx="1"/>
          </p:nvPr>
        </p:nvSpPr>
        <p:spPr/>
        <p:txBody>
          <a:bodyPr/>
          <a:lstStyle/>
          <a:p>
            <a:endParaRPr lang="zh-TW" altLang="en-US" dirty="0"/>
          </a:p>
        </p:txBody>
      </p:sp>
      <p:sp>
        <p:nvSpPr>
          <p:cNvPr id="2" name="投影片編號版面配置區 1"/>
          <p:cNvSpPr>
            <a:spLocks noGrp="1"/>
          </p:cNvSpPr>
          <p:nvPr>
            <p:ph type="sldNum" sz="quarter" idx="12"/>
          </p:nvPr>
        </p:nvSpPr>
        <p:spPr/>
        <p:txBody>
          <a:bodyPr/>
          <a:lstStyle/>
          <a:p>
            <a:pPr>
              <a:defRPr/>
            </a:pPr>
            <a:fld id="{7D84A920-7CCE-4C46-8D77-731225EBB3AB}" type="slidenum">
              <a:rPr lang="en-US" altLang="zh-TW" smtClean="0"/>
              <a:pPr>
                <a:defRPr/>
              </a:pPr>
              <a:t>14</a:t>
            </a:fld>
            <a:endParaRPr lang="en-US" altLang="zh-TW"/>
          </a:p>
        </p:txBody>
      </p:sp>
      <p:pic>
        <p:nvPicPr>
          <p:cNvPr id="1177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6076950" cy="4445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77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524000"/>
            <a:ext cx="2754598" cy="2143125"/>
          </a:xfrm>
          <a:prstGeom prst="rect">
            <a:avLst/>
          </a:prstGeom>
          <a:ln/>
        </p:spPr>
        <p:style>
          <a:lnRef idx="2">
            <a:schemeClr val="dk1"/>
          </a:lnRef>
          <a:fillRef idx="1">
            <a:schemeClr val="lt1"/>
          </a:fillRef>
          <a:effectRef idx="0">
            <a:schemeClr val="dk1"/>
          </a:effectRef>
          <a:fontRef idx="minor">
            <a:schemeClr val="dk1"/>
          </a:fontRef>
        </p:style>
      </p:pic>
      <p:sp>
        <p:nvSpPr>
          <p:cNvPr id="5" name="圓角矩形 4"/>
          <p:cNvSpPr/>
          <p:nvPr/>
        </p:nvSpPr>
        <p:spPr>
          <a:xfrm>
            <a:off x="432916" y="2285999"/>
            <a:ext cx="1066800" cy="1066800"/>
          </a:xfrm>
          <a:prstGeom prst="roundRect">
            <a:avLst>
              <a:gd name="adj" fmla="val 11016"/>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solidFill>
                  <a:srgbClr val="FF0000"/>
                </a:solidFill>
              </a:rPr>
              <a:t>shift</a:t>
            </a:r>
            <a:endParaRPr lang="zh-TW" altLang="en-US" dirty="0">
              <a:solidFill>
                <a:srgbClr val="FF0000"/>
              </a:solidFill>
            </a:endParaRPr>
          </a:p>
        </p:txBody>
      </p:sp>
      <p:sp>
        <p:nvSpPr>
          <p:cNvPr id="8" name="圓角矩形 7"/>
          <p:cNvSpPr/>
          <p:nvPr/>
        </p:nvSpPr>
        <p:spPr>
          <a:xfrm>
            <a:off x="432916" y="4506271"/>
            <a:ext cx="1066800" cy="4667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dirty="0" smtClean="0"/>
              <a:t>shift</a:t>
            </a:r>
            <a:endParaRPr lang="zh-TW" altLang="en-US" dirty="0"/>
          </a:p>
        </p:txBody>
      </p:sp>
      <p:sp>
        <p:nvSpPr>
          <p:cNvPr id="9" name="圓角矩形 8"/>
          <p:cNvSpPr/>
          <p:nvPr/>
        </p:nvSpPr>
        <p:spPr>
          <a:xfrm>
            <a:off x="432916" y="5577967"/>
            <a:ext cx="1066800" cy="304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0" name="圓角矩形 9"/>
          <p:cNvSpPr/>
          <p:nvPr/>
        </p:nvSpPr>
        <p:spPr>
          <a:xfrm>
            <a:off x="2443424" y="3200399"/>
            <a:ext cx="1066800" cy="3048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100" dirty="0" smtClean="0">
                <a:solidFill>
                  <a:srgbClr val="FF0000"/>
                </a:solidFill>
              </a:rPr>
              <a:t>reduce T</a:t>
            </a:r>
            <a:r>
              <a:rPr lang="en-US" altLang="zh-TW" sz="1100" dirty="0" smtClean="0">
                <a:solidFill>
                  <a:srgbClr val="FF0000"/>
                </a:solidFill>
                <a:sym typeface="Wingdings" pitchFamily="2" charset="2"/>
              </a:rPr>
              <a:t>ID</a:t>
            </a:r>
            <a:endParaRPr lang="zh-TW" altLang="en-US" sz="1100" dirty="0">
              <a:solidFill>
                <a:srgbClr val="FF0000"/>
              </a:solidFill>
            </a:endParaRPr>
          </a:p>
        </p:txBody>
      </p:sp>
      <p:sp>
        <p:nvSpPr>
          <p:cNvPr id="11" name="圓角矩形 10"/>
          <p:cNvSpPr/>
          <p:nvPr/>
        </p:nvSpPr>
        <p:spPr>
          <a:xfrm>
            <a:off x="2443424" y="4229518"/>
            <a:ext cx="1066800" cy="64728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200" dirty="0" smtClean="0">
                <a:solidFill>
                  <a:srgbClr val="FF0000"/>
                </a:solidFill>
              </a:rPr>
              <a:t>shift</a:t>
            </a:r>
            <a:endParaRPr lang="zh-TW" altLang="en-US" sz="1200" dirty="0">
              <a:solidFill>
                <a:srgbClr val="FF0000"/>
              </a:solidFill>
            </a:endParaRPr>
          </a:p>
        </p:txBody>
      </p:sp>
      <p:sp>
        <p:nvSpPr>
          <p:cNvPr id="12" name="圓角矩形 11"/>
          <p:cNvSpPr/>
          <p:nvPr/>
        </p:nvSpPr>
        <p:spPr>
          <a:xfrm>
            <a:off x="2450123" y="5577967"/>
            <a:ext cx="1066800" cy="32364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000" dirty="0" smtClean="0">
                <a:solidFill>
                  <a:srgbClr val="FF0000"/>
                </a:solidFill>
              </a:rPr>
              <a:t>reduce E-&gt;E+T</a:t>
            </a:r>
            <a:endParaRPr lang="zh-TW" altLang="en-US" sz="1000" dirty="0">
              <a:solidFill>
                <a:srgbClr val="FF0000"/>
              </a:solidFill>
            </a:endParaRPr>
          </a:p>
        </p:txBody>
      </p:sp>
      <p:sp>
        <p:nvSpPr>
          <p:cNvPr id="13" name="圓角矩形 12"/>
          <p:cNvSpPr/>
          <p:nvPr/>
        </p:nvSpPr>
        <p:spPr>
          <a:xfrm>
            <a:off x="4596284" y="2054031"/>
            <a:ext cx="1066800" cy="32364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200" dirty="0" smtClean="0">
                <a:solidFill>
                  <a:srgbClr val="FF0000"/>
                </a:solidFill>
              </a:rPr>
              <a:t>reduce E-&gt;T</a:t>
            </a:r>
            <a:endParaRPr lang="zh-TW" altLang="en-US" sz="1200" dirty="0">
              <a:solidFill>
                <a:srgbClr val="FF0000"/>
              </a:solidFill>
            </a:endParaRPr>
          </a:p>
        </p:txBody>
      </p:sp>
      <p:sp>
        <p:nvSpPr>
          <p:cNvPr id="14" name="圓角矩形 13"/>
          <p:cNvSpPr/>
          <p:nvPr/>
        </p:nvSpPr>
        <p:spPr>
          <a:xfrm>
            <a:off x="4596284" y="2961079"/>
            <a:ext cx="1091084" cy="108824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200" dirty="0" smtClean="0">
                <a:solidFill>
                  <a:srgbClr val="FF0000"/>
                </a:solidFill>
              </a:rPr>
              <a:t>shift</a:t>
            </a:r>
            <a:endParaRPr lang="zh-TW" altLang="en-US" sz="1200" dirty="0">
              <a:solidFill>
                <a:srgbClr val="FF0000"/>
              </a:solidFill>
            </a:endParaRPr>
          </a:p>
        </p:txBody>
      </p:sp>
      <p:sp>
        <p:nvSpPr>
          <p:cNvPr id="15" name="圓角矩形 14"/>
          <p:cNvSpPr/>
          <p:nvPr/>
        </p:nvSpPr>
        <p:spPr>
          <a:xfrm>
            <a:off x="4615543" y="5837968"/>
            <a:ext cx="1091084" cy="381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100" dirty="0" smtClean="0">
                <a:solidFill>
                  <a:srgbClr val="FF0000"/>
                </a:solidFill>
              </a:rPr>
              <a:t>reduce T-&gt;(E)</a:t>
            </a:r>
            <a:endParaRPr lang="zh-TW" altLang="en-US" sz="1100" dirty="0">
              <a:solidFill>
                <a:srgbClr val="FF0000"/>
              </a:solidFill>
            </a:endParaRPr>
          </a:p>
        </p:txBody>
      </p:sp>
      <p:sp>
        <p:nvSpPr>
          <p:cNvPr id="16" name="圓角矩形 15"/>
          <p:cNvSpPr/>
          <p:nvPr/>
        </p:nvSpPr>
        <p:spPr>
          <a:xfrm>
            <a:off x="4584142" y="4820991"/>
            <a:ext cx="1066800" cy="31765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TW" sz="1400" dirty="0" smtClean="0">
                <a:solidFill>
                  <a:srgbClr val="FF0000"/>
                </a:solidFill>
              </a:rPr>
              <a:t>shift</a:t>
            </a:r>
            <a:endParaRPr lang="zh-TW" altLang="en-US" sz="1400" dirty="0">
              <a:solidFill>
                <a:srgbClr val="FF0000"/>
              </a:solidFill>
            </a:endParaRPr>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3124" y="4114800"/>
            <a:ext cx="3105150" cy="2303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文字方塊 5"/>
          <p:cNvSpPr txBox="1"/>
          <p:nvPr/>
        </p:nvSpPr>
        <p:spPr>
          <a:xfrm>
            <a:off x="1981200" y="1524000"/>
            <a:ext cx="1676356" cy="276999"/>
          </a:xfrm>
          <a:prstGeom prst="rect">
            <a:avLst/>
          </a:prstGeom>
          <a:noFill/>
        </p:spPr>
        <p:txBody>
          <a:bodyPr wrap="none" rtlCol="0">
            <a:spAutoFit/>
          </a:bodyPr>
          <a:lstStyle/>
          <a:p>
            <a:r>
              <a:rPr lang="en-US" altLang="zh-TW" sz="1200" dirty="0" smtClean="0">
                <a:solidFill>
                  <a:srgbClr val="00B050"/>
                </a:solidFill>
              </a:rPr>
              <a:t>if stack top is T </a:t>
            </a:r>
            <a:r>
              <a:rPr lang="en-US" altLang="zh-TW" sz="1200" dirty="0" err="1" smtClean="0">
                <a:solidFill>
                  <a:srgbClr val="00B050"/>
                </a:solidFill>
              </a:rPr>
              <a:t>goto</a:t>
            </a:r>
            <a:r>
              <a:rPr lang="en-US" altLang="zh-TW" sz="1200" dirty="0" smtClean="0">
                <a:solidFill>
                  <a:srgbClr val="00B050"/>
                </a:solidFill>
              </a:rPr>
              <a:t> 9</a:t>
            </a:r>
            <a:endParaRPr lang="zh-TW" altLang="en-US" sz="1200" dirty="0">
              <a:solidFill>
                <a:srgbClr val="00B050"/>
              </a:solidFill>
            </a:endParaRPr>
          </a:p>
        </p:txBody>
      </p:sp>
      <p:sp>
        <p:nvSpPr>
          <p:cNvPr id="19" name="文字方塊 18"/>
          <p:cNvSpPr txBox="1"/>
          <p:nvPr/>
        </p:nvSpPr>
        <p:spPr>
          <a:xfrm>
            <a:off x="2097593" y="2147499"/>
            <a:ext cx="1705916" cy="276999"/>
          </a:xfrm>
          <a:prstGeom prst="rect">
            <a:avLst/>
          </a:prstGeom>
          <a:noFill/>
        </p:spPr>
        <p:txBody>
          <a:bodyPr wrap="none" rtlCol="0">
            <a:spAutoFit/>
          </a:bodyPr>
          <a:lstStyle/>
          <a:p>
            <a:r>
              <a:rPr lang="en-US" altLang="zh-TW" sz="1200" dirty="0" smtClean="0">
                <a:solidFill>
                  <a:srgbClr val="00B050"/>
                </a:solidFill>
              </a:rPr>
              <a:t>if stack top is ‘(‘ </a:t>
            </a:r>
            <a:r>
              <a:rPr lang="en-US" altLang="zh-TW" sz="1200" dirty="0" err="1" smtClean="0">
                <a:solidFill>
                  <a:srgbClr val="00B050"/>
                </a:solidFill>
              </a:rPr>
              <a:t>goto</a:t>
            </a:r>
            <a:r>
              <a:rPr lang="en-US" altLang="zh-TW" sz="1200" dirty="0" smtClean="0">
                <a:solidFill>
                  <a:srgbClr val="00B050"/>
                </a:solidFill>
              </a:rPr>
              <a:t> 6</a:t>
            </a:r>
            <a:endParaRPr lang="zh-TW" altLang="en-US" sz="1200" dirty="0">
              <a:solidFill>
                <a:srgbClr val="00B050"/>
              </a:solidFill>
            </a:endParaRPr>
          </a:p>
        </p:txBody>
      </p:sp>
    </p:spTree>
    <p:extLst>
      <p:ext uri="{BB962C8B-B14F-4D97-AF65-F5344CB8AC3E}">
        <p14:creationId xmlns:p14="http://schemas.microsoft.com/office/powerpoint/2010/main" val="2696812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Let’s run an example </a:t>
            </a:r>
            <a:r>
              <a:rPr lang="en-US" altLang="zh-TW" dirty="0" smtClean="0">
                <a:solidFill>
                  <a:srgbClr val="00B0F0"/>
                </a:solidFill>
              </a:rPr>
              <a:t>( ID )</a:t>
            </a:r>
            <a:r>
              <a:rPr lang="zh-TW" altLang="en-US" dirty="0" smtClean="0">
                <a:solidFill>
                  <a:srgbClr val="00B0F0"/>
                </a:solidFill>
              </a:rPr>
              <a:t/>
            </a:r>
            <a:br>
              <a:rPr lang="zh-TW" altLang="en-US" dirty="0" smtClean="0">
                <a:solidFill>
                  <a:srgbClr val="00B0F0"/>
                </a:solidFill>
              </a:rPr>
            </a:br>
            <a:endParaRPr lang="zh-TW" altLang="en-US" dirty="0">
              <a:solidFill>
                <a:srgbClr val="00B0F0"/>
              </a:solidFill>
            </a:endParaRPr>
          </a:p>
        </p:txBody>
      </p:sp>
      <p:sp>
        <p:nvSpPr>
          <p:cNvPr id="3" name="內容版面配置區 2"/>
          <p:cNvSpPr>
            <a:spLocks noGrp="1"/>
          </p:cNvSpPr>
          <p:nvPr>
            <p:ph idx="1"/>
          </p:nvPr>
        </p:nvSpPr>
        <p:spPr>
          <a:xfrm>
            <a:off x="533400" y="1066800"/>
            <a:ext cx="8229600" cy="4525963"/>
          </a:xfrm>
        </p:spPr>
        <p:txBody>
          <a:bodyPr/>
          <a:lstStyle/>
          <a:p>
            <a:pPr marL="514350" indent="-514350">
              <a:buFont typeface="+mj-lt"/>
              <a:buAutoNum type="arabicPeriod"/>
            </a:pPr>
            <a:r>
              <a:rPr lang="en-US" altLang="zh-TW" sz="2000" dirty="0" smtClean="0"/>
              <a:t>starting from state 0, do </a:t>
            </a:r>
            <a:r>
              <a:rPr lang="en-US" altLang="zh-TW" sz="2000" dirty="0" smtClean="0">
                <a:solidFill>
                  <a:srgbClr val="00B050"/>
                </a:solidFill>
              </a:rPr>
              <a:t>shift</a:t>
            </a:r>
            <a:r>
              <a:rPr lang="en-US" altLang="zh-TW" sz="2000" dirty="0" smtClean="0"/>
              <a:t> because state 0 tell you so. So stack = </a:t>
            </a:r>
            <a:r>
              <a:rPr lang="en-US" altLang="zh-TW" sz="2000" dirty="0" smtClean="0">
                <a:solidFill>
                  <a:srgbClr val="00B0F0"/>
                </a:solidFill>
              </a:rPr>
              <a:t>$(</a:t>
            </a:r>
          </a:p>
          <a:p>
            <a:pPr marL="514350" indent="-514350">
              <a:buFont typeface="+mj-lt"/>
              <a:buAutoNum type="arabicPeriod"/>
            </a:pPr>
            <a:r>
              <a:rPr lang="en-US" altLang="zh-TW" sz="2000" dirty="0" smtClean="0"/>
              <a:t>top(stack) = ‘(‘ , so, we go to state 6. state 6 tells you to do </a:t>
            </a:r>
            <a:r>
              <a:rPr lang="en-US" altLang="zh-TW" sz="2000" dirty="0" smtClean="0">
                <a:solidFill>
                  <a:srgbClr val="00B050"/>
                </a:solidFill>
              </a:rPr>
              <a:t>shift</a:t>
            </a:r>
            <a:r>
              <a:rPr lang="en-US" altLang="zh-TW" sz="2000" dirty="0" smtClean="0"/>
              <a:t> , so stack = </a:t>
            </a:r>
            <a:r>
              <a:rPr lang="en-US" altLang="zh-TW" sz="2000" dirty="0" smtClean="0">
                <a:solidFill>
                  <a:srgbClr val="00B0F0"/>
                </a:solidFill>
              </a:rPr>
              <a:t>$(ID</a:t>
            </a:r>
          </a:p>
          <a:p>
            <a:pPr marL="514350" indent="-514350">
              <a:buFont typeface="+mj-lt"/>
              <a:buAutoNum type="arabicPeriod"/>
            </a:pPr>
            <a:r>
              <a:rPr lang="en-US" altLang="zh-TW" sz="2000" dirty="0" smtClean="0"/>
              <a:t>top(stack) = ID, so we go to state 5. state 5 tells you to do a </a:t>
            </a:r>
            <a:r>
              <a:rPr lang="en-US" altLang="zh-TW" sz="2000" dirty="0" smtClean="0">
                <a:solidFill>
                  <a:srgbClr val="FF0000"/>
                </a:solidFill>
              </a:rPr>
              <a:t>reduce T→ID</a:t>
            </a:r>
            <a:r>
              <a:rPr lang="en-US" altLang="zh-TW" sz="2000" dirty="0" smtClean="0"/>
              <a:t>, so stack = </a:t>
            </a:r>
            <a:r>
              <a:rPr lang="en-US" altLang="zh-TW" sz="2000" dirty="0" smtClean="0">
                <a:solidFill>
                  <a:srgbClr val="00B0F0"/>
                </a:solidFill>
              </a:rPr>
              <a:t>$(T</a:t>
            </a:r>
          </a:p>
          <a:p>
            <a:pPr marL="514350" indent="-514350">
              <a:buFont typeface="+mj-lt"/>
              <a:buAutoNum type="arabicPeriod"/>
            </a:pPr>
            <a:r>
              <a:rPr lang="en-US" altLang="zh-TW" sz="2000" dirty="0" smtClean="0"/>
              <a:t>When a reduce occurs, go back to previous shift state 6.</a:t>
            </a:r>
          </a:p>
          <a:p>
            <a:pPr marL="514350" indent="-514350">
              <a:buFont typeface="+mj-lt"/>
              <a:buAutoNum type="arabicPeriod"/>
            </a:pPr>
            <a:r>
              <a:rPr lang="en-US" altLang="zh-TW" sz="2000" dirty="0" smtClean="0"/>
              <a:t>top(stack) = T, so we go to state 9. state 9 tells you to do a reduce </a:t>
            </a:r>
            <a:r>
              <a:rPr lang="en-US" altLang="zh-TW" sz="2000" dirty="0" smtClean="0">
                <a:solidFill>
                  <a:srgbClr val="FF0000"/>
                </a:solidFill>
              </a:rPr>
              <a:t>E →T</a:t>
            </a:r>
            <a:r>
              <a:rPr lang="en-US" altLang="zh-TW" sz="2000" dirty="0" smtClean="0"/>
              <a:t> , so stack = </a:t>
            </a:r>
            <a:r>
              <a:rPr lang="en-US" altLang="zh-TW" sz="2000" dirty="0" smtClean="0">
                <a:solidFill>
                  <a:srgbClr val="00B0F0"/>
                </a:solidFill>
              </a:rPr>
              <a:t>$(E</a:t>
            </a:r>
            <a:r>
              <a:rPr lang="en-US" altLang="zh-TW" sz="2000" dirty="0" smtClean="0"/>
              <a:t>. Again, go back to state 6</a:t>
            </a:r>
          </a:p>
          <a:p>
            <a:pPr marL="514350" indent="-514350">
              <a:buFont typeface="+mj-lt"/>
              <a:buAutoNum type="arabicPeriod"/>
            </a:pPr>
            <a:r>
              <a:rPr lang="en-US" altLang="zh-TW" sz="2000" dirty="0" smtClean="0"/>
              <a:t>top(stack) = E, so we go to state 7. state 7 tells you to do a shift, so stack = </a:t>
            </a:r>
            <a:r>
              <a:rPr lang="en-US" altLang="zh-TW" sz="2000" dirty="0" smtClean="0">
                <a:solidFill>
                  <a:srgbClr val="00B0F0"/>
                </a:solidFill>
              </a:rPr>
              <a:t>$(E)</a:t>
            </a:r>
          </a:p>
          <a:p>
            <a:pPr marL="514350" indent="-514350">
              <a:buFont typeface="+mj-lt"/>
              <a:buAutoNum type="arabicPeriod"/>
            </a:pPr>
            <a:r>
              <a:rPr lang="en-US" altLang="zh-TW" sz="2000" dirty="0" smtClean="0"/>
              <a:t>top(stack) = ), so we go to state 8. state 8 tells you to do a reduce T → (E), so stack = </a:t>
            </a:r>
            <a:r>
              <a:rPr lang="en-US" altLang="zh-TW" sz="2000" dirty="0" smtClean="0">
                <a:solidFill>
                  <a:srgbClr val="00B0F0"/>
                </a:solidFill>
              </a:rPr>
              <a:t>$T</a:t>
            </a:r>
          </a:p>
          <a:p>
            <a:pPr marL="514350" indent="-514350">
              <a:buFont typeface="+mj-lt"/>
              <a:buAutoNum type="arabicPeriod"/>
            </a:pPr>
            <a:r>
              <a:rPr lang="en-US" altLang="zh-TW" sz="2000" dirty="0" smtClean="0">
                <a:solidFill>
                  <a:srgbClr val="00B0F0"/>
                </a:solidFill>
              </a:rPr>
              <a:t>…..The games go on, until S is reduced….</a:t>
            </a:r>
            <a:endParaRPr lang="zh-TW" altLang="en-US" sz="2000" dirty="0">
              <a:solidFill>
                <a:srgbClr val="00B0F0"/>
              </a:solidFill>
            </a:endParaRPr>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15</a:t>
            </a:fld>
            <a:endParaRPr lang="en-US" altLang="zh-TW"/>
          </a:p>
        </p:txBody>
      </p:sp>
    </p:spTree>
    <p:extLst>
      <p:ext uri="{BB962C8B-B14F-4D97-AF65-F5344CB8AC3E}">
        <p14:creationId xmlns:p14="http://schemas.microsoft.com/office/powerpoint/2010/main" val="9622208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Question is….</a:t>
            </a:r>
            <a:endParaRPr lang="zh-TW" altLang="en-US" dirty="0">
              <a:solidFill>
                <a:srgbClr val="FF0000"/>
              </a:solidFill>
            </a:endParaRPr>
          </a:p>
        </p:txBody>
      </p:sp>
      <p:sp>
        <p:nvSpPr>
          <p:cNvPr id="3" name="內容版面配置區 2"/>
          <p:cNvSpPr>
            <a:spLocks noGrp="1"/>
          </p:cNvSpPr>
          <p:nvPr>
            <p:ph idx="1"/>
          </p:nvPr>
        </p:nvSpPr>
        <p:spPr/>
        <p:txBody>
          <a:bodyPr/>
          <a:lstStyle/>
          <a:p>
            <a:r>
              <a:rPr lang="en-US" altLang="zh-TW" dirty="0" smtClean="0"/>
              <a:t>How can we create such a smart transition table to guide the parser </a:t>
            </a:r>
            <a:r>
              <a:rPr lang="en-US" altLang="zh-TW" dirty="0" smtClean="0">
                <a:solidFill>
                  <a:srgbClr val="00B0F0"/>
                </a:solidFill>
              </a:rPr>
              <a:t>choose the right action</a:t>
            </a:r>
            <a:r>
              <a:rPr lang="en-US" altLang="zh-TW" dirty="0" smtClean="0"/>
              <a:t> each time?</a:t>
            </a:r>
          </a:p>
          <a:p>
            <a:r>
              <a:rPr lang="en-US" altLang="zh-TW" dirty="0" smtClean="0"/>
              <a:t>Well, like I told you. in 196x, a computer science </a:t>
            </a:r>
            <a:r>
              <a:rPr lang="en-US" altLang="zh-TW" dirty="0" err="1" smtClean="0"/>
              <a:t>Ph.D’s</a:t>
            </a:r>
            <a:r>
              <a:rPr lang="en-US" altLang="zh-TW" dirty="0" smtClean="0"/>
              <a:t> topic is to solve the problem.</a:t>
            </a:r>
          </a:p>
          <a:p>
            <a:r>
              <a:rPr lang="en-US" altLang="zh-TW" dirty="0" smtClean="0"/>
              <a:t>The </a:t>
            </a:r>
            <a:r>
              <a:rPr lang="en-US" altLang="zh-TW" dirty="0" smtClean="0">
                <a:solidFill>
                  <a:srgbClr val="FF0000"/>
                </a:solidFill>
              </a:rPr>
              <a:t>ANSWER </a:t>
            </a:r>
            <a:r>
              <a:rPr lang="en-US" altLang="zh-TW" dirty="0" smtClean="0"/>
              <a:t>of course, we need to derive </a:t>
            </a:r>
            <a:r>
              <a:rPr lang="en-US" altLang="zh-TW" smtClean="0"/>
              <a:t>the </a:t>
            </a:r>
            <a:r>
              <a:rPr lang="en-US" altLang="zh-TW" smtClean="0"/>
              <a:t>transition </a:t>
            </a:r>
            <a:r>
              <a:rPr lang="en-US" altLang="zh-TW" dirty="0" smtClean="0"/>
              <a:t>table from the grammar. This is all we have.</a:t>
            </a:r>
          </a:p>
          <a:p>
            <a:endParaRPr lang="zh-TW" altLang="en-US" dirty="0"/>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16</a:t>
            </a:fld>
            <a:endParaRPr lang="en-US" altLang="zh-TW"/>
          </a:p>
        </p:txBody>
      </p:sp>
    </p:spTree>
    <p:extLst>
      <p:ext uri="{BB962C8B-B14F-4D97-AF65-F5344CB8AC3E}">
        <p14:creationId xmlns:p14="http://schemas.microsoft.com/office/powerpoint/2010/main" val="3309839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200" dirty="0" smtClean="0">
                <a:solidFill>
                  <a:srgbClr val="FF0000"/>
                </a:solidFill>
              </a:rPr>
              <a:t>醜媳婦總是要見公婆 </a:t>
            </a:r>
            <a:r>
              <a:rPr lang="en-US" altLang="zh-TW" sz="3200" dirty="0" smtClean="0">
                <a:solidFill>
                  <a:srgbClr val="FF0000"/>
                </a:solidFill>
              </a:rPr>
              <a:t>(</a:t>
            </a:r>
            <a:r>
              <a:rPr lang="zh-TW" altLang="en-US" sz="3200" dirty="0" smtClean="0">
                <a:solidFill>
                  <a:srgbClr val="FF0000"/>
                </a:solidFill>
              </a:rPr>
              <a:t>利用 </a:t>
            </a:r>
            <a:r>
              <a:rPr lang="en-US" altLang="zh-TW" sz="3200" dirty="0" smtClean="0">
                <a:solidFill>
                  <a:srgbClr val="FF0000"/>
                </a:solidFill>
              </a:rPr>
              <a:t>grammar </a:t>
            </a:r>
            <a:r>
              <a:rPr lang="zh-TW" altLang="en-US" sz="3200" dirty="0" smtClean="0">
                <a:solidFill>
                  <a:srgbClr val="FF0000"/>
                </a:solidFill>
              </a:rPr>
              <a:t>來產生 </a:t>
            </a:r>
            <a:r>
              <a:rPr lang="en-US" altLang="zh-TW" sz="3200" dirty="0" smtClean="0">
                <a:solidFill>
                  <a:srgbClr val="FF0000"/>
                </a:solidFill>
              </a:rPr>
              <a:t>state transition table</a:t>
            </a:r>
            <a:endParaRPr lang="zh-TW" altLang="en-US" sz="3200" dirty="0">
              <a:solidFill>
                <a:srgbClr val="FF0000"/>
              </a:solidFill>
            </a:endParaRPr>
          </a:p>
        </p:txBody>
      </p:sp>
      <p:sp>
        <p:nvSpPr>
          <p:cNvPr id="3" name="內容版面配置區 2"/>
          <p:cNvSpPr>
            <a:spLocks noGrp="1"/>
          </p:cNvSpPr>
          <p:nvPr>
            <p:ph idx="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pPr>
              <a:defRPr/>
            </a:pPr>
            <a:fld id="{E78994B2-2393-49EF-90E3-D855540E24F3}" type="slidenum">
              <a:rPr lang="en-US" altLang="zh-TW" smtClean="0"/>
              <a:pPr>
                <a:defRPr/>
              </a:pPr>
              <a:t>17</a:t>
            </a:fld>
            <a:endParaRPr lang="en-US" altLang="zh-TW"/>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743389"/>
            <a:ext cx="6076950" cy="4445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20" y="2362200"/>
            <a:ext cx="2754598" cy="2143125"/>
          </a:xfrm>
          <a:prstGeom prst="rect">
            <a:avLst/>
          </a:prstGeom>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51467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0D01A4F4-D077-49D0-829D-1E221FA88E06}" type="slidenum">
              <a:rPr kumimoji="0" lang="en-US" altLang="zh-TW" smtClean="0"/>
              <a:pPr eaLnBrk="1" hangingPunct="1"/>
              <a:t>18</a:t>
            </a:fld>
            <a:endParaRPr kumimoji="0" lang="en-US" altLang="zh-TW" smtClean="0"/>
          </a:p>
        </p:txBody>
      </p:sp>
      <p:sp>
        <p:nvSpPr>
          <p:cNvPr id="13315" name="Rectangle 2"/>
          <p:cNvSpPr>
            <a:spLocks noGrp="1" noChangeArrowheads="1"/>
          </p:cNvSpPr>
          <p:nvPr>
            <p:ph type="title" idx="4294967295"/>
          </p:nvPr>
        </p:nvSpPr>
        <p:spPr/>
        <p:txBody>
          <a:bodyPr anchor="b"/>
          <a:lstStyle/>
          <a:p>
            <a:pPr eaLnBrk="1" hangingPunct="1"/>
            <a:r>
              <a:rPr lang="en-US" altLang="zh-TW" smtClean="0">
                <a:cs typeface="Arial" charset="0"/>
              </a:rPr>
              <a:t>LR Parsers (cont.)</a:t>
            </a:r>
          </a:p>
        </p:txBody>
      </p:sp>
      <p:sp>
        <p:nvSpPr>
          <p:cNvPr id="13316" name="Rectangle 3"/>
          <p:cNvSpPr>
            <a:spLocks noGrp="1" noChangeArrowheads="1"/>
          </p:cNvSpPr>
          <p:nvPr>
            <p:ph type="body" idx="4294967295"/>
          </p:nvPr>
        </p:nvSpPr>
        <p:spPr/>
        <p:txBody>
          <a:bodyPr/>
          <a:lstStyle/>
          <a:p>
            <a:pPr eaLnBrk="1" hangingPunct="1">
              <a:lnSpc>
                <a:spcPct val="90000"/>
              </a:lnSpc>
              <a:buFontTx/>
              <a:buNone/>
            </a:pPr>
            <a:r>
              <a:rPr lang="en-US" altLang="zh-TW" smtClean="0">
                <a:ea typeface="標楷體" pitchFamily="65" charset="-120"/>
              </a:rPr>
              <a:t>In building an LR Parser:</a:t>
            </a:r>
          </a:p>
          <a:p>
            <a:pPr eaLnBrk="1" hangingPunct="1">
              <a:lnSpc>
                <a:spcPct val="90000"/>
              </a:lnSpc>
              <a:buFontTx/>
              <a:buNone/>
            </a:pPr>
            <a:endParaRPr lang="en-US" altLang="zh-TW" smtClean="0">
              <a:ea typeface="標楷體" pitchFamily="65" charset="-120"/>
            </a:endParaRPr>
          </a:p>
          <a:p>
            <a:pPr eaLnBrk="1" hangingPunct="1">
              <a:lnSpc>
                <a:spcPct val="90000"/>
              </a:lnSpc>
              <a:buFontTx/>
              <a:buNone/>
            </a:pPr>
            <a:r>
              <a:rPr lang="en-US" altLang="zh-TW" smtClean="0">
                <a:ea typeface="標楷體" pitchFamily="65" charset="-120"/>
              </a:rPr>
              <a:t>1) Create the </a:t>
            </a:r>
            <a:r>
              <a:rPr lang="en-US" altLang="zh-TW" sz="3700" smtClean="0">
                <a:solidFill>
                  <a:srgbClr val="002060"/>
                </a:solidFill>
                <a:ea typeface="標楷體" pitchFamily="65" charset="-120"/>
              </a:rPr>
              <a:t>Transition Diagram</a:t>
            </a:r>
          </a:p>
          <a:p>
            <a:pPr eaLnBrk="1" hangingPunct="1">
              <a:lnSpc>
                <a:spcPct val="90000"/>
              </a:lnSpc>
              <a:buFontTx/>
              <a:buNone/>
            </a:pPr>
            <a:endParaRPr lang="en-US" altLang="zh-TW" smtClean="0">
              <a:solidFill>
                <a:schemeClr val="folHlink"/>
              </a:solidFill>
              <a:ea typeface="標楷體" pitchFamily="65" charset="-120"/>
            </a:endParaRPr>
          </a:p>
          <a:p>
            <a:pPr eaLnBrk="1" hangingPunct="1">
              <a:lnSpc>
                <a:spcPct val="90000"/>
              </a:lnSpc>
              <a:buFontTx/>
              <a:buNone/>
            </a:pPr>
            <a:r>
              <a:rPr lang="en-US" altLang="zh-TW" smtClean="0">
                <a:ea typeface="標楷體" pitchFamily="65" charset="-120"/>
              </a:rPr>
              <a:t>2)  Depending on it, construct:</a:t>
            </a:r>
          </a:p>
          <a:p>
            <a:pPr eaLnBrk="1" hangingPunct="1">
              <a:lnSpc>
                <a:spcPct val="90000"/>
              </a:lnSpc>
              <a:buFontTx/>
              <a:buNone/>
            </a:pPr>
            <a:r>
              <a:rPr lang="en-US" altLang="zh-TW" smtClean="0">
                <a:solidFill>
                  <a:schemeClr val="folHlink"/>
                </a:solidFill>
                <a:ea typeface="標楷體" pitchFamily="65" charset="-120"/>
              </a:rPr>
              <a:t>                         </a:t>
            </a:r>
            <a:r>
              <a:rPr lang="en-US" altLang="zh-TW" sz="3700" smtClean="0">
                <a:solidFill>
                  <a:srgbClr val="002060"/>
                </a:solidFill>
                <a:ea typeface="標楷體" pitchFamily="65" charset="-120"/>
              </a:rPr>
              <a:t>Go_to Table</a:t>
            </a:r>
            <a:r>
              <a:rPr lang="en-US" altLang="zh-TW" sz="3700" smtClean="0">
                <a:ea typeface="標楷體" pitchFamily="65" charset="-120"/>
              </a:rPr>
              <a:t> </a:t>
            </a:r>
          </a:p>
          <a:p>
            <a:pPr eaLnBrk="1" hangingPunct="1">
              <a:lnSpc>
                <a:spcPct val="90000"/>
              </a:lnSpc>
              <a:buFontTx/>
              <a:buNone/>
            </a:pPr>
            <a:r>
              <a:rPr lang="en-US" altLang="zh-TW" sz="3700" smtClean="0">
                <a:solidFill>
                  <a:srgbClr val="002060"/>
                </a:solidFill>
                <a:ea typeface="標楷體" pitchFamily="65" charset="-120"/>
              </a:rPr>
              <a:t>                      Action Table</a:t>
            </a:r>
          </a:p>
        </p:txBody>
      </p:sp>
      <p:sp>
        <p:nvSpPr>
          <p:cNvPr id="1331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31BDBF56-1070-45C8-9670-5E4B95081767}" type="slidenum">
              <a:rPr kumimoji="0" lang="en-US" altLang="zh-TW" smtClean="0"/>
              <a:pPr eaLnBrk="1" hangingPunct="1"/>
              <a:t>19</a:t>
            </a:fld>
            <a:endParaRPr kumimoji="0" lang="en-US" altLang="zh-TW" smtClean="0"/>
          </a:p>
        </p:txBody>
      </p:sp>
      <p:sp>
        <p:nvSpPr>
          <p:cNvPr id="14339" name="Rectangle 2"/>
          <p:cNvSpPr>
            <a:spLocks noGrp="1" noChangeArrowheads="1"/>
          </p:cNvSpPr>
          <p:nvPr>
            <p:ph type="title" idx="4294967295"/>
          </p:nvPr>
        </p:nvSpPr>
        <p:spPr>
          <a:xfrm>
            <a:off x="457200" y="274638"/>
            <a:ext cx="8229600" cy="585787"/>
          </a:xfrm>
        </p:spPr>
        <p:txBody>
          <a:bodyPr anchor="b"/>
          <a:lstStyle/>
          <a:p>
            <a:pPr eaLnBrk="1" hangingPunct="1"/>
            <a:r>
              <a:rPr lang="en-US" altLang="zh-TW" smtClean="0"/>
              <a:t>LR Parsers (cont.)</a:t>
            </a:r>
          </a:p>
        </p:txBody>
      </p:sp>
      <p:sp>
        <p:nvSpPr>
          <p:cNvPr id="14340" name="Rectangle 3"/>
          <p:cNvSpPr>
            <a:spLocks noGrp="1" noChangeArrowheads="1"/>
          </p:cNvSpPr>
          <p:nvPr>
            <p:ph type="body" idx="4294967295"/>
          </p:nvPr>
        </p:nvSpPr>
        <p:spPr>
          <a:xfrm>
            <a:off x="428625" y="1000125"/>
            <a:ext cx="8229600" cy="4383088"/>
          </a:xfrm>
        </p:spPr>
        <p:txBody>
          <a:bodyPr/>
          <a:lstStyle/>
          <a:p>
            <a:pPr eaLnBrk="1" hangingPunct="1">
              <a:buFontTx/>
              <a:buNone/>
            </a:pPr>
            <a:r>
              <a:rPr lang="en-US" altLang="zh-TW" sz="3700" b="1" smtClean="0">
                <a:solidFill>
                  <a:srgbClr val="002060"/>
                </a:solidFill>
                <a:ea typeface="標楷體" pitchFamily="65" charset="-120"/>
              </a:rPr>
              <a:t>Go_to table </a:t>
            </a:r>
            <a:r>
              <a:rPr lang="en-US" altLang="zh-TW" sz="2800" smtClean="0">
                <a:ea typeface="標楷體" pitchFamily="65" charset="-120"/>
              </a:rPr>
              <a:t>defines the </a:t>
            </a:r>
          </a:p>
          <a:p>
            <a:pPr eaLnBrk="1" hangingPunct="1">
              <a:buFontTx/>
              <a:buNone/>
            </a:pPr>
            <a:r>
              <a:rPr lang="en-US" altLang="zh-TW" sz="2800" smtClean="0">
                <a:ea typeface="標楷體" pitchFamily="65" charset="-120"/>
              </a:rPr>
              <a:t>     next state after a shift.  </a:t>
            </a:r>
          </a:p>
          <a:p>
            <a:pPr eaLnBrk="1" hangingPunct="1">
              <a:buFontTx/>
              <a:buNone/>
            </a:pPr>
            <a:endParaRPr lang="en-US" altLang="zh-TW" sz="3700" b="1" smtClean="0">
              <a:solidFill>
                <a:srgbClr val="002060"/>
              </a:solidFill>
              <a:ea typeface="標楷體" pitchFamily="65" charset="-120"/>
            </a:endParaRPr>
          </a:p>
          <a:p>
            <a:pPr eaLnBrk="1" hangingPunct="1">
              <a:buFontTx/>
              <a:buNone/>
            </a:pPr>
            <a:r>
              <a:rPr lang="en-US" altLang="zh-TW" sz="3700" b="1" smtClean="0">
                <a:solidFill>
                  <a:srgbClr val="002060"/>
                </a:solidFill>
                <a:ea typeface="標楷體" pitchFamily="65" charset="-120"/>
              </a:rPr>
              <a:t>Action table </a:t>
            </a:r>
            <a:r>
              <a:rPr lang="en-US" altLang="zh-TW" sz="2800" smtClean="0">
                <a:ea typeface="標楷體" pitchFamily="65" charset="-120"/>
              </a:rPr>
              <a:t>tells parser whether to:   </a:t>
            </a:r>
          </a:p>
          <a:p>
            <a:pPr eaLnBrk="1" hangingPunct="1"/>
            <a:r>
              <a:rPr lang="en-US" altLang="zh-TW" sz="2800" smtClean="0">
                <a:ea typeface="標楷體" pitchFamily="65" charset="-120"/>
              </a:rPr>
              <a:t> 1) shift (S), </a:t>
            </a:r>
          </a:p>
          <a:p>
            <a:pPr eaLnBrk="1" hangingPunct="1"/>
            <a:r>
              <a:rPr lang="en-US" altLang="zh-TW" sz="2800" smtClean="0">
                <a:ea typeface="標楷體" pitchFamily="65" charset="-120"/>
              </a:rPr>
              <a:t> 2) reduce (R), </a:t>
            </a:r>
          </a:p>
          <a:p>
            <a:pPr eaLnBrk="1" hangingPunct="1"/>
            <a:r>
              <a:rPr lang="en-US" altLang="zh-TW" sz="2800" smtClean="0">
                <a:ea typeface="標楷體" pitchFamily="65" charset="-120"/>
              </a:rPr>
              <a:t> 3) accept (A) the source code, or </a:t>
            </a:r>
          </a:p>
          <a:p>
            <a:pPr eaLnBrk="1" hangingPunct="1"/>
            <a:r>
              <a:rPr lang="en-US" altLang="zh-TW" sz="2800" smtClean="0">
                <a:ea typeface="標楷體" pitchFamily="65" charset="-120"/>
              </a:rPr>
              <a:t> 4) signal a syntactic error (E).</a:t>
            </a:r>
          </a:p>
        </p:txBody>
      </p:sp>
      <p:sp>
        <p:nvSpPr>
          <p:cNvPr id="1434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4E8D695E-06A9-4195-98FE-F222719E5D76}" type="slidenum">
              <a:rPr kumimoji="0" lang="en-US" altLang="zh-TW" smtClean="0"/>
              <a:pPr eaLnBrk="1" hangingPunct="1"/>
              <a:t>2</a:t>
            </a:fld>
            <a:endParaRPr kumimoji="0" lang="en-US" altLang="zh-TW" smtClean="0"/>
          </a:p>
        </p:txBody>
      </p:sp>
      <p:sp>
        <p:nvSpPr>
          <p:cNvPr id="4099" name="Rectangle 2"/>
          <p:cNvSpPr>
            <a:spLocks noGrp="1" noChangeArrowheads="1"/>
          </p:cNvSpPr>
          <p:nvPr>
            <p:ph type="title" idx="4294967295"/>
          </p:nvPr>
        </p:nvSpPr>
        <p:spPr/>
        <p:txBody>
          <a:bodyPr anchor="b"/>
          <a:lstStyle/>
          <a:p>
            <a:pPr eaLnBrk="1" hangingPunct="1"/>
            <a:r>
              <a:rPr lang="en-US" altLang="zh-TW" smtClean="0"/>
              <a:t>Bottom-up Parsing</a:t>
            </a:r>
          </a:p>
        </p:txBody>
      </p:sp>
      <p:sp>
        <p:nvSpPr>
          <p:cNvPr id="4100" name="Rectangle 3"/>
          <p:cNvSpPr>
            <a:spLocks noGrp="1" noChangeArrowheads="1"/>
          </p:cNvSpPr>
          <p:nvPr>
            <p:ph type="body" idx="4294967295"/>
          </p:nvPr>
        </p:nvSpPr>
        <p:spPr/>
        <p:txBody>
          <a:bodyPr/>
          <a:lstStyle/>
          <a:p>
            <a:pPr eaLnBrk="1" hangingPunct="1"/>
            <a:r>
              <a:rPr lang="en-US" altLang="zh-TW" dirty="0" smtClean="0"/>
              <a:t>A bottom-up parsing corresponds to the construction of a parse tree for an input tokens beginning at the leaves (the </a:t>
            </a:r>
            <a:r>
              <a:rPr lang="en-US" altLang="zh-TW" dirty="0" smtClean="0">
                <a:solidFill>
                  <a:srgbClr val="000099"/>
                </a:solidFill>
              </a:rPr>
              <a:t>bottom</a:t>
            </a:r>
            <a:r>
              <a:rPr lang="en-US" altLang="zh-TW" dirty="0" smtClean="0"/>
              <a:t>) and working </a:t>
            </a:r>
            <a:r>
              <a:rPr lang="en-US" altLang="zh-TW" dirty="0" smtClean="0">
                <a:solidFill>
                  <a:srgbClr val="000099"/>
                </a:solidFill>
              </a:rPr>
              <a:t>up</a:t>
            </a:r>
            <a:r>
              <a:rPr lang="en-US" altLang="zh-TW" dirty="0" smtClean="0"/>
              <a:t> towards the root (the top).</a:t>
            </a:r>
          </a:p>
          <a:p>
            <a:pPr eaLnBrk="1" hangingPunct="1"/>
            <a:endParaRPr lang="en-US" altLang="zh-TW" dirty="0" smtClean="0"/>
          </a:p>
          <a:p>
            <a:pPr eaLnBrk="1" hangingPunct="1"/>
            <a:r>
              <a:rPr lang="en-US" altLang="zh-TW" dirty="0" smtClean="0"/>
              <a:t>An example follows.</a:t>
            </a:r>
          </a:p>
        </p:txBody>
      </p:sp>
      <p:sp>
        <p:nvSpPr>
          <p:cNvPr id="410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mc:Choice xmlns:p14="http://schemas.microsoft.com/office/powerpoint/2010/main" Requires="p14">
          <p:contentPart p14:bwMode="auto" r:id="rId2">
            <p14:nvContentPartPr>
              <p14:cNvPr id="2" name="筆跡 1"/>
              <p14:cNvContentPartPr/>
              <p14:nvPr/>
            </p14:nvContentPartPr>
            <p14:xfrm>
              <a:off x="3609720" y="3580560"/>
              <a:ext cx="3304440" cy="177840"/>
            </p14:xfrm>
          </p:contentPart>
        </mc:Choice>
        <mc:Fallback>
          <p:pic>
            <p:nvPicPr>
              <p:cNvPr id="2" name="筆跡 1"/>
              <p:cNvPicPr/>
              <p:nvPr/>
            </p:nvPicPr>
            <p:blipFill>
              <a:blip r:embed="rId3"/>
              <a:stretch>
                <a:fillRect/>
              </a:stretch>
            </p:blipFill>
            <p:spPr>
              <a:xfrm>
                <a:off x="3604680" y="3573000"/>
                <a:ext cx="3312720" cy="191160"/>
              </a:xfrm>
              <a:prstGeom prst="rect">
                <a:avLst/>
              </a:prstGeom>
            </p:spPr>
          </p:pic>
        </mc:Fallback>
      </mc:AlternateContent>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3E6E9A1B-57E7-4C3F-BCA0-0F02FD6588C3}" type="slidenum">
              <a:rPr kumimoji="0" lang="en-US" altLang="zh-TW" smtClean="0"/>
              <a:pPr eaLnBrk="1" hangingPunct="1"/>
              <a:t>20</a:t>
            </a:fld>
            <a:endParaRPr kumimoji="0" lang="en-US" altLang="zh-TW" smtClean="0"/>
          </a:p>
        </p:txBody>
      </p:sp>
      <p:sp>
        <p:nvSpPr>
          <p:cNvPr id="15363" name="Rectangle 2"/>
          <p:cNvSpPr>
            <a:spLocks noGrp="1" noChangeArrowheads="1"/>
          </p:cNvSpPr>
          <p:nvPr>
            <p:ph type="title" idx="4294967295"/>
          </p:nvPr>
        </p:nvSpPr>
        <p:spPr/>
        <p:txBody>
          <a:bodyPr anchor="b"/>
          <a:lstStyle/>
          <a:p>
            <a:pPr eaLnBrk="1" hangingPunct="1"/>
            <a:r>
              <a:rPr lang="en-US" altLang="zh-TW" smtClean="0"/>
              <a:t>Model of an LR parser</a:t>
            </a:r>
          </a:p>
        </p:txBody>
      </p:sp>
      <p:pic>
        <p:nvPicPr>
          <p:cNvPr id="15364" name="Picture 4" descr="Image0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844675"/>
            <a:ext cx="80645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47505A53-9782-4985-8757-6B27EB2E29AC}" type="slidenum">
              <a:rPr kumimoji="0" lang="en-US" altLang="zh-TW" smtClean="0"/>
              <a:pPr eaLnBrk="1" hangingPunct="1"/>
              <a:t>21</a:t>
            </a:fld>
            <a:endParaRPr kumimoji="0" lang="en-US" altLang="zh-TW" smtClean="0"/>
          </a:p>
        </p:txBody>
      </p:sp>
      <p:sp>
        <p:nvSpPr>
          <p:cNvPr id="16387" name="Rectangle 2"/>
          <p:cNvSpPr>
            <a:spLocks noGrp="1" noChangeArrowheads="1"/>
          </p:cNvSpPr>
          <p:nvPr>
            <p:ph type="title" idx="4294967295"/>
          </p:nvPr>
        </p:nvSpPr>
        <p:spPr/>
        <p:txBody>
          <a:bodyPr anchor="b"/>
          <a:lstStyle/>
          <a:p>
            <a:pPr eaLnBrk="1" hangingPunct="1"/>
            <a:r>
              <a:rPr lang="en-US" altLang="zh-TW" smtClean="0">
                <a:cs typeface="Arial" charset="0"/>
              </a:rPr>
              <a:t>LR Parsers (Cont.)</a:t>
            </a:r>
          </a:p>
        </p:txBody>
      </p:sp>
      <p:sp>
        <p:nvSpPr>
          <p:cNvPr id="16388" name="Rectangle 3"/>
          <p:cNvSpPr>
            <a:spLocks noGrp="1" noChangeArrowheads="1"/>
          </p:cNvSpPr>
          <p:nvPr>
            <p:ph type="body" idx="4294967295"/>
          </p:nvPr>
        </p:nvSpPr>
        <p:spPr/>
        <p:txBody>
          <a:bodyPr/>
          <a:lstStyle/>
          <a:p>
            <a:pPr eaLnBrk="1" hangingPunct="1"/>
            <a:r>
              <a:rPr lang="en-US" altLang="zh-TW" smtClean="0"/>
              <a:t>An LR parser makes shift-reduce decisions by maintaining </a:t>
            </a:r>
            <a:r>
              <a:rPr lang="en-US" altLang="zh-TW" smtClean="0">
                <a:solidFill>
                  <a:srgbClr val="000099"/>
                </a:solidFill>
              </a:rPr>
              <a:t>states</a:t>
            </a:r>
            <a:r>
              <a:rPr lang="en-US" altLang="zh-TW" smtClean="0"/>
              <a:t> to keep track of where we are in a parse.</a:t>
            </a:r>
          </a:p>
          <a:p>
            <a:pPr eaLnBrk="1" hangingPunct="1"/>
            <a:endParaRPr lang="en-US" altLang="zh-TW" smtClean="0"/>
          </a:p>
          <a:p>
            <a:pPr eaLnBrk="1" hangingPunct="1"/>
            <a:r>
              <a:rPr lang="en-US" altLang="zh-TW" smtClean="0"/>
              <a:t>States represent sets of  </a:t>
            </a:r>
            <a:r>
              <a:rPr lang="en-US" altLang="zh-TW" sz="5400" smtClean="0">
                <a:solidFill>
                  <a:srgbClr val="002060"/>
                </a:solidFill>
              </a:rPr>
              <a:t>items.</a:t>
            </a:r>
          </a:p>
        </p:txBody>
      </p:sp>
      <p:sp>
        <p:nvSpPr>
          <p:cNvPr id="16389"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DEF14ECA-F5A3-4758-A71E-6F04E79E2584}" type="slidenum">
              <a:rPr kumimoji="0" lang="en-US" altLang="zh-TW" smtClean="0"/>
              <a:pPr eaLnBrk="1" hangingPunct="1"/>
              <a:t>22</a:t>
            </a:fld>
            <a:endParaRPr kumimoji="0" lang="en-US" altLang="zh-TW" smtClean="0"/>
          </a:p>
        </p:txBody>
      </p:sp>
      <p:sp>
        <p:nvSpPr>
          <p:cNvPr id="17411" name="Rectangle 2"/>
          <p:cNvSpPr>
            <a:spLocks noGrp="1" noChangeArrowheads="1"/>
          </p:cNvSpPr>
          <p:nvPr>
            <p:ph type="title" idx="4294967295"/>
          </p:nvPr>
        </p:nvSpPr>
        <p:spPr/>
        <p:txBody>
          <a:bodyPr anchor="b"/>
          <a:lstStyle/>
          <a:p>
            <a:pPr eaLnBrk="1" hangingPunct="1"/>
            <a:r>
              <a:rPr lang="en-US" altLang="zh-TW" dirty="0" smtClean="0">
                <a:solidFill>
                  <a:srgbClr val="FF0000"/>
                </a:solidFill>
              </a:rPr>
              <a:t>LR(0)</a:t>
            </a:r>
            <a:r>
              <a:rPr lang="en-US" altLang="zh-TW" dirty="0" smtClean="0"/>
              <a:t> Item</a:t>
            </a:r>
          </a:p>
        </p:txBody>
      </p:sp>
      <p:sp>
        <p:nvSpPr>
          <p:cNvPr id="17412" name="Rectangle 3"/>
          <p:cNvSpPr>
            <a:spLocks noGrp="1" noChangeArrowheads="1"/>
          </p:cNvSpPr>
          <p:nvPr>
            <p:ph type="body" idx="4294967295"/>
          </p:nvPr>
        </p:nvSpPr>
        <p:spPr/>
        <p:txBody>
          <a:bodyPr/>
          <a:lstStyle/>
          <a:p>
            <a:pPr eaLnBrk="1" hangingPunct="1">
              <a:lnSpc>
                <a:spcPct val="80000"/>
              </a:lnSpc>
            </a:pPr>
            <a:r>
              <a:rPr lang="en-US" altLang="zh-TW" sz="2400" dirty="0" smtClean="0"/>
              <a:t>LR(0) and all other LR-style parsing are based on the idea of: </a:t>
            </a:r>
          </a:p>
          <a:p>
            <a:pPr eaLnBrk="1" hangingPunct="1">
              <a:lnSpc>
                <a:spcPct val="80000"/>
              </a:lnSpc>
              <a:buFontTx/>
              <a:buNone/>
            </a:pPr>
            <a:r>
              <a:rPr lang="en-US" altLang="zh-TW" sz="2400" dirty="0" smtClean="0"/>
              <a:t>      an </a:t>
            </a:r>
            <a:r>
              <a:rPr lang="en-US" altLang="zh-TW" sz="3600" i="1" dirty="0" smtClean="0">
                <a:solidFill>
                  <a:srgbClr val="000099"/>
                </a:solidFill>
              </a:rPr>
              <a:t>item</a:t>
            </a:r>
            <a:r>
              <a:rPr lang="en-US" altLang="zh-TW" sz="2400" dirty="0" smtClean="0"/>
              <a:t> of the form:</a:t>
            </a:r>
          </a:p>
          <a:p>
            <a:pPr eaLnBrk="1" hangingPunct="1">
              <a:lnSpc>
                <a:spcPct val="80000"/>
              </a:lnSpc>
              <a:buFontTx/>
              <a:buNone/>
            </a:pPr>
            <a:r>
              <a:rPr lang="en-US" altLang="zh-TW" sz="2400" dirty="0" smtClean="0"/>
              <a:t>         A→</a:t>
            </a:r>
            <a:r>
              <a:rPr lang="en-US" altLang="zh-TW" sz="2400" dirty="0" smtClean="0">
                <a:solidFill>
                  <a:srgbClr val="00B050"/>
                </a:solidFill>
              </a:rPr>
              <a:t>X1…Xi</a:t>
            </a:r>
            <a:r>
              <a:rPr lang="en-US" altLang="zh-TW" sz="2400" dirty="0" smtClean="0"/>
              <a:t>‧Xi+1…</a:t>
            </a:r>
            <a:r>
              <a:rPr lang="en-US" altLang="zh-TW" sz="2400" dirty="0" err="1" smtClean="0"/>
              <a:t>Xj</a:t>
            </a:r>
            <a:endParaRPr lang="en-US" altLang="zh-TW" sz="2400" dirty="0" smtClean="0"/>
          </a:p>
          <a:p>
            <a:pPr eaLnBrk="1" hangingPunct="1">
              <a:lnSpc>
                <a:spcPct val="80000"/>
              </a:lnSpc>
              <a:buFontTx/>
              <a:buNone/>
            </a:pPr>
            <a:endParaRPr lang="en-US" altLang="zh-TW" sz="2400" dirty="0" smtClean="0"/>
          </a:p>
          <a:p>
            <a:pPr eaLnBrk="1" hangingPunct="1">
              <a:lnSpc>
                <a:spcPct val="80000"/>
              </a:lnSpc>
            </a:pPr>
            <a:r>
              <a:rPr lang="en-US" altLang="zh-TW" sz="2400" dirty="0" smtClean="0"/>
              <a:t>The </a:t>
            </a:r>
            <a:r>
              <a:rPr lang="en-US" altLang="zh-TW" sz="3600" i="1" dirty="0" smtClean="0">
                <a:solidFill>
                  <a:srgbClr val="002060"/>
                </a:solidFill>
              </a:rPr>
              <a:t>dot symbol ‧,</a:t>
            </a:r>
            <a:r>
              <a:rPr lang="en-US" altLang="zh-TW" sz="3600" dirty="0" smtClean="0">
                <a:solidFill>
                  <a:srgbClr val="002060"/>
                </a:solidFill>
              </a:rPr>
              <a:t> </a:t>
            </a:r>
            <a:r>
              <a:rPr lang="en-US" altLang="zh-TW" sz="2400" dirty="0" smtClean="0"/>
              <a:t>in an item </a:t>
            </a:r>
          </a:p>
          <a:p>
            <a:pPr eaLnBrk="1" hangingPunct="1">
              <a:lnSpc>
                <a:spcPct val="80000"/>
              </a:lnSpc>
              <a:buFontTx/>
              <a:buNone/>
            </a:pPr>
            <a:r>
              <a:rPr lang="en-US" altLang="zh-TW" sz="2400" dirty="0" smtClean="0"/>
              <a:t>      may appear anywhere </a:t>
            </a:r>
          </a:p>
          <a:p>
            <a:pPr eaLnBrk="1" hangingPunct="1">
              <a:lnSpc>
                <a:spcPct val="80000"/>
              </a:lnSpc>
              <a:buFontTx/>
              <a:buNone/>
            </a:pPr>
            <a:r>
              <a:rPr lang="en-US" altLang="zh-TW" sz="2400" dirty="0" smtClean="0"/>
              <a:t>      in the right-hand side of a production.</a:t>
            </a:r>
          </a:p>
          <a:p>
            <a:pPr eaLnBrk="1" hangingPunct="1">
              <a:lnSpc>
                <a:spcPct val="80000"/>
              </a:lnSpc>
            </a:pPr>
            <a:r>
              <a:rPr lang="en-US" altLang="zh-TW" sz="2400" b="1" dirty="0" smtClean="0">
                <a:solidFill>
                  <a:srgbClr val="FF0000"/>
                </a:solidFill>
              </a:rPr>
              <a:t>It marks how much of the production </a:t>
            </a:r>
          </a:p>
          <a:p>
            <a:pPr eaLnBrk="1" hangingPunct="1">
              <a:lnSpc>
                <a:spcPct val="80000"/>
              </a:lnSpc>
              <a:buFontTx/>
              <a:buNone/>
            </a:pPr>
            <a:r>
              <a:rPr lang="en-US" altLang="zh-TW" sz="2400" b="1" dirty="0" smtClean="0">
                <a:solidFill>
                  <a:srgbClr val="FF0000"/>
                </a:solidFill>
              </a:rPr>
              <a:t>      has already been matched. (See the green part)</a:t>
            </a:r>
          </a:p>
          <a:p>
            <a:pPr eaLnBrk="1" hangingPunct="1">
              <a:lnSpc>
                <a:spcPct val="80000"/>
              </a:lnSpc>
            </a:pPr>
            <a:r>
              <a:rPr lang="en-US" altLang="zh-TW" sz="2400" b="1" dirty="0" smtClean="0">
                <a:solidFill>
                  <a:srgbClr val="00B050"/>
                </a:solidFill>
              </a:rPr>
              <a:t>Remember, this is LR(0) because we do not use any </a:t>
            </a:r>
            <a:r>
              <a:rPr lang="en-US" altLang="zh-TW" sz="2400" b="1" dirty="0" err="1" smtClean="0">
                <a:solidFill>
                  <a:srgbClr val="00B050"/>
                </a:solidFill>
              </a:rPr>
              <a:t>lookahead</a:t>
            </a:r>
            <a:r>
              <a:rPr lang="en-US" altLang="zh-TW" sz="2400" b="1" dirty="0" smtClean="0">
                <a:solidFill>
                  <a:srgbClr val="00B050"/>
                </a:solidFill>
              </a:rPr>
              <a:t> yet.</a:t>
            </a:r>
          </a:p>
          <a:p>
            <a:pPr eaLnBrk="1" hangingPunct="1">
              <a:lnSpc>
                <a:spcPct val="80000"/>
              </a:lnSpc>
              <a:buFontTx/>
              <a:buNone/>
            </a:pPr>
            <a:endParaRPr lang="en-US" altLang="zh-TW" sz="2400" b="1" dirty="0" smtClean="0">
              <a:solidFill>
                <a:srgbClr val="FF0000"/>
              </a:solidFill>
            </a:endParaRPr>
          </a:p>
        </p:txBody>
      </p:sp>
      <p:sp>
        <p:nvSpPr>
          <p:cNvPr id="1741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DAC3DDC-20B9-424C-AA4E-E7E38DC0F271}" type="slidenum">
              <a:rPr kumimoji="0" lang="en-US" altLang="zh-TW" smtClean="0"/>
              <a:pPr eaLnBrk="1" hangingPunct="1"/>
              <a:t>23</a:t>
            </a:fld>
            <a:endParaRPr kumimoji="0" lang="en-US" altLang="zh-TW" smtClean="0"/>
          </a:p>
        </p:txBody>
      </p:sp>
      <p:sp>
        <p:nvSpPr>
          <p:cNvPr id="18435" name="Rectangle 2"/>
          <p:cNvSpPr>
            <a:spLocks noGrp="1" noChangeArrowheads="1"/>
          </p:cNvSpPr>
          <p:nvPr>
            <p:ph type="title" idx="4294967295"/>
          </p:nvPr>
        </p:nvSpPr>
        <p:spPr/>
        <p:txBody>
          <a:bodyPr anchor="b"/>
          <a:lstStyle/>
          <a:p>
            <a:pPr eaLnBrk="1" hangingPunct="1"/>
            <a:r>
              <a:rPr lang="en-US" altLang="zh-TW" smtClean="0"/>
              <a:t>LR (0) Item (Cont.)</a:t>
            </a:r>
          </a:p>
        </p:txBody>
      </p:sp>
      <p:sp>
        <p:nvSpPr>
          <p:cNvPr id="18436" name="Rectangle 3"/>
          <p:cNvSpPr>
            <a:spLocks noGrp="1" noChangeArrowheads="1"/>
          </p:cNvSpPr>
          <p:nvPr>
            <p:ph type="body" idx="4294967295"/>
          </p:nvPr>
        </p:nvSpPr>
        <p:spPr/>
        <p:txBody>
          <a:bodyPr/>
          <a:lstStyle/>
          <a:p>
            <a:pPr eaLnBrk="1" hangingPunct="1">
              <a:lnSpc>
                <a:spcPct val="90000"/>
              </a:lnSpc>
            </a:pPr>
            <a:r>
              <a:rPr lang="en-US" altLang="zh-TW" sz="2400" dirty="0" smtClean="0"/>
              <a:t>An </a:t>
            </a:r>
            <a:r>
              <a:rPr lang="en-US" altLang="zh-TW" sz="3700" dirty="0" smtClean="0">
                <a:solidFill>
                  <a:srgbClr val="002060"/>
                </a:solidFill>
              </a:rPr>
              <a:t>LR(0) item </a:t>
            </a:r>
            <a:r>
              <a:rPr lang="en-US" altLang="zh-TW" sz="2400" dirty="0" smtClean="0"/>
              <a:t>(item for short) of a grammar G is a production of G with a dot at some position of the RHS.</a:t>
            </a:r>
          </a:p>
          <a:p>
            <a:pPr eaLnBrk="1" hangingPunct="1">
              <a:lnSpc>
                <a:spcPct val="90000"/>
              </a:lnSpc>
            </a:pPr>
            <a:endParaRPr lang="en-US" altLang="zh-TW" sz="2400" dirty="0" smtClean="0"/>
          </a:p>
          <a:p>
            <a:pPr eaLnBrk="1" hangingPunct="1">
              <a:lnSpc>
                <a:spcPct val="90000"/>
              </a:lnSpc>
            </a:pPr>
            <a:r>
              <a:rPr lang="en-US" altLang="zh-TW" sz="2400" dirty="0" smtClean="0"/>
              <a:t>The production A → XYZ yields the four items:</a:t>
            </a:r>
          </a:p>
          <a:p>
            <a:pPr eaLnBrk="1" hangingPunct="1">
              <a:lnSpc>
                <a:spcPct val="90000"/>
              </a:lnSpc>
              <a:buFontTx/>
              <a:buNone/>
            </a:pPr>
            <a:r>
              <a:rPr lang="en-US" altLang="zh-TW" sz="2400" dirty="0" smtClean="0"/>
              <a:t>                      A → ‧XYZ</a:t>
            </a:r>
          </a:p>
          <a:p>
            <a:pPr eaLnBrk="1" hangingPunct="1">
              <a:lnSpc>
                <a:spcPct val="90000"/>
              </a:lnSpc>
              <a:buFontTx/>
              <a:buNone/>
            </a:pPr>
            <a:r>
              <a:rPr lang="en-US" altLang="zh-TW" sz="2400" dirty="0" smtClean="0"/>
              <a:t>			A → X ‧ YZ</a:t>
            </a:r>
          </a:p>
          <a:p>
            <a:pPr eaLnBrk="1" hangingPunct="1">
              <a:lnSpc>
                <a:spcPct val="90000"/>
              </a:lnSpc>
              <a:buFontTx/>
              <a:buNone/>
            </a:pPr>
            <a:r>
              <a:rPr lang="en-US" altLang="zh-TW" sz="2400" dirty="0" smtClean="0"/>
              <a:t>			A → XY ‧ Z</a:t>
            </a:r>
          </a:p>
          <a:p>
            <a:pPr eaLnBrk="1" hangingPunct="1">
              <a:lnSpc>
                <a:spcPct val="90000"/>
              </a:lnSpc>
              <a:buFontTx/>
              <a:buNone/>
            </a:pPr>
            <a:r>
              <a:rPr lang="en-US" altLang="zh-TW" sz="2400" dirty="0" smtClean="0"/>
              <a:t>			A → XYZ ‧</a:t>
            </a:r>
          </a:p>
          <a:p>
            <a:pPr eaLnBrk="1" hangingPunct="1">
              <a:lnSpc>
                <a:spcPct val="90000"/>
              </a:lnSpc>
              <a:buFontTx/>
              <a:buNone/>
            </a:pPr>
            <a:endParaRPr lang="en-US" altLang="zh-TW" sz="2400" dirty="0" smtClean="0"/>
          </a:p>
          <a:p>
            <a:pPr eaLnBrk="1" hangingPunct="1">
              <a:lnSpc>
                <a:spcPct val="90000"/>
              </a:lnSpc>
              <a:buFontTx/>
              <a:buNone/>
            </a:pPr>
            <a:r>
              <a:rPr lang="en-US" altLang="zh-TW" sz="2400" dirty="0" smtClean="0"/>
              <a:t>The production A → </a:t>
            </a:r>
            <a:r>
              <a:rPr lang="en-US" altLang="zh-TW" dirty="0" smtClean="0"/>
              <a:t>λ</a:t>
            </a:r>
            <a:r>
              <a:rPr lang="en-US" altLang="zh-TW" sz="2400" dirty="0" smtClean="0"/>
              <a:t> generates only one item, A → ‧.</a:t>
            </a:r>
          </a:p>
        </p:txBody>
      </p:sp>
      <p:sp>
        <p:nvSpPr>
          <p:cNvPr id="1843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77B6D7B2-256F-4FB4-8EBE-BA04A44A5A01}" type="slidenum">
              <a:rPr kumimoji="0" lang="en-US" altLang="zh-TW" smtClean="0"/>
              <a:pPr eaLnBrk="1" hangingPunct="1"/>
              <a:t>24</a:t>
            </a:fld>
            <a:endParaRPr kumimoji="0" lang="en-US" altLang="zh-TW" smtClean="0"/>
          </a:p>
        </p:txBody>
      </p:sp>
      <p:sp>
        <p:nvSpPr>
          <p:cNvPr id="19459" name="Rectangle 2"/>
          <p:cNvSpPr>
            <a:spLocks noGrp="1" noChangeArrowheads="1"/>
          </p:cNvSpPr>
          <p:nvPr>
            <p:ph type="title" idx="4294967295"/>
          </p:nvPr>
        </p:nvSpPr>
        <p:spPr/>
        <p:txBody>
          <a:bodyPr anchor="b"/>
          <a:lstStyle/>
          <a:p>
            <a:pPr eaLnBrk="1" hangingPunct="1"/>
            <a:r>
              <a:rPr lang="en-US" altLang="zh-TW" smtClean="0"/>
              <a:t>LR(0) Item Closure</a:t>
            </a:r>
          </a:p>
        </p:txBody>
      </p:sp>
      <p:sp>
        <p:nvSpPr>
          <p:cNvPr id="19460" name="Rectangle 3"/>
          <p:cNvSpPr>
            <a:spLocks noGrp="1" noChangeArrowheads="1"/>
          </p:cNvSpPr>
          <p:nvPr>
            <p:ph type="body" idx="4294967295"/>
          </p:nvPr>
        </p:nvSpPr>
        <p:spPr/>
        <p:txBody>
          <a:bodyPr/>
          <a:lstStyle/>
          <a:p>
            <a:pPr eaLnBrk="1" hangingPunct="1">
              <a:lnSpc>
                <a:spcPct val="90000"/>
              </a:lnSpc>
            </a:pPr>
            <a:r>
              <a:rPr lang="en-US" altLang="zh-TW" smtClean="0"/>
              <a:t>If </a:t>
            </a:r>
            <a:r>
              <a:rPr lang="en-US" altLang="zh-TW" sz="3700" smtClean="0">
                <a:solidFill>
                  <a:srgbClr val="002060"/>
                </a:solidFill>
              </a:rPr>
              <a:t>I is a set of items </a:t>
            </a:r>
            <a:r>
              <a:rPr lang="en-US" altLang="zh-TW" smtClean="0"/>
              <a:t>for a grammar G, then CLOSURE(I) is the set of items constructed from I by the 2 rules:</a:t>
            </a:r>
          </a:p>
          <a:p>
            <a:pPr marL="692150" lvl="1" indent="-347663" eaLnBrk="1" hangingPunct="1">
              <a:lnSpc>
                <a:spcPct val="90000"/>
              </a:lnSpc>
              <a:buFontTx/>
              <a:buNone/>
            </a:pPr>
            <a:r>
              <a:rPr lang="en-US" altLang="zh-TW" smtClean="0"/>
              <a:t>1) Initially, add every item in I to CLOSURE(I)</a:t>
            </a:r>
          </a:p>
          <a:p>
            <a:pPr marL="692150" lvl="1" indent="-347663" eaLnBrk="1" hangingPunct="1">
              <a:lnSpc>
                <a:spcPct val="90000"/>
              </a:lnSpc>
              <a:buFontTx/>
              <a:buNone/>
            </a:pPr>
            <a:r>
              <a:rPr lang="en-US" altLang="zh-TW" smtClean="0"/>
              <a:t>2) If    </a:t>
            </a:r>
            <a:r>
              <a:rPr lang="en-US" altLang="zh-TW" smtClean="0">
                <a:solidFill>
                  <a:srgbClr val="000099"/>
                </a:solidFill>
              </a:rPr>
              <a:t>A → α‧B β</a:t>
            </a:r>
            <a:r>
              <a:rPr lang="en-US" altLang="zh-TW" smtClean="0">
                <a:solidFill>
                  <a:srgbClr val="FF0000"/>
                </a:solidFill>
              </a:rPr>
              <a:t> </a:t>
            </a:r>
            <a:r>
              <a:rPr lang="en-US" altLang="zh-TW" smtClean="0"/>
              <a:t>is in CLOSURE(I) </a:t>
            </a:r>
          </a:p>
          <a:p>
            <a:pPr marL="692150" lvl="1" indent="-347663" eaLnBrk="1" hangingPunct="1">
              <a:lnSpc>
                <a:spcPct val="90000"/>
              </a:lnSpc>
              <a:buFontTx/>
              <a:buNone/>
            </a:pPr>
            <a:r>
              <a:rPr lang="en-US" altLang="zh-TW" smtClean="0"/>
              <a:t>   and </a:t>
            </a:r>
            <a:r>
              <a:rPr lang="en-US" altLang="zh-TW" smtClean="0">
                <a:solidFill>
                  <a:srgbClr val="000099"/>
                </a:solidFill>
              </a:rPr>
              <a:t>B → γ</a:t>
            </a:r>
            <a:r>
              <a:rPr lang="en-US" altLang="zh-TW" smtClean="0">
                <a:solidFill>
                  <a:srgbClr val="FF0000"/>
                </a:solidFill>
              </a:rPr>
              <a:t> </a:t>
            </a:r>
            <a:r>
              <a:rPr lang="en-US" altLang="zh-TW" smtClean="0"/>
              <a:t>is a production, then </a:t>
            </a:r>
            <a:r>
              <a:rPr lang="en-US" altLang="zh-TW" smtClean="0">
                <a:solidFill>
                  <a:srgbClr val="000099"/>
                </a:solidFill>
              </a:rPr>
              <a:t>add </a:t>
            </a:r>
            <a:endParaRPr lang="en-US" altLang="zh-TW" smtClean="0"/>
          </a:p>
          <a:p>
            <a:pPr marL="692150" lvl="1" indent="-347663" eaLnBrk="1" hangingPunct="1">
              <a:lnSpc>
                <a:spcPct val="90000"/>
              </a:lnSpc>
              <a:buFontTx/>
              <a:buNone/>
            </a:pPr>
            <a:r>
              <a:rPr lang="en-US" altLang="zh-TW" smtClean="0">
                <a:solidFill>
                  <a:srgbClr val="000099"/>
                </a:solidFill>
              </a:rPr>
              <a:t>          B → ‧γ</a:t>
            </a:r>
            <a:r>
              <a:rPr lang="en-US" altLang="zh-TW" smtClean="0">
                <a:solidFill>
                  <a:srgbClr val="FF0000"/>
                </a:solidFill>
              </a:rPr>
              <a:t> </a:t>
            </a:r>
            <a:r>
              <a:rPr lang="en-US" altLang="zh-TW" smtClean="0"/>
              <a:t>to CLOSURE(I),</a:t>
            </a:r>
          </a:p>
          <a:p>
            <a:pPr marL="692150" lvl="1" indent="-347663" eaLnBrk="1" hangingPunct="1">
              <a:lnSpc>
                <a:spcPct val="90000"/>
              </a:lnSpc>
              <a:buFontTx/>
              <a:buNone/>
            </a:pPr>
            <a:r>
              <a:rPr lang="en-US" altLang="zh-TW" smtClean="0"/>
              <a:t>                             if it is not already there. </a:t>
            </a:r>
          </a:p>
          <a:p>
            <a:pPr marL="692150" lvl="1" indent="-347663" eaLnBrk="1" hangingPunct="1">
              <a:lnSpc>
                <a:spcPct val="90000"/>
              </a:lnSpc>
              <a:buFontTx/>
              <a:buNone/>
            </a:pPr>
            <a:r>
              <a:rPr lang="en-US" altLang="zh-TW" smtClean="0"/>
              <a:t>Apply this until no more new items can be added. </a:t>
            </a:r>
          </a:p>
        </p:txBody>
      </p:sp>
      <p:sp>
        <p:nvSpPr>
          <p:cNvPr id="1946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087AA8B5-86DD-48E2-BCED-88C1C42A3284}" type="slidenum">
              <a:rPr kumimoji="0" lang="en-US" altLang="zh-TW" smtClean="0"/>
              <a:pPr eaLnBrk="1" hangingPunct="1"/>
              <a:t>25</a:t>
            </a:fld>
            <a:endParaRPr kumimoji="0" lang="en-US" altLang="zh-TW" smtClean="0"/>
          </a:p>
        </p:txBody>
      </p:sp>
      <p:sp>
        <p:nvSpPr>
          <p:cNvPr id="20483" name="Rectangle 2"/>
          <p:cNvSpPr>
            <a:spLocks noGrp="1" noChangeArrowheads="1"/>
          </p:cNvSpPr>
          <p:nvPr>
            <p:ph type="title" idx="4294967295"/>
          </p:nvPr>
        </p:nvSpPr>
        <p:spPr/>
        <p:txBody>
          <a:bodyPr anchor="b"/>
          <a:lstStyle/>
          <a:p>
            <a:pPr eaLnBrk="1" hangingPunct="1"/>
            <a:r>
              <a:rPr lang="en-US" altLang="zh-TW" smtClean="0"/>
              <a:t>LR(0) Closure Example </a:t>
            </a:r>
            <a:endParaRPr lang="en-US" altLang="zh-TW" smtClean="0">
              <a:latin typeface="Times New Roman" pitchFamily="18" charset="0"/>
            </a:endParaRPr>
          </a:p>
        </p:txBody>
      </p:sp>
      <p:sp>
        <p:nvSpPr>
          <p:cNvPr id="20484" name="Rectangle 3"/>
          <p:cNvSpPr>
            <a:spLocks noGrp="1" noChangeArrowheads="1"/>
          </p:cNvSpPr>
          <p:nvPr>
            <p:ph type="body" idx="4294967295"/>
          </p:nvPr>
        </p:nvSpPr>
        <p:spPr/>
        <p:txBody>
          <a:bodyPr/>
          <a:lstStyle/>
          <a:p>
            <a:pPr marL="692150" lvl="1" indent="-347663" eaLnBrk="1" hangingPunct="1">
              <a:buFontTx/>
              <a:buNone/>
            </a:pPr>
            <a:r>
              <a:rPr lang="en-US" altLang="zh-TW" smtClean="0"/>
              <a:t>E’ → E</a:t>
            </a:r>
          </a:p>
          <a:p>
            <a:pPr marL="692150" lvl="1" indent="-347663" eaLnBrk="1" hangingPunct="1">
              <a:buFontTx/>
              <a:buNone/>
            </a:pPr>
            <a:r>
              <a:rPr lang="en-US" altLang="zh-TW" smtClean="0"/>
              <a:t>E → E + T | T</a:t>
            </a:r>
          </a:p>
          <a:p>
            <a:pPr marL="692150" lvl="1" indent="-347663" eaLnBrk="1" hangingPunct="1">
              <a:buFontTx/>
              <a:buNone/>
            </a:pPr>
            <a:r>
              <a:rPr lang="en-US" altLang="zh-TW" smtClean="0"/>
              <a:t>T → T * F | F</a:t>
            </a:r>
          </a:p>
          <a:p>
            <a:pPr marL="692150" lvl="1" indent="-347663" eaLnBrk="1" hangingPunct="1">
              <a:buFontTx/>
              <a:buNone/>
            </a:pPr>
            <a:r>
              <a:rPr lang="en-US" altLang="zh-TW" smtClean="0"/>
              <a:t>F → (E) | id</a:t>
            </a:r>
          </a:p>
          <a:p>
            <a:pPr marL="692150" lvl="1" indent="-347663" eaLnBrk="1" hangingPunct="1"/>
            <a:endParaRPr lang="en-US" altLang="zh-TW" smtClean="0"/>
          </a:p>
          <a:p>
            <a:pPr marL="692150" lvl="1" indent="-347663" eaLnBrk="1" hangingPunct="1">
              <a:buFontTx/>
              <a:buNone/>
            </a:pPr>
            <a:r>
              <a:rPr lang="en-US" altLang="zh-TW" smtClean="0"/>
              <a:t>I is the set of one item {E’→‧E}. </a:t>
            </a:r>
          </a:p>
          <a:p>
            <a:pPr marL="692150" lvl="1" indent="-347663" eaLnBrk="1" hangingPunct="1">
              <a:buFontTx/>
              <a:buNone/>
            </a:pPr>
            <a:endParaRPr lang="en-US" altLang="zh-TW" smtClean="0"/>
          </a:p>
          <a:p>
            <a:pPr marL="692150" lvl="1" indent="-347663" eaLnBrk="1" hangingPunct="1">
              <a:buFontTx/>
              <a:buNone/>
            </a:pPr>
            <a:r>
              <a:rPr lang="en-US" altLang="zh-TW" smtClean="0"/>
              <a:t>Find CLOSURE(I)</a:t>
            </a:r>
          </a:p>
        </p:txBody>
      </p:sp>
      <p:sp>
        <p:nvSpPr>
          <p:cNvPr id="2048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73D5CB7-10EA-48FA-B18C-E11B74F1F67C}" type="slidenum">
              <a:rPr kumimoji="0" lang="en-US" altLang="zh-TW" smtClean="0"/>
              <a:pPr eaLnBrk="1" hangingPunct="1"/>
              <a:t>26</a:t>
            </a:fld>
            <a:endParaRPr kumimoji="0" lang="en-US" altLang="zh-TW" smtClean="0"/>
          </a:p>
        </p:txBody>
      </p:sp>
      <p:sp>
        <p:nvSpPr>
          <p:cNvPr id="21507" name="Rectangle 2"/>
          <p:cNvSpPr>
            <a:spLocks noGrp="1" noChangeArrowheads="1"/>
          </p:cNvSpPr>
          <p:nvPr>
            <p:ph type="title" idx="4294967295"/>
          </p:nvPr>
        </p:nvSpPr>
        <p:spPr/>
        <p:txBody>
          <a:bodyPr anchor="b"/>
          <a:lstStyle/>
          <a:p>
            <a:pPr eaLnBrk="1" hangingPunct="1"/>
            <a:r>
              <a:rPr lang="en-US" altLang="zh-TW" smtClean="0"/>
              <a:t>LR(0) Closure Example (Cont.)</a:t>
            </a:r>
            <a:endParaRPr lang="en-US" altLang="zh-TW" smtClean="0">
              <a:latin typeface="Times New Roman" pitchFamily="18" charset="0"/>
            </a:endParaRPr>
          </a:p>
        </p:txBody>
      </p:sp>
      <p:sp>
        <p:nvSpPr>
          <p:cNvPr id="21508" name="Rectangle 3"/>
          <p:cNvSpPr>
            <a:spLocks noGrp="1" noChangeArrowheads="1"/>
          </p:cNvSpPr>
          <p:nvPr>
            <p:ph type="body" idx="4294967295"/>
          </p:nvPr>
        </p:nvSpPr>
        <p:spPr>
          <a:xfrm>
            <a:off x="457200" y="1752600"/>
            <a:ext cx="8431213" cy="4411663"/>
          </a:xfrm>
        </p:spPr>
        <p:txBody>
          <a:bodyPr/>
          <a:lstStyle/>
          <a:p>
            <a:pPr eaLnBrk="1" hangingPunct="1">
              <a:lnSpc>
                <a:spcPct val="80000"/>
              </a:lnSpc>
              <a:buFontTx/>
              <a:buNone/>
            </a:pPr>
            <a:r>
              <a:rPr lang="en-US" altLang="zh-TW" sz="2800" smtClean="0"/>
              <a:t>First,  E’ → ‧E is put in CLOSURE(I) by rule 1.</a:t>
            </a:r>
          </a:p>
          <a:p>
            <a:pPr eaLnBrk="1" hangingPunct="1">
              <a:lnSpc>
                <a:spcPct val="80000"/>
              </a:lnSpc>
              <a:buFontTx/>
              <a:buNone/>
            </a:pPr>
            <a:endParaRPr lang="en-US" altLang="zh-TW" sz="2800" smtClean="0"/>
          </a:p>
          <a:p>
            <a:pPr eaLnBrk="1" hangingPunct="1">
              <a:lnSpc>
                <a:spcPct val="80000"/>
              </a:lnSpc>
              <a:buFontTx/>
              <a:buNone/>
            </a:pPr>
            <a:r>
              <a:rPr lang="en-US" altLang="zh-TW" sz="2800" smtClean="0"/>
              <a:t>Then, E-productions with dots at the left end: </a:t>
            </a:r>
          </a:p>
          <a:p>
            <a:pPr eaLnBrk="1" hangingPunct="1">
              <a:lnSpc>
                <a:spcPct val="80000"/>
              </a:lnSpc>
              <a:buFontTx/>
              <a:buNone/>
            </a:pPr>
            <a:r>
              <a:rPr lang="en-US" altLang="zh-TW" sz="2800" smtClean="0"/>
              <a:t>               E → ‧E + T and E → ‧T.</a:t>
            </a:r>
          </a:p>
          <a:p>
            <a:pPr eaLnBrk="1" hangingPunct="1">
              <a:lnSpc>
                <a:spcPct val="80000"/>
              </a:lnSpc>
              <a:buFontTx/>
              <a:buNone/>
            </a:pPr>
            <a:endParaRPr lang="en-US" altLang="zh-TW" sz="2800" smtClean="0"/>
          </a:p>
          <a:p>
            <a:pPr eaLnBrk="1" hangingPunct="1">
              <a:lnSpc>
                <a:spcPct val="80000"/>
              </a:lnSpc>
              <a:buFontTx/>
              <a:buNone/>
            </a:pPr>
            <a:r>
              <a:rPr lang="en-US" altLang="zh-TW" sz="2800" smtClean="0"/>
              <a:t>Now, there is a T immediately to the right of a dot in </a:t>
            </a:r>
          </a:p>
          <a:p>
            <a:pPr eaLnBrk="1" hangingPunct="1">
              <a:lnSpc>
                <a:spcPct val="80000"/>
              </a:lnSpc>
              <a:buFontTx/>
              <a:buNone/>
            </a:pPr>
            <a:r>
              <a:rPr lang="en-US" altLang="zh-TW" sz="2800" smtClean="0"/>
              <a:t>E → ‧T, so we add T → ‧T * F and T → ‧F.</a:t>
            </a:r>
          </a:p>
          <a:p>
            <a:pPr eaLnBrk="1" hangingPunct="1">
              <a:lnSpc>
                <a:spcPct val="80000"/>
              </a:lnSpc>
              <a:buFontTx/>
              <a:buNone/>
            </a:pPr>
            <a:endParaRPr lang="en-US" altLang="zh-TW" sz="2800" smtClean="0"/>
          </a:p>
          <a:p>
            <a:pPr eaLnBrk="1" hangingPunct="1">
              <a:lnSpc>
                <a:spcPct val="80000"/>
              </a:lnSpc>
              <a:buFontTx/>
              <a:buNone/>
            </a:pPr>
            <a:r>
              <a:rPr lang="en-US" altLang="zh-TW" sz="2800" smtClean="0"/>
              <a:t>Next, T → ‧F forces us to add:</a:t>
            </a:r>
          </a:p>
          <a:p>
            <a:pPr eaLnBrk="1" hangingPunct="1">
              <a:lnSpc>
                <a:spcPct val="80000"/>
              </a:lnSpc>
              <a:buFontTx/>
              <a:buNone/>
            </a:pPr>
            <a:r>
              <a:rPr lang="en-US" altLang="zh-TW" sz="2800" smtClean="0"/>
              <a:t>               F → ‧(E) and F → ‧id.</a:t>
            </a:r>
          </a:p>
        </p:txBody>
      </p:sp>
      <p:sp>
        <p:nvSpPr>
          <p:cNvPr id="21509"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44FDB7E7-74A2-4CC7-9496-62C13C068386}" type="slidenum">
              <a:rPr kumimoji="0" lang="en-US" altLang="zh-TW" smtClean="0"/>
              <a:pPr eaLnBrk="1" hangingPunct="1"/>
              <a:t>27</a:t>
            </a:fld>
            <a:endParaRPr kumimoji="0" lang="en-US" altLang="zh-TW" smtClean="0"/>
          </a:p>
        </p:txBody>
      </p:sp>
      <p:sp>
        <p:nvSpPr>
          <p:cNvPr id="22531" name="Rectangle 2"/>
          <p:cNvSpPr>
            <a:spLocks noGrp="1" noChangeArrowheads="1"/>
          </p:cNvSpPr>
          <p:nvPr>
            <p:ph type="title" idx="4294967295"/>
          </p:nvPr>
        </p:nvSpPr>
        <p:spPr/>
        <p:txBody>
          <a:bodyPr anchor="b"/>
          <a:lstStyle/>
          <a:p>
            <a:pPr eaLnBrk="1" hangingPunct="1"/>
            <a:r>
              <a:rPr lang="en-US" altLang="zh-TW" smtClean="0"/>
              <a:t>Another Closure Example</a:t>
            </a:r>
          </a:p>
        </p:txBody>
      </p:sp>
      <p:sp>
        <p:nvSpPr>
          <p:cNvPr id="22532" name="Rectangle 3"/>
          <p:cNvSpPr>
            <a:spLocks noGrp="1" noChangeArrowheads="1"/>
          </p:cNvSpPr>
          <p:nvPr>
            <p:ph type="body" idx="4294967295"/>
          </p:nvPr>
        </p:nvSpPr>
        <p:spPr>
          <a:xfrm>
            <a:off x="1182688" y="1447800"/>
            <a:ext cx="7772400" cy="4789488"/>
          </a:xfrm>
        </p:spPr>
        <p:txBody>
          <a:bodyPr/>
          <a:lstStyle/>
          <a:p>
            <a:pPr eaLnBrk="1" hangingPunct="1">
              <a:lnSpc>
                <a:spcPct val="80000"/>
              </a:lnSpc>
              <a:buFontTx/>
              <a:buNone/>
            </a:pPr>
            <a:r>
              <a:rPr lang="en-US" altLang="zh-TW" sz="2400" dirty="0" smtClean="0">
                <a:cs typeface="Arial" charset="0"/>
              </a:rPr>
              <a:t>    S→E $</a:t>
            </a:r>
          </a:p>
          <a:p>
            <a:pPr eaLnBrk="1" hangingPunct="1">
              <a:lnSpc>
                <a:spcPct val="80000"/>
              </a:lnSpc>
              <a:buFontTx/>
              <a:buNone/>
            </a:pPr>
            <a:r>
              <a:rPr lang="en-US" altLang="zh-TW" sz="2400" dirty="0" smtClean="0">
                <a:cs typeface="Arial" charset="0"/>
              </a:rPr>
              <a:t>	E→E + T  |   T</a:t>
            </a:r>
          </a:p>
          <a:p>
            <a:pPr eaLnBrk="1" hangingPunct="1">
              <a:lnSpc>
                <a:spcPct val="80000"/>
              </a:lnSpc>
              <a:buFontTx/>
              <a:buNone/>
            </a:pPr>
            <a:r>
              <a:rPr lang="en-US" altLang="zh-TW" sz="2400" dirty="0" smtClean="0">
                <a:cs typeface="Arial" charset="0"/>
              </a:rPr>
              <a:t>	T→ID       |  (E)</a:t>
            </a:r>
          </a:p>
          <a:p>
            <a:pPr eaLnBrk="1" hangingPunct="1">
              <a:lnSpc>
                <a:spcPct val="80000"/>
              </a:lnSpc>
              <a:buFontTx/>
              <a:buNone/>
            </a:pPr>
            <a:endParaRPr lang="en-US" altLang="zh-TW" sz="2400" dirty="0" smtClean="0">
              <a:cs typeface="Arial" charset="0"/>
            </a:endParaRPr>
          </a:p>
          <a:p>
            <a:pPr eaLnBrk="1" hangingPunct="1">
              <a:lnSpc>
                <a:spcPct val="80000"/>
              </a:lnSpc>
              <a:buFontTx/>
              <a:buNone/>
            </a:pPr>
            <a:r>
              <a:rPr lang="en-US" altLang="zh-TW" sz="2400" dirty="0" smtClean="0">
                <a:cs typeface="Arial" charset="0"/>
              </a:rPr>
              <a:t>	closure (S→‧E$)   =      {S→‧E$,</a:t>
            </a:r>
          </a:p>
          <a:p>
            <a:pPr eaLnBrk="1" hangingPunct="1">
              <a:lnSpc>
                <a:spcPct val="80000"/>
              </a:lnSpc>
              <a:buFontTx/>
              <a:buNone/>
            </a:pPr>
            <a:r>
              <a:rPr lang="en-US" altLang="zh-TW" sz="2400" dirty="0" smtClean="0">
                <a:cs typeface="Arial" charset="0"/>
              </a:rPr>
              <a:t>				             E→‧E+T,</a:t>
            </a:r>
          </a:p>
          <a:p>
            <a:pPr eaLnBrk="1" hangingPunct="1">
              <a:lnSpc>
                <a:spcPct val="80000"/>
              </a:lnSpc>
              <a:buFontTx/>
              <a:buNone/>
            </a:pPr>
            <a:r>
              <a:rPr lang="en-US" altLang="zh-TW" sz="2400" dirty="0" smtClean="0">
                <a:cs typeface="Arial" charset="0"/>
              </a:rPr>
              <a:t>				             E→‧T,</a:t>
            </a:r>
          </a:p>
          <a:p>
            <a:pPr eaLnBrk="1" hangingPunct="1">
              <a:lnSpc>
                <a:spcPct val="80000"/>
              </a:lnSpc>
              <a:buFontTx/>
              <a:buNone/>
            </a:pPr>
            <a:r>
              <a:rPr lang="en-US" altLang="zh-TW" sz="2400" dirty="0" smtClean="0">
                <a:cs typeface="Arial" charset="0"/>
              </a:rPr>
              <a:t>				             T→‧ID,</a:t>
            </a:r>
          </a:p>
          <a:p>
            <a:pPr eaLnBrk="1" hangingPunct="1">
              <a:lnSpc>
                <a:spcPct val="80000"/>
              </a:lnSpc>
              <a:buFontTx/>
              <a:buNone/>
            </a:pPr>
            <a:r>
              <a:rPr lang="en-US" altLang="zh-TW" sz="2400" dirty="0" smtClean="0">
                <a:cs typeface="Arial" charset="0"/>
              </a:rPr>
              <a:t>				             T→‧(E)}</a:t>
            </a:r>
          </a:p>
          <a:p>
            <a:pPr eaLnBrk="1" hangingPunct="1">
              <a:lnSpc>
                <a:spcPct val="80000"/>
              </a:lnSpc>
              <a:buFontTx/>
              <a:buNone/>
            </a:pPr>
            <a:r>
              <a:rPr lang="en-US" altLang="zh-TW" sz="2400" dirty="0" smtClean="0">
                <a:cs typeface="Arial" charset="0"/>
              </a:rPr>
              <a:t>The five </a:t>
            </a:r>
            <a:r>
              <a:rPr lang="en-US" altLang="zh-TW" sz="3400" b="1" dirty="0" smtClean="0">
                <a:solidFill>
                  <a:srgbClr val="002060"/>
                </a:solidFill>
                <a:cs typeface="Arial" charset="0"/>
              </a:rPr>
              <a:t>items</a:t>
            </a:r>
            <a:r>
              <a:rPr lang="en-US" altLang="zh-TW" sz="2400" dirty="0" smtClean="0">
                <a:cs typeface="Arial" charset="0"/>
              </a:rPr>
              <a:t> above forms an </a:t>
            </a:r>
            <a:r>
              <a:rPr lang="en-US" altLang="zh-TW" sz="3400" b="1" dirty="0" smtClean="0">
                <a:solidFill>
                  <a:srgbClr val="000099"/>
                </a:solidFill>
                <a:cs typeface="Arial" charset="0"/>
              </a:rPr>
              <a:t>item set </a:t>
            </a:r>
          </a:p>
          <a:p>
            <a:pPr eaLnBrk="1" hangingPunct="1">
              <a:lnSpc>
                <a:spcPct val="80000"/>
              </a:lnSpc>
              <a:buFontTx/>
              <a:buNone/>
            </a:pPr>
            <a:r>
              <a:rPr lang="en-US" altLang="zh-TW" sz="2400" b="1" dirty="0" smtClean="0">
                <a:solidFill>
                  <a:srgbClr val="000099"/>
                </a:solidFill>
                <a:cs typeface="Arial" charset="0"/>
              </a:rPr>
              <a:t>called  </a:t>
            </a:r>
            <a:r>
              <a:rPr lang="en-US" altLang="zh-TW" sz="3400" b="1" dirty="0" smtClean="0">
                <a:solidFill>
                  <a:srgbClr val="000099"/>
                </a:solidFill>
                <a:cs typeface="Arial" charset="0"/>
              </a:rPr>
              <a:t>state</a:t>
            </a:r>
            <a:r>
              <a:rPr lang="en-US" altLang="zh-TW" sz="2400" b="1" dirty="0" smtClean="0">
                <a:solidFill>
                  <a:srgbClr val="000099"/>
                </a:solidFill>
                <a:cs typeface="Arial" charset="0"/>
              </a:rPr>
              <a:t> </a:t>
            </a:r>
            <a:r>
              <a:rPr lang="en-US" altLang="zh-TW" sz="3400" b="1" dirty="0" smtClean="0">
                <a:solidFill>
                  <a:srgbClr val="000099"/>
                </a:solidFill>
                <a:cs typeface="Arial" charset="0"/>
              </a:rPr>
              <a:t>s</a:t>
            </a:r>
            <a:r>
              <a:rPr lang="en-US" altLang="zh-TW" sz="1900" b="1" dirty="0" smtClean="0">
                <a:solidFill>
                  <a:srgbClr val="000099"/>
                </a:solidFill>
                <a:cs typeface="Arial" charset="0"/>
              </a:rPr>
              <a:t>0</a:t>
            </a:r>
            <a:r>
              <a:rPr lang="en-US" altLang="zh-TW" sz="2400" b="1" dirty="0" smtClean="0">
                <a:solidFill>
                  <a:srgbClr val="000099"/>
                </a:solidFill>
                <a:cs typeface="Arial" charset="0"/>
              </a:rPr>
              <a:t>.</a:t>
            </a:r>
            <a:endParaRPr lang="en-US" altLang="zh-TW" sz="2400" dirty="0" smtClean="0">
              <a:solidFill>
                <a:srgbClr val="000099"/>
              </a:solidFill>
              <a:cs typeface="Arial" charset="0"/>
            </a:endParaRPr>
          </a:p>
          <a:p>
            <a:pPr eaLnBrk="1" hangingPunct="1">
              <a:lnSpc>
                <a:spcPct val="80000"/>
              </a:lnSpc>
              <a:buFontTx/>
              <a:buNone/>
            </a:pPr>
            <a:endParaRPr lang="en-US" altLang="zh-TW" sz="2400" dirty="0" smtClean="0">
              <a:latin typeface="Times New Roman" pitchFamily="18" charset="0"/>
            </a:endParaRPr>
          </a:p>
          <a:p>
            <a:pPr eaLnBrk="1" hangingPunct="1">
              <a:lnSpc>
                <a:spcPct val="80000"/>
              </a:lnSpc>
              <a:buFontTx/>
              <a:buNone/>
            </a:pPr>
            <a:endParaRPr lang="en-US" altLang="zh-TW" sz="2400" dirty="0" smtClean="0">
              <a:latin typeface="Times New Roman" pitchFamily="18" charset="0"/>
              <a:ea typeface="標楷體" pitchFamily="65" charset="-120"/>
            </a:endParaRPr>
          </a:p>
        </p:txBody>
      </p:sp>
      <p:sp>
        <p:nvSpPr>
          <p:cNvPr id="2253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
        <p:nvSpPr>
          <p:cNvPr id="2" name="直線圖說文字 1 1"/>
          <p:cNvSpPr/>
          <p:nvPr/>
        </p:nvSpPr>
        <p:spPr>
          <a:xfrm>
            <a:off x="4724400" y="5315578"/>
            <a:ext cx="4246266" cy="1140488"/>
          </a:xfrm>
          <a:prstGeom prst="borderCallout1">
            <a:avLst>
              <a:gd name="adj1" fmla="val 18750"/>
              <a:gd name="adj2" fmla="val -8333"/>
              <a:gd name="adj3" fmla="val 22386"/>
              <a:gd name="adj4" fmla="val -20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rgbClr val="FF0000"/>
                </a:solidFill>
              </a:rPr>
              <a:t>OK, </a:t>
            </a:r>
            <a:r>
              <a:rPr lang="zh-TW" altLang="en-US" sz="1600" dirty="0" smtClean="0">
                <a:solidFill>
                  <a:srgbClr val="FF0000"/>
                </a:solidFill>
              </a:rPr>
              <a:t>從前面的說明中，我們知道 </a:t>
            </a:r>
            <a:r>
              <a:rPr lang="en-US" altLang="zh-TW" sz="1600" dirty="0" smtClean="0">
                <a:solidFill>
                  <a:srgbClr val="FF0000"/>
                </a:solidFill>
              </a:rPr>
              <a:t>transition table </a:t>
            </a:r>
            <a:r>
              <a:rPr lang="zh-TW" altLang="en-US" sz="1600" dirty="0" smtClean="0">
                <a:solidFill>
                  <a:srgbClr val="FF0000"/>
                </a:solidFill>
              </a:rPr>
              <a:t>的一個狀態是由這些</a:t>
            </a:r>
            <a:r>
              <a:rPr lang="en-US" altLang="zh-TW" sz="1600" dirty="0" smtClean="0">
                <a:solidFill>
                  <a:srgbClr val="FF0000"/>
                </a:solidFill>
              </a:rPr>
              <a:t>items </a:t>
            </a:r>
            <a:r>
              <a:rPr lang="zh-TW" altLang="en-US" sz="1600" dirty="0" smtClean="0">
                <a:solidFill>
                  <a:srgbClr val="FF0000"/>
                </a:solidFill>
              </a:rPr>
              <a:t>所構成。但是數十年前研究 </a:t>
            </a:r>
            <a:r>
              <a:rPr lang="en-US" altLang="zh-TW" sz="1600" dirty="0" smtClean="0">
                <a:solidFill>
                  <a:srgbClr val="FF0000"/>
                </a:solidFill>
              </a:rPr>
              <a:t>compiler </a:t>
            </a:r>
            <a:r>
              <a:rPr lang="zh-TW" altLang="en-US" sz="1600" dirty="0" smtClean="0">
                <a:solidFill>
                  <a:srgbClr val="FF0000"/>
                </a:solidFill>
              </a:rPr>
              <a:t>的電腦科學家怎麼會想出來這一套技術</a:t>
            </a:r>
            <a:r>
              <a:rPr lang="en-US" altLang="zh-TW" sz="1600" dirty="0" smtClean="0">
                <a:solidFill>
                  <a:srgbClr val="FF0000"/>
                </a:solidFill>
              </a:rPr>
              <a:t>?</a:t>
            </a:r>
            <a:r>
              <a:rPr lang="zh-TW" altLang="en-US" sz="1600" dirty="0" smtClean="0">
                <a:solidFill>
                  <a:srgbClr val="FF0000"/>
                </a:solidFill>
              </a:rPr>
              <a:t> </a:t>
            </a:r>
            <a:endParaRPr lang="zh-TW" altLang="en-US" sz="1600" dirty="0">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1BB4DA1A-1803-4477-9E9D-8CB8171DB555}" type="slidenum">
              <a:rPr kumimoji="0" lang="en-US" altLang="zh-TW" smtClean="0"/>
              <a:pPr eaLnBrk="1" hangingPunct="1"/>
              <a:t>28</a:t>
            </a:fld>
            <a:endParaRPr kumimoji="0" lang="en-US" altLang="zh-TW" smtClean="0"/>
          </a:p>
        </p:txBody>
      </p:sp>
      <p:sp>
        <p:nvSpPr>
          <p:cNvPr id="23555" name="Rectangle 2"/>
          <p:cNvSpPr>
            <a:spLocks noGrp="1" noChangeArrowheads="1"/>
          </p:cNvSpPr>
          <p:nvPr>
            <p:ph type="title" idx="4294967295"/>
          </p:nvPr>
        </p:nvSpPr>
        <p:spPr/>
        <p:txBody>
          <a:bodyPr anchor="b"/>
          <a:lstStyle/>
          <a:p>
            <a:pPr eaLnBrk="1" hangingPunct="1"/>
            <a:r>
              <a:rPr lang="en-US" altLang="zh-TW" smtClean="0">
                <a:latin typeface="Times New Roman" pitchFamily="18" charset="0"/>
              </a:rPr>
              <a:t> Closure (I) </a:t>
            </a:r>
          </a:p>
        </p:txBody>
      </p:sp>
      <p:sp>
        <p:nvSpPr>
          <p:cNvPr id="23556" name="Rectangle 3"/>
          <p:cNvSpPr>
            <a:spLocks noGrp="1" noChangeArrowheads="1"/>
          </p:cNvSpPr>
          <p:nvPr>
            <p:ph type="body" idx="4294967295"/>
          </p:nvPr>
        </p:nvSpPr>
        <p:spPr>
          <a:xfrm>
            <a:off x="914400" y="1600200"/>
            <a:ext cx="7696200" cy="4525963"/>
          </a:xfrm>
        </p:spPr>
        <p:txBody>
          <a:bodyPr/>
          <a:lstStyle/>
          <a:p>
            <a:pPr eaLnBrk="1" hangingPunct="1">
              <a:lnSpc>
                <a:spcPct val="90000"/>
              </a:lnSpc>
              <a:buFontTx/>
              <a:buNone/>
            </a:pPr>
            <a:r>
              <a:rPr lang="en-US" altLang="zh-TW" sz="2800" smtClean="0"/>
              <a:t>SetOfItems Closure(I) {</a:t>
            </a:r>
          </a:p>
          <a:p>
            <a:pPr eaLnBrk="1" hangingPunct="1">
              <a:lnSpc>
                <a:spcPct val="90000"/>
              </a:lnSpc>
              <a:buFontTx/>
              <a:buNone/>
            </a:pPr>
            <a:r>
              <a:rPr lang="en-US" altLang="zh-TW" sz="2800" smtClean="0"/>
              <a:t>	J=I</a:t>
            </a:r>
          </a:p>
          <a:p>
            <a:pPr eaLnBrk="1" hangingPunct="1">
              <a:lnSpc>
                <a:spcPct val="90000"/>
              </a:lnSpc>
              <a:buFontTx/>
              <a:buNone/>
            </a:pPr>
            <a:r>
              <a:rPr lang="en-US" altLang="zh-TW" sz="2800" smtClean="0"/>
              <a:t>	repeat 	</a:t>
            </a:r>
          </a:p>
          <a:p>
            <a:pPr eaLnBrk="1" hangingPunct="1">
              <a:lnSpc>
                <a:spcPct val="90000"/>
              </a:lnSpc>
              <a:buFontTx/>
              <a:buNone/>
            </a:pPr>
            <a:r>
              <a:rPr lang="en-US" altLang="zh-TW" sz="2800" smtClean="0"/>
              <a:t>		  for (each item A → α‧B β in J)</a:t>
            </a:r>
          </a:p>
          <a:p>
            <a:pPr eaLnBrk="1" hangingPunct="1">
              <a:lnSpc>
                <a:spcPct val="90000"/>
              </a:lnSpc>
              <a:buFontTx/>
              <a:buNone/>
            </a:pPr>
            <a:r>
              <a:rPr lang="en-US" altLang="zh-TW" sz="2800" smtClean="0"/>
              <a:t>                for (each production B → γ of G)</a:t>
            </a:r>
          </a:p>
          <a:p>
            <a:pPr eaLnBrk="1" hangingPunct="1">
              <a:lnSpc>
                <a:spcPct val="90000"/>
              </a:lnSpc>
              <a:buFontTx/>
              <a:buNone/>
            </a:pPr>
            <a:r>
              <a:rPr lang="en-US" altLang="zh-TW" sz="2800" smtClean="0"/>
              <a:t>                    if (B → ‧ γ is not in J)</a:t>
            </a:r>
          </a:p>
          <a:p>
            <a:pPr eaLnBrk="1" hangingPunct="1">
              <a:lnSpc>
                <a:spcPct val="90000"/>
              </a:lnSpc>
              <a:buFontTx/>
              <a:buNone/>
            </a:pPr>
            <a:r>
              <a:rPr lang="en-US" altLang="zh-TW" sz="2800" smtClean="0"/>
              <a:t>                             add B → ‧ γ to J;</a:t>
            </a:r>
          </a:p>
          <a:p>
            <a:pPr eaLnBrk="1" hangingPunct="1">
              <a:lnSpc>
                <a:spcPct val="90000"/>
              </a:lnSpc>
              <a:buFontTx/>
              <a:buNone/>
            </a:pPr>
            <a:r>
              <a:rPr lang="en-US" altLang="zh-TW" sz="2800" smtClean="0"/>
              <a:t>    until no more items are added to J;</a:t>
            </a:r>
          </a:p>
          <a:p>
            <a:pPr eaLnBrk="1" hangingPunct="1">
              <a:lnSpc>
                <a:spcPct val="90000"/>
              </a:lnSpc>
              <a:buFontTx/>
              <a:buNone/>
            </a:pPr>
            <a:r>
              <a:rPr lang="en-US" altLang="zh-TW" sz="2800" smtClean="0"/>
              <a:t>    return J;</a:t>
            </a:r>
          </a:p>
          <a:p>
            <a:pPr eaLnBrk="1" hangingPunct="1">
              <a:lnSpc>
                <a:spcPct val="90000"/>
              </a:lnSpc>
              <a:buFontTx/>
              <a:buNone/>
            </a:pPr>
            <a:r>
              <a:rPr lang="en-US" altLang="zh-TW" sz="2800" smtClean="0"/>
              <a:t>} // end of Closure (I)</a:t>
            </a:r>
          </a:p>
        </p:txBody>
      </p:sp>
      <p:sp>
        <p:nvSpPr>
          <p:cNvPr id="2355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4763B403-C4FD-46BF-8671-EB1C947934D8}" type="slidenum">
              <a:rPr kumimoji="0" lang="en-US" altLang="zh-TW" smtClean="0"/>
              <a:pPr eaLnBrk="1" hangingPunct="1"/>
              <a:t>29</a:t>
            </a:fld>
            <a:endParaRPr kumimoji="0" lang="en-US" altLang="zh-TW" smtClean="0"/>
          </a:p>
        </p:txBody>
      </p:sp>
      <p:sp>
        <p:nvSpPr>
          <p:cNvPr id="24579" name="Rectangle 2"/>
          <p:cNvSpPr>
            <a:spLocks noGrp="1" noChangeArrowheads="1"/>
          </p:cNvSpPr>
          <p:nvPr>
            <p:ph type="title" idx="4294967295"/>
          </p:nvPr>
        </p:nvSpPr>
        <p:spPr/>
        <p:txBody>
          <a:bodyPr anchor="b"/>
          <a:lstStyle/>
          <a:p>
            <a:pPr eaLnBrk="1" hangingPunct="1"/>
            <a:r>
              <a:rPr lang="en-US" altLang="zh-TW" smtClean="0">
                <a:cs typeface="Arial" charset="0"/>
              </a:rPr>
              <a:t>Goto Next State</a:t>
            </a:r>
          </a:p>
        </p:txBody>
      </p:sp>
      <p:sp>
        <p:nvSpPr>
          <p:cNvPr id="24580" name="Rectangle 3"/>
          <p:cNvSpPr>
            <a:spLocks noGrp="1" noChangeArrowheads="1"/>
          </p:cNvSpPr>
          <p:nvPr>
            <p:ph type="body" idx="4294967295"/>
          </p:nvPr>
        </p:nvSpPr>
        <p:spPr/>
        <p:txBody>
          <a:bodyPr/>
          <a:lstStyle/>
          <a:p>
            <a:pPr eaLnBrk="1" hangingPunct="1"/>
            <a:r>
              <a:rPr lang="en-US" altLang="zh-TW" smtClean="0"/>
              <a:t>Given an item set (state) s, </a:t>
            </a:r>
          </a:p>
          <a:p>
            <a:pPr eaLnBrk="1" hangingPunct="1">
              <a:buFontTx/>
              <a:buNone/>
            </a:pPr>
            <a:endParaRPr lang="en-US" altLang="zh-TW" smtClean="0"/>
          </a:p>
          <a:p>
            <a:pPr eaLnBrk="1" hangingPunct="1">
              <a:buFontTx/>
              <a:buNone/>
            </a:pPr>
            <a:r>
              <a:rPr lang="en-US" altLang="zh-TW" smtClean="0"/>
              <a:t>   we can compute its </a:t>
            </a:r>
            <a:r>
              <a:rPr lang="en-US" altLang="zh-TW" i="1" smtClean="0">
                <a:solidFill>
                  <a:srgbClr val="000099"/>
                </a:solidFill>
              </a:rPr>
              <a:t>next state</a:t>
            </a:r>
            <a:r>
              <a:rPr lang="en-US" altLang="zh-TW" smtClean="0">
                <a:solidFill>
                  <a:srgbClr val="000099"/>
                </a:solidFill>
              </a:rPr>
              <a:t>, s’,</a:t>
            </a:r>
            <a:r>
              <a:rPr lang="en-US" altLang="zh-TW" smtClean="0">
                <a:solidFill>
                  <a:srgbClr val="FF0000"/>
                </a:solidFill>
              </a:rPr>
              <a:t> </a:t>
            </a:r>
          </a:p>
          <a:p>
            <a:pPr eaLnBrk="1" hangingPunct="1">
              <a:buFontTx/>
              <a:buNone/>
            </a:pPr>
            <a:r>
              <a:rPr lang="en-US" altLang="zh-TW" smtClean="0">
                <a:solidFill>
                  <a:srgbClr val="FF0000"/>
                </a:solidFill>
              </a:rPr>
              <a:t>                        </a:t>
            </a:r>
            <a:r>
              <a:rPr lang="en-US" altLang="zh-TW" smtClean="0">
                <a:solidFill>
                  <a:srgbClr val="000099"/>
                </a:solidFill>
              </a:rPr>
              <a:t>under a symbol X</a:t>
            </a:r>
            <a:r>
              <a:rPr lang="en-US" altLang="zh-TW" smtClean="0"/>
              <a:t>, </a:t>
            </a:r>
          </a:p>
          <a:p>
            <a:pPr eaLnBrk="1" hangingPunct="1">
              <a:buFontTx/>
              <a:buNone/>
            </a:pPr>
            <a:endParaRPr lang="en-US" altLang="zh-TW" smtClean="0"/>
          </a:p>
          <a:p>
            <a:pPr eaLnBrk="1" hangingPunct="1">
              <a:buFontTx/>
              <a:buNone/>
            </a:pPr>
            <a:r>
              <a:rPr lang="en-US" altLang="zh-TW" smtClean="0"/>
              <a:t>   that is,  </a:t>
            </a:r>
            <a:r>
              <a:rPr lang="en-US" altLang="zh-TW" smtClean="0">
                <a:solidFill>
                  <a:srgbClr val="000099"/>
                </a:solidFill>
              </a:rPr>
              <a:t>Go_to (s, X) = s’</a:t>
            </a:r>
            <a:endParaRPr lang="en-US" altLang="zh-TW" smtClean="0">
              <a:solidFill>
                <a:srgbClr val="000099"/>
              </a:solidFill>
              <a:ea typeface="標楷體" pitchFamily="65" charset="-120"/>
            </a:endParaRPr>
          </a:p>
        </p:txBody>
      </p:sp>
      <p:sp>
        <p:nvSpPr>
          <p:cNvPr id="2458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92DB942C-3D56-4874-8AC6-EEDB78BF9A65}" type="slidenum">
              <a:rPr kumimoji="0" lang="en-US" altLang="zh-TW" smtClean="0"/>
              <a:pPr eaLnBrk="1" hangingPunct="1"/>
              <a:t>3</a:t>
            </a:fld>
            <a:endParaRPr kumimoji="0" lang="en-US" altLang="zh-TW" smtClean="0"/>
          </a:p>
        </p:txBody>
      </p:sp>
      <p:sp>
        <p:nvSpPr>
          <p:cNvPr id="5123" name="Rectangle 2"/>
          <p:cNvSpPr>
            <a:spLocks noGrp="1" noChangeArrowheads="1"/>
          </p:cNvSpPr>
          <p:nvPr>
            <p:ph type="title" idx="4294967295"/>
          </p:nvPr>
        </p:nvSpPr>
        <p:spPr/>
        <p:txBody>
          <a:bodyPr anchor="b"/>
          <a:lstStyle/>
          <a:p>
            <a:pPr eaLnBrk="1" hangingPunct="1"/>
            <a:r>
              <a:rPr lang="en-US" altLang="zh-TW" dirty="0" smtClean="0"/>
              <a:t>Bottom-up Parsing (Cont.)</a:t>
            </a:r>
          </a:p>
        </p:txBody>
      </p:sp>
      <p:sp>
        <p:nvSpPr>
          <p:cNvPr id="5124" name="Rectangle 3"/>
          <p:cNvSpPr>
            <a:spLocks noGrp="1" noChangeArrowheads="1"/>
          </p:cNvSpPr>
          <p:nvPr>
            <p:ph type="body" idx="4294967295"/>
          </p:nvPr>
        </p:nvSpPr>
        <p:spPr>
          <a:xfrm>
            <a:off x="457200" y="1371600"/>
            <a:ext cx="8229600" cy="4754563"/>
          </a:xfrm>
        </p:spPr>
        <p:txBody>
          <a:bodyPr/>
          <a:lstStyle/>
          <a:p>
            <a:pPr eaLnBrk="1" hangingPunct="1"/>
            <a:r>
              <a:rPr lang="en-US" altLang="zh-TW" dirty="0" smtClean="0"/>
              <a:t>Given the grammar:</a:t>
            </a:r>
          </a:p>
          <a:p>
            <a:pPr marL="692150" lvl="1" indent="-347663" eaLnBrk="1" hangingPunct="1"/>
            <a:r>
              <a:rPr lang="en-US" altLang="zh-TW" dirty="0" smtClean="0"/>
              <a:t>E → T</a:t>
            </a:r>
          </a:p>
          <a:p>
            <a:pPr marL="692150" lvl="1" indent="-347663" eaLnBrk="1" hangingPunct="1"/>
            <a:r>
              <a:rPr lang="en-US" altLang="zh-TW" dirty="0" smtClean="0"/>
              <a:t>T → T * F</a:t>
            </a:r>
          </a:p>
          <a:p>
            <a:pPr marL="692150" lvl="1" indent="-347663" eaLnBrk="1" hangingPunct="1"/>
            <a:r>
              <a:rPr lang="en-US" altLang="zh-TW" dirty="0" smtClean="0"/>
              <a:t>T → F</a:t>
            </a:r>
          </a:p>
          <a:p>
            <a:pPr marL="692150" lvl="1" indent="-347663" eaLnBrk="1" hangingPunct="1"/>
            <a:r>
              <a:rPr lang="en-US" altLang="zh-TW" dirty="0" smtClean="0"/>
              <a:t>F → id</a:t>
            </a:r>
          </a:p>
        </p:txBody>
      </p:sp>
      <p:pic>
        <p:nvPicPr>
          <p:cNvPr id="5125" name="Picture 4" descr="Image0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038600"/>
            <a:ext cx="7632700" cy="251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投影片編號版面配置區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
        <p:nvSpPr>
          <p:cNvPr id="5" name="手繪多邊形 4"/>
          <p:cNvSpPr/>
          <p:nvPr/>
        </p:nvSpPr>
        <p:spPr>
          <a:xfrm>
            <a:off x="3838470" y="3547068"/>
            <a:ext cx="1236984" cy="411983"/>
          </a:xfrm>
          <a:custGeom>
            <a:avLst/>
            <a:gdLst>
              <a:gd name="connsiteX0" fmla="*/ 0 w 1236984"/>
              <a:gd name="connsiteY0" fmla="*/ 391886 h 411983"/>
              <a:gd name="connsiteX1" fmla="*/ 30145 w 1236984"/>
              <a:gd name="connsiteY1" fmla="*/ 301451 h 411983"/>
              <a:gd name="connsiteX2" fmla="*/ 50242 w 1236984"/>
              <a:gd name="connsiteY2" fmla="*/ 231112 h 411983"/>
              <a:gd name="connsiteX3" fmla="*/ 90435 w 1236984"/>
              <a:gd name="connsiteY3" fmla="*/ 170822 h 411983"/>
              <a:gd name="connsiteX4" fmla="*/ 110532 w 1236984"/>
              <a:gd name="connsiteY4" fmla="*/ 130629 h 411983"/>
              <a:gd name="connsiteX5" fmla="*/ 140677 w 1236984"/>
              <a:gd name="connsiteY5" fmla="*/ 110532 h 411983"/>
              <a:gd name="connsiteX6" fmla="*/ 170822 w 1236984"/>
              <a:gd name="connsiteY6" fmla="*/ 80387 h 411983"/>
              <a:gd name="connsiteX7" fmla="*/ 241161 w 1236984"/>
              <a:gd name="connsiteY7" fmla="*/ 40194 h 411983"/>
              <a:gd name="connsiteX8" fmla="*/ 301451 w 1236984"/>
              <a:gd name="connsiteY8" fmla="*/ 20097 h 411983"/>
              <a:gd name="connsiteX9" fmla="*/ 502418 w 1236984"/>
              <a:gd name="connsiteY9" fmla="*/ 0 h 411983"/>
              <a:gd name="connsiteX10" fmla="*/ 673240 w 1236984"/>
              <a:gd name="connsiteY10" fmla="*/ 20097 h 411983"/>
              <a:gd name="connsiteX11" fmla="*/ 713433 w 1236984"/>
              <a:gd name="connsiteY11" fmla="*/ 30145 h 411983"/>
              <a:gd name="connsiteX12" fmla="*/ 773723 w 1236984"/>
              <a:gd name="connsiteY12" fmla="*/ 40194 h 411983"/>
              <a:gd name="connsiteX13" fmla="*/ 834014 w 1236984"/>
              <a:gd name="connsiteY13" fmla="*/ 60290 h 411983"/>
              <a:gd name="connsiteX14" fmla="*/ 894304 w 1236984"/>
              <a:gd name="connsiteY14" fmla="*/ 70339 h 411983"/>
              <a:gd name="connsiteX15" fmla="*/ 984739 w 1236984"/>
              <a:gd name="connsiteY15" fmla="*/ 100484 h 411983"/>
              <a:gd name="connsiteX16" fmla="*/ 1014884 w 1236984"/>
              <a:gd name="connsiteY16" fmla="*/ 110532 h 411983"/>
              <a:gd name="connsiteX17" fmla="*/ 1045029 w 1236984"/>
              <a:gd name="connsiteY17" fmla="*/ 120580 h 411983"/>
              <a:gd name="connsiteX18" fmla="*/ 1085222 w 1236984"/>
              <a:gd name="connsiteY18" fmla="*/ 150725 h 411983"/>
              <a:gd name="connsiteX19" fmla="*/ 1115367 w 1236984"/>
              <a:gd name="connsiteY19" fmla="*/ 180870 h 411983"/>
              <a:gd name="connsiteX20" fmla="*/ 1145512 w 1236984"/>
              <a:gd name="connsiteY20" fmla="*/ 190919 h 411983"/>
              <a:gd name="connsiteX21" fmla="*/ 1205803 w 1236984"/>
              <a:gd name="connsiteY21" fmla="*/ 281354 h 411983"/>
              <a:gd name="connsiteX22" fmla="*/ 1235948 w 1236984"/>
              <a:gd name="connsiteY22" fmla="*/ 341644 h 411983"/>
              <a:gd name="connsiteX23" fmla="*/ 1235948 w 1236984"/>
              <a:gd name="connsiteY23" fmla="*/ 411983 h 411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36984" h="411983">
                <a:moveTo>
                  <a:pt x="0" y="391886"/>
                </a:moveTo>
                <a:cubicBezTo>
                  <a:pt x="24074" y="247452"/>
                  <a:pt x="-8388" y="391363"/>
                  <a:pt x="30145" y="301451"/>
                </a:cubicBezTo>
                <a:cubicBezTo>
                  <a:pt x="39897" y="278697"/>
                  <a:pt x="38025" y="253103"/>
                  <a:pt x="50242" y="231112"/>
                </a:cubicBezTo>
                <a:cubicBezTo>
                  <a:pt x="61972" y="209998"/>
                  <a:pt x="77037" y="190919"/>
                  <a:pt x="90435" y="170822"/>
                </a:cubicBezTo>
                <a:cubicBezTo>
                  <a:pt x="98744" y="158359"/>
                  <a:pt x="100943" y="142136"/>
                  <a:pt x="110532" y="130629"/>
                </a:cubicBezTo>
                <a:cubicBezTo>
                  <a:pt x="118263" y="121351"/>
                  <a:pt x="131399" y="118263"/>
                  <a:pt x="140677" y="110532"/>
                </a:cubicBezTo>
                <a:cubicBezTo>
                  <a:pt x="151594" y="101435"/>
                  <a:pt x="159905" y="89484"/>
                  <a:pt x="170822" y="80387"/>
                </a:cubicBezTo>
                <a:cubicBezTo>
                  <a:pt x="187558" y="66440"/>
                  <a:pt x="222256" y="47756"/>
                  <a:pt x="241161" y="40194"/>
                </a:cubicBezTo>
                <a:cubicBezTo>
                  <a:pt x="260830" y="32327"/>
                  <a:pt x="280354" y="22015"/>
                  <a:pt x="301451" y="20097"/>
                </a:cubicBezTo>
                <a:cubicBezTo>
                  <a:pt x="442189" y="7302"/>
                  <a:pt x="375213" y="14133"/>
                  <a:pt x="502418" y="0"/>
                </a:cubicBezTo>
                <a:cubicBezTo>
                  <a:pt x="556326" y="5391"/>
                  <a:pt x="618930" y="10222"/>
                  <a:pt x="673240" y="20097"/>
                </a:cubicBezTo>
                <a:cubicBezTo>
                  <a:pt x="686827" y="22567"/>
                  <a:pt x="699891" y="27437"/>
                  <a:pt x="713433" y="30145"/>
                </a:cubicBezTo>
                <a:cubicBezTo>
                  <a:pt x="733411" y="34141"/>
                  <a:pt x="753957" y="35253"/>
                  <a:pt x="773723" y="40194"/>
                </a:cubicBezTo>
                <a:cubicBezTo>
                  <a:pt x="794275" y="45332"/>
                  <a:pt x="813917" y="53591"/>
                  <a:pt x="834014" y="60290"/>
                </a:cubicBezTo>
                <a:cubicBezTo>
                  <a:pt x="853342" y="66733"/>
                  <a:pt x="874538" y="65398"/>
                  <a:pt x="894304" y="70339"/>
                </a:cubicBezTo>
                <a:cubicBezTo>
                  <a:pt x="894338" y="70347"/>
                  <a:pt x="969650" y="95454"/>
                  <a:pt x="984739" y="100484"/>
                </a:cubicBezTo>
                <a:lnTo>
                  <a:pt x="1014884" y="110532"/>
                </a:lnTo>
                <a:lnTo>
                  <a:pt x="1045029" y="120580"/>
                </a:lnTo>
                <a:cubicBezTo>
                  <a:pt x="1058427" y="130628"/>
                  <a:pt x="1072507" y="139826"/>
                  <a:pt x="1085222" y="150725"/>
                </a:cubicBezTo>
                <a:cubicBezTo>
                  <a:pt x="1096011" y="159973"/>
                  <a:pt x="1103543" y="172987"/>
                  <a:pt x="1115367" y="180870"/>
                </a:cubicBezTo>
                <a:cubicBezTo>
                  <a:pt x="1124180" y="186745"/>
                  <a:pt x="1135464" y="187569"/>
                  <a:pt x="1145512" y="190919"/>
                </a:cubicBezTo>
                <a:lnTo>
                  <a:pt x="1205803" y="281354"/>
                </a:lnTo>
                <a:cubicBezTo>
                  <a:pt x="1218752" y="300778"/>
                  <a:pt x="1233501" y="317175"/>
                  <a:pt x="1235948" y="341644"/>
                </a:cubicBezTo>
                <a:cubicBezTo>
                  <a:pt x="1238281" y="364974"/>
                  <a:pt x="1235948" y="388537"/>
                  <a:pt x="1235948" y="411983"/>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直線圖說文字 1 5"/>
          <p:cNvSpPr/>
          <p:nvPr/>
        </p:nvSpPr>
        <p:spPr>
          <a:xfrm>
            <a:off x="5638800" y="2362200"/>
            <a:ext cx="2820988" cy="1905000"/>
          </a:xfrm>
          <a:prstGeom prst="borderCallout1">
            <a:avLst>
              <a:gd name="adj1" fmla="val 18750"/>
              <a:gd name="adj2" fmla="val -8333"/>
              <a:gd name="adj3" fmla="val 63510"/>
              <a:gd name="adj4" fmla="val -40114"/>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1600" dirty="0" smtClean="0">
                <a:solidFill>
                  <a:srgbClr val="FF0000"/>
                </a:solidFill>
              </a:rPr>
              <a:t>at this point, a smart parser knows it should not continue to choose E</a:t>
            </a:r>
            <a:r>
              <a:rPr lang="en-US" altLang="zh-TW" sz="1600" dirty="0">
                <a:solidFill>
                  <a:srgbClr val="FF0000"/>
                </a:solidFill>
              </a:rPr>
              <a:t> → </a:t>
            </a:r>
            <a:r>
              <a:rPr lang="en-US" altLang="zh-TW" sz="1600" dirty="0" smtClean="0">
                <a:solidFill>
                  <a:srgbClr val="FF0000"/>
                </a:solidFill>
              </a:rPr>
              <a:t>T to change T to E, but instead, it shift to process id </a:t>
            </a:r>
            <a:r>
              <a:rPr lang="en-US" altLang="zh-TW" sz="1600" dirty="0" smtClean="0">
                <a:solidFill>
                  <a:srgbClr val="FFFF00"/>
                </a:solidFill>
              </a:rPr>
              <a:t>SMARTLY</a:t>
            </a:r>
          </a:p>
          <a:p>
            <a:pPr algn="ctr"/>
            <a:r>
              <a:rPr lang="en-US" altLang="zh-TW" sz="1600" dirty="0" smtClean="0">
                <a:solidFill>
                  <a:srgbClr val="FFFF00"/>
                </a:solidFill>
              </a:rPr>
              <a:t>How can we do that?</a:t>
            </a:r>
            <a:endParaRPr lang="zh-TW" altLang="en-US" sz="1600" dirty="0">
              <a:solidFill>
                <a:srgbClr val="FFFF00"/>
              </a:solidFill>
            </a:endParaRPr>
          </a:p>
        </p:txBody>
      </p:sp>
      <mc:AlternateContent xmlns:mc="http://schemas.openxmlformats.org/markup-compatibility/2006">
        <mc:Choice xmlns:p14="http://schemas.microsoft.com/office/powerpoint/2010/main" Requires="p14">
          <p:contentPart p14:bwMode="auto" r:id="rId3">
            <p14:nvContentPartPr>
              <p14:cNvPr id="2" name="筆跡 1"/>
              <p14:cNvContentPartPr/>
              <p14:nvPr/>
            </p14:nvContentPartPr>
            <p14:xfrm>
              <a:off x="904320" y="1834920"/>
              <a:ext cx="7267320" cy="4019760"/>
            </p14:xfrm>
          </p:contentPart>
        </mc:Choice>
        <mc:Fallback>
          <p:pic>
            <p:nvPicPr>
              <p:cNvPr id="2" name="筆跡 1"/>
              <p:cNvPicPr/>
              <p:nvPr/>
            </p:nvPicPr>
            <p:blipFill>
              <a:blip r:embed="rId4"/>
              <a:stretch>
                <a:fillRect/>
              </a:stretch>
            </p:blipFill>
            <p:spPr>
              <a:xfrm>
                <a:off x="895680" y="1828080"/>
                <a:ext cx="7284960" cy="4034520"/>
              </a:xfrm>
              <a:prstGeom prst="rect">
                <a:avLst/>
              </a:prstGeom>
            </p:spPr>
          </p:pic>
        </mc:Fallback>
      </mc:AlternateContent>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3F96562E-E00F-47DA-9019-732B40B4242F}" type="slidenum">
              <a:rPr kumimoji="0" lang="en-US" altLang="zh-TW" smtClean="0"/>
              <a:pPr eaLnBrk="1" hangingPunct="1"/>
              <a:t>30</a:t>
            </a:fld>
            <a:endParaRPr kumimoji="0" lang="en-US" altLang="zh-TW" smtClean="0"/>
          </a:p>
        </p:txBody>
      </p:sp>
      <p:sp>
        <p:nvSpPr>
          <p:cNvPr id="25603" name="Rectangle 2"/>
          <p:cNvSpPr>
            <a:spLocks noGrp="1" noChangeArrowheads="1"/>
          </p:cNvSpPr>
          <p:nvPr>
            <p:ph type="title" idx="4294967295"/>
          </p:nvPr>
        </p:nvSpPr>
        <p:spPr/>
        <p:txBody>
          <a:bodyPr anchor="b"/>
          <a:lstStyle/>
          <a:p>
            <a:pPr eaLnBrk="1" hangingPunct="1"/>
            <a:r>
              <a:rPr lang="en-US" altLang="zh-TW" smtClean="0">
                <a:cs typeface="Arial" charset="0"/>
              </a:rPr>
              <a:t>Goto Next State (Cont.)</a:t>
            </a:r>
            <a:endParaRPr lang="en-US" altLang="zh-TW" smtClean="0">
              <a:latin typeface="Times New Roman" pitchFamily="18" charset="0"/>
            </a:endParaRPr>
          </a:p>
        </p:txBody>
      </p:sp>
      <p:sp>
        <p:nvSpPr>
          <p:cNvPr id="25604" name="Rectangle 3"/>
          <p:cNvSpPr>
            <a:spLocks noGrp="1" noChangeArrowheads="1"/>
          </p:cNvSpPr>
          <p:nvPr>
            <p:ph type="body" idx="4294967295"/>
          </p:nvPr>
        </p:nvSpPr>
        <p:spPr>
          <a:xfrm>
            <a:off x="685800" y="1752600"/>
            <a:ext cx="8050213" cy="4411663"/>
          </a:xfrm>
        </p:spPr>
        <p:txBody>
          <a:bodyPr/>
          <a:lstStyle/>
          <a:p>
            <a:pPr marL="692150" lvl="1" indent="-347663" eaLnBrk="1" hangingPunct="1">
              <a:lnSpc>
                <a:spcPct val="90000"/>
              </a:lnSpc>
              <a:buFontTx/>
              <a:buNone/>
            </a:pPr>
            <a:r>
              <a:rPr lang="en-US" altLang="zh-TW" smtClean="0"/>
              <a:t>    E’ → E</a:t>
            </a:r>
          </a:p>
          <a:p>
            <a:pPr marL="692150" lvl="1" indent="-347663" eaLnBrk="1" hangingPunct="1">
              <a:lnSpc>
                <a:spcPct val="90000"/>
              </a:lnSpc>
              <a:buFontTx/>
              <a:buNone/>
            </a:pPr>
            <a:r>
              <a:rPr lang="en-US" altLang="zh-TW" smtClean="0"/>
              <a:t>    E → E + T | T</a:t>
            </a:r>
          </a:p>
          <a:p>
            <a:pPr marL="692150" lvl="1" indent="-347663" eaLnBrk="1" hangingPunct="1">
              <a:lnSpc>
                <a:spcPct val="90000"/>
              </a:lnSpc>
              <a:buFontTx/>
              <a:buNone/>
            </a:pPr>
            <a:r>
              <a:rPr lang="en-US" altLang="zh-TW" smtClean="0"/>
              <a:t>    T → T * F | F</a:t>
            </a:r>
          </a:p>
          <a:p>
            <a:pPr marL="692150" lvl="1" indent="-347663" eaLnBrk="1" hangingPunct="1">
              <a:lnSpc>
                <a:spcPct val="90000"/>
              </a:lnSpc>
              <a:buFontTx/>
              <a:buNone/>
            </a:pPr>
            <a:r>
              <a:rPr lang="en-US" altLang="zh-TW" smtClean="0"/>
              <a:t>    F → (E) | id</a:t>
            </a:r>
          </a:p>
          <a:p>
            <a:pPr eaLnBrk="1" hangingPunct="1">
              <a:lnSpc>
                <a:spcPct val="90000"/>
              </a:lnSpc>
              <a:buFontTx/>
              <a:buNone/>
            </a:pPr>
            <a:r>
              <a:rPr lang="en-US" altLang="zh-TW" smtClean="0"/>
              <a:t> </a:t>
            </a:r>
          </a:p>
          <a:p>
            <a:pPr eaLnBrk="1" hangingPunct="1">
              <a:lnSpc>
                <a:spcPct val="90000"/>
              </a:lnSpc>
              <a:buFontTx/>
              <a:buNone/>
            </a:pPr>
            <a:r>
              <a:rPr lang="en-US" altLang="zh-TW" smtClean="0"/>
              <a:t>    S is the item set (state):  </a:t>
            </a:r>
            <a:endParaRPr lang="en-US" altLang="zh-TW" sz="2400" smtClean="0"/>
          </a:p>
          <a:p>
            <a:pPr eaLnBrk="1" hangingPunct="1">
              <a:lnSpc>
                <a:spcPct val="90000"/>
              </a:lnSpc>
              <a:buFontTx/>
              <a:buNone/>
            </a:pPr>
            <a:r>
              <a:rPr lang="en-US" altLang="zh-TW" sz="2400" smtClean="0"/>
              <a:t>         </a:t>
            </a:r>
            <a:r>
              <a:rPr lang="en-US" altLang="zh-TW" sz="2400" b="1" smtClean="0"/>
              <a:t>E → E ‧ + T  </a:t>
            </a:r>
          </a:p>
        </p:txBody>
      </p:sp>
      <p:sp>
        <p:nvSpPr>
          <p:cNvPr id="2560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440FA28-D960-454A-89AE-B003C341667F}" type="slidenum">
              <a:rPr kumimoji="0" lang="en-US" altLang="zh-TW" smtClean="0"/>
              <a:pPr eaLnBrk="1" hangingPunct="1"/>
              <a:t>31</a:t>
            </a:fld>
            <a:endParaRPr kumimoji="0" lang="en-US" altLang="zh-TW" smtClean="0"/>
          </a:p>
        </p:txBody>
      </p:sp>
      <p:sp>
        <p:nvSpPr>
          <p:cNvPr id="26627" name="Rectangle 2"/>
          <p:cNvSpPr>
            <a:spLocks noGrp="1" noChangeArrowheads="1"/>
          </p:cNvSpPr>
          <p:nvPr>
            <p:ph type="title" idx="4294967295"/>
          </p:nvPr>
        </p:nvSpPr>
        <p:spPr/>
        <p:txBody>
          <a:bodyPr anchor="b"/>
          <a:lstStyle/>
          <a:p>
            <a:pPr eaLnBrk="1" hangingPunct="1"/>
            <a:r>
              <a:rPr lang="en-US" altLang="zh-TW" smtClean="0">
                <a:cs typeface="Arial" charset="0"/>
              </a:rPr>
              <a:t>Goto Next State (Cont.)</a:t>
            </a:r>
            <a:endParaRPr lang="en-US" altLang="zh-TW" smtClean="0">
              <a:latin typeface="Times New Roman" pitchFamily="18" charset="0"/>
            </a:endParaRPr>
          </a:p>
        </p:txBody>
      </p:sp>
      <p:sp>
        <p:nvSpPr>
          <p:cNvPr id="26628" name="Rectangle 3"/>
          <p:cNvSpPr>
            <a:spLocks noGrp="1" noChangeArrowheads="1"/>
          </p:cNvSpPr>
          <p:nvPr>
            <p:ph type="body" idx="4294967295"/>
          </p:nvPr>
        </p:nvSpPr>
        <p:spPr/>
        <p:txBody>
          <a:bodyPr/>
          <a:lstStyle/>
          <a:p>
            <a:pPr eaLnBrk="1" hangingPunct="1">
              <a:buFontTx/>
              <a:buNone/>
            </a:pPr>
            <a:r>
              <a:rPr lang="en-US" altLang="zh-TW" smtClean="0"/>
              <a:t>S’ is the next state that Goto(S, +) goes to:</a:t>
            </a:r>
          </a:p>
          <a:p>
            <a:pPr marL="692150" lvl="1" indent="-347663" eaLnBrk="1" hangingPunct="1">
              <a:buFontTx/>
              <a:buNone/>
            </a:pPr>
            <a:r>
              <a:rPr lang="en-US" altLang="zh-TW" smtClean="0"/>
              <a:t>E → E +‧T</a:t>
            </a:r>
          </a:p>
          <a:p>
            <a:pPr marL="692150" lvl="1" indent="-347663" eaLnBrk="1" hangingPunct="1">
              <a:buFontTx/>
              <a:buNone/>
            </a:pPr>
            <a:r>
              <a:rPr lang="en-US" altLang="zh-TW" smtClean="0"/>
              <a:t>T → ‧T * F (by closure)</a:t>
            </a:r>
          </a:p>
          <a:p>
            <a:pPr marL="692150" lvl="1" indent="-347663" eaLnBrk="1" hangingPunct="1">
              <a:buFontTx/>
              <a:buNone/>
            </a:pPr>
            <a:r>
              <a:rPr lang="en-US" altLang="zh-TW" smtClean="0"/>
              <a:t>T → ‧F      (by closure)</a:t>
            </a:r>
          </a:p>
          <a:p>
            <a:pPr marL="692150" lvl="1" indent="-347663" eaLnBrk="1" hangingPunct="1">
              <a:buFontTx/>
              <a:buNone/>
            </a:pPr>
            <a:r>
              <a:rPr lang="en-US" altLang="zh-TW" smtClean="0"/>
              <a:t>F → ‧(E)    (by closure)</a:t>
            </a:r>
          </a:p>
          <a:p>
            <a:pPr marL="692150" lvl="1" indent="-347663" eaLnBrk="1" hangingPunct="1">
              <a:buFontTx/>
              <a:buNone/>
            </a:pPr>
            <a:r>
              <a:rPr lang="en-US" altLang="zh-TW" smtClean="0"/>
              <a:t>F → ‧id      (by closure)</a:t>
            </a:r>
          </a:p>
          <a:p>
            <a:pPr marL="692150" lvl="1" indent="-347663" eaLnBrk="1" hangingPunct="1">
              <a:buFontTx/>
              <a:buNone/>
            </a:pPr>
            <a:endParaRPr lang="en-US" altLang="zh-TW" smtClean="0"/>
          </a:p>
          <a:p>
            <a:pPr marL="692150" lvl="1" indent="-347663" eaLnBrk="1" hangingPunct="1">
              <a:buFontTx/>
              <a:buNone/>
            </a:pPr>
            <a:r>
              <a:rPr lang="en-US" altLang="zh-TW" smtClean="0"/>
              <a:t>We can build all the states of the Transition Diagram this way.</a:t>
            </a:r>
          </a:p>
        </p:txBody>
      </p:sp>
      <p:sp>
        <p:nvSpPr>
          <p:cNvPr id="26629"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DFDB4988-5D8B-454D-A94C-15B034BD5ADB}" type="slidenum">
              <a:rPr kumimoji="0" lang="en-US" altLang="zh-TW" smtClean="0"/>
              <a:pPr eaLnBrk="1" hangingPunct="1"/>
              <a:t>32</a:t>
            </a:fld>
            <a:endParaRPr kumimoji="0" lang="en-US" altLang="zh-TW" smtClean="0"/>
          </a:p>
        </p:txBody>
      </p:sp>
      <p:sp>
        <p:nvSpPr>
          <p:cNvPr id="27651" name="Rectangle 2"/>
          <p:cNvSpPr>
            <a:spLocks noGrp="1" noChangeArrowheads="1"/>
          </p:cNvSpPr>
          <p:nvPr>
            <p:ph type="title" idx="4294967295"/>
          </p:nvPr>
        </p:nvSpPr>
        <p:spPr/>
        <p:txBody>
          <a:bodyPr anchor="b"/>
          <a:lstStyle/>
          <a:p>
            <a:pPr eaLnBrk="1" hangingPunct="1"/>
            <a:r>
              <a:rPr lang="en-US" altLang="zh-TW" smtClean="0">
                <a:cs typeface="Arial" charset="0"/>
              </a:rPr>
              <a:t>An LR(0) Complete Example</a:t>
            </a:r>
          </a:p>
        </p:txBody>
      </p:sp>
      <p:sp>
        <p:nvSpPr>
          <p:cNvPr id="27652" name="Rectangle 3"/>
          <p:cNvSpPr>
            <a:spLocks noGrp="1" noChangeArrowheads="1"/>
          </p:cNvSpPr>
          <p:nvPr>
            <p:ph type="body" idx="4294967295"/>
          </p:nvPr>
        </p:nvSpPr>
        <p:spPr/>
        <p:txBody>
          <a:bodyPr/>
          <a:lstStyle/>
          <a:p>
            <a:pPr eaLnBrk="1" hangingPunct="1">
              <a:buFontTx/>
              <a:buNone/>
            </a:pPr>
            <a:r>
              <a:rPr lang="en-US" altLang="zh-TW" smtClean="0">
                <a:latin typeface="Times New Roman" pitchFamily="18" charset="0"/>
              </a:rPr>
              <a:t>         Grammar:</a:t>
            </a:r>
          </a:p>
          <a:p>
            <a:pPr eaLnBrk="1" hangingPunct="1">
              <a:buFontTx/>
              <a:buNone/>
            </a:pPr>
            <a:r>
              <a:rPr lang="en-US" altLang="zh-TW" smtClean="0">
                <a:latin typeface="Times New Roman" pitchFamily="18" charset="0"/>
              </a:rPr>
              <a:t>	</a:t>
            </a:r>
          </a:p>
          <a:p>
            <a:pPr eaLnBrk="1" hangingPunct="1">
              <a:buFontTx/>
              <a:buNone/>
            </a:pPr>
            <a:r>
              <a:rPr lang="en-US" altLang="zh-TW" smtClean="0">
                <a:latin typeface="Times New Roman" pitchFamily="18" charset="0"/>
              </a:rPr>
              <a:t>                      S’</a:t>
            </a:r>
            <a:r>
              <a:rPr lang="en-US" altLang="zh-TW" smtClean="0">
                <a:latin typeface="Times New Roman" pitchFamily="18" charset="0"/>
                <a:cs typeface="Arial" charset="0"/>
              </a:rPr>
              <a:t>→ S $</a:t>
            </a:r>
          </a:p>
          <a:p>
            <a:pPr eaLnBrk="1" hangingPunct="1">
              <a:buFontTx/>
              <a:buNone/>
            </a:pPr>
            <a:r>
              <a:rPr lang="en-US" altLang="zh-TW" smtClean="0">
                <a:latin typeface="Times New Roman" pitchFamily="18" charset="0"/>
                <a:cs typeface="Arial" charset="0"/>
              </a:rPr>
              <a:t>	                   S</a:t>
            </a:r>
            <a:r>
              <a:rPr lang="en-US" altLang="zh-TW" smtClean="0">
                <a:latin typeface="Times New Roman" pitchFamily="18" charset="0"/>
              </a:rPr>
              <a:t>→ ID </a:t>
            </a:r>
          </a:p>
        </p:txBody>
      </p:sp>
      <p:sp>
        <p:nvSpPr>
          <p:cNvPr id="2765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9D0A9BBC-D045-44AF-B09C-84FBEAA9D0DD}" type="slidenum">
              <a:rPr kumimoji="0" lang="en-US" altLang="zh-TW" smtClean="0"/>
              <a:pPr eaLnBrk="1" hangingPunct="1"/>
              <a:t>33</a:t>
            </a:fld>
            <a:endParaRPr kumimoji="0" lang="en-US" altLang="zh-TW" smtClean="0"/>
          </a:p>
        </p:txBody>
      </p:sp>
      <p:sp>
        <p:nvSpPr>
          <p:cNvPr id="28675" name="Rectangle 2"/>
          <p:cNvSpPr>
            <a:spLocks noGrp="1" noChangeArrowheads="1"/>
          </p:cNvSpPr>
          <p:nvPr>
            <p:ph type="title" idx="4294967295"/>
          </p:nvPr>
        </p:nvSpPr>
        <p:spPr/>
        <p:txBody>
          <a:bodyPr anchor="b"/>
          <a:lstStyle/>
          <a:p>
            <a:pPr eaLnBrk="1" hangingPunct="1"/>
            <a:r>
              <a:rPr lang="en-US" altLang="zh-TW" smtClean="0"/>
              <a:t>LR</a:t>
            </a:r>
            <a:r>
              <a:rPr lang="en-US" altLang="zh-TW" smtClean="0">
                <a:cs typeface="Arial" charset="0"/>
              </a:rPr>
              <a:t>(0) Transition Diagram</a:t>
            </a:r>
          </a:p>
        </p:txBody>
      </p:sp>
      <p:sp>
        <p:nvSpPr>
          <p:cNvPr id="28676" name="Rectangle 4"/>
          <p:cNvSpPr>
            <a:spLocks noChangeArrowheads="1"/>
          </p:cNvSpPr>
          <p:nvPr/>
        </p:nvSpPr>
        <p:spPr bwMode="auto">
          <a:xfrm>
            <a:off x="2339975" y="2276475"/>
            <a:ext cx="1152525" cy="431800"/>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ahoma" pitchFamily="34" charset="0"/>
              </a:rPr>
              <a:t>State 0</a:t>
            </a:r>
          </a:p>
        </p:txBody>
      </p:sp>
      <p:sp>
        <p:nvSpPr>
          <p:cNvPr id="28677" name="Rectangle 5"/>
          <p:cNvSpPr>
            <a:spLocks noChangeArrowheads="1"/>
          </p:cNvSpPr>
          <p:nvPr/>
        </p:nvSpPr>
        <p:spPr bwMode="auto">
          <a:xfrm>
            <a:off x="2339975" y="2708275"/>
            <a:ext cx="1152525" cy="7207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a:t>
            </a:r>
            <a:r>
              <a:rPr lang="en-US" altLang="zh-TW"/>
              <a:t>’</a:t>
            </a:r>
            <a:r>
              <a:rPr lang="en-US" altLang="zh-TW">
                <a:latin typeface="Tahoma" pitchFamily="34" charset="0"/>
              </a:rPr>
              <a:t> →</a:t>
            </a:r>
            <a:r>
              <a:rPr lang="en-US" altLang="zh-TW"/>
              <a:t>‧</a:t>
            </a:r>
            <a:r>
              <a:rPr lang="en-US" altLang="zh-TW">
                <a:latin typeface="Tahoma" pitchFamily="34" charset="0"/>
              </a:rPr>
              <a:t>S$</a:t>
            </a:r>
          </a:p>
          <a:p>
            <a:r>
              <a:rPr lang="en-US" altLang="zh-TW">
                <a:latin typeface="Tahoma" pitchFamily="34" charset="0"/>
              </a:rPr>
              <a:t>S→</a:t>
            </a:r>
            <a:r>
              <a:rPr lang="en-US" altLang="zh-TW"/>
              <a:t>‧</a:t>
            </a:r>
            <a:r>
              <a:rPr lang="en-US" altLang="zh-TW">
                <a:latin typeface="Tahoma" pitchFamily="34" charset="0"/>
              </a:rPr>
              <a:t>id</a:t>
            </a:r>
          </a:p>
        </p:txBody>
      </p:sp>
      <p:sp>
        <p:nvSpPr>
          <p:cNvPr id="28678" name="Rectangle 6"/>
          <p:cNvSpPr>
            <a:spLocks noChangeArrowheads="1"/>
          </p:cNvSpPr>
          <p:nvPr/>
        </p:nvSpPr>
        <p:spPr bwMode="auto">
          <a:xfrm>
            <a:off x="4716463" y="2276475"/>
            <a:ext cx="1152525" cy="431800"/>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ahoma" pitchFamily="34" charset="0"/>
              </a:rPr>
              <a:t>State 1</a:t>
            </a:r>
          </a:p>
        </p:txBody>
      </p:sp>
      <p:sp>
        <p:nvSpPr>
          <p:cNvPr id="28679" name="Rectangle 7"/>
          <p:cNvSpPr>
            <a:spLocks noChangeArrowheads="1"/>
          </p:cNvSpPr>
          <p:nvPr/>
        </p:nvSpPr>
        <p:spPr bwMode="auto">
          <a:xfrm>
            <a:off x="4716463" y="2708275"/>
            <a:ext cx="1152525" cy="433388"/>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S→id</a:t>
            </a:r>
            <a:r>
              <a:rPr lang="en-US" altLang="zh-TW"/>
              <a:t>‧</a:t>
            </a:r>
            <a:endParaRPr lang="en-US" altLang="zh-TW">
              <a:latin typeface="Tahoma" pitchFamily="34" charset="0"/>
            </a:endParaRPr>
          </a:p>
        </p:txBody>
      </p:sp>
      <p:sp>
        <p:nvSpPr>
          <p:cNvPr id="28680" name="Rectangle 8"/>
          <p:cNvSpPr>
            <a:spLocks noChangeArrowheads="1"/>
          </p:cNvSpPr>
          <p:nvPr/>
        </p:nvSpPr>
        <p:spPr bwMode="auto">
          <a:xfrm>
            <a:off x="4716463" y="3716338"/>
            <a:ext cx="1152525" cy="431800"/>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ahoma" pitchFamily="34" charset="0"/>
              </a:rPr>
              <a:t>State 2</a:t>
            </a:r>
          </a:p>
        </p:txBody>
      </p:sp>
      <p:sp>
        <p:nvSpPr>
          <p:cNvPr id="28681" name="Rectangle 9"/>
          <p:cNvSpPr>
            <a:spLocks noChangeArrowheads="1"/>
          </p:cNvSpPr>
          <p:nvPr/>
        </p:nvSpPr>
        <p:spPr bwMode="auto">
          <a:xfrm>
            <a:off x="4716463" y="4149725"/>
            <a:ext cx="1152525" cy="35877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a:t>
            </a:r>
            <a:r>
              <a:rPr lang="en-US" altLang="zh-TW"/>
              <a:t>’</a:t>
            </a:r>
            <a:r>
              <a:rPr lang="en-US" altLang="zh-TW">
                <a:latin typeface="Tahoma" pitchFamily="34" charset="0"/>
              </a:rPr>
              <a:t> →S</a:t>
            </a:r>
            <a:r>
              <a:rPr lang="en-US" altLang="zh-TW"/>
              <a:t>‧</a:t>
            </a:r>
            <a:r>
              <a:rPr lang="en-US" altLang="zh-TW">
                <a:latin typeface="Tahoma" pitchFamily="34" charset="0"/>
              </a:rPr>
              <a:t>$</a:t>
            </a:r>
          </a:p>
        </p:txBody>
      </p:sp>
      <p:sp>
        <p:nvSpPr>
          <p:cNvPr id="28682" name="Rectangle 10"/>
          <p:cNvSpPr>
            <a:spLocks noChangeArrowheads="1"/>
          </p:cNvSpPr>
          <p:nvPr/>
        </p:nvSpPr>
        <p:spPr bwMode="auto">
          <a:xfrm>
            <a:off x="4716463" y="5084763"/>
            <a:ext cx="1152525" cy="431800"/>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ahoma" pitchFamily="34" charset="0"/>
              </a:rPr>
              <a:t>State 3</a:t>
            </a:r>
          </a:p>
        </p:txBody>
      </p:sp>
      <p:sp>
        <p:nvSpPr>
          <p:cNvPr id="28683" name="Rectangle 11"/>
          <p:cNvSpPr>
            <a:spLocks noChangeArrowheads="1"/>
          </p:cNvSpPr>
          <p:nvPr/>
        </p:nvSpPr>
        <p:spPr bwMode="auto">
          <a:xfrm>
            <a:off x="4716463" y="5516563"/>
            <a:ext cx="1152525" cy="360362"/>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a:t>
            </a:r>
            <a:r>
              <a:rPr lang="en-US" altLang="zh-TW"/>
              <a:t>’</a:t>
            </a:r>
            <a:r>
              <a:rPr lang="en-US" altLang="zh-TW">
                <a:latin typeface="Tahoma" pitchFamily="34" charset="0"/>
              </a:rPr>
              <a:t> →S$</a:t>
            </a:r>
            <a:r>
              <a:rPr lang="en-US" altLang="zh-TW"/>
              <a:t>‧</a:t>
            </a:r>
            <a:endParaRPr lang="en-US" altLang="zh-TW">
              <a:latin typeface="Tahoma" pitchFamily="34" charset="0"/>
            </a:endParaRPr>
          </a:p>
        </p:txBody>
      </p:sp>
      <p:sp>
        <p:nvSpPr>
          <p:cNvPr id="28684" name="Line 12"/>
          <p:cNvSpPr>
            <a:spLocks noChangeShapeType="1"/>
          </p:cNvSpPr>
          <p:nvPr/>
        </p:nvSpPr>
        <p:spPr bwMode="auto">
          <a:xfrm>
            <a:off x="3492500" y="2924175"/>
            <a:ext cx="1223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685" name="Line 13"/>
          <p:cNvSpPr>
            <a:spLocks noChangeShapeType="1"/>
          </p:cNvSpPr>
          <p:nvPr/>
        </p:nvSpPr>
        <p:spPr bwMode="auto">
          <a:xfrm>
            <a:off x="3492500" y="3357563"/>
            <a:ext cx="18002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8686" name="Line 14"/>
          <p:cNvSpPr>
            <a:spLocks noChangeShapeType="1"/>
          </p:cNvSpPr>
          <p:nvPr/>
        </p:nvSpPr>
        <p:spPr bwMode="auto">
          <a:xfrm>
            <a:off x="5292725" y="3357563"/>
            <a:ext cx="0" cy="358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687" name="Line 15"/>
          <p:cNvSpPr>
            <a:spLocks noChangeShapeType="1"/>
          </p:cNvSpPr>
          <p:nvPr/>
        </p:nvSpPr>
        <p:spPr bwMode="auto">
          <a:xfrm>
            <a:off x="5292725" y="4508500"/>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28688" name="Rectangle 17"/>
          <p:cNvSpPr>
            <a:spLocks noChangeArrowheads="1"/>
          </p:cNvSpPr>
          <p:nvPr/>
        </p:nvSpPr>
        <p:spPr bwMode="auto">
          <a:xfrm>
            <a:off x="3851275" y="2492375"/>
            <a:ext cx="363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TW">
                <a:latin typeface="Tahoma" pitchFamily="34" charset="0"/>
              </a:rPr>
              <a:t>id</a:t>
            </a:r>
          </a:p>
        </p:txBody>
      </p:sp>
      <p:sp>
        <p:nvSpPr>
          <p:cNvPr id="28689" name="Rectangle 18"/>
          <p:cNvSpPr>
            <a:spLocks noChangeArrowheads="1"/>
          </p:cNvSpPr>
          <p:nvPr/>
        </p:nvSpPr>
        <p:spPr bwMode="auto">
          <a:xfrm>
            <a:off x="4140200" y="3429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TW">
                <a:latin typeface="Tahoma" pitchFamily="34" charset="0"/>
              </a:rPr>
              <a:t>S</a:t>
            </a:r>
          </a:p>
        </p:txBody>
      </p:sp>
      <p:sp>
        <p:nvSpPr>
          <p:cNvPr id="28690" name="Rectangle 19"/>
          <p:cNvSpPr>
            <a:spLocks noChangeArrowheads="1"/>
          </p:cNvSpPr>
          <p:nvPr/>
        </p:nvSpPr>
        <p:spPr bwMode="auto">
          <a:xfrm>
            <a:off x="4787900" y="4581525"/>
            <a:ext cx="309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TW">
                <a:latin typeface="Tahoma" pitchFamily="34" charset="0"/>
              </a:rPr>
              <a:t>$</a:t>
            </a:r>
          </a:p>
        </p:txBody>
      </p:sp>
      <p:sp>
        <p:nvSpPr>
          <p:cNvPr id="28691" name="投影片編號版面配置區 17"/>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B5E066B-0412-4563-A5B6-3EEDC85C14E0}" type="slidenum">
              <a:rPr kumimoji="0" lang="en-US" altLang="zh-TW" smtClean="0"/>
              <a:pPr eaLnBrk="1" hangingPunct="1"/>
              <a:t>34</a:t>
            </a:fld>
            <a:endParaRPr kumimoji="0" lang="en-US" altLang="zh-TW" smtClean="0"/>
          </a:p>
        </p:txBody>
      </p:sp>
      <p:sp>
        <p:nvSpPr>
          <p:cNvPr id="29699" name="Rectangle 2"/>
          <p:cNvSpPr>
            <a:spLocks noGrp="1" noChangeArrowheads="1"/>
          </p:cNvSpPr>
          <p:nvPr>
            <p:ph type="title" idx="4294967295"/>
          </p:nvPr>
        </p:nvSpPr>
        <p:spPr/>
        <p:txBody>
          <a:bodyPr anchor="b"/>
          <a:lstStyle/>
          <a:p>
            <a:pPr eaLnBrk="1" hangingPunct="1"/>
            <a:r>
              <a:rPr lang="en-US" altLang="zh-TW" smtClean="0"/>
              <a:t>LR</a:t>
            </a:r>
            <a:r>
              <a:rPr lang="en-US" altLang="zh-TW" smtClean="0">
                <a:cs typeface="Arial" charset="0"/>
              </a:rPr>
              <a:t>(0) Transition Diagram (Cont.) </a:t>
            </a:r>
          </a:p>
        </p:txBody>
      </p:sp>
      <p:sp>
        <p:nvSpPr>
          <p:cNvPr id="29700" name="Rectangle 3"/>
          <p:cNvSpPr>
            <a:spLocks noGrp="1" noChangeArrowheads="1"/>
          </p:cNvSpPr>
          <p:nvPr>
            <p:ph type="body" idx="4294967295"/>
          </p:nvPr>
        </p:nvSpPr>
        <p:spPr/>
        <p:txBody>
          <a:bodyPr/>
          <a:lstStyle/>
          <a:p>
            <a:pPr eaLnBrk="1" hangingPunct="1">
              <a:lnSpc>
                <a:spcPct val="90000"/>
              </a:lnSpc>
              <a:buFontTx/>
              <a:buNone/>
            </a:pPr>
            <a:r>
              <a:rPr lang="en-US" altLang="zh-TW" smtClean="0"/>
              <a:t> Each state in the Transition Diagram, </a:t>
            </a:r>
          </a:p>
          <a:p>
            <a:pPr eaLnBrk="1" hangingPunct="1">
              <a:lnSpc>
                <a:spcPct val="90000"/>
              </a:lnSpc>
              <a:buFontTx/>
              <a:buNone/>
            </a:pPr>
            <a:r>
              <a:rPr lang="en-US" altLang="zh-TW" smtClean="0"/>
              <a:t>  </a:t>
            </a:r>
          </a:p>
          <a:p>
            <a:pPr eaLnBrk="1" hangingPunct="1">
              <a:lnSpc>
                <a:spcPct val="90000"/>
              </a:lnSpc>
              <a:buFontTx/>
              <a:buNone/>
            </a:pPr>
            <a:r>
              <a:rPr lang="en-US" altLang="zh-TW" smtClean="0"/>
              <a:t>  </a:t>
            </a:r>
            <a:r>
              <a:rPr lang="en-US" altLang="zh-TW" i="1" smtClean="0"/>
              <a:t>either</a:t>
            </a:r>
            <a:r>
              <a:rPr lang="en-US" altLang="zh-TW" smtClean="0"/>
              <a:t> signals a </a:t>
            </a:r>
            <a:r>
              <a:rPr lang="en-US" altLang="zh-TW" smtClean="0">
                <a:solidFill>
                  <a:srgbClr val="000099"/>
                </a:solidFill>
              </a:rPr>
              <a:t>shift</a:t>
            </a:r>
            <a:r>
              <a:rPr lang="en-US" altLang="zh-TW" smtClean="0"/>
              <a:t> </a:t>
            </a:r>
          </a:p>
          <a:p>
            <a:pPr eaLnBrk="1" hangingPunct="1">
              <a:lnSpc>
                <a:spcPct val="90000"/>
              </a:lnSpc>
              <a:buFontTx/>
              <a:buNone/>
            </a:pPr>
            <a:r>
              <a:rPr lang="en-US" altLang="zh-TW" smtClean="0"/>
              <a:t>    (‧moves to right of a terminal) </a:t>
            </a:r>
          </a:p>
          <a:p>
            <a:pPr eaLnBrk="1" hangingPunct="1">
              <a:lnSpc>
                <a:spcPct val="90000"/>
              </a:lnSpc>
              <a:buFontTx/>
              <a:buNone/>
            </a:pPr>
            <a:endParaRPr lang="en-US" altLang="zh-TW" smtClean="0"/>
          </a:p>
          <a:p>
            <a:pPr eaLnBrk="1" hangingPunct="1">
              <a:lnSpc>
                <a:spcPct val="90000"/>
              </a:lnSpc>
              <a:buFontTx/>
              <a:buNone/>
            </a:pPr>
            <a:r>
              <a:rPr lang="en-US" altLang="zh-TW" smtClean="0"/>
              <a:t>  </a:t>
            </a:r>
            <a:r>
              <a:rPr lang="en-US" altLang="zh-TW" i="1" smtClean="0"/>
              <a:t>or</a:t>
            </a:r>
            <a:r>
              <a:rPr lang="en-US" altLang="zh-TW" smtClean="0"/>
              <a:t>      signals a </a:t>
            </a:r>
            <a:r>
              <a:rPr lang="en-US" altLang="zh-TW" smtClean="0">
                <a:solidFill>
                  <a:srgbClr val="000099"/>
                </a:solidFill>
              </a:rPr>
              <a:t>reduce</a:t>
            </a:r>
            <a:r>
              <a:rPr lang="en-US" altLang="zh-TW" smtClean="0">
                <a:solidFill>
                  <a:srgbClr val="FF0000"/>
                </a:solidFill>
              </a:rPr>
              <a:t> </a:t>
            </a:r>
          </a:p>
          <a:p>
            <a:pPr eaLnBrk="1" hangingPunct="1">
              <a:lnSpc>
                <a:spcPct val="90000"/>
              </a:lnSpc>
              <a:buFontTx/>
              <a:buNone/>
            </a:pPr>
            <a:r>
              <a:rPr lang="en-US" altLang="zh-TW" smtClean="0">
                <a:solidFill>
                  <a:srgbClr val="FF0000"/>
                </a:solidFill>
              </a:rPr>
              <a:t>     </a:t>
            </a:r>
            <a:r>
              <a:rPr lang="en-US" altLang="zh-TW" smtClean="0"/>
              <a:t>(reducing the RHS </a:t>
            </a:r>
            <a:r>
              <a:rPr lang="en-US" altLang="zh-TW" b="1" smtClean="0"/>
              <a:t>handle</a:t>
            </a:r>
            <a:r>
              <a:rPr lang="en-US" altLang="zh-TW" smtClean="0"/>
              <a:t> to LHS) </a:t>
            </a:r>
          </a:p>
          <a:p>
            <a:pPr eaLnBrk="1" hangingPunct="1">
              <a:lnSpc>
                <a:spcPct val="90000"/>
              </a:lnSpc>
              <a:buFontTx/>
              <a:buNone/>
            </a:pPr>
            <a:r>
              <a:rPr lang="en-US" altLang="zh-TW" smtClean="0"/>
              <a:t> </a:t>
            </a:r>
          </a:p>
        </p:txBody>
      </p:sp>
      <p:sp>
        <p:nvSpPr>
          <p:cNvPr id="2970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FA028D2C-8422-40EC-9710-33FB8D8B171C}" type="slidenum">
              <a:rPr kumimoji="0" lang="en-US" altLang="zh-TW" smtClean="0"/>
              <a:pPr eaLnBrk="1" hangingPunct="1"/>
              <a:t>35</a:t>
            </a:fld>
            <a:endParaRPr kumimoji="0" lang="en-US" altLang="zh-TW" smtClean="0"/>
          </a:p>
        </p:txBody>
      </p:sp>
      <p:sp>
        <p:nvSpPr>
          <p:cNvPr id="30723" name="Rectangle 2"/>
          <p:cNvSpPr>
            <a:spLocks noGrp="1" noChangeArrowheads="1"/>
          </p:cNvSpPr>
          <p:nvPr>
            <p:ph type="title" idx="4294967295"/>
          </p:nvPr>
        </p:nvSpPr>
        <p:spPr/>
        <p:txBody>
          <a:bodyPr anchor="b"/>
          <a:lstStyle/>
          <a:p>
            <a:pPr eaLnBrk="1" hangingPunct="1"/>
            <a:r>
              <a:rPr lang="en-US" altLang="zh-TW" smtClean="0"/>
              <a:t>LR(0) Go_to table</a:t>
            </a:r>
          </a:p>
        </p:txBody>
      </p:sp>
      <p:graphicFrame>
        <p:nvGraphicFramePr>
          <p:cNvPr id="25659" name="Group 59"/>
          <p:cNvGraphicFramePr>
            <a:graphicFrameLocks noGrp="1"/>
          </p:cNvGraphicFramePr>
          <p:nvPr>
            <p:ph type="clipArt" sz="half" idx="4294967295"/>
          </p:nvPr>
        </p:nvGraphicFramePr>
        <p:xfrm>
          <a:off x="457200" y="1600200"/>
          <a:ext cx="7858125" cy="3524250"/>
        </p:xfrm>
        <a:graphic>
          <a:graphicData uri="http://schemas.openxmlformats.org/drawingml/2006/table">
            <a:tbl>
              <a:tblPr/>
              <a:tblGrid>
                <a:gridCol w="1965325"/>
                <a:gridCol w="1965325"/>
                <a:gridCol w="1962150"/>
                <a:gridCol w="1965325"/>
              </a:tblGrid>
              <a:tr h="5873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r>
              <a:tr h="5873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59" name="Rectangle 56"/>
          <p:cNvSpPr>
            <a:spLocks noGrp="1" noChangeArrowheads="1"/>
          </p:cNvSpPr>
          <p:nvPr>
            <p:ph type="body" sz="half" idx="4294967295"/>
          </p:nvPr>
        </p:nvSpPr>
        <p:spPr>
          <a:xfrm>
            <a:off x="461963" y="5527675"/>
            <a:ext cx="5489575" cy="555625"/>
          </a:xfrm>
        </p:spPr>
        <p:txBody>
          <a:bodyPr/>
          <a:lstStyle/>
          <a:p>
            <a:pPr eaLnBrk="1" hangingPunct="1">
              <a:lnSpc>
                <a:spcPct val="90000"/>
              </a:lnSpc>
              <a:buFontTx/>
              <a:buNone/>
            </a:pPr>
            <a:r>
              <a:rPr lang="en-US" altLang="zh-TW" sz="2800" smtClean="0">
                <a:ea typeface="標楷體" pitchFamily="65" charset="-120"/>
              </a:rPr>
              <a:t>The blanks above indicate errors</a:t>
            </a:r>
            <a:r>
              <a:rPr lang="en-US" altLang="zh-TW" sz="2800" smtClean="0"/>
              <a:t>.</a:t>
            </a:r>
          </a:p>
        </p:txBody>
      </p:sp>
      <p:sp>
        <p:nvSpPr>
          <p:cNvPr id="30760" name="投影片編號版面配置區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AA58F20C-BAA5-4918-8A06-77E6EE8D0231}" type="slidenum">
              <a:rPr kumimoji="0" lang="en-US" altLang="zh-TW" smtClean="0"/>
              <a:pPr eaLnBrk="1" hangingPunct="1"/>
              <a:t>36</a:t>
            </a:fld>
            <a:endParaRPr kumimoji="0" lang="en-US" altLang="zh-TW" smtClean="0"/>
          </a:p>
        </p:txBody>
      </p:sp>
      <p:sp>
        <p:nvSpPr>
          <p:cNvPr id="31747" name="Rectangle 2"/>
          <p:cNvSpPr>
            <a:spLocks noGrp="1" noChangeArrowheads="1"/>
          </p:cNvSpPr>
          <p:nvPr>
            <p:ph type="title" idx="4294967295"/>
          </p:nvPr>
        </p:nvSpPr>
        <p:spPr/>
        <p:txBody>
          <a:bodyPr anchor="b"/>
          <a:lstStyle/>
          <a:p>
            <a:pPr eaLnBrk="1" hangingPunct="1"/>
            <a:r>
              <a:rPr lang="en-US" altLang="zh-TW" smtClean="0"/>
              <a:t>LR(0) Action table</a:t>
            </a:r>
          </a:p>
        </p:txBody>
      </p:sp>
      <p:graphicFrame>
        <p:nvGraphicFramePr>
          <p:cNvPr id="125979" name="Group 27"/>
          <p:cNvGraphicFramePr>
            <a:graphicFrameLocks noGrp="1"/>
          </p:cNvGraphicFramePr>
          <p:nvPr>
            <p:ph idx="4294967295"/>
          </p:nvPr>
        </p:nvGraphicFramePr>
        <p:xfrm>
          <a:off x="901700" y="2562225"/>
          <a:ext cx="7415213" cy="1176338"/>
        </p:xfrm>
        <a:graphic>
          <a:graphicData uri="http://schemas.openxmlformats.org/drawingml/2006/table">
            <a:tbl>
              <a:tblPr/>
              <a:tblGrid>
                <a:gridCol w="1482725"/>
                <a:gridCol w="1482725"/>
                <a:gridCol w="1484313"/>
                <a:gridCol w="1482725"/>
                <a:gridCol w="1482725"/>
              </a:tblGrid>
              <a:tr h="5889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73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768" name="Rectangle 26"/>
          <p:cNvSpPr>
            <a:spLocks noChangeArrowheads="1"/>
          </p:cNvSpPr>
          <p:nvPr/>
        </p:nvSpPr>
        <p:spPr bwMode="auto">
          <a:xfrm>
            <a:off x="1547813" y="4005263"/>
            <a:ext cx="71278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ct val="20000"/>
              </a:spcBef>
              <a:buClr>
                <a:schemeClr val="tx2"/>
              </a:buClr>
              <a:buSzPct val="70000"/>
              <a:buFont typeface="Wingdings" pitchFamily="2" charset="2"/>
              <a:buChar char="l"/>
            </a:pPr>
            <a:r>
              <a:rPr lang="en-US" altLang="zh-TW" sz="2200"/>
              <a:t>S for shift</a:t>
            </a:r>
          </a:p>
          <a:p>
            <a:pPr marL="342900" indent="-342900">
              <a:lnSpc>
                <a:spcPct val="80000"/>
              </a:lnSpc>
              <a:spcBef>
                <a:spcPct val="20000"/>
              </a:spcBef>
              <a:buClr>
                <a:schemeClr val="tx2"/>
              </a:buClr>
              <a:buSzPct val="70000"/>
              <a:buFont typeface="Wingdings" pitchFamily="2" charset="2"/>
              <a:buChar char="l"/>
            </a:pPr>
            <a:r>
              <a:rPr lang="en-US" altLang="zh-TW" sz="2200"/>
              <a:t>A for accept</a:t>
            </a:r>
          </a:p>
          <a:p>
            <a:pPr marL="342900" indent="-342900">
              <a:lnSpc>
                <a:spcPct val="80000"/>
              </a:lnSpc>
              <a:spcBef>
                <a:spcPct val="20000"/>
              </a:spcBef>
              <a:buClr>
                <a:schemeClr val="tx2"/>
              </a:buClr>
              <a:buSzPct val="70000"/>
              <a:buFont typeface="Wingdings" pitchFamily="2" charset="2"/>
              <a:buChar char="l"/>
            </a:pPr>
            <a:r>
              <a:rPr lang="en-US" altLang="zh-TW" sz="2200"/>
              <a:t>R2 for reduce by Rule 2</a:t>
            </a:r>
          </a:p>
          <a:p>
            <a:pPr marL="342900" indent="-342900">
              <a:lnSpc>
                <a:spcPct val="80000"/>
              </a:lnSpc>
              <a:spcBef>
                <a:spcPct val="20000"/>
              </a:spcBef>
              <a:buClr>
                <a:schemeClr val="tx2"/>
              </a:buClr>
              <a:buSzPct val="70000"/>
              <a:buFont typeface="Wingdings" pitchFamily="2" charset="2"/>
              <a:buChar char="l"/>
            </a:pPr>
            <a:r>
              <a:rPr lang="en-US" altLang="zh-TW" sz="2200">
                <a:solidFill>
                  <a:srgbClr val="000099"/>
                </a:solidFill>
                <a:ea typeface="標楷體" pitchFamily="65" charset="-120"/>
              </a:rPr>
              <a:t>Each state has only one action</a:t>
            </a:r>
            <a:r>
              <a:rPr lang="en-US" altLang="zh-TW" sz="2200">
                <a:solidFill>
                  <a:schemeClr val="bg2"/>
                </a:solidFill>
                <a:ea typeface="標楷體" pitchFamily="65" charset="-120"/>
              </a:rPr>
              <a:t>.</a:t>
            </a:r>
          </a:p>
        </p:txBody>
      </p:sp>
      <p:sp>
        <p:nvSpPr>
          <p:cNvPr id="31769" name="投影片編號版面配置區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909354B3-D8F8-46D0-AF90-1631A9B53ED5}" type="slidenum">
              <a:rPr kumimoji="0" lang="en-US" altLang="zh-TW" smtClean="0"/>
              <a:pPr eaLnBrk="1" hangingPunct="1"/>
              <a:t>37</a:t>
            </a:fld>
            <a:endParaRPr kumimoji="0" lang="en-US" altLang="zh-TW" smtClean="0"/>
          </a:p>
        </p:txBody>
      </p:sp>
      <p:sp>
        <p:nvSpPr>
          <p:cNvPr id="32771" name="標題 1"/>
          <p:cNvSpPr>
            <a:spLocks noGrp="1"/>
          </p:cNvSpPr>
          <p:nvPr>
            <p:ph type="title" idx="4294967295"/>
          </p:nvPr>
        </p:nvSpPr>
        <p:spPr>
          <a:xfrm>
            <a:off x="457200" y="274638"/>
            <a:ext cx="8229600" cy="868362"/>
          </a:xfrm>
        </p:spPr>
        <p:txBody>
          <a:bodyPr anchor="b"/>
          <a:lstStyle/>
          <a:p>
            <a:pPr eaLnBrk="1" hangingPunct="1"/>
            <a:r>
              <a:rPr lang="en-US" altLang="zh-TW" smtClean="0"/>
              <a:t>LR(0) Parsing</a:t>
            </a:r>
          </a:p>
        </p:txBody>
      </p:sp>
      <p:sp>
        <p:nvSpPr>
          <p:cNvPr id="32772"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
        <p:nvSpPr>
          <p:cNvPr id="32773" name="Rectangle 3"/>
          <p:cNvSpPr>
            <a:spLocks noChangeArrowheads="1"/>
          </p:cNvSpPr>
          <p:nvPr/>
        </p:nvSpPr>
        <p:spPr bwMode="auto">
          <a:xfrm>
            <a:off x="533400" y="1524000"/>
            <a:ext cx="7772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80000"/>
              </a:lnSpc>
              <a:spcBef>
                <a:spcPct val="20000"/>
              </a:spcBef>
            </a:pPr>
            <a:r>
              <a:rPr lang="en-US" altLang="zh-TW" sz="3800" b="1"/>
              <a:t>Stack              Input       Action</a:t>
            </a:r>
          </a:p>
          <a:p>
            <a:pPr marL="342900" indent="-342900">
              <a:lnSpc>
                <a:spcPct val="80000"/>
              </a:lnSpc>
              <a:spcBef>
                <a:spcPct val="20000"/>
              </a:spcBef>
            </a:pPr>
            <a:r>
              <a:rPr lang="en-US" altLang="zh-TW" sz="2800"/>
              <a:t>S0                                    id $            shift</a:t>
            </a:r>
          </a:p>
          <a:p>
            <a:pPr marL="342900" indent="-342900">
              <a:lnSpc>
                <a:spcPct val="80000"/>
              </a:lnSpc>
              <a:spcBef>
                <a:spcPct val="20000"/>
              </a:spcBef>
            </a:pPr>
            <a:r>
              <a:rPr lang="en-US" altLang="zh-TW" sz="2800"/>
              <a:t>S0 id S1                               $            reduce r2</a:t>
            </a:r>
          </a:p>
          <a:p>
            <a:pPr marL="342900" indent="-342900">
              <a:lnSpc>
                <a:spcPct val="80000"/>
              </a:lnSpc>
              <a:spcBef>
                <a:spcPct val="20000"/>
              </a:spcBef>
            </a:pPr>
            <a:r>
              <a:rPr lang="en-US" altLang="zh-TW" sz="2800"/>
              <a:t>S0 S S2                               $             shift</a:t>
            </a:r>
          </a:p>
          <a:p>
            <a:pPr marL="342900" indent="-342900">
              <a:lnSpc>
                <a:spcPct val="80000"/>
              </a:lnSpc>
              <a:spcBef>
                <a:spcPct val="20000"/>
              </a:spcBef>
            </a:pPr>
            <a:r>
              <a:rPr lang="en-US" altLang="zh-TW" sz="2800"/>
              <a:t>S0 S S2 $ S3                                     reduce r1</a:t>
            </a:r>
          </a:p>
          <a:p>
            <a:pPr marL="342900" indent="-342900">
              <a:lnSpc>
                <a:spcPct val="80000"/>
              </a:lnSpc>
              <a:spcBef>
                <a:spcPct val="20000"/>
              </a:spcBef>
            </a:pPr>
            <a:r>
              <a:rPr lang="en-US" altLang="zh-TW" sz="2800"/>
              <a:t>S0 S’						   accept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A0BE2CAE-B87D-443E-954A-C22BE4068CFA}" type="slidenum">
              <a:rPr kumimoji="0" lang="en-US" altLang="zh-TW" smtClean="0"/>
              <a:pPr eaLnBrk="1" hangingPunct="1"/>
              <a:t>38</a:t>
            </a:fld>
            <a:endParaRPr kumimoji="0" lang="en-US" altLang="zh-TW" smtClean="0"/>
          </a:p>
        </p:txBody>
      </p:sp>
      <p:sp>
        <p:nvSpPr>
          <p:cNvPr id="33795" name="Rectangle 2"/>
          <p:cNvSpPr>
            <a:spLocks noGrp="1" noChangeArrowheads="1"/>
          </p:cNvSpPr>
          <p:nvPr>
            <p:ph type="title" idx="4294967295"/>
          </p:nvPr>
        </p:nvSpPr>
        <p:spPr/>
        <p:txBody>
          <a:bodyPr anchor="b"/>
          <a:lstStyle/>
          <a:p>
            <a:pPr eaLnBrk="1" hangingPunct="1"/>
            <a:r>
              <a:rPr lang="en-US" altLang="zh-TW" smtClean="0"/>
              <a:t>Another LR(0) Example</a:t>
            </a:r>
            <a:endParaRPr lang="en-US" altLang="zh-TW" smtClean="0">
              <a:latin typeface="Times New Roman" pitchFamily="18" charset="0"/>
            </a:endParaRPr>
          </a:p>
        </p:txBody>
      </p:sp>
      <p:sp>
        <p:nvSpPr>
          <p:cNvPr id="33796" name="Rectangle 3"/>
          <p:cNvSpPr>
            <a:spLocks noGrp="1" noChangeArrowheads="1"/>
          </p:cNvSpPr>
          <p:nvPr>
            <p:ph type="body" idx="4294967295"/>
          </p:nvPr>
        </p:nvSpPr>
        <p:spPr/>
        <p:txBody>
          <a:bodyPr/>
          <a:lstStyle/>
          <a:p>
            <a:pPr eaLnBrk="1" hangingPunct="1">
              <a:buFontTx/>
              <a:buNone/>
            </a:pPr>
            <a:r>
              <a:rPr lang="en-US" altLang="zh-TW" dirty="0" smtClean="0">
                <a:latin typeface="Corbel" pitchFamily="34" charset="0"/>
              </a:rPr>
              <a:t>         Grammar:	</a:t>
            </a:r>
          </a:p>
          <a:p>
            <a:pPr eaLnBrk="1" hangingPunct="1">
              <a:buFontTx/>
              <a:buNone/>
            </a:pPr>
            <a:r>
              <a:rPr lang="en-US" altLang="zh-TW" dirty="0" smtClean="0">
                <a:latin typeface="Corbel" pitchFamily="34" charset="0"/>
              </a:rPr>
              <a:t>                       S→E $                     r1</a:t>
            </a:r>
          </a:p>
          <a:p>
            <a:pPr eaLnBrk="1" hangingPunct="1">
              <a:buFontTx/>
              <a:buNone/>
            </a:pPr>
            <a:r>
              <a:rPr lang="en-US" altLang="zh-TW" dirty="0" smtClean="0">
                <a:latin typeface="Corbel" pitchFamily="34" charset="0"/>
              </a:rPr>
              <a:t>	                   E→E+T                  r2</a:t>
            </a:r>
          </a:p>
          <a:p>
            <a:pPr eaLnBrk="1" hangingPunct="1">
              <a:buFontTx/>
              <a:buNone/>
            </a:pPr>
            <a:r>
              <a:rPr lang="en-US" altLang="zh-TW" dirty="0" smtClean="0">
                <a:latin typeface="Corbel" pitchFamily="34" charset="0"/>
              </a:rPr>
              <a:t>                               |  T                    r3</a:t>
            </a:r>
          </a:p>
          <a:p>
            <a:pPr eaLnBrk="1" hangingPunct="1">
              <a:buFontTx/>
              <a:buNone/>
            </a:pPr>
            <a:r>
              <a:rPr lang="en-US" altLang="zh-TW" dirty="0" smtClean="0">
                <a:latin typeface="Corbel" pitchFamily="34" charset="0"/>
              </a:rPr>
              <a:t>	                   T→ID                     r4</a:t>
            </a:r>
          </a:p>
          <a:p>
            <a:pPr eaLnBrk="1" hangingPunct="1">
              <a:buFontTx/>
              <a:buNone/>
            </a:pPr>
            <a:r>
              <a:rPr lang="en-US" altLang="zh-TW" dirty="0" smtClean="0">
                <a:latin typeface="Corbel" pitchFamily="34" charset="0"/>
              </a:rPr>
              <a:t>                              |  (E)                   r5</a:t>
            </a:r>
          </a:p>
        </p:txBody>
      </p:sp>
      <p:sp>
        <p:nvSpPr>
          <p:cNvPr id="3379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7BE1C37C-E5E4-4EBF-B556-F67E5A9413A8}" type="slidenum">
              <a:rPr kumimoji="0" lang="en-US" altLang="zh-TW" smtClean="0"/>
              <a:pPr eaLnBrk="1" hangingPunct="1"/>
              <a:t>39</a:t>
            </a:fld>
            <a:endParaRPr kumimoji="0" lang="en-US" altLang="zh-TW" smtClean="0"/>
          </a:p>
        </p:txBody>
      </p:sp>
      <p:sp>
        <p:nvSpPr>
          <p:cNvPr id="34819" name="Rectangle 2"/>
          <p:cNvSpPr>
            <a:spLocks noGrp="1" noChangeArrowheads="1"/>
          </p:cNvSpPr>
          <p:nvPr>
            <p:ph type="title" idx="4294967295"/>
          </p:nvPr>
        </p:nvSpPr>
        <p:spPr>
          <a:xfrm>
            <a:off x="468313" y="188913"/>
            <a:ext cx="8229600" cy="573087"/>
          </a:xfrm>
        </p:spPr>
        <p:txBody>
          <a:bodyPr anchor="b"/>
          <a:lstStyle/>
          <a:p>
            <a:pPr eaLnBrk="1" hangingPunct="1"/>
            <a:r>
              <a:rPr lang="en-US" altLang="zh-TW" sz="4000" smtClean="0"/>
              <a:t>LR(0) Transition Diagram</a:t>
            </a:r>
          </a:p>
        </p:txBody>
      </p:sp>
      <p:sp>
        <p:nvSpPr>
          <p:cNvPr id="34820" name="Rectangle 4"/>
          <p:cNvSpPr>
            <a:spLocks noChangeArrowheads="1"/>
          </p:cNvSpPr>
          <p:nvPr/>
        </p:nvSpPr>
        <p:spPr bwMode="auto">
          <a:xfrm>
            <a:off x="776288" y="1201738"/>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dirty="0">
                <a:latin typeface="Times New Roman" pitchFamily="18" charset="0"/>
              </a:rPr>
              <a:t>State 0</a:t>
            </a:r>
          </a:p>
        </p:txBody>
      </p:sp>
      <p:sp>
        <p:nvSpPr>
          <p:cNvPr id="34821" name="Rectangle 5"/>
          <p:cNvSpPr>
            <a:spLocks noChangeArrowheads="1"/>
          </p:cNvSpPr>
          <p:nvPr/>
        </p:nvSpPr>
        <p:spPr bwMode="auto">
          <a:xfrm>
            <a:off x="6248400" y="4873625"/>
            <a:ext cx="1439863" cy="50641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T→(E‧)</a:t>
            </a:r>
          </a:p>
          <a:p>
            <a:pPr algn="ctr"/>
            <a:r>
              <a:rPr lang="en-US" altLang="zh-TW">
                <a:latin typeface="Times New Roman" pitchFamily="18" charset="0"/>
              </a:rPr>
              <a:t>E→E‧+T</a:t>
            </a:r>
          </a:p>
        </p:txBody>
      </p:sp>
      <p:sp>
        <p:nvSpPr>
          <p:cNvPr id="34822" name="Rectangle 6"/>
          <p:cNvSpPr>
            <a:spLocks noChangeArrowheads="1"/>
          </p:cNvSpPr>
          <p:nvPr/>
        </p:nvSpPr>
        <p:spPr bwMode="auto">
          <a:xfrm>
            <a:off x="6248400" y="4514850"/>
            <a:ext cx="1439863"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7</a:t>
            </a:r>
          </a:p>
        </p:txBody>
      </p:sp>
      <p:sp>
        <p:nvSpPr>
          <p:cNvPr id="34823" name="Rectangle 7"/>
          <p:cNvSpPr>
            <a:spLocks noChangeArrowheads="1"/>
          </p:cNvSpPr>
          <p:nvPr/>
        </p:nvSpPr>
        <p:spPr bwMode="auto">
          <a:xfrm>
            <a:off x="6248400" y="2427288"/>
            <a:ext cx="1439863" cy="13668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T→(‧E)</a:t>
            </a:r>
          </a:p>
          <a:p>
            <a:pPr algn="ctr"/>
            <a:r>
              <a:rPr lang="en-US" altLang="zh-TW">
                <a:latin typeface="Times New Roman" pitchFamily="18" charset="0"/>
              </a:rPr>
              <a:t>E→‧E+T</a:t>
            </a:r>
          </a:p>
          <a:p>
            <a:pPr algn="ctr"/>
            <a:r>
              <a:rPr lang="en-US" altLang="zh-TW">
                <a:latin typeface="Times New Roman" pitchFamily="18" charset="0"/>
              </a:rPr>
              <a:t>E→‧T</a:t>
            </a:r>
          </a:p>
          <a:p>
            <a:pPr algn="ctr"/>
            <a:r>
              <a:rPr lang="en-US" altLang="zh-TW">
                <a:latin typeface="Times New Roman" pitchFamily="18" charset="0"/>
              </a:rPr>
              <a:t>T→‧id</a:t>
            </a:r>
          </a:p>
          <a:p>
            <a:pPr algn="ctr"/>
            <a:r>
              <a:rPr lang="en-US" altLang="zh-TW">
                <a:latin typeface="Times New Roman" pitchFamily="18" charset="0"/>
              </a:rPr>
              <a:t>T→‧(E)</a:t>
            </a:r>
          </a:p>
        </p:txBody>
      </p:sp>
      <p:sp>
        <p:nvSpPr>
          <p:cNvPr id="34824" name="Rectangle 8"/>
          <p:cNvSpPr>
            <a:spLocks noChangeArrowheads="1"/>
          </p:cNvSpPr>
          <p:nvPr/>
        </p:nvSpPr>
        <p:spPr bwMode="auto">
          <a:xfrm>
            <a:off x="6248400" y="2066925"/>
            <a:ext cx="1439863"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34825" name="Rectangle 9"/>
          <p:cNvSpPr>
            <a:spLocks noChangeArrowheads="1"/>
          </p:cNvSpPr>
          <p:nvPr/>
        </p:nvSpPr>
        <p:spPr bwMode="auto">
          <a:xfrm>
            <a:off x="6248400" y="1274763"/>
            <a:ext cx="1439863"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E→T‧</a:t>
            </a:r>
          </a:p>
        </p:txBody>
      </p:sp>
      <p:sp>
        <p:nvSpPr>
          <p:cNvPr id="34826" name="Rectangle 10"/>
          <p:cNvSpPr>
            <a:spLocks noChangeArrowheads="1"/>
          </p:cNvSpPr>
          <p:nvPr/>
        </p:nvSpPr>
        <p:spPr bwMode="auto">
          <a:xfrm>
            <a:off x="6248400" y="914400"/>
            <a:ext cx="1439863"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9</a:t>
            </a:r>
          </a:p>
        </p:txBody>
      </p:sp>
      <p:sp>
        <p:nvSpPr>
          <p:cNvPr id="34827" name="Rectangle 11"/>
          <p:cNvSpPr>
            <a:spLocks noChangeArrowheads="1"/>
          </p:cNvSpPr>
          <p:nvPr/>
        </p:nvSpPr>
        <p:spPr bwMode="auto">
          <a:xfrm>
            <a:off x="3440113" y="4154488"/>
            <a:ext cx="1439862" cy="790575"/>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E→E+‧T</a:t>
            </a:r>
          </a:p>
          <a:p>
            <a:pPr algn="ctr"/>
            <a:r>
              <a:rPr lang="en-US" altLang="zh-TW">
                <a:latin typeface="Times New Roman" pitchFamily="18" charset="0"/>
              </a:rPr>
              <a:t>T→‧id</a:t>
            </a:r>
          </a:p>
          <a:p>
            <a:pPr algn="ctr"/>
            <a:r>
              <a:rPr lang="en-US" altLang="zh-TW">
                <a:latin typeface="Times New Roman" pitchFamily="18" charset="0"/>
              </a:rPr>
              <a:t>T→‧(E)</a:t>
            </a:r>
          </a:p>
        </p:txBody>
      </p:sp>
      <p:sp>
        <p:nvSpPr>
          <p:cNvPr id="34828" name="Rectangle 12"/>
          <p:cNvSpPr>
            <a:spLocks noChangeArrowheads="1"/>
          </p:cNvSpPr>
          <p:nvPr/>
        </p:nvSpPr>
        <p:spPr bwMode="auto">
          <a:xfrm>
            <a:off x="3440113" y="3794125"/>
            <a:ext cx="1439862"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34829" name="Rectangle 13"/>
          <p:cNvSpPr>
            <a:spLocks noChangeArrowheads="1"/>
          </p:cNvSpPr>
          <p:nvPr/>
        </p:nvSpPr>
        <p:spPr bwMode="auto">
          <a:xfrm>
            <a:off x="3440113" y="5883275"/>
            <a:ext cx="1439862"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E→E+T‧</a:t>
            </a:r>
          </a:p>
        </p:txBody>
      </p:sp>
      <p:sp>
        <p:nvSpPr>
          <p:cNvPr id="34830" name="Rectangle 14"/>
          <p:cNvSpPr>
            <a:spLocks noChangeArrowheads="1"/>
          </p:cNvSpPr>
          <p:nvPr/>
        </p:nvSpPr>
        <p:spPr bwMode="auto">
          <a:xfrm>
            <a:off x="3440113" y="5522913"/>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34831" name="Rectangle 15"/>
          <p:cNvSpPr>
            <a:spLocks noChangeArrowheads="1"/>
          </p:cNvSpPr>
          <p:nvPr/>
        </p:nvSpPr>
        <p:spPr bwMode="auto">
          <a:xfrm>
            <a:off x="6248400" y="6243638"/>
            <a:ext cx="1439863"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T→(E) ‧</a:t>
            </a:r>
          </a:p>
        </p:txBody>
      </p:sp>
      <p:sp>
        <p:nvSpPr>
          <p:cNvPr id="34832" name="Rectangle 16"/>
          <p:cNvSpPr>
            <a:spLocks noChangeArrowheads="1"/>
          </p:cNvSpPr>
          <p:nvPr/>
        </p:nvSpPr>
        <p:spPr bwMode="auto">
          <a:xfrm>
            <a:off x="6248400" y="5883275"/>
            <a:ext cx="1439863"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8</a:t>
            </a:r>
          </a:p>
        </p:txBody>
      </p:sp>
      <p:sp>
        <p:nvSpPr>
          <p:cNvPr id="34833" name="Rectangle 17"/>
          <p:cNvSpPr>
            <a:spLocks noChangeArrowheads="1"/>
          </p:cNvSpPr>
          <p:nvPr/>
        </p:nvSpPr>
        <p:spPr bwMode="auto">
          <a:xfrm>
            <a:off x="776288" y="5954713"/>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S→E$‧</a:t>
            </a:r>
          </a:p>
        </p:txBody>
      </p:sp>
      <p:sp>
        <p:nvSpPr>
          <p:cNvPr id="34834" name="Rectangle 18"/>
          <p:cNvSpPr>
            <a:spLocks noChangeArrowheads="1"/>
          </p:cNvSpPr>
          <p:nvPr/>
        </p:nvSpPr>
        <p:spPr bwMode="auto">
          <a:xfrm>
            <a:off x="776288" y="5594350"/>
            <a:ext cx="1439862"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34835" name="Rectangle 19"/>
          <p:cNvSpPr>
            <a:spLocks noChangeArrowheads="1"/>
          </p:cNvSpPr>
          <p:nvPr/>
        </p:nvSpPr>
        <p:spPr bwMode="auto">
          <a:xfrm>
            <a:off x="776288" y="4514850"/>
            <a:ext cx="1439862" cy="504825"/>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S→E‧$</a:t>
            </a:r>
          </a:p>
          <a:p>
            <a:pPr algn="ctr"/>
            <a:r>
              <a:rPr lang="en-US" altLang="zh-TW">
                <a:latin typeface="Times New Roman" pitchFamily="18" charset="0"/>
              </a:rPr>
              <a:t>E→E‧+T</a:t>
            </a:r>
          </a:p>
        </p:txBody>
      </p:sp>
      <p:sp>
        <p:nvSpPr>
          <p:cNvPr id="34836" name="Rectangle 20"/>
          <p:cNvSpPr>
            <a:spLocks noChangeArrowheads="1"/>
          </p:cNvSpPr>
          <p:nvPr/>
        </p:nvSpPr>
        <p:spPr bwMode="auto">
          <a:xfrm>
            <a:off x="776288" y="4154488"/>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34837" name="Rectangle 21"/>
          <p:cNvSpPr>
            <a:spLocks noChangeArrowheads="1"/>
          </p:cNvSpPr>
          <p:nvPr/>
        </p:nvSpPr>
        <p:spPr bwMode="auto">
          <a:xfrm>
            <a:off x="3440113" y="2786063"/>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T→id‧</a:t>
            </a:r>
          </a:p>
        </p:txBody>
      </p:sp>
      <p:sp>
        <p:nvSpPr>
          <p:cNvPr id="34838" name="Rectangle 22"/>
          <p:cNvSpPr>
            <a:spLocks noChangeArrowheads="1"/>
          </p:cNvSpPr>
          <p:nvPr/>
        </p:nvSpPr>
        <p:spPr bwMode="auto">
          <a:xfrm>
            <a:off x="3440113" y="2425700"/>
            <a:ext cx="1439862"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34839" name="Rectangle 23"/>
          <p:cNvSpPr>
            <a:spLocks noChangeArrowheads="1"/>
          </p:cNvSpPr>
          <p:nvPr/>
        </p:nvSpPr>
        <p:spPr bwMode="auto">
          <a:xfrm>
            <a:off x="776288" y="1562100"/>
            <a:ext cx="1439862" cy="1439863"/>
          </a:xfrm>
          <a:prstGeom prst="rect">
            <a:avLst/>
          </a:prstGeom>
          <a:solidFill>
            <a:schemeClr val="bg1"/>
          </a:solidFill>
          <a:ln w="9525">
            <a:solidFill>
              <a:schemeClr val="tx1"/>
            </a:solidFill>
            <a:miter lim="800000"/>
            <a:headEnd/>
            <a:tailEnd/>
          </a:ln>
        </p:spPr>
        <p:txBody>
          <a:bodyPr wrap="none" anchor="ctr"/>
          <a:lstStyle/>
          <a:p>
            <a:r>
              <a:rPr lang="en-US" altLang="zh-TW" dirty="0">
                <a:latin typeface="Times New Roman" pitchFamily="18" charset="0"/>
              </a:rPr>
              <a:t>S</a:t>
            </a:r>
            <a:r>
              <a:rPr lang="en-US" altLang="zh-TW" dirty="0">
                <a:latin typeface="Times New Roman" pitchFamily="18" charset="0"/>
                <a:cs typeface="Times New Roman" pitchFamily="18" charset="0"/>
              </a:rPr>
              <a:t>→</a:t>
            </a:r>
            <a:r>
              <a:rPr lang="en-US" altLang="zh-TW" dirty="0">
                <a:latin typeface="新細明體" charset="-120"/>
                <a:cs typeface="Times New Roman" pitchFamily="18" charset="0"/>
              </a:rPr>
              <a:t>‧</a:t>
            </a:r>
            <a:r>
              <a:rPr lang="en-US" altLang="zh-TW" dirty="0">
                <a:latin typeface="Times New Roman" pitchFamily="18" charset="0"/>
                <a:cs typeface="Times New Roman" pitchFamily="18" charset="0"/>
              </a:rPr>
              <a:t>E$</a:t>
            </a:r>
          </a:p>
          <a:p>
            <a:r>
              <a:rPr lang="en-US" altLang="zh-TW" dirty="0">
                <a:latin typeface="Times New Roman" pitchFamily="18" charset="0"/>
                <a:cs typeface="Times New Roman" pitchFamily="18" charset="0"/>
              </a:rPr>
              <a:t>E</a:t>
            </a:r>
            <a:r>
              <a:rPr lang="en-US" altLang="zh-TW" dirty="0">
                <a:latin typeface="Times New Roman" pitchFamily="18" charset="0"/>
              </a:rPr>
              <a:t>→‧E+T</a:t>
            </a:r>
          </a:p>
          <a:p>
            <a:r>
              <a:rPr lang="en-US" altLang="zh-TW" dirty="0">
                <a:latin typeface="Times New Roman" pitchFamily="18" charset="0"/>
              </a:rPr>
              <a:t>E→‧T</a:t>
            </a:r>
          </a:p>
          <a:p>
            <a:r>
              <a:rPr lang="en-US" altLang="zh-TW" dirty="0">
                <a:latin typeface="Times New Roman" pitchFamily="18" charset="0"/>
              </a:rPr>
              <a:t>T→‧id</a:t>
            </a:r>
          </a:p>
          <a:p>
            <a:r>
              <a:rPr lang="en-US" altLang="zh-TW" dirty="0">
                <a:latin typeface="Times New Roman" pitchFamily="18" charset="0"/>
              </a:rPr>
              <a:t>T→‧(E)</a:t>
            </a:r>
          </a:p>
        </p:txBody>
      </p:sp>
      <p:sp>
        <p:nvSpPr>
          <p:cNvPr id="34840" name="Rectangle 24"/>
          <p:cNvSpPr>
            <a:spLocks noChangeArrowheads="1"/>
          </p:cNvSpPr>
          <p:nvPr/>
        </p:nvSpPr>
        <p:spPr bwMode="auto">
          <a:xfrm>
            <a:off x="3224213" y="3362325"/>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id</a:t>
            </a:r>
          </a:p>
        </p:txBody>
      </p:sp>
      <p:sp>
        <p:nvSpPr>
          <p:cNvPr id="34841" name="Rectangle 25"/>
          <p:cNvSpPr>
            <a:spLocks noChangeArrowheads="1"/>
          </p:cNvSpPr>
          <p:nvPr/>
        </p:nvSpPr>
        <p:spPr bwMode="auto">
          <a:xfrm>
            <a:off x="992188" y="3362325"/>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E</a:t>
            </a:r>
          </a:p>
        </p:txBody>
      </p:sp>
      <p:sp>
        <p:nvSpPr>
          <p:cNvPr id="34842" name="Rectangle 26"/>
          <p:cNvSpPr>
            <a:spLocks noChangeArrowheads="1"/>
          </p:cNvSpPr>
          <p:nvPr/>
        </p:nvSpPr>
        <p:spPr bwMode="auto">
          <a:xfrm>
            <a:off x="3800475" y="985838"/>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34843" name="Line 27"/>
          <p:cNvSpPr>
            <a:spLocks noChangeShapeType="1"/>
          </p:cNvSpPr>
          <p:nvPr/>
        </p:nvSpPr>
        <p:spPr bwMode="auto">
          <a:xfrm>
            <a:off x="2216150" y="1346200"/>
            <a:ext cx="4032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44" name="Line 28"/>
          <p:cNvSpPr>
            <a:spLocks noChangeShapeType="1"/>
          </p:cNvSpPr>
          <p:nvPr/>
        </p:nvSpPr>
        <p:spPr bwMode="auto">
          <a:xfrm>
            <a:off x="1423988" y="3001963"/>
            <a:ext cx="0"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45" name="Line 29"/>
          <p:cNvSpPr>
            <a:spLocks noChangeShapeType="1"/>
          </p:cNvSpPr>
          <p:nvPr/>
        </p:nvSpPr>
        <p:spPr bwMode="auto">
          <a:xfrm>
            <a:off x="2216150" y="4657725"/>
            <a:ext cx="1223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46" name="Line 30"/>
          <p:cNvSpPr>
            <a:spLocks noChangeShapeType="1"/>
          </p:cNvSpPr>
          <p:nvPr/>
        </p:nvSpPr>
        <p:spPr bwMode="auto">
          <a:xfrm>
            <a:off x="1423988" y="5018088"/>
            <a:ext cx="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47" name="Line 31"/>
          <p:cNvSpPr>
            <a:spLocks noChangeShapeType="1"/>
          </p:cNvSpPr>
          <p:nvPr/>
        </p:nvSpPr>
        <p:spPr bwMode="auto">
          <a:xfrm>
            <a:off x="4087813" y="4946650"/>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48" name="Line 32"/>
          <p:cNvSpPr>
            <a:spLocks noChangeShapeType="1"/>
          </p:cNvSpPr>
          <p:nvPr/>
        </p:nvSpPr>
        <p:spPr bwMode="auto">
          <a:xfrm flipV="1">
            <a:off x="3727450" y="3146425"/>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49" name="Line 33"/>
          <p:cNvSpPr>
            <a:spLocks noChangeShapeType="1"/>
          </p:cNvSpPr>
          <p:nvPr/>
        </p:nvSpPr>
        <p:spPr bwMode="auto">
          <a:xfrm>
            <a:off x="2216150" y="2209800"/>
            <a:ext cx="4032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50" name="Line 34"/>
          <p:cNvSpPr>
            <a:spLocks noChangeShapeType="1"/>
          </p:cNvSpPr>
          <p:nvPr/>
        </p:nvSpPr>
        <p:spPr bwMode="auto">
          <a:xfrm flipH="1">
            <a:off x="4879975" y="2930525"/>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51" name="Line 35"/>
          <p:cNvSpPr>
            <a:spLocks noChangeShapeType="1"/>
          </p:cNvSpPr>
          <p:nvPr/>
        </p:nvSpPr>
        <p:spPr bwMode="auto">
          <a:xfrm>
            <a:off x="4879975" y="4083050"/>
            <a:ext cx="16557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52" name="Line 36"/>
          <p:cNvSpPr>
            <a:spLocks noChangeShapeType="1"/>
          </p:cNvSpPr>
          <p:nvPr/>
        </p:nvSpPr>
        <p:spPr bwMode="auto">
          <a:xfrm flipV="1">
            <a:off x="6535738" y="3794125"/>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53" name="Line 37"/>
          <p:cNvSpPr>
            <a:spLocks noChangeShapeType="1"/>
          </p:cNvSpPr>
          <p:nvPr/>
        </p:nvSpPr>
        <p:spPr bwMode="auto">
          <a:xfrm>
            <a:off x="7256463" y="3794125"/>
            <a:ext cx="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54" name="Line 38"/>
          <p:cNvSpPr>
            <a:spLocks noChangeShapeType="1"/>
          </p:cNvSpPr>
          <p:nvPr/>
        </p:nvSpPr>
        <p:spPr bwMode="auto">
          <a:xfrm flipH="1">
            <a:off x="4879975" y="4730750"/>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55" name="Line 39"/>
          <p:cNvSpPr>
            <a:spLocks noChangeShapeType="1"/>
          </p:cNvSpPr>
          <p:nvPr/>
        </p:nvSpPr>
        <p:spPr bwMode="auto">
          <a:xfrm>
            <a:off x="6896100" y="5378450"/>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56" name="Rectangle 40"/>
          <p:cNvSpPr>
            <a:spLocks noChangeArrowheads="1"/>
          </p:cNvSpPr>
          <p:nvPr/>
        </p:nvSpPr>
        <p:spPr bwMode="auto">
          <a:xfrm>
            <a:off x="5311775" y="364966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34857" name="Rectangle 41"/>
          <p:cNvSpPr>
            <a:spLocks noChangeArrowheads="1"/>
          </p:cNvSpPr>
          <p:nvPr/>
        </p:nvSpPr>
        <p:spPr bwMode="auto">
          <a:xfrm>
            <a:off x="5384800" y="2498725"/>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id</a:t>
            </a:r>
          </a:p>
        </p:txBody>
      </p:sp>
      <p:sp>
        <p:nvSpPr>
          <p:cNvPr id="34858" name="Rectangle 42"/>
          <p:cNvSpPr>
            <a:spLocks noChangeArrowheads="1"/>
          </p:cNvSpPr>
          <p:nvPr/>
        </p:nvSpPr>
        <p:spPr bwMode="auto">
          <a:xfrm>
            <a:off x="3800475" y="1778000"/>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34859" name="Rectangle 43"/>
          <p:cNvSpPr>
            <a:spLocks noChangeArrowheads="1"/>
          </p:cNvSpPr>
          <p:nvPr/>
        </p:nvSpPr>
        <p:spPr bwMode="auto">
          <a:xfrm>
            <a:off x="3584575" y="509111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34860" name="Rectangle 44"/>
          <p:cNvSpPr>
            <a:spLocks noChangeArrowheads="1"/>
          </p:cNvSpPr>
          <p:nvPr/>
        </p:nvSpPr>
        <p:spPr bwMode="auto">
          <a:xfrm>
            <a:off x="919163" y="509111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34861" name="Rectangle 45"/>
          <p:cNvSpPr>
            <a:spLocks noChangeArrowheads="1"/>
          </p:cNvSpPr>
          <p:nvPr/>
        </p:nvSpPr>
        <p:spPr bwMode="auto">
          <a:xfrm>
            <a:off x="7327900" y="4010025"/>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E</a:t>
            </a:r>
          </a:p>
        </p:txBody>
      </p:sp>
      <p:sp>
        <p:nvSpPr>
          <p:cNvPr id="34862" name="Rectangle 46"/>
          <p:cNvSpPr>
            <a:spLocks noChangeArrowheads="1"/>
          </p:cNvSpPr>
          <p:nvPr/>
        </p:nvSpPr>
        <p:spPr bwMode="auto">
          <a:xfrm>
            <a:off x="5311775" y="4298950"/>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34863" name="Rectangle 48"/>
          <p:cNvSpPr>
            <a:spLocks noChangeArrowheads="1"/>
          </p:cNvSpPr>
          <p:nvPr/>
        </p:nvSpPr>
        <p:spPr bwMode="auto">
          <a:xfrm>
            <a:off x="7040563" y="5449888"/>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34864" name="Rectangle 49"/>
          <p:cNvSpPr>
            <a:spLocks noChangeArrowheads="1"/>
          </p:cNvSpPr>
          <p:nvPr/>
        </p:nvSpPr>
        <p:spPr bwMode="auto">
          <a:xfrm>
            <a:off x="2576513" y="4225925"/>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34865" name="Line 51"/>
          <p:cNvSpPr>
            <a:spLocks noChangeShapeType="1"/>
          </p:cNvSpPr>
          <p:nvPr/>
        </p:nvSpPr>
        <p:spPr bwMode="auto">
          <a:xfrm>
            <a:off x="2216150" y="2786063"/>
            <a:ext cx="1223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66" name="Rectangle 52"/>
          <p:cNvSpPr>
            <a:spLocks noChangeArrowheads="1"/>
          </p:cNvSpPr>
          <p:nvPr/>
        </p:nvSpPr>
        <p:spPr bwMode="auto">
          <a:xfrm>
            <a:off x="2503488" y="235426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id</a:t>
            </a:r>
          </a:p>
        </p:txBody>
      </p:sp>
      <p:sp>
        <p:nvSpPr>
          <p:cNvPr id="34867" name="Line 53"/>
          <p:cNvSpPr>
            <a:spLocks noChangeShapeType="1"/>
          </p:cNvSpPr>
          <p:nvPr/>
        </p:nvSpPr>
        <p:spPr bwMode="auto">
          <a:xfrm flipV="1">
            <a:off x="6967538" y="1633538"/>
            <a:ext cx="0" cy="433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68" name="Rectangle 54"/>
          <p:cNvSpPr>
            <a:spLocks noChangeArrowheads="1"/>
          </p:cNvSpPr>
          <p:nvPr/>
        </p:nvSpPr>
        <p:spPr bwMode="auto">
          <a:xfrm>
            <a:off x="7040563" y="1706563"/>
            <a:ext cx="360362" cy="287337"/>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34869" name="Line 55"/>
          <p:cNvSpPr>
            <a:spLocks noChangeShapeType="1"/>
          </p:cNvSpPr>
          <p:nvPr/>
        </p:nvSpPr>
        <p:spPr bwMode="auto">
          <a:xfrm>
            <a:off x="7543800" y="379412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70" name="Line 56"/>
          <p:cNvSpPr>
            <a:spLocks noChangeShapeType="1"/>
          </p:cNvSpPr>
          <p:nvPr/>
        </p:nvSpPr>
        <p:spPr bwMode="auto">
          <a:xfrm>
            <a:off x="7543800" y="4010025"/>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71" name="Line 57"/>
          <p:cNvSpPr>
            <a:spLocks noChangeShapeType="1"/>
          </p:cNvSpPr>
          <p:nvPr/>
        </p:nvSpPr>
        <p:spPr bwMode="auto">
          <a:xfrm flipV="1">
            <a:off x="7975600" y="3506788"/>
            <a:ext cx="0" cy="503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34872" name="Line 58"/>
          <p:cNvSpPr>
            <a:spLocks noChangeShapeType="1"/>
          </p:cNvSpPr>
          <p:nvPr/>
        </p:nvSpPr>
        <p:spPr bwMode="auto">
          <a:xfrm flipH="1">
            <a:off x="7688263" y="3506788"/>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34873" name="Rectangle 59"/>
          <p:cNvSpPr>
            <a:spLocks noChangeArrowheads="1"/>
          </p:cNvSpPr>
          <p:nvPr/>
        </p:nvSpPr>
        <p:spPr bwMode="auto">
          <a:xfrm>
            <a:off x="7759700" y="3001963"/>
            <a:ext cx="288925"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34874" name="投影片編號版面配置區 56"/>
          <p:cNvSpPr txBox="1">
            <a:spLocks noGrp="1"/>
          </p:cNvSpPr>
          <p:nvPr/>
        </p:nvSpPr>
        <p:spPr bwMode="auto">
          <a:xfrm>
            <a:off x="5853113" y="61817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D98A847-2B70-48D6-B1EE-693AF08324CB}" type="slidenum">
              <a:rPr kumimoji="0" lang="en-US" altLang="zh-TW" smtClean="0"/>
              <a:pPr eaLnBrk="1" hangingPunct="1"/>
              <a:t>4</a:t>
            </a:fld>
            <a:endParaRPr kumimoji="0" lang="en-US" altLang="zh-TW" smtClean="0"/>
          </a:p>
        </p:txBody>
      </p:sp>
      <p:sp>
        <p:nvSpPr>
          <p:cNvPr id="6147" name="Rectangle 2"/>
          <p:cNvSpPr>
            <a:spLocks noGrp="1" noChangeArrowheads="1"/>
          </p:cNvSpPr>
          <p:nvPr>
            <p:ph type="title" idx="4294967295"/>
          </p:nvPr>
        </p:nvSpPr>
        <p:spPr/>
        <p:txBody>
          <a:bodyPr anchor="b"/>
          <a:lstStyle/>
          <a:p>
            <a:pPr eaLnBrk="1" hangingPunct="1"/>
            <a:r>
              <a:rPr lang="en-US" altLang="zh-TW" smtClean="0"/>
              <a:t>Reduction</a:t>
            </a:r>
          </a:p>
        </p:txBody>
      </p:sp>
      <p:sp>
        <p:nvSpPr>
          <p:cNvPr id="6148" name="Rectangle 3"/>
          <p:cNvSpPr>
            <a:spLocks noGrp="1" noChangeArrowheads="1"/>
          </p:cNvSpPr>
          <p:nvPr>
            <p:ph type="body" idx="4294967295"/>
          </p:nvPr>
        </p:nvSpPr>
        <p:spPr/>
        <p:txBody>
          <a:bodyPr/>
          <a:lstStyle/>
          <a:p>
            <a:pPr eaLnBrk="1" hangingPunct="1"/>
            <a:r>
              <a:rPr lang="en-US" altLang="zh-TW" smtClean="0"/>
              <a:t>The bottom-up parsing as the process of “reducing” a token string to the start symbol of the grammar.</a:t>
            </a:r>
          </a:p>
          <a:p>
            <a:pPr eaLnBrk="1" hangingPunct="1"/>
            <a:endParaRPr lang="en-US" altLang="zh-TW" smtClean="0"/>
          </a:p>
          <a:p>
            <a:pPr eaLnBrk="1" hangingPunct="1"/>
            <a:r>
              <a:rPr lang="en-US" altLang="zh-TW" smtClean="0"/>
              <a:t>At each </a:t>
            </a:r>
            <a:r>
              <a:rPr lang="en-US" altLang="zh-TW" i="1" smtClean="0"/>
              <a:t>reduction</a:t>
            </a:r>
            <a:r>
              <a:rPr lang="en-US" altLang="zh-TW" smtClean="0"/>
              <a:t>, the token string matching the RHS of a production is replaced by the LHS non-terminal of that production.</a:t>
            </a:r>
          </a:p>
        </p:txBody>
      </p:sp>
      <p:sp>
        <p:nvSpPr>
          <p:cNvPr id="6149"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mc:Choice xmlns:p14="http://schemas.microsoft.com/office/powerpoint/2010/main" Requires="p14">
          <p:contentPart p14:bwMode="auto" r:id="rId2">
            <p14:nvContentPartPr>
              <p14:cNvPr id="2" name="筆跡 1"/>
              <p14:cNvContentPartPr/>
              <p14:nvPr/>
            </p14:nvContentPartPr>
            <p14:xfrm>
              <a:off x="1737000" y="1425600"/>
              <a:ext cx="4977000" cy="3897000"/>
            </p14:xfrm>
          </p:contentPart>
        </mc:Choice>
        <mc:Fallback>
          <p:pic>
            <p:nvPicPr>
              <p:cNvPr id="2" name="筆跡 1"/>
              <p:cNvPicPr/>
              <p:nvPr/>
            </p:nvPicPr>
            <p:blipFill>
              <a:blip r:embed="rId3"/>
              <a:stretch>
                <a:fillRect/>
              </a:stretch>
            </p:blipFill>
            <p:spPr>
              <a:xfrm>
                <a:off x="1728720" y="1417320"/>
                <a:ext cx="4993920" cy="3914280"/>
              </a:xfrm>
              <a:prstGeom prst="rect">
                <a:avLst/>
              </a:prstGeom>
            </p:spPr>
          </p:pic>
        </mc:Fallback>
      </mc:AlternateContent>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E3F3934B-9B8E-412E-A79A-53CED17AF00A}" type="slidenum">
              <a:rPr kumimoji="0" lang="en-US" altLang="zh-TW" smtClean="0"/>
              <a:pPr eaLnBrk="1" hangingPunct="1"/>
              <a:t>40</a:t>
            </a:fld>
            <a:endParaRPr kumimoji="0" lang="en-US" altLang="zh-TW" smtClean="0"/>
          </a:p>
        </p:txBody>
      </p:sp>
      <p:sp>
        <p:nvSpPr>
          <p:cNvPr id="35843" name="Rectangle 2"/>
          <p:cNvSpPr>
            <a:spLocks noGrp="1" noChangeArrowheads="1"/>
          </p:cNvSpPr>
          <p:nvPr>
            <p:ph type="title" idx="4294967295"/>
          </p:nvPr>
        </p:nvSpPr>
        <p:spPr>
          <a:xfrm>
            <a:off x="468313" y="260350"/>
            <a:ext cx="8229600" cy="585788"/>
          </a:xfrm>
        </p:spPr>
        <p:txBody>
          <a:bodyPr anchor="b"/>
          <a:lstStyle/>
          <a:p>
            <a:pPr eaLnBrk="1" hangingPunct="1"/>
            <a:r>
              <a:rPr lang="en-US" altLang="zh-TW" sz="4000" smtClean="0"/>
              <a:t>LR(0) Go_to table </a:t>
            </a:r>
          </a:p>
        </p:txBody>
      </p:sp>
      <p:graphicFrame>
        <p:nvGraphicFramePr>
          <p:cNvPr id="137379" name="Group 163"/>
          <p:cNvGraphicFramePr>
            <a:graphicFrameLocks noGrp="1"/>
          </p:cNvGraphicFramePr>
          <p:nvPr>
            <p:ph idx="4294967295"/>
          </p:nvPr>
        </p:nvGraphicFramePr>
        <p:xfrm>
          <a:off x="609600" y="1066800"/>
          <a:ext cx="7388225" cy="5486400"/>
        </p:xfrm>
        <a:graphic>
          <a:graphicData uri="http://schemas.openxmlformats.org/drawingml/2006/table">
            <a:tbl>
              <a:tblPr/>
              <a:tblGrid>
                <a:gridCol w="1174750"/>
                <a:gridCol w="887413"/>
                <a:gridCol w="887412"/>
                <a:gridCol w="887413"/>
                <a:gridCol w="889000"/>
                <a:gridCol w="887412"/>
                <a:gridCol w="887413"/>
                <a:gridCol w="887412"/>
              </a:tblGrid>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7">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dirty="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dirty="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95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6777764-C0EA-40B0-A7FD-FB195AD6FD73}" type="slidenum">
              <a:rPr kumimoji="0" lang="en-US" altLang="zh-TW" smtClean="0"/>
              <a:pPr eaLnBrk="1" hangingPunct="1"/>
              <a:t>41</a:t>
            </a:fld>
            <a:endParaRPr kumimoji="0" lang="en-US" altLang="zh-TW" smtClean="0"/>
          </a:p>
        </p:txBody>
      </p:sp>
      <p:sp>
        <p:nvSpPr>
          <p:cNvPr id="36867" name="Rectangle 2"/>
          <p:cNvSpPr>
            <a:spLocks noGrp="1" noChangeArrowheads="1"/>
          </p:cNvSpPr>
          <p:nvPr>
            <p:ph type="title" idx="4294967295"/>
          </p:nvPr>
        </p:nvSpPr>
        <p:spPr/>
        <p:txBody>
          <a:bodyPr anchor="b"/>
          <a:lstStyle/>
          <a:p>
            <a:pPr eaLnBrk="1" hangingPunct="1"/>
            <a:r>
              <a:rPr lang="en-US" altLang="zh-TW" smtClean="0">
                <a:cs typeface="Arial" charset="0"/>
              </a:rPr>
              <a:t>LR(0) Action table</a:t>
            </a:r>
          </a:p>
        </p:txBody>
      </p:sp>
      <p:graphicFrame>
        <p:nvGraphicFramePr>
          <p:cNvPr id="39020" name="Group 108"/>
          <p:cNvGraphicFramePr>
            <a:graphicFrameLocks noGrp="1"/>
          </p:cNvGraphicFramePr>
          <p:nvPr>
            <p:ph type="clipArt" sz="half" idx="4294967295"/>
            <p:extLst>
              <p:ext uri="{D42A27DB-BD31-4B8C-83A1-F6EECF244321}">
                <p14:modId xmlns:p14="http://schemas.microsoft.com/office/powerpoint/2010/main" val="2354216421"/>
              </p:ext>
            </p:extLst>
          </p:nvPr>
        </p:nvGraphicFramePr>
        <p:xfrm>
          <a:off x="294595" y="1905000"/>
          <a:ext cx="8424862" cy="1411287"/>
        </p:xfrm>
        <a:graphic>
          <a:graphicData uri="http://schemas.openxmlformats.org/drawingml/2006/table">
            <a:tbl>
              <a:tblPr/>
              <a:tblGrid>
                <a:gridCol w="1335087"/>
                <a:gridCol w="738188"/>
                <a:gridCol w="742950"/>
                <a:gridCol w="739775"/>
                <a:gridCol w="741362"/>
                <a:gridCol w="739775"/>
                <a:gridCol w="741363"/>
                <a:gridCol w="665162"/>
                <a:gridCol w="669925"/>
                <a:gridCol w="674688"/>
                <a:gridCol w="636587"/>
              </a:tblGrid>
              <a:tr h="6064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smtClean="0">
                          <a:ln>
                            <a:noFill/>
                          </a:ln>
                          <a:solidFill>
                            <a:schemeClr val="tx1"/>
                          </a:solidFill>
                          <a:effectLst/>
                          <a:latin typeface="Arial"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9</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486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smtClean="0">
                          <a:ln>
                            <a:noFill/>
                          </a:ln>
                          <a:solidFill>
                            <a:schemeClr val="tx1"/>
                          </a:solidFill>
                          <a:effectLst/>
                          <a:latin typeface="Arial" charset="0"/>
                          <a:ea typeface="新細明體" charset="-120"/>
                        </a:rPr>
                        <a:t>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R2</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R4</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dirty="0" smtClean="0">
                          <a:ln>
                            <a:noFill/>
                          </a:ln>
                          <a:solidFill>
                            <a:schemeClr val="tx1"/>
                          </a:solidFill>
                          <a:effectLst/>
                          <a:latin typeface="Arial" charset="0"/>
                          <a:ea typeface="新細明體" charset="-120"/>
                        </a:rPr>
                        <a:t>R3</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906"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DFB1C741-DF01-4E44-9BB6-2B78DA890E2B}" type="slidenum">
              <a:rPr kumimoji="0" lang="en-US" altLang="zh-TW" smtClean="0"/>
              <a:pPr eaLnBrk="1" hangingPunct="1"/>
              <a:t>42</a:t>
            </a:fld>
            <a:endParaRPr kumimoji="0" lang="en-US" altLang="zh-TW" smtClean="0"/>
          </a:p>
        </p:txBody>
      </p:sp>
      <p:sp>
        <p:nvSpPr>
          <p:cNvPr id="37891" name="Rectangle 2"/>
          <p:cNvSpPr>
            <a:spLocks noGrp="1" noChangeArrowheads="1"/>
          </p:cNvSpPr>
          <p:nvPr>
            <p:ph type="title" idx="4294967295"/>
          </p:nvPr>
        </p:nvSpPr>
        <p:spPr>
          <a:xfrm>
            <a:off x="457200" y="274638"/>
            <a:ext cx="8229600" cy="792162"/>
          </a:xfrm>
        </p:spPr>
        <p:txBody>
          <a:bodyPr anchor="b"/>
          <a:lstStyle/>
          <a:p>
            <a:pPr eaLnBrk="1" hangingPunct="1"/>
            <a:r>
              <a:rPr lang="en-US" altLang="zh-TW" smtClean="0"/>
              <a:t>LR(0) Parsing</a:t>
            </a:r>
          </a:p>
        </p:txBody>
      </p:sp>
      <p:sp>
        <p:nvSpPr>
          <p:cNvPr id="37892" name="Rectangle 3"/>
          <p:cNvSpPr>
            <a:spLocks noGrp="1" noChangeArrowheads="1"/>
          </p:cNvSpPr>
          <p:nvPr>
            <p:ph type="body" idx="4294967295"/>
          </p:nvPr>
        </p:nvSpPr>
        <p:spPr>
          <a:xfrm>
            <a:off x="457200" y="1447800"/>
            <a:ext cx="8229600" cy="4878388"/>
          </a:xfrm>
        </p:spPr>
        <p:txBody>
          <a:bodyPr/>
          <a:lstStyle/>
          <a:p>
            <a:pPr eaLnBrk="1" hangingPunct="1">
              <a:lnSpc>
                <a:spcPct val="80000"/>
              </a:lnSpc>
              <a:buFontTx/>
              <a:buNone/>
            </a:pPr>
            <a:r>
              <a:rPr lang="en-US" altLang="zh-TW" sz="3800" b="1" smtClean="0"/>
              <a:t>Stack              Input       Action</a:t>
            </a:r>
          </a:p>
          <a:p>
            <a:pPr eaLnBrk="1" hangingPunct="1">
              <a:lnSpc>
                <a:spcPct val="80000"/>
              </a:lnSpc>
              <a:buFontTx/>
              <a:buNone/>
            </a:pPr>
            <a:r>
              <a:rPr lang="en-US" altLang="zh-TW" sz="2800" smtClean="0"/>
              <a:t>S0                             id + id $             shift</a:t>
            </a:r>
          </a:p>
          <a:p>
            <a:pPr eaLnBrk="1" hangingPunct="1">
              <a:lnSpc>
                <a:spcPct val="80000"/>
              </a:lnSpc>
              <a:buFontTx/>
              <a:buNone/>
            </a:pPr>
            <a:r>
              <a:rPr lang="en-US" altLang="zh-TW" sz="2800" smtClean="0"/>
              <a:t>S0 id S5                        + id $            reduce r4</a:t>
            </a:r>
          </a:p>
          <a:p>
            <a:pPr eaLnBrk="1" hangingPunct="1">
              <a:lnSpc>
                <a:spcPct val="80000"/>
              </a:lnSpc>
              <a:buFontTx/>
              <a:buNone/>
            </a:pPr>
            <a:r>
              <a:rPr lang="en-US" altLang="zh-TW" sz="2800" smtClean="0"/>
              <a:t>S0 T S9                         + id $            reduce r3</a:t>
            </a:r>
          </a:p>
          <a:p>
            <a:pPr eaLnBrk="1" hangingPunct="1">
              <a:lnSpc>
                <a:spcPct val="80000"/>
              </a:lnSpc>
              <a:buFontTx/>
              <a:buNone/>
            </a:pPr>
            <a:r>
              <a:rPr lang="en-US" altLang="zh-TW" sz="2800" smtClean="0"/>
              <a:t>S0 E S1                         + id $            shift</a:t>
            </a:r>
          </a:p>
          <a:p>
            <a:pPr eaLnBrk="1" hangingPunct="1">
              <a:lnSpc>
                <a:spcPct val="80000"/>
              </a:lnSpc>
              <a:buFontTx/>
              <a:buNone/>
            </a:pPr>
            <a:r>
              <a:rPr lang="en-US" altLang="zh-TW" sz="2800" smtClean="0"/>
              <a:t>S0 E S1 + S3                    id $           shift</a:t>
            </a:r>
          </a:p>
          <a:p>
            <a:pPr eaLnBrk="1" hangingPunct="1">
              <a:lnSpc>
                <a:spcPct val="80000"/>
              </a:lnSpc>
              <a:buFontTx/>
              <a:buNone/>
            </a:pPr>
            <a:r>
              <a:rPr lang="en-US" altLang="zh-TW" sz="2800" smtClean="0"/>
              <a:t>S0 E S1 + S3 id S5               $           reduce r4</a:t>
            </a:r>
          </a:p>
          <a:p>
            <a:pPr eaLnBrk="1" hangingPunct="1">
              <a:lnSpc>
                <a:spcPct val="80000"/>
              </a:lnSpc>
              <a:buFontTx/>
              <a:buNone/>
            </a:pPr>
            <a:r>
              <a:rPr lang="en-US" altLang="zh-TW" sz="2800" smtClean="0"/>
              <a:t>S0 E S1 + S3 T  S4              $           reduce r2</a:t>
            </a:r>
          </a:p>
          <a:p>
            <a:pPr eaLnBrk="1" hangingPunct="1">
              <a:lnSpc>
                <a:spcPct val="80000"/>
              </a:lnSpc>
              <a:buFontTx/>
              <a:buNone/>
            </a:pPr>
            <a:r>
              <a:rPr lang="en-US" altLang="zh-TW" sz="2800" smtClean="0"/>
              <a:t>S0 E S1                                $           shift</a:t>
            </a:r>
          </a:p>
          <a:p>
            <a:pPr eaLnBrk="1" hangingPunct="1">
              <a:lnSpc>
                <a:spcPct val="80000"/>
              </a:lnSpc>
              <a:buFontTx/>
              <a:buNone/>
            </a:pPr>
            <a:r>
              <a:rPr lang="en-US" altLang="zh-TW" sz="2800" smtClean="0"/>
              <a:t>S0 E S1 $ S2                                    reduce r1 </a:t>
            </a:r>
          </a:p>
          <a:p>
            <a:pPr eaLnBrk="1" hangingPunct="1">
              <a:lnSpc>
                <a:spcPct val="80000"/>
              </a:lnSpc>
              <a:buFontTx/>
              <a:buNone/>
            </a:pPr>
            <a:r>
              <a:rPr lang="en-US" altLang="zh-TW" sz="2800" smtClean="0"/>
              <a:t>S0 S                                                  accept</a:t>
            </a:r>
          </a:p>
        </p:txBody>
      </p:sp>
      <p:sp>
        <p:nvSpPr>
          <p:cNvPr id="3789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solidFill>
                  <a:srgbClr val="FF0000"/>
                </a:solidFill>
              </a:rPr>
              <a:t>NOTES</a:t>
            </a:r>
            <a:endParaRPr lang="zh-TW" altLang="en-US" dirty="0">
              <a:solidFill>
                <a:srgbClr val="FF0000"/>
              </a:solidFill>
            </a:endParaRPr>
          </a:p>
        </p:txBody>
      </p:sp>
      <p:sp>
        <p:nvSpPr>
          <p:cNvPr id="4" name="內容版面配置區 3"/>
          <p:cNvSpPr>
            <a:spLocks noGrp="1"/>
          </p:cNvSpPr>
          <p:nvPr>
            <p:ph idx="1"/>
          </p:nvPr>
        </p:nvSpPr>
        <p:spPr/>
        <p:txBody>
          <a:bodyPr/>
          <a:lstStyle/>
          <a:p>
            <a:r>
              <a:rPr lang="en-US" altLang="zh-TW" sz="2400" dirty="0" smtClean="0"/>
              <a:t>OK, so far, remember, we simply go to a state, look at the </a:t>
            </a:r>
            <a:r>
              <a:rPr lang="en-US" altLang="zh-TW" sz="2400" dirty="0" smtClean="0">
                <a:solidFill>
                  <a:srgbClr val="FF0000"/>
                </a:solidFill>
              </a:rPr>
              <a:t>TOP OF</a:t>
            </a:r>
            <a:r>
              <a:rPr lang="zh-TW" altLang="en-US" sz="2400" dirty="0">
                <a:solidFill>
                  <a:srgbClr val="FF0000"/>
                </a:solidFill>
              </a:rPr>
              <a:t> </a:t>
            </a:r>
            <a:r>
              <a:rPr lang="en-US" altLang="zh-TW" sz="2400" dirty="0" smtClean="0">
                <a:solidFill>
                  <a:srgbClr val="FF0000"/>
                </a:solidFill>
              </a:rPr>
              <a:t>STACK, </a:t>
            </a:r>
            <a:r>
              <a:rPr lang="en-US" altLang="zh-TW" sz="2400" dirty="0" smtClean="0"/>
              <a:t>and make a transition. That is why it is </a:t>
            </a:r>
            <a:r>
              <a:rPr lang="en-US" altLang="zh-TW" sz="2400" dirty="0" smtClean="0">
                <a:solidFill>
                  <a:srgbClr val="7030A0"/>
                </a:solidFill>
              </a:rPr>
              <a:t>LR(0)</a:t>
            </a:r>
          </a:p>
          <a:p>
            <a:r>
              <a:rPr lang="en-US" altLang="zh-TW" sz="2400" dirty="0" smtClean="0">
                <a:solidFill>
                  <a:srgbClr val="FF0000"/>
                </a:solidFill>
              </a:rPr>
              <a:t>We never use the </a:t>
            </a:r>
            <a:r>
              <a:rPr lang="en-US" altLang="zh-TW" sz="2400" dirty="0" err="1" smtClean="0">
                <a:solidFill>
                  <a:srgbClr val="FF0000"/>
                </a:solidFill>
              </a:rPr>
              <a:t>lookahead</a:t>
            </a:r>
            <a:r>
              <a:rPr lang="en-US" altLang="zh-TW" sz="2400" dirty="0" smtClean="0">
                <a:solidFill>
                  <a:srgbClr val="FF0000"/>
                </a:solidFill>
              </a:rPr>
              <a:t> from the input yet.</a:t>
            </a:r>
          </a:p>
          <a:p>
            <a:r>
              <a:rPr lang="en-US" altLang="zh-TW" sz="2400" dirty="0" smtClean="0"/>
              <a:t>If we consider more information from input, we should get a more </a:t>
            </a:r>
            <a:r>
              <a:rPr lang="en-US" altLang="zh-TW" sz="2400" dirty="0" smtClean="0">
                <a:solidFill>
                  <a:srgbClr val="FF0000"/>
                </a:solidFill>
              </a:rPr>
              <a:t>powerful</a:t>
            </a:r>
            <a:r>
              <a:rPr lang="en-US" altLang="zh-TW" sz="2400" dirty="0" smtClean="0"/>
              <a:t> parser. </a:t>
            </a:r>
          </a:p>
          <a:p>
            <a:r>
              <a:rPr lang="en-US" altLang="zh-TW" sz="2400" dirty="0" smtClean="0"/>
              <a:t>What do we mean by </a:t>
            </a:r>
            <a:r>
              <a:rPr lang="en-US" altLang="zh-TW" sz="2400" dirty="0" smtClean="0">
                <a:solidFill>
                  <a:srgbClr val="7030A0"/>
                </a:solidFill>
              </a:rPr>
              <a:t>powerful parser?</a:t>
            </a:r>
            <a:r>
              <a:rPr lang="en-US" altLang="zh-TW" sz="2400" dirty="0" smtClean="0"/>
              <a:t>  The answer is: </a:t>
            </a:r>
            <a:r>
              <a:rPr lang="en-US" altLang="zh-TW" sz="2400" dirty="0" smtClean="0">
                <a:solidFill>
                  <a:srgbClr val="00B050"/>
                </a:solidFill>
              </a:rPr>
              <a:t>It creates less shift/reduce and reduce/reduce conflicts why generates transition table. Some conflicts can be automatically resolved if </a:t>
            </a:r>
            <a:r>
              <a:rPr lang="en-US" altLang="zh-TW" sz="2400" dirty="0" err="1" smtClean="0">
                <a:solidFill>
                  <a:srgbClr val="00B050"/>
                </a:solidFill>
              </a:rPr>
              <a:t>lookahead</a:t>
            </a:r>
            <a:r>
              <a:rPr lang="en-US" altLang="zh-TW" sz="2400" dirty="0" smtClean="0">
                <a:solidFill>
                  <a:srgbClr val="00B050"/>
                </a:solidFill>
              </a:rPr>
              <a:t> is considered.</a:t>
            </a:r>
            <a:endParaRPr lang="zh-TW" altLang="en-US" sz="2400" dirty="0">
              <a:solidFill>
                <a:srgbClr val="00B050"/>
              </a:solidFill>
            </a:endParaRPr>
          </a:p>
        </p:txBody>
      </p:sp>
      <p:sp>
        <p:nvSpPr>
          <p:cNvPr id="2" name="投影片編號版面配置區 1"/>
          <p:cNvSpPr>
            <a:spLocks noGrp="1"/>
          </p:cNvSpPr>
          <p:nvPr>
            <p:ph type="sldNum" sz="quarter" idx="12"/>
          </p:nvPr>
        </p:nvSpPr>
        <p:spPr/>
        <p:txBody>
          <a:bodyPr/>
          <a:lstStyle/>
          <a:p>
            <a:pPr>
              <a:defRPr/>
            </a:pPr>
            <a:fld id="{7D84A920-7CCE-4C46-8D77-731225EBB3AB}" type="slidenum">
              <a:rPr lang="en-US" altLang="zh-TW" smtClean="0"/>
              <a:pPr>
                <a:defRPr/>
              </a:pPr>
              <a:t>43</a:t>
            </a:fld>
            <a:endParaRPr lang="en-US" altLang="zh-TW"/>
          </a:p>
        </p:txBody>
      </p:sp>
    </p:spTree>
    <p:extLst>
      <p:ext uri="{BB962C8B-B14F-4D97-AF65-F5344CB8AC3E}">
        <p14:creationId xmlns:p14="http://schemas.microsoft.com/office/powerpoint/2010/main" val="2665899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D867C26D-7EEF-402F-A7FB-3F75D9F2B50F}" type="slidenum">
              <a:rPr kumimoji="0" lang="en-US" altLang="zh-TW" smtClean="0"/>
              <a:pPr eaLnBrk="1" hangingPunct="1"/>
              <a:t>44</a:t>
            </a:fld>
            <a:endParaRPr kumimoji="0" lang="en-US" altLang="zh-TW" smtClean="0"/>
          </a:p>
        </p:txBody>
      </p:sp>
      <p:sp>
        <p:nvSpPr>
          <p:cNvPr id="38915" name="Rectangle 2"/>
          <p:cNvSpPr>
            <a:spLocks noGrp="1" noChangeArrowheads="1"/>
          </p:cNvSpPr>
          <p:nvPr>
            <p:ph type="title" idx="4294967295"/>
          </p:nvPr>
        </p:nvSpPr>
        <p:spPr>
          <a:xfrm>
            <a:off x="457200" y="0"/>
            <a:ext cx="8229600" cy="1524000"/>
          </a:xfrm>
        </p:spPr>
        <p:txBody>
          <a:bodyPr anchor="b"/>
          <a:lstStyle/>
          <a:p>
            <a:pPr eaLnBrk="1" hangingPunct="1"/>
            <a:r>
              <a:rPr lang="en-US" altLang="zh-TW" sz="4000" smtClean="0">
                <a:cs typeface="Arial" charset="0"/>
              </a:rPr>
              <a:t>Simple LR(1), SLR(1), Parsing</a:t>
            </a:r>
          </a:p>
        </p:txBody>
      </p:sp>
      <p:sp>
        <p:nvSpPr>
          <p:cNvPr id="38916" name="Rectangle 3"/>
          <p:cNvSpPr>
            <a:spLocks noGrp="1" noChangeArrowheads="1"/>
          </p:cNvSpPr>
          <p:nvPr>
            <p:ph type="body" idx="4294967295"/>
          </p:nvPr>
        </p:nvSpPr>
        <p:spPr/>
        <p:txBody>
          <a:bodyPr/>
          <a:lstStyle/>
          <a:p>
            <a:pPr eaLnBrk="1" hangingPunct="1">
              <a:buFontTx/>
              <a:buNone/>
            </a:pPr>
            <a:endParaRPr lang="en-US" altLang="zh-TW" smtClean="0"/>
          </a:p>
          <a:p>
            <a:pPr eaLnBrk="1" hangingPunct="1">
              <a:buFontTx/>
              <a:buNone/>
            </a:pPr>
            <a:r>
              <a:rPr lang="en-US" altLang="zh-TW" smtClean="0"/>
              <a:t>SLR(1) has the same Transition Diagram and Goto table as LR(0)</a:t>
            </a:r>
            <a:endParaRPr lang="en-US" altLang="zh-TW" smtClean="0">
              <a:solidFill>
                <a:schemeClr val="bg2"/>
              </a:solidFill>
            </a:endParaRPr>
          </a:p>
          <a:p>
            <a:pPr eaLnBrk="1" hangingPunct="1">
              <a:buFontTx/>
              <a:buNone/>
            </a:pPr>
            <a:endParaRPr lang="en-US" altLang="zh-TW" smtClean="0">
              <a:solidFill>
                <a:schemeClr val="bg2"/>
              </a:solidFill>
            </a:endParaRPr>
          </a:p>
          <a:p>
            <a:pPr eaLnBrk="1" hangingPunct="1">
              <a:buFontTx/>
              <a:buNone/>
            </a:pPr>
            <a:r>
              <a:rPr lang="en-US" altLang="zh-TW" smtClean="0"/>
              <a:t>BUT</a:t>
            </a:r>
            <a:r>
              <a:rPr lang="en-US" altLang="zh-TW" smtClean="0">
                <a:solidFill>
                  <a:schemeClr val="bg2"/>
                </a:solidFill>
              </a:rPr>
              <a:t> </a:t>
            </a:r>
            <a:r>
              <a:rPr lang="en-US" altLang="zh-TW" smtClean="0"/>
              <a:t>with</a:t>
            </a:r>
            <a:r>
              <a:rPr lang="en-US" altLang="zh-TW" smtClean="0">
                <a:solidFill>
                  <a:schemeClr val="bg2"/>
                </a:solidFill>
              </a:rPr>
              <a:t> </a:t>
            </a:r>
            <a:r>
              <a:rPr lang="en-US" altLang="zh-TW" sz="3700" smtClean="0">
                <a:solidFill>
                  <a:schemeClr val="tx2"/>
                </a:solidFill>
              </a:rPr>
              <a:t>different Action table</a:t>
            </a:r>
            <a:r>
              <a:rPr lang="en-US" altLang="zh-TW" smtClean="0"/>
              <a:t> </a:t>
            </a:r>
          </a:p>
          <a:p>
            <a:pPr eaLnBrk="1" hangingPunct="1">
              <a:buFontTx/>
              <a:buNone/>
            </a:pPr>
            <a:r>
              <a:rPr lang="en-US" altLang="zh-TW" smtClean="0"/>
              <a:t>because </a:t>
            </a:r>
            <a:r>
              <a:rPr lang="en-US" altLang="zh-TW" smtClean="0">
                <a:solidFill>
                  <a:srgbClr val="000099"/>
                </a:solidFill>
              </a:rPr>
              <a:t>it looks ahead 1 token.</a:t>
            </a:r>
          </a:p>
        </p:txBody>
      </p:sp>
      <p:sp>
        <p:nvSpPr>
          <p:cNvPr id="3891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7226228B-BF32-417E-89CF-21D8F3FE92BA}" type="slidenum">
              <a:rPr kumimoji="0" lang="en-US" altLang="zh-TW" smtClean="0"/>
              <a:pPr eaLnBrk="1" hangingPunct="1"/>
              <a:t>45</a:t>
            </a:fld>
            <a:endParaRPr kumimoji="0" lang="en-US" altLang="zh-TW" smtClean="0"/>
          </a:p>
        </p:txBody>
      </p:sp>
      <p:sp>
        <p:nvSpPr>
          <p:cNvPr id="39939" name="Rectangle 2"/>
          <p:cNvSpPr>
            <a:spLocks noGrp="1" noChangeArrowheads="1"/>
          </p:cNvSpPr>
          <p:nvPr>
            <p:ph type="title" idx="4294967295"/>
          </p:nvPr>
        </p:nvSpPr>
        <p:spPr>
          <a:xfrm>
            <a:off x="457200" y="274638"/>
            <a:ext cx="8229600" cy="693737"/>
          </a:xfrm>
        </p:spPr>
        <p:txBody>
          <a:bodyPr anchor="b"/>
          <a:lstStyle/>
          <a:p>
            <a:pPr eaLnBrk="1" hangingPunct="1"/>
            <a:r>
              <a:rPr lang="en-US" altLang="zh-TW" smtClean="0"/>
              <a:t>SLR(1) Look-ahead</a:t>
            </a:r>
          </a:p>
        </p:txBody>
      </p:sp>
      <p:sp>
        <p:nvSpPr>
          <p:cNvPr id="39940" name="Rectangle 3"/>
          <p:cNvSpPr>
            <a:spLocks noGrp="1" noChangeArrowheads="1"/>
          </p:cNvSpPr>
          <p:nvPr>
            <p:ph type="body" idx="4294967295"/>
          </p:nvPr>
        </p:nvSpPr>
        <p:spPr>
          <a:xfrm>
            <a:off x="250825" y="1412875"/>
            <a:ext cx="8435975" cy="5111750"/>
          </a:xfrm>
        </p:spPr>
        <p:txBody>
          <a:bodyPr/>
          <a:lstStyle/>
          <a:p>
            <a:pPr eaLnBrk="1" hangingPunct="1">
              <a:lnSpc>
                <a:spcPct val="80000"/>
              </a:lnSpc>
            </a:pPr>
            <a:r>
              <a:rPr lang="en-US" altLang="zh-TW" sz="2800" dirty="0" smtClean="0"/>
              <a:t>SLR(1) </a:t>
            </a:r>
            <a:r>
              <a:rPr lang="en-US" altLang="zh-TW" dirty="0" smtClean="0"/>
              <a:t>parsers are built first by </a:t>
            </a:r>
          </a:p>
          <a:p>
            <a:pPr eaLnBrk="1" hangingPunct="1">
              <a:lnSpc>
                <a:spcPct val="80000"/>
              </a:lnSpc>
              <a:buFontTx/>
              <a:buNone/>
            </a:pPr>
            <a:r>
              <a:rPr lang="en-US" altLang="zh-TW" dirty="0" smtClean="0"/>
              <a:t>    constructing </a:t>
            </a:r>
            <a:r>
              <a:rPr lang="en-US" altLang="zh-TW" sz="3400" dirty="0" smtClean="0">
                <a:solidFill>
                  <a:schemeClr val="tx2"/>
                </a:solidFill>
              </a:rPr>
              <a:t>Transition Diagram</a:t>
            </a:r>
            <a:r>
              <a:rPr lang="en-US" altLang="zh-TW" sz="2800" dirty="0" smtClean="0"/>
              <a:t>, </a:t>
            </a:r>
            <a:r>
              <a:rPr lang="en-US" altLang="zh-TW" dirty="0" smtClean="0"/>
              <a:t>then by</a:t>
            </a:r>
          </a:p>
          <a:p>
            <a:pPr eaLnBrk="1" hangingPunct="1">
              <a:lnSpc>
                <a:spcPct val="80000"/>
              </a:lnSpc>
              <a:buFontTx/>
              <a:buNone/>
            </a:pPr>
            <a:r>
              <a:rPr lang="en-US" altLang="zh-TW" sz="2800" dirty="0" smtClean="0"/>
              <a:t>	 </a:t>
            </a:r>
            <a:r>
              <a:rPr lang="en-US" altLang="zh-TW" dirty="0" smtClean="0"/>
              <a:t>computing </a:t>
            </a:r>
            <a:r>
              <a:rPr lang="en-US" altLang="zh-TW" dirty="0" smtClean="0">
                <a:solidFill>
                  <a:schemeClr val="tx2"/>
                </a:solidFill>
              </a:rPr>
              <a:t>Follow set</a:t>
            </a:r>
            <a:r>
              <a:rPr lang="en-US" altLang="zh-TW" dirty="0" smtClean="0"/>
              <a:t> as SLR(1) </a:t>
            </a:r>
            <a:r>
              <a:rPr lang="en-US" altLang="zh-TW" dirty="0" smtClean="0">
                <a:solidFill>
                  <a:schemeClr val="tx2"/>
                </a:solidFill>
              </a:rPr>
              <a:t>look-</a:t>
            </a:r>
            <a:r>
              <a:rPr lang="en-US" altLang="zh-TW" dirty="0" err="1" smtClean="0">
                <a:solidFill>
                  <a:schemeClr val="tx2"/>
                </a:solidFill>
              </a:rPr>
              <a:t>aheads</a:t>
            </a:r>
            <a:r>
              <a:rPr lang="en-US" altLang="zh-TW" dirty="0" smtClean="0">
                <a:solidFill>
                  <a:schemeClr val="tx2"/>
                </a:solidFill>
              </a:rPr>
              <a:t>. </a:t>
            </a:r>
            <a:r>
              <a:rPr lang="en-US" altLang="zh-TW" dirty="0" smtClean="0">
                <a:solidFill>
                  <a:srgbClr val="FF0000"/>
                </a:solidFill>
              </a:rPr>
              <a:t>Oh yes, we need the follow set again.</a:t>
            </a:r>
            <a:endParaRPr lang="en-US" altLang="zh-TW" sz="2800" dirty="0" smtClean="0">
              <a:solidFill>
                <a:srgbClr val="FF0000"/>
              </a:solidFill>
            </a:endParaRPr>
          </a:p>
          <a:p>
            <a:pPr eaLnBrk="1" hangingPunct="1">
              <a:lnSpc>
                <a:spcPct val="80000"/>
              </a:lnSpc>
            </a:pPr>
            <a:endParaRPr lang="en-US" altLang="zh-TW" sz="2800" dirty="0" smtClean="0"/>
          </a:p>
          <a:p>
            <a:pPr eaLnBrk="1" hangingPunct="1">
              <a:lnSpc>
                <a:spcPct val="80000"/>
              </a:lnSpc>
            </a:pPr>
            <a:r>
              <a:rPr lang="en-US" altLang="zh-TW" sz="3400" dirty="0" smtClean="0">
                <a:solidFill>
                  <a:srgbClr val="000099"/>
                </a:solidFill>
              </a:rPr>
              <a:t>The ideas is: </a:t>
            </a:r>
          </a:p>
          <a:p>
            <a:pPr eaLnBrk="1" hangingPunct="1">
              <a:lnSpc>
                <a:spcPct val="80000"/>
              </a:lnSpc>
              <a:buFontTx/>
              <a:buNone/>
            </a:pPr>
            <a:r>
              <a:rPr lang="en-US" altLang="zh-TW" sz="3400" dirty="0" smtClean="0">
                <a:solidFill>
                  <a:srgbClr val="000099"/>
                </a:solidFill>
              </a:rPr>
              <a:t>   A </a:t>
            </a:r>
            <a:r>
              <a:rPr lang="en-US" altLang="zh-TW" sz="3400" b="1" dirty="0" smtClean="0">
                <a:solidFill>
                  <a:srgbClr val="000099"/>
                </a:solidFill>
              </a:rPr>
              <a:t>handle</a:t>
            </a:r>
            <a:r>
              <a:rPr lang="en-US" altLang="zh-TW" sz="3400" dirty="0" smtClean="0">
                <a:solidFill>
                  <a:srgbClr val="000099"/>
                </a:solidFill>
              </a:rPr>
              <a:t> (RHS) should NOT be reduced to N </a:t>
            </a:r>
          </a:p>
          <a:p>
            <a:pPr eaLnBrk="1" hangingPunct="1">
              <a:lnSpc>
                <a:spcPct val="80000"/>
              </a:lnSpc>
              <a:buFontTx/>
              <a:buNone/>
            </a:pPr>
            <a:r>
              <a:rPr lang="en-US" altLang="zh-TW" sz="3400" dirty="0" smtClean="0">
                <a:solidFill>
                  <a:srgbClr val="000099"/>
                </a:solidFill>
              </a:rPr>
              <a:t>   if the look ahead token is NOT in follow(N)</a:t>
            </a:r>
          </a:p>
        </p:txBody>
      </p:sp>
      <p:sp>
        <p:nvSpPr>
          <p:cNvPr id="3994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049E862C-61A9-47F5-BA58-15E66898E3EC}" type="slidenum">
              <a:rPr kumimoji="0" lang="en-US" altLang="zh-TW" smtClean="0"/>
              <a:pPr eaLnBrk="1" hangingPunct="1"/>
              <a:t>46</a:t>
            </a:fld>
            <a:endParaRPr kumimoji="0" lang="en-US" altLang="zh-TW" smtClean="0"/>
          </a:p>
        </p:txBody>
      </p:sp>
      <p:sp>
        <p:nvSpPr>
          <p:cNvPr id="40963" name="Rectangle 2"/>
          <p:cNvSpPr>
            <a:spLocks noGrp="1" noChangeArrowheads="1"/>
          </p:cNvSpPr>
          <p:nvPr>
            <p:ph type="title" idx="4294967295"/>
          </p:nvPr>
        </p:nvSpPr>
        <p:spPr>
          <a:xfrm>
            <a:off x="457200" y="0"/>
            <a:ext cx="8229600" cy="1066800"/>
          </a:xfrm>
        </p:spPr>
        <p:txBody>
          <a:bodyPr anchor="b"/>
          <a:lstStyle/>
          <a:p>
            <a:pPr eaLnBrk="1" hangingPunct="1"/>
            <a:r>
              <a:rPr lang="en-US" altLang="zh-TW" smtClean="0"/>
              <a:t>SLR(1) Look-ahead (Cont.)</a:t>
            </a:r>
          </a:p>
        </p:txBody>
      </p:sp>
      <p:sp>
        <p:nvSpPr>
          <p:cNvPr id="40964" name="Rectangle 3"/>
          <p:cNvSpPr>
            <a:spLocks noGrp="1" noChangeArrowheads="1"/>
          </p:cNvSpPr>
          <p:nvPr>
            <p:ph type="body" idx="4294967295"/>
          </p:nvPr>
        </p:nvSpPr>
        <p:spPr>
          <a:xfrm>
            <a:off x="762000" y="1295400"/>
            <a:ext cx="7620000" cy="4830763"/>
          </a:xfrm>
        </p:spPr>
        <p:txBody>
          <a:bodyPr/>
          <a:lstStyle/>
          <a:p>
            <a:pPr eaLnBrk="1" hangingPunct="1">
              <a:lnSpc>
                <a:spcPct val="80000"/>
              </a:lnSpc>
              <a:buFontTx/>
              <a:buNone/>
            </a:pPr>
            <a:r>
              <a:rPr lang="en-US" altLang="zh-TW" sz="2900" dirty="0" smtClean="0"/>
              <a:t>        S</a:t>
            </a:r>
            <a:r>
              <a:rPr lang="en-US" altLang="zh-TW" sz="2900" dirty="0" smtClean="0">
                <a:cs typeface="Arial" charset="0"/>
              </a:rPr>
              <a:t>→ E $                 r1</a:t>
            </a:r>
          </a:p>
          <a:p>
            <a:pPr eaLnBrk="1" hangingPunct="1">
              <a:lnSpc>
                <a:spcPct val="80000"/>
              </a:lnSpc>
              <a:buFontTx/>
              <a:buNone/>
            </a:pPr>
            <a:r>
              <a:rPr lang="en-US" altLang="zh-TW" sz="2900" dirty="0" smtClean="0">
                <a:cs typeface="Arial" charset="0"/>
              </a:rPr>
              <a:t>	     E→ E + T             r2</a:t>
            </a:r>
          </a:p>
          <a:p>
            <a:pPr eaLnBrk="1" hangingPunct="1">
              <a:lnSpc>
                <a:spcPct val="80000"/>
              </a:lnSpc>
              <a:buFontTx/>
              <a:buNone/>
            </a:pPr>
            <a:r>
              <a:rPr lang="en-US" altLang="zh-TW" sz="2900" dirty="0" smtClean="0">
                <a:cs typeface="Arial" charset="0"/>
              </a:rPr>
              <a:t>           |    T                   r3</a:t>
            </a:r>
          </a:p>
          <a:p>
            <a:pPr eaLnBrk="1" hangingPunct="1">
              <a:lnSpc>
                <a:spcPct val="80000"/>
              </a:lnSpc>
              <a:buFontTx/>
              <a:buNone/>
            </a:pPr>
            <a:r>
              <a:rPr lang="en-US" altLang="zh-TW" sz="2900" dirty="0" smtClean="0">
                <a:cs typeface="Arial" charset="0"/>
              </a:rPr>
              <a:t>	     T→ ID                  r4</a:t>
            </a:r>
          </a:p>
          <a:p>
            <a:pPr eaLnBrk="1" hangingPunct="1">
              <a:lnSpc>
                <a:spcPct val="80000"/>
              </a:lnSpc>
              <a:buFontTx/>
              <a:buNone/>
            </a:pPr>
            <a:r>
              <a:rPr lang="en-US" altLang="zh-TW" sz="2900" dirty="0" smtClean="0">
                <a:cs typeface="Arial" charset="0"/>
              </a:rPr>
              <a:t>	     T→ ( E )               r5</a:t>
            </a:r>
          </a:p>
          <a:p>
            <a:pPr eaLnBrk="1" hangingPunct="1">
              <a:lnSpc>
                <a:spcPct val="80000"/>
              </a:lnSpc>
              <a:buFontTx/>
              <a:buNone/>
            </a:pPr>
            <a:r>
              <a:rPr lang="en-US" altLang="zh-TW" sz="2900" dirty="0" smtClean="0">
                <a:cs typeface="Arial" charset="0"/>
              </a:rPr>
              <a:t>     </a:t>
            </a:r>
          </a:p>
          <a:p>
            <a:pPr eaLnBrk="1" hangingPunct="1">
              <a:lnSpc>
                <a:spcPct val="80000"/>
              </a:lnSpc>
              <a:buFontTx/>
              <a:buNone/>
            </a:pPr>
            <a:r>
              <a:rPr lang="en-US" altLang="zh-TW" sz="2900" dirty="0">
                <a:cs typeface="Arial" charset="0"/>
              </a:rPr>
              <a:t> </a:t>
            </a:r>
            <a:r>
              <a:rPr lang="en-US" altLang="zh-TW" sz="2900" dirty="0" smtClean="0">
                <a:cs typeface="Arial" charset="0"/>
              </a:rPr>
              <a:t>    Follow (S) = {        $}</a:t>
            </a:r>
          </a:p>
          <a:p>
            <a:pPr eaLnBrk="1" hangingPunct="1">
              <a:lnSpc>
                <a:spcPct val="80000"/>
              </a:lnSpc>
              <a:buFontTx/>
              <a:buNone/>
            </a:pPr>
            <a:r>
              <a:rPr lang="en-US" altLang="zh-TW" sz="2900" dirty="0" smtClean="0">
                <a:cs typeface="Arial" charset="0"/>
              </a:rPr>
              <a:t>     Follow (E) = { ), +, $}</a:t>
            </a:r>
          </a:p>
          <a:p>
            <a:pPr eaLnBrk="1" hangingPunct="1">
              <a:lnSpc>
                <a:spcPct val="80000"/>
              </a:lnSpc>
              <a:buFontTx/>
              <a:buNone/>
            </a:pPr>
            <a:r>
              <a:rPr lang="en-US" altLang="zh-TW" sz="2900" dirty="0" smtClean="0">
                <a:cs typeface="Arial" charset="0"/>
              </a:rPr>
              <a:t>     Follow (T) = { ), +, $}</a:t>
            </a:r>
          </a:p>
          <a:p>
            <a:pPr eaLnBrk="1" hangingPunct="1">
              <a:lnSpc>
                <a:spcPct val="80000"/>
              </a:lnSpc>
              <a:buFontTx/>
              <a:buNone/>
            </a:pPr>
            <a:endParaRPr lang="en-US" altLang="zh-TW" sz="2900" dirty="0" smtClean="0">
              <a:cs typeface="Arial" charset="0"/>
            </a:endParaRPr>
          </a:p>
          <a:p>
            <a:pPr eaLnBrk="1" hangingPunct="1">
              <a:lnSpc>
                <a:spcPct val="80000"/>
              </a:lnSpc>
              <a:buFontTx/>
              <a:buNone/>
            </a:pPr>
            <a:r>
              <a:rPr lang="en-US" altLang="zh-TW" sz="2900" dirty="0" smtClean="0">
                <a:cs typeface="Arial" charset="0"/>
              </a:rPr>
              <a:t>    Use the follow sets as look-</a:t>
            </a:r>
            <a:r>
              <a:rPr lang="en-US" altLang="zh-TW" sz="2900" dirty="0" err="1" smtClean="0">
                <a:cs typeface="Arial" charset="0"/>
              </a:rPr>
              <a:t>aheads</a:t>
            </a:r>
            <a:r>
              <a:rPr lang="en-US" altLang="zh-TW" sz="2900" dirty="0" smtClean="0">
                <a:cs typeface="Arial" charset="0"/>
              </a:rPr>
              <a:t> in reduction.</a:t>
            </a:r>
          </a:p>
        </p:txBody>
      </p:sp>
      <p:sp>
        <p:nvSpPr>
          <p:cNvPr id="4096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905000"/>
            <a:ext cx="3331824" cy="2166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字方塊 1"/>
          <p:cNvSpPr txBox="1"/>
          <p:nvPr/>
        </p:nvSpPr>
        <p:spPr>
          <a:xfrm>
            <a:off x="6324600" y="1535668"/>
            <a:ext cx="2018501" cy="369332"/>
          </a:xfrm>
          <a:prstGeom prst="rect">
            <a:avLst/>
          </a:prstGeom>
          <a:noFill/>
        </p:spPr>
        <p:txBody>
          <a:bodyPr wrap="none" rtlCol="0">
            <a:spAutoFit/>
          </a:bodyPr>
          <a:lstStyle/>
          <a:p>
            <a:r>
              <a:rPr lang="en-US" altLang="zh-TW" dirty="0" smtClean="0">
                <a:solidFill>
                  <a:srgbClr val="FF0000"/>
                </a:solidFill>
              </a:rPr>
              <a:t>For your reminder</a:t>
            </a:r>
            <a:endParaRPr lang="zh-TW" altLang="en-US" dirty="0">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0F37B75-8B25-4C03-8F6A-1A96A3B4FF82}" type="slidenum">
              <a:rPr kumimoji="0" lang="en-US" altLang="zh-TW" smtClean="0"/>
              <a:pPr eaLnBrk="1" hangingPunct="1"/>
              <a:t>47</a:t>
            </a:fld>
            <a:endParaRPr kumimoji="0" lang="en-US" altLang="zh-TW" smtClean="0"/>
          </a:p>
        </p:txBody>
      </p:sp>
      <p:sp>
        <p:nvSpPr>
          <p:cNvPr id="41987" name="Rectangle 2"/>
          <p:cNvSpPr>
            <a:spLocks noGrp="1" noChangeArrowheads="1"/>
          </p:cNvSpPr>
          <p:nvPr>
            <p:ph type="title" idx="4294967295"/>
          </p:nvPr>
        </p:nvSpPr>
        <p:spPr>
          <a:xfrm>
            <a:off x="457200" y="274638"/>
            <a:ext cx="8229600" cy="757237"/>
          </a:xfrm>
        </p:spPr>
        <p:txBody>
          <a:bodyPr anchor="b"/>
          <a:lstStyle/>
          <a:p>
            <a:pPr eaLnBrk="1" hangingPunct="1"/>
            <a:r>
              <a:rPr lang="en-US" altLang="zh-TW" sz="4000" smtClean="0">
                <a:latin typeface="Times New Roman" pitchFamily="18" charset="0"/>
              </a:rPr>
              <a:t>SLR(1) Transition Diagram </a:t>
            </a:r>
          </a:p>
        </p:txBody>
      </p:sp>
      <p:sp>
        <p:nvSpPr>
          <p:cNvPr id="41988"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
        <p:nvSpPr>
          <p:cNvPr id="41989" name="Rectangle 4"/>
          <p:cNvSpPr>
            <a:spLocks noChangeArrowheads="1"/>
          </p:cNvSpPr>
          <p:nvPr/>
        </p:nvSpPr>
        <p:spPr bwMode="auto">
          <a:xfrm>
            <a:off x="611188" y="1196975"/>
            <a:ext cx="1439862"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41990" name="Rectangle 5"/>
          <p:cNvSpPr>
            <a:spLocks noChangeArrowheads="1"/>
          </p:cNvSpPr>
          <p:nvPr/>
        </p:nvSpPr>
        <p:spPr bwMode="auto">
          <a:xfrm>
            <a:off x="6083300" y="4868863"/>
            <a:ext cx="1439863" cy="50641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T→(E‧)</a:t>
            </a:r>
          </a:p>
          <a:p>
            <a:pPr algn="ctr"/>
            <a:r>
              <a:rPr lang="en-US" altLang="zh-TW">
                <a:latin typeface="Times New Roman" pitchFamily="18" charset="0"/>
              </a:rPr>
              <a:t>E→E‧+T</a:t>
            </a:r>
          </a:p>
        </p:txBody>
      </p:sp>
      <p:sp>
        <p:nvSpPr>
          <p:cNvPr id="41991" name="Rectangle 6"/>
          <p:cNvSpPr>
            <a:spLocks noChangeArrowheads="1"/>
          </p:cNvSpPr>
          <p:nvPr/>
        </p:nvSpPr>
        <p:spPr bwMode="auto">
          <a:xfrm>
            <a:off x="6083300" y="4510088"/>
            <a:ext cx="1439863"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7</a:t>
            </a:r>
          </a:p>
        </p:txBody>
      </p:sp>
      <p:sp>
        <p:nvSpPr>
          <p:cNvPr id="41992" name="Rectangle 7"/>
          <p:cNvSpPr>
            <a:spLocks noChangeArrowheads="1"/>
          </p:cNvSpPr>
          <p:nvPr/>
        </p:nvSpPr>
        <p:spPr bwMode="auto">
          <a:xfrm>
            <a:off x="6083300" y="2422525"/>
            <a:ext cx="1439863" cy="13668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T→(‧E)</a:t>
            </a:r>
          </a:p>
          <a:p>
            <a:pPr algn="ctr"/>
            <a:r>
              <a:rPr lang="en-US" altLang="zh-TW">
                <a:latin typeface="Times New Roman" pitchFamily="18" charset="0"/>
              </a:rPr>
              <a:t>E→‧E+T</a:t>
            </a:r>
          </a:p>
          <a:p>
            <a:pPr algn="ctr"/>
            <a:r>
              <a:rPr lang="en-US" altLang="zh-TW">
                <a:latin typeface="Times New Roman" pitchFamily="18" charset="0"/>
              </a:rPr>
              <a:t>E→‧T</a:t>
            </a:r>
          </a:p>
          <a:p>
            <a:pPr algn="ctr"/>
            <a:r>
              <a:rPr lang="en-US" altLang="zh-TW">
                <a:latin typeface="Times New Roman" pitchFamily="18" charset="0"/>
              </a:rPr>
              <a:t>T→‧id</a:t>
            </a:r>
          </a:p>
          <a:p>
            <a:pPr algn="ctr"/>
            <a:r>
              <a:rPr lang="en-US" altLang="zh-TW">
                <a:latin typeface="Times New Roman" pitchFamily="18" charset="0"/>
              </a:rPr>
              <a:t>T→‧(E)</a:t>
            </a:r>
          </a:p>
        </p:txBody>
      </p:sp>
      <p:sp>
        <p:nvSpPr>
          <p:cNvPr id="41993" name="Rectangle 8"/>
          <p:cNvSpPr>
            <a:spLocks noChangeArrowheads="1"/>
          </p:cNvSpPr>
          <p:nvPr/>
        </p:nvSpPr>
        <p:spPr bwMode="auto">
          <a:xfrm>
            <a:off x="6083300" y="2062163"/>
            <a:ext cx="1439863"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41994" name="Rectangle 9"/>
          <p:cNvSpPr>
            <a:spLocks noChangeArrowheads="1"/>
          </p:cNvSpPr>
          <p:nvPr/>
        </p:nvSpPr>
        <p:spPr bwMode="auto">
          <a:xfrm>
            <a:off x="6083300" y="1270000"/>
            <a:ext cx="2070100" cy="330200"/>
          </a:xfrm>
          <a:prstGeom prst="rect">
            <a:avLst/>
          </a:prstGeom>
          <a:solidFill>
            <a:schemeClr val="bg1"/>
          </a:solidFill>
          <a:ln w="9525">
            <a:solidFill>
              <a:schemeClr val="tx1"/>
            </a:solidFill>
            <a:miter lim="800000"/>
            <a:headEnd/>
            <a:tailEnd/>
          </a:ln>
        </p:spPr>
        <p:txBody>
          <a:bodyPr wrap="none" anchor="ctr"/>
          <a:lstStyle/>
          <a:p>
            <a:pPr algn="ctr"/>
            <a:r>
              <a:rPr lang="en-US" altLang="zh-TW" dirty="0">
                <a:latin typeface="Times New Roman" pitchFamily="18" charset="0"/>
              </a:rPr>
              <a:t>E→T‧</a:t>
            </a:r>
            <a:r>
              <a:rPr lang="en-US" altLang="zh-TW" dirty="0">
                <a:cs typeface="Arial" charset="0"/>
              </a:rPr>
              <a:t> </a:t>
            </a:r>
            <a:r>
              <a:rPr lang="en-US" altLang="zh-TW" dirty="0">
                <a:solidFill>
                  <a:srgbClr val="FF0000"/>
                </a:solidFill>
                <a:cs typeface="Arial" charset="0"/>
              </a:rPr>
              <a:t>{ ), +, $}</a:t>
            </a:r>
            <a:endParaRPr lang="en-US" altLang="zh-TW" dirty="0">
              <a:solidFill>
                <a:srgbClr val="FF0000"/>
              </a:solidFill>
              <a:latin typeface="Times New Roman" pitchFamily="18" charset="0"/>
            </a:endParaRPr>
          </a:p>
        </p:txBody>
      </p:sp>
      <p:sp>
        <p:nvSpPr>
          <p:cNvPr id="41995" name="Rectangle 10"/>
          <p:cNvSpPr>
            <a:spLocks noChangeArrowheads="1"/>
          </p:cNvSpPr>
          <p:nvPr/>
        </p:nvSpPr>
        <p:spPr bwMode="auto">
          <a:xfrm>
            <a:off x="6083300" y="909638"/>
            <a:ext cx="2070100" cy="3857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9</a:t>
            </a:r>
          </a:p>
        </p:txBody>
      </p:sp>
      <p:sp>
        <p:nvSpPr>
          <p:cNvPr id="41996" name="Rectangle 11"/>
          <p:cNvSpPr>
            <a:spLocks noChangeArrowheads="1"/>
          </p:cNvSpPr>
          <p:nvPr/>
        </p:nvSpPr>
        <p:spPr bwMode="auto">
          <a:xfrm>
            <a:off x="3275013" y="4149725"/>
            <a:ext cx="1439862" cy="790575"/>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E→E+‧T</a:t>
            </a:r>
          </a:p>
          <a:p>
            <a:pPr algn="ctr"/>
            <a:r>
              <a:rPr lang="en-US" altLang="zh-TW">
                <a:latin typeface="Times New Roman" pitchFamily="18" charset="0"/>
              </a:rPr>
              <a:t>T→‧id</a:t>
            </a:r>
          </a:p>
          <a:p>
            <a:pPr algn="ctr"/>
            <a:r>
              <a:rPr lang="en-US" altLang="zh-TW">
                <a:latin typeface="Times New Roman" pitchFamily="18" charset="0"/>
              </a:rPr>
              <a:t>T→‧(E)</a:t>
            </a:r>
          </a:p>
        </p:txBody>
      </p:sp>
      <p:sp>
        <p:nvSpPr>
          <p:cNvPr id="41997" name="Rectangle 12"/>
          <p:cNvSpPr>
            <a:spLocks noChangeArrowheads="1"/>
          </p:cNvSpPr>
          <p:nvPr/>
        </p:nvSpPr>
        <p:spPr bwMode="auto">
          <a:xfrm>
            <a:off x="3275013" y="3789363"/>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41998" name="Rectangle 13"/>
          <p:cNvSpPr>
            <a:spLocks noChangeArrowheads="1"/>
          </p:cNvSpPr>
          <p:nvPr/>
        </p:nvSpPr>
        <p:spPr bwMode="auto">
          <a:xfrm>
            <a:off x="3275013" y="5867400"/>
            <a:ext cx="1906587" cy="371475"/>
          </a:xfrm>
          <a:prstGeom prst="rect">
            <a:avLst/>
          </a:prstGeom>
          <a:solidFill>
            <a:schemeClr val="bg1"/>
          </a:solidFill>
          <a:ln w="9525">
            <a:solidFill>
              <a:schemeClr val="tx1"/>
            </a:solidFill>
            <a:miter lim="800000"/>
            <a:headEnd/>
            <a:tailEnd/>
          </a:ln>
        </p:spPr>
        <p:txBody>
          <a:bodyPr wrap="none" anchor="ctr"/>
          <a:lstStyle/>
          <a:p>
            <a:pPr algn="ctr"/>
            <a:r>
              <a:rPr lang="en-US" altLang="zh-TW" dirty="0">
                <a:latin typeface="Times New Roman" pitchFamily="18" charset="0"/>
              </a:rPr>
              <a:t>E→E+T‧</a:t>
            </a:r>
            <a:r>
              <a:rPr lang="en-US" altLang="zh-TW" dirty="0">
                <a:cs typeface="Arial" charset="0"/>
              </a:rPr>
              <a:t> </a:t>
            </a:r>
            <a:r>
              <a:rPr lang="en-US" altLang="zh-TW" dirty="0">
                <a:solidFill>
                  <a:srgbClr val="FF0000"/>
                </a:solidFill>
                <a:cs typeface="Arial" charset="0"/>
              </a:rPr>
              <a:t>{ ), +, $}</a:t>
            </a:r>
            <a:endParaRPr lang="en-US" altLang="zh-TW" dirty="0">
              <a:solidFill>
                <a:srgbClr val="FF0000"/>
              </a:solidFill>
              <a:latin typeface="Times New Roman" pitchFamily="18" charset="0"/>
            </a:endParaRPr>
          </a:p>
          <a:p>
            <a:pPr algn="ctr"/>
            <a:r>
              <a:rPr lang="en-US" altLang="zh-TW" sz="800" dirty="0">
                <a:cs typeface="Arial" charset="0"/>
              </a:rPr>
              <a:t>{ </a:t>
            </a:r>
            <a:endParaRPr lang="en-US" altLang="zh-TW" sz="800" dirty="0">
              <a:latin typeface="Times New Roman" pitchFamily="18" charset="0"/>
            </a:endParaRPr>
          </a:p>
        </p:txBody>
      </p:sp>
      <p:sp>
        <p:nvSpPr>
          <p:cNvPr id="41999" name="Rectangle 14"/>
          <p:cNvSpPr>
            <a:spLocks noChangeArrowheads="1"/>
          </p:cNvSpPr>
          <p:nvPr/>
        </p:nvSpPr>
        <p:spPr bwMode="auto">
          <a:xfrm>
            <a:off x="3275013" y="5486400"/>
            <a:ext cx="1906587" cy="39211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42000" name="Rectangle 15"/>
          <p:cNvSpPr>
            <a:spLocks noChangeArrowheads="1"/>
          </p:cNvSpPr>
          <p:nvPr/>
        </p:nvSpPr>
        <p:spPr bwMode="auto">
          <a:xfrm>
            <a:off x="6083300" y="6248400"/>
            <a:ext cx="1993900" cy="350838"/>
          </a:xfrm>
          <a:prstGeom prst="rect">
            <a:avLst/>
          </a:prstGeom>
          <a:solidFill>
            <a:schemeClr val="bg1"/>
          </a:solidFill>
          <a:ln w="9525">
            <a:solidFill>
              <a:schemeClr val="tx1"/>
            </a:solidFill>
            <a:miter lim="800000"/>
            <a:headEnd/>
            <a:tailEnd/>
          </a:ln>
        </p:spPr>
        <p:txBody>
          <a:bodyPr wrap="none" anchor="ctr"/>
          <a:lstStyle/>
          <a:p>
            <a:pPr algn="ctr"/>
            <a:r>
              <a:rPr lang="en-US" altLang="zh-TW" dirty="0">
                <a:latin typeface="Times New Roman" pitchFamily="18" charset="0"/>
              </a:rPr>
              <a:t>T→(E) ‧</a:t>
            </a:r>
            <a:r>
              <a:rPr lang="en-US" altLang="zh-TW" dirty="0">
                <a:cs typeface="Arial" charset="0"/>
              </a:rPr>
              <a:t> </a:t>
            </a:r>
            <a:r>
              <a:rPr lang="en-US" altLang="zh-TW" dirty="0">
                <a:solidFill>
                  <a:srgbClr val="FF0000"/>
                </a:solidFill>
                <a:cs typeface="Arial" charset="0"/>
              </a:rPr>
              <a:t>{ ), +, $}</a:t>
            </a:r>
            <a:endParaRPr lang="en-US" altLang="zh-TW" dirty="0">
              <a:solidFill>
                <a:srgbClr val="FF0000"/>
              </a:solidFill>
              <a:latin typeface="Times New Roman" pitchFamily="18" charset="0"/>
            </a:endParaRPr>
          </a:p>
        </p:txBody>
      </p:sp>
      <p:sp>
        <p:nvSpPr>
          <p:cNvPr id="42001" name="Rectangle 16"/>
          <p:cNvSpPr>
            <a:spLocks noChangeArrowheads="1"/>
          </p:cNvSpPr>
          <p:nvPr/>
        </p:nvSpPr>
        <p:spPr bwMode="auto">
          <a:xfrm>
            <a:off x="6083300" y="5867400"/>
            <a:ext cx="1993900" cy="371475"/>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8</a:t>
            </a:r>
          </a:p>
        </p:txBody>
      </p:sp>
      <p:sp>
        <p:nvSpPr>
          <p:cNvPr id="42002" name="Rectangle 17"/>
          <p:cNvSpPr>
            <a:spLocks noChangeArrowheads="1"/>
          </p:cNvSpPr>
          <p:nvPr/>
        </p:nvSpPr>
        <p:spPr bwMode="auto">
          <a:xfrm>
            <a:off x="611188" y="5949950"/>
            <a:ext cx="1439862" cy="360363"/>
          </a:xfrm>
          <a:prstGeom prst="rect">
            <a:avLst/>
          </a:prstGeom>
          <a:solidFill>
            <a:schemeClr val="bg1"/>
          </a:solidFill>
          <a:ln w="9525">
            <a:solidFill>
              <a:schemeClr val="tx1"/>
            </a:solidFill>
            <a:miter lim="800000"/>
            <a:headEnd/>
            <a:tailEnd/>
          </a:ln>
        </p:spPr>
        <p:txBody>
          <a:bodyPr wrap="none" anchor="ctr"/>
          <a:lstStyle/>
          <a:p>
            <a:pPr algn="ctr"/>
            <a:r>
              <a:rPr lang="en-US" altLang="zh-TW" dirty="0">
                <a:latin typeface="Times New Roman" pitchFamily="18" charset="0"/>
              </a:rPr>
              <a:t>S→E$‧</a:t>
            </a:r>
            <a:r>
              <a:rPr lang="en-US" altLang="zh-TW" dirty="0">
                <a:solidFill>
                  <a:srgbClr val="FF0000"/>
                </a:solidFill>
                <a:latin typeface="Times New Roman" pitchFamily="18" charset="0"/>
              </a:rPr>
              <a:t>{$</a:t>
            </a:r>
            <a:r>
              <a:rPr lang="en-US" altLang="zh-TW" dirty="0">
                <a:latin typeface="Times New Roman" pitchFamily="18" charset="0"/>
              </a:rPr>
              <a:t>}</a:t>
            </a:r>
          </a:p>
        </p:txBody>
      </p:sp>
      <p:sp>
        <p:nvSpPr>
          <p:cNvPr id="42003" name="Rectangle 18"/>
          <p:cNvSpPr>
            <a:spLocks noChangeArrowheads="1"/>
          </p:cNvSpPr>
          <p:nvPr/>
        </p:nvSpPr>
        <p:spPr bwMode="auto">
          <a:xfrm>
            <a:off x="611188" y="5589588"/>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42004" name="Rectangle 19"/>
          <p:cNvSpPr>
            <a:spLocks noChangeArrowheads="1"/>
          </p:cNvSpPr>
          <p:nvPr/>
        </p:nvSpPr>
        <p:spPr bwMode="auto">
          <a:xfrm>
            <a:off x="611188" y="4510088"/>
            <a:ext cx="1439862" cy="504825"/>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S→E‧$</a:t>
            </a:r>
          </a:p>
          <a:p>
            <a:pPr algn="ctr"/>
            <a:r>
              <a:rPr lang="en-US" altLang="zh-TW">
                <a:latin typeface="Times New Roman" pitchFamily="18" charset="0"/>
              </a:rPr>
              <a:t>E→E‧+T</a:t>
            </a:r>
          </a:p>
        </p:txBody>
      </p:sp>
      <p:sp>
        <p:nvSpPr>
          <p:cNvPr id="42005" name="Rectangle 20"/>
          <p:cNvSpPr>
            <a:spLocks noChangeArrowheads="1"/>
          </p:cNvSpPr>
          <p:nvPr/>
        </p:nvSpPr>
        <p:spPr bwMode="auto">
          <a:xfrm>
            <a:off x="611188" y="4149725"/>
            <a:ext cx="1439862" cy="3603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42006" name="Rectangle 21"/>
          <p:cNvSpPr>
            <a:spLocks noChangeArrowheads="1"/>
          </p:cNvSpPr>
          <p:nvPr/>
        </p:nvSpPr>
        <p:spPr bwMode="auto">
          <a:xfrm>
            <a:off x="2895600" y="2819400"/>
            <a:ext cx="1820863" cy="381000"/>
          </a:xfrm>
          <a:prstGeom prst="rect">
            <a:avLst/>
          </a:prstGeom>
          <a:solidFill>
            <a:schemeClr val="bg1"/>
          </a:solidFill>
          <a:ln w="9525">
            <a:solidFill>
              <a:schemeClr val="tx1"/>
            </a:solidFill>
            <a:miter lim="800000"/>
            <a:headEnd/>
            <a:tailEnd/>
          </a:ln>
        </p:spPr>
        <p:txBody>
          <a:bodyPr wrap="none" anchor="ctr"/>
          <a:lstStyle/>
          <a:p>
            <a:pPr algn="ctr"/>
            <a:r>
              <a:rPr lang="en-US" altLang="zh-TW" dirty="0" err="1">
                <a:latin typeface="Times New Roman" pitchFamily="18" charset="0"/>
              </a:rPr>
              <a:t>T→id</a:t>
            </a:r>
            <a:r>
              <a:rPr lang="en-US" altLang="zh-TW" dirty="0">
                <a:latin typeface="Times New Roman" pitchFamily="18" charset="0"/>
              </a:rPr>
              <a:t>‧</a:t>
            </a:r>
            <a:r>
              <a:rPr lang="en-US" altLang="zh-TW" dirty="0">
                <a:cs typeface="Arial" charset="0"/>
              </a:rPr>
              <a:t> </a:t>
            </a:r>
            <a:r>
              <a:rPr lang="en-US" altLang="zh-TW" dirty="0">
                <a:solidFill>
                  <a:srgbClr val="FF0000"/>
                </a:solidFill>
                <a:cs typeface="Arial" charset="0"/>
              </a:rPr>
              <a:t>{ ), +, $}</a:t>
            </a:r>
            <a:endParaRPr lang="en-US" altLang="zh-TW" dirty="0">
              <a:solidFill>
                <a:srgbClr val="FF0000"/>
              </a:solidFill>
              <a:latin typeface="Times New Roman" pitchFamily="18" charset="0"/>
            </a:endParaRPr>
          </a:p>
        </p:txBody>
      </p:sp>
      <p:sp>
        <p:nvSpPr>
          <p:cNvPr id="42007" name="Rectangle 22"/>
          <p:cNvSpPr>
            <a:spLocks noChangeArrowheads="1"/>
          </p:cNvSpPr>
          <p:nvPr/>
        </p:nvSpPr>
        <p:spPr bwMode="auto">
          <a:xfrm>
            <a:off x="2895600" y="2362200"/>
            <a:ext cx="1828800" cy="436563"/>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42008" name="Rectangle 23"/>
          <p:cNvSpPr>
            <a:spLocks noChangeArrowheads="1"/>
          </p:cNvSpPr>
          <p:nvPr/>
        </p:nvSpPr>
        <p:spPr bwMode="auto">
          <a:xfrm>
            <a:off x="611188" y="1557338"/>
            <a:ext cx="1439862" cy="1439862"/>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S</a:t>
            </a:r>
            <a:r>
              <a:rPr lang="en-US" altLang="zh-TW">
                <a:latin typeface="Times New Roman" pitchFamily="18" charset="0"/>
                <a:cs typeface="Times New Roman" pitchFamily="18" charset="0"/>
              </a:rPr>
              <a:t>→</a:t>
            </a:r>
            <a:r>
              <a:rPr lang="en-US" altLang="zh-TW">
                <a:latin typeface="新細明體" charset="-120"/>
                <a:cs typeface="Times New Roman" pitchFamily="18" charset="0"/>
              </a:rPr>
              <a:t>‧</a:t>
            </a:r>
            <a:r>
              <a:rPr lang="en-US" altLang="zh-TW">
                <a:latin typeface="Times New Roman" pitchFamily="18" charset="0"/>
                <a:cs typeface="Times New Roman" pitchFamily="18" charset="0"/>
              </a:rPr>
              <a:t>E$</a:t>
            </a:r>
          </a:p>
          <a:p>
            <a:r>
              <a:rPr lang="en-US" altLang="zh-TW">
                <a:latin typeface="Times New Roman" pitchFamily="18" charset="0"/>
                <a:cs typeface="Times New Roman" pitchFamily="18" charset="0"/>
              </a:rPr>
              <a:t>E</a:t>
            </a:r>
            <a:r>
              <a:rPr lang="en-US" altLang="zh-TW">
                <a:latin typeface="Times New Roman" pitchFamily="18" charset="0"/>
              </a:rPr>
              <a:t>→‧E+T</a:t>
            </a:r>
          </a:p>
          <a:p>
            <a:r>
              <a:rPr lang="en-US" altLang="zh-TW">
                <a:latin typeface="Times New Roman" pitchFamily="18" charset="0"/>
              </a:rPr>
              <a:t>E→‧T</a:t>
            </a:r>
          </a:p>
          <a:p>
            <a:r>
              <a:rPr lang="en-US" altLang="zh-TW">
                <a:latin typeface="Times New Roman" pitchFamily="18" charset="0"/>
              </a:rPr>
              <a:t>T→‧id</a:t>
            </a:r>
          </a:p>
          <a:p>
            <a:r>
              <a:rPr lang="en-US" altLang="zh-TW">
                <a:latin typeface="Times New Roman" pitchFamily="18" charset="0"/>
              </a:rPr>
              <a:t>T→‧(E)</a:t>
            </a:r>
          </a:p>
        </p:txBody>
      </p:sp>
      <p:sp>
        <p:nvSpPr>
          <p:cNvPr id="42009" name="Rectangle 24"/>
          <p:cNvSpPr>
            <a:spLocks noChangeArrowheads="1"/>
          </p:cNvSpPr>
          <p:nvPr/>
        </p:nvSpPr>
        <p:spPr bwMode="auto">
          <a:xfrm>
            <a:off x="3059113" y="335756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id</a:t>
            </a:r>
          </a:p>
        </p:txBody>
      </p:sp>
      <p:sp>
        <p:nvSpPr>
          <p:cNvPr id="42010" name="Rectangle 25"/>
          <p:cNvSpPr>
            <a:spLocks noChangeArrowheads="1"/>
          </p:cNvSpPr>
          <p:nvPr/>
        </p:nvSpPr>
        <p:spPr bwMode="auto">
          <a:xfrm>
            <a:off x="827088" y="335756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E</a:t>
            </a:r>
          </a:p>
        </p:txBody>
      </p:sp>
      <p:sp>
        <p:nvSpPr>
          <p:cNvPr id="42011" name="Rectangle 26"/>
          <p:cNvSpPr>
            <a:spLocks noChangeArrowheads="1"/>
          </p:cNvSpPr>
          <p:nvPr/>
        </p:nvSpPr>
        <p:spPr bwMode="auto">
          <a:xfrm>
            <a:off x="3635375" y="981075"/>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42012" name="Line 27"/>
          <p:cNvSpPr>
            <a:spLocks noChangeShapeType="1"/>
          </p:cNvSpPr>
          <p:nvPr/>
        </p:nvSpPr>
        <p:spPr bwMode="auto">
          <a:xfrm>
            <a:off x="2051050" y="1341438"/>
            <a:ext cx="4032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3" name="Line 28"/>
          <p:cNvSpPr>
            <a:spLocks noChangeShapeType="1"/>
          </p:cNvSpPr>
          <p:nvPr/>
        </p:nvSpPr>
        <p:spPr bwMode="auto">
          <a:xfrm>
            <a:off x="1258888" y="2997200"/>
            <a:ext cx="0" cy="1152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4" name="Line 29"/>
          <p:cNvSpPr>
            <a:spLocks noChangeShapeType="1"/>
          </p:cNvSpPr>
          <p:nvPr/>
        </p:nvSpPr>
        <p:spPr bwMode="auto">
          <a:xfrm>
            <a:off x="2051050" y="4652963"/>
            <a:ext cx="1223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5" name="Line 30"/>
          <p:cNvSpPr>
            <a:spLocks noChangeShapeType="1"/>
          </p:cNvSpPr>
          <p:nvPr/>
        </p:nvSpPr>
        <p:spPr bwMode="auto">
          <a:xfrm>
            <a:off x="1258888" y="5013325"/>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6" name="Line 31"/>
          <p:cNvSpPr>
            <a:spLocks noChangeShapeType="1"/>
          </p:cNvSpPr>
          <p:nvPr/>
        </p:nvSpPr>
        <p:spPr bwMode="auto">
          <a:xfrm>
            <a:off x="3922713" y="4941888"/>
            <a:ext cx="0"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7" name="Line 32"/>
          <p:cNvSpPr>
            <a:spLocks noChangeShapeType="1"/>
          </p:cNvSpPr>
          <p:nvPr/>
        </p:nvSpPr>
        <p:spPr bwMode="auto">
          <a:xfrm flipV="1">
            <a:off x="3562350" y="3276600"/>
            <a:ext cx="19050" cy="5127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8" name="Line 33"/>
          <p:cNvSpPr>
            <a:spLocks noChangeShapeType="1"/>
          </p:cNvSpPr>
          <p:nvPr/>
        </p:nvSpPr>
        <p:spPr bwMode="auto">
          <a:xfrm>
            <a:off x="2051050" y="2205038"/>
            <a:ext cx="4032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19" name="Line 34"/>
          <p:cNvSpPr>
            <a:spLocks noChangeShapeType="1"/>
          </p:cNvSpPr>
          <p:nvPr/>
        </p:nvSpPr>
        <p:spPr bwMode="auto">
          <a:xfrm flipH="1">
            <a:off x="4714875" y="2925763"/>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0" name="Line 35"/>
          <p:cNvSpPr>
            <a:spLocks noChangeShapeType="1"/>
          </p:cNvSpPr>
          <p:nvPr/>
        </p:nvSpPr>
        <p:spPr bwMode="auto">
          <a:xfrm>
            <a:off x="4714875" y="4078288"/>
            <a:ext cx="16557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2021" name="Line 36"/>
          <p:cNvSpPr>
            <a:spLocks noChangeShapeType="1"/>
          </p:cNvSpPr>
          <p:nvPr/>
        </p:nvSpPr>
        <p:spPr bwMode="auto">
          <a:xfrm flipV="1">
            <a:off x="6370638" y="3789363"/>
            <a:ext cx="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2" name="Line 37"/>
          <p:cNvSpPr>
            <a:spLocks noChangeShapeType="1"/>
          </p:cNvSpPr>
          <p:nvPr/>
        </p:nvSpPr>
        <p:spPr bwMode="auto">
          <a:xfrm>
            <a:off x="7091363" y="3789363"/>
            <a:ext cx="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3" name="Line 38"/>
          <p:cNvSpPr>
            <a:spLocks noChangeShapeType="1"/>
          </p:cNvSpPr>
          <p:nvPr/>
        </p:nvSpPr>
        <p:spPr bwMode="auto">
          <a:xfrm flipH="1">
            <a:off x="4714875" y="4725988"/>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4" name="Line 39"/>
          <p:cNvSpPr>
            <a:spLocks noChangeShapeType="1"/>
          </p:cNvSpPr>
          <p:nvPr/>
        </p:nvSpPr>
        <p:spPr bwMode="auto">
          <a:xfrm>
            <a:off x="6731000" y="5373688"/>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25" name="Rectangle 40"/>
          <p:cNvSpPr>
            <a:spLocks noChangeArrowheads="1"/>
          </p:cNvSpPr>
          <p:nvPr/>
        </p:nvSpPr>
        <p:spPr bwMode="auto">
          <a:xfrm>
            <a:off x="5146675" y="3644900"/>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42026" name="Rectangle 41"/>
          <p:cNvSpPr>
            <a:spLocks noChangeArrowheads="1"/>
          </p:cNvSpPr>
          <p:nvPr/>
        </p:nvSpPr>
        <p:spPr bwMode="auto">
          <a:xfrm>
            <a:off x="5219700" y="249396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id</a:t>
            </a:r>
          </a:p>
        </p:txBody>
      </p:sp>
      <p:sp>
        <p:nvSpPr>
          <p:cNvPr id="42027" name="Rectangle 42"/>
          <p:cNvSpPr>
            <a:spLocks noChangeArrowheads="1"/>
          </p:cNvSpPr>
          <p:nvPr/>
        </p:nvSpPr>
        <p:spPr bwMode="auto">
          <a:xfrm>
            <a:off x="3635375" y="1773238"/>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42028" name="Rectangle 43"/>
          <p:cNvSpPr>
            <a:spLocks noChangeArrowheads="1"/>
          </p:cNvSpPr>
          <p:nvPr/>
        </p:nvSpPr>
        <p:spPr bwMode="auto">
          <a:xfrm>
            <a:off x="3419475" y="5086350"/>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42029" name="Rectangle 44"/>
          <p:cNvSpPr>
            <a:spLocks noChangeArrowheads="1"/>
          </p:cNvSpPr>
          <p:nvPr/>
        </p:nvSpPr>
        <p:spPr bwMode="auto">
          <a:xfrm>
            <a:off x="754063" y="5086350"/>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42030" name="Rectangle 45"/>
          <p:cNvSpPr>
            <a:spLocks noChangeArrowheads="1"/>
          </p:cNvSpPr>
          <p:nvPr/>
        </p:nvSpPr>
        <p:spPr bwMode="auto">
          <a:xfrm>
            <a:off x="7162800" y="400526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E</a:t>
            </a:r>
          </a:p>
        </p:txBody>
      </p:sp>
      <p:sp>
        <p:nvSpPr>
          <p:cNvPr id="42031" name="Rectangle 46"/>
          <p:cNvSpPr>
            <a:spLocks noChangeArrowheads="1"/>
          </p:cNvSpPr>
          <p:nvPr/>
        </p:nvSpPr>
        <p:spPr bwMode="auto">
          <a:xfrm>
            <a:off x="5146675" y="4294188"/>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42032" name="Rectangle 48"/>
          <p:cNvSpPr>
            <a:spLocks noChangeArrowheads="1"/>
          </p:cNvSpPr>
          <p:nvPr/>
        </p:nvSpPr>
        <p:spPr bwMode="auto">
          <a:xfrm>
            <a:off x="6875463" y="5445125"/>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42033" name="Rectangle 49"/>
          <p:cNvSpPr>
            <a:spLocks noChangeArrowheads="1"/>
          </p:cNvSpPr>
          <p:nvPr/>
        </p:nvSpPr>
        <p:spPr bwMode="auto">
          <a:xfrm>
            <a:off x="2411413" y="4221163"/>
            <a:ext cx="431800" cy="360362"/>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42034" name="Line 51"/>
          <p:cNvSpPr>
            <a:spLocks noChangeShapeType="1"/>
          </p:cNvSpPr>
          <p:nvPr/>
        </p:nvSpPr>
        <p:spPr bwMode="auto">
          <a:xfrm flipV="1">
            <a:off x="2051050" y="2743200"/>
            <a:ext cx="768350" cy="38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35" name="Rectangle 52"/>
          <p:cNvSpPr>
            <a:spLocks noChangeArrowheads="1"/>
          </p:cNvSpPr>
          <p:nvPr/>
        </p:nvSpPr>
        <p:spPr bwMode="auto">
          <a:xfrm>
            <a:off x="2338388" y="2349500"/>
            <a:ext cx="431800"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id</a:t>
            </a:r>
          </a:p>
        </p:txBody>
      </p:sp>
      <p:sp>
        <p:nvSpPr>
          <p:cNvPr id="42036" name="Line 53"/>
          <p:cNvSpPr>
            <a:spLocks noChangeShapeType="1"/>
          </p:cNvSpPr>
          <p:nvPr/>
        </p:nvSpPr>
        <p:spPr bwMode="auto">
          <a:xfrm flipV="1">
            <a:off x="6802438" y="1628775"/>
            <a:ext cx="0"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37" name="Rectangle 54"/>
          <p:cNvSpPr>
            <a:spLocks noChangeArrowheads="1"/>
          </p:cNvSpPr>
          <p:nvPr/>
        </p:nvSpPr>
        <p:spPr bwMode="auto">
          <a:xfrm>
            <a:off x="6875463" y="1701800"/>
            <a:ext cx="360362" cy="287338"/>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42038" name="Line 55"/>
          <p:cNvSpPr>
            <a:spLocks noChangeShapeType="1"/>
          </p:cNvSpPr>
          <p:nvPr/>
        </p:nvSpPr>
        <p:spPr bwMode="auto">
          <a:xfrm>
            <a:off x="7378700" y="3789363"/>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2039" name="Line 56"/>
          <p:cNvSpPr>
            <a:spLocks noChangeShapeType="1"/>
          </p:cNvSpPr>
          <p:nvPr/>
        </p:nvSpPr>
        <p:spPr bwMode="auto">
          <a:xfrm>
            <a:off x="7378700" y="4005263"/>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2040" name="Line 57"/>
          <p:cNvSpPr>
            <a:spLocks noChangeShapeType="1"/>
          </p:cNvSpPr>
          <p:nvPr/>
        </p:nvSpPr>
        <p:spPr bwMode="auto">
          <a:xfrm flipV="1">
            <a:off x="7810500" y="3502025"/>
            <a:ext cx="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2041" name="Line 58"/>
          <p:cNvSpPr>
            <a:spLocks noChangeShapeType="1"/>
          </p:cNvSpPr>
          <p:nvPr/>
        </p:nvSpPr>
        <p:spPr bwMode="auto">
          <a:xfrm flipH="1">
            <a:off x="7523163" y="3502025"/>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2042" name="Rectangle 59"/>
          <p:cNvSpPr>
            <a:spLocks noChangeArrowheads="1"/>
          </p:cNvSpPr>
          <p:nvPr/>
        </p:nvSpPr>
        <p:spPr bwMode="auto">
          <a:xfrm>
            <a:off x="7848600" y="3581400"/>
            <a:ext cx="288925" cy="360363"/>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42043" name="投影片編號版面配置區 56"/>
          <p:cNvSpPr txBox="1">
            <a:spLocks noGrp="1"/>
          </p:cNvSpPr>
          <p:nvPr/>
        </p:nvSpPr>
        <p:spPr bwMode="auto">
          <a:xfrm>
            <a:off x="5688013" y="617696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48530705-6D12-41E1-84C9-6E477B2715CC}" type="slidenum">
              <a:rPr kumimoji="0" lang="en-US" altLang="zh-TW" smtClean="0"/>
              <a:pPr eaLnBrk="1" hangingPunct="1"/>
              <a:t>48</a:t>
            </a:fld>
            <a:endParaRPr kumimoji="0" lang="en-US" altLang="zh-TW" smtClean="0"/>
          </a:p>
        </p:txBody>
      </p:sp>
      <p:sp>
        <p:nvSpPr>
          <p:cNvPr id="43011" name="Rectangle 106"/>
          <p:cNvSpPr>
            <a:spLocks noGrp="1" noChangeArrowheads="1"/>
          </p:cNvSpPr>
          <p:nvPr>
            <p:ph type="title" idx="4294967295"/>
          </p:nvPr>
        </p:nvSpPr>
        <p:spPr>
          <a:xfrm>
            <a:off x="457200" y="274638"/>
            <a:ext cx="8229600" cy="693737"/>
          </a:xfrm>
        </p:spPr>
        <p:txBody>
          <a:bodyPr anchor="b"/>
          <a:lstStyle/>
          <a:p>
            <a:pPr eaLnBrk="1" hangingPunct="1"/>
            <a:r>
              <a:rPr lang="en-US" altLang="zh-TW" smtClean="0"/>
              <a:t>SLR(1)  Goto table</a:t>
            </a:r>
          </a:p>
        </p:txBody>
      </p:sp>
      <p:graphicFrame>
        <p:nvGraphicFramePr>
          <p:cNvPr id="44035" name="Group 3"/>
          <p:cNvGraphicFramePr>
            <a:graphicFrameLocks noGrp="1"/>
          </p:cNvGraphicFramePr>
          <p:nvPr>
            <p:ph idx="4294967295"/>
          </p:nvPr>
        </p:nvGraphicFramePr>
        <p:xfrm>
          <a:off x="323850" y="1052513"/>
          <a:ext cx="8229600" cy="5699650"/>
        </p:xfrm>
        <a:graphic>
          <a:graphicData uri="http://schemas.openxmlformats.org/drawingml/2006/table">
            <a:tbl>
              <a:tblPr/>
              <a:tblGrid>
                <a:gridCol w="1028700"/>
                <a:gridCol w="1028700"/>
                <a:gridCol w="1028700"/>
                <a:gridCol w="1028700"/>
                <a:gridCol w="1028700"/>
                <a:gridCol w="1028700"/>
                <a:gridCol w="1028700"/>
                <a:gridCol w="1028700"/>
              </a:tblGrid>
              <a:tr h="51810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ID</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 </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T</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9</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10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9</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122"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FC7E1DE5-F3AA-4FFD-A0C7-692D4E93501B}" type="slidenum">
              <a:rPr kumimoji="0" lang="en-US" altLang="zh-TW" smtClean="0"/>
              <a:pPr eaLnBrk="1" hangingPunct="1"/>
              <a:t>49</a:t>
            </a:fld>
            <a:endParaRPr kumimoji="0" lang="en-US" altLang="zh-TW" smtClean="0"/>
          </a:p>
        </p:txBody>
      </p:sp>
      <p:sp>
        <p:nvSpPr>
          <p:cNvPr id="44035" name="Rectangle 2"/>
          <p:cNvSpPr>
            <a:spLocks noGrp="1" noChangeArrowheads="1"/>
          </p:cNvSpPr>
          <p:nvPr>
            <p:ph type="title" idx="4294967295"/>
          </p:nvPr>
        </p:nvSpPr>
        <p:spPr>
          <a:xfrm>
            <a:off x="457200" y="-285750"/>
            <a:ext cx="7543800" cy="1285875"/>
          </a:xfrm>
        </p:spPr>
        <p:txBody>
          <a:bodyPr anchor="b"/>
          <a:lstStyle/>
          <a:p>
            <a:pPr eaLnBrk="1" hangingPunct="1"/>
            <a:r>
              <a:rPr lang="en-US" altLang="zh-TW" sz="2800" smtClean="0"/>
              <a:t>SLR(1) Action table, </a:t>
            </a:r>
            <a:br>
              <a:rPr lang="en-US" altLang="zh-TW" sz="2800" smtClean="0"/>
            </a:br>
            <a:r>
              <a:rPr lang="en-US" altLang="zh-TW" sz="2800" smtClean="0"/>
              <a:t>which </a:t>
            </a:r>
            <a:r>
              <a:rPr lang="en-US" altLang="zh-TW" sz="2800" smtClean="0">
                <a:solidFill>
                  <a:schemeClr val="accent2"/>
                </a:solidFill>
              </a:rPr>
              <a:t>expands LR(0) Action table</a:t>
            </a:r>
          </a:p>
        </p:txBody>
      </p:sp>
      <p:graphicFrame>
        <p:nvGraphicFramePr>
          <p:cNvPr id="45059" name="Group 3"/>
          <p:cNvGraphicFramePr>
            <a:graphicFrameLocks noGrp="1"/>
          </p:cNvGraphicFramePr>
          <p:nvPr>
            <p:ph idx="4294967295"/>
            <p:extLst>
              <p:ext uri="{D42A27DB-BD31-4B8C-83A1-F6EECF244321}">
                <p14:modId xmlns:p14="http://schemas.microsoft.com/office/powerpoint/2010/main" val="2637114631"/>
              </p:ext>
            </p:extLst>
          </p:nvPr>
        </p:nvGraphicFramePr>
        <p:xfrm>
          <a:off x="356498" y="1066800"/>
          <a:ext cx="5437188" cy="3687970"/>
        </p:xfrm>
        <a:graphic>
          <a:graphicData uri="http://schemas.openxmlformats.org/drawingml/2006/table">
            <a:tbl>
              <a:tblPr/>
              <a:tblGrid>
                <a:gridCol w="906198"/>
                <a:gridCol w="906198"/>
                <a:gridCol w="906198"/>
                <a:gridCol w="906198"/>
                <a:gridCol w="906198"/>
                <a:gridCol w="906198"/>
              </a:tblGrid>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dirty="0" smtClean="0">
                        <a:ln>
                          <a:noFill/>
                        </a:ln>
                        <a:solidFill>
                          <a:schemeClr val="tx1"/>
                        </a:solidFill>
                        <a:effectLst/>
                        <a:latin typeface="Arial" charset="0"/>
                        <a:ea typeface="新細明體" charset="-12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ID</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R1</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3</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4</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R2</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R2</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5</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R4</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R4</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6</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R3</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R3</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7</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8</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561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9</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1600" b="0" i="0" u="none" strike="noStrike" cap="none" normalizeH="0" baseline="0" smtClean="0">
                        <a:ln>
                          <a:noFill/>
                        </a:ln>
                        <a:solidFill>
                          <a:schemeClr val="tx1"/>
                        </a:solidFill>
                        <a:effectLst/>
                        <a:latin typeface="Arial" charset="0"/>
                        <a:ea typeface="新細明體" charset="-12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smtClean="0">
                          <a:ln>
                            <a:noFill/>
                          </a:ln>
                          <a:solidFill>
                            <a:schemeClr val="tx1"/>
                          </a:solidFill>
                          <a:effectLst/>
                          <a:latin typeface="Arial" charset="0"/>
                          <a:ea typeface="新細明體" charset="-120"/>
                        </a:rPr>
                        <a:t>R5</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600" b="0" i="0" u="none" strike="noStrike" cap="none" normalizeH="0" baseline="0" dirty="0" smtClean="0">
                          <a:ln>
                            <a:noFill/>
                          </a:ln>
                          <a:solidFill>
                            <a:schemeClr val="tx1"/>
                          </a:solidFill>
                          <a:effectLst/>
                          <a:latin typeface="Arial" charset="0"/>
                          <a:ea typeface="新細明體" charset="-120"/>
                        </a:rPr>
                        <a:t>R5</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122"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917895"/>
            <a:ext cx="5257799" cy="1912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直線圖說文字 1 1"/>
          <p:cNvSpPr/>
          <p:nvPr/>
        </p:nvSpPr>
        <p:spPr>
          <a:xfrm>
            <a:off x="6567435" y="2743200"/>
            <a:ext cx="2285999" cy="1869895"/>
          </a:xfrm>
          <a:prstGeom prst="borderCallout1">
            <a:avLst>
              <a:gd name="adj1" fmla="val 18750"/>
              <a:gd name="adj2" fmla="val -8333"/>
              <a:gd name="adj3" fmla="val 123248"/>
              <a:gd name="adj4" fmla="val -2866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smtClean="0">
                <a:solidFill>
                  <a:srgbClr val="FF0000"/>
                </a:solidFill>
              </a:rPr>
              <a:t>For your comparison</a:t>
            </a:r>
          </a:p>
          <a:p>
            <a:pPr algn="ctr"/>
            <a:r>
              <a:rPr lang="en-US" altLang="zh-TW" dirty="0" smtClean="0">
                <a:solidFill>
                  <a:srgbClr val="FFC000"/>
                </a:solidFill>
              </a:rPr>
              <a:t>this is LR(0) action table which does concern one </a:t>
            </a:r>
            <a:r>
              <a:rPr lang="en-US" altLang="zh-TW" dirty="0" err="1" smtClean="0">
                <a:solidFill>
                  <a:srgbClr val="FFC000"/>
                </a:solidFill>
              </a:rPr>
              <a:t>lookahead</a:t>
            </a:r>
            <a:endParaRPr lang="zh-TW"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1126E65C-6EA8-4C77-821B-6541DEF3DE87}" type="slidenum">
              <a:rPr kumimoji="0" lang="en-US" altLang="zh-TW" smtClean="0"/>
              <a:pPr eaLnBrk="1" hangingPunct="1"/>
              <a:t>5</a:t>
            </a:fld>
            <a:endParaRPr kumimoji="0" lang="en-US" altLang="zh-TW" smtClean="0"/>
          </a:p>
        </p:txBody>
      </p:sp>
      <p:sp>
        <p:nvSpPr>
          <p:cNvPr id="7171" name="Rectangle 2"/>
          <p:cNvSpPr>
            <a:spLocks noGrp="1" noChangeArrowheads="1"/>
          </p:cNvSpPr>
          <p:nvPr>
            <p:ph type="title" idx="4294967295"/>
          </p:nvPr>
        </p:nvSpPr>
        <p:spPr/>
        <p:txBody>
          <a:bodyPr anchor="b"/>
          <a:lstStyle/>
          <a:p>
            <a:pPr eaLnBrk="1" hangingPunct="1"/>
            <a:r>
              <a:rPr lang="en-US" altLang="zh-TW" smtClean="0"/>
              <a:t>Reduction (Cont.)</a:t>
            </a:r>
          </a:p>
        </p:txBody>
      </p:sp>
      <p:sp>
        <p:nvSpPr>
          <p:cNvPr id="7172" name="Rectangle 3"/>
          <p:cNvSpPr>
            <a:spLocks noGrp="1" noChangeArrowheads="1"/>
          </p:cNvSpPr>
          <p:nvPr>
            <p:ph type="body" idx="4294967295"/>
          </p:nvPr>
        </p:nvSpPr>
        <p:spPr/>
        <p:txBody>
          <a:bodyPr/>
          <a:lstStyle/>
          <a:p>
            <a:pPr eaLnBrk="1" hangingPunct="1"/>
            <a:r>
              <a:rPr lang="en-US" altLang="zh-TW" dirty="0" smtClean="0"/>
              <a:t>The </a:t>
            </a:r>
            <a:r>
              <a:rPr lang="en-US" altLang="zh-TW" dirty="0" smtClean="0">
                <a:solidFill>
                  <a:srgbClr val="FF0000"/>
                </a:solidFill>
              </a:rPr>
              <a:t>key decisions </a:t>
            </a:r>
            <a:r>
              <a:rPr lang="en-US" altLang="zh-TW" dirty="0" smtClean="0"/>
              <a:t>during bottom-up parsing are about when to reduce and about what production to apply.</a:t>
            </a:r>
          </a:p>
          <a:p>
            <a:pPr eaLnBrk="1" hangingPunct="1"/>
            <a:r>
              <a:rPr lang="en-US" altLang="zh-TW" dirty="0" smtClean="0">
                <a:solidFill>
                  <a:srgbClr val="FF0000"/>
                </a:solidFill>
              </a:rPr>
              <a:t>Again, </a:t>
            </a:r>
            <a:r>
              <a:rPr lang="en-US" altLang="zh-TW" dirty="0" smtClean="0">
                <a:solidFill>
                  <a:srgbClr val="002060"/>
                </a:solidFill>
              </a:rPr>
              <a:t>just like a top-down parsing, we still have cases that is ambiguous in choosing more than one production rule to </a:t>
            </a:r>
            <a:r>
              <a:rPr lang="en-US" altLang="zh-TW" dirty="0" smtClean="0">
                <a:solidFill>
                  <a:srgbClr val="FF0000"/>
                </a:solidFill>
              </a:rPr>
              <a:t>reduce</a:t>
            </a:r>
          </a:p>
          <a:p>
            <a:pPr eaLnBrk="1" hangingPunct="1"/>
            <a:endParaRPr lang="en-US" altLang="zh-TW" dirty="0" smtClean="0"/>
          </a:p>
          <a:p>
            <a:pPr eaLnBrk="1" hangingPunct="1">
              <a:buFontTx/>
              <a:buNone/>
            </a:pPr>
            <a:endParaRPr lang="en-US" altLang="zh-TW" dirty="0" smtClean="0"/>
          </a:p>
        </p:txBody>
      </p:sp>
      <p:sp>
        <p:nvSpPr>
          <p:cNvPr id="717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mc:Choice xmlns:p14="http://schemas.microsoft.com/office/powerpoint/2010/main" Requires="p14">
          <p:contentPart p14:bwMode="auto" r:id="rId2">
            <p14:nvContentPartPr>
              <p14:cNvPr id="2" name="筆跡 1"/>
              <p14:cNvContentPartPr/>
              <p14:nvPr/>
            </p14:nvContentPartPr>
            <p14:xfrm>
              <a:off x="982080" y="1946160"/>
              <a:ext cx="6695640" cy="4016880"/>
            </p14:xfrm>
          </p:contentPart>
        </mc:Choice>
        <mc:Fallback>
          <p:pic>
            <p:nvPicPr>
              <p:cNvPr id="2" name="筆跡 1"/>
              <p:cNvPicPr/>
              <p:nvPr/>
            </p:nvPicPr>
            <p:blipFill>
              <a:blip r:embed="rId3"/>
              <a:stretch>
                <a:fillRect/>
              </a:stretch>
            </p:blipFill>
            <p:spPr>
              <a:xfrm>
                <a:off x="977760" y="1939680"/>
                <a:ext cx="6708240" cy="4029480"/>
              </a:xfrm>
              <a:prstGeom prst="rect">
                <a:avLst/>
              </a:prstGeom>
            </p:spPr>
          </p:pic>
        </mc:Fallback>
      </mc:AlternateContent>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solidFill>
                  <a:srgbClr val="FF0000"/>
                </a:solidFill>
              </a:rPr>
              <a:t>NOTE</a:t>
            </a:r>
            <a:endParaRPr lang="zh-TW" altLang="en-US" dirty="0">
              <a:solidFill>
                <a:srgbClr val="FF0000"/>
              </a:solidFill>
            </a:endParaRPr>
          </a:p>
        </p:txBody>
      </p:sp>
      <p:sp>
        <p:nvSpPr>
          <p:cNvPr id="4" name="內容版面配置區 3"/>
          <p:cNvSpPr>
            <a:spLocks noGrp="1"/>
          </p:cNvSpPr>
          <p:nvPr>
            <p:ph idx="1"/>
          </p:nvPr>
        </p:nvSpPr>
        <p:spPr/>
        <p:txBody>
          <a:bodyPr/>
          <a:lstStyle/>
          <a:p>
            <a:r>
              <a:rPr lang="en-US" altLang="zh-TW" dirty="0" smtClean="0"/>
              <a:t>OK, </a:t>
            </a:r>
            <a:r>
              <a:rPr lang="en-US" altLang="zh-TW" dirty="0" smtClean="0">
                <a:solidFill>
                  <a:srgbClr val="FF0000"/>
                </a:solidFill>
              </a:rPr>
              <a:t>to be honest</a:t>
            </a:r>
            <a:r>
              <a:rPr lang="en-US" altLang="zh-TW" dirty="0" smtClean="0"/>
              <a:t>, the example’s LR(0) have no reduce/reduce conflicts. So, when LR(0) action table is expanded to SLR(1), of course there is no reduce/reduce conflicts neither. </a:t>
            </a:r>
          </a:p>
          <a:p>
            <a:r>
              <a:rPr lang="en-US" altLang="zh-TW" dirty="0" smtClean="0"/>
              <a:t>This is no surprise. In other words, the example (from the text books) are not good.</a:t>
            </a:r>
            <a:endParaRPr lang="zh-TW" altLang="en-US" dirty="0"/>
          </a:p>
        </p:txBody>
      </p:sp>
      <p:sp>
        <p:nvSpPr>
          <p:cNvPr id="2" name="投影片編號版面配置區 1"/>
          <p:cNvSpPr>
            <a:spLocks noGrp="1"/>
          </p:cNvSpPr>
          <p:nvPr>
            <p:ph type="sldNum" sz="quarter" idx="12"/>
          </p:nvPr>
        </p:nvSpPr>
        <p:spPr/>
        <p:txBody>
          <a:bodyPr/>
          <a:lstStyle/>
          <a:p>
            <a:pPr>
              <a:defRPr/>
            </a:pPr>
            <a:fld id="{7D84A920-7CCE-4C46-8D77-731225EBB3AB}" type="slidenum">
              <a:rPr lang="en-US" altLang="zh-TW" smtClean="0"/>
              <a:pPr>
                <a:defRPr/>
              </a:pPr>
              <a:t>50</a:t>
            </a:fld>
            <a:endParaRPr lang="en-US" altLang="zh-TW"/>
          </a:p>
        </p:txBody>
      </p:sp>
    </p:spTree>
    <p:extLst>
      <p:ext uri="{BB962C8B-B14F-4D97-AF65-F5344CB8AC3E}">
        <p14:creationId xmlns:p14="http://schemas.microsoft.com/office/powerpoint/2010/main" val="29180327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C1C896D0-C652-4121-8B99-E1E3E4A9FB07}" type="slidenum">
              <a:rPr kumimoji="0" lang="en-US" altLang="zh-TW" smtClean="0"/>
              <a:pPr eaLnBrk="1" hangingPunct="1"/>
              <a:t>51</a:t>
            </a:fld>
            <a:endParaRPr kumimoji="0" lang="en-US" altLang="zh-TW" smtClean="0"/>
          </a:p>
        </p:txBody>
      </p:sp>
      <p:sp>
        <p:nvSpPr>
          <p:cNvPr id="45059" name="Rectangle 2"/>
          <p:cNvSpPr>
            <a:spLocks noGrp="1" noChangeArrowheads="1"/>
          </p:cNvSpPr>
          <p:nvPr>
            <p:ph type="title" idx="4294967295"/>
          </p:nvPr>
        </p:nvSpPr>
        <p:spPr/>
        <p:txBody>
          <a:bodyPr anchor="b"/>
          <a:lstStyle/>
          <a:p>
            <a:pPr eaLnBrk="1" hangingPunct="1"/>
            <a:r>
              <a:rPr lang="en-US" altLang="zh-TW" sz="3600" dirty="0">
                <a:solidFill>
                  <a:srgbClr val="FF0000"/>
                </a:solidFill>
                <a:cs typeface="Arial" charset="0"/>
              </a:rPr>
              <a:t/>
            </a:r>
            <a:br>
              <a:rPr lang="en-US" altLang="zh-TW" sz="3600" dirty="0">
                <a:solidFill>
                  <a:srgbClr val="FF0000"/>
                </a:solidFill>
                <a:cs typeface="Arial" charset="0"/>
              </a:rPr>
            </a:br>
            <a:r>
              <a:rPr lang="en-US" altLang="zh-TW" sz="3600" dirty="0" smtClean="0">
                <a:solidFill>
                  <a:srgbClr val="FF0000"/>
                </a:solidFill>
                <a:cs typeface="Arial" charset="0"/>
              </a:rPr>
              <a:t>A shift/reduce example from an SLR(1) grammar</a:t>
            </a:r>
          </a:p>
        </p:txBody>
      </p:sp>
      <p:sp>
        <p:nvSpPr>
          <p:cNvPr id="45060" name="Rectangle 3"/>
          <p:cNvSpPr>
            <a:spLocks noGrp="1" noChangeArrowheads="1"/>
          </p:cNvSpPr>
          <p:nvPr>
            <p:ph type="body" idx="4294967295"/>
          </p:nvPr>
        </p:nvSpPr>
        <p:spPr/>
        <p:txBody>
          <a:bodyPr/>
          <a:lstStyle/>
          <a:p>
            <a:pPr eaLnBrk="1" hangingPunct="1"/>
            <a:r>
              <a:rPr lang="en-US" altLang="zh-TW" dirty="0" smtClean="0"/>
              <a:t>The SLR(1) grammar below causes a shift-reduce conflict: </a:t>
            </a:r>
          </a:p>
          <a:p>
            <a:pPr eaLnBrk="1" hangingPunct="1">
              <a:buFontTx/>
              <a:buNone/>
            </a:pPr>
            <a:r>
              <a:rPr lang="en-US" altLang="zh-TW" dirty="0" smtClean="0">
                <a:solidFill>
                  <a:srgbClr val="00CC00"/>
                </a:solidFill>
              </a:rPr>
              <a:t>			r1,2</a:t>
            </a:r>
            <a:r>
              <a:rPr lang="en-US" altLang="zh-TW" dirty="0" smtClean="0"/>
              <a:t> S</a:t>
            </a:r>
            <a:r>
              <a:rPr lang="en-US" altLang="zh-TW" dirty="0" smtClean="0">
                <a:cs typeface="Arial" charset="0"/>
              </a:rPr>
              <a:t>→A | </a:t>
            </a:r>
            <a:r>
              <a:rPr lang="en-US" altLang="zh-TW" dirty="0" err="1" smtClean="0">
                <a:cs typeface="Arial" charset="0"/>
              </a:rPr>
              <a:t>xb</a:t>
            </a:r>
            <a:r>
              <a:rPr lang="en-US" altLang="zh-TW" dirty="0" smtClean="0">
                <a:solidFill>
                  <a:schemeClr val="folHlink"/>
                </a:solidFill>
                <a:cs typeface="Arial" charset="0"/>
              </a:rPr>
              <a:t>           		</a:t>
            </a:r>
            <a:endParaRPr lang="en-US" altLang="zh-TW" dirty="0" smtClean="0">
              <a:solidFill>
                <a:schemeClr val="bg2"/>
              </a:solidFill>
              <a:cs typeface="Arial" charset="0"/>
            </a:endParaRPr>
          </a:p>
          <a:p>
            <a:pPr eaLnBrk="1" hangingPunct="1">
              <a:buFontTx/>
              <a:buNone/>
            </a:pPr>
            <a:r>
              <a:rPr lang="en-US" altLang="zh-TW" dirty="0" smtClean="0">
                <a:solidFill>
                  <a:srgbClr val="00CC00"/>
                </a:solidFill>
                <a:cs typeface="Arial" charset="0"/>
              </a:rPr>
              <a:t>			r3,4</a:t>
            </a:r>
            <a:r>
              <a:rPr lang="en-US" altLang="zh-TW" dirty="0" smtClean="0">
                <a:cs typeface="Arial" charset="0"/>
              </a:rPr>
              <a:t> A→ </a:t>
            </a:r>
            <a:r>
              <a:rPr lang="en-US" altLang="zh-TW" dirty="0" err="1" smtClean="0">
                <a:cs typeface="Arial" charset="0"/>
              </a:rPr>
              <a:t>aAb</a:t>
            </a:r>
            <a:r>
              <a:rPr lang="en-US" altLang="zh-TW" dirty="0" smtClean="0">
                <a:cs typeface="Arial" charset="0"/>
              </a:rPr>
              <a:t> | B    </a:t>
            </a:r>
          </a:p>
          <a:p>
            <a:pPr eaLnBrk="1" hangingPunct="1">
              <a:buFontTx/>
              <a:buNone/>
            </a:pPr>
            <a:r>
              <a:rPr lang="en-US" altLang="zh-TW" dirty="0" smtClean="0">
                <a:solidFill>
                  <a:srgbClr val="00CC00"/>
                </a:solidFill>
                <a:cs typeface="Arial" charset="0"/>
              </a:rPr>
              <a:t>			r5   </a:t>
            </a:r>
            <a:r>
              <a:rPr lang="en-US" altLang="zh-TW" dirty="0" smtClean="0">
                <a:cs typeface="Arial" charset="0"/>
              </a:rPr>
              <a:t> B→ x</a:t>
            </a:r>
          </a:p>
          <a:p>
            <a:pPr eaLnBrk="1" hangingPunct="1">
              <a:buFontTx/>
              <a:buNone/>
            </a:pPr>
            <a:r>
              <a:rPr lang="en-US" altLang="zh-TW" dirty="0" smtClean="0">
                <a:cs typeface="Arial" charset="0"/>
              </a:rPr>
              <a:t>  Use follow(S) = {$},   </a:t>
            </a:r>
          </a:p>
          <a:p>
            <a:pPr eaLnBrk="1" hangingPunct="1">
              <a:buFontTx/>
              <a:buNone/>
            </a:pPr>
            <a:r>
              <a:rPr lang="en-US" altLang="zh-TW" dirty="0" smtClean="0">
                <a:cs typeface="Arial" charset="0"/>
              </a:rPr>
              <a:t>          follow(A) = follow(B) = {b $}</a:t>
            </a:r>
          </a:p>
          <a:p>
            <a:pPr eaLnBrk="1" hangingPunct="1">
              <a:buFontTx/>
              <a:buNone/>
            </a:pPr>
            <a:r>
              <a:rPr lang="en-US" altLang="zh-TW" dirty="0" smtClean="0">
                <a:cs typeface="Arial" charset="0"/>
              </a:rPr>
              <a:t>  in the SLR(1) Transition Diagram next.</a:t>
            </a:r>
          </a:p>
        </p:txBody>
      </p:sp>
      <p:sp>
        <p:nvSpPr>
          <p:cNvPr id="4506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893EACF-6BC4-463C-8937-E38343DBECF9}" type="slidenum">
              <a:rPr kumimoji="0" lang="en-US" altLang="zh-TW" smtClean="0"/>
              <a:pPr eaLnBrk="1" hangingPunct="1"/>
              <a:t>52</a:t>
            </a:fld>
            <a:endParaRPr kumimoji="0" lang="en-US" altLang="zh-TW" smtClean="0"/>
          </a:p>
        </p:txBody>
      </p:sp>
      <p:sp>
        <p:nvSpPr>
          <p:cNvPr id="46083" name="Rectangle 2"/>
          <p:cNvSpPr>
            <a:spLocks noGrp="1" noChangeArrowheads="1"/>
          </p:cNvSpPr>
          <p:nvPr>
            <p:ph type="title" idx="4294967295"/>
          </p:nvPr>
        </p:nvSpPr>
        <p:spPr>
          <a:xfrm>
            <a:off x="468313" y="188913"/>
            <a:ext cx="8229600" cy="585787"/>
          </a:xfrm>
        </p:spPr>
        <p:txBody>
          <a:bodyPr anchor="b"/>
          <a:lstStyle/>
          <a:p>
            <a:pPr eaLnBrk="1" hangingPunct="1"/>
            <a:r>
              <a:rPr lang="en-US" altLang="zh-TW" sz="4000" smtClean="0">
                <a:latin typeface="Times New Roman" pitchFamily="18" charset="0"/>
              </a:rPr>
              <a:t>SLR(1) Transition Diagram</a:t>
            </a:r>
          </a:p>
        </p:txBody>
      </p:sp>
      <p:sp>
        <p:nvSpPr>
          <p:cNvPr id="46084" name="Rectangle 3"/>
          <p:cNvSpPr>
            <a:spLocks noChangeArrowheads="1"/>
          </p:cNvSpPr>
          <p:nvPr/>
        </p:nvSpPr>
        <p:spPr bwMode="auto">
          <a:xfrm>
            <a:off x="2987675" y="90805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46085" name="Rectangle 4"/>
          <p:cNvSpPr>
            <a:spLocks noChangeArrowheads="1"/>
          </p:cNvSpPr>
          <p:nvPr/>
        </p:nvSpPr>
        <p:spPr bwMode="auto">
          <a:xfrm>
            <a:off x="2987675" y="1195388"/>
            <a:ext cx="1584325" cy="2889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A </a:t>
            </a:r>
            <a:r>
              <a:rPr lang="en-US" altLang="zh-TW" sz="1400">
                <a:latin typeface="Tahoma" pitchFamily="34" charset="0"/>
                <a:cs typeface="Times New Roman" pitchFamily="18" charset="0"/>
              </a:rPr>
              <a:t>→ B‧ {b$}</a:t>
            </a:r>
          </a:p>
        </p:txBody>
      </p:sp>
      <p:sp>
        <p:nvSpPr>
          <p:cNvPr id="46086" name="Rectangle 5"/>
          <p:cNvSpPr>
            <a:spLocks noChangeArrowheads="1"/>
          </p:cNvSpPr>
          <p:nvPr/>
        </p:nvSpPr>
        <p:spPr bwMode="auto">
          <a:xfrm>
            <a:off x="2987675" y="19891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46087" name="Rectangle 6"/>
          <p:cNvSpPr>
            <a:spLocks noChangeArrowheads="1"/>
          </p:cNvSpPr>
          <p:nvPr/>
        </p:nvSpPr>
        <p:spPr bwMode="auto">
          <a:xfrm>
            <a:off x="2987675" y="2276475"/>
            <a:ext cx="1584325" cy="1081088"/>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S </a:t>
            </a:r>
            <a:r>
              <a:rPr lang="en-US" altLang="zh-TW" sz="1400">
                <a:latin typeface="Tahoma" pitchFamily="34" charset="0"/>
                <a:cs typeface="Times New Roman" pitchFamily="18" charset="0"/>
              </a:rPr>
              <a:t>→‧A     </a:t>
            </a:r>
          </a:p>
          <a:p>
            <a:r>
              <a:rPr lang="en-US" altLang="zh-TW" sz="1400">
                <a:latin typeface="Tahoma" pitchFamily="34" charset="0"/>
                <a:cs typeface="Times New Roman" pitchFamily="18" charset="0"/>
              </a:rPr>
              <a:t>S </a:t>
            </a:r>
            <a:r>
              <a:rPr lang="en-US" altLang="zh-TW" sz="1400">
                <a:latin typeface="Tahoma" pitchFamily="34" charset="0"/>
              </a:rPr>
              <a:t>→</a:t>
            </a:r>
            <a:r>
              <a:rPr lang="en-US" altLang="zh-TW" sz="1400">
                <a:latin typeface="Times New Roman" pitchFamily="18" charset="0"/>
              </a:rPr>
              <a:t>‧</a:t>
            </a:r>
            <a:r>
              <a:rPr lang="en-US" altLang="zh-TW" sz="1400">
                <a:latin typeface="Tahoma" pitchFamily="34" charset="0"/>
              </a:rPr>
              <a:t>xb    </a:t>
            </a:r>
          </a:p>
          <a:p>
            <a:r>
              <a:rPr lang="en-US" altLang="zh-TW" sz="1400">
                <a:latin typeface="Tahoma" pitchFamily="34" charset="0"/>
              </a:rPr>
              <a:t>A →</a:t>
            </a:r>
            <a:r>
              <a:rPr lang="en-US" altLang="zh-TW" sz="1400">
                <a:latin typeface="Times New Roman" pitchFamily="18" charset="0"/>
              </a:rPr>
              <a:t>‧</a:t>
            </a:r>
            <a:r>
              <a:rPr lang="en-US" altLang="zh-TW" sz="1400">
                <a:latin typeface="Tahoma" pitchFamily="34" charset="0"/>
              </a:rPr>
              <a:t>aAb </a:t>
            </a:r>
            <a:endParaRPr lang="en-US" altLang="zh-TW" sz="1400">
              <a:latin typeface="Tahoma" pitchFamily="34" charset="0"/>
              <a:cs typeface="Times New Roman" pitchFamily="18" charset="0"/>
            </a:endParaRPr>
          </a:p>
          <a:p>
            <a:r>
              <a:rPr lang="en-US" altLang="zh-TW" sz="1400">
                <a:latin typeface="Tahoma" pitchFamily="34" charset="0"/>
              </a:rPr>
              <a:t>A </a:t>
            </a:r>
            <a:r>
              <a:rPr lang="en-US" altLang="zh-TW" sz="1400">
                <a:latin typeface="Tahoma" pitchFamily="34" charset="0"/>
                <a:cs typeface="Times New Roman" pitchFamily="18" charset="0"/>
              </a:rPr>
              <a:t>→‧B    </a:t>
            </a:r>
          </a:p>
          <a:p>
            <a:r>
              <a:rPr lang="en-US" altLang="zh-TW" sz="1400">
                <a:latin typeface="Tahoma" pitchFamily="34" charset="0"/>
                <a:cs typeface="Times New Roman" pitchFamily="18" charset="0"/>
              </a:rPr>
              <a:t>B </a:t>
            </a:r>
            <a:r>
              <a:rPr lang="en-US" altLang="zh-TW" sz="1400">
                <a:latin typeface="Tahoma" pitchFamily="34" charset="0"/>
              </a:rPr>
              <a:t>→‧x    </a:t>
            </a:r>
          </a:p>
        </p:txBody>
      </p:sp>
      <p:sp>
        <p:nvSpPr>
          <p:cNvPr id="46088" name="Rectangle 7"/>
          <p:cNvSpPr>
            <a:spLocks noChangeArrowheads="1"/>
          </p:cNvSpPr>
          <p:nvPr/>
        </p:nvSpPr>
        <p:spPr bwMode="auto">
          <a:xfrm>
            <a:off x="2987675" y="378936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46089" name="Rectangle 8"/>
          <p:cNvSpPr>
            <a:spLocks noChangeArrowheads="1"/>
          </p:cNvSpPr>
          <p:nvPr/>
        </p:nvSpPr>
        <p:spPr bwMode="auto">
          <a:xfrm>
            <a:off x="2987675" y="4076700"/>
            <a:ext cx="1584325" cy="2889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S→A‧ {$}</a:t>
            </a:r>
          </a:p>
        </p:txBody>
      </p:sp>
      <p:sp>
        <p:nvSpPr>
          <p:cNvPr id="46090" name="Rectangle 9"/>
          <p:cNvSpPr>
            <a:spLocks noChangeArrowheads="1"/>
          </p:cNvSpPr>
          <p:nvPr/>
        </p:nvSpPr>
        <p:spPr bwMode="auto">
          <a:xfrm>
            <a:off x="5508625" y="37163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46091" name="Rectangle 10"/>
          <p:cNvSpPr>
            <a:spLocks noChangeArrowheads="1"/>
          </p:cNvSpPr>
          <p:nvPr/>
        </p:nvSpPr>
        <p:spPr bwMode="auto">
          <a:xfrm>
            <a:off x="5508625" y="4003675"/>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a:t>
            </a:r>
            <a:r>
              <a:rPr lang="en-US" altLang="zh-TW" sz="1400">
                <a:latin typeface="Times New Roman" pitchFamily="18" charset="0"/>
                <a:cs typeface="Times New Roman" pitchFamily="18" charset="0"/>
              </a:rPr>
              <a:t>→ aA</a:t>
            </a:r>
            <a:r>
              <a:rPr lang="en-US" altLang="zh-TW" sz="1400">
                <a:latin typeface="新細明體" charset="-120"/>
                <a:cs typeface="Times New Roman" pitchFamily="18" charset="0"/>
              </a:rPr>
              <a:t>‧b </a:t>
            </a:r>
          </a:p>
        </p:txBody>
      </p:sp>
      <p:sp>
        <p:nvSpPr>
          <p:cNvPr id="46092" name="Rectangle 11"/>
          <p:cNvSpPr>
            <a:spLocks noChangeArrowheads="1"/>
          </p:cNvSpPr>
          <p:nvPr/>
        </p:nvSpPr>
        <p:spPr bwMode="auto">
          <a:xfrm>
            <a:off x="5508625" y="19891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46093" name="Rectangle 12"/>
          <p:cNvSpPr>
            <a:spLocks noChangeArrowheads="1"/>
          </p:cNvSpPr>
          <p:nvPr/>
        </p:nvSpPr>
        <p:spPr bwMode="auto">
          <a:xfrm>
            <a:off x="5508625" y="2276475"/>
            <a:ext cx="1584325" cy="865188"/>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 a‧Ab </a:t>
            </a:r>
          </a:p>
          <a:p>
            <a:r>
              <a:rPr lang="en-US" altLang="zh-TW" sz="1400">
                <a:latin typeface="Times New Roman" pitchFamily="18" charset="0"/>
              </a:rPr>
              <a:t>A </a:t>
            </a:r>
            <a:r>
              <a:rPr lang="en-US" altLang="zh-TW" sz="1400">
                <a:latin typeface="Times New Roman" pitchFamily="18" charset="0"/>
                <a:cs typeface="Times New Roman" pitchFamily="18" charset="0"/>
              </a:rPr>
              <a:t>→ </a:t>
            </a:r>
            <a:r>
              <a:rPr lang="en-US" altLang="zh-TW" sz="1400">
                <a:latin typeface="Times New Roman" pitchFamily="18" charset="0"/>
              </a:rPr>
              <a:t>‧</a:t>
            </a:r>
            <a:r>
              <a:rPr lang="en-US" altLang="zh-TW" sz="1400">
                <a:latin typeface="Times New Roman" pitchFamily="18" charset="0"/>
                <a:cs typeface="Times New Roman" pitchFamily="18" charset="0"/>
              </a:rPr>
              <a:t>aAb</a:t>
            </a:r>
            <a:r>
              <a:rPr lang="en-US" altLang="zh-TW" sz="1400">
                <a:latin typeface="新細明體" charset="-120"/>
                <a:cs typeface="Times New Roman" pitchFamily="18" charset="0"/>
              </a:rPr>
              <a:t> </a:t>
            </a:r>
          </a:p>
          <a:p>
            <a:r>
              <a:rPr lang="en-US" altLang="zh-TW" sz="1400">
                <a:latin typeface="新細明體" charset="-120"/>
                <a:cs typeface="Times New Roman" pitchFamily="18" charset="0"/>
              </a:rPr>
              <a:t>A </a:t>
            </a:r>
            <a:r>
              <a:rPr lang="en-US" altLang="zh-TW" sz="1400">
                <a:latin typeface="Times New Roman" pitchFamily="18" charset="0"/>
              </a:rPr>
              <a:t>→ ‧B     </a:t>
            </a:r>
          </a:p>
          <a:p>
            <a:r>
              <a:rPr lang="en-US" altLang="zh-TW" sz="1400">
                <a:latin typeface="Times New Roman" pitchFamily="18" charset="0"/>
              </a:rPr>
              <a:t>B → ‧x      </a:t>
            </a:r>
          </a:p>
        </p:txBody>
      </p:sp>
      <p:sp>
        <p:nvSpPr>
          <p:cNvPr id="46094" name="Rectangle 13"/>
          <p:cNvSpPr>
            <a:spLocks noChangeArrowheads="1"/>
          </p:cNvSpPr>
          <p:nvPr/>
        </p:nvSpPr>
        <p:spPr bwMode="auto">
          <a:xfrm>
            <a:off x="2987675" y="479742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46095" name="Rectangle 14"/>
          <p:cNvSpPr>
            <a:spLocks noChangeArrowheads="1"/>
          </p:cNvSpPr>
          <p:nvPr/>
        </p:nvSpPr>
        <p:spPr bwMode="auto">
          <a:xfrm>
            <a:off x="2987675" y="5084763"/>
            <a:ext cx="1584325" cy="5048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 → x‧b </a:t>
            </a:r>
          </a:p>
          <a:p>
            <a:r>
              <a:rPr lang="en-US" altLang="zh-TW" sz="1400">
                <a:latin typeface="Times New Roman" pitchFamily="18" charset="0"/>
              </a:rPr>
              <a:t>B → x‧  {b$}</a:t>
            </a:r>
          </a:p>
        </p:txBody>
      </p:sp>
      <p:sp>
        <p:nvSpPr>
          <p:cNvPr id="46096" name="Rectangle 15"/>
          <p:cNvSpPr>
            <a:spLocks noChangeArrowheads="1"/>
          </p:cNvSpPr>
          <p:nvPr/>
        </p:nvSpPr>
        <p:spPr bwMode="auto">
          <a:xfrm>
            <a:off x="2987675" y="602138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46097" name="Rectangle 16"/>
          <p:cNvSpPr>
            <a:spLocks noChangeArrowheads="1"/>
          </p:cNvSpPr>
          <p:nvPr/>
        </p:nvSpPr>
        <p:spPr bwMode="auto">
          <a:xfrm>
            <a:off x="2987675" y="6308725"/>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 </a:t>
            </a:r>
            <a:r>
              <a:rPr lang="en-US" altLang="zh-TW" sz="1400">
                <a:latin typeface="Times New Roman" pitchFamily="18" charset="0"/>
                <a:cs typeface="Times New Roman" pitchFamily="18" charset="0"/>
              </a:rPr>
              <a:t>→ xb</a:t>
            </a:r>
            <a:r>
              <a:rPr lang="en-US" altLang="zh-TW" sz="1400">
                <a:latin typeface="新細明體" charset="-120"/>
                <a:cs typeface="Times New Roman" pitchFamily="18" charset="0"/>
              </a:rPr>
              <a:t>‧ {$}</a:t>
            </a:r>
          </a:p>
        </p:txBody>
      </p:sp>
      <p:sp>
        <p:nvSpPr>
          <p:cNvPr id="46098" name="Rectangle 17"/>
          <p:cNvSpPr>
            <a:spLocks noChangeArrowheads="1"/>
          </p:cNvSpPr>
          <p:nvPr/>
        </p:nvSpPr>
        <p:spPr bwMode="auto">
          <a:xfrm>
            <a:off x="5508625" y="501332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8</a:t>
            </a:r>
          </a:p>
        </p:txBody>
      </p:sp>
      <p:sp>
        <p:nvSpPr>
          <p:cNvPr id="46099" name="Rectangle 18"/>
          <p:cNvSpPr>
            <a:spLocks noChangeArrowheads="1"/>
          </p:cNvSpPr>
          <p:nvPr/>
        </p:nvSpPr>
        <p:spPr bwMode="auto">
          <a:xfrm>
            <a:off x="5508625" y="5300663"/>
            <a:ext cx="1584325" cy="360362"/>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A → aAb</a:t>
            </a:r>
            <a:r>
              <a:rPr lang="en-US" altLang="zh-TW" sz="1400">
                <a:latin typeface="Times New Roman" pitchFamily="18" charset="0"/>
              </a:rPr>
              <a:t>‧</a:t>
            </a:r>
            <a:r>
              <a:rPr lang="en-US" altLang="zh-TW" sz="1400">
                <a:latin typeface="Tahoma" pitchFamily="34" charset="0"/>
              </a:rPr>
              <a:t> {b$}</a:t>
            </a:r>
          </a:p>
        </p:txBody>
      </p:sp>
      <p:sp>
        <p:nvSpPr>
          <p:cNvPr id="46100" name="Rectangle 19"/>
          <p:cNvSpPr>
            <a:spLocks noChangeArrowheads="1"/>
          </p:cNvSpPr>
          <p:nvPr/>
        </p:nvSpPr>
        <p:spPr bwMode="auto">
          <a:xfrm>
            <a:off x="5508625" y="8366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7</a:t>
            </a:r>
          </a:p>
        </p:txBody>
      </p:sp>
      <p:sp>
        <p:nvSpPr>
          <p:cNvPr id="46101" name="Rectangle 20"/>
          <p:cNvSpPr>
            <a:spLocks noChangeArrowheads="1"/>
          </p:cNvSpPr>
          <p:nvPr/>
        </p:nvSpPr>
        <p:spPr bwMode="auto">
          <a:xfrm>
            <a:off x="5508625" y="1123950"/>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B→ x‧</a:t>
            </a:r>
            <a:r>
              <a:rPr lang="en-US" altLang="zh-TW" sz="1400">
                <a:latin typeface="新細明體" charset="-120"/>
              </a:rPr>
              <a:t> {b$}</a:t>
            </a:r>
          </a:p>
        </p:txBody>
      </p:sp>
      <p:sp>
        <p:nvSpPr>
          <p:cNvPr id="46102" name="Line 21"/>
          <p:cNvSpPr>
            <a:spLocks noChangeShapeType="1"/>
          </p:cNvSpPr>
          <p:nvPr/>
        </p:nvSpPr>
        <p:spPr bwMode="auto">
          <a:xfrm flipV="1">
            <a:off x="3708400" y="148431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03" name="Line 22"/>
          <p:cNvSpPr>
            <a:spLocks noChangeShapeType="1"/>
          </p:cNvSpPr>
          <p:nvPr/>
        </p:nvSpPr>
        <p:spPr bwMode="auto">
          <a:xfrm>
            <a:off x="3708400" y="33575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04" name="Line 23"/>
          <p:cNvSpPr>
            <a:spLocks noChangeShapeType="1"/>
          </p:cNvSpPr>
          <p:nvPr/>
        </p:nvSpPr>
        <p:spPr bwMode="auto">
          <a:xfrm>
            <a:off x="3708400" y="558958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05" name="Rectangle 24"/>
          <p:cNvSpPr>
            <a:spLocks noChangeArrowheads="1"/>
          </p:cNvSpPr>
          <p:nvPr/>
        </p:nvSpPr>
        <p:spPr bwMode="auto">
          <a:xfrm>
            <a:off x="3327400" y="15795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46106" name="Rectangle 25"/>
          <p:cNvSpPr>
            <a:spLocks noChangeArrowheads="1"/>
          </p:cNvSpPr>
          <p:nvPr/>
        </p:nvSpPr>
        <p:spPr bwMode="auto">
          <a:xfrm>
            <a:off x="3397250" y="3446463"/>
            <a:ext cx="263525" cy="244475"/>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46107" name="Line 26"/>
          <p:cNvSpPr>
            <a:spLocks noChangeShapeType="1"/>
          </p:cNvSpPr>
          <p:nvPr/>
        </p:nvSpPr>
        <p:spPr bwMode="auto">
          <a:xfrm flipH="1">
            <a:off x="2627313" y="2997200"/>
            <a:ext cx="360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8" name="Line 27"/>
          <p:cNvSpPr>
            <a:spLocks noChangeShapeType="1"/>
          </p:cNvSpPr>
          <p:nvPr/>
        </p:nvSpPr>
        <p:spPr bwMode="auto">
          <a:xfrm>
            <a:off x="2627313" y="2997200"/>
            <a:ext cx="0" cy="2016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09" name="Line 28"/>
          <p:cNvSpPr>
            <a:spLocks noChangeShapeType="1"/>
          </p:cNvSpPr>
          <p:nvPr/>
        </p:nvSpPr>
        <p:spPr bwMode="auto">
          <a:xfrm>
            <a:off x="2627313" y="5013325"/>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10" name="Rectangle 29"/>
          <p:cNvSpPr>
            <a:spLocks noChangeArrowheads="1"/>
          </p:cNvSpPr>
          <p:nvPr/>
        </p:nvSpPr>
        <p:spPr bwMode="auto">
          <a:xfrm>
            <a:off x="2627313" y="51577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46111" name="Rectangle 30"/>
          <p:cNvSpPr>
            <a:spLocks noChangeArrowheads="1"/>
          </p:cNvSpPr>
          <p:nvPr/>
        </p:nvSpPr>
        <p:spPr bwMode="auto">
          <a:xfrm>
            <a:off x="3773488" y="56657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46112" name="Rectangle 31"/>
          <p:cNvSpPr>
            <a:spLocks noChangeArrowheads="1"/>
          </p:cNvSpPr>
          <p:nvPr/>
        </p:nvSpPr>
        <p:spPr bwMode="auto">
          <a:xfrm>
            <a:off x="4716463" y="98107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46113" name="Line 32"/>
          <p:cNvSpPr>
            <a:spLocks noChangeShapeType="1"/>
          </p:cNvSpPr>
          <p:nvPr/>
        </p:nvSpPr>
        <p:spPr bwMode="auto">
          <a:xfrm>
            <a:off x="6157913" y="3141663"/>
            <a:ext cx="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14" name="Line 33"/>
          <p:cNvSpPr>
            <a:spLocks noChangeShapeType="1"/>
          </p:cNvSpPr>
          <p:nvPr/>
        </p:nvSpPr>
        <p:spPr bwMode="auto">
          <a:xfrm>
            <a:off x="6157913" y="4365625"/>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15" name="Rectangle 34"/>
          <p:cNvSpPr>
            <a:spLocks noChangeArrowheads="1"/>
          </p:cNvSpPr>
          <p:nvPr/>
        </p:nvSpPr>
        <p:spPr bwMode="auto">
          <a:xfrm>
            <a:off x="6229350" y="32845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46116" name="Rectangle 35"/>
          <p:cNvSpPr>
            <a:spLocks noChangeArrowheads="1"/>
          </p:cNvSpPr>
          <p:nvPr/>
        </p:nvSpPr>
        <p:spPr bwMode="auto">
          <a:xfrm>
            <a:off x="6229350" y="458152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46117" name="Rectangle 36"/>
          <p:cNvSpPr>
            <a:spLocks noChangeArrowheads="1"/>
          </p:cNvSpPr>
          <p:nvPr/>
        </p:nvSpPr>
        <p:spPr bwMode="auto">
          <a:xfrm>
            <a:off x="7164388" y="26368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46118" name="Rectangle 37"/>
          <p:cNvSpPr>
            <a:spLocks noChangeArrowheads="1"/>
          </p:cNvSpPr>
          <p:nvPr/>
        </p:nvSpPr>
        <p:spPr bwMode="auto">
          <a:xfrm>
            <a:off x="6227763" y="1628775"/>
            <a:ext cx="203200" cy="257175"/>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46119" name="Line 38"/>
          <p:cNvSpPr>
            <a:spLocks noChangeShapeType="1"/>
          </p:cNvSpPr>
          <p:nvPr/>
        </p:nvSpPr>
        <p:spPr bwMode="auto">
          <a:xfrm>
            <a:off x="4572000" y="2852738"/>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20" name="Rectangle 39"/>
          <p:cNvSpPr>
            <a:spLocks noChangeArrowheads="1"/>
          </p:cNvSpPr>
          <p:nvPr/>
        </p:nvSpPr>
        <p:spPr bwMode="auto">
          <a:xfrm>
            <a:off x="4932363" y="256540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46121" name="Line 40"/>
          <p:cNvSpPr>
            <a:spLocks noChangeShapeType="1"/>
          </p:cNvSpPr>
          <p:nvPr/>
        </p:nvSpPr>
        <p:spPr bwMode="auto">
          <a:xfrm flipH="1">
            <a:off x="5003800" y="2133600"/>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22" name="Line 41"/>
          <p:cNvSpPr>
            <a:spLocks noChangeShapeType="1"/>
          </p:cNvSpPr>
          <p:nvPr/>
        </p:nvSpPr>
        <p:spPr bwMode="auto">
          <a:xfrm flipV="1">
            <a:off x="5003800" y="1268413"/>
            <a:ext cx="0" cy="8651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23" name="Line 42"/>
          <p:cNvSpPr>
            <a:spLocks noChangeShapeType="1"/>
          </p:cNvSpPr>
          <p:nvPr/>
        </p:nvSpPr>
        <p:spPr bwMode="auto">
          <a:xfrm flipH="1">
            <a:off x="4572000" y="1268413"/>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24" name="Line 43"/>
          <p:cNvSpPr>
            <a:spLocks noChangeShapeType="1"/>
          </p:cNvSpPr>
          <p:nvPr/>
        </p:nvSpPr>
        <p:spPr bwMode="auto">
          <a:xfrm flipV="1">
            <a:off x="6156325" y="148431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25" name="Line 44"/>
          <p:cNvSpPr>
            <a:spLocks noChangeShapeType="1"/>
          </p:cNvSpPr>
          <p:nvPr/>
        </p:nvSpPr>
        <p:spPr bwMode="auto">
          <a:xfrm>
            <a:off x="6877050" y="3141663"/>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26" name="Line 45"/>
          <p:cNvSpPr>
            <a:spLocks noChangeShapeType="1"/>
          </p:cNvSpPr>
          <p:nvPr/>
        </p:nvSpPr>
        <p:spPr bwMode="auto">
          <a:xfrm>
            <a:off x="6877050" y="3429000"/>
            <a:ext cx="574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27" name="Line 46"/>
          <p:cNvSpPr>
            <a:spLocks noChangeShapeType="1"/>
          </p:cNvSpPr>
          <p:nvPr/>
        </p:nvSpPr>
        <p:spPr bwMode="auto">
          <a:xfrm flipV="1">
            <a:off x="7451725" y="29241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28" name="Line 47"/>
          <p:cNvSpPr>
            <a:spLocks noChangeShapeType="1"/>
          </p:cNvSpPr>
          <p:nvPr/>
        </p:nvSpPr>
        <p:spPr bwMode="auto">
          <a:xfrm flipH="1">
            <a:off x="7092950" y="2924175"/>
            <a:ext cx="358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29" name="Rectangle 49"/>
          <p:cNvSpPr>
            <a:spLocks noChangeArrowheads="1"/>
          </p:cNvSpPr>
          <p:nvPr/>
        </p:nvSpPr>
        <p:spPr bwMode="auto">
          <a:xfrm>
            <a:off x="936625" y="5156994"/>
            <a:ext cx="1403350" cy="936625"/>
          </a:xfrm>
          <a:prstGeom prst="rect">
            <a:avLst/>
          </a:prstGeom>
          <a:solidFill>
            <a:srgbClr val="FFFF00"/>
          </a:solidFill>
          <a:ln w="9525">
            <a:solidFill>
              <a:schemeClr val="tx1"/>
            </a:solidFill>
            <a:miter lim="800000"/>
            <a:headEnd/>
            <a:tailEnd/>
          </a:ln>
        </p:spPr>
        <p:txBody>
          <a:bodyPr wrap="none" anchor="ctr"/>
          <a:lstStyle/>
          <a:p>
            <a:pPr algn="ctr"/>
            <a:r>
              <a:rPr lang="en-US" altLang="zh-TW">
                <a:solidFill>
                  <a:srgbClr val="FF0000"/>
                </a:solidFill>
              </a:rPr>
              <a:t>Shift-reduce </a:t>
            </a:r>
          </a:p>
          <a:p>
            <a:pPr algn="ctr"/>
            <a:r>
              <a:rPr lang="en-US" altLang="zh-TW">
                <a:solidFill>
                  <a:srgbClr val="FF0000"/>
                </a:solidFill>
              </a:rPr>
              <a:t>conflict</a:t>
            </a:r>
          </a:p>
        </p:txBody>
      </p:sp>
      <p:sp>
        <p:nvSpPr>
          <p:cNvPr id="46130" name="Line 50"/>
          <p:cNvSpPr>
            <a:spLocks noChangeShapeType="1"/>
          </p:cNvSpPr>
          <p:nvPr/>
        </p:nvSpPr>
        <p:spPr bwMode="auto">
          <a:xfrm flipV="1">
            <a:off x="2339975" y="5445125"/>
            <a:ext cx="647700" cy="2206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131" name="投影片編號版面配置區 49"/>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F19716B1-BFEC-4509-A77B-6F11E20F822F}" type="slidenum">
              <a:rPr kumimoji="0" lang="en-US" altLang="zh-TW" smtClean="0"/>
              <a:pPr eaLnBrk="1" hangingPunct="1"/>
              <a:t>53</a:t>
            </a:fld>
            <a:endParaRPr kumimoji="0" lang="en-US" altLang="zh-TW" smtClean="0"/>
          </a:p>
        </p:txBody>
      </p:sp>
      <p:sp>
        <p:nvSpPr>
          <p:cNvPr id="47107" name="Rectangle 2"/>
          <p:cNvSpPr>
            <a:spLocks noGrp="1" noChangeArrowheads="1"/>
          </p:cNvSpPr>
          <p:nvPr>
            <p:ph type="title" idx="4294967295"/>
          </p:nvPr>
        </p:nvSpPr>
        <p:spPr/>
        <p:txBody>
          <a:bodyPr anchor="b"/>
          <a:lstStyle/>
          <a:p>
            <a:pPr eaLnBrk="1" hangingPunct="1"/>
            <a:r>
              <a:rPr lang="en-US" altLang="zh-TW" smtClean="0"/>
              <a:t>SLR(1) Go_to table</a:t>
            </a:r>
          </a:p>
        </p:txBody>
      </p:sp>
      <p:graphicFrame>
        <p:nvGraphicFramePr>
          <p:cNvPr id="154627" name="Group 3"/>
          <p:cNvGraphicFramePr>
            <a:graphicFrameLocks noGrp="1"/>
          </p:cNvGraphicFramePr>
          <p:nvPr>
            <p:ph idx="4294967295"/>
          </p:nvPr>
        </p:nvGraphicFramePr>
        <p:xfrm>
          <a:off x="468313" y="1700213"/>
          <a:ext cx="8229600" cy="4664076"/>
        </p:xfrm>
        <a:graphic>
          <a:graphicData uri="http://schemas.openxmlformats.org/drawingml/2006/table">
            <a:tbl>
              <a:tblPr/>
              <a:tblGrid>
                <a:gridCol w="822325"/>
                <a:gridCol w="823912"/>
                <a:gridCol w="822325"/>
                <a:gridCol w="823913"/>
                <a:gridCol w="822325"/>
                <a:gridCol w="822325"/>
                <a:gridCol w="823912"/>
                <a:gridCol w="822325"/>
                <a:gridCol w="823913"/>
                <a:gridCol w="822325"/>
              </a:tblGrid>
              <a:tr h="7778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62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78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62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78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78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718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E831CF9A-75B8-4F6B-825E-FD51FE8D8A44}" type="slidenum">
              <a:rPr kumimoji="0" lang="en-US" altLang="zh-TW" smtClean="0"/>
              <a:pPr eaLnBrk="1" hangingPunct="1"/>
              <a:t>54</a:t>
            </a:fld>
            <a:endParaRPr kumimoji="0" lang="en-US" altLang="zh-TW" smtClean="0"/>
          </a:p>
        </p:txBody>
      </p:sp>
      <p:sp>
        <p:nvSpPr>
          <p:cNvPr id="48131" name="Rectangle 2"/>
          <p:cNvSpPr>
            <a:spLocks noGrp="1" noChangeArrowheads="1"/>
          </p:cNvSpPr>
          <p:nvPr>
            <p:ph type="title" idx="4294967295"/>
          </p:nvPr>
        </p:nvSpPr>
        <p:spPr>
          <a:xfrm>
            <a:off x="457200" y="274638"/>
            <a:ext cx="8229600" cy="715962"/>
          </a:xfrm>
        </p:spPr>
        <p:txBody>
          <a:bodyPr anchor="b"/>
          <a:lstStyle/>
          <a:p>
            <a:pPr eaLnBrk="1" hangingPunct="1"/>
            <a:r>
              <a:rPr lang="en-US" altLang="zh-TW" sz="4000" smtClean="0"/>
              <a:t>SLR(1) Action table</a:t>
            </a:r>
          </a:p>
        </p:txBody>
      </p:sp>
      <p:sp>
        <p:nvSpPr>
          <p:cNvPr id="48132" name="Rectangle 3"/>
          <p:cNvSpPr>
            <a:spLocks noGrp="1" noChangeArrowheads="1"/>
          </p:cNvSpPr>
          <p:nvPr>
            <p:ph type="body" sz="half" idx="4294967295"/>
          </p:nvPr>
        </p:nvSpPr>
        <p:spPr>
          <a:xfrm>
            <a:off x="304800" y="5105400"/>
            <a:ext cx="8281988" cy="1382713"/>
          </a:xfrm>
        </p:spPr>
        <p:txBody>
          <a:bodyPr/>
          <a:lstStyle/>
          <a:p>
            <a:pPr eaLnBrk="1" hangingPunct="1">
              <a:lnSpc>
                <a:spcPct val="80000"/>
              </a:lnSpc>
              <a:buFontTx/>
              <a:buNone/>
            </a:pPr>
            <a:r>
              <a:rPr lang="en-US" altLang="zh-TW" sz="2400" smtClean="0">
                <a:ea typeface="標楷體" pitchFamily="65" charset="-120"/>
              </a:rPr>
              <a:t>State 2 </a:t>
            </a:r>
            <a:r>
              <a:rPr lang="en-US" altLang="zh-TW" sz="2400" b="1" smtClean="0">
                <a:ea typeface="標楷體" pitchFamily="65" charset="-120"/>
              </a:rPr>
              <a:t>(</a:t>
            </a:r>
            <a:r>
              <a:rPr lang="en-US" altLang="zh-TW" sz="2400" smtClean="0">
                <a:ea typeface="標楷體" pitchFamily="65" charset="-120"/>
              </a:rPr>
              <a:t>R5/S)</a:t>
            </a:r>
            <a:r>
              <a:rPr lang="en-US" altLang="zh-TW" sz="2400" b="1" smtClean="0">
                <a:solidFill>
                  <a:schemeClr val="tx2"/>
                </a:solidFill>
                <a:ea typeface="標楷體" pitchFamily="65" charset="-120"/>
              </a:rPr>
              <a:t> </a:t>
            </a:r>
            <a:r>
              <a:rPr lang="en-US" altLang="zh-TW" sz="2400" smtClean="0">
                <a:ea typeface="標楷體" pitchFamily="65" charset="-120"/>
              </a:rPr>
              <a:t>causes </a:t>
            </a:r>
            <a:r>
              <a:rPr lang="en-US" altLang="zh-TW" sz="2400" smtClean="0">
                <a:solidFill>
                  <a:schemeClr val="tx2"/>
                </a:solidFill>
                <a:ea typeface="標楷體" pitchFamily="65" charset="-120"/>
              </a:rPr>
              <a:t>shift-reduce </a:t>
            </a:r>
            <a:r>
              <a:rPr lang="en-US" altLang="zh-TW" sz="2400" b="1" smtClean="0">
                <a:solidFill>
                  <a:schemeClr val="tx2"/>
                </a:solidFill>
                <a:ea typeface="標楷體" pitchFamily="65" charset="-120"/>
              </a:rPr>
              <a:t>conflict:</a:t>
            </a:r>
            <a:endParaRPr lang="zh-TW" altLang="en-US" sz="2400" smtClean="0">
              <a:ea typeface="標楷體" pitchFamily="65" charset="-120"/>
            </a:endParaRPr>
          </a:p>
          <a:p>
            <a:pPr eaLnBrk="1" hangingPunct="1">
              <a:lnSpc>
                <a:spcPct val="80000"/>
              </a:lnSpc>
              <a:buFontTx/>
              <a:buNone/>
            </a:pPr>
            <a:r>
              <a:rPr lang="en-US" altLang="zh-TW" sz="2400" smtClean="0">
                <a:ea typeface="標楷體" pitchFamily="65" charset="-120"/>
              </a:rPr>
              <a:t>When handling ‘b’, the parser doesn’t know whether to reduce by rule 5 (R5) or to shift (S).</a:t>
            </a:r>
          </a:p>
          <a:p>
            <a:pPr eaLnBrk="1" hangingPunct="1">
              <a:lnSpc>
                <a:spcPct val="80000"/>
              </a:lnSpc>
              <a:buFontTx/>
              <a:buNone/>
            </a:pPr>
            <a:r>
              <a:rPr lang="en-US" altLang="zh-TW" sz="2400" smtClean="0">
                <a:solidFill>
                  <a:srgbClr val="000099"/>
                </a:solidFill>
                <a:ea typeface="標楷體" pitchFamily="65" charset="-120"/>
              </a:rPr>
              <a:t>Solution: Use more powerful LR(1)</a:t>
            </a:r>
          </a:p>
        </p:txBody>
      </p:sp>
      <p:graphicFrame>
        <p:nvGraphicFramePr>
          <p:cNvPr id="155741" name="Group 93"/>
          <p:cNvGraphicFramePr>
            <a:graphicFrameLocks noGrp="1"/>
          </p:cNvGraphicFramePr>
          <p:nvPr>
            <p:ph type="clipArt" sz="half" idx="4294967295"/>
          </p:nvPr>
        </p:nvGraphicFramePr>
        <p:xfrm>
          <a:off x="0" y="1066800"/>
          <a:ext cx="9144000" cy="3889376"/>
        </p:xfrm>
        <a:graphic>
          <a:graphicData uri="http://schemas.openxmlformats.org/drawingml/2006/table">
            <a:tbl>
              <a:tblPr/>
              <a:tblGrid>
                <a:gridCol w="1101725"/>
                <a:gridCol w="728663"/>
                <a:gridCol w="912812"/>
                <a:gridCol w="1028700"/>
                <a:gridCol w="801688"/>
                <a:gridCol w="912812"/>
                <a:gridCol w="914400"/>
                <a:gridCol w="912813"/>
                <a:gridCol w="919162"/>
                <a:gridCol w="911225"/>
              </a:tblGrid>
              <a:tr h="98266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 state token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025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rgbClr val="000099"/>
                          </a:solidFill>
                          <a:effectLst/>
                          <a:latin typeface="Arial" charset="0"/>
                          <a:ea typeface="新細明體" charset="-120"/>
                        </a:rPr>
                        <a:t>R5/S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4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4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4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8201" name="投影片編號版面配置區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83BC87A4-258F-4129-83A1-0F04A825F6DC}" type="slidenum">
              <a:rPr kumimoji="0" lang="en-US" altLang="zh-TW" smtClean="0"/>
              <a:pPr eaLnBrk="1" hangingPunct="1"/>
              <a:t>55</a:t>
            </a:fld>
            <a:endParaRPr kumimoji="0" lang="en-US" altLang="zh-TW" smtClean="0"/>
          </a:p>
        </p:txBody>
      </p:sp>
      <p:sp>
        <p:nvSpPr>
          <p:cNvPr id="49155" name="Rectangle 2"/>
          <p:cNvSpPr>
            <a:spLocks noGrp="1" noChangeArrowheads="1"/>
          </p:cNvSpPr>
          <p:nvPr>
            <p:ph type="title" idx="4294967295"/>
          </p:nvPr>
        </p:nvSpPr>
        <p:spPr>
          <a:xfrm>
            <a:off x="457200" y="274638"/>
            <a:ext cx="8229600" cy="792162"/>
          </a:xfrm>
        </p:spPr>
        <p:txBody>
          <a:bodyPr anchor="b"/>
          <a:lstStyle/>
          <a:p>
            <a:pPr eaLnBrk="1" hangingPunct="1"/>
            <a:r>
              <a:rPr lang="en-US" altLang="zh-TW" smtClean="0"/>
              <a:t>LR(1) Parsing</a:t>
            </a:r>
          </a:p>
        </p:txBody>
      </p:sp>
      <p:sp>
        <p:nvSpPr>
          <p:cNvPr id="49156" name="Rectangle 3"/>
          <p:cNvSpPr>
            <a:spLocks noGrp="1" noChangeArrowheads="1"/>
          </p:cNvSpPr>
          <p:nvPr>
            <p:ph type="body" idx="4294967295"/>
          </p:nvPr>
        </p:nvSpPr>
        <p:spPr>
          <a:xfrm>
            <a:off x="457200" y="1295400"/>
            <a:ext cx="8229600" cy="4525963"/>
          </a:xfrm>
        </p:spPr>
        <p:txBody>
          <a:bodyPr/>
          <a:lstStyle/>
          <a:p>
            <a:pPr eaLnBrk="1" hangingPunct="1">
              <a:lnSpc>
                <a:spcPct val="90000"/>
              </a:lnSpc>
              <a:buFontTx/>
              <a:buNone/>
            </a:pPr>
            <a:r>
              <a:rPr lang="en-US" altLang="zh-TW" sz="2800" dirty="0" smtClean="0"/>
              <a:t>   The reason why the FOLLOW set does not work as well as one might wish is that:</a:t>
            </a:r>
          </a:p>
          <a:p>
            <a:pPr eaLnBrk="1" hangingPunct="1">
              <a:lnSpc>
                <a:spcPct val="90000"/>
              </a:lnSpc>
              <a:buFontTx/>
              <a:buNone/>
            </a:pPr>
            <a:r>
              <a:rPr lang="en-US" altLang="zh-TW" sz="2800" dirty="0" smtClean="0"/>
              <a:t>   It replaces the look-ahead of a single item of a rule N in a given LR state by:</a:t>
            </a:r>
          </a:p>
          <a:p>
            <a:pPr eaLnBrk="1" hangingPunct="1">
              <a:lnSpc>
                <a:spcPct val="90000"/>
              </a:lnSpc>
              <a:buFontTx/>
              <a:buNone/>
            </a:pPr>
            <a:r>
              <a:rPr lang="en-US" altLang="zh-TW" sz="2800" dirty="0" smtClean="0"/>
              <a:t>        </a:t>
            </a:r>
            <a:r>
              <a:rPr lang="en-US" altLang="zh-TW" sz="2800" b="1" dirty="0" smtClean="0">
                <a:solidFill>
                  <a:srgbClr val="000099"/>
                </a:solidFill>
              </a:rPr>
              <a:t>the whole FOLLOW set of N</a:t>
            </a:r>
            <a:r>
              <a:rPr lang="en-US" altLang="zh-TW" sz="2800" dirty="0" smtClean="0">
                <a:solidFill>
                  <a:srgbClr val="000099"/>
                </a:solidFill>
              </a:rPr>
              <a:t>, </a:t>
            </a:r>
          </a:p>
          <a:p>
            <a:pPr eaLnBrk="1" hangingPunct="1">
              <a:lnSpc>
                <a:spcPct val="90000"/>
              </a:lnSpc>
              <a:buFontTx/>
              <a:buNone/>
            </a:pPr>
            <a:r>
              <a:rPr lang="en-US" altLang="zh-TW" sz="2800" dirty="0" smtClean="0"/>
              <a:t>   which is the </a:t>
            </a:r>
            <a:r>
              <a:rPr lang="en-US" altLang="zh-TW" sz="2800" b="1" dirty="0" smtClean="0">
                <a:solidFill>
                  <a:schemeClr val="tx2"/>
                </a:solidFill>
              </a:rPr>
              <a:t>union</a:t>
            </a:r>
            <a:r>
              <a:rPr lang="en-US" altLang="zh-TW" sz="2800" dirty="0" smtClean="0"/>
              <a:t> of all the look-</a:t>
            </a:r>
            <a:r>
              <a:rPr lang="en-US" altLang="zh-TW" sz="2800" dirty="0" err="1" smtClean="0"/>
              <a:t>aheads</a:t>
            </a:r>
            <a:r>
              <a:rPr lang="en-US" altLang="zh-TW" sz="2800" dirty="0" smtClean="0"/>
              <a:t> of all alternatives of N in all states.</a:t>
            </a:r>
          </a:p>
          <a:p>
            <a:pPr eaLnBrk="1" hangingPunct="1">
              <a:lnSpc>
                <a:spcPct val="90000"/>
              </a:lnSpc>
              <a:buFontTx/>
              <a:buNone/>
            </a:pPr>
            <a:r>
              <a:rPr lang="en-US" altLang="zh-TW" sz="2800" dirty="0"/>
              <a:t> </a:t>
            </a:r>
            <a:r>
              <a:rPr lang="en-US" altLang="zh-TW" sz="2800" dirty="0" smtClean="0"/>
              <a:t>  </a:t>
            </a:r>
            <a:r>
              <a:rPr lang="en-US" altLang="zh-TW" sz="2800" dirty="0" smtClean="0">
                <a:solidFill>
                  <a:srgbClr val="FF0000"/>
                </a:solidFill>
              </a:rPr>
              <a:t>(my quotes: this slide basically tell you SLR(1) is useless in practice)</a:t>
            </a:r>
          </a:p>
          <a:p>
            <a:pPr eaLnBrk="1" hangingPunct="1">
              <a:lnSpc>
                <a:spcPct val="90000"/>
              </a:lnSpc>
              <a:buFontTx/>
              <a:buNone/>
            </a:pPr>
            <a:r>
              <a:rPr lang="en-US" altLang="zh-TW" sz="2800" dirty="0" smtClean="0"/>
              <a:t>    </a:t>
            </a:r>
          </a:p>
          <a:p>
            <a:pPr eaLnBrk="1" hangingPunct="1">
              <a:lnSpc>
                <a:spcPct val="90000"/>
              </a:lnSpc>
              <a:buFontTx/>
              <a:buNone/>
            </a:pPr>
            <a:r>
              <a:rPr lang="en-US" altLang="zh-TW" sz="2800" dirty="0" smtClean="0">
                <a:solidFill>
                  <a:srgbClr val="000099"/>
                </a:solidFill>
              </a:rPr>
              <a:t>   Solution: Use LR(1) </a:t>
            </a:r>
          </a:p>
        </p:txBody>
      </p:sp>
      <p:sp>
        <p:nvSpPr>
          <p:cNvPr id="4915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01EA18E0-3B9D-4190-9AC9-CA6680F46BE7}" type="slidenum">
              <a:rPr kumimoji="0" lang="en-US" altLang="zh-TW" smtClean="0"/>
              <a:pPr eaLnBrk="1" hangingPunct="1"/>
              <a:t>56</a:t>
            </a:fld>
            <a:endParaRPr kumimoji="0" lang="en-US" altLang="zh-TW" smtClean="0"/>
          </a:p>
        </p:txBody>
      </p:sp>
      <p:sp>
        <p:nvSpPr>
          <p:cNvPr id="50179" name="Rectangle 2"/>
          <p:cNvSpPr>
            <a:spLocks noGrp="1" noChangeArrowheads="1"/>
          </p:cNvSpPr>
          <p:nvPr>
            <p:ph type="title" idx="4294967295"/>
          </p:nvPr>
        </p:nvSpPr>
        <p:spPr>
          <a:xfrm>
            <a:off x="457200" y="274638"/>
            <a:ext cx="8229600" cy="792162"/>
          </a:xfrm>
        </p:spPr>
        <p:txBody>
          <a:bodyPr anchor="b"/>
          <a:lstStyle/>
          <a:p>
            <a:pPr eaLnBrk="1" hangingPunct="1"/>
            <a:r>
              <a:rPr lang="en-US" altLang="zh-TW" smtClean="0"/>
              <a:t>LR(1) Parsing</a:t>
            </a:r>
          </a:p>
        </p:txBody>
      </p:sp>
      <p:sp>
        <p:nvSpPr>
          <p:cNvPr id="50180" name="Rectangle 3"/>
          <p:cNvSpPr>
            <a:spLocks noGrp="1" noChangeArrowheads="1"/>
          </p:cNvSpPr>
          <p:nvPr>
            <p:ph type="body" idx="4294967295"/>
          </p:nvPr>
        </p:nvSpPr>
        <p:spPr>
          <a:xfrm>
            <a:off x="457200" y="1295400"/>
            <a:ext cx="8229600" cy="4525963"/>
          </a:xfrm>
        </p:spPr>
        <p:txBody>
          <a:bodyPr/>
          <a:lstStyle/>
          <a:p>
            <a:pPr eaLnBrk="1" hangingPunct="1">
              <a:buFontTx/>
              <a:buNone/>
            </a:pPr>
            <a:r>
              <a:rPr lang="en-US" altLang="zh-TW" smtClean="0"/>
              <a:t>   LR(1) item sets are more discriminating:</a:t>
            </a:r>
          </a:p>
          <a:p>
            <a:pPr eaLnBrk="1" hangingPunct="1">
              <a:buFontTx/>
              <a:buNone/>
            </a:pPr>
            <a:r>
              <a:rPr lang="en-US" altLang="zh-TW" smtClean="0"/>
              <a:t>   </a:t>
            </a:r>
            <a:r>
              <a:rPr lang="en-US" altLang="zh-TW" smtClean="0">
                <a:solidFill>
                  <a:srgbClr val="000099"/>
                </a:solidFill>
              </a:rPr>
              <a:t>A look-ahead set is kept with each separate item</a:t>
            </a:r>
            <a:r>
              <a:rPr lang="en-US" altLang="zh-TW" smtClean="0"/>
              <a:t>, to be used to resolve conflicts when a reduce item has been reached.</a:t>
            </a:r>
          </a:p>
          <a:p>
            <a:pPr eaLnBrk="1" hangingPunct="1">
              <a:buFontTx/>
              <a:buNone/>
            </a:pPr>
            <a:endParaRPr lang="en-US" altLang="zh-TW" smtClean="0"/>
          </a:p>
          <a:p>
            <a:pPr eaLnBrk="1" hangingPunct="1">
              <a:buFontTx/>
              <a:buNone/>
            </a:pPr>
            <a:r>
              <a:rPr lang="en-US" altLang="zh-TW" smtClean="0"/>
              <a:t>	This greatly increases the strength of the parser, but also the size of its tables.</a:t>
            </a:r>
          </a:p>
        </p:txBody>
      </p:sp>
      <p:sp>
        <p:nvSpPr>
          <p:cNvPr id="5018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92C54B17-3BE0-49BC-A231-129E9729741A}" type="slidenum">
              <a:rPr kumimoji="0" lang="en-US" altLang="zh-TW" smtClean="0"/>
              <a:pPr eaLnBrk="1" hangingPunct="1"/>
              <a:t>57</a:t>
            </a:fld>
            <a:endParaRPr kumimoji="0" lang="en-US" altLang="zh-TW" smtClean="0"/>
          </a:p>
        </p:txBody>
      </p:sp>
      <p:sp>
        <p:nvSpPr>
          <p:cNvPr id="51203" name="Rectangle 2"/>
          <p:cNvSpPr>
            <a:spLocks noGrp="1" noChangeArrowheads="1"/>
          </p:cNvSpPr>
          <p:nvPr>
            <p:ph type="title" idx="4294967295"/>
          </p:nvPr>
        </p:nvSpPr>
        <p:spPr/>
        <p:txBody>
          <a:bodyPr anchor="b"/>
          <a:lstStyle/>
          <a:p>
            <a:pPr eaLnBrk="1" hangingPunct="1"/>
            <a:r>
              <a:rPr lang="en-US" altLang="zh-TW" smtClean="0">
                <a:cs typeface="Arial" charset="0"/>
              </a:rPr>
              <a:t>LR(1) item</a:t>
            </a:r>
          </a:p>
        </p:txBody>
      </p:sp>
      <p:sp>
        <p:nvSpPr>
          <p:cNvPr id="51204" name="Rectangle 3"/>
          <p:cNvSpPr>
            <a:spLocks noGrp="1" noChangeArrowheads="1"/>
          </p:cNvSpPr>
          <p:nvPr>
            <p:ph type="body" idx="4294967295"/>
          </p:nvPr>
        </p:nvSpPr>
        <p:spPr>
          <a:xfrm>
            <a:off x="609600" y="1676400"/>
            <a:ext cx="7983538" cy="4114800"/>
          </a:xfrm>
        </p:spPr>
        <p:txBody>
          <a:bodyPr/>
          <a:lstStyle/>
          <a:p>
            <a:pPr eaLnBrk="1" hangingPunct="1">
              <a:buFontTx/>
              <a:buNone/>
            </a:pPr>
            <a:r>
              <a:rPr lang="en-US" altLang="zh-TW" sz="3600" smtClean="0"/>
              <a:t>  An </a:t>
            </a:r>
            <a:r>
              <a:rPr lang="en-US" altLang="zh-TW" sz="3600" smtClean="0">
                <a:solidFill>
                  <a:srgbClr val="000099"/>
                </a:solidFill>
              </a:rPr>
              <a:t>LR(1) item</a:t>
            </a:r>
            <a:r>
              <a:rPr lang="en-US" altLang="zh-TW" sz="3600" smtClean="0"/>
              <a:t> is of the form:</a:t>
            </a:r>
          </a:p>
          <a:p>
            <a:pPr eaLnBrk="1" hangingPunct="1">
              <a:buFontTx/>
              <a:buNone/>
            </a:pPr>
            <a:r>
              <a:rPr lang="en-US" altLang="zh-TW" sz="3600" smtClean="0"/>
              <a:t>      A→X1…Xi‧Xi+1…Xj, </a:t>
            </a:r>
            <a:r>
              <a:rPr lang="en-US" altLang="zh-TW" sz="3600" smtClean="0">
                <a:solidFill>
                  <a:srgbClr val="000099"/>
                </a:solidFill>
              </a:rPr>
              <a:t>l</a:t>
            </a:r>
            <a:r>
              <a:rPr lang="en-US" altLang="zh-TW" sz="3600" smtClean="0"/>
              <a:t> </a:t>
            </a:r>
          </a:p>
          <a:p>
            <a:pPr eaLnBrk="1" hangingPunct="1">
              <a:buFontTx/>
              <a:buNone/>
            </a:pPr>
            <a:r>
              <a:rPr lang="en-US" altLang="zh-TW" sz="3600" smtClean="0"/>
              <a:t>            where </a:t>
            </a:r>
            <a:r>
              <a:rPr lang="en-US" altLang="zh-TW" sz="3600" smtClean="0">
                <a:solidFill>
                  <a:srgbClr val="000099"/>
                </a:solidFill>
              </a:rPr>
              <a:t>l</a:t>
            </a:r>
            <a:r>
              <a:rPr lang="en-US" altLang="zh-TW" sz="3600" smtClean="0"/>
              <a:t> belongs to</a:t>
            </a:r>
            <a:r>
              <a:rPr lang="en-US" altLang="zh-TW" sz="2400" smtClean="0">
                <a:latin typeface="Times New Roman" pitchFamily="18" charset="0"/>
              </a:rPr>
              <a:t>  Vt  U </a:t>
            </a:r>
            <a:r>
              <a:rPr lang="en-US" altLang="zh-TW" sz="2400" smtClean="0">
                <a:latin typeface="Times New Roman" pitchFamily="18" charset="0"/>
                <a:cs typeface="Times New Roman" pitchFamily="18" charset="0"/>
              </a:rPr>
              <a:t>{</a:t>
            </a:r>
            <a:r>
              <a:rPr lang="el-GR" altLang="zh-TW" sz="2400" smtClean="0">
                <a:latin typeface="Times New Roman" pitchFamily="18" charset="0"/>
                <a:cs typeface="Times New Roman" pitchFamily="18" charset="0"/>
              </a:rPr>
              <a:t>λ</a:t>
            </a:r>
            <a:r>
              <a:rPr lang="en-US" altLang="zh-TW" sz="2400" smtClean="0">
                <a:latin typeface="Times New Roman" pitchFamily="18" charset="0"/>
                <a:cs typeface="Times New Roman" pitchFamily="18" charset="0"/>
              </a:rPr>
              <a:t>}</a:t>
            </a:r>
          </a:p>
          <a:p>
            <a:pPr eaLnBrk="1" hangingPunct="1">
              <a:buFontTx/>
              <a:buNone/>
            </a:pPr>
            <a:r>
              <a:rPr lang="en-US" altLang="zh-TW" sz="2400" smtClean="0">
                <a:latin typeface="Times New Roman" pitchFamily="18" charset="0"/>
                <a:cs typeface="Times New Roman" pitchFamily="18" charset="0"/>
              </a:rPr>
              <a:t>                                        </a:t>
            </a:r>
            <a:r>
              <a:rPr lang="en-US" altLang="zh-TW" sz="2400" smtClean="0">
                <a:solidFill>
                  <a:srgbClr val="000099"/>
                </a:solidFill>
                <a:latin typeface="Times New Roman" pitchFamily="18" charset="0"/>
                <a:cs typeface="Times New Roman" pitchFamily="18" charset="0"/>
              </a:rPr>
              <a:t>l</a:t>
            </a:r>
            <a:r>
              <a:rPr lang="en-US" altLang="zh-TW" sz="2400" smtClean="0">
                <a:latin typeface="Times New Roman" pitchFamily="18" charset="0"/>
                <a:cs typeface="Times New Roman" pitchFamily="18" charset="0"/>
              </a:rPr>
              <a:t> is </a:t>
            </a:r>
            <a:r>
              <a:rPr lang="en-US" altLang="zh-TW" sz="2400" smtClean="0">
                <a:solidFill>
                  <a:srgbClr val="000099"/>
                </a:solidFill>
                <a:latin typeface="Times New Roman" pitchFamily="18" charset="0"/>
                <a:cs typeface="Times New Roman" pitchFamily="18" charset="0"/>
              </a:rPr>
              <a:t>l</a:t>
            </a:r>
            <a:r>
              <a:rPr lang="en-US" altLang="zh-TW" sz="2400" smtClean="0">
                <a:latin typeface="Times New Roman" pitchFamily="18" charset="0"/>
                <a:cs typeface="Times New Roman" pitchFamily="18" charset="0"/>
              </a:rPr>
              <a:t>ook-ahead</a:t>
            </a:r>
          </a:p>
          <a:p>
            <a:pPr eaLnBrk="1" hangingPunct="1">
              <a:buFontTx/>
              <a:buNone/>
            </a:pPr>
            <a:r>
              <a:rPr lang="en-US" altLang="zh-TW" sz="2400" smtClean="0">
                <a:latin typeface="Times New Roman" pitchFamily="18" charset="0"/>
                <a:cs typeface="Times New Roman" pitchFamily="18" charset="0"/>
              </a:rPr>
              <a:t>                                        Vt is vocabulary of terminals</a:t>
            </a:r>
          </a:p>
          <a:p>
            <a:pPr eaLnBrk="1" hangingPunct="1">
              <a:buFontTx/>
              <a:buNone/>
            </a:pPr>
            <a:r>
              <a:rPr lang="en-US" altLang="zh-TW" sz="2400" smtClean="0">
                <a:latin typeface="Times New Roman" pitchFamily="18" charset="0"/>
                <a:cs typeface="Times New Roman" pitchFamily="18" charset="0"/>
              </a:rPr>
              <a:t> 				   </a:t>
            </a:r>
            <a:r>
              <a:rPr lang="el-GR" altLang="zh-TW" sz="2400" smtClean="0">
                <a:latin typeface="Times New Roman" pitchFamily="18" charset="0"/>
                <a:cs typeface="Times New Roman" pitchFamily="18" charset="0"/>
              </a:rPr>
              <a:t>λ</a:t>
            </a:r>
            <a:r>
              <a:rPr lang="en-US" altLang="zh-TW" sz="2400" smtClean="0">
                <a:latin typeface="Times New Roman" pitchFamily="18" charset="0"/>
                <a:cs typeface="Times New Roman" pitchFamily="18" charset="0"/>
              </a:rPr>
              <a:t> is the look-ahead after end marker $</a:t>
            </a:r>
          </a:p>
        </p:txBody>
      </p:sp>
      <p:sp>
        <p:nvSpPr>
          <p:cNvPr id="5120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C8C04036-22E7-486D-AC59-C3BD04C5E829}" type="slidenum">
              <a:rPr kumimoji="0" lang="en-US" altLang="zh-TW" smtClean="0"/>
              <a:pPr eaLnBrk="1" hangingPunct="1"/>
              <a:t>58</a:t>
            </a:fld>
            <a:endParaRPr kumimoji="0" lang="en-US" altLang="zh-TW" smtClean="0"/>
          </a:p>
        </p:txBody>
      </p:sp>
      <p:sp>
        <p:nvSpPr>
          <p:cNvPr id="52227" name="Rectangle 2"/>
          <p:cNvSpPr>
            <a:spLocks noGrp="1" noChangeArrowheads="1"/>
          </p:cNvSpPr>
          <p:nvPr>
            <p:ph type="title" idx="4294967295"/>
          </p:nvPr>
        </p:nvSpPr>
        <p:spPr>
          <a:xfrm>
            <a:off x="457200" y="274638"/>
            <a:ext cx="8229600" cy="566737"/>
          </a:xfrm>
        </p:spPr>
        <p:txBody>
          <a:bodyPr anchor="b"/>
          <a:lstStyle/>
          <a:p>
            <a:pPr eaLnBrk="1" hangingPunct="1"/>
            <a:r>
              <a:rPr lang="en-US" altLang="zh-TW" sz="4000" smtClean="0"/>
              <a:t>LR(1) item look-ahead set</a:t>
            </a:r>
          </a:p>
        </p:txBody>
      </p:sp>
      <p:sp>
        <p:nvSpPr>
          <p:cNvPr id="52228" name="Rectangle 3"/>
          <p:cNvSpPr>
            <a:spLocks noGrp="1" noChangeArrowheads="1"/>
          </p:cNvSpPr>
          <p:nvPr>
            <p:ph type="body" idx="4294967295"/>
          </p:nvPr>
        </p:nvSpPr>
        <p:spPr>
          <a:xfrm>
            <a:off x="457200" y="981075"/>
            <a:ext cx="8229600" cy="5616575"/>
          </a:xfrm>
        </p:spPr>
        <p:txBody>
          <a:bodyPr/>
          <a:lstStyle/>
          <a:p>
            <a:pPr eaLnBrk="1" hangingPunct="1">
              <a:buFontTx/>
              <a:buNone/>
            </a:pPr>
            <a:r>
              <a:rPr lang="en-US" altLang="zh-TW" sz="2800" smtClean="0"/>
              <a:t>Rules for look-ahead sets:</a:t>
            </a:r>
            <a:endParaRPr lang="en-US" altLang="zh-TW" sz="2800" b="1" smtClean="0"/>
          </a:p>
          <a:p>
            <a:pPr eaLnBrk="1" hangingPunct="1">
              <a:buFontTx/>
              <a:buNone/>
            </a:pPr>
            <a:r>
              <a:rPr lang="en-US" altLang="zh-TW" sz="2800" b="1" smtClean="0"/>
              <a:t>   </a:t>
            </a:r>
            <a:r>
              <a:rPr lang="en-US" altLang="zh-TW" sz="2400" b="1" smtClean="0"/>
              <a:t>1) initial item set</a:t>
            </a:r>
            <a:r>
              <a:rPr lang="en-US" altLang="zh-TW" sz="2400" smtClean="0"/>
              <a:t>: the look-ahead set of the initial item set </a:t>
            </a:r>
            <a:r>
              <a:rPr lang="en-US" altLang="zh-TW" sz="2400" smtClean="0">
                <a:solidFill>
                  <a:srgbClr val="000099"/>
                </a:solidFill>
              </a:rPr>
              <a:t>S</a:t>
            </a:r>
            <a:r>
              <a:rPr lang="en-US" altLang="zh-TW" sz="1800" smtClean="0">
                <a:solidFill>
                  <a:srgbClr val="000099"/>
                </a:solidFill>
              </a:rPr>
              <a:t>0</a:t>
            </a:r>
            <a:r>
              <a:rPr lang="en-US" altLang="zh-TW" sz="2400" smtClean="0">
                <a:solidFill>
                  <a:srgbClr val="000099"/>
                </a:solidFill>
              </a:rPr>
              <a:t> contains only one token, the end-of-file token ($),</a:t>
            </a:r>
            <a:r>
              <a:rPr lang="en-US" altLang="zh-TW" sz="2400" smtClean="0">
                <a:solidFill>
                  <a:srgbClr val="FF0000"/>
                </a:solidFill>
              </a:rPr>
              <a:t> </a:t>
            </a:r>
            <a:r>
              <a:rPr lang="en-US" altLang="zh-TW" sz="2400" smtClean="0"/>
              <a:t>the only token that </a:t>
            </a:r>
            <a:r>
              <a:rPr lang="en-US" altLang="zh-TW" sz="2400" smtClean="0">
                <a:solidFill>
                  <a:srgbClr val="FF0000"/>
                </a:solidFill>
              </a:rPr>
              <a:t>follows</a:t>
            </a:r>
            <a:r>
              <a:rPr lang="en-US" altLang="zh-TW" sz="2400" smtClean="0"/>
              <a:t> the start symbol.</a:t>
            </a:r>
          </a:p>
          <a:p>
            <a:pPr marL="692150" lvl="1" indent="-347663" eaLnBrk="1" hangingPunct="1">
              <a:buFontTx/>
              <a:buNone/>
            </a:pPr>
            <a:endParaRPr lang="en-US" altLang="zh-TW" sz="2400" smtClean="0"/>
          </a:p>
          <a:p>
            <a:pPr marL="692150" lvl="1" indent="-347663" eaLnBrk="1" hangingPunct="1">
              <a:buFontTx/>
              <a:buNone/>
            </a:pPr>
            <a:r>
              <a:rPr lang="en-US" altLang="zh-TW" sz="2400" b="1" smtClean="0"/>
              <a:t>2) other item set: </a:t>
            </a:r>
          </a:p>
          <a:p>
            <a:pPr marL="692150" lvl="1" indent="-347663" eaLnBrk="1" hangingPunct="1">
              <a:buFontTx/>
              <a:buNone/>
            </a:pPr>
            <a:endParaRPr lang="en-US" altLang="zh-TW" sz="2400" smtClean="0"/>
          </a:p>
          <a:p>
            <a:pPr marL="692150" lvl="1" indent="-347663" eaLnBrk="1" hangingPunct="1">
              <a:buFontTx/>
              <a:buNone/>
            </a:pPr>
            <a:r>
              <a:rPr lang="en-US" altLang="zh-TW" sz="2400" smtClean="0"/>
              <a:t> Given </a:t>
            </a:r>
            <a:r>
              <a:rPr lang="en-US" altLang="zh-TW" sz="2400" smtClean="0">
                <a:solidFill>
                  <a:srgbClr val="000099"/>
                </a:solidFill>
              </a:rPr>
              <a:t>P → α‧Nβ  {σ}, </a:t>
            </a:r>
            <a:r>
              <a:rPr lang="en-US" altLang="zh-TW" sz="2400" smtClean="0"/>
              <a:t>we have </a:t>
            </a:r>
          </a:p>
          <a:p>
            <a:pPr marL="692150" lvl="1" indent="-347663" eaLnBrk="1" hangingPunct="1">
              <a:buFontTx/>
              <a:buNone/>
            </a:pPr>
            <a:r>
              <a:rPr lang="en-US" altLang="zh-TW" sz="2400" smtClean="0"/>
              <a:t>           </a:t>
            </a:r>
            <a:r>
              <a:rPr lang="en-US" altLang="zh-TW" sz="2400" smtClean="0">
                <a:solidFill>
                  <a:schemeClr val="accent2"/>
                </a:solidFill>
              </a:rPr>
              <a:t>N </a:t>
            </a:r>
            <a:r>
              <a:rPr lang="en-US" altLang="zh-TW" sz="2400" smtClean="0">
                <a:solidFill>
                  <a:srgbClr val="000099"/>
                </a:solidFill>
              </a:rPr>
              <a:t>→ ‧</a:t>
            </a:r>
            <a:r>
              <a:rPr lang="el-GR" altLang="zh-TW" sz="2400" smtClean="0">
                <a:solidFill>
                  <a:srgbClr val="000099"/>
                </a:solidFill>
              </a:rPr>
              <a:t>γ</a:t>
            </a:r>
            <a:r>
              <a:rPr lang="en-US" altLang="zh-TW" sz="2400" smtClean="0">
                <a:solidFill>
                  <a:srgbClr val="000099"/>
                </a:solidFill>
              </a:rPr>
              <a:t>       {</a:t>
            </a:r>
            <a:r>
              <a:rPr lang="en-US" altLang="zh-TW" sz="2400" b="1" smtClean="0">
                <a:solidFill>
                  <a:srgbClr val="000099"/>
                </a:solidFill>
              </a:rPr>
              <a:t>FIRST(β{σ})</a:t>
            </a:r>
            <a:r>
              <a:rPr lang="en-US" altLang="zh-TW" sz="2400" b="1" smtClean="0"/>
              <a:t> </a:t>
            </a:r>
            <a:r>
              <a:rPr lang="en-US" altLang="zh-TW" sz="2400" b="1" smtClean="0">
                <a:solidFill>
                  <a:schemeClr val="accent2"/>
                </a:solidFill>
              </a:rPr>
              <a:t>}  </a:t>
            </a:r>
            <a:r>
              <a:rPr lang="en-US" altLang="zh-TW" sz="2400" smtClean="0"/>
              <a:t>in the item set</a:t>
            </a:r>
            <a:r>
              <a:rPr lang="en-US" altLang="zh-TW" sz="2400" b="1" smtClean="0">
                <a:solidFill>
                  <a:schemeClr val="accent2"/>
                </a:solidFill>
              </a:rPr>
              <a:t>.</a:t>
            </a:r>
          </a:p>
          <a:p>
            <a:pPr marL="692150" lvl="1" indent="-347663" eaLnBrk="1" hangingPunct="1">
              <a:buFontTx/>
              <a:buNone/>
            </a:pPr>
            <a:r>
              <a:rPr lang="en-US" altLang="zh-TW" sz="2400" smtClean="0"/>
              <a:t> </a:t>
            </a:r>
          </a:p>
        </p:txBody>
      </p:sp>
      <p:sp>
        <p:nvSpPr>
          <p:cNvPr id="52229"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8C68C745-FF09-4710-999D-6871A97D5AC4}" type="slidenum">
              <a:rPr kumimoji="0" lang="en-US" altLang="zh-TW" smtClean="0"/>
              <a:pPr eaLnBrk="1" hangingPunct="1"/>
              <a:t>59</a:t>
            </a:fld>
            <a:endParaRPr kumimoji="0" lang="en-US" altLang="zh-TW" smtClean="0"/>
          </a:p>
        </p:txBody>
      </p:sp>
      <p:sp>
        <p:nvSpPr>
          <p:cNvPr id="53251" name="Rectangle 2"/>
          <p:cNvSpPr>
            <a:spLocks noGrp="1" noChangeArrowheads="1"/>
          </p:cNvSpPr>
          <p:nvPr>
            <p:ph type="title" idx="4294967295"/>
          </p:nvPr>
        </p:nvSpPr>
        <p:spPr/>
        <p:txBody>
          <a:bodyPr anchor="b"/>
          <a:lstStyle/>
          <a:p>
            <a:pPr eaLnBrk="1" hangingPunct="1"/>
            <a:r>
              <a:rPr lang="en-US" altLang="zh-TW" smtClean="0"/>
              <a:t>LR(1) look-ahead</a:t>
            </a:r>
          </a:p>
        </p:txBody>
      </p:sp>
      <p:sp>
        <p:nvSpPr>
          <p:cNvPr id="53252" name="Rectangle 3"/>
          <p:cNvSpPr>
            <a:spLocks noGrp="1" noChangeArrowheads="1"/>
          </p:cNvSpPr>
          <p:nvPr>
            <p:ph type="body" idx="4294967295"/>
          </p:nvPr>
        </p:nvSpPr>
        <p:spPr/>
        <p:txBody>
          <a:bodyPr/>
          <a:lstStyle/>
          <a:p>
            <a:pPr eaLnBrk="1" hangingPunct="1">
              <a:buFontTx/>
              <a:buNone/>
            </a:pPr>
            <a:r>
              <a:rPr lang="en-US" altLang="zh-TW" b="1" smtClean="0"/>
              <a:t>The LR(1) look-ahead set </a:t>
            </a:r>
            <a:r>
              <a:rPr lang="en-US" altLang="zh-TW" b="1" smtClean="0">
                <a:solidFill>
                  <a:srgbClr val="000099"/>
                </a:solidFill>
              </a:rPr>
              <a:t>FIRST(β{σ})</a:t>
            </a:r>
            <a:r>
              <a:rPr lang="en-US" altLang="zh-TW" b="1" smtClean="0"/>
              <a:t> </a:t>
            </a:r>
            <a:r>
              <a:rPr lang="en-US" altLang="zh-TW" smtClean="0"/>
              <a:t>is:</a:t>
            </a:r>
          </a:p>
          <a:p>
            <a:pPr marL="692150" lvl="1" indent="-347663" eaLnBrk="1" hangingPunct="1">
              <a:buFontTx/>
              <a:buNone/>
            </a:pPr>
            <a:r>
              <a:rPr lang="en-US" altLang="zh-TW" smtClean="0"/>
              <a:t>       </a:t>
            </a:r>
          </a:p>
          <a:p>
            <a:pPr marL="692150" lvl="1" indent="-347663" eaLnBrk="1" hangingPunct="1">
              <a:buFontTx/>
              <a:buNone/>
            </a:pPr>
            <a:r>
              <a:rPr lang="en-US" altLang="zh-TW" smtClean="0">
                <a:solidFill>
                  <a:srgbClr val="000099"/>
                </a:solidFill>
              </a:rPr>
              <a:t> </a:t>
            </a:r>
            <a:r>
              <a:rPr lang="en-US" altLang="zh-TW" smtClean="0"/>
              <a:t>If β can produce </a:t>
            </a:r>
            <a:r>
              <a:rPr lang="el-GR" altLang="zh-TW" smtClean="0">
                <a:latin typeface="Times New Roman" pitchFamily="18" charset="0"/>
                <a:cs typeface="Times New Roman" pitchFamily="18" charset="0"/>
              </a:rPr>
              <a:t>λ</a:t>
            </a:r>
            <a:r>
              <a:rPr lang="en-US" altLang="zh-TW" smtClean="0">
                <a:latin typeface="Times New Roman" pitchFamily="18" charset="0"/>
                <a:cs typeface="Times New Roman" pitchFamily="18" charset="0"/>
              </a:rPr>
              <a:t> (</a:t>
            </a:r>
            <a:r>
              <a:rPr lang="en-US" altLang="zh-TW" smtClean="0"/>
              <a:t>β →* λ), </a:t>
            </a:r>
          </a:p>
          <a:p>
            <a:pPr marL="692150" lvl="1" indent="-347663" eaLnBrk="1" hangingPunct="1">
              <a:buFontTx/>
              <a:buNone/>
            </a:pPr>
            <a:r>
              <a:rPr lang="en-US" altLang="zh-TW" smtClean="0"/>
              <a:t>       FIRST(β{σ}) is:</a:t>
            </a:r>
          </a:p>
          <a:p>
            <a:pPr marL="692150" lvl="1" indent="-347663" eaLnBrk="1" hangingPunct="1">
              <a:buFontTx/>
              <a:buNone/>
            </a:pPr>
            <a:r>
              <a:rPr lang="en-US" altLang="zh-TW" smtClean="0"/>
              <a:t>       FIRST(β) plus the tokens in {σ}, excludes </a:t>
            </a:r>
            <a:r>
              <a:rPr lang="el-GR" altLang="zh-TW" smtClean="0">
                <a:latin typeface="Times New Roman" pitchFamily="18" charset="0"/>
                <a:cs typeface="Times New Roman" pitchFamily="18" charset="0"/>
              </a:rPr>
              <a:t>λ</a:t>
            </a:r>
            <a:r>
              <a:rPr lang="en-US" altLang="zh-TW" smtClean="0"/>
              <a:t>. </a:t>
            </a:r>
          </a:p>
          <a:p>
            <a:pPr marL="692150" lvl="1" indent="-347663" eaLnBrk="1" hangingPunct="1">
              <a:buFontTx/>
              <a:buNone/>
            </a:pPr>
            <a:r>
              <a:rPr lang="en-US" altLang="zh-TW" smtClean="0"/>
              <a:t> else </a:t>
            </a:r>
          </a:p>
          <a:p>
            <a:pPr marL="692150" lvl="1" indent="-347663" eaLnBrk="1" hangingPunct="1">
              <a:buFontTx/>
              <a:buNone/>
            </a:pPr>
            <a:r>
              <a:rPr lang="en-US" altLang="zh-TW" smtClean="0"/>
              <a:t>       FIRST(β{σ}) just equals FIRST(β);</a:t>
            </a:r>
          </a:p>
        </p:txBody>
      </p:sp>
      <p:sp>
        <p:nvSpPr>
          <p:cNvPr id="5325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3FBF960D-562B-495C-90DC-FB0876F0870C}" type="slidenum">
              <a:rPr kumimoji="0" lang="en-US" altLang="zh-TW" smtClean="0"/>
              <a:pPr eaLnBrk="1" hangingPunct="1"/>
              <a:t>6</a:t>
            </a:fld>
            <a:endParaRPr kumimoji="0" lang="en-US" altLang="zh-TW" smtClean="0"/>
          </a:p>
        </p:txBody>
      </p:sp>
      <p:sp>
        <p:nvSpPr>
          <p:cNvPr id="8195" name="Rectangle 2"/>
          <p:cNvSpPr>
            <a:spLocks noGrp="1" noChangeArrowheads="1"/>
          </p:cNvSpPr>
          <p:nvPr>
            <p:ph type="title" idx="4294967295"/>
          </p:nvPr>
        </p:nvSpPr>
        <p:spPr/>
        <p:txBody>
          <a:bodyPr anchor="b"/>
          <a:lstStyle/>
          <a:p>
            <a:pPr eaLnBrk="1" hangingPunct="1"/>
            <a:r>
              <a:rPr lang="en-US" altLang="zh-TW" smtClean="0"/>
              <a:t>Shift-reduce Parsing</a:t>
            </a:r>
          </a:p>
        </p:txBody>
      </p:sp>
      <p:sp>
        <p:nvSpPr>
          <p:cNvPr id="8196" name="Rectangle 3"/>
          <p:cNvSpPr>
            <a:spLocks noGrp="1" noChangeArrowheads="1"/>
          </p:cNvSpPr>
          <p:nvPr>
            <p:ph type="body" idx="4294967295"/>
          </p:nvPr>
        </p:nvSpPr>
        <p:spPr/>
        <p:txBody>
          <a:bodyPr/>
          <a:lstStyle/>
          <a:p>
            <a:pPr eaLnBrk="1" hangingPunct="1">
              <a:lnSpc>
                <a:spcPct val="90000"/>
              </a:lnSpc>
            </a:pPr>
            <a:r>
              <a:rPr lang="en-US" altLang="zh-TW" sz="2800" smtClean="0"/>
              <a:t>Shift-reduce parsing is a form of bottom-up parsing in which a </a:t>
            </a:r>
            <a:r>
              <a:rPr lang="en-US" altLang="zh-TW" sz="2800" smtClean="0">
                <a:solidFill>
                  <a:srgbClr val="000099"/>
                </a:solidFill>
              </a:rPr>
              <a:t>stack</a:t>
            </a:r>
            <a:r>
              <a:rPr lang="en-US" altLang="zh-TW" sz="2800" smtClean="0"/>
              <a:t> holds grammar symbols and an </a:t>
            </a:r>
            <a:r>
              <a:rPr lang="en-US" altLang="zh-TW" sz="2800" smtClean="0">
                <a:solidFill>
                  <a:srgbClr val="000099"/>
                </a:solidFill>
              </a:rPr>
              <a:t>input buffer</a:t>
            </a:r>
            <a:r>
              <a:rPr lang="en-US" altLang="zh-TW" sz="2800" smtClean="0">
                <a:solidFill>
                  <a:srgbClr val="FF0000"/>
                </a:solidFill>
              </a:rPr>
              <a:t> </a:t>
            </a:r>
            <a:r>
              <a:rPr lang="en-US" altLang="zh-TW" sz="2800" smtClean="0"/>
              <a:t>holds the rest of the tokens to be parsed.</a:t>
            </a:r>
          </a:p>
          <a:p>
            <a:pPr eaLnBrk="1" hangingPunct="1">
              <a:lnSpc>
                <a:spcPct val="90000"/>
              </a:lnSpc>
            </a:pPr>
            <a:endParaRPr lang="en-US" altLang="zh-TW" sz="2800" smtClean="0"/>
          </a:p>
          <a:p>
            <a:pPr eaLnBrk="1" hangingPunct="1">
              <a:lnSpc>
                <a:spcPct val="90000"/>
              </a:lnSpc>
            </a:pPr>
            <a:r>
              <a:rPr lang="en-US" altLang="zh-TW" sz="2800" smtClean="0"/>
              <a:t>We use </a:t>
            </a:r>
            <a:r>
              <a:rPr lang="en-US" altLang="zh-TW" sz="2800" smtClean="0">
                <a:solidFill>
                  <a:srgbClr val="000099"/>
                </a:solidFill>
              </a:rPr>
              <a:t>$</a:t>
            </a:r>
            <a:r>
              <a:rPr lang="en-US" altLang="zh-TW" sz="2800" smtClean="0"/>
              <a:t> to mark the bottom of the stack and also the end of the input.</a:t>
            </a:r>
          </a:p>
          <a:p>
            <a:pPr eaLnBrk="1" hangingPunct="1">
              <a:lnSpc>
                <a:spcPct val="90000"/>
              </a:lnSpc>
              <a:buFontTx/>
              <a:buNone/>
            </a:pPr>
            <a:endParaRPr lang="en-US" altLang="zh-TW" sz="2800" smtClean="0"/>
          </a:p>
          <a:p>
            <a:pPr eaLnBrk="1" hangingPunct="1">
              <a:lnSpc>
                <a:spcPct val="90000"/>
              </a:lnSpc>
            </a:pPr>
            <a:r>
              <a:rPr lang="en-US" altLang="zh-TW" sz="2800" smtClean="0"/>
              <a:t>During a left-to-right scan of the input tokens, the parser shifts zero or more input tokens into the stack, until it is ready to </a:t>
            </a:r>
            <a:r>
              <a:rPr lang="en-US" altLang="zh-TW" sz="2800" smtClean="0">
                <a:solidFill>
                  <a:srgbClr val="000099"/>
                </a:solidFill>
              </a:rPr>
              <a:t>reduce a string β of grammar symbols on top of the stack</a:t>
            </a:r>
            <a:r>
              <a:rPr lang="en-US" altLang="zh-TW" sz="2800" smtClean="0"/>
              <a:t>.</a:t>
            </a:r>
          </a:p>
        </p:txBody>
      </p:sp>
      <p:sp>
        <p:nvSpPr>
          <p:cNvPr id="819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mc:Choice xmlns:p14="http://schemas.microsoft.com/office/powerpoint/2010/main" Requires="p14">
          <p:contentPart p14:bwMode="auto" r:id="rId2">
            <p14:nvContentPartPr>
              <p14:cNvPr id="2" name="筆跡 1"/>
              <p14:cNvContentPartPr/>
              <p14:nvPr/>
            </p14:nvContentPartPr>
            <p14:xfrm>
              <a:off x="820080" y="1143720"/>
              <a:ext cx="7273800" cy="5513040"/>
            </p14:xfrm>
          </p:contentPart>
        </mc:Choice>
        <mc:Fallback>
          <p:pic>
            <p:nvPicPr>
              <p:cNvPr id="2" name="筆跡 1"/>
              <p:cNvPicPr/>
              <p:nvPr/>
            </p:nvPicPr>
            <p:blipFill>
              <a:blip r:embed="rId3"/>
              <a:stretch>
                <a:fillRect/>
              </a:stretch>
            </p:blipFill>
            <p:spPr>
              <a:xfrm>
                <a:off x="812880" y="1136880"/>
                <a:ext cx="7286760" cy="5522400"/>
              </a:xfrm>
              <a:prstGeom prst="rect">
                <a:avLst/>
              </a:prstGeom>
            </p:spPr>
          </p:pic>
        </mc:Fallback>
      </mc:AlternateContent>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12D043C3-1CB5-4CF4-BF59-46558C24E8D8}" type="slidenum">
              <a:rPr kumimoji="0" lang="en-US" altLang="zh-TW" smtClean="0"/>
              <a:pPr eaLnBrk="1" hangingPunct="1"/>
              <a:t>60</a:t>
            </a:fld>
            <a:endParaRPr kumimoji="0" lang="en-US" altLang="zh-TW" smtClean="0"/>
          </a:p>
        </p:txBody>
      </p:sp>
      <p:sp>
        <p:nvSpPr>
          <p:cNvPr id="54275" name="Rectangle 2"/>
          <p:cNvSpPr>
            <a:spLocks noGrp="1" noChangeArrowheads="1"/>
          </p:cNvSpPr>
          <p:nvPr>
            <p:ph type="title" idx="4294967295"/>
          </p:nvPr>
        </p:nvSpPr>
        <p:spPr/>
        <p:txBody>
          <a:bodyPr anchor="b"/>
          <a:lstStyle/>
          <a:p>
            <a:pPr eaLnBrk="1" hangingPunct="1"/>
            <a:r>
              <a:rPr lang="en-US" altLang="zh-TW" smtClean="0"/>
              <a:t>An LR(1) Example</a:t>
            </a:r>
          </a:p>
        </p:txBody>
      </p:sp>
      <p:sp>
        <p:nvSpPr>
          <p:cNvPr id="54276" name="Rectangle 3"/>
          <p:cNvSpPr>
            <a:spLocks noGrp="1" noChangeArrowheads="1"/>
          </p:cNvSpPr>
          <p:nvPr>
            <p:ph type="body" idx="4294967295"/>
          </p:nvPr>
        </p:nvSpPr>
        <p:spPr/>
        <p:txBody>
          <a:bodyPr/>
          <a:lstStyle/>
          <a:p>
            <a:pPr eaLnBrk="1" hangingPunct="1">
              <a:buFontTx/>
              <a:buNone/>
            </a:pPr>
            <a:r>
              <a:rPr lang="en-US" altLang="zh-TW" smtClean="0"/>
              <a:t>Given the grammar below, </a:t>
            </a:r>
          </a:p>
          <a:p>
            <a:pPr eaLnBrk="1" hangingPunct="1">
              <a:buFontTx/>
              <a:buNone/>
            </a:pPr>
            <a:r>
              <a:rPr lang="en-US" altLang="zh-TW" smtClean="0"/>
              <a:t>create the LR(1) Transition Diagram.</a:t>
            </a:r>
          </a:p>
          <a:p>
            <a:pPr eaLnBrk="1" hangingPunct="1">
              <a:buFontTx/>
              <a:buNone/>
            </a:pPr>
            <a:endParaRPr lang="en-US" altLang="zh-TW" smtClean="0"/>
          </a:p>
          <a:p>
            <a:pPr eaLnBrk="1" hangingPunct="1">
              <a:buFontTx/>
              <a:buNone/>
            </a:pPr>
            <a:r>
              <a:rPr lang="en-US" altLang="zh-TW" smtClean="0">
                <a:solidFill>
                  <a:srgbClr val="00CC00"/>
                </a:solidFill>
              </a:rPr>
              <a:t>           r1,2</a:t>
            </a:r>
            <a:r>
              <a:rPr lang="en-US" altLang="zh-TW" smtClean="0"/>
              <a:t> S</a:t>
            </a:r>
            <a:r>
              <a:rPr lang="en-US" altLang="zh-TW" smtClean="0">
                <a:cs typeface="Arial" charset="0"/>
              </a:rPr>
              <a:t>→A | xb</a:t>
            </a:r>
            <a:endParaRPr lang="en-US" altLang="zh-TW" smtClean="0">
              <a:solidFill>
                <a:schemeClr val="bg2"/>
              </a:solidFill>
              <a:cs typeface="Arial" charset="0"/>
            </a:endParaRPr>
          </a:p>
          <a:p>
            <a:pPr eaLnBrk="1" hangingPunct="1">
              <a:buFontTx/>
              <a:buNone/>
            </a:pPr>
            <a:r>
              <a:rPr lang="en-US" altLang="zh-TW" smtClean="0">
                <a:solidFill>
                  <a:srgbClr val="00CC00"/>
                </a:solidFill>
                <a:cs typeface="Arial" charset="0"/>
              </a:rPr>
              <a:t>           r3,4</a:t>
            </a:r>
            <a:r>
              <a:rPr lang="en-US" altLang="zh-TW" smtClean="0">
                <a:cs typeface="Arial" charset="0"/>
              </a:rPr>
              <a:t> A→ aAb | B</a:t>
            </a:r>
            <a:endParaRPr lang="en-US" altLang="zh-TW" smtClean="0">
              <a:solidFill>
                <a:schemeClr val="bg2"/>
              </a:solidFill>
              <a:cs typeface="Arial" charset="0"/>
            </a:endParaRPr>
          </a:p>
          <a:p>
            <a:pPr eaLnBrk="1" hangingPunct="1">
              <a:buFontTx/>
              <a:buNone/>
            </a:pPr>
            <a:r>
              <a:rPr lang="en-US" altLang="zh-TW" smtClean="0">
                <a:solidFill>
                  <a:srgbClr val="00CC00"/>
                </a:solidFill>
                <a:cs typeface="Arial" charset="0"/>
              </a:rPr>
              <a:t>           r5   </a:t>
            </a:r>
            <a:r>
              <a:rPr lang="en-US" altLang="zh-TW" smtClean="0">
                <a:cs typeface="Arial" charset="0"/>
              </a:rPr>
              <a:t> B→ x</a:t>
            </a:r>
            <a:endParaRPr lang="en-US" altLang="zh-TW" smtClean="0">
              <a:solidFill>
                <a:schemeClr val="bg2"/>
              </a:solidFill>
              <a:cs typeface="Arial" charset="0"/>
            </a:endParaRPr>
          </a:p>
          <a:p>
            <a:pPr eaLnBrk="1" hangingPunct="1">
              <a:buFontTx/>
              <a:buNone/>
            </a:pPr>
            <a:endParaRPr lang="en-US" altLang="zh-TW" smtClean="0">
              <a:solidFill>
                <a:schemeClr val="folHlink"/>
              </a:solidFill>
              <a:cs typeface="Arial" charset="0"/>
            </a:endParaRPr>
          </a:p>
        </p:txBody>
      </p:sp>
      <p:sp>
        <p:nvSpPr>
          <p:cNvPr id="5427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4AAFC32E-8C33-4112-9AA0-4ACA99571D12}" type="slidenum">
              <a:rPr kumimoji="0" lang="en-US" altLang="zh-TW" smtClean="0"/>
              <a:pPr eaLnBrk="1" hangingPunct="1"/>
              <a:t>61</a:t>
            </a:fld>
            <a:endParaRPr kumimoji="0" lang="en-US" altLang="zh-TW" smtClean="0"/>
          </a:p>
        </p:txBody>
      </p:sp>
      <p:sp>
        <p:nvSpPr>
          <p:cNvPr id="55299" name="Rectangle 2"/>
          <p:cNvSpPr>
            <a:spLocks noGrp="1" noChangeArrowheads="1"/>
          </p:cNvSpPr>
          <p:nvPr>
            <p:ph type="title" idx="4294967295"/>
          </p:nvPr>
        </p:nvSpPr>
        <p:spPr>
          <a:xfrm>
            <a:off x="468313" y="188913"/>
            <a:ext cx="8229600" cy="585787"/>
          </a:xfrm>
        </p:spPr>
        <p:txBody>
          <a:bodyPr anchor="b"/>
          <a:lstStyle/>
          <a:p>
            <a:pPr eaLnBrk="1" hangingPunct="1"/>
            <a:r>
              <a:rPr lang="en-US" altLang="zh-TW" sz="4000" smtClean="0">
                <a:latin typeface="Times New Roman" pitchFamily="18" charset="0"/>
              </a:rPr>
              <a:t>LR(1) Transition Diagram</a:t>
            </a:r>
          </a:p>
        </p:txBody>
      </p:sp>
      <p:sp>
        <p:nvSpPr>
          <p:cNvPr id="55300" name="Rectangle 5"/>
          <p:cNvSpPr>
            <a:spLocks noChangeArrowheads="1"/>
          </p:cNvSpPr>
          <p:nvPr/>
        </p:nvSpPr>
        <p:spPr bwMode="auto">
          <a:xfrm>
            <a:off x="1187450" y="90805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55301" name="Rectangle 6"/>
          <p:cNvSpPr>
            <a:spLocks noChangeArrowheads="1"/>
          </p:cNvSpPr>
          <p:nvPr/>
        </p:nvSpPr>
        <p:spPr bwMode="auto">
          <a:xfrm>
            <a:off x="1187450" y="1195388"/>
            <a:ext cx="1584325" cy="2889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A </a:t>
            </a:r>
            <a:r>
              <a:rPr lang="en-US" altLang="zh-TW" sz="1400">
                <a:latin typeface="Tahoma" pitchFamily="34" charset="0"/>
                <a:cs typeface="Times New Roman" pitchFamily="18" charset="0"/>
              </a:rPr>
              <a:t>→ B‧ {$}</a:t>
            </a:r>
          </a:p>
        </p:txBody>
      </p:sp>
      <p:sp>
        <p:nvSpPr>
          <p:cNvPr id="55302" name="Rectangle 7"/>
          <p:cNvSpPr>
            <a:spLocks noChangeArrowheads="1"/>
          </p:cNvSpPr>
          <p:nvPr/>
        </p:nvSpPr>
        <p:spPr bwMode="auto">
          <a:xfrm>
            <a:off x="1187450" y="19891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55303" name="Rectangle 8"/>
          <p:cNvSpPr>
            <a:spLocks noChangeArrowheads="1"/>
          </p:cNvSpPr>
          <p:nvPr/>
        </p:nvSpPr>
        <p:spPr bwMode="auto">
          <a:xfrm>
            <a:off x="1187450" y="2276475"/>
            <a:ext cx="1584325" cy="1081088"/>
          </a:xfrm>
          <a:prstGeom prst="rect">
            <a:avLst/>
          </a:prstGeom>
          <a:solidFill>
            <a:schemeClr val="bg1"/>
          </a:solidFill>
          <a:ln w="9525">
            <a:solidFill>
              <a:schemeClr val="tx1"/>
            </a:solidFill>
            <a:miter lim="800000"/>
            <a:headEnd/>
            <a:tailEnd/>
          </a:ln>
        </p:spPr>
        <p:txBody>
          <a:bodyPr wrap="none" anchor="ctr"/>
          <a:lstStyle/>
          <a:p>
            <a:r>
              <a:rPr lang="en-US" altLang="zh-TW" sz="1400" dirty="0">
                <a:latin typeface="Tahoma" pitchFamily="34" charset="0"/>
              </a:rPr>
              <a:t>S </a:t>
            </a:r>
            <a:r>
              <a:rPr lang="en-US" altLang="zh-TW" sz="1400" dirty="0">
                <a:latin typeface="Tahoma" pitchFamily="34" charset="0"/>
                <a:cs typeface="Times New Roman" pitchFamily="18" charset="0"/>
              </a:rPr>
              <a:t>→‧A {$}</a:t>
            </a:r>
          </a:p>
          <a:p>
            <a:r>
              <a:rPr lang="en-US" altLang="zh-TW" sz="1400" dirty="0">
                <a:latin typeface="Tahoma" pitchFamily="34" charset="0"/>
                <a:cs typeface="Times New Roman" pitchFamily="18" charset="0"/>
              </a:rPr>
              <a:t>S </a:t>
            </a:r>
            <a:r>
              <a:rPr lang="en-US" altLang="zh-TW" sz="1400" dirty="0">
                <a:latin typeface="Tahoma" pitchFamily="34" charset="0"/>
              </a:rPr>
              <a:t>→</a:t>
            </a:r>
            <a:r>
              <a:rPr lang="en-US" altLang="zh-TW" sz="1400" dirty="0">
                <a:latin typeface="Times New Roman" pitchFamily="18" charset="0"/>
              </a:rPr>
              <a:t>‧</a:t>
            </a:r>
            <a:r>
              <a:rPr lang="en-US" altLang="zh-TW" sz="1400" dirty="0" err="1">
                <a:latin typeface="Tahoma" pitchFamily="34" charset="0"/>
              </a:rPr>
              <a:t>xb</a:t>
            </a:r>
            <a:r>
              <a:rPr lang="en-US" altLang="zh-TW" sz="1400" dirty="0">
                <a:latin typeface="Tahoma" pitchFamily="34" charset="0"/>
              </a:rPr>
              <a:t> {$}</a:t>
            </a:r>
          </a:p>
          <a:p>
            <a:r>
              <a:rPr lang="en-US" altLang="zh-TW" sz="1400" dirty="0">
                <a:latin typeface="Tahoma" pitchFamily="34" charset="0"/>
              </a:rPr>
              <a:t>A →</a:t>
            </a:r>
            <a:r>
              <a:rPr lang="en-US" altLang="zh-TW" sz="1400" dirty="0">
                <a:latin typeface="Times New Roman" pitchFamily="18" charset="0"/>
              </a:rPr>
              <a:t>‧</a:t>
            </a:r>
            <a:r>
              <a:rPr lang="en-US" altLang="zh-TW" sz="1400" dirty="0" err="1">
                <a:latin typeface="Tahoma" pitchFamily="34" charset="0"/>
              </a:rPr>
              <a:t>aAb</a:t>
            </a:r>
            <a:r>
              <a:rPr lang="en-US" altLang="zh-TW" sz="1400" dirty="0">
                <a:latin typeface="Tahoma" pitchFamily="34" charset="0"/>
              </a:rPr>
              <a:t> {$}</a:t>
            </a:r>
            <a:endParaRPr lang="en-US" altLang="zh-TW" sz="1400" dirty="0">
              <a:latin typeface="Tahoma" pitchFamily="34" charset="0"/>
              <a:cs typeface="Times New Roman" pitchFamily="18" charset="0"/>
            </a:endParaRPr>
          </a:p>
          <a:p>
            <a:r>
              <a:rPr lang="en-US" altLang="zh-TW" sz="1400" dirty="0">
                <a:latin typeface="Tahoma" pitchFamily="34" charset="0"/>
              </a:rPr>
              <a:t>A </a:t>
            </a:r>
            <a:r>
              <a:rPr lang="en-US" altLang="zh-TW" sz="1400" dirty="0">
                <a:latin typeface="Tahoma" pitchFamily="34" charset="0"/>
                <a:cs typeface="Times New Roman" pitchFamily="18" charset="0"/>
              </a:rPr>
              <a:t>→‧B {$}</a:t>
            </a:r>
          </a:p>
          <a:p>
            <a:r>
              <a:rPr lang="en-US" altLang="zh-TW" sz="1400" dirty="0">
                <a:latin typeface="Tahoma" pitchFamily="34" charset="0"/>
                <a:cs typeface="Times New Roman" pitchFamily="18" charset="0"/>
              </a:rPr>
              <a:t>B </a:t>
            </a:r>
            <a:r>
              <a:rPr lang="en-US" altLang="zh-TW" sz="1400" dirty="0">
                <a:latin typeface="Tahoma" pitchFamily="34" charset="0"/>
              </a:rPr>
              <a:t>→‧x {$}</a:t>
            </a:r>
          </a:p>
        </p:txBody>
      </p:sp>
      <p:sp>
        <p:nvSpPr>
          <p:cNvPr id="55304" name="Rectangle 9"/>
          <p:cNvSpPr>
            <a:spLocks noChangeArrowheads="1"/>
          </p:cNvSpPr>
          <p:nvPr/>
        </p:nvSpPr>
        <p:spPr bwMode="auto">
          <a:xfrm>
            <a:off x="1187450" y="378936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55305" name="Rectangle 10"/>
          <p:cNvSpPr>
            <a:spLocks noChangeArrowheads="1"/>
          </p:cNvSpPr>
          <p:nvPr/>
        </p:nvSpPr>
        <p:spPr bwMode="auto">
          <a:xfrm>
            <a:off x="1187450" y="4076700"/>
            <a:ext cx="1584325" cy="2889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S→A‧ {$}</a:t>
            </a:r>
          </a:p>
        </p:txBody>
      </p:sp>
      <p:sp>
        <p:nvSpPr>
          <p:cNvPr id="55306" name="Rectangle 12"/>
          <p:cNvSpPr>
            <a:spLocks noChangeArrowheads="1"/>
          </p:cNvSpPr>
          <p:nvPr/>
        </p:nvSpPr>
        <p:spPr bwMode="auto">
          <a:xfrm>
            <a:off x="3708400" y="37163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55307" name="Rectangle 13"/>
          <p:cNvSpPr>
            <a:spLocks noChangeArrowheads="1"/>
          </p:cNvSpPr>
          <p:nvPr/>
        </p:nvSpPr>
        <p:spPr bwMode="auto">
          <a:xfrm>
            <a:off x="3708400" y="4003675"/>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a:t>
            </a:r>
            <a:r>
              <a:rPr lang="en-US" altLang="zh-TW" sz="1400">
                <a:latin typeface="Times New Roman" pitchFamily="18" charset="0"/>
                <a:cs typeface="Times New Roman" pitchFamily="18" charset="0"/>
              </a:rPr>
              <a:t>→ aA</a:t>
            </a:r>
            <a:r>
              <a:rPr lang="en-US" altLang="zh-TW" sz="1400">
                <a:latin typeface="新細明體" charset="-120"/>
                <a:cs typeface="Times New Roman" pitchFamily="18" charset="0"/>
              </a:rPr>
              <a:t>‧b {$}</a:t>
            </a:r>
          </a:p>
        </p:txBody>
      </p:sp>
      <p:sp>
        <p:nvSpPr>
          <p:cNvPr id="55308" name="Rectangle 14"/>
          <p:cNvSpPr>
            <a:spLocks noChangeArrowheads="1"/>
          </p:cNvSpPr>
          <p:nvPr/>
        </p:nvSpPr>
        <p:spPr bwMode="auto">
          <a:xfrm>
            <a:off x="3708400" y="19891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55309" name="Rectangle 15"/>
          <p:cNvSpPr>
            <a:spLocks noChangeArrowheads="1"/>
          </p:cNvSpPr>
          <p:nvPr/>
        </p:nvSpPr>
        <p:spPr bwMode="auto">
          <a:xfrm>
            <a:off x="3708400" y="2276475"/>
            <a:ext cx="1584325" cy="865188"/>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 a‧Ab {$}</a:t>
            </a:r>
          </a:p>
          <a:p>
            <a:r>
              <a:rPr lang="en-US" altLang="zh-TW" sz="1400">
                <a:latin typeface="Times New Roman" pitchFamily="18" charset="0"/>
              </a:rPr>
              <a:t>A </a:t>
            </a:r>
            <a:r>
              <a:rPr lang="en-US" altLang="zh-TW" sz="1400">
                <a:latin typeface="Times New Roman" pitchFamily="18" charset="0"/>
                <a:cs typeface="Times New Roman" pitchFamily="18" charset="0"/>
              </a:rPr>
              <a:t>→ </a:t>
            </a:r>
            <a:r>
              <a:rPr lang="en-US" altLang="zh-TW" sz="1400">
                <a:latin typeface="Times New Roman" pitchFamily="18" charset="0"/>
              </a:rPr>
              <a:t>‧</a:t>
            </a:r>
            <a:r>
              <a:rPr lang="en-US" altLang="zh-TW" sz="1400">
                <a:latin typeface="Times New Roman" pitchFamily="18" charset="0"/>
                <a:cs typeface="Times New Roman" pitchFamily="18" charset="0"/>
              </a:rPr>
              <a:t>aAb</a:t>
            </a:r>
            <a:r>
              <a:rPr lang="en-US" altLang="zh-TW" sz="1400">
                <a:latin typeface="新細明體" charset="-120"/>
                <a:cs typeface="Times New Roman" pitchFamily="18" charset="0"/>
              </a:rPr>
              <a:t> {b}</a:t>
            </a:r>
          </a:p>
          <a:p>
            <a:r>
              <a:rPr lang="en-US" altLang="zh-TW" sz="1400">
                <a:latin typeface="新細明體" charset="-120"/>
                <a:cs typeface="Times New Roman" pitchFamily="18" charset="0"/>
              </a:rPr>
              <a:t>A </a:t>
            </a:r>
            <a:r>
              <a:rPr lang="en-US" altLang="zh-TW" sz="1400">
                <a:latin typeface="Times New Roman" pitchFamily="18" charset="0"/>
              </a:rPr>
              <a:t>→ ‧B {b}</a:t>
            </a:r>
          </a:p>
          <a:p>
            <a:r>
              <a:rPr lang="en-US" altLang="zh-TW" sz="1400">
                <a:latin typeface="Times New Roman" pitchFamily="18" charset="0"/>
              </a:rPr>
              <a:t>B → ‧x {b}</a:t>
            </a:r>
          </a:p>
        </p:txBody>
      </p:sp>
      <p:sp>
        <p:nvSpPr>
          <p:cNvPr id="55310" name="Rectangle 16"/>
          <p:cNvSpPr>
            <a:spLocks noChangeArrowheads="1"/>
          </p:cNvSpPr>
          <p:nvPr/>
        </p:nvSpPr>
        <p:spPr bwMode="auto">
          <a:xfrm>
            <a:off x="1187450" y="479742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55311" name="Rectangle 17"/>
          <p:cNvSpPr>
            <a:spLocks noChangeArrowheads="1"/>
          </p:cNvSpPr>
          <p:nvPr/>
        </p:nvSpPr>
        <p:spPr bwMode="auto">
          <a:xfrm>
            <a:off x="1187450" y="5084763"/>
            <a:ext cx="1584325" cy="5048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 → x‧b {$}</a:t>
            </a:r>
          </a:p>
          <a:p>
            <a:r>
              <a:rPr lang="en-US" altLang="zh-TW" sz="1400">
                <a:latin typeface="Times New Roman" pitchFamily="18" charset="0"/>
              </a:rPr>
              <a:t>B → x‧ {$}</a:t>
            </a:r>
          </a:p>
        </p:txBody>
      </p:sp>
      <p:sp>
        <p:nvSpPr>
          <p:cNvPr id="55312" name="Rectangle 18"/>
          <p:cNvSpPr>
            <a:spLocks noChangeArrowheads="1"/>
          </p:cNvSpPr>
          <p:nvPr/>
        </p:nvSpPr>
        <p:spPr bwMode="auto">
          <a:xfrm>
            <a:off x="1187450" y="602138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55313" name="Rectangle 19"/>
          <p:cNvSpPr>
            <a:spLocks noChangeArrowheads="1"/>
          </p:cNvSpPr>
          <p:nvPr/>
        </p:nvSpPr>
        <p:spPr bwMode="auto">
          <a:xfrm>
            <a:off x="1187450" y="6308725"/>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 </a:t>
            </a:r>
            <a:r>
              <a:rPr lang="en-US" altLang="zh-TW" sz="1400">
                <a:latin typeface="Times New Roman" pitchFamily="18" charset="0"/>
                <a:cs typeface="Times New Roman" pitchFamily="18" charset="0"/>
              </a:rPr>
              <a:t>→ xb</a:t>
            </a:r>
            <a:r>
              <a:rPr lang="en-US" altLang="zh-TW" sz="1400">
                <a:latin typeface="新細明體" charset="-120"/>
                <a:cs typeface="Times New Roman" pitchFamily="18" charset="0"/>
              </a:rPr>
              <a:t>‧ {$}</a:t>
            </a:r>
          </a:p>
        </p:txBody>
      </p:sp>
      <p:sp>
        <p:nvSpPr>
          <p:cNvPr id="55314" name="Rectangle 20"/>
          <p:cNvSpPr>
            <a:spLocks noChangeArrowheads="1"/>
          </p:cNvSpPr>
          <p:nvPr/>
        </p:nvSpPr>
        <p:spPr bwMode="auto">
          <a:xfrm>
            <a:off x="3708400" y="501332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8</a:t>
            </a:r>
          </a:p>
        </p:txBody>
      </p:sp>
      <p:sp>
        <p:nvSpPr>
          <p:cNvPr id="55315" name="Rectangle 21"/>
          <p:cNvSpPr>
            <a:spLocks noChangeArrowheads="1"/>
          </p:cNvSpPr>
          <p:nvPr/>
        </p:nvSpPr>
        <p:spPr bwMode="auto">
          <a:xfrm>
            <a:off x="3708400" y="5300663"/>
            <a:ext cx="1584325" cy="360362"/>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A → aAb</a:t>
            </a:r>
            <a:r>
              <a:rPr lang="en-US" altLang="zh-TW" sz="1400">
                <a:latin typeface="Times New Roman" pitchFamily="18" charset="0"/>
              </a:rPr>
              <a:t>‧</a:t>
            </a:r>
            <a:r>
              <a:rPr lang="en-US" altLang="zh-TW" sz="1400">
                <a:latin typeface="Tahoma" pitchFamily="34" charset="0"/>
              </a:rPr>
              <a:t> {$}</a:t>
            </a:r>
          </a:p>
        </p:txBody>
      </p:sp>
      <p:sp>
        <p:nvSpPr>
          <p:cNvPr id="55316" name="Rectangle 22"/>
          <p:cNvSpPr>
            <a:spLocks noChangeArrowheads="1"/>
          </p:cNvSpPr>
          <p:nvPr/>
        </p:nvSpPr>
        <p:spPr bwMode="auto">
          <a:xfrm>
            <a:off x="3708400" y="8366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9</a:t>
            </a:r>
          </a:p>
        </p:txBody>
      </p:sp>
      <p:sp>
        <p:nvSpPr>
          <p:cNvPr id="55317" name="Rectangle 23"/>
          <p:cNvSpPr>
            <a:spLocks noChangeArrowheads="1"/>
          </p:cNvSpPr>
          <p:nvPr/>
        </p:nvSpPr>
        <p:spPr bwMode="auto">
          <a:xfrm>
            <a:off x="3708400" y="1123950"/>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 B‧</a:t>
            </a:r>
            <a:r>
              <a:rPr lang="en-US" altLang="zh-TW" sz="1400">
                <a:latin typeface="新細明體" charset="-120"/>
              </a:rPr>
              <a:t> {b}</a:t>
            </a:r>
          </a:p>
        </p:txBody>
      </p:sp>
      <p:sp>
        <p:nvSpPr>
          <p:cNvPr id="55318" name="Rectangle 24"/>
          <p:cNvSpPr>
            <a:spLocks noChangeArrowheads="1"/>
          </p:cNvSpPr>
          <p:nvPr/>
        </p:nvSpPr>
        <p:spPr bwMode="auto">
          <a:xfrm>
            <a:off x="6156325" y="8366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7</a:t>
            </a:r>
          </a:p>
        </p:txBody>
      </p:sp>
      <p:sp>
        <p:nvSpPr>
          <p:cNvPr id="55319" name="Rectangle 25"/>
          <p:cNvSpPr>
            <a:spLocks noChangeArrowheads="1"/>
          </p:cNvSpPr>
          <p:nvPr/>
        </p:nvSpPr>
        <p:spPr bwMode="auto">
          <a:xfrm>
            <a:off x="6156325" y="1123950"/>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B → x</a:t>
            </a:r>
            <a:r>
              <a:rPr lang="en-US" altLang="zh-TW" sz="1400">
                <a:latin typeface="Times New Roman" pitchFamily="18" charset="0"/>
              </a:rPr>
              <a:t>‧</a:t>
            </a:r>
            <a:r>
              <a:rPr lang="en-US" altLang="zh-TW" sz="1400">
                <a:latin typeface="Tahoma" pitchFamily="34" charset="0"/>
              </a:rPr>
              <a:t> {b}</a:t>
            </a:r>
          </a:p>
        </p:txBody>
      </p:sp>
      <p:sp>
        <p:nvSpPr>
          <p:cNvPr id="55320" name="Rectangle 26"/>
          <p:cNvSpPr>
            <a:spLocks noChangeArrowheads="1"/>
          </p:cNvSpPr>
          <p:nvPr/>
        </p:nvSpPr>
        <p:spPr bwMode="auto">
          <a:xfrm>
            <a:off x="6156325" y="19891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10</a:t>
            </a:r>
          </a:p>
        </p:txBody>
      </p:sp>
      <p:sp>
        <p:nvSpPr>
          <p:cNvPr id="55321" name="Rectangle 27"/>
          <p:cNvSpPr>
            <a:spLocks noChangeArrowheads="1"/>
          </p:cNvSpPr>
          <p:nvPr/>
        </p:nvSpPr>
        <p:spPr bwMode="auto">
          <a:xfrm>
            <a:off x="6156325" y="2276475"/>
            <a:ext cx="1584325" cy="865188"/>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 a‧Ab {b}</a:t>
            </a:r>
          </a:p>
          <a:p>
            <a:r>
              <a:rPr lang="en-US" altLang="zh-TW" sz="1400">
                <a:latin typeface="Times New Roman" pitchFamily="18" charset="0"/>
              </a:rPr>
              <a:t>A </a:t>
            </a:r>
            <a:r>
              <a:rPr lang="en-US" altLang="zh-TW" sz="1400">
                <a:latin typeface="Times New Roman" pitchFamily="18" charset="0"/>
                <a:cs typeface="Times New Roman" pitchFamily="18" charset="0"/>
              </a:rPr>
              <a:t>→ </a:t>
            </a:r>
            <a:r>
              <a:rPr lang="en-US" altLang="zh-TW" sz="1400">
                <a:latin typeface="Times New Roman" pitchFamily="18" charset="0"/>
              </a:rPr>
              <a:t>‧</a:t>
            </a:r>
            <a:r>
              <a:rPr lang="en-US" altLang="zh-TW" sz="1400">
                <a:latin typeface="Times New Roman" pitchFamily="18" charset="0"/>
                <a:cs typeface="Times New Roman" pitchFamily="18" charset="0"/>
              </a:rPr>
              <a:t>aAb</a:t>
            </a:r>
            <a:r>
              <a:rPr lang="en-US" altLang="zh-TW" sz="1400">
                <a:latin typeface="新細明體" charset="-120"/>
                <a:cs typeface="Times New Roman" pitchFamily="18" charset="0"/>
              </a:rPr>
              <a:t> {b}</a:t>
            </a:r>
          </a:p>
          <a:p>
            <a:r>
              <a:rPr lang="en-US" altLang="zh-TW" sz="1400">
                <a:latin typeface="新細明體" charset="-120"/>
                <a:cs typeface="Times New Roman" pitchFamily="18" charset="0"/>
              </a:rPr>
              <a:t>A </a:t>
            </a:r>
            <a:r>
              <a:rPr lang="en-US" altLang="zh-TW" sz="1400">
                <a:latin typeface="Times New Roman" pitchFamily="18" charset="0"/>
              </a:rPr>
              <a:t>→ ‧B {b}</a:t>
            </a:r>
          </a:p>
          <a:p>
            <a:r>
              <a:rPr lang="en-US" altLang="zh-TW" sz="1400">
                <a:latin typeface="Times New Roman" pitchFamily="18" charset="0"/>
              </a:rPr>
              <a:t>B → ‧x {b}</a:t>
            </a:r>
          </a:p>
        </p:txBody>
      </p:sp>
      <p:sp>
        <p:nvSpPr>
          <p:cNvPr id="55322" name="Rectangle 28"/>
          <p:cNvSpPr>
            <a:spLocks noChangeArrowheads="1"/>
          </p:cNvSpPr>
          <p:nvPr/>
        </p:nvSpPr>
        <p:spPr bwMode="auto">
          <a:xfrm>
            <a:off x="6156325" y="386080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11</a:t>
            </a:r>
          </a:p>
        </p:txBody>
      </p:sp>
      <p:sp>
        <p:nvSpPr>
          <p:cNvPr id="55323" name="Rectangle 29"/>
          <p:cNvSpPr>
            <a:spLocks noChangeArrowheads="1"/>
          </p:cNvSpPr>
          <p:nvPr/>
        </p:nvSpPr>
        <p:spPr bwMode="auto">
          <a:xfrm>
            <a:off x="6156325" y="4148138"/>
            <a:ext cx="1584325" cy="360362"/>
          </a:xfrm>
          <a:prstGeom prst="rect">
            <a:avLst/>
          </a:prstGeom>
          <a:solidFill>
            <a:schemeClr val="bg1"/>
          </a:solidFill>
          <a:ln w="9525">
            <a:solidFill>
              <a:schemeClr val="tx1"/>
            </a:solidFill>
            <a:miter lim="800000"/>
            <a:headEnd/>
            <a:tailEnd/>
          </a:ln>
        </p:spPr>
        <p:txBody>
          <a:bodyPr wrap="none" anchor="ctr"/>
          <a:lstStyle/>
          <a:p>
            <a:pPr algn="ctr"/>
            <a:r>
              <a:rPr lang="en-US" altLang="zh-TW" sz="1400">
                <a:latin typeface="Tahoma" pitchFamily="34" charset="0"/>
              </a:rPr>
              <a:t>A → aA</a:t>
            </a:r>
            <a:r>
              <a:rPr lang="en-US" altLang="zh-TW" sz="1400">
                <a:latin typeface="Times New Roman" pitchFamily="18" charset="0"/>
              </a:rPr>
              <a:t>‧</a:t>
            </a:r>
            <a:r>
              <a:rPr lang="en-US" altLang="zh-TW" sz="1400">
                <a:latin typeface="Tahoma" pitchFamily="34" charset="0"/>
              </a:rPr>
              <a:t>b {b}</a:t>
            </a:r>
          </a:p>
        </p:txBody>
      </p:sp>
      <p:sp>
        <p:nvSpPr>
          <p:cNvPr id="55324" name="Rectangle 30"/>
          <p:cNvSpPr>
            <a:spLocks noChangeArrowheads="1"/>
          </p:cNvSpPr>
          <p:nvPr/>
        </p:nvSpPr>
        <p:spPr bwMode="auto">
          <a:xfrm>
            <a:off x="6156325" y="508476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12</a:t>
            </a:r>
          </a:p>
        </p:txBody>
      </p:sp>
      <p:sp>
        <p:nvSpPr>
          <p:cNvPr id="55325" name="Rectangle 31"/>
          <p:cNvSpPr>
            <a:spLocks noChangeArrowheads="1"/>
          </p:cNvSpPr>
          <p:nvPr/>
        </p:nvSpPr>
        <p:spPr bwMode="auto">
          <a:xfrm>
            <a:off x="6156325" y="5372100"/>
            <a:ext cx="1584325" cy="360363"/>
          </a:xfrm>
          <a:prstGeom prst="rect">
            <a:avLst/>
          </a:prstGeom>
          <a:solidFill>
            <a:schemeClr val="bg1"/>
          </a:solidFill>
          <a:ln w="9525">
            <a:solidFill>
              <a:schemeClr val="tx1"/>
            </a:solidFill>
            <a:miter lim="800000"/>
            <a:headEnd/>
            <a:tailEnd/>
          </a:ln>
        </p:spPr>
        <p:txBody>
          <a:bodyPr wrap="none" anchor="ctr"/>
          <a:lstStyle/>
          <a:p>
            <a:pPr algn="ctr"/>
            <a:r>
              <a:rPr lang="en-US" altLang="zh-TW" sz="1400">
                <a:latin typeface="Tahoma" pitchFamily="34" charset="0"/>
              </a:rPr>
              <a:t>A → aAb</a:t>
            </a:r>
            <a:r>
              <a:rPr lang="en-US" altLang="zh-TW" sz="1400">
                <a:latin typeface="Times New Roman" pitchFamily="18" charset="0"/>
              </a:rPr>
              <a:t>‧</a:t>
            </a:r>
            <a:r>
              <a:rPr lang="en-US" altLang="zh-TW" sz="1400">
                <a:latin typeface="Tahoma" pitchFamily="34" charset="0"/>
              </a:rPr>
              <a:t> {b}</a:t>
            </a:r>
            <a:endParaRPr lang="en-US" altLang="zh-TW">
              <a:latin typeface="Times New Roman" pitchFamily="18" charset="0"/>
            </a:endParaRPr>
          </a:p>
        </p:txBody>
      </p:sp>
      <p:sp>
        <p:nvSpPr>
          <p:cNvPr id="55326" name="Line 32"/>
          <p:cNvSpPr>
            <a:spLocks noChangeShapeType="1"/>
          </p:cNvSpPr>
          <p:nvPr/>
        </p:nvSpPr>
        <p:spPr bwMode="auto">
          <a:xfrm flipV="1">
            <a:off x="1908175" y="148431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27" name="Line 33"/>
          <p:cNvSpPr>
            <a:spLocks noChangeShapeType="1"/>
          </p:cNvSpPr>
          <p:nvPr/>
        </p:nvSpPr>
        <p:spPr bwMode="auto">
          <a:xfrm>
            <a:off x="1908175" y="33575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28" name="Line 34"/>
          <p:cNvSpPr>
            <a:spLocks noChangeShapeType="1"/>
          </p:cNvSpPr>
          <p:nvPr/>
        </p:nvSpPr>
        <p:spPr bwMode="auto">
          <a:xfrm>
            <a:off x="1908175" y="558958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29" name="Rectangle 35"/>
          <p:cNvSpPr>
            <a:spLocks noChangeArrowheads="1"/>
          </p:cNvSpPr>
          <p:nvPr/>
        </p:nvSpPr>
        <p:spPr bwMode="auto">
          <a:xfrm>
            <a:off x="1527175" y="15795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55330" name="Rectangle 36"/>
          <p:cNvSpPr>
            <a:spLocks noChangeArrowheads="1"/>
          </p:cNvSpPr>
          <p:nvPr/>
        </p:nvSpPr>
        <p:spPr bwMode="auto">
          <a:xfrm>
            <a:off x="1597025" y="3446463"/>
            <a:ext cx="263525" cy="244475"/>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55331" name="Line 37"/>
          <p:cNvSpPr>
            <a:spLocks noChangeShapeType="1"/>
          </p:cNvSpPr>
          <p:nvPr/>
        </p:nvSpPr>
        <p:spPr bwMode="auto">
          <a:xfrm flipH="1">
            <a:off x="827088" y="2997200"/>
            <a:ext cx="360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32" name="Line 38"/>
          <p:cNvSpPr>
            <a:spLocks noChangeShapeType="1"/>
          </p:cNvSpPr>
          <p:nvPr/>
        </p:nvSpPr>
        <p:spPr bwMode="auto">
          <a:xfrm>
            <a:off x="827088" y="2997200"/>
            <a:ext cx="0" cy="2016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33" name="Line 39"/>
          <p:cNvSpPr>
            <a:spLocks noChangeShapeType="1"/>
          </p:cNvSpPr>
          <p:nvPr/>
        </p:nvSpPr>
        <p:spPr bwMode="auto">
          <a:xfrm>
            <a:off x="827088" y="5013325"/>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34" name="Rectangle 40"/>
          <p:cNvSpPr>
            <a:spLocks noChangeArrowheads="1"/>
          </p:cNvSpPr>
          <p:nvPr/>
        </p:nvSpPr>
        <p:spPr bwMode="auto">
          <a:xfrm>
            <a:off x="827088" y="51577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55335" name="Rectangle 41"/>
          <p:cNvSpPr>
            <a:spLocks noChangeArrowheads="1"/>
          </p:cNvSpPr>
          <p:nvPr/>
        </p:nvSpPr>
        <p:spPr bwMode="auto">
          <a:xfrm>
            <a:off x="1973263" y="56657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55336" name="Line 42"/>
          <p:cNvSpPr>
            <a:spLocks noChangeShapeType="1"/>
          </p:cNvSpPr>
          <p:nvPr/>
        </p:nvSpPr>
        <p:spPr bwMode="auto">
          <a:xfrm flipV="1">
            <a:off x="4357688" y="148431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37" name="Rectangle 43"/>
          <p:cNvSpPr>
            <a:spLocks noChangeArrowheads="1"/>
          </p:cNvSpPr>
          <p:nvPr/>
        </p:nvSpPr>
        <p:spPr bwMode="auto">
          <a:xfrm>
            <a:off x="4427538" y="162877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55338" name="Line 44"/>
          <p:cNvSpPr>
            <a:spLocks noChangeShapeType="1"/>
          </p:cNvSpPr>
          <p:nvPr/>
        </p:nvSpPr>
        <p:spPr bwMode="auto">
          <a:xfrm>
            <a:off x="4357688" y="3141663"/>
            <a:ext cx="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39" name="Line 45"/>
          <p:cNvSpPr>
            <a:spLocks noChangeShapeType="1"/>
          </p:cNvSpPr>
          <p:nvPr/>
        </p:nvSpPr>
        <p:spPr bwMode="auto">
          <a:xfrm>
            <a:off x="4357688" y="4365625"/>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40" name="Rectangle 46"/>
          <p:cNvSpPr>
            <a:spLocks noChangeArrowheads="1"/>
          </p:cNvSpPr>
          <p:nvPr/>
        </p:nvSpPr>
        <p:spPr bwMode="auto">
          <a:xfrm>
            <a:off x="4429125" y="32845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55341" name="Rectangle 47"/>
          <p:cNvSpPr>
            <a:spLocks noChangeArrowheads="1"/>
          </p:cNvSpPr>
          <p:nvPr/>
        </p:nvSpPr>
        <p:spPr bwMode="auto">
          <a:xfrm>
            <a:off x="4429125" y="458152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55342" name="Line 48"/>
          <p:cNvSpPr>
            <a:spLocks noChangeShapeType="1"/>
          </p:cNvSpPr>
          <p:nvPr/>
        </p:nvSpPr>
        <p:spPr bwMode="auto">
          <a:xfrm flipV="1">
            <a:off x="6948488" y="148431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43" name="Line 49"/>
          <p:cNvSpPr>
            <a:spLocks noChangeShapeType="1"/>
          </p:cNvSpPr>
          <p:nvPr/>
        </p:nvSpPr>
        <p:spPr bwMode="auto">
          <a:xfrm>
            <a:off x="6948488" y="3141663"/>
            <a:ext cx="0" cy="719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44" name="Line 50"/>
          <p:cNvSpPr>
            <a:spLocks noChangeShapeType="1"/>
          </p:cNvSpPr>
          <p:nvPr/>
        </p:nvSpPr>
        <p:spPr bwMode="auto">
          <a:xfrm>
            <a:off x="7380288" y="3141663"/>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45" name="Line 51"/>
          <p:cNvSpPr>
            <a:spLocks noChangeShapeType="1"/>
          </p:cNvSpPr>
          <p:nvPr/>
        </p:nvSpPr>
        <p:spPr bwMode="auto">
          <a:xfrm>
            <a:off x="7380288" y="3429000"/>
            <a:ext cx="720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46" name="Line 52"/>
          <p:cNvSpPr>
            <a:spLocks noChangeShapeType="1"/>
          </p:cNvSpPr>
          <p:nvPr/>
        </p:nvSpPr>
        <p:spPr bwMode="auto">
          <a:xfrm flipV="1">
            <a:off x="8101013" y="29241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47" name="Line 53"/>
          <p:cNvSpPr>
            <a:spLocks noChangeShapeType="1"/>
          </p:cNvSpPr>
          <p:nvPr/>
        </p:nvSpPr>
        <p:spPr bwMode="auto">
          <a:xfrm flipH="1">
            <a:off x="7740650" y="2924175"/>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48" name="Rectangle 54"/>
          <p:cNvSpPr>
            <a:spLocks noChangeArrowheads="1"/>
          </p:cNvSpPr>
          <p:nvPr/>
        </p:nvSpPr>
        <p:spPr bwMode="auto">
          <a:xfrm>
            <a:off x="7812088" y="26368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55349" name="Rectangle 55"/>
          <p:cNvSpPr>
            <a:spLocks noChangeArrowheads="1"/>
          </p:cNvSpPr>
          <p:nvPr/>
        </p:nvSpPr>
        <p:spPr bwMode="auto">
          <a:xfrm>
            <a:off x="6588125" y="33575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55350" name="Rectangle 56"/>
          <p:cNvSpPr>
            <a:spLocks noChangeArrowheads="1"/>
          </p:cNvSpPr>
          <p:nvPr/>
        </p:nvSpPr>
        <p:spPr bwMode="auto">
          <a:xfrm>
            <a:off x="6588125" y="162877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55351" name="Line 57"/>
          <p:cNvSpPr>
            <a:spLocks noChangeShapeType="1"/>
          </p:cNvSpPr>
          <p:nvPr/>
        </p:nvSpPr>
        <p:spPr bwMode="auto">
          <a:xfrm>
            <a:off x="6948488" y="4508500"/>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52" name="Rectangle 58"/>
          <p:cNvSpPr>
            <a:spLocks noChangeArrowheads="1"/>
          </p:cNvSpPr>
          <p:nvPr/>
        </p:nvSpPr>
        <p:spPr bwMode="auto">
          <a:xfrm>
            <a:off x="6588125" y="46529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55353" name="Line 59"/>
          <p:cNvSpPr>
            <a:spLocks noChangeShapeType="1"/>
          </p:cNvSpPr>
          <p:nvPr/>
        </p:nvSpPr>
        <p:spPr bwMode="auto">
          <a:xfrm>
            <a:off x="5292725" y="2924175"/>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54" name="Rectangle 60"/>
          <p:cNvSpPr>
            <a:spLocks noChangeArrowheads="1"/>
          </p:cNvSpPr>
          <p:nvPr/>
        </p:nvSpPr>
        <p:spPr bwMode="auto">
          <a:xfrm>
            <a:off x="5632450" y="26463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55355" name="Line 61"/>
          <p:cNvSpPr>
            <a:spLocks noChangeShapeType="1"/>
          </p:cNvSpPr>
          <p:nvPr/>
        </p:nvSpPr>
        <p:spPr bwMode="auto">
          <a:xfrm flipH="1">
            <a:off x="5508625" y="256540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56" name="Line 62"/>
          <p:cNvSpPr>
            <a:spLocks noChangeShapeType="1"/>
          </p:cNvSpPr>
          <p:nvPr/>
        </p:nvSpPr>
        <p:spPr bwMode="auto">
          <a:xfrm flipV="1">
            <a:off x="5508625" y="1341438"/>
            <a:ext cx="0" cy="1223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57" name="Line 63"/>
          <p:cNvSpPr>
            <a:spLocks noChangeShapeType="1"/>
          </p:cNvSpPr>
          <p:nvPr/>
        </p:nvSpPr>
        <p:spPr bwMode="auto">
          <a:xfrm flipH="1">
            <a:off x="5292725" y="1341438"/>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58" name="Line 64"/>
          <p:cNvSpPr>
            <a:spLocks noChangeShapeType="1"/>
          </p:cNvSpPr>
          <p:nvPr/>
        </p:nvSpPr>
        <p:spPr bwMode="auto">
          <a:xfrm>
            <a:off x="5292725" y="2420938"/>
            <a:ext cx="5746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59" name="Line 65"/>
          <p:cNvSpPr>
            <a:spLocks noChangeShapeType="1"/>
          </p:cNvSpPr>
          <p:nvPr/>
        </p:nvSpPr>
        <p:spPr bwMode="auto">
          <a:xfrm flipV="1">
            <a:off x="5867400" y="1341438"/>
            <a:ext cx="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5360" name="Line 66"/>
          <p:cNvSpPr>
            <a:spLocks noChangeShapeType="1"/>
          </p:cNvSpPr>
          <p:nvPr/>
        </p:nvSpPr>
        <p:spPr bwMode="auto">
          <a:xfrm>
            <a:off x="5867400" y="1341438"/>
            <a:ext cx="288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61" name="Rectangle 67"/>
          <p:cNvSpPr>
            <a:spLocks noChangeArrowheads="1"/>
          </p:cNvSpPr>
          <p:nvPr/>
        </p:nvSpPr>
        <p:spPr bwMode="auto">
          <a:xfrm>
            <a:off x="5364163" y="1052513"/>
            <a:ext cx="215900"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55362" name="Rectangle 68"/>
          <p:cNvSpPr>
            <a:spLocks noChangeArrowheads="1"/>
          </p:cNvSpPr>
          <p:nvPr/>
        </p:nvSpPr>
        <p:spPr bwMode="auto">
          <a:xfrm>
            <a:off x="5867400" y="1016000"/>
            <a:ext cx="203200" cy="257175"/>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55363" name="Line 69"/>
          <p:cNvSpPr>
            <a:spLocks noChangeShapeType="1"/>
          </p:cNvSpPr>
          <p:nvPr/>
        </p:nvSpPr>
        <p:spPr bwMode="auto">
          <a:xfrm>
            <a:off x="2771775" y="2852738"/>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5364" name="Rectangle 70"/>
          <p:cNvSpPr>
            <a:spLocks noChangeArrowheads="1"/>
          </p:cNvSpPr>
          <p:nvPr/>
        </p:nvSpPr>
        <p:spPr bwMode="auto">
          <a:xfrm>
            <a:off x="3132138" y="256540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55365" name="投影片編號版面配置區 67"/>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8611" y="5881688"/>
            <a:ext cx="2335194" cy="9618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直線圖說文字 1 1"/>
          <p:cNvSpPr/>
          <p:nvPr/>
        </p:nvSpPr>
        <p:spPr>
          <a:xfrm>
            <a:off x="5867400" y="5913437"/>
            <a:ext cx="1873250" cy="575469"/>
          </a:xfrm>
          <a:prstGeom prst="borderCallout1">
            <a:avLst>
              <a:gd name="adj1" fmla="val 18750"/>
              <a:gd name="adj2" fmla="val -8333"/>
              <a:gd name="adj3" fmla="val -109256"/>
              <a:gd name="adj4" fmla="val -16439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sz="1200" dirty="0" smtClean="0">
                <a:solidFill>
                  <a:srgbClr val="FFFF00"/>
                </a:solidFill>
              </a:rPr>
              <a:t>OK, now b is not included in the follow set</a:t>
            </a:r>
            <a:endParaRPr lang="zh-TW" altLang="en-US" sz="1200" dirty="0">
              <a:solidFill>
                <a:srgbClr val="FFFF00"/>
              </a:solidFill>
            </a:endParaRPr>
          </a:p>
        </p:txBody>
      </p:sp>
      <p:sp>
        <p:nvSpPr>
          <p:cNvPr id="3" name="文字方塊 2"/>
          <p:cNvSpPr txBox="1"/>
          <p:nvPr/>
        </p:nvSpPr>
        <p:spPr>
          <a:xfrm>
            <a:off x="3153298" y="5831839"/>
            <a:ext cx="1287532" cy="369332"/>
          </a:xfrm>
          <a:prstGeom prst="rect">
            <a:avLst/>
          </a:prstGeom>
          <a:noFill/>
        </p:spPr>
        <p:txBody>
          <a:bodyPr wrap="none" rtlCol="0">
            <a:spAutoFit/>
          </a:bodyPr>
          <a:lstStyle/>
          <a:p>
            <a:r>
              <a:rPr lang="en-US" altLang="zh-TW" dirty="0" smtClean="0">
                <a:solidFill>
                  <a:srgbClr val="FF0000"/>
                </a:solidFill>
              </a:rPr>
              <a:t>old SLR(1)</a:t>
            </a:r>
            <a:endParaRPr lang="zh-TW" altLang="en-US" dirty="0">
              <a:solidFill>
                <a:srgbClr val="FF00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E81FD52F-2444-466C-8226-79992E59405A}" type="slidenum">
              <a:rPr kumimoji="0" lang="en-US" altLang="zh-TW" smtClean="0"/>
              <a:pPr eaLnBrk="1" hangingPunct="1"/>
              <a:t>62</a:t>
            </a:fld>
            <a:endParaRPr kumimoji="0" lang="en-US" altLang="zh-TW" smtClean="0"/>
          </a:p>
        </p:txBody>
      </p:sp>
      <p:sp>
        <p:nvSpPr>
          <p:cNvPr id="56323" name="Rectangle 2"/>
          <p:cNvSpPr>
            <a:spLocks noGrp="1" noChangeArrowheads="1"/>
          </p:cNvSpPr>
          <p:nvPr>
            <p:ph type="title" idx="4294967295"/>
          </p:nvPr>
        </p:nvSpPr>
        <p:spPr/>
        <p:txBody>
          <a:bodyPr anchor="b"/>
          <a:lstStyle/>
          <a:p>
            <a:pPr eaLnBrk="1" hangingPunct="1"/>
            <a:r>
              <a:rPr lang="en-US" altLang="zh-TW" smtClean="0"/>
              <a:t>LR(1) Go_to table</a:t>
            </a:r>
          </a:p>
        </p:txBody>
      </p:sp>
      <p:graphicFrame>
        <p:nvGraphicFramePr>
          <p:cNvPr id="99488" name="Group 160"/>
          <p:cNvGraphicFramePr>
            <a:graphicFrameLocks noGrp="1"/>
          </p:cNvGraphicFramePr>
          <p:nvPr>
            <p:ph idx="4294967295"/>
          </p:nvPr>
        </p:nvGraphicFramePr>
        <p:xfrm>
          <a:off x="160338" y="2405063"/>
          <a:ext cx="8820150" cy="3297239"/>
        </p:xfrm>
        <a:graphic>
          <a:graphicData uri="http://schemas.openxmlformats.org/drawingml/2006/table">
            <a:tbl>
              <a:tblPr/>
              <a:tblGrid>
                <a:gridCol w="628650"/>
                <a:gridCol w="631825"/>
                <a:gridCol w="628650"/>
                <a:gridCol w="633412"/>
                <a:gridCol w="628650"/>
                <a:gridCol w="628650"/>
                <a:gridCol w="631825"/>
                <a:gridCol w="628650"/>
                <a:gridCol w="628650"/>
                <a:gridCol w="633413"/>
                <a:gridCol w="628650"/>
                <a:gridCol w="631825"/>
                <a:gridCol w="628650"/>
                <a:gridCol w="628650"/>
              </a:tblGrid>
              <a:tr h="57637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9</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12</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8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9</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9</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6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x</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43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2367B674-F77F-4228-A758-79B78D047A73}" type="slidenum">
              <a:rPr kumimoji="0" lang="en-US" altLang="zh-TW" smtClean="0"/>
              <a:pPr eaLnBrk="1" hangingPunct="1"/>
              <a:t>63</a:t>
            </a:fld>
            <a:endParaRPr kumimoji="0" lang="en-US" altLang="zh-TW" smtClean="0"/>
          </a:p>
        </p:txBody>
      </p:sp>
      <p:sp>
        <p:nvSpPr>
          <p:cNvPr id="57347" name="Rectangle 2"/>
          <p:cNvSpPr>
            <a:spLocks noGrp="1" noChangeArrowheads="1"/>
          </p:cNvSpPr>
          <p:nvPr>
            <p:ph type="title" idx="4294967295"/>
          </p:nvPr>
        </p:nvSpPr>
        <p:spPr/>
        <p:txBody>
          <a:bodyPr anchor="b"/>
          <a:lstStyle/>
          <a:p>
            <a:pPr eaLnBrk="1" hangingPunct="1"/>
            <a:r>
              <a:rPr lang="en-US" altLang="zh-TW" sz="4000" smtClean="0">
                <a:latin typeface="Times New Roman" pitchFamily="18" charset="0"/>
              </a:rPr>
              <a:t/>
            </a:r>
            <a:br>
              <a:rPr lang="en-US" altLang="zh-TW" sz="4000" smtClean="0">
                <a:latin typeface="Times New Roman" pitchFamily="18" charset="0"/>
              </a:rPr>
            </a:br>
            <a:r>
              <a:rPr lang="en-US" altLang="zh-TW" sz="4000" smtClean="0"/>
              <a:t>LR(1) Action table</a:t>
            </a:r>
            <a:endParaRPr lang="en-US" altLang="zh-TW" sz="4000" smtClean="0">
              <a:latin typeface="Times New Roman" pitchFamily="18" charset="0"/>
            </a:endParaRPr>
          </a:p>
        </p:txBody>
      </p:sp>
      <p:graphicFrame>
        <p:nvGraphicFramePr>
          <p:cNvPr id="97426" name="Group 146"/>
          <p:cNvGraphicFramePr>
            <a:graphicFrameLocks noGrp="1"/>
          </p:cNvGraphicFramePr>
          <p:nvPr>
            <p:ph type="clipArt" sz="half" idx="4294967295"/>
          </p:nvPr>
        </p:nvGraphicFramePr>
        <p:xfrm>
          <a:off x="136525" y="1800225"/>
          <a:ext cx="8785225" cy="3886201"/>
        </p:xfrm>
        <a:graphic>
          <a:graphicData uri="http://schemas.openxmlformats.org/drawingml/2006/table">
            <a:tbl>
              <a:tblPr/>
              <a:tblGrid>
                <a:gridCol w="752475"/>
                <a:gridCol w="504825"/>
                <a:gridCol w="623888"/>
                <a:gridCol w="628650"/>
                <a:gridCol w="630237"/>
                <a:gridCol w="623888"/>
                <a:gridCol w="630237"/>
                <a:gridCol w="627063"/>
                <a:gridCol w="623887"/>
                <a:gridCol w="633413"/>
                <a:gridCol w="625475"/>
                <a:gridCol w="627062"/>
                <a:gridCol w="630238"/>
                <a:gridCol w="623887"/>
              </a:tblGrid>
              <a:tr h="66675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700" b="0" i="0" u="none" strike="noStrike" cap="none" normalizeH="0" baseline="0" smtClean="0">
                          <a:ln>
                            <a:noFill/>
                          </a:ln>
                          <a:solidFill>
                            <a:schemeClr val="tx1"/>
                          </a:solidFill>
                          <a:effectLst/>
                          <a:latin typeface="Arial" charset="0"/>
                          <a:ea typeface="新細明體" charset="-120"/>
                        </a:rPr>
                        <a:t>State</a:t>
                      </a: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1700" b="0" i="0" u="none" strike="noStrike" cap="none" normalizeH="0" baseline="0" smtClean="0">
                          <a:ln>
                            <a:noFill/>
                          </a:ln>
                          <a:solidFill>
                            <a:schemeClr val="tx1"/>
                          </a:solidFill>
                          <a:effectLst/>
                          <a:latin typeface="Arial" charset="0"/>
                          <a:ea typeface="新細明體" charset="-120"/>
                        </a:rPr>
                        <a:t>token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50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86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70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86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4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4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440" name="Rectangle 141"/>
          <p:cNvSpPr>
            <a:spLocks noGrp="1" noChangeArrowheads="1"/>
          </p:cNvSpPr>
          <p:nvPr>
            <p:ph type="body" sz="half" idx="4294967295"/>
          </p:nvPr>
        </p:nvSpPr>
        <p:spPr>
          <a:xfrm>
            <a:off x="611188" y="5932488"/>
            <a:ext cx="8281987" cy="736600"/>
          </a:xfrm>
        </p:spPr>
        <p:txBody>
          <a:bodyPr/>
          <a:lstStyle/>
          <a:p>
            <a:pPr eaLnBrk="1" hangingPunct="1">
              <a:lnSpc>
                <a:spcPct val="90000"/>
              </a:lnSpc>
              <a:buFontTx/>
              <a:buNone/>
            </a:pPr>
            <a:r>
              <a:rPr lang="en-US" altLang="zh-TW" sz="2200" smtClean="0">
                <a:solidFill>
                  <a:schemeClr val="tx2"/>
                </a:solidFill>
                <a:ea typeface="標楷體" pitchFamily="65" charset="-120"/>
              </a:rPr>
              <a:t>The state</a:t>
            </a:r>
            <a:r>
              <a:rPr lang="en-US" altLang="zh-TW" sz="2200" smtClean="0">
                <a:ea typeface="標楷體" pitchFamily="65" charset="-120"/>
              </a:rPr>
              <a:t>s are from 0 to 12 and </a:t>
            </a:r>
          </a:p>
          <a:p>
            <a:pPr eaLnBrk="1" hangingPunct="1">
              <a:lnSpc>
                <a:spcPct val="90000"/>
              </a:lnSpc>
              <a:buFontTx/>
              <a:buNone/>
            </a:pPr>
            <a:r>
              <a:rPr lang="en-US" altLang="zh-TW" sz="2200" smtClean="0">
                <a:ea typeface="標楷體" pitchFamily="65" charset="-120"/>
              </a:rPr>
              <a:t>the </a:t>
            </a:r>
            <a:r>
              <a:rPr lang="en-US" altLang="zh-TW" sz="2200" smtClean="0">
                <a:solidFill>
                  <a:schemeClr val="tx2"/>
                </a:solidFill>
                <a:ea typeface="標楷體" pitchFamily="65" charset="-120"/>
              </a:rPr>
              <a:t>terminal symbols</a:t>
            </a:r>
            <a:r>
              <a:rPr lang="en-US" altLang="zh-TW" sz="2200" smtClean="0">
                <a:ea typeface="標楷體" pitchFamily="65" charset="-120"/>
              </a:rPr>
              <a:t> include $,b,a,x.</a:t>
            </a:r>
          </a:p>
        </p:txBody>
      </p:sp>
      <p:sp>
        <p:nvSpPr>
          <p:cNvPr id="57441" name="投影片編號版面配置區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2EAAF6F3-DF8E-4EEC-9F57-8E075A389E45}" type="slidenum">
              <a:rPr kumimoji="0" lang="en-US" altLang="zh-TW" smtClean="0"/>
              <a:pPr eaLnBrk="1" hangingPunct="1"/>
              <a:t>64</a:t>
            </a:fld>
            <a:endParaRPr kumimoji="0" lang="en-US" altLang="zh-TW" smtClean="0"/>
          </a:p>
        </p:txBody>
      </p:sp>
      <p:sp>
        <p:nvSpPr>
          <p:cNvPr id="58371" name="Rectangle 2"/>
          <p:cNvSpPr>
            <a:spLocks noGrp="1" noChangeArrowheads="1"/>
          </p:cNvSpPr>
          <p:nvPr>
            <p:ph type="title" idx="4294967295"/>
          </p:nvPr>
        </p:nvSpPr>
        <p:spPr/>
        <p:txBody>
          <a:bodyPr anchor="b"/>
          <a:lstStyle/>
          <a:p>
            <a:pPr eaLnBrk="1" hangingPunct="1"/>
            <a:r>
              <a:rPr lang="en-US" altLang="zh-TW" smtClean="0">
                <a:cs typeface="Arial" charset="0"/>
              </a:rPr>
              <a:t>LR(1) Parsing </a:t>
            </a:r>
          </a:p>
        </p:txBody>
      </p:sp>
      <p:sp>
        <p:nvSpPr>
          <p:cNvPr id="58372" name="Rectangle 3"/>
          <p:cNvSpPr>
            <a:spLocks noGrp="1" noChangeArrowheads="1"/>
          </p:cNvSpPr>
          <p:nvPr>
            <p:ph type="body" idx="4294967295"/>
          </p:nvPr>
        </p:nvSpPr>
        <p:spPr/>
        <p:txBody>
          <a:bodyPr/>
          <a:lstStyle/>
          <a:p>
            <a:pPr eaLnBrk="1" hangingPunct="1"/>
            <a:r>
              <a:rPr lang="en-US" altLang="zh-TW" dirty="0" smtClean="0"/>
              <a:t>LR(1)’s problem is that:</a:t>
            </a:r>
          </a:p>
          <a:p>
            <a:pPr eaLnBrk="1" hangingPunct="1">
              <a:buFontTx/>
              <a:buNone/>
            </a:pPr>
            <a:r>
              <a:rPr lang="en-US" altLang="zh-TW" dirty="0" smtClean="0"/>
              <a:t>   The </a:t>
            </a:r>
            <a:r>
              <a:rPr lang="en-US" altLang="zh-TW" b="1" dirty="0" smtClean="0"/>
              <a:t>LR(1) Transition Diagram</a:t>
            </a:r>
            <a:r>
              <a:rPr lang="en-US" altLang="zh-TW" dirty="0" smtClean="0"/>
              <a:t> </a:t>
            </a:r>
          </a:p>
          <a:p>
            <a:pPr eaLnBrk="1" hangingPunct="1">
              <a:buFontTx/>
              <a:buNone/>
            </a:pPr>
            <a:r>
              <a:rPr lang="en-US" altLang="zh-TW" dirty="0" smtClean="0"/>
              <a:t>      </a:t>
            </a:r>
            <a:r>
              <a:rPr lang="en-US" altLang="zh-TW" dirty="0" smtClean="0">
                <a:solidFill>
                  <a:srgbClr val="FF0000"/>
                </a:solidFill>
              </a:rPr>
              <a:t>contains </a:t>
            </a:r>
            <a:r>
              <a:rPr lang="en-US" altLang="zh-TW" i="1" dirty="0" smtClean="0">
                <a:solidFill>
                  <a:srgbClr val="FF0000"/>
                </a:solidFill>
              </a:rPr>
              <a:t>so many states</a:t>
            </a:r>
            <a:r>
              <a:rPr lang="en-US" altLang="zh-TW" dirty="0" smtClean="0">
                <a:solidFill>
                  <a:srgbClr val="FF0000"/>
                </a:solidFill>
              </a:rPr>
              <a:t> that </a:t>
            </a:r>
          </a:p>
          <a:p>
            <a:pPr eaLnBrk="1" hangingPunct="1">
              <a:buFontTx/>
              <a:buNone/>
            </a:pPr>
            <a:r>
              <a:rPr lang="en-US" altLang="zh-TW" dirty="0" smtClean="0"/>
              <a:t>   the </a:t>
            </a:r>
            <a:r>
              <a:rPr lang="en-US" altLang="zh-TW" b="1" dirty="0" err="1" smtClean="0"/>
              <a:t>Go_to</a:t>
            </a:r>
            <a:r>
              <a:rPr lang="en-US" altLang="zh-TW" b="1" dirty="0" smtClean="0"/>
              <a:t> and Action tables</a:t>
            </a:r>
            <a:r>
              <a:rPr lang="en-US" altLang="zh-TW" dirty="0" smtClean="0"/>
              <a:t> </a:t>
            </a:r>
          </a:p>
          <a:p>
            <a:pPr eaLnBrk="1" hangingPunct="1">
              <a:buFontTx/>
              <a:buNone/>
            </a:pPr>
            <a:r>
              <a:rPr lang="en-US" altLang="zh-TW" dirty="0" smtClean="0"/>
              <a:t>      become </a:t>
            </a:r>
            <a:r>
              <a:rPr lang="en-US" altLang="zh-TW" i="1" dirty="0" smtClean="0">
                <a:solidFill>
                  <a:schemeClr val="tx2"/>
                </a:solidFill>
              </a:rPr>
              <a:t>prohibitively</a:t>
            </a:r>
            <a:r>
              <a:rPr lang="en-US" altLang="zh-TW" dirty="0" smtClean="0">
                <a:solidFill>
                  <a:schemeClr val="tx2"/>
                </a:solidFill>
              </a:rPr>
              <a:t> </a:t>
            </a:r>
            <a:r>
              <a:rPr lang="en-US" altLang="zh-TW" i="1" dirty="0" smtClean="0">
                <a:solidFill>
                  <a:schemeClr val="tx2"/>
                </a:solidFill>
              </a:rPr>
              <a:t>large</a:t>
            </a:r>
            <a:r>
              <a:rPr lang="en-US" altLang="zh-TW" dirty="0" smtClean="0">
                <a:solidFill>
                  <a:schemeClr val="folHlink"/>
                </a:solidFill>
              </a:rPr>
              <a:t>.</a:t>
            </a:r>
          </a:p>
          <a:p>
            <a:pPr eaLnBrk="1" hangingPunct="1">
              <a:buFontTx/>
              <a:buNone/>
            </a:pPr>
            <a:endParaRPr lang="en-US" altLang="zh-TW" dirty="0" smtClean="0">
              <a:solidFill>
                <a:schemeClr val="folHlink"/>
              </a:solidFill>
            </a:endParaRPr>
          </a:p>
          <a:p>
            <a:pPr eaLnBrk="1" hangingPunct="1"/>
            <a:r>
              <a:rPr lang="en-US" altLang="zh-TW" dirty="0" smtClean="0">
                <a:solidFill>
                  <a:srgbClr val="000099"/>
                </a:solidFill>
                <a:ea typeface="標楷體" pitchFamily="65" charset="-120"/>
              </a:rPr>
              <a:t>Solution: Use </a:t>
            </a:r>
            <a:r>
              <a:rPr lang="en-US" altLang="zh-TW" dirty="0" smtClean="0">
                <a:solidFill>
                  <a:srgbClr val="FF0000"/>
                </a:solidFill>
                <a:ea typeface="標楷體" pitchFamily="65" charset="-120"/>
              </a:rPr>
              <a:t>LA</a:t>
            </a:r>
            <a:r>
              <a:rPr lang="en-US" altLang="zh-TW" dirty="0" smtClean="0">
                <a:solidFill>
                  <a:srgbClr val="000099"/>
                </a:solidFill>
                <a:ea typeface="標楷體" pitchFamily="65" charset="-120"/>
              </a:rPr>
              <a:t>LR(1) (</a:t>
            </a:r>
            <a:r>
              <a:rPr lang="en-US" altLang="zh-TW" dirty="0" smtClean="0">
                <a:solidFill>
                  <a:srgbClr val="FF0000"/>
                </a:solidFill>
                <a:ea typeface="標楷體" pitchFamily="65" charset="-120"/>
              </a:rPr>
              <a:t>l</a:t>
            </a:r>
            <a:r>
              <a:rPr lang="en-US" altLang="zh-TW" dirty="0" smtClean="0">
                <a:solidFill>
                  <a:srgbClr val="000099"/>
                </a:solidFill>
                <a:ea typeface="標楷體" pitchFamily="65" charset="-120"/>
              </a:rPr>
              <a:t>ook-</a:t>
            </a:r>
            <a:r>
              <a:rPr lang="en-US" altLang="zh-TW" dirty="0" smtClean="0">
                <a:solidFill>
                  <a:srgbClr val="FF0000"/>
                </a:solidFill>
                <a:ea typeface="標楷體" pitchFamily="65" charset="-120"/>
              </a:rPr>
              <a:t>a</a:t>
            </a:r>
            <a:r>
              <a:rPr lang="en-US" altLang="zh-TW" dirty="0" smtClean="0">
                <a:solidFill>
                  <a:srgbClr val="000099"/>
                </a:solidFill>
                <a:ea typeface="標楷體" pitchFamily="65" charset="-120"/>
              </a:rPr>
              <a:t>head LR(1) ) to reduce table sizes.</a:t>
            </a:r>
          </a:p>
        </p:txBody>
      </p:sp>
      <p:sp>
        <p:nvSpPr>
          <p:cNvPr id="58373"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solidFill>
                  <a:srgbClr val="FF0000"/>
                </a:solidFill>
              </a:rPr>
              <a:t>NOTES</a:t>
            </a:r>
            <a:endParaRPr lang="zh-TW" altLang="en-US" dirty="0">
              <a:solidFill>
                <a:srgbClr val="FF0000"/>
              </a:solidFill>
            </a:endParaRPr>
          </a:p>
        </p:txBody>
      </p:sp>
      <p:sp>
        <p:nvSpPr>
          <p:cNvPr id="4" name="內容版面配置區 3"/>
          <p:cNvSpPr>
            <a:spLocks noGrp="1"/>
          </p:cNvSpPr>
          <p:nvPr>
            <p:ph idx="1"/>
          </p:nvPr>
        </p:nvSpPr>
        <p:spPr/>
        <p:txBody>
          <a:bodyPr/>
          <a:lstStyle/>
          <a:p>
            <a:r>
              <a:rPr lang="en-US" altLang="zh-TW" dirty="0" smtClean="0"/>
              <a:t>YES, it is weird. We improve SLR(1) into LR(1), which is powerful, however, resource intensive. </a:t>
            </a:r>
          </a:p>
          <a:p>
            <a:r>
              <a:rPr lang="en-US" altLang="zh-TW" dirty="0" smtClean="0"/>
              <a:t>Imaging when you compiler a program, the compiler need 1G of memory to proceed. This is not good. </a:t>
            </a:r>
          </a:p>
          <a:p>
            <a:pPr marL="0" indent="0">
              <a:buNone/>
            </a:pPr>
            <a:endParaRPr lang="zh-TW" altLang="en-US" dirty="0"/>
          </a:p>
        </p:txBody>
      </p:sp>
      <p:sp>
        <p:nvSpPr>
          <p:cNvPr id="2" name="投影片編號版面配置區 1"/>
          <p:cNvSpPr>
            <a:spLocks noGrp="1"/>
          </p:cNvSpPr>
          <p:nvPr>
            <p:ph type="sldNum" sz="quarter" idx="12"/>
          </p:nvPr>
        </p:nvSpPr>
        <p:spPr/>
        <p:txBody>
          <a:bodyPr/>
          <a:lstStyle/>
          <a:p>
            <a:pPr>
              <a:defRPr/>
            </a:pPr>
            <a:fld id="{7D84A920-7CCE-4C46-8D77-731225EBB3AB}" type="slidenum">
              <a:rPr lang="en-US" altLang="zh-TW" smtClean="0"/>
              <a:pPr>
                <a:defRPr/>
              </a:pPr>
              <a:t>65</a:t>
            </a:fld>
            <a:endParaRPr lang="en-US" altLang="zh-TW"/>
          </a:p>
        </p:txBody>
      </p:sp>
    </p:spTree>
    <p:extLst>
      <p:ext uri="{BB962C8B-B14F-4D97-AF65-F5344CB8AC3E}">
        <p14:creationId xmlns:p14="http://schemas.microsoft.com/office/powerpoint/2010/main" val="16186963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0E07641-CD5C-4035-96BB-003E4792674A}" type="slidenum">
              <a:rPr kumimoji="0" lang="en-US" altLang="zh-TW" smtClean="0"/>
              <a:pPr eaLnBrk="1" hangingPunct="1"/>
              <a:t>66</a:t>
            </a:fld>
            <a:endParaRPr kumimoji="0" lang="en-US" altLang="zh-TW" smtClean="0"/>
          </a:p>
        </p:txBody>
      </p:sp>
      <p:sp>
        <p:nvSpPr>
          <p:cNvPr id="59395" name="Rectangle 2"/>
          <p:cNvSpPr>
            <a:spLocks noGrp="1" noChangeArrowheads="1"/>
          </p:cNvSpPr>
          <p:nvPr>
            <p:ph type="title" idx="4294967295"/>
          </p:nvPr>
        </p:nvSpPr>
        <p:spPr/>
        <p:txBody>
          <a:bodyPr anchor="b"/>
          <a:lstStyle/>
          <a:p>
            <a:pPr eaLnBrk="1" hangingPunct="1"/>
            <a:r>
              <a:rPr lang="en-US" altLang="zh-TW" sz="4000" smtClean="0"/>
              <a:t>Look-ahead LR(1), LALR(1), Parsing</a:t>
            </a:r>
          </a:p>
        </p:txBody>
      </p:sp>
      <p:sp>
        <p:nvSpPr>
          <p:cNvPr id="59396" name="Rectangle 3"/>
          <p:cNvSpPr>
            <a:spLocks noGrp="1" noChangeArrowheads="1"/>
          </p:cNvSpPr>
          <p:nvPr>
            <p:ph type="body" idx="4294967295"/>
          </p:nvPr>
        </p:nvSpPr>
        <p:spPr/>
        <p:txBody>
          <a:bodyPr/>
          <a:lstStyle/>
          <a:p>
            <a:pPr eaLnBrk="1" hangingPunct="1">
              <a:lnSpc>
                <a:spcPct val="90000"/>
              </a:lnSpc>
            </a:pPr>
            <a:r>
              <a:rPr lang="en-US" altLang="zh-TW" smtClean="0"/>
              <a:t>LALR(1) parser can be built by </a:t>
            </a:r>
          </a:p>
          <a:p>
            <a:pPr eaLnBrk="1" hangingPunct="1">
              <a:lnSpc>
                <a:spcPct val="90000"/>
              </a:lnSpc>
              <a:buFontTx/>
              <a:buNone/>
            </a:pPr>
            <a:r>
              <a:rPr lang="en-US" altLang="zh-TW" smtClean="0"/>
              <a:t>   first constructing an LR(1) transition diagram and then </a:t>
            </a:r>
            <a:r>
              <a:rPr lang="en-US" altLang="zh-TW" b="1" smtClean="0"/>
              <a:t>merging states</a:t>
            </a:r>
            <a:r>
              <a:rPr lang="en-US" altLang="zh-TW" smtClean="0"/>
              <a:t>.</a:t>
            </a:r>
          </a:p>
          <a:p>
            <a:pPr eaLnBrk="1" hangingPunct="1">
              <a:lnSpc>
                <a:spcPct val="90000"/>
              </a:lnSpc>
              <a:buFontTx/>
              <a:buNone/>
            </a:pPr>
            <a:endParaRPr lang="en-US" altLang="zh-TW" smtClean="0"/>
          </a:p>
          <a:p>
            <a:pPr eaLnBrk="1" hangingPunct="1">
              <a:lnSpc>
                <a:spcPct val="90000"/>
              </a:lnSpc>
            </a:pPr>
            <a:r>
              <a:rPr lang="en-US" altLang="zh-TW" smtClean="0"/>
              <a:t>It differs with LR(1) </a:t>
            </a:r>
            <a:r>
              <a:rPr lang="en-US" altLang="zh-TW" i="1" smtClean="0">
                <a:solidFill>
                  <a:schemeClr val="tx2"/>
                </a:solidFill>
              </a:rPr>
              <a:t>only</a:t>
            </a:r>
            <a:r>
              <a:rPr lang="en-US" altLang="zh-TW" smtClean="0"/>
              <a:t> in its </a:t>
            </a:r>
          </a:p>
          <a:p>
            <a:pPr eaLnBrk="1" hangingPunct="1">
              <a:lnSpc>
                <a:spcPct val="90000"/>
              </a:lnSpc>
              <a:buFontTx/>
              <a:buNone/>
            </a:pPr>
            <a:r>
              <a:rPr lang="en-US" altLang="zh-TW" b="1" i="1" smtClean="0"/>
              <a:t>  </a:t>
            </a:r>
            <a:r>
              <a:rPr lang="en-US" altLang="zh-TW" b="1" i="1" smtClean="0">
                <a:solidFill>
                  <a:srgbClr val="000099"/>
                </a:solidFill>
              </a:rPr>
              <a:t>merging look-ahead</a:t>
            </a:r>
            <a:r>
              <a:rPr lang="en-US" altLang="zh-TW" b="1" smtClean="0">
                <a:solidFill>
                  <a:srgbClr val="000099"/>
                </a:solidFill>
              </a:rPr>
              <a:t> components of </a:t>
            </a:r>
          </a:p>
          <a:p>
            <a:pPr eaLnBrk="1" hangingPunct="1">
              <a:lnSpc>
                <a:spcPct val="90000"/>
              </a:lnSpc>
              <a:buFontTx/>
              <a:buNone/>
            </a:pPr>
            <a:r>
              <a:rPr lang="en-US" altLang="zh-TW" b="1" smtClean="0">
                <a:solidFill>
                  <a:srgbClr val="000099"/>
                </a:solidFill>
              </a:rPr>
              <a:t>  the items with </a:t>
            </a:r>
            <a:r>
              <a:rPr lang="en-US" altLang="zh-TW" b="1" i="1" smtClean="0">
                <a:solidFill>
                  <a:srgbClr val="000099"/>
                </a:solidFill>
              </a:rPr>
              <a:t>common core</a:t>
            </a:r>
            <a:r>
              <a:rPr lang="en-US" altLang="zh-TW" b="1" smtClean="0"/>
              <a:t>.</a:t>
            </a:r>
          </a:p>
        </p:txBody>
      </p:sp>
      <p:sp>
        <p:nvSpPr>
          <p:cNvPr id="5939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C257819-266D-4A50-8B49-FF0132C0E0B5}" type="slidenum">
              <a:rPr kumimoji="0" lang="en-US" altLang="zh-TW" smtClean="0"/>
              <a:pPr eaLnBrk="1" hangingPunct="1"/>
              <a:t>67</a:t>
            </a:fld>
            <a:endParaRPr kumimoji="0" lang="en-US" altLang="zh-TW" smtClean="0"/>
          </a:p>
        </p:txBody>
      </p:sp>
      <p:sp>
        <p:nvSpPr>
          <p:cNvPr id="60419" name="Rectangle 2"/>
          <p:cNvSpPr>
            <a:spLocks noGrp="1" noChangeArrowheads="1"/>
          </p:cNvSpPr>
          <p:nvPr>
            <p:ph type="title" idx="4294967295"/>
          </p:nvPr>
        </p:nvSpPr>
        <p:spPr/>
        <p:txBody>
          <a:bodyPr anchor="b"/>
          <a:lstStyle/>
          <a:p>
            <a:pPr eaLnBrk="1" hangingPunct="1"/>
            <a:r>
              <a:rPr lang="en-US" altLang="zh-TW" smtClean="0"/>
              <a:t>LALR(1) Parsing (Cont.)</a:t>
            </a:r>
          </a:p>
        </p:txBody>
      </p:sp>
      <p:sp>
        <p:nvSpPr>
          <p:cNvPr id="60420" name="Rectangle 3"/>
          <p:cNvSpPr>
            <a:spLocks noGrp="1" noChangeArrowheads="1"/>
          </p:cNvSpPr>
          <p:nvPr>
            <p:ph type="body" sz="half" idx="4294967295"/>
          </p:nvPr>
        </p:nvSpPr>
        <p:spPr>
          <a:xfrm>
            <a:off x="457200" y="1600200"/>
            <a:ext cx="7629525" cy="4525963"/>
          </a:xfrm>
        </p:spPr>
        <p:txBody>
          <a:bodyPr/>
          <a:lstStyle/>
          <a:p>
            <a:pPr eaLnBrk="1" hangingPunct="1">
              <a:lnSpc>
                <a:spcPct val="90000"/>
              </a:lnSpc>
            </a:pPr>
            <a:r>
              <a:rPr lang="en-US" altLang="zh-TW" sz="2400" smtClean="0"/>
              <a:t>Consider states s and s’ below in LR(1):</a:t>
            </a:r>
          </a:p>
          <a:p>
            <a:pPr eaLnBrk="1" hangingPunct="1">
              <a:lnSpc>
                <a:spcPct val="90000"/>
              </a:lnSpc>
              <a:buFontTx/>
              <a:buNone/>
            </a:pPr>
            <a:r>
              <a:rPr lang="en-US" altLang="zh-TW" sz="2400" smtClean="0"/>
              <a:t>	     s : A</a:t>
            </a:r>
            <a:r>
              <a:rPr lang="en-US" altLang="zh-TW" sz="2400" smtClean="0">
                <a:cs typeface="Arial" charset="0"/>
              </a:rPr>
              <a:t>→a</a:t>
            </a:r>
            <a:r>
              <a:rPr lang="en-US" altLang="zh-TW" sz="2400" smtClean="0">
                <a:latin typeface="Tahoma" pitchFamily="34" charset="0"/>
                <a:cs typeface="Arial" charset="0"/>
              </a:rPr>
              <a:t>‧</a:t>
            </a:r>
            <a:r>
              <a:rPr lang="en-US" altLang="zh-TW" sz="2400" smtClean="0">
                <a:cs typeface="Arial" charset="0"/>
              </a:rPr>
              <a:t> {b}         s</a:t>
            </a:r>
            <a:r>
              <a:rPr lang="en-US" altLang="zh-TW" sz="2400" smtClean="0">
                <a:latin typeface="Tahoma" pitchFamily="34" charset="0"/>
                <a:cs typeface="Arial" charset="0"/>
              </a:rPr>
              <a:t>’</a:t>
            </a:r>
            <a:r>
              <a:rPr lang="en-US" altLang="zh-TW" sz="2400" smtClean="0">
                <a:cs typeface="Arial" charset="0"/>
              </a:rPr>
              <a:t> : </a:t>
            </a:r>
            <a:r>
              <a:rPr lang="en-US" altLang="zh-TW" sz="2400" smtClean="0"/>
              <a:t>A</a:t>
            </a:r>
            <a:r>
              <a:rPr lang="en-US" altLang="zh-TW" sz="2400" smtClean="0">
                <a:cs typeface="Arial" charset="0"/>
              </a:rPr>
              <a:t>→a</a:t>
            </a:r>
            <a:r>
              <a:rPr lang="en-US" altLang="zh-TW" sz="2400" smtClean="0">
                <a:latin typeface="Tahoma" pitchFamily="34" charset="0"/>
                <a:cs typeface="Arial" charset="0"/>
              </a:rPr>
              <a:t>‧</a:t>
            </a:r>
            <a:r>
              <a:rPr lang="en-US" altLang="zh-TW" sz="2400" smtClean="0">
                <a:cs typeface="Arial" charset="0"/>
              </a:rPr>
              <a:t> {c}</a:t>
            </a:r>
          </a:p>
          <a:p>
            <a:pPr eaLnBrk="1" hangingPunct="1">
              <a:lnSpc>
                <a:spcPct val="90000"/>
              </a:lnSpc>
              <a:buFontTx/>
              <a:buNone/>
            </a:pPr>
            <a:r>
              <a:rPr lang="en-US" altLang="zh-TW" sz="2400" smtClean="0">
                <a:cs typeface="Arial" charset="0"/>
              </a:rPr>
              <a:t>		   B→a</a:t>
            </a:r>
            <a:r>
              <a:rPr lang="en-US" altLang="zh-TW" sz="2400" smtClean="0">
                <a:latin typeface="Tahoma" pitchFamily="34" charset="0"/>
                <a:cs typeface="Arial" charset="0"/>
              </a:rPr>
              <a:t>‧</a:t>
            </a:r>
            <a:r>
              <a:rPr lang="en-US" altLang="zh-TW" sz="2400" smtClean="0">
                <a:cs typeface="Arial" charset="0"/>
              </a:rPr>
              <a:t> {d}               </a:t>
            </a:r>
            <a:r>
              <a:rPr lang="en-US" altLang="zh-TW" sz="2400" smtClean="0"/>
              <a:t>B</a:t>
            </a:r>
            <a:r>
              <a:rPr lang="en-US" altLang="zh-TW" sz="2400" smtClean="0">
                <a:cs typeface="Arial" charset="0"/>
              </a:rPr>
              <a:t>→a</a:t>
            </a:r>
            <a:r>
              <a:rPr lang="en-US" altLang="zh-TW" sz="2400" smtClean="0">
                <a:latin typeface="Tahoma" pitchFamily="34" charset="0"/>
                <a:cs typeface="Arial" charset="0"/>
              </a:rPr>
              <a:t>‧{</a:t>
            </a:r>
            <a:r>
              <a:rPr lang="en-US" altLang="zh-TW" sz="2400" smtClean="0">
                <a:cs typeface="Times New Roman" pitchFamily="18" charset="0"/>
              </a:rPr>
              <a:t>e</a:t>
            </a:r>
            <a:r>
              <a:rPr lang="en-US" altLang="zh-TW" sz="2400" smtClean="0">
                <a:latin typeface="Tahoma" pitchFamily="34" charset="0"/>
                <a:cs typeface="Arial" charset="0"/>
              </a:rPr>
              <a:t>}</a:t>
            </a:r>
            <a:endParaRPr lang="en-US" altLang="zh-TW" sz="2400" smtClean="0">
              <a:cs typeface="Arial" charset="0"/>
            </a:endParaRPr>
          </a:p>
          <a:p>
            <a:pPr eaLnBrk="1" hangingPunct="1">
              <a:lnSpc>
                <a:spcPct val="90000"/>
              </a:lnSpc>
              <a:buFontTx/>
              <a:buNone/>
            </a:pPr>
            <a:r>
              <a:rPr lang="en-US" altLang="zh-TW" sz="2400" smtClean="0"/>
              <a:t>	</a:t>
            </a:r>
            <a:r>
              <a:rPr lang="en-US" altLang="zh-TW" sz="2400" b="1" smtClean="0"/>
              <a:t>s and s</a:t>
            </a:r>
            <a:r>
              <a:rPr lang="en-US" altLang="zh-TW" sz="2400" b="1" smtClean="0">
                <a:latin typeface="Tahoma" pitchFamily="34" charset="0"/>
              </a:rPr>
              <a:t>’</a:t>
            </a:r>
            <a:r>
              <a:rPr lang="en-US" altLang="zh-TW" sz="2400" b="1" smtClean="0"/>
              <a:t> have </a:t>
            </a:r>
            <a:r>
              <a:rPr lang="en-US" altLang="zh-TW" sz="2400" b="1" smtClean="0">
                <a:solidFill>
                  <a:srgbClr val="000099"/>
                </a:solidFill>
              </a:rPr>
              <a:t>common core</a:t>
            </a:r>
            <a:r>
              <a:rPr lang="en-US" altLang="zh-TW" sz="2400" b="1" smtClean="0">
                <a:solidFill>
                  <a:srgbClr val="FF0000"/>
                </a:solidFill>
              </a:rPr>
              <a:t> </a:t>
            </a:r>
            <a:r>
              <a:rPr lang="en-US" altLang="zh-TW" sz="2400" b="1" smtClean="0"/>
              <a:t>:</a:t>
            </a:r>
          </a:p>
          <a:p>
            <a:pPr eaLnBrk="1" hangingPunct="1">
              <a:lnSpc>
                <a:spcPct val="90000"/>
              </a:lnSpc>
              <a:buFontTx/>
              <a:buNone/>
            </a:pPr>
            <a:r>
              <a:rPr lang="en-US" altLang="zh-TW" sz="2400" smtClean="0"/>
              <a:t>		   A</a:t>
            </a:r>
            <a:r>
              <a:rPr lang="en-US" altLang="zh-TW" sz="2400" smtClean="0">
                <a:cs typeface="Arial" charset="0"/>
              </a:rPr>
              <a:t>→a</a:t>
            </a:r>
            <a:r>
              <a:rPr lang="en-US" altLang="zh-TW" sz="2400" smtClean="0">
                <a:latin typeface="Tahoma" pitchFamily="34" charset="0"/>
                <a:cs typeface="Arial" charset="0"/>
              </a:rPr>
              <a:t>‧</a:t>
            </a:r>
            <a:endParaRPr lang="en-US" altLang="zh-TW" sz="2400" smtClean="0">
              <a:cs typeface="Arial" charset="0"/>
            </a:endParaRPr>
          </a:p>
          <a:p>
            <a:pPr eaLnBrk="1" hangingPunct="1">
              <a:lnSpc>
                <a:spcPct val="90000"/>
              </a:lnSpc>
              <a:buFontTx/>
              <a:buNone/>
            </a:pPr>
            <a:r>
              <a:rPr lang="en-US" altLang="zh-TW" sz="2400" smtClean="0">
                <a:cs typeface="Arial" charset="0"/>
              </a:rPr>
              <a:t>		   B→a</a:t>
            </a:r>
            <a:r>
              <a:rPr lang="en-US" altLang="zh-TW" sz="2400" smtClean="0">
                <a:latin typeface="Tahoma" pitchFamily="34" charset="0"/>
                <a:cs typeface="Arial" charset="0"/>
              </a:rPr>
              <a:t>‧</a:t>
            </a:r>
            <a:r>
              <a:rPr lang="en-US" altLang="zh-TW" sz="2400" smtClean="0">
                <a:cs typeface="Arial" charset="0"/>
              </a:rPr>
              <a:t>	</a:t>
            </a:r>
          </a:p>
          <a:p>
            <a:pPr eaLnBrk="1" hangingPunct="1">
              <a:lnSpc>
                <a:spcPct val="90000"/>
              </a:lnSpc>
              <a:buFontTx/>
              <a:buNone/>
            </a:pPr>
            <a:r>
              <a:rPr lang="en-US" altLang="zh-TW" sz="2400" smtClean="0">
                <a:cs typeface="Arial" charset="0"/>
              </a:rPr>
              <a:t>	So, we can </a:t>
            </a:r>
            <a:r>
              <a:rPr lang="en-US" altLang="zh-TW" sz="2400" smtClean="0">
                <a:solidFill>
                  <a:srgbClr val="000099"/>
                </a:solidFill>
                <a:cs typeface="Arial" charset="0"/>
              </a:rPr>
              <a:t>merge the two states</a:t>
            </a:r>
            <a:r>
              <a:rPr lang="en-US" altLang="zh-TW" sz="2400" smtClean="0">
                <a:solidFill>
                  <a:srgbClr val="FF0000"/>
                </a:solidFill>
                <a:cs typeface="Arial" charset="0"/>
              </a:rPr>
              <a:t> </a:t>
            </a:r>
            <a:r>
              <a:rPr lang="en-US" altLang="zh-TW" sz="2400" smtClean="0">
                <a:cs typeface="Arial" charset="0"/>
              </a:rPr>
              <a:t>:</a:t>
            </a:r>
          </a:p>
          <a:p>
            <a:pPr eaLnBrk="1" hangingPunct="1">
              <a:lnSpc>
                <a:spcPct val="90000"/>
              </a:lnSpc>
              <a:buFontTx/>
              <a:buNone/>
            </a:pPr>
            <a:r>
              <a:rPr lang="en-US" altLang="zh-TW" sz="2400" smtClean="0"/>
              <a:t>		   A</a:t>
            </a:r>
            <a:r>
              <a:rPr lang="en-US" altLang="zh-TW" sz="2400" smtClean="0">
                <a:cs typeface="Arial" charset="0"/>
              </a:rPr>
              <a:t>→a</a:t>
            </a:r>
            <a:r>
              <a:rPr lang="en-US" altLang="zh-TW" sz="2400" smtClean="0">
                <a:latin typeface="Tahoma" pitchFamily="34" charset="0"/>
                <a:cs typeface="Arial" charset="0"/>
              </a:rPr>
              <a:t>‧</a:t>
            </a:r>
            <a:r>
              <a:rPr lang="en-US" altLang="zh-TW" sz="2400" smtClean="0">
                <a:cs typeface="Arial" charset="0"/>
              </a:rPr>
              <a:t> {b,c}</a:t>
            </a:r>
          </a:p>
          <a:p>
            <a:pPr eaLnBrk="1" hangingPunct="1">
              <a:lnSpc>
                <a:spcPct val="90000"/>
              </a:lnSpc>
              <a:buFontTx/>
              <a:buNone/>
            </a:pPr>
            <a:r>
              <a:rPr lang="en-US" altLang="zh-TW" sz="2400" smtClean="0">
                <a:cs typeface="Arial" charset="0"/>
              </a:rPr>
              <a:t>		   B→a</a:t>
            </a:r>
            <a:r>
              <a:rPr lang="en-US" altLang="zh-TW" sz="2400" smtClean="0">
                <a:latin typeface="Tahoma" pitchFamily="34" charset="0"/>
                <a:cs typeface="Arial" charset="0"/>
              </a:rPr>
              <a:t>‧</a:t>
            </a:r>
            <a:r>
              <a:rPr lang="en-US" altLang="zh-TW" sz="2400" smtClean="0">
                <a:cs typeface="Arial" charset="0"/>
              </a:rPr>
              <a:t> {d,e}</a:t>
            </a:r>
          </a:p>
        </p:txBody>
      </p:sp>
      <p:sp>
        <p:nvSpPr>
          <p:cNvPr id="6042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DCA6F09B-91A7-4C16-9825-7B9F7444863E}" type="slidenum">
              <a:rPr kumimoji="0" lang="en-US" altLang="zh-TW" smtClean="0"/>
              <a:pPr eaLnBrk="1" hangingPunct="1"/>
              <a:t>68</a:t>
            </a:fld>
            <a:endParaRPr kumimoji="0" lang="en-US" altLang="zh-TW" smtClean="0"/>
          </a:p>
        </p:txBody>
      </p:sp>
      <p:sp>
        <p:nvSpPr>
          <p:cNvPr id="61443" name="Rectangle 2"/>
          <p:cNvSpPr>
            <a:spLocks noGrp="1" noChangeArrowheads="1"/>
          </p:cNvSpPr>
          <p:nvPr>
            <p:ph type="title" idx="4294967295"/>
          </p:nvPr>
        </p:nvSpPr>
        <p:spPr/>
        <p:txBody>
          <a:bodyPr anchor="b"/>
          <a:lstStyle/>
          <a:p>
            <a:pPr eaLnBrk="1" hangingPunct="1"/>
            <a:r>
              <a:rPr lang="en-US" altLang="zh-TW" smtClean="0"/>
              <a:t>LALR(1) Parsing (Cont.)</a:t>
            </a:r>
          </a:p>
        </p:txBody>
      </p:sp>
      <p:sp>
        <p:nvSpPr>
          <p:cNvPr id="61444" name="Rectangle 3"/>
          <p:cNvSpPr>
            <a:spLocks noGrp="1" noChangeArrowheads="1"/>
          </p:cNvSpPr>
          <p:nvPr>
            <p:ph type="body" idx="4294967295"/>
          </p:nvPr>
        </p:nvSpPr>
        <p:spPr/>
        <p:txBody>
          <a:bodyPr/>
          <a:lstStyle/>
          <a:p>
            <a:pPr eaLnBrk="1" hangingPunct="1">
              <a:buFontTx/>
              <a:buNone/>
            </a:pPr>
            <a:r>
              <a:rPr lang="en-US" altLang="zh-TW" smtClean="0"/>
              <a:t>   For the grammar:</a:t>
            </a:r>
          </a:p>
          <a:p>
            <a:pPr eaLnBrk="1" hangingPunct="1">
              <a:buFontTx/>
              <a:buNone/>
            </a:pPr>
            <a:r>
              <a:rPr lang="en-US" altLang="zh-TW" smtClean="0"/>
              <a:t>           </a:t>
            </a:r>
            <a:r>
              <a:rPr lang="en-US" altLang="zh-TW" smtClean="0">
                <a:solidFill>
                  <a:srgbClr val="00CC00"/>
                </a:solidFill>
              </a:rPr>
              <a:t>r1,2</a:t>
            </a:r>
            <a:r>
              <a:rPr lang="en-US" altLang="zh-TW" smtClean="0"/>
              <a:t> S</a:t>
            </a:r>
            <a:r>
              <a:rPr lang="en-US" altLang="zh-TW" smtClean="0">
                <a:cs typeface="Arial" charset="0"/>
              </a:rPr>
              <a:t>→A | xb</a:t>
            </a:r>
            <a:r>
              <a:rPr lang="en-US" altLang="zh-TW" smtClean="0">
                <a:solidFill>
                  <a:schemeClr val="folHlink"/>
                </a:solidFill>
                <a:cs typeface="Arial" charset="0"/>
              </a:rPr>
              <a:t> 		</a:t>
            </a:r>
            <a:endParaRPr lang="en-US" altLang="zh-TW" smtClean="0">
              <a:solidFill>
                <a:schemeClr val="bg2"/>
              </a:solidFill>
              <a:cs typeface="Arial" charset="0"/>
            </a:endParaRPr>
          </a:p>
          <a:p>
            <a:pPr eaLnBrk="1" hangingPunct="1">
              <a:buFontTx/>
              <a:buNone/>
            </a:pPr>
            <a:r>
              <a:rPr lang="en-US" altLang="zh-TW" smtClean="0">
                <a:solidFill>
                  <a:srgbClr val="00CC00"/>
                </a:solidFill>
                <a:cs typeface="Arial" charset="0"/>
              </a:rPr>
              <a:t>           r3,4</a:t>
            </a:r>
            <a:r>
              <a:rPr lang="en-US" altLang="zh-TW" smtClean="0">
                <a:cs typeface="Arial" charset="0"/>
              </a:rPr>
              <a:t> A→ aAb | B</a:t>
            </a:r>
            <a:endParaRPr lang="en-US" altLang="zh-TW" smtClean="0">
              <a:solidFill>
                <a:schemeClr val="bg2"/>
              </a:solidFill>
              <a:cs typeface="Arial" charset="0"/>
            </a:endParaRPr>
          </a:p>
          <a:p>
            <a:pPr eaLnBrk="1" hangingPunct="1">
              <a:buFontTx/>
              <a:buNone/>
            </a:pPr>
            <a:r>
              <a:rPr lang="en-US" altLang="zh-TW" smtClean="0">
                <a:solidFill>
                  <a:srgbClr val="00CC00"/>
                </a:solidFill>
                <a:cs typeface="Arial" charset="0"/>
              </a:rPr>
              <a:t>           r5   </a:t>
            </a:r>
            <a:r>
              <a:rPr lang="en-US" altLang="zh-TW" smtClean="0">
                <a:cs typeface="Arial" charset="0"/>
              </a:rPr>
              <a:t> B→ x</a:t>
            </a:r>
            <a:endParaRPr lang="en-US" altLang="zh-TW" smtClean="0">
              <a:solidFill>
                <a:schemeClr val="bg2"/>
              </a:solidFill>
              <a:cs typeface="Arial" charset="0"/>
            </a:endParaRPr>
          </a:p>
          <a:p>
            <a:pPr eaLnBrk="1" hangingPunct="1">
              <a:buFontTx/>
              <a:buNone/>
            </a:pPr>
            <a:endParaRPr lang="en-US" altLang="zh-TW" smtClean="0"/>
          </a:p>
          <a:p>
            <a:pPr eaLnBrk="1" hangingPunct="1">
              <a:buFontTx/>
              <a:buNone/>
            </a:pPr>
            <a:r>
              <a:rPr lang="en-US" altLang="zh-TW" smtClean="0"/>
              <a:t>	Merge the states in the LR(1) Transition Diagram to get that of LALR(1).</a:t>
            </a:r>
          </a:p>
        </p:txBody>
      </p:sp>
      <p:sp>
        <p:nvSpPr>
          <p:cNvPr id="6144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ECC9F0C-BCFE-4C72-B9BF-3D5203F6A112}" type="slidenum">
              <a:rPr kumimoji="0" lang="en-US" altLang="zh-TW" smtClean="0"/>
              <a:pPr eaLnBrk="1" hangingPunct="1"/>
              <a:t>69</a:t>
            </a:fld>
            <a:endParaRPr kumimoji="0" lang="en-US" altLang="zh-TW" smtClean="0"/>
          </a:p>
        </p:txBody>
      </p:sp>
      <p:sp>
        <p:nvSpPr>
          <p:cNvPr id="62467" name="Rectangle 2"/>
          <p:cNvSpPr>
            <a:spLocks noGrp="1" noChangeArrowheads="1"/>
          </p:cNvSpPr>
          <p:nvPr>
            <p:ph type="title" idx="4294967295"/>
          </p:nvPr>
        </p:nvSpPr>
        <p:spPr>
          <a:xfrm>
            <a:off x="468313" y="260350"/>
            <a:ext cx="8229600" cy="585788"/>
          </a:xfrm>
        </p:spPr>
        <p:txBody>
          <a:bodyPr anchor="b"/>
          <a:lstStyle/>
          <a:p>
            <a:pPr eaLnBrk="1" hangingPunct="1"/>
            <a:r>
              <a:rPr lang="en-US" altLang="zh-TW" sz="4000" smtClean="0">
                <a:cs typeface="Arial" charset="0"/>
              </a:rPr>
              <a:t>LALR(1) Transition Diagram</a:t>
            </a:r>
          </a:p>
        </p:txBody>
      </p:sp>
      <p:sp>
        <p:nvSpPr>
          <p:cNvPr id="62468" name="Rectangle 3"/>
          <p:cNvSpPr>
            <a:spLocks noChangeArrowheads="1"/>
          </p:cNvSpPr>
          <p:nvPr/>
        </p:nvSpPr>
        <p:spPr bwMode="auto">
          <a:xfrm>
            <a:off x="1692275" y="90805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4,9</a:t>
            </a:r>
          </a:p>
        </p:txBody>
      </p:sp>
      <p:sp>
        <p:nvSpPr>
          <p:cNvPr id="62469" name="Rectangle 4"/>
          <p:cNvSpPr>
            <a:spLocks noChangeArrowheads="1"/>
          </p:cNvSpPr>
          <p:nvPr/>
        </p:nvSpPr>
        <p:spPr bwMode="auto">
          <a:xfrm>
            <a:off x="1692275" y="1195388"/>
            <a:ext cx="1584325" cy="2889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A </a:t>
            </a:r>
            <a:r>
              <a:rPr lang="en-US" altLang="zh-TW" sz="1400">
                <a:latin typeface="Tahoma" pitchFamily="34" charset="0"/>
                <a:cs typeface="Times New Roman" pitchFamily="18" charset="0"/>
              </a:rPr>
              <a:t>→ B‧ {b$}</a:t>
            </a:r>
          </a:p>
        </p:txBody>
      </p:sp>
      <p:sp>
        <p:nvSpPr>
          <p:cNvPr id="62470" name="Rectangle 5"/>
          <p:cNvSpPr>
            <a:spLocks noChangeArrowheads="1"/>
          </p:cNvSpPr>
          <p:nvPr/>
        </p:nvSpPr>
        <p:spPr bwMode="auto">
          <a:xfrm>
            <a:off x="1692275" y="19891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62471" name="Rectangle 6"/>
          <p:cNvSpPr>
            <a:spLocks noChangeArrowheads="1"/>
          </p:cNvSpPr>
          <p:nvPr/>
        </p:nvSpPr>
        <p:spPr bwMode="auto">
          <a:xfrm>
            <a:off x="1692275" y="2276475"/>
            <a:ext cx="1584325" cy="1081088"/>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S </a:t>
            </a:r>
            <a:r>
              <a:rPr lang="en-US" altLang="zh-TW" sz="1400">
                <a:latin typeface="Tahoma" pitchFamily="34" charset="0"/>
                <a:cs typeface="Times New Roman" pitchFamily="18" charset="0"/>
              </a:rPr>
              <a:t>→‧A {$}</a:t>
            </a:r>
          </a:p>
          <a:p>
            <a:r>
              <a:rPr lang="en-US" altLang="zh-TW" sz="1400">
                <a:latin typeface="Tahoma" pitchFamily="34" charset="0"/>
                <a:cs typeface="Times New Roman" pitchFamily="18" charset="0"/>
              </a:rPr>
              <a:t>S </a:t>
            </a:r>
            <a:r>
              <a:rPr lang="en-US" altLang="zh-TW" sz="1400">
                <a:latin typeface="Tahoma" pitchFamily="34" charset="0"/>
              </a:rPr>
              <a:t>→</a:t>
            </a:r>
            <a:r>
              <a:rPr lang="en-US" altLang="zh-TW" sz="1400">
                <a:latin typeface="Times New Roman" pitchFamily="18" charset="0"/>
              </a:rPr>
              <a:t>‧</a:t>
            </a:r>
            <a:r>
              <a:rPr lang="en-US" altLang="zh-TW" sz="1400">
                <a:latin typeface="Tahoma" pitchFamily="34" charset="0"/>
              </a:rPr>
              <a:t>xb {$}</a:t>
            </a:r>
          </a:p>
          <a:p>
            <a:r>
              <a:rPr lang="en-US" altLang="zh-TW" sz="1400">
                <a:latin typeface="Tahoma" pitchFamily="34" charset="0"/>
              </a:rPr>
              <a:t>A →</a:t>
            </a:r>
            <a:r>
              <a:rPr lang="en-US" altLang="zh-TW" sz="1400">
                <a:latin typeface="Times New Roman" pitchFamily="18" charset="0"/>
              </a:rPr>
              <a:t>‧</a:t>
            </a:r>
            <a:r>
              <a:rPr lang="en-US" altLang="zh-TW" sz="1400">
                <a:latin typeface="Tahoma" pitchFamily="34" charset="0"/>
              </a:rPr>
              <a:t>aAb {$}</a:t>
            </a:r>
            <a:endParaRPr lang="en-US" altLang="zh-TW" sz="1400">
              <a:latin typeface="Tahoma" pitchFamily="34" charset="0"/>
              <a:cs typeface="Times New Roman" pitchFamily="18" charset="0"/>
            </a:endParaRPr>
          </a:p>
          <a:p>
            <a:r>
              <a:rPr lang="en-US" altLang="zh-TW" sz="1400">
                <a:latin typeface="Tahoma" pitchFamily="34" charset="0"/>
              </a:rPr>
              <a:t>A </a:t>
            </a:r>
            <a:r>
              <a:rPr lang="en-US" altLang="zh-TW" sz="1400">
                <a:latin typeface="Tahoma" pitchFamily="34" charset="0"/>
                <a:cs typeface="Times New Roman" pitchFamily="18" charset="0"/>
              </a:rPr>
              <a:t>→‧B {$}</a:t>
            </a:r>
          </a:p>
          <a:p>
            <a:r>
              <a:rPr lang="en-US" altLang="zh-TW" sz="1400">
                <a:latin typeface="Tahoma" pitchFamily="34" charset="0"/>
                <a:cs typeface="Times New Roman" pitchFamily="18" charset="0"/>
              </a:rPr>
              <a:t>B </a:t>
            </a:r>
            <a:r>
              <a:rPr lang="en-US" altLang="zh-TW" sz="1400">
                <a:latin typeface="Tahoma" pitchFamily="34" charset="0"/>
              </a:rPr>
              <a:t>→‧x {$}</a:t>
            </a:r>
          </a:p>
        </p:txBody>
      </p:sp>
      <p:sp>
        <p:nvSpPr>
          <p:cNvPr id="62472" name="Rectangle 7"/>
          <p:cNvSpPr>
            <a:spLocks noChangeArrowheads="1"/>
          </p:cNvSpPr>
          <p:nvPr/>
        </p:nvSpPr>
        <p:spPr bwMode="auto">
          <a:xfrm>
            <a:off x="1692275" y="378936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62473" name="Rectangle 8"/>
          <p:cNvSpPr>
            <a:spLocks noChangeArrowheads="1"/>
          </p:cNvSpPr>
          <p:nvPr/>
        </p:nvSpPr>
        <p:spPr bwMode="auto">
          <a:xfrm>
            <a:off x="1692275" y="4076700"/>
            <a:ext cx="1584325" cy="2889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S→A‧ {$}</a:t>
            </a:r>
          </a:p>
        </p:txBody>
      </p:sp>
      <p:sp>
        <p:nvSpPr>
          <p:cNvPr id="62474" name="Rectangle 9"/>
          <p:cNvSpPr>
            <a:spLocks noChangeArrowheads="1"/>
          </p:cNvSpPr>
          <p:nvPr/>
        </p:nvSpPr>
        <p:spPr bwMode="auto">
          <a:xfrm>
            <a:off x="4213225" y="37163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6,11</a:t>
            </a:r>
          </a:p>
        </p:txBody>
      </p:sp>
      <p:sp>
        <p:nvSpPr>
          <p:cNvPr id="62475" name="Rectangle 10"/>
          <p:cNvSpPr>
            <a:spLocks noChangeArrowheads="1"/>
          </p:cNvSpPr>
          <p:nvPr/>
        </p:nvSpPr>
        <p:spPr bwMode="auto">
          <a:xfrm>
            <a:off x="4213225" y="4003675"/>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a:t>
            </a:r>
            <a:r>
              <a:rPr lang="en-US" altLang="zh-TW" sz="1400">
                <a:latin typeface="Times New Roman" pitchFamily="18" charset="0"/>
                <a:cs typeface="Times New Roman" pitchFamily="18" charset="0"/>
              </a:rPr>
              <a:t>→ aA</a:t>
            </a:r>
            <a:r>
              <a:rPr lang="en-US" altLang="zh-TW" sz="1400">
                <a:latin typeface="新細明體" charset="-120"/>
                <a:cs typeface="Times New Roman" pitchFamily="18" charset="0"/>
              </a:rPr>
              <a:t>‧b {b$}</a:t>
            </a:r>
          </a:p>
        </p:txBody>
      </p:sp>
      <p:sp>
        <p:nvSpPr>
          <p:cNvPr id="62476" name="Rectangle 11"/>
          <p:cNvSpPr>
            <a:spLocks noChangeArrowheads="1"/>
          </p:cNvSpPr>
          <p:nvPr/>
        </p:nvSpPr>
        <p:spPr bwMode="auto">
          <a:xfrm>
            <a:off x="4213225" y="19891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3,10</a:t>
            </a:r>
          </a:p>
        </p:txBody>
      </p:sp>
      <p:sp>
        <p:nvSpPr>
          <p:cNvPr id="62477" name="Rectangle 12"/>
          <p:cNvSpPr>
            <a:spLocks noChangeArrowheads="1"/>
          </p:cNvSpPr>
          <p:nvPr/>
        </p:nvSpPr>
        <p:spPr bwMode="auto">
          <a:xfrm>
            <a:off x="4213225" y="2276475"/>
            <a:ext cx="1584325" cy="865188"/>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A → a‧Ab {b$}</a:t>
            </a:r>
          </a:p>
          <a:p>
            <a:r>
              <a:rPr lang="en-US" altLang="zh-TW" sz="1400">
                <a:latin typeface="Times New Roman" pitchFamily="18" charset="0"/>
              </a:rPr>
              <a:t>A </a:t>
            </a:r>
            <a:r>
              <a:rPr lang="en-US" altLang="zh-TW" sz="1400">
                <a:latin typeface="Times New Roman" pitchFamily="18" charset="0"/>
                <a:cs typeface="Times New Roman" pitchFamily="18" charset="0"/>
              </a:rPr>
              <a:t>→ </a:t>
            </a:r>
            <a:r>
              <a:rPr lang="en-US" altLang="zh-TW" sz="1400">
                <a:latin typeface="Times New Roman" pitchFamily="18" charset="0"/>
              </a:rPr>
              <a:t>‧</a:t>
            </a:r>
            <a:r>
              <a:rPr lang="en-US" altLang="zh-TW" sz="1400">
                <a:latin typeface="Times New Roman" pitchFamily="18" charset="0"/>
                <a:cs typeface="Times New Roman" pitchFamily="18" charset="0"/>
              </a:rPr>
              <a:t>aAb</a:t>
            </a:r>
            <a:r>
              <a:rPr lang="en-US" altLang="zh-TW" sz="1400">
                <a:latin typeface="新細明體" charset="-120"/>
                <a:cs typeface="Times New Roman" pitchFamily="18" charset="0"/>
              </a:rPr>
              <a:t> {b}</a:t>
            </a:r>
          </a:p>
          <a:p>
            <a:r>
              <a:rPr lang="en-US" altLang="zh-TW" sz="1400">
                <a:latin typeface="新細明體" charset="-120"/>
                <a:cs typeface="Times New Roman" pitchFamily="18" charset="0"/>
              </a:rPr>
              <a:t>A </a:t>
            </a:r>
            <a:r>
              <a:rPr lang="en-US" altLang="zh-TW" sz="1400">
                <a:latin typeface="Times New Roman" pitchFamily="18" charset="0"/>
              </a:rPr>
              <a:t>→ ‧B {b}</a:t>
            </a:r>
          </a:p>
          <a:p>
            <a:r>
              <a:rPr lang="en-US" altLang="zh-TW" sz="1400">
                <a:latin typeface="Times New Roman" pitchFamily="18" charset="0"/>
              </a:rPr>
              <a:t>B → ‧x {b}</a:t>
            </a:r>
          </a:p>
        </p:txBody>
      </p:sp>
      <p:sp>
        <p:nvSpPr>
          <p:cNvPr id="62478" name="Rectangle 13"/>
          <p:cNvSpPr>
            <a:spLocks noChangeArrowheads="1"/>
          </p:cNvSpPr>
          <p:nvPr/>
        </p:nvSpPr>
        <p:spPr bwMode="auto">
          <a:xfrm>
            <a:off x="1692275" y="479742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62479" name="Rectangle 14"/>
          <p:cNvSpPr>
            <a:spLocks noChangeArrowheads="1"/>
          </p:cNvSpPr>
          <p:nvPr/>
        </p:nvSpPr>
        <p:spPr bwMode="auto">
          <a:xfrm>
            <a:off x="1692275" y="5084763"/>
            <a:ext cx="1584325" cy="504825"/>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 → x‧b {$}</a:t>
            </a:r>
          </a:p>
          <a:p>
            <a:r>
              <a:rPr lang="en-US" altLang="zh-TW" sz="1400">
                <a:latin typeface="Times New Roman" pitchFamily="18" charset="0"/>
              </a:rPr>
              <a:t>B → x‧ {$}</a:t>
            </a:r>
          </a:p>
        </p:txBody>
      </p:sp>
      <p:sp>
        <p:nvSpPr>
          <p:cNvPr id="62480" name="Rectangle 15"/>
          <p:cNvSpPr>
            <a:spLocks noChangeArrowheads="1"/>
          </p:cNvSpPr>
          <p:nvPr/>
        </p:nvSpPr>
        <p:spPr bwMode="auto">
          <a:xfrm>
            <a:off x="1692275" y="602138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62481" name="Rectangle 16"/>
          <p:cNvSpPr>
            <a:spLocks noChangeArrowheads="1"/>
          </p:cNvSpPr>
          <p:nvPr/>
        </p:nvSpPr>
        <p:spPr bwMode="auto">
          <a:xfrm>
            <a:off x="1692275" y="6308725"/>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imes New Roman" pitchFamily="18" charset="0"/>
              </a:rPr>
              <a:t>S </a:t>
            </a:r>
            <a:r>
              <a:rPr lang="en-US" altLang="zh-TW" sz="1400">
                <a:latin typeface="Times New Roman" pitchFamily="18" charset="0"/>
                <a:cs typeface="Times New Roman" pitchFamily="18" charset="0"/>
              </a:rPr>
              <a:t>→ xb</a:t>
            </a:r>
            <a:r>
              <a:rPr lang="en-US" altLang="zh-TW" sz="1400">
                <a:latin typeface="新細明體" charset="-120"/>
                <a:cs typeface="Times New Roman" pitchFamily="18" charset="0"/>
              </a:rPr>
              <a:t>‧ {$}</a:t>
            </a:r>
          </a:p>
        </p:txBody>
      </p:sp>
      <p:sp>
        <p:nvSpPr>
          <p:cNvPr id="62482" name="Rectangle 17"/>
          <p:cNvSpPr>
            <a:spLocks noChangeArrowheads="1"/>
          </p:cNvSpPr>
          <p:nvPr/>
        </p:nvSpPr>
        <p:spPr bwMode="auto">
          <a:xfrm>
            <a:off x="4213225" y="501332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8,12</a:t>
            </a:r>
          </a:p>
        </p:txBody>
      </p:sp>
      <p:sp>
        <p:nvSpPr>
          <p:cNvPr id="62483" name="Rectangle 18"/>
          <p:cNvSpPr>
            <a:spLocks noChangeArrowheads="1"/>
          </p:cNvSpPr>
          <p:nvPr/>
        </p:nvSpPr>
        <p:spPr bwMode="auto">
          <a:xfrm>
            <a:off x="4213225" y="5300663"/>
            <a:ext cx="1584325" cy="360362"/>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A → aAb</a:t>
            </a:r>
            <a:r>
              <a:rPr lang="en-US" altLang="zh-TW" sz="1400">
                <a:latin typeface="Times New Roman" pitchFamily="18" charset="0"/>
              </a:rPr>
              <a:t>‧</a:t>
            </a:r>
            <a:r>
              <a:rPr lang="en-US" altLang="zh-TW" sz="1400">
                <a:latin typeface="Tahoma" pitchFamily="34" charset="0"/>
              </a:rPr>
              <a:t> {b$}</a:t>
            </a:r>
          </a:p>
        </p:txBody>
      </p:sp>
      <p:sp>
        <p:nvSpPr>
          <p:cNvPr id="62484" name="Rectangle 21"/>
          <p:cNvSpPr>
            <a:spLocks noChangeArrowheads="1"/>
          </p:cNvSpPr>
          <p:nvPr/>
        </p:nvSpPr>
        <p:spPr bwMode="auto">
          <a:xfrm>
            <a:off x="6661150" y="8366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7</a:t>
            </a:r>
          </a:p>
        </p:txBody>
      </p:sp>
      <p:sp>
        <p:nvSpPr>
          <p:cNvPr id="62485" name="Rectangle 22"/>
          <p:cNvSpPr>
            <a:spLocks noChangeArrowheads="1"/>
          </p:cNvSpPr>
          <p:nvPr/>
        </p:nvSpPr>
        <p:spPr bwMode="auto">
          <a:xfrm>
            <a:off x="6661150" y="1123950"/>
            <a:ext cx="1584325" cy="360363"/>
          </a:xfrm>
          <a:prstGeom prst="rect">
            <a:avLst/>
          </a:prstGeom>
          <a:solidFill>
            <a:schemeClr val="bg1"/>
          </a:solidFill>
          <a:ln w="9525">
            <a:solidFill>
              <a:schemeClr val="tx1"/>
            </a:solidFill>
            <a:miter lim="800000"/>
            <a:headEnd/>
            <a:tailEnd/>
          </a:ln>
        </p:spPr>
        <p:txBody>
          <a:bodyPr wrap="none" anchor="ctr"/>
          <a:lstStyle/>
          <a:p>
            <a:r>
              <a:rPr lang="en-US" altLang="zh-TW" sz="1400">
                <a:latin typeface="Tahoma" pitchFamily="34" charset="0"/>
              </a:rPr>
              <a:t>B → x</a:t>
            </a:r>
            <a:r>
              <a:rPr lang="en-US" altLang="zh-TW" sz="1400">
                <a:latin typeface="Times New Roman" pitchFamily="18" charset="0"/>
              </a:rPr>
              <a:t>‧</a:t>
            </a:r>
            <a:r>
              <a:rPr lang="en-US" altLang="zh-TW" sz="1400">
                <a:latin typeface="Tahoma" pitchFamily="34" charset="0"/>
              </a:rPr>
              <a:t> {b}</a:t>
            </a:r>
          </a:p>
        </p:txBody>
      </p:sp>
      <p:sp>
        <p:nvSpPr>
          <p:cNvPr id="62486" name="Line 29"/>
          <p:cNvSpPr>
            <a:spLocks noChangeShapeType="1"/>
          </p:cNvSpPr>
          <p:nvPr/>
        </p:nvSpPr>
        <p:spPr bwMode="auto">
          <a:xfrm flipV="1">
            <a:off x="2413000" y="1484313"/>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487" name="Line 30"/>
          <p:cNvSpPr>
            <a:spLocks noChangeShapeType="1"/>
          </p:cNvSpPr>
          <p:nvPr/>
        </p:nvSpPr>
        <p:spPr bwMode="auto">
          <a:xfrm>
            <a:off x="2413000" y="33575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488" name="Line 31"/>
          <p:cNvSpPr>
            <a:spLocks noChangeShapeType="1"/>
          </p:cNvSpPr>
          <p:nvPr/>
        </p:nvSpPr>
        <p:spPr bwMode="auto">
          <a:xfrm>
            <a:off x="2413000" y="558958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489" name="Rectangle 32"/>
          <p:cNvSpPr>
            <a:spLocks noChangeArrowheads="1"/>
          </p:cNvSpPr>
          <p:nvPr/>
        </p:nvSpPr>
        <p:spPr bwMode="auto">
          <a:xfrm>
            <a:off x="2032000" y="15795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62490" name="Rectangle 33"/>
          <p:cNvSpPr>
            <a:spLocks noChangeArrowheads="1"/>
          </p:cNvSpPr>
          <p:nvPr/>
        </p:nvSpPr>
        <p:spPr bwMode="auto">
          <a:xfrm>
            <a:off x="2101850" y="3446463"/>
            <a:ext cx="263525" cy="244475"/>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62491" name="Line 34"/>
          <p:cNvSpPr>
            <a:spLocks noChangeShapeType="1"/>
          </p:cNvSpPr>
          <p:nvPr/>
        </p:nvSpPr>
        <p:spPr bwMode="auto">
          <a:xfrm flipH="1">
            <a:off x="1331913" y="2997200"/>
            <a:ext cx="3603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492" name="Line 35"/>
          <p:cNvSpPr>
            <a:spLocks noChangeShapeType="1"/>
          </p:cNvSpPr>
          <p:nvPr/>
        </p:nvSpPr>
        <p:spPr bwMode="auto">
          <a:xfrm>
            <a:off x="1331913" y="2997200"/>
            <a:ext cx="0" cy="2016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493" name="Line 36"/>
          <p:cNvSpPr>
            <a:spLocks noChangeShapeType="1"/>
          </p:cNvSpPr>
          <p:nvPr/>
        </p:nvSpPr>
        <p:spPr bwMode="auto">
          <a:xfrm>
            <a:off x="1331913" y="5013325"/>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494" name="Rectangle 37"/>
          <p:cNvSpPr>
            <a:spLocks noChangeArrowheads="1"/>
          </p:cNvSpPr>
          <p:nvPr/>
        </p:nvSpPr>
        <p:spPr bwMode="auto">
          <a:xfrm>
            <a:off x="1331913" y="51577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62495" name="Rectangle 38"/>
          <p:cNvSpPr>
            <a:spLocks noChangeArrowheads="1"/>
          </p:cNvSpPr>
          <p:nvPr/>
        </p:nvSpPr>
        <p:spPr bwMode="auto">
          <a:xfrm>
            <a:off x="2478088" y="56657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62496" name="Rectangle 40"/>
          <p:cNvSpPr>
            <a:spLocks noChangeArrowheads="1"/>
          </p:cNvSpPr>
          <p:nvPr/>
        </p:nvSpPr>
        <p:spPr bwMode="auto">
          <a:xfrm>
            <a:off x="3708400" y="90805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62497" name="Line 41"/>
          <p:cNvSpPr>
            <a:spLocks noChangeShapeType="1"/>
          </p:cNvSpPr>
          <p:nvPr/>
        </p:nvSpPr>
        <p:spPr bwMode="auto">
          <a:xfrm>
            <a:off x="4862513" y="3141663"/>
            <a:ext cx="0"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498" name="Line 42"/>
          <p:cNvSpPr>
            <a:spLocks noChangeShapeType="1"/>
          </p:cNvSpPr>
          <p:nvPr/>
        </p:nvSpPr>
        <p:spPr bwMode="auto">
          <a:xfrm>
            <a:off x="4862513" y="4365625"/>
            <a:ext cx="0"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499" name="Rectangle 43"/>
          <p:cNvSpPr>
            <a:spLocks noChangeArrowheads="1"/>
          </p:cNvSpPr>
          <p:nvPr/>
        </p:nvSpPr>
        <p:spPr bwMode="auto">
          <a:xfrm>
            <a:off x="4933950" y="32845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62500" name="Rectangle 44"/>
          <p:cNvSpPr>
            <a:spLocks noChangeArrowheads="1"/>
          </p:cNvSpPr>
          <p:nvPr/>
        </p:nvSpPr>
        <p:spPr bwMode="auto">
          <a:xfrm>
            <a:off x="4933950" y="458152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62501" name="Line 47"/>
          <p:cNvSpPr>
            <a:spLocks noChangeShapeType="1"/>
          </p:cNvSpPr>
          <p:nvPr/>
        </p:nvSpPr>
        <p:spPr bwMode="auto">
          <a:xfrm>
            <a:off x="5437188" y="3141663"/>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02" name="Line 48"/>
          <p:cNvSpPr>
            <a:spLocks noChangeShapeType="1"/>
          </p:cNvSpPr>
          <p:nvPr/>
        </p:nvSpPr>
        <p:spPr bwMode="auto">
          <a:xfrm>
            <a:off x="5437188" y="3429000"/>
            <a:ext cx="720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03" name="Line 49"/>
          <p:cNvSpPr>
            <a:spLocks noChangeShapeType="1"/>
          </p:cNvSpPr>
          <p:nvPr/>
        </p:nvSpPr>
        <p:spPr bwMode="auto">
          <a:xfrm flipV="1">
            <a:off x="6157913" y="29241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04" name="Line 50"/>
          <p:cNvSpPr>
            <a:spLocks noChangeShapeType="1"/>
          </p:cNvSpPr>
          <p:nvPr/>
        </p:nvSpPr>
        <p:spPr bwMode="auto">
          <a:xfrm flipH="1">
            <a:off x="5797550" y="2924175"/>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505" name="Rectangle 51"/>
          <p:cNvSpPr>
            <a:spLocks noChangeArrowheads="1"/>
          </p:cNvSpPr>
          <p:nvPr/>
        </p:nvSpPr>
        <p:spPr bwMode="auto">
          <a:xfrm>
            <a:off x="5868988" y="26368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62506" name="Line 62"/>
          <p:cNvSpPr>
            <a:spLocks noChangeShapeType="1"/>
          </p:cNvSpPr>
          <p:nvPr/>
        </p:nvSpPr>
        <p:spPr bwMode="auto">
          <a:xfrm flipV="1">
            <a:off x="5364163" y="1196975"/>
            <a:ext cx="0"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07" name="Line 63"/>
          <p:cNvSpPr>
            <a:spLocks noChangeShapeType="1"/>
          </p:cNvSpPr>
          <p:nvPr/>
        </p:nvSpPr>
        <p:spPr bwMode="auto">
          <a:xfrm>
            <a:off x="5364163" y="1196975"/>
            <a:ext cx="12969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508" name="Rectangle 65"/>
          <p:cNvSpPr>
            <a:spLocks noChangeArrowheads="1"/>
          </p:cNvSpPr>
          <p:nvPr/>
        </p:nvSpPr>
        <p:spPr bwMode="auto">
          <a:xfrm>
            <a:off x="6372225" y="836613"/>
            <a:ext cx="203200" cy="257175"/>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62509" name="Line 66"/>
          <p:cNvSpPr>
            <a:spLocks noChangeShapeType="1"/>
          </p:cNvSpPr>
          <p:nvPr/>
        </p:nvSpPr>
        <p:spPr bwMode="auto">
          <a:xfrm>
            <a:off x="3276600" y="2852738"/>
            <a:ext cx="9366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510" name="Rectangle 67"/>
          <p:cNvSpPr>
            <a:spLocks noChangeArrowheads="1"/>
          </p:cNvSpPr>
          <p:nvPr/>
        </p:nvSpPr>
        <p:spPr bwMode="auto">
          <a:xfrm>
            <a:off x="3636963" y="256540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62511" name="Line 68"/>
          <p:cNvSpPr>
            <a:spLocks noChangeShapeType="1"/>
          </p:cNvSpPr>
          <p:nvPr/>
        </p:nvSpPr>
        <p:spPr bwMode="auto">
          <a:xfrm flipV="1">
            <a:off x="4860925" y="1196975"/>
            <a:ext cx="0"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12" name="Line 69"/>
          <p:cNvSpPr>
            <a:spLocks noChangeShapeType="1"/>
          </p:cNvSpPr>
          <p:nvPr/>
        </p:nvSpPr>
        <p:spPr bwMode="auto">
          <a:xfrm flipH="1">
            <a:off x="3276600" y="1196975"/>
            <a:ext cx="1584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2513" name="投影片編號版面配置區 47"/>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Scan0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8" y="1895789"/>
            <a:ext cx="7920038" cy="404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DDF6059B-154D-409B-8FA8-98F5825A005B}" type="slidenum">
              <a:rPr kumimoji="0" lang="en-US" altLang="zh-TW" smtClean="0"/>
              <a:pPr eaLnBrk="1" hangingPunct="1"/>
              <a:t>7</a:t>
            </a:fld>
            <a:endParaRPr kumimoji="0" lang="en-US" altLang="zh-TW" smtClean="0"/>
          </a:p>
        </p:txBody>
      </p:sp>
      <p:sp>
        <p:nvSpPr>
          <p:cNvPr id="9219" name="Rectangle 2"/>
          <p:cNvSpPr>
            <a:spLocks noGrp="1" noChangeArrowheads="1"/>
          </p:cNvSpPr>
          <p:nvPr>
            <p:ph type="title" idx="4294967295"/>
          </p:nvPr>
        </p:nvSpPr>
        <p:spPr/>
        <p:txBody>
          <a:bodyPr anchor="b"/>
          <a:lstStyle/>
          <a:p>
            <a:pPr eaLnBrk="1" hangingPunct="1"/>
            <a:r>
              <a:rPr lang="en-US" altLang="zh-TW" smtClean="0"/>
              <a:t>A Shift-reduce Example</a:t>
            </a:r>
          </a:p>
        </p:txBody>
      </p:sp>
      <p:sp>
        <p:nvSpPr>
          <p:cNvPr id="9221"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944333"/>
            <a:ext cx="183832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直線圖說文字 1 1"/>
          <p:cNvSpPr/>
          <p:nvPr/>
        </p:nvSpPr>
        <p:spPr>
          <a:xfrm>
            <a:off x="6172200" y="4887433"/>
            <a:ext cx="2895600" cy="1620044"/>
          </a:xfrm>
          <a:prstGeom prst="borderCallout1">
            <a:avLst>
              <a:gd name="adj1" fmla="val 5510"/>
              <a:gd name="adj2" fmla="val 33"/>
              <a:gd name="adj3" fmla="val -62697"/>
              <a:gd name="adj4" fmla="val -161340"/>
            </a:avLst>
          </a:prstGeom>
          <a:ln>
            <a:solidFill>
              <a:srgbClr val="7030A0"/>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altLang="zh-TW" sz="1400" dirty="0" smtClean="0">
                <a:solidFill>
                  <a:srgbClr val="FFC000"/>
                </a:solidFill>
              </a:rPr>
              <a:t>OK, here we actually can continue reducing E-&gt;T, but it does not, instead it choose a shift smartly. Why? </a:t>
            </a:r>
            <a:br>
              <a:rPr lang="en-US" altLang="zh-TW" sz="1400" dirty="0" smtClean="0">
                <a:solidFill>
                  <a:srgbClr val="FFC000"/>
                </a:solidFill>
              </a:rPr>
            </a:br>
            <a:r>
              <a:rPr lang="en-US" altLang="zh-TW" sz="1400" dirty="0" smtClean="0">
                <a:solidFill>
                  <a:srgbClr val="FFC000"/>
                </a:solidFill>
              </a:rPr>
              <a:t>Yes, we need to make it </a:t>
            </a:r>
            <a:r>
              <a:rPr lang="en-US" altLang="zh-TW" sz="1400" dirty="0" smtClean="0">
                <a:solidFill>
                  <a:srgbClr val="FF0000"/>
                </a:solidFill>
              </a:rPr>
              <a:t>predictive and deterministic</a:t>
            </a:r>
            <a:endParaRPr lang="zh-TW" altLang="en-US" sz="1400" dirty="0">
              <a:solidFill>
                <a:srgbClr val="FF0000"/>
              </a:solidFill>
            </a:endParaRPr>
          </a:p>
        </p:txBody>
      </p:sp>
      <mc:AlternateContent xmlns:mc="http://schemas.openxmlformats.org/markup-compatibility/2006">
        <mc:Choice xmlns:p14="http://schemas.microsoft.com/office/powerpoint/2010/main" Requires="p14">
          <p:contentPart p14:bwMode="auto" r:id="rId4">
            <p14:nvContentPartPr>
              <p14:cNvPr id="3" name="筆跡 2"/>
              <p14:cNvContentPartPr/>
              <p14:nvPr/>
            </p14:nvContentPartPr>
            <p14:xfrm>
              <a:off x="532080" y="2709000"/>
              <a:ext cx="8472960" cy="3687480"/>
            </p14:xfrm>
          </p:contentPart>
        </mc:Choice>
        <mc:Fallback>
          <p:pic>
            <p:nvPicPr>
              <p:cNvPr id="3" name="筆跡 2"/>
              <p:cNvPicPr/>
              <p:nvPr/>
            </p:nvPicPr>
            <p:blipFill>
              <a:blip r:embed="rId5"/>
              <a:stretch>
                <a:fillRect/>
              </a:stretch>
            </p:blipFill>
            <p:spPr>
              <a:xfrm>
                <a:off x="525960" y="2701800"/>
                <a:ext cx="8488440" cy="3703680"/>
              </a:xfrm>
              <a:prstGeom prst="rect">
                <a:avLst/>
              </a:prstGeom>
            </p:spPr>
          </p:pic>
        </mc:Fallback>
      </mc:AlternateContent>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EB97FB7F-FFC8-42D4-B196-4E022A128592}" type="slidenum">
              <a:rPr kumimoji="0" lang="en-US" altLang="zh-TW" smtClean="0"/>
              <a:pPr eaLnBrk="1" hangingPunct="1"/>
              <a:t>70</a:t>
            </a:fld>
            <a:endParaRPr kumimoji="0" lang="en-US" altLang="zh-TW" smtClean="0"/>
          </a:p>
        </p:txBody>
      </p:sp>
      <p:sp>
        <p:nvSpPr>
          <p:cNvPr id="63491" name="Rectangle 2"/>
          <p:cNvSpPr>
            <a:spLocks noGrp="1" noChangeArrowheads="1"/>
          </p:cNvSpPr>
          <p:nvPr>
            <p:ph type="title" idx="4294967295"/>
          </p:nvPr>
        </p:nvSpPr>
        <p:spPr>
          <a:xfrm>
            <a:off x="762000" y="304800"/>
            <a:ext cx="7793038" cy="657225"/>
          </a:xfrm>
        </p:spPr>
        <p:txBody>
          <a:bodyPr anchor="b"/>
          <a:lstStyle/>
          <a:p>
            <a:pPr eaLnBrk="1" hangingPunct="1"/>
            <a:r>
              <a:rPr lang="en-US" altLang="zh-TW" sz="4000" smtClean="0"/>
              <a:t>Merging States</a:t>
            </a:r>
          </a:p>
        </p:txBody>
      </p:sp>
      <p:graphicFrame>
        <p:nvGraphicFramePr>
          <p:cNvPr id="114728" name="Group 40"/>
          <p:cNvGraphicFramePr>
            <a:graphicFrameLocks noGrp="1"/>
          </p:cNvGraphicFramePr>
          <p:nvPr>
            <p:ph idx="4294967295"/>
          </p:nvPr>
        </p:nvGraphicFramePr>
        <p:xfrm>
          <a:off x="838200" y="1447800"/>
          <a:ext cx="7772400" cy="4672014"/>
        </p:xfrm>
        <a:graphic>
          <a:graphicData uri="http://schemas.openxmlformats.org/drawingml/2006/table">
            <a:tbl>
              <a:tblPr/>
              <a:tblGrid>
                <a:gridCol w="3886200"/>
                <a:gridCol w="3886200"/>
              </a:tblGrid>
              <a:tr h="82910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dirty="0" smtClean="0">
                          <a:ln>
                            <a:noFill/>
                          </a:ln>
                          <a:solidFill>
                            <a:schemeClr val="tx1"/>
                          </a:solidFill>
                          <a:effectLst/>
                          <a:latin typeface="Arial" charset="0"/>
                          <a:ea typeface="新細明體" pitchFamily="18" charset="-120"/>
                        </a:rPr>
                        <a:t>LALR(1) State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dirty="0" smtClean="0">
                          <a:ln>
                            <a:noFill/>
                          </a:ln>
                          <a:solidFill>
                            <a:schemeClr val="tx1"/>
                          </a:solidFill>
                          <a:effectLst/>
                          <a:latin typeface="Arial" charset="0"/>
                          <a:ea typeface="新細明體" pitchFamily="18" charset="-120"/>
                        </a:rPr>
                        <a:t>LR(1) States with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dirty="0" smtClean="0">
                          <a:ln>
                            <a:noFill/>
                          </a:ln>
                          <a:solidFill>
                            <a:schemeClr val="tx1"/>
                          </a:solidFill>
                          <a:effectLst/>
                          <a:latin typeface="Arial" charset="0"/>
                          <a:ea typeface="新細明體" pitchFamily="18" charset="-120"/>
                        </a:rPr>
                        <a:t>Common Core</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6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0</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0</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6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1</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1</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4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2</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2</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6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3</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3, State 10</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6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4</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4, State 9</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6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5</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5</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6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6</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6, State 11</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674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7</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0" i="0" u="none" strike="noStrike" cap="none" normalizeH="0" baseline="0" smtClean="0">
                          <a:ln>
                            <a:noFill/>
                          </a:ln>
                          <a:solidFill>
                            <a:schemeClr val="tx1"/>
                          </a:solidFill>
                          <a:effectLst/>
                          <a:latin typeface="Arial" charset="0"/>
                          <a:ea typeface="新細明體" pitchFamily="18" charset="-120"/>
                        </a:rPr>
                        <a:t>State 7</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6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8</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200" b="1" i="0" u="none" strike="noStrike" cap="none" normalizeH="0" baseline="0" smtClean="0">
                          <a:ln>
                            <a:noFill/>
                          </a:ln>
                          <a:solidFill>
                            <a:schemeClr val="tx2"/>
                          </a:solidFill>
                          <a:effectLst/>
                          <a:latin typeface="Arial" charset="0"/>
                          <a:ea typeface="新細明體" pitchFamily="18" charset="-120"/>
                        </a:rPr>
                        <a:t>State 8, State 12</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352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598DD9C3-00B9-4A96-9172-264C57304D24}" type="slidenum">
              <a:rPr kumimoji="0" lang="en-US" altLang="zh-TW" smtClean="0"/>
              <a:pPr eaLnBrk="1" hangingPunct="1"/>
              <a:t>71</a:t>
            </a:fld>
            <a:endParaRPr kumimoji="0" lang="en-US" altLang="zh-TW" smtClean="0"/>
          </a:p>
        </p:txBody>
      </p:sp>
      <p:sp>
        <p:nvSpPr>
          <p:cNvPr id="64515" name="Rectangle 2"/>
          <p:cNvSpPr>
            <a:spLocks noGrp="1" noChangeArrowheads="1"/>
          </p:cNvSpPr>
          <p:nvPr>
            <p:ph type="title" idx="4294967295"/>
          </p:nvPr>
        </p:nvSpPr>
        <p:spPr/>
        <p:txBody>
          <a:bodyPr anchor="b"/>
          <a:lstStyle/>
          <a:p>
            <a:pPr eaLnBrk="1" hangingPunct="1"/>
            <a:r>
              <a:rPr lang="en-US" altLang="zh-TW" smtClean="0"/>
              <a:t>LALR(1) Go_to table</a:t>
            </a:r>
          </a:p>
        </p:txBody>
      </p:sp>
      <p:graphicFrame>
        <p:nvGraphicFramePr>
          <p:cNvPr id="105589" name="Group 117"/>
          <p:cNvGraphicFramePr>
            <a:graphicFrameLocks noGrp="1"/>
          </p:cNvGraphicFramePr>
          <p:nvPr>
            <p:ph idx="4294967295"/>
          </p:nvPr>
        </p:nvGraphicFramePr>
        <p:xfrm>
          <a:off x="971550" y="2133600"/>
          <a:ext cx="7770813" cy="4146552"/>
        </p:xfrm>
        <a:graphic>
          <a:graphicData uri="http://schemas.openxmlformats.org/drawingml/2006/table">
            <a:tbl>
              <a:tblPr/>
              <a:tblGrid>
                <a:gridCol w="777875"/>
                <a:gridCol w="776288"/>
                <a:gridCol w="777875"/>
                <a:gridCol w="776287"/>
                <a:gridCol w="777875"/>
                <a:gridCol w="777875"/>
                <a:gridCol w="776288"/>
                <a:gridCol w="777875"/>
                <a:gridCol w="776287"/>
                <a:gridCol w="776288"/>
              </a:tblGrid>
              <a:tr h="6905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215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05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459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76C7D539-7E39-43C5-8E91-413FC3A09AFA}" type="slidenum">
              <a:rPr kumimoji="0" lang="en-US" altLang="zh-TW" smtClean="0"/>
              <a:pPr eaLnBrk="1" hangingPunct="1"/>
              <a:t>72</a:t>
            </a:fld>
            <a:endParaRPr kumimoji="0" lang="en-US" altLang="zh-TW" smtClean="0"/>
          </a:p>
        </p:txBody>
      </p:sp>
      <p:sp>
        <p:nvSpPr>
          <p:cNvPr id="65539" name="Rectangle 2"/>
          <p:cNvSpPr>
            <a:spLocks noGrp="1" noChangeArrowheads="1"/>
          </p:cNvSpPr>
          <p:nvPr>
            <p:ph type="title" idx="4294967295"/>
          </p:nvPr>
        </p:nvSpPr>
        <p:spPr/>
        <p:txBody>
          <a:bodyPr anchor="b"/>
          <a:lstStyle/>
          <a:p>
            <a:pPr eaLnBrk="1" hangingPunct="1"/>
            <a:r>
              <a:rPr lang="en-US" altLang="zh-TW" smtClean="0"/>
              <a:t>LALR(1) Action table</a:t>
            </a:r>
          </a:p>
        </p:txBody>
      </p:sp>
      <p:graphicFrame>
        <p:nvGraphicFramePr>
          <p:cNvPr id="104567" name="Group 119"/>
          <p:cNvGraphicFramePr>
            <a:graphicFrameLocks noGrp="1"/>
          </p:cNvGraphicFramePr>
          <p:nvPr>
            <p:ph idx="4294967295"/>
          </p:nvPr>
        </p:nvGraphicFramePr>
        <p:xfrm>
          <a:off x="250825" y="2492375"/>
          <a:ext cx="8636000" cy="3525840"/>
        </p:xfrm>
        <a:graphic>
          <a:graphicData uri="http://schemas.openxmlformats.org/drawingml/2006/table">
            <a:tbl>
              <a:tblPr/>
              <a:tblGrid>
                <a:gridCol w="863600"/>
                <a:gridCol w="863600"/>
                <a:gridCol w="863600"/>
                <a:gridCol w="863600"/>
                <a:gridCol w="863600"/>
                <a:gridCol w="863600"/>
                <a:gridCol w="863600"/>
                <a:gridCol w="863600"/>
                <a:gridCol w="863600"/>
                <a:gridCol w="863600"/>
              </a:tblGrid>
              <a:tr h="719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TW" sz="28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TW" altLang="zh-TW" sz="28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5608"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r>
              <a:rPr kumimoji="0" lang="en-US" altLang="zh-TW" sz="1000"/>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p:txBody>
          <a:bodyPr/>
          <a:lstStyle/>
          <a:p>
            <a:r>
              <a:rPr lang="en-US" altLang="zh-TW" smtClean="0"/>
              <a:t>An Example of 4 LR Parsings </a:t>
            </a:r>
            <a:endParaRPr lang="zh-TW" altLang="en-US" smtClean="0"/>
          </a:p>
        </p:txBody>
      </p:sp>
      <p:sp>
        <p:nvSpPr>
          <p:cNvPr id="66563" name="Rectangle 3"/>
          <p:cNvSpPr>
            <a:spLocks noGrp="1"/>
          </p:cNvSpPr>
          <p:nvPr>
            <p:ph type="body" idx="1"/>
          </p:nvPr>
        </p:nvSpPr>
        <p:spPr/>
        <p:txBody>
          <a:bodyPr/>
          <a:lstStyle/>
          <a:p>
            <a:pPr>
              <a:lnSpc>
                <a:spcPct val="80000"/>
              </a:lnSpc>
              <a:buFontTx/>
              <a:buNone/>
            </a:pPr>
            <a:r>
              <a:rPr lang="en-US" altLang="zh-TW" sz="2400" smtClean="0"/>
              <a:t>Given the grammar below:</a:t>
            </a:r>
          </a:p>
          <a:p>
            <a:pPr>
              <a:lnSpc>
                <a:spcPct val="80000"/>
              </a:lnSpc>
              <a:buFontTx/>
              <a:buNone/>
            </a:pPr>
            <a:r>
              <a:rPr lang="en-US" altLang="zh-TW" sz="2400" smtClean="0"/>
              <a:t>      r1  E    → T Op T</a:t>
            </a:r>
          </a:p>
          <a:p>
            <a:pPr>
              <a:lnSpc>
                <a:spcPct val="80000"/>
              </a:lnSpc>
              <a:buFontTx/>
              <a:buNone/>
            </a:pPr>
            <a:r>
              <a:rPr lang="en-US" altLang="zh-TW" sz="2400" smtClean="0"/>
              <a:t>      r2  T    → a</a:t>
            </a:r>
          </a:p>
          <a:p>
            <a:pPr>
              <a:lnSpc>
                <a:spcPct val="80000"/>
              </a:lnSpc>
              <a:buFontTx/>
              <a:buNone/>
            </a:pPr>
            <a:r>
              <a:rPr lang="en-US" altLang="zh-TW" sz="2400" smtClean="0"/>
              <a:t>      r3         |   b</a:t>
            </a:r>
          </a:p>
          <a:p>
            <a:pPr>
              <a:lnSpc>
                <a:spcPct val="80000"/>
              </a:lnSpc>
              <a:buFontTx/>
              <a:buNone/>
            </a:pPr>
            <a:r>
              <a:rPr lang="en-US" altLang="zh-TW" sz="2400" smtClean="0"/>
              <a:t>      r4  Op → +</a:t>
            </a:r>
          </a:p>
          <a:p>
            <a:pPr>
              <a:lnSpc>
                <a:spcPct val="80000"/>
              </a:lnSpc>
              <a:buFontTx/>
              <a:buNone/>
            </a:pPr>
            <a:endParaRPr lang="en-US" altLang="zh-TW" sz="2400" smtClean="0"/>
          </a:p>
          <a:p>
            <a:pPr>
              <a:lnSpc>
                <a:spcPct val="80000"/>
              </a:lnSpc>
              <a:buFontTx/>
              <a:buNone/>
            </a:pPr>
            <a:r>
              <a:rPr lang="en-US" altLang="zh-TW" sz="2400" smtClean="0"/>
              <a:t>	write   1) state transition diagram</a:t>
            </a:r>
          </a:p>
          <a:p>
            <a:pPr>
              <a:lnSpc>
                <a:spcPct val="80000"/>
              </a:lnSpc>
              <a:buFontTx/>
              <a:buNone/>
            </a:pPr>
            <a:r>
              <a:rPr lang="en-US" altLang="zh-TW" sz="2400" smtClean="0"/>
              <a:t>               2) action table</a:t>
            </a:r>
          </a:p>
          <a:p>
            <a:pPr>
              <a:lnSpc>
                <a:spcPct val="80000"/>
              </a:lnSpc>
              <a:buFontTx/>
              <a:buNone/>
            </a:pPr>
            <a:r>
              <a:rPr lang="en-US" altLang="zh-TW" sz="2400" smtClean="0"/>
              <a:t>               3) goto table</a:t>
            </a:r>
          </a:p>
          <a:p>
            <a:pPr>
              <a:lnSpc>
                <a:spcPct val="80000"/>
              </a:lnSpc>
              <a:buFontTx/>
              <a:buNone/>
            </a:pPr>
            <a:endParaRPr lang="en-US" altLang="zh-TW" sz="2400" smtClean="0"/>
          </a:p>
          <a:p>
            <a:pPr>
              <a:lnSpc>
                <a:spcPct val="80000"/>
              </a:lnSpc>
              <a:buFontTx/>
              <a:buNone/>
            </a:pPr>
            <a:r>
              <a:rPr lang="en-US" altLang="zh-TW" sz="2400" smtClean="0"/>
              <a:t>    for 1) LR(0), 2) SLR(1), 3) LR(1) and 4) LALR(1)</a:t>
            </a:r>
          </a:p>
          <a:p>
            <a:pPr>
              <a:lnSpc>
                <a:spcPct val="80000"/>
              </a:lnSpc>
              <a:buFontTx/>
              <a:buNone/>
            </a:pPr>
            <a:r>
              <a:rPr lang="en-US" altLang="zh-TW" sz="2400" smtClean="0"/>
              <a:t>    4 bottom-up parsing methods, respectively.</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a:xfrm>
            <a:off x="395288" y="188913"/>
            <a:ext cx="8229600" cy="1143000"/>
          </a:xfrm>
        </p:spPr>
        <p:txBody>
          <a:bodyPr/>
          <a:lstStyle/>
          <a:p>
            <a:r>
              <a:rPr lang="en-US" altLang="zh-TW" sz="4000" smtClean="0"/>
              <a:t/>
            </a:r>
            <a:br>
              <a:rPr lang="en-US" altLang="zh-TW" sz="4000" smtClean="0"/>
            </a:br>
            <a:r>
              <a:rPr lang="en-US" altLang="zh-TW" sz="4000" smtClean="0"/>
              <a:t>LR(0) transition diagram</a:t>
            </a:r>
          </a:p>
        </p:txBody>
      </p:sp>
      <p:sp>
        <p:nvSpPr>
          <p:cNvPr id="67587" name="Rectangle 3"/>
          <p:cNvSpPr>
            <a:spLocks noChangeArrowheads="1"/>
          </p:cNvSpPr>
          <p:nvPr/>
        </p:nvSpPr>
        <p:spPr bwMode="auto">
          <a:xfrm>
            <a:off x="1042988" y="19161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67588" name="Rectangle 4"/>
          <p:cNvSpPr>
            <a:spLocks noChangeArrowheads="1"/>
          </p:cNvSpPr>
          <p:nvPr/>
        </p:nvSpPr>
        <p:spPr bwMode="auto">
          <a:xfrm>
            <a:off x="1042988" y="2203450"/>
            <a:ext cx="1584325"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a:t>
            </a:r>
            <a:r>
              <a:rPr lang="en-US" altLang="zh-TW">
                <a:latin typeface="Times New Roman" pitchFamily="18" charset="0"/>
              </a:rPr>
              <a:t>‧T Op T</a:t>
            </a:r>
            <a:endParaRPr lang="en-US" altLang="zh-TW">
              <a:latin typeface="Tahoma" pitchFamily="34" charset="0"/>
            </a:endParaRPr>
          </a:p>
          <a:p>
            <a:r>
              <a:rPr lang="en-US" altLang="zh-TW">
                <a:latin typeface="Tahoma" pitchFamily="34" charset="0"/>
              </a:rPr>
              <a:t>T </a:t>
            </a:r>
            <a:r>
              <a:rPr lang="en-US" altLang="zh-TW">
                <a:latin typeface="Times New Roman" pitchFamily="18" charset="0"/>
              </a:rPr>
              <a:t>→ ‧a</a:t>
            </a:r>
          </a:p>
          <a:p>
            <a:r>
              <a:rPr lang="en-US" altLang="zh-TW">
                <a:latin typeface="Times New Roman" pitchFamily="18" charset="0"/>
              </a:rPr>
              <a:t>T </a:t>
            </a:r>
            <a:r>
              <a:rPr lang="en-US" altLang="zh-TW"/>
              <a:t>→ ‧b</a:t>
            </a:r>
          </a:p>
        </p:txBody>
      </p:sp>
      <p:sp>
        <p:nvSpPr>
          <p:cNvPr id="67589" name="Rectangle 5"/>
          <p:cNvSpPr>
            <a:spLocks noChangeArrowheads="1"/>
          </p:cNvSpPr>
          <p:nvPr/>
        </p:nvSpPr>
        <p:spPr bwMode="auto">
          <a:xfrm>
            <a:off x="3635375" y="19161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67590" name="Rectangle 6"/>
          <p:cNvSpPr>
            <a:spLocks noChangeArrowheads="1"/>
          </p:cNvSpPr>
          <p:nvPr/>
        </p:nvSpPr>
        <p:spPr bwMode="auto">
          <a:xfrm>
            <a:off x="3635375" y="2203450"/>
            <a:ext cx="1584325" cy="792163"/>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T‧Op T</a:t>
            </a:r>
          </a:p>
          <a:p>
            <a:r>
              <a:rPr lang="en-US" altLang="zh-TW">
                <a:latin typeface="Tahoma" pitchFamily="34" charset="0"/>
              </a:rPr>
              <a:t>Op → ‧+</a:t>
            </a:r>
          </a:p>
        </p:txBody>
      </p:sp>
      <p:sp>
        <p:nvSpPr>
          <p:cNvPr id="67591" name="Rectangle 7"/>
          <p:cNvSpPr>
            <a:spLocks noChangeArrowheads="1"/>
          </p:cNvSpPr>
          <p:nvPr/>
        </p:nvSpPr>
        <p:spPr bwMode="auto">
          <a:xfrm>
            <a:off x="6372225" y="19161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67592" name="Rectangle 8"/>
          <p:cNvSpPr>
            <a:spLocks noChangeArrowheads="1"/>
          </p:cNvSpPr>
          <p:nvPr/>
        </p:nvSpPr>
        <p:spPr bwMode="auto">
          <a:xfrm>
            <a:off x="6372225" y="2203450"/>
            <a:ext cx="1584325" cy="1009650"/>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 Op</a:t>
            </a:r>
            <a:r>
              <a:rPr lang="en-US" altLang="zh-TW">
                <a:latin typeface="Times New Roman" pitchFamily="18" charset="0"/>
              </a:rPr>
              <a:t>‧T</a:t>
            </a:r>
          </a:p>
          <a:p>
            <a:r>
              <a:rPr lang="en-US" altLang="zh-TW"/>
              <a:t>T → ‧a</a:t>
            </a:r>
          </a:p>
          <a:p>
            <a:r>
              <a:rPr lang="en-US" altLang="zh-TW"/>
              <a:t>T → ‧b</a:t>
            </a:r>
          </a:p>
        </p:txBody>
      </p:sp>
      <p:sp>
        <p:nvSpPr>
          <p:cNvPr id="67593" name="Rectangle 9"/>
          <p:cNvSpPr>
            <a:spLocks noChangeArrowheads="1"/>
          </p:cNvSpPr>
          <p:nvPr/>
        </p:nvSpPr>
        <p:spPr bwMode="auto">
          <a:xfrm>
            <a:off x="6372225" y="501332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67594" name="Rectangle 10"/>
          <p:cNvSpPr>
            <a:spLocks noChangeArrowheads="1"/>
          </p:cNvSpPr>
          <p:nvPr/>
        </p:nvSpPr>
        <p:spPr bwMode="auto">
          <a:xfrm>
            <a:off x="6372225" y="5300663"/>
            <a:ext cx="1584325" cy="504825"/>
          </a:xfrm>
          <a:prstGeom prst="rect">
            <a:avLst/>
          </a:prstGeom>
          <a:solidFill>
            <a:schemeClr val="bg1"/>
          </a:solidFill>
          <a:ln w="9525">
            <a:solidFill>
              <a:schemeClr val="tx1"/>
            </a:solidFill>
            <a:miter lim="800000"/>
            <a:headEnd/>
            <a:tailEnd/>
          </a:ln>
        </p:spPr>
        <p:txBody>
          <a:bodyPr wrap="none" anchor="ctr"/>
          <a:lstStyle/>
          <a:p>
            <a:r>
              <a:rPr lang="en-US" altLang="zh-TW"/>
              <a:t>E → T Op T‧</a:t>
            </a:r>
          </a:p>
        </p:txBody>
      </p:sp>
      <p:sp>
        <p:nvSpPr>
          <p:cNvPr id="67595" name="Line 11"/>
          <p:cNvSpPr>
            <a:spLocks noChangeShapeType="1"/>
          </p:cNvSpPr>
          <p:nvPr/>
        </p:nvSpPr>
        <p:spPr bwMode="auto">
          <a:xfrm>
            <a:off x="2627313" y="2563813"/>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7596" name="Line 12"/>
          <p:cNvSpPr>
            <a:spLocks noChangeShapeType="1"/>
          </p:cNvSpPr>
          <p:nvPr/>
        </p:nvSpPr>
        <p:spPr bwMode="auto">
          <a:xfrm>
            <a:off x="5219700" y="2563813"/>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7597" name="Line 13"/>
          <p:cNvSpPr>
            <a:spLocks noChangeShapeType="1"/>
          </p:cNvSpPr>
          <p:nvPr/>
        </p:nvSpPr>
        <p:spPr bwMode="auto">
          <a:xfrm>
            <a:off x="7596188" y="3213100"/>
            <a:ext cx="0" cy="1800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7598" name="Line 14"/>
          <p:cNvSpPr>
            <a:spLocks noChangeShapeType="1"/>
          </p:cNvSpPr>
          <p:nvPr/>
        </p:nvSpPr>
        <p:spPr bwMode="auto">
          <a:xfrm>
            <a:off x="4498975" y="2997200"/>
            <a:ext cx="0" cy="795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7599" name="Rectangle 17"/>
          <p:cNvSpPr>
            <a:spLocks noChangeArrowheads="1"/>
          </p:cNvSpPr>
          <p:nvPr/>
        </p:nvSpPr>
        <p:spPr bwMode="auto">
          <a:xfrm>
            <a:off x="4138613" y="32845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67600" name="Rectangle 18"/>
          <p:cNvSpPr>
            <a:spLocks noChangeArrowheads="1"/>
          </p:cNvSpPr>
          <p:nvPr/>
        </p:nvSpPr>
        <p:spPr bwMode="auto">
          <a:xfrm>
            <a:off x="2987675" y="22748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67601" name="Rectangle 19"/>
          <p:cNvSpPr>
            <a:spLocks noChangeArrowheads="1"/>
          </p:cNvSpPr>
          <p:nvPr/>
        </p:nvSpPr>
        <p:spPr bwMode="auto">
          <a:xfrm>
            <a:off x="5651500" y="22748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Op</a:t>
            </a:r>
          </a:p>
        </p:txBody>
      </p:sp>
      <p:sp>
        <p:nvSpPr>
          <p:cNvPr id="67602" name="Rectangle 20"/>
          <p:cNvSpPr>
            <a:spLocks noChangeArrowheads="1"/>
          </p:cNvSpPr>
          <p:nvPr/>
        </p:nvSpPr>
        <p:spPr bwMode="auto">
          <a:xfrm>
            <a:off x="7164388" y="40052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67603" name="Rectangle 7"/>
          <p:cNvSpPr>
            <a:spLocks noChangeArrowheads="1"/>
          </p:cNvSpPr>
          <p:nvPr/>
        </p:nvSpPr>
        <p:spPr bwMode="auto">
          <a:xfrm>
            <a:off x="611188" y="4581525"/>
            <a:ext cx="11525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67604" name="Rectangle 8"/>
          <p:cNvSpPr>
            <a:spLocks noChangeArrowheads="1"/>
          </p:cNvSpPr>
          <p:nvPr/>
        </p:nvSpPr>
        <p:spPr bwMode="auto">
          <a:xfrm>
            <a:off x="609600" y="4868863"/>
            <a:ext cx="1154113"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a‧</a:t>
            </a:r>
          </a:p>
        </p:txBody>
      </p:sp>
      <p:sp>
        <p:nvSpPr>
          <p:cNvPr id="67605" name="Rectangle 9"/>
          <p:cNvSpPr>
            <a:spLocks noChangeArrowheads="1"/>
          </p:cNvSpPr>
          <p:nvPr/>
        </p:nvSpPr>
        <p:spPr bwMode="auto">
          <a:xfrm>
            <a:off x="2124075" y="4581525"/>
            <a:ext cx="11525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67606" name="Rectangle 10"/>
          <p:cNvSpPr>
            <a:spLocks noChangeArrowheads="1"/>
          </p:cNvSpPr>
          <p:nvPr/>
        </p:nvSpPr>
        <p:spPr bwMode="auto">
          <a:xfrm>
            <a:off x="2124075" y="4868863"/>
            <a:ext cx="1152525"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b‧</a:t>
            </a:r>
            <a:r>
              <a:rPr lang="en-US" altLang="zh-TW">
                <a:latin typeface="Tahoma" pitchFamily="34" charset="0"/>
              </a:rPr>
              <a:t> </a:t>
            </a:r>
            <a:endParaRPr lang="en-US" altLang="zh-TW">
              <a:latin typeface="Times New Roman" pitchFamily="18" charset="0"/>
            </a:endParaRPr>
          </a:p>
        </p:txBody>
      </p:sp>
      <p:sp>
        <p:nvSpPr>
          <p:cNvPr id="67607" name="Rectangle 9"/>
          <p:cNvSpPr>
            <a:spLocks noChangeArrowheads="1"/>
          </p:cNvSpPr>
          <p:nvPr/>
        </p:nvSpPr>
        <p:spPr bwMode="auto">
          <a:xfrm>
            <a:off x="3708400" y="3789363"/>
            <a:ext cx="1296988"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67608" name="Rectangle 10"/>
          <p:cNvSpPr>
            <a:spLocks noChangeArrowheads="1"/>
          </p:cNvSpPr>
          <p:nvPr/>
        </p:nvSpPr>
        <p:spPr bwMode="auto">
          <a:xfrm>
            <a:off x="3708400" y="4076700"/>
            <a:ext cx="1296988"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Op → </a:t>
            </a:r>
            <a:r>
              <a:rPr lang="en-US" altLang="zh-TW">
                <a:latin typeface="Times New Roman" pitchFamily="18" charset="0"/>
              </a:rPr>
              <a:t>+‧</a:t>
            </a:r>
          </a:p>
        </p:txBody>
      </p:sp>
      <p:sp>
        <p:nvSpPr>
          <p:cNvPr id="67609" name="Line 14"/>
          <p:cNvSpPr>
            <a:spLocks noChangeShapeType="1"/>
          </p:cNvSpPr>
          <p:nvPr/>
        </p:nvSpPr>
        <p:spPr bwMode="auto">
          <a:xfrm flipH="1">
            <a:off x="1258888" y="3357563"/>
            <a:ext cx="0" cy="11509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7610" name="Line 14"/>
          <p:cNvSpPr>
            <a:spLocks noChangeShapeType="1"/>
          </p:cNvSpPr>
          <p:nvPr/>
        </p:nvSpPr>
        <p:spPr bwMode="auto">
          <a:xfrm>
            <a:off x="1978025" y="3357563"/>
            <a:ext cx="865188" cy="1223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67611" name="Rectangle 17"/>
          <p:cNvSpPr>
            <a:spLocks noChangeArrowheads="1"/>
          </p:cNvSpPr>
          <p:nvPr/>
        </p:nvSpPr>
        <p:spPr bwMode="auto">
          <a:xfrm>
            <a:off x="827088" y="37163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67612" name="Rectangle 17"/>
          <p:cNvSpPr>
            <a:spLocks noChangeArrowheads="1"/>
          </p:cNvSpPr>
          <p:nvPr/>
        </p:nvSpPr>
        <p:spPr bwMode="auto">
          <a:xfrm>
            <a:off x="2482850" y="37163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cxnSp>
        <p:nvCxnSpPr>
          <p:cNvPr id="67613" name="AutoShape 32"/>
          <p:cNvCxnSpPr>
            <a:cxnSpLocks noChangeShapeType="1"/>
            <a:stCxn id="67592" idx="2"/>
            <a:endCxn id="67606" idx="3"/>
          </p:cNvCxnSpPr>
          <p:nvPr/>
        </p:nvCxnSpPr>
        <p:spPr bwMode="auto">
          <a:xfrm rot="5400000">
            <a:off x="4266406" y="2223294"/>
            <a:ext cx="1908175" cy="3887788"/>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7614" name="AutoShape 33"/>
          <p:cNvCxnSpPr>
            <a:cxnSpLocks noChangeShapeType="1"/>
            <a:stCxn id="67592" idx="2"/>
            <a:endCxn id="67604" idx="2"/>
          </p:cNvCxnSpPr>
          <p:nvPr/>
        </p:nvCxnSpPr>
        <p:spPr bwMode="auto">
          <a:xfrm rot="5400000">
            <a:off x="3095625" y="1304925"/>
            <a:ext cx="2160588" cy="5976938"/>
          </a:xfrm>
          <a:prstGeom prst="curvedConnector3">
            <a:avLst>
              <a:gd name="adj1" fmla="val 11057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7615" name="Rectangle 17"/>
          <p:cNvSpPr>
            <a:spLocks noChangeArrowheads="1"/>
          </p:cNvSpPr>
          <p:nvPr/>
        </p:nvSpPr>
        <p:spPr bwMode="auto">
          <a:xfrm>
            <a:off x="5651500" y="42211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67616" name="Rectangle 17"/>
          <p:cNvSpPr>
            <a:spLocks noChangeArrowheads="1"/>
          </p:cNvSpPr>
          <p:nvPr/>
        </p:nvSpPr>
        <p:spPr bwMode="auto">
          <a:xfrm>
            <a:off x="4284663" y="58054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p:txBody>
          <a:bodyPr/>
          <a:lstStyle/>
          <a:p>
            <a:r>
              <a:rPr lang="en-US" altLang="zh-TW" smtClean="0"/>
              <a:t>LR(0) Action table</a:t>
            </a:r>
            <a:endParaRPr lang="zh-TW" altLang="en-US" smtClean="0"/>
          </a:p>
        </p:txBody>
      </p:sp>
      <p:graphicFrame>
        <p:nvGraphicFramePr>
          <p:cNvPr id="73816" name="Group 88"/>
          <p:cNvGraphicFramePr>
            <a:graphicFrameLocks noGrp="1"/>
          </p:cNvGraphicFramePr>
          <p:nvPr/>
        </p:nvGraphicFramePr>
        <p:xfrm>
          <a:off x="900113" y="1989138"/>
          <a:ext cx="7058025" cy="1069975"/>
        </p:xfrm>
        <a:graphic>
          <a:graphicData uri="http://schemas.openxmlformats.org/drawingml/2006/table">
            <a:tbl>
              <a:tblPr/>
              <a:tblGrid>
                <a:gridCol w="965200"/>
                <a:gridCol w="763587"/>
                <a:gridCol w="936625"/>
                <a:gridCol w="935038"/>
                <a:gridCol w="865187"/>
                <a:gridCol w="863600"/>
                <a:gridCol w="863600"/>
                <a:gridCol w="865188"/>
              </a:tblGrid>
              <a:tr h="530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a:xfrm>
            <a:off x="457200" y="274638"/>
            <a:ext cx="8229600" cy="850900"/>
          </a:xfrm>
        </p:spPr>
        <p:txBody>
          <a:bodyPr/>
          <a:lstStyle/>
          <a:p>
            <a:r>
              <a:rPr lang="en-US" altLang="zh-TW" smtClean="0"/>
              <a:t>LR(0) Go_to table</a:t>
            </a:r>
            <a:endParaRPr lang="zh-TW" altLang="en-US" smtClean="0"/>
          </a:p>
        </p:txBody>
      </p:sp>
      <p:graphicFrame>
        <p:nvGraphicFramePr>
          <p:cNvPr id="74839" name="Group 87"/>
          <p:cNvGraphicFramePr>
            <a:graphicFrameLocks noGrp="1"/>
          </p:cNvGraphicFramePr>
          <p:nvPr>
            <p:ph idx="1"/>
          </p:nvPr>
        </p:nvGraphicFramePr>
        <p:xfrm>
          <a:off x="468313" y="1341438"/>
          <a:ext cx="8229600" cy="5172078"/>
        </p:xfrm>
        <a:graphic>
          <a:graphicData uri="http://schemas.openxmlformats.org/drawingml/2006/table">
            <a:tbl>
              <a:tblPr/>
              <a:tblGrid>
                <a:gridCol w="1176337"/>
                <a:gridCol w="1174750"/>
                <a:gridCol w="1176338"/>
                <a:gridCol w="1174750"/>
                <a:gridCol w="1176337"/>
                <a:gridCol w="1174750"/>
                <a:gridCol w="1176338"/>
              </a:tblGrid>
              <a:tr h="646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6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a:xfrm>
            <a:off x="457200" y="274638"/>
            <a:ext cx="8229600" cy="706437"/>
          </a:xfrm>
        </p:spPr>
        <p:txBody>
          <a:bodyPr/>
          <a:lstStyle/>
          <a:p>
            <a:r>
              <a:rPr lang="en-US" altLang="zh-TW" sz="4000" smtClean="0"/>
              <a:t>SLR(1) Transition Diagram</a:t>
            </a:r>
            <a:endParaRPr lang="zh-TW" altLang="en-US" sz="4000" smtClean="0"/>
          </a:p>
        </p:txBody>
      </p:sp>
      <p:sp>
        <p:nvSpPr>
          <p:cNvPr id="70659" name="Rectangle 3"/>
          <p:cNvSpPr>
            <a:spLocks noChangeArrowheads="1"/>
          </p:cNvSpPr>
          <p:nvPr/>
        </p:nvSpPr>
        <p:spPr bwMode="auto">
          <a:xfrm>
            <a:off x="1042988" y="24209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70660" name="Rectangle 4"/>
          <p:cNvSpPr>
            <a:spLocks noChangeArrowheads="1"/>
          </p:cNvSpPr>
          <p:nvPr/>
        </p:nvSpPr>
        <p:spPr bwMode="auto">
          <a:xfrm>
            <a:off x="1042988" y="2708275"/>
            <a:ext cx="1584325"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a:t>
            </a:r>
            <a:r>
              <a:rPr lang="en-US" altLang="zh-TW">
                <a:latin typeface="Times New Roman" pitchFamily="18" charset="0"/>
              </a:rPr>
              <a:t>‧T Op T</a:t>
            </a:r>
            <a:endParaRPr lang="en-US" altLang="zh-TW">
              <a:latin typeface="Tahoma" pitchFamily="34" charset="0"/>
            </a:endParaRPr>
          </a:p>
          <a:p>
            <a:r>
              <a:rPr lang="en-US" altLang="zh-TW">
                <a:latin typeface="Tahoma" pitchFamily="34" charset="0"/>
              </a:rPr>
              <a:t>T </a:t>
            </a:r>
            <a:r>
              <a:rPr lang="en-US" altLang="zh-TW">
                <a:latin typeface="Times New Roman" pitchFamily="18" charset="0"/>
              </a:rPr>
              <a:t>→ ‧a</a:t>
            </a:r>
          </a:p>
          <a:p>
            <a:r>
              <a:rPr lang="en-US" altLang="zh-TW">
                <a:latin typeface="Times New Roman" pitchFamily="18" charset="0"/>
              </a:rPr>
              <a:t>T </a:t>
            </a:r>
            <a:r>
              <a:rPr lang="en-US" altLang="zh-TW"/>
              <a:t>→ ‧b</a:t>
            </a:r>
          </a:p>
        </p:txBody>
      </p:sp>
      <p:sp>
        <p:nvSpPr>
          <p:cNvPr id="70661" name="Rectangle 5"/>
          <p:cNvSpPr>
            <a:spLocks noChangeArrowheads="1"/>
          </p:cNvSpPr>
          <p:nvPr/>
        </p:nvSpPr>
        <p:spPr bwMode="auto">
          <a:xfrm>
            <a:off x="3635375" y="24209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70662" name="Rectangle 6"/>
          <p:cNvSpPr>
            <a:spLocks noChangeArrowheads="1"/>
          </p:cNvSpPr>
          <p:nvPr/>
        </p:nvSpPr>
        <p:spPr bwMode="auto">
          <a:xfrm>
            <a:off x="3635375" y="2708275"/>
            <a:ext cx="1584325" cy="792163"/>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T‧Op T</a:t>
            </a:r>
          </a:p>
          <a:p>
            <a:r>
              <a:rPr lang="en-US" altLang="zh-TW">
                <a:latin typeface="Tahoma" pitchFamily="34" charset="0"/>
              </a:rPr>
              <a:t>Op → ‧+</a:t>
            </a:r>
          </a:p>
        </p:txBody>
      </p:sp>
      <p:sp>
        <p:nvSpPr>
          <p:cNvPr id="70663" name="Rectangle 7"/>
          <p:cNvSpPr>
            <a:spLocks noChangeArrowheads="1"/>
          </p:cNvSpPr>
          <p:nvPr/>
        </p:nvSpPr>
        <p:spPr bwMode="auto">
          <a:xfrm>
            <a:off x="6372225" y="2420938"/>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70664" name="Rectangle 8"/>
          <p:cNvSpPr>
            <a:spLocks noChangeArrowheads="1"/>
          </p:cNvSpPr>
          <p:nvPr/>
        </p:nvSpPr>
        <p:spPr bwMode="auto">
          <a:xfrm>
            <a:off x="6372225" y="2708275"/>
            <a:ext cx="1584325" cy="1009650"/>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 Op</a:t>
            </a:r>
            <a:r>
              <a:rPr lang="en-US" altLang="zh-TW">
                <a:latin typeface="Times New Roman" pitchFamily="18" charset="0"/>
              </a:rPr>
              <a:t>‧T</a:t>
            </a:r>
          </a:p>
          <a:p>
            <a:r>
              <a:rPr lang="en-US" altLang="zh-TW"/>
              <a:t>T → ‧a</a:t>
            </a:r>
          </a:p>
          <a:p>
            <a:r>
              <a:rPr lang="en-US" altLang="zh-TW"/>
              <a:t>T → ‧b</a:t>
            </a:r>
          </a:p>
        </p:txBody>
      </p:sp>
      <p:sp>
        <p:nvSpPr>
          <p:cNvPr id="70665" name="Rectangle 9"/>
          <p:cNvSpPr>
            <a:spLocks noChangeArrowheads="1"/>
          </p:cNvSpPr>
          <p:nvPr/>
        </p:nvSpPr>
        <p:spPr bwMode="auto">
          <a:xfrm>
            <a:off x="6372225" y="5518150"/>
            <a:ext cx="1871663"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70666" name="Rectangle 10"/>
          <p:cNvSpPr>
            <a:spLocks noChangeArrowheads="1"/>
          </p:cNvSpPr>
          <p:nvPr/>
        </p:nvSpPr>
        <p:spPr bwMode="auto">
          <a:xfrm>
            <a:off x="6372225" y="5805488"/>
            <a:ext cx="1871663"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E → T Op T‧</a:t>
            </a:r>
            <a:r>
              <a:rPr lang="en-US" altLang="zh-TW">
                <a:solidFill>
                  <a:srgbClr val="C00000"/>
                </a:solidFill>
                <a:latin typeface="Times New Roman" pitchFamily="18" charset="0"/>
              </a:rPr>
              <a:t>{$}</a:t>
            </a:r>
          </a:p>
        </p:txBody>
      </p:sp>
      <p:sp>
        <p:nvSpPr>
          <p:cNvPr id="70667" name="Line 11"/>
          <p:cNvSpPr>
            <a:spLocks noChangeShapeType="1"/>
          </p:cNvSpPr>
          <p:nvPr/>
        </p:nvSpPr>
        <p:spPr bwMode="auto">
          <a:xfrm>
            <a:off x="2627313" y="3068638"/>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668" name="Line 12"/>
          <p:cNvSpPr>
            <a:spLocks noChangeShapeType="1"/>
          </p:cNvSpPr>
          <p:nvPr/>
        </p:nvSpPr>
        <p:spPr bwMode="auto">
          <a:xfrm>
            <a:off x="5219700" y="3068638"/>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669" name="Line 13"/>
          <p:cNvSpPr>
            <a:spLocks noChangeShapeType="1"/>
          </p:cNvSpPr>
          <p:nvPr/>
        </p:nvSpPr>
        <p:spPr bwMode="auto">
          <a:xfrm>
            <a:off x="7596188" y="3717925"/>
            <a:ext cx="0" cy="1800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670" name="Line 14"/>
          <p:cNvSpPr>
            <a:spLocks noChangeShapeType="1"/>
          </p:cNvSpPr>
          <p:nvPr/>
        </p:nvSpPr>
        <p:spPr bwMode="auto">
          <a:xfrm>
            <a:off x="4498975" y="3502025"/>
            <a:ext cx="0" cy="795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671" name="Rectangle 17"/>
          <p:cNvSpPr>
            <a:spLocks noChangeArrowheads="1"/>
          </p:cNvSpPr>
          <p:nvPr/>
        </p:nvSpPr>
        <p:spPr bwMode="auto">
          <a:xfrm>
            <a:off x="4138613" y="37893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70672" name="Rectangle 18"/>
          <p:cNvSpPr>
            <a:spLocks noChangeArrowheads="1"/>
          </p:cNvSpPr>
          <p:nvPr/>
        </p:nvSpPr>
        <p:spPr bwMode="auto">
          <a:xfrm>
            <a:off x="2987675" y="27797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70673" name="Rectangle 19"/>
          <p:cNvSpPr>
            <a:spLocks noChangeArrowheads="1"/>
          </p:cNvSpPr>
          <p:nvPr/>
        </p:nvSpPr>
        <p:spPr bwMode="auto">
          <a:xfrm>
            <a:off x="5651500" y="27797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Op</a:t>
            </a:r>
          </a:p>
        </p:txBody>
      </p:sp>
      <p:sp>
        <p:nvSpPr>
          <p:cNvPr id="70674" name="Rectangle 20"/>
          <p:cNvSpPr>
            <a:spLocks noChangeArrowheads="1"/>
          </p:cNvSpPr>
          <p:nvPr/>
        </p:nvSpPr>
        <p:spPr bwMode="auto">
          <a:xfrm>
            <a:off x="7164388" y="45100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70675" name="Rectangle 7"/>
          <p:cNvSpPr>
            <a:spLocks noChangeArrowheads="1"/>
          </p:cNvSpPr>
          <p:nvPr/>
        </p:nvSpPr>
        <p:spPr bwMode="auto">
          <a:xfrm>
            <a:off x="250825" y="5086350"/>
            <a:ext cx="1512888"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70676" name="Rectangle 8"/>
          <p:cNvSpPr>
            <a:spLocks noChangeArrowheads="1"/>
          </p:cNvSpPr>
          <p:nvPr/>
        </p:nvSpPr>
        <p:spPr bwMode="auto">
          <a:xfrm>
            <a:off x="250825" y="5373688"/>
            <a:ext cx="1512888"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a‧</a:t>
            </a:r>
            <a:r>
              <a:rPr lang="en-US" altLang="zh-TW">
                <a:solidFill>
                  <a:srgbClr val="C00000"/>
                </a:solidFill>
                <a:latin typeface="Times New Roman" pitchFamily="18" charset="0"/>
              </a:rPr>
              <a:t>{+ $}</a:t>
            </a:r>
          </a:p>
        </p:txBody>
      </p:sp>
      <p:sp>
        <p:nvSpPr>
          <p:cNvPr id="70677" name="Rectangle 9"/>
          <p:cNvSpPr>
            <a:spLocks noChangeArrowheads="1"/>
          </p:cNvSpPr>
          <p:nvPr/>
        </p:nvSpPr>
        <p:spPr bwMode="auto">
          <a:xfrm>
            <a:off x="2124075" y="5086350"/>
            <a:ext cx="1511300"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70678" name="Rectangle 10"/>
          <p:cNvSpPr>
            <a:spLocks noChangeArrowheads="1"/>
          </p:cNvSpPr>
          <p:nvPr/>
        </p:nvSpPr>
        <p:spPr bwMode="auto">
          <a:xfrm>
            <a:off x="2124075" y="5373688"/>
            <a:ext cx="1511300"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b‧</a:t>
            </a:r>
            <a:r>
              <a:rPr lang="en-US" altLang="zh-TW">
                <a:solidFill>
                  <a:srgbClr val="C00000"/>
                </a:solidFill>
                <a:latin typeface="Times New Roman" pitchFamily="18" charset="0"/>
              </a:rPr>
              <a:t>{+ $}</a:t>
            </a:r>
            <a:r>
              <a:rPr lang="en-US" altLang="zh-TW">
                <a:solidFill>
                  <a:srgbClr val="C00000"/>
                </a:solidFill>
                <a:latin typeface="Tahoma" pitchFamily="34" charset="0"/>
              </a:rPr>
              <a:t> </a:t>
            </a:r>
            <a:endParaRPr lang="en-US" altLang="zh-TW">
              <a:solidFill>
                <a:srgbClr val="C00000"/>
              </a:solidFill>
              <a:latin typeface="Times New Roman" pitchFamily="18" charset="0"/>
            </a:endParaRPr>
          </a:p>
        </p:txBody>
      </p:sp>
      <p:sp>
        <p:nvSpPr>
          <p:cNvPr id="70679" name="Rectangle 9"/>
          <p:cNvSpPr>
            <a:spLocks noChangeArrowheads="1"/>
          </p:cNvSpPr>
          <p:nvPr/>
        </p:nvSpPr>
        <p:spPr bwMode="auto">
          <a:xfrm>
            <a:off x="3708400" y="4294188"/>
            <a:ext cx="1655763"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70680" name="Rectangle 10"/>
          <p:cNvSpPr>
            <a:spLocks noChangeArrowheads="1"/>
          </p:cNvSpPr>
          <p:nvPr/>
        </p:nvSpPr>
        <p:spPr bwMode="auto">
          <a:xfrm>
            <a:off x="3708400" y="4581525"/>
            <a:ext cx="1655763"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Op → </a:t>
            </a:r>
            <a:r>
              <a:rPr lang="en-US" altLang="zh-TW">
                <a:latin typeface="Times New Roman" pitchFamily="18" charset="0"/>
              </a:rPr>
              <a:t>+‧</a:t>
            </a:r>
            <a:r>
              <a:rPr lang="en-US" altLang="zh-TW">
                <a:solidFill>
                  <a:srgbClr val="C00000"/>
                </a:solidFill>
                <a:latin typeface="Times New Roman" pitchFamily="18" charset="0"/>
              </a:rPr>
              <a:t>{a b}</a:t>
            </a:r>
          </a:p>
        </p:txBody>
      </p:sp>
      <p:sp>
        <p:nvSpPr>
          <p:cNvPr id="70681" name="Line 14"/>
          <p:cNvSpPr>
            <a:spLocks noChangeShapeType="1"/>
          </p:cNvSpPr>
          <p:nvPr/>
        </p:nvSpPr>
        <p:spPr bwMode="auto">
          <a:xfrm flipH="1">
            <a:off x="1258888" y="3862388"/>
            <a:ext cx="0" cy="11509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682" name="Line 14"/>
          <p:cNvSpPr>
            <a:spLocks noChangeShapeType="1"/>
          </p:cNvSpPr>
          <p:nvPr/>
        </p:nvSpPr>
        <p:spPr bwMode="auto">
          <a:xfrm>
            <a:off x="1978025" y="3862388"/>
            <a:ext cx="865188" cy="1223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683" name="Rectangle 17"/>
          <p:cNvSpPr>
            <a:spLocks noChangeArrowheads="1"/>
          </p:cNvSpPr>
          <p:nvPr/>
        </p:nvSpPr>
        <p:spPr bwMode="auto">
          <a:xfrm>
            <a:off x="827088" y="42211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70684" name="Rectangle 17"/>
          <p:cNvSpPr>
            <a:spLocks noChangeArrowheads="1"/>
          </p:cNvSpPr>
          <p:nvPr/>
        </p:nvSpPr>
        <p:spPr bwMode="auto">
          <a:xfrm>
            <a:off x="2482850" y="42211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cxnSp>
        <p:nvCxnSpPr>
          <p:cNvPr id="70685" name="AutoShape 30"/>
          <p:cNvCxnSpPr>
            <a:cxnSpLocks noChangeShapeType="1"/>
            <a:stCxn id="70664" idx="2"/>
            <a:endCxn id="70678" idx="3"/>
          </p:cNvCxnSpPr>
          <p:nvPr/>
        </p:nvCxnSpPr>
        <p:spPr bwMode="auto">
          <a:xfrm rot="5400000">
            <a:off x="4445794" y="2907506"/>
            <a:ext cx="1908175" cy="352901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0686" name="AutoShape 31"/>
          <p:cNvCxnSpPr>
            <a:cxnSpLocks noChangeShapeType="1"/>
            <a:stCxn id="70664" idx="2"/>
            <a:endCxn id="70676" idx="2"/>
          </p:cNvCxnSpPr>
          <p:nvPr/>
        </p:nvCxnSpPr>
        <p:spPr bwMode="auto">
          <a:xfrm rot="5400000">
            <a:off x="3005932" y="1720056"/>
            <a:ext cx="2160588" cy="6156325"/>
          </a:xfrm>
          <a:prstGeom prst="curvedConnector3">
            <a:avLst>
              <a:gd name="adj1" fmla="val 11057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0687" name="Rectangle 17"/>
          <p:cNvSpPr>
            <a:spLocks noChangeArrowheads="1"/>
          </p:cNvSpPr>
          <p:nvPr/>
        </p:nvSpPr>
        <p:spPr bwMode="auto">
          <a:xfrm>
            <a:off x="5651500" y="47259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70688" name="Rectangle 17"/>
          <p:cNvSpPr>
            <a:spLocks noChangeArrowheads="1"/>
          </p:cNvSpPr>
          <p:nvPr/>
        </p:nvSpPr>
        <p:spPr bwMode="auto">
          <a:xfrm>
            <a:off x="4284663" y="63103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70689" name="Rectangle 34"/>
          <p:cNvSpPr>
            <a:spLocks noGrp="1"/>
          </p:cNvSpPr>
          <p:nvPr>
            <p:ph type="body" idx="1"/>
          </p:nvPr>
        </p:nvSpPr>
        <p:spPr>
          <a:xfrm>
            <a:off x="468313" y="1052513"/>
            <a:ext cx="8229600" cy="1008062"/>
          </a:xfrm>
        </p:spPr>
        <p:txBody>
          <a:bodyPr/>
          <a:lstStyle/>
          <a:p>
            <a:pPr>
              <a:lnSpc>
                <a:spcPct val="90000"/>
              </a:lnSpc>
              <a:buFontTx/>
              <a:buNone/>
            </a:pPr>
            <a:r>
              <a:rPr lang="en-US" altLang="zh-TW" sz="2800" smtClean="0"/>
              <a:t>Simply add Follow(N) as look-ahead to the state </a:t>
            </a:r>
          </a:p>
          <a:p>
            <a:pPr>
              <a:lnSpc>
                <a:spcPct val="90000"/>
              </a:lnSpc>
              <a:buFontTx/>
              <a:buNone/>
            </a:pPr>
            <a:r>
              <a:rPr lang="en-US" altLang="zh-TW" sz="2800" smtClean="0"/>
              <a:t>that is about to do N reduction.</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228600"/>
            <a:ext cx="8229600" cy="1143000"/>
          </a:xfrm>
        </p:spPr>
        <p:txBody>
          <a:bodyPr/>
          <a:lstStyle/>
          <a:p>
            <a:r>
              <a:rPr lang="en-US" altLang="zh-TW" smtClean="0"/>
              <a:t>SLR(1) Action table</a:t>
            </a:r>
            <a:endParaRPr lang="zh-TW" altLang="en-US" smtClean="0"/>
          </a:p>
        </p:txBody>
      </p:sp>
      <p:graphicFrame>
        <p:nvGraphicFramePr>
          <p:cNvPr id="102503" name="Group 103"/>
          <p:cNvGraphicFramePr>
            <a:graphicFrameLocks noGrp="1"/>
          </p:cNvGraphicFramePr>
          <p:nvPr>
            <p:ph idx="1"/>
          </p:nvPr>
        </p:nvGraphicFramePr>
        <p:xfrm>
          <a:off x="914400" y="1905000"/>
          <a:ext cx="7315200" cy="3886201"/>
        </p:xfrm>
        <a:graphic>
          <a:graphicData uri="http://schemas.openxmlformats.org/drawingml/2006/table">
            <a:tbl>
              <a:tblPr/>
              <a:tblGrid>
                <a:gridCol w="1150938"/>
                <a:gridCol w="903287"/>
                <a:gridCol w="904875"/>
                <a:gridCol w="903288"/>
                <a:gridCol w="904875"/>
                <a:gridCol w="904875"/>
                <a:gridCol w="820737"/>
                <a:gridCol w="822325"/>
              </a:tblGrid>
              <a:tr h="765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9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1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9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1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p:txBody>
          <a:bodyPr/>
          <a:lstStyle/>
          <a:p>
            <a:r>
              <a:rPr lang="en-US" altLang="zh-TW" smtClean="0"/>
              <a:t>SLR(1) Go_to table</a:t>
            </a:r>
            <a:endParaRPr lang="zh-TW" altLang="en-US" smtClean="0"/>
          </a:p>
        </p:txBody>
      </p:sp>
      <p:sp>
        <p:nvSpPr>
          <p:cNvPr id="72707" name="Rectangle 3"/>
          <p:cNvSpPr>
            <a:spLocks noGrp="1"/>
          </p:cNvSpPr>
          <p:nvPr>
            <p:ph type="body" idx="1"/>
          </p:nvPr>
        </p:nvSpPr>
        <p:spPr/>
        <p:txBody>
          <a:bodyPr/>
          <a:lstStyle/>
          <a:p>
            <a:pPr>
              <a:buFontTx/>
              <a:buNone/>
            </a:pPr>
            <a:endParaRPr lang="en-US" altLang="zh-TW" sz="2800" smtClean="0"/>
          </a:p>
          <a:p>
            <a:pPr>
              <a:buFontTx/>
              <a:buNone/>
            </a:pPr>
            <a:r>
              <a:rPr lang="en-US" altLang="zh-TW" sz="2800" smtClean="0"/>
              <a:t>    The SLR(1) goto table is the same as </a:t>
            </a:r>
          </a:p>
          <a:p>
            <a:pPr>
              <a:buFontTx/>
              <a:buNone/>
            </a:pPr>
            <a:r>
              <a:rPr lang="en-US" altLang="zh-TW" sz="2800" smtClean="0"/>
              <a:t>    that of LR(0).</a:t>
            </a:r>
          </a:p>
          <a:p>
            <a:pPr>
              <a:buFontTx/>
              <a:buNone/>
            </a:pPr>
            <a:endParaRPr lang="en-US" altLang="zh-TW" sz="2800" smtClean="0"/>
          </a:p>
          <a:p>
            <a:pPr>
              <a:buFontTx/>
              <a:buNone/>
            </a:pPr>
            <a:r>
              <a:rPr lang="en-US" altLang="zh-TW" sz="2800" smtClean="0"/>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solidFill>
                  <a:srgbClr val="FF0000"/>
                </a:solidFill>
              </a:rPr>
              <a:t>NOTES</a:t>
            </a:r>
            <a:endParaRPr lang="zh-TW" altLang="en-US" dirty="0">
              <a:solidFill>
                <a:srgbClr val="FF0000"/>
              </a:solidFill>
            </a:endParaRPr>
          </a:p>
        </p:txBody>
      </p:sp>
      <p:sp>
        <p:nvSpPr>
          <p:cNvPr id="4" name="內容版面配置區 3"/>
          <p:cNvSpPr>
            <a:spLocks noGrp="1"/>
          </p:cNvSpPr>
          <p:nvPr>
            <p:ph idx="1"/>
          </p:nvPr>
        </p:nvSpPr>
        <p:spPr/>
        <p:txBody>
          <a:bodyPr/>
          <a:lstStyle/>
          <a:p>
            <a:r>
              <a:rPr lang="en-US" altLang="zh-TW" dirty="0" smtClean="0"/>
              <a:t>As described in CH5, basically this is still a kind of </a:t>
            </a:r>
            <a:r>
              <a:rPr lang="en-US" altLang="zh-TW" dirty="0" smtClean="0">
                <a:solidFill>
                  <a:srgbClr val="FF0000"/>
                </a:solidFill>
              </a:rPr>
              <a:t>pushdown automata</a:t>
            </a:r>
            <a:r>
              <a:rPr lang="en-US" altLang="zh-TW" dirty="0" smtClean="0"/>
              <a:t>. Remember that CFG and pushdown automata are computationally equivalent </a:t>
            </a:r>
            <a:endParaRPr lang="zh-TW" altLang="en-US" dirty="0"/>
          </a:p>
        </p:txBody>
      </p:sp>
      <p:sp>
        <p:nvSpPr>
          <p:cNvPr id="2" name="投影片編號版面配置區 1"/>
          <p:cNvSpPr>
            <a:spLocks noGrp="1"/>
          </p:cNvSpPr>
          <p:nvPr>
            <p:ph type="sldNum" sz="quarter" idx="12"/>
          </p:nvPr>
        </p:nvSpPr>
        <p:spPr/>
        <p:txBody>
          <a:bodyPr/>
          <a:lstStyle/>
          <a:p>
            <a:pPr>
              <a:defRPr/>
            </a:pPr>
            <a:fld id="{7D84A920-7CCE-4C46-8D77-731225EBB3AB}" type="slidenum">
              <a:rPr lang="en-US" altLang="zh-TW" smtClean="0"/>
              <a:pPr>
                <a:defRPr/>
              </a:pPr>
              <a:t>8</a:t>
            </a:fld>
            <a:endParaRPr lang="en-US" altLang="zh-TW"/>
          </a:p>
        </p:txBody>
      </p:sp>
      <p:pic>
        <p:nvPicPr>
          <p:cNvPr id="103426" name="Picture 2" descr="File:Pushdown-overview.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191000"/>
            <a:ext cx="3457575" cy="178117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5" name="筆跡 4"/>
              <p14:cNvContentPartPr/>
              <p14:nvPr/>
            </p14:nvContentPartPr>
            <p14:xfrm>
              <a:off x="921600" y="2152440"/>
              <a:ext cx="6672600" cy="2566080"/>
            </p14:xfrm>
          </p:contentPart>
        </mc:Choice>
        <mc:Fallback>
          <p:pic>
            <p:nvPicPr>
              <p:cNvPr id="5" name="筆跡 4"/>
              <p:cNvPicPr/>
              <p:nvPr/>
            </p:nvPicPr>
            <p:blipFill>
              <a:blip r:embed="rId4"/>
              <a:stretch>
                <a:fillRect/>
              </a:stretch>
            </p:blipFill>
            <p:spPr>
              <a:xfrm>
                <a:off x="913320" y="2145240"/>
                <a:ext cx="6686280" cy="2581200"/>
              </a:xfrm>
              <a:prstGeom prst="rect">
                <a:avLst/>
              </a:prstGeom>
            </p:spPr>
          </p:pic>
        </mc:Fallback>
      </mc:AlternateContent>
    </p:spTree>
    <p:extLst>
      <p:ext uri="{BB962C8B-B14F-4D97-AF65-F5344CB8AC3E}">
        <p14:creationId xmlns:p14="http://schemas.microsoft.com/office/powerpoint/2010/main" val="153807835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a:xfrm>
            <a:off x="457200" y="274638"/>
            <a:ext cx="8229600" cy="639762"/>
          </a:xfrm>
        </p:spPr>
        <p:txBody>
          <a:bodyPr/>
          <a:lstStyle/>
          <a:p>
            <a:r>
              <a:rPr lang="en-US" altLang="zh-TW" sz="4000" smtClean="0"/>
              <a:t>LR(1) Transition Diagram</a:t>
            </a:r>
            <a:endParaRPr lang="zh-TW" altLang="en-US" sz="4000" smtClean="0"/>
          </a:p>
        </p:txBody>
      </p:sp>
      <p:sp>
        <p:nvSpPr>
          <p:cNvPr id="73731" name="Rectangle 3"/>
          <p:cNvSpPr>
            <a:spLocks noGrp="1"/>
          </p:cNvSpPr>
          <p:nvPr>
            <p:ph type="body" idx="1"/>
          </p:nvPr>
        </p:nvSpPr>
        <p:spPr>
          <a:xfrm>
            <a:off x="468313" y="1125538"/>
            <a:ext cx="8229600" cy="1323975"/>
          </a:xfrm>
        </p:spPr>
        <p:txBody>
          <a:bodyPr/>
          <a:lstStyle/>
          <a:p>
            <a:pPr>
              <a:buFontTx/>
              <a:buNone/>
            </a:pPr>
            <a:r>
              <a:rPr lang="en-US" altLang="zh-TW" smtClean="0"/>
              <a:t>Add look-ahead sets when about to reduce.</a:t>
            </a:r>
          </a:p>
        </p:txBody>
      </p:sp>
      <p:sp>
        <p:nvSpPr>
          <p:cNvPr id="73732" name="Rectangle 3"/>
          <p:cNvSpPr>
            <a:spLocks noChangeArrowheads="1"/>
          </p:cNvSpPr>
          <p:nvPr/>
        </p:nvSpPr>
        <p:spPr bwMode="auto">
          <a:xfrm>
            <a:off x="611188" y="2420938"/>
            <a:ext cx="20161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73733" name="Rectangle 4"/>
          <p:cNvSpPr>
            <a:spLocks noChangeArrowheads="1"/>
          </p:cNvSpPr>
          <p:nvPr/>
        </p:nvSpPr>
        <p:spPr bwMode="auto">
          <a:xfrm>
            <a:off x="611188" y="2708275"/>
            <a:ext cx="2016125"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a:t>
            </a:r>
            <a:r>
              <a:rPr lang="en-US" altLang="zh-TW">
                <a:latin typeface="Times New Roman" pitchFamily="18" charset="0"/>
              </a:rPr>
              <a:t>‧T Op T {$}</a:t>
            </a:r>
            <a:endParaRPr lang="en-US" altLang="zh-TW">
              <a:latin typeface="Tahoma" pitchFamily="34" charset="0"/>
            </a:endParaRPr>
          </a:p>
          <a:p>
            <a:r>
              <a:rPr lang="en-US" altLang="zh-TW">
                <a:latin typeface="Tahoma" pitchFamily="34" charset="0"/>
              </a:rPr>
              <a:t>T </a:t>
            </a:r>
            <a:r>
              <a:rPr lang="en-US" altLang="zh-TW">
                <a:latin typeface="Times New Roman" pitchFamily="18" charset="0"/>
              </a:rPr>
              <a:t>→ ‧a           {+}</a:t>
            </a:r>
          </a:p>
          <a:p>
            <a:r>
              <a:rPr lang="en-US" altLang="zh-TW">
                <a:latin typeface="Times New Roman" pitchFamily="18" charset="0"/>
              </a:rPr>
              <a:t>T </a:t>
            </a:r>
            <a:r>
              <a:rPr lang="en-US" altLang="zh-TW"/>
              <a:t>→ ‧b          {+}</a:t>
            </a:r>
          </a:p>
        </p:txBody>
      </p:sp>
      <p:sp>
        <p:nvSpPr>
          <p:cNvPr id="73734" name="Rectangle 5"/>
          <p:cNvSpPr>
            <a:spLocks noChangeArrowheads="1"/>
          </p:cNvSpPr>
          <p:nvPr/>
        </p:nvSpPr>
        <p:spPr bwMode="auto">
          <a:xfrm>
            <a:off x="3635375" y="2420938"/>
            <a:ext cx="1944688"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73735" name="Rectangle 6"/>
          <p:cNvSpPr>
            <a:spLocks noChangeArrowheads="1"/>
          </p:cNvSpPr>
          <p:nvPr/>
        </p:nvSpPr>
        <p:spPr bwMode="auto">
          <a:xfrm>
            <a:off x="3635375" y="2708275"/>
            <a:ext cx="1944688" cy="792163"/>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T‧Op T {$}</a:t>
            </a:r>
          </a:p>
          <a:p>
            <a:r>
              <a:rPr lang="en-US" altLang="zh-TW">
                <a:latin typeface="Times New Roman" pitchFamily="18" charset="0"/>
              </a:rPr>
              <a:t>Op → ‧+     {a b}</a:t>
            </a:r>
          </a:p>
        </p:txBody>
      </p:sp>
      <p:sp>
        <p:nvSpPr>
          <p:cNvPr id="73736" name="Rectangle 7"/>
          <p:cNvSpPr>
            <a:spLocks noChangeArrowheads="1"/>
          </p:cNvSpPr>
          <p:nvPr/>
        </p:nvSpPr>
        <p:spPr bwMode="auto">
          <a:xfrm>
            <a:off x="6372225" y="2420938"/>
            <a:ext cx="20161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73737" name="Rectangle 8"/>
          <p:cNvSpPr>
            <a:spLocks noChangeArrowheads="1"/>
          </p:cNvSpPr>
          <p:nvPr/>
        </p:nvSpPr>
        <p:spPr bwMode="auto">
          <a:xfrm>
            <a:off x="6372225" y="2708275"/>
            <a:ext cx="2016125" cy="1009650"/>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 Op</a:t>
            </a:r>
            <a:r>
              <a:rPr lang="en-US" altLang="zh-TW">
                <a:latin typeface="Times New Roman" pitchFamily="18" charset="0"/>
              </a:rPr>
              <a:t>‧T {$}</a:t>
            </a:r>
          </a:p>
          <a:p>
            <a:r>
              <a:rPr lang="en-US" altLang="zh-TW">
                <a:latin typeface="Times New Roman" pitchFamily="18" charset="0"/>
              </a:rPr>
              <a:t>T → ‧a           {$}</a:t>
            </a:r>
          </a:p>
          <a:p>
            <a:r>
              <a:rPr lang="en-US" altLang="zh-TW">
                <a:latin typeface="Times New Roman" pitchFamily="18" charset="0"/>
              </a:rPr>
              <a:t>T → ‧b           {$}</a:t>
            </a:r>
          </a:p>
        </p:txBody>
      </p:sp>
      <p:sp>
        <p:nvSpPr>
          <p:cNvPr id="73738" name="Rectangle 9"/>
          <p:cNvSpPr>
            <a:spLocks noChangeArrowheads="1"/>
          </p:cNvSpPr>
          <p:nvPr/>
        </p:nvSpPr>
        <p:spPr bwMode="auto">
          <a:xfrm>
            <a:off x="7019925" y="5516563"/>
            <a:ext cx="1871663"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73739" name="Rectangle 10"/>
          <p:cNvSpPr>
            <a:spLocks noChangeArrowheads="1"/>
          </p:cNvSpPr>
          <p:nvPr/>
        </p:nvSpPr>
        <p:spPr bwMode="auto">
          <a:xfrm>
            <a:off x="7019925" y="5803900"/>
            <a:ext cx="1871663" cy="504825"/>
          </a:xfrm>
          <a:prstGeom prst="rect">
            <a:avLst/>
          </a:prstGeom>
          <a:solidFill>
            <a:schemeClr val="bg1"/>
          </a:solidFill>
          <a:ln w="9525">
            <a:solidFill>
              <a:schemeClr val="tx1"/>
            </a:solidFill>
            <a:miter lim="800000"/>
            <a:headEnd/>
            <a:tailEnd/>
          </a:ln>
        </p:spPr>
        <p:txBody>
          <a:bodyPr wrap="none" anchor="ctr"/>
          <a:lstStyle/>
          <a:p>
            <a:r>
              <a:rPr lang="en-US" altLang="zh-TW"/>
              <a:t>E → T Op T‧{$}</a:t>
            </a:r>
          </a:p>
        </p:txBody>
      </p:sp>
      <p:sp>
        <p:nvSpPr>
          <p:cNvPr id="73740" name="Line 11"/>
          <p:cNvSpPr>
            <a:spLocks noChangeShapeType="1"/>
          </p:cNvSpPr>
          <p:nvPr/>
        </p:nvSpPr>
        <p:spPr bwMode="auto">
          <a:xfrm>
            <a:off x="2627313" y="3068638"/>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741" name="Line 12"/>
          <p:cNvSpPr>
            <a:spLocks noChangeShapeType="1"/>
          </p:cNvSpPr>
          <p:nvPr/>
        </p:nvSpPr>
        <p:spPr bwMode="auto">
          <a:xfrm>
            <a:off x="5580063" y="306863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742" name="Line 13"/>
          <p:cNvSpPr>
            <a:spLocks noChangeShapeType="1"/>
          </p:cNvSpPr>
          <p:nvPr/>
        </p:nvSpPr>
        <p:spPr bwMode="auto">
          <a:xfrm>
            <a:off x="7596188" y="3717925"/>
            <a:ext cx="0" cy="1800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743" name="Line 14"/>
          <p:cNvSpPr>
            <a:spLocks noChangeShapeType="1"/>
          </p:cNvSpPr>
          <p:nvPr/>
        </p:nvSpPr>
        <p:spPr bwMode="auto">
          <a:xfrm>
            <a:off x="4498975" y="3502025"/>
            <a:ext cx="1588"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744" name="Rectangle 17"/>
          <p:cNvSpPr>
            <a:spLocks noChangeArrowheads="1"/>
          </p:cNvSpPr>
          <p:nvPr/>
        </p:nvSpPr>
        <p:spPr bwMode="auto">
          <a:xfrm>
            <a:off x="4140200" y="37163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73745" name="Rectangle 18"/>
          <p:cNvSpPr>
            <a:spLocks noChangeArrowheads="1"/>
          </p:cNvSpPr>
          <p:nvPr/>
        </p:nvSpPr>
        <p:spPr bwMode="auto">
          <a:xfrm>
            <a:off x="2987675" y="27797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73746" name="Rectangle 19"/>
          <p:cNvSpPr>
            <a:spLocks noChangeArrowheads="1"/>
          </p:cNvSpPr>
          <p:nvPr/>
        </p:nvSpPr>
        <p:spPr bwMode="auto">
          <a:xfrm>
            <a:off x="5795963" y="278130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Op</a:t>
            </a:r>
          </a:p>
        </p:txBody>
      </p:sp>
      <p:sp>
        <p:nvSpPr>
          <p:cNvPr id="73747" name="Rectangle 20"/>
          <p:cNvSpPr>
            <a:spLocks noChangeArrowheads="1"/>
          </p:cNvSpPr>
          <p:nvPr/>
        </p:nvSpPr>
        <p:spPr bwMode="auto">
          <a:xfrm>
            <a:off x="7164388" y="45100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73748" name="Rectangle 7"/>
          <p:cNvSpPr>
            <a:spLocks noChangeArrowheads="1"/>
          </p:cNvSpPr>
          <p:nvPr/>
        </p:nvSpPr>
        <p:spPr bwMode="auto">
          <a:xfrm>
            <a:off x="177800" y="4797425"/>
            <a:ext cx="1512888"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73749" name="Rectangle 8"/>
          <p:cNvSpPr>
            <a:spLocks noChangeArrowheads="1"/>
          </p:cNvSpPr>
          <p:nvPr/>
        </p:nvSpPr>
        <p:spPr bwMode="auto">
          <a:xfrm>
            <a:off x="177800" y="5084763"/>
            <a:ext cx="1512888"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a‧{+}</a:t>
            </a:r>
          </a:p>
        </p:txBody>
      </p:sp>
      <p:sp>
        <p:nvSpPr>
          <p:cNvPr id="73750" name="Rectangle 9"/>
          <p:cNvSpPr>
            <a:spLocks noChangeArrowheads="1"/>
          </p:cNvSpPr>
          <p:nvPr/>
        </p:nvSpPr>
        <p:spPr bwMode="auto">
          <a:xfrm>
            <a:off x="2051050" y="4797425"/>
            <a:ext cx="1511300"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73751" name="Rectangle 10"/>
          <p:cNvSpPr>
            <a:spLocks noChangeArrowheads="1"/>
          </p:cNvSpPr>
          <p:nvPr/>
        </p:nvSpPr>
        <p:spPr bwMode="auto">
          <a:xfrm>
            <a:off x="2051050" y="5084763"/>
            <a:ext cx="1511300"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b‧{+}</a:t>
            </a:r>
            <a:r>
              <a:rPr lang="en-US" altLang="zh-TW">
                <a:latin typeface="Tahoma" pitchFamily="34" charset="0"/>
              </a:rPr>
              <a:t> </a:t>
            </a:r>
            <a:endParaRPr lang="en-US" altLang="zh-TW">
              <a:latin typeface="Times New Roman" pitchFamily="18" charset="0"/>
            </a:endParaRPr>
          </a:p>
        </p:txBody>
      </p:sp>
      <p:sp>
        <p:nvSpPr>
          <p:cNvPr id="73752" name="Rectangle 9"/>
          <p:cNvSpPr>
            <a:spLocks noChangeArrowheads="1"/>
          </p:cNvSpPr>
          <p:nvPr/>
        </p:nvSpPr>
        <p:spPr bwMode="auto">
          <a:xfrm>
            <a:off x="3708400" y="4076700"/>
            <a:ext cx="1655763"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73753" name="Rectangle 10"/>
          <p:cNvSpPr>
            <a:spLocks noChangeArrowheads="1"/>
          </p:cNvSpPr>
          <p:nvPr/>
        </p:nvSpPr>
        <p:spPr bwMode="auto">
          <a:xfrm>
            <a:off x="3708400" y="4364038"/>
            <a:ext cx="1655763"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Op → </a:t>
            </a:r>
            <a:r>
              <a:rPr lang="en-US" altLang="zh-TW">
                <a:latin typeface="Times New Roman" pitchFamily="18" charset="0"/>
              </a:rPr>
              <a:t>+‧{a b}</a:t>
            </a:r>
          </a:p>
        </p:txBody>
      </p:sp>
      <p:sp>
        <p:nvSpPr>
          <p:cNvPr id="73754" name="Line 14"/>
          <p:cNvSpPr>
            <a:spLocks noChangeShapeType="1"/>
          </p:cNvSpPr>
          <p:nvPr/>
        </p:nvSpPr>
        <p:spPr bwMode="auto">
          <a:xfrm flipH="1">
            <a:off x="1258888" y="3860800"/>
            <a:ext cx="0"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755" name="Line 14"/>
          <p:cNvSpPr>
            <a:spLocks noChangeShapeType="1"/>
          </p:cNvSpPr>
          <p:nvPr/>
        </p:nvSpPr>
        <p:spPr bwMode="auto">
          <a:xfrm>
            <a:off x="1978025" y="3862388"/>
            <a:ext cx="722313" cy="935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756" name="Rectangle 17"/>
          <p:cNvSpPr>
            <a:spLocks noChangeArrowheads="1"/>
          </p:cNvSpPr>
          <p:nvPr/>
        </p:nvSpPr>
        <p:spPr bwMode="auto">
          <a:xfrm>
            <a:off x="827088" y="42211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73757" name="Rectangle 17"/>
          <p:cNvSpPr>
            <a:spLocks noChangeArrowheads="1"/>
          </p:cNvSpPr>
          <p:nvPr/>
        </p:nvSpPr>
        <p:spPr bwMode="auto">
          <a:xfrm>
            <a:off x="2482850" y="42211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73758" name="Rectangle 17"/>
          <p:cNvSpPr>
            <a:spLocks noChangeArrowheads="1"/>
          </p:cNvSpPr>
          <p:nvPr/>
        </p:nvSpPr>
        <p:spPr bwMode="auto">
          <a:xfrm>
            <a:off x="6516688" y="48688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73759" name="Rectangle 17"/>
          <p:cNvSpPr>
            <a:spLocks noChangeArrowheads="1"/>
          </p:cNvSpPr>
          <p:nvPr/>
        </p:nvSpPr>
        <p:spPr bwMode="auto">
          <a:xfrm>
            <a:off x="5076825" y="53006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73760" name="Rectangle 7"/>
          <p:cNvSpPr>
            <a:spLocks noChangeArrowheads="1"/>
          </p:cNvSpPr>
          <p:nvPr/>
        </p:nvSpPr>
        <p:spPr bwMode="auto">
          <a:xfrm>
            <a:off x="3130550" y="5876925"/>
            <a:ext cx="1512888"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7</a:t>
            </a:r>
          </a:p>
        </p:txBody>
      </p:sp>
      <p:sp>
        <p:nvSpPr>
          <p:cNvPr id="73761" name="Rectangle 8"/>
          <p:cNvSpPr>
            <a:spLocks noChangeArrowheads="1"/>
          </p:cNvSpPr>
          <p:nvPr/>
        </p:nvSpPr>
        <p:spPr bwMode="auto">
          <a:xfrm>
            <a:off x="3130550" y="6164263"/>
            <a:ext cx="1512888"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a‧{$}</a:t>
            </a:r>
          </a:p>
        </p:txBody>
      </p:sp>
      <p:sp>
        <p:nvSpPr>
          <p:cNvPr id="73762" name="Rectangle 9"/>
          <p:cNvSpPr>
            <a:spLocks noChangeArrowheads="1"/>
          </p:cNvSpPr>
          <p:nvPr/>
        </p:nvSpPr>
        <p:spPr bwMode="auto">
          <a:xfrm>
            <a:off x="5003800" y="5876925"/>
            <a:ext cx="1511300"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8</a:t>
            </a:r>
          </a:p>
        </p:txBody>
      </p:sp>
      <p:sp>
        <p:nvSpPr>
          <p:cNvPr id="73763" name="Rectangle 10"/>
          <p:cNvSpPr>
            <a:spLocks noChangeArrowheads="1"/>
          </p:cNvSpPr>
          <p:nvPr/>
        </p:nvSpPr>
        <p:spPr bwMode="auto">
          <a:xfrm>
            <a:off x="5003800" y="6164263"/>
            <a:ext cx="1511300"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b‧{$}</a:t>
            </a:r>
            <a:r>
              <a:rPr lang="en-US" altLang="zh-TW">
                <a:latin typeface="Tahoma" pitchFamily="34" charset="0"/>
              </a:rPr>
              <a:t> </a:t>
            </a:r>
            <a:endParaRPr lang="en-US" altLang="zh-TW">
              <a:latin typeface="Times New Roman" pitchFamily="18" charset="0"/>
            </a:endParaRPr>
          </a:p>
        </p:txBody>
      </p:sp>
      <p:sp>
        <p:nvSpPr>
          <p:cNvPr id="73764" name="Line 38"/>
          <p:cNvSpPr>
            <a:spLocks noChangeShapeType="1"/>
          </p:cNvSpPr>
          <p:nvPr/>
        </p:nvSpPr>
        <p:spPr bwMode="auto">
          <a:xfrm flipH="1">
            <a:off x="4500563" y="3716338"/>
            <a:ext cx="2087562" cy="2160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3765" name="Line 39"/>
          <p:cNvSpPr>
            <a:spLocks noChangeShapeType="1"/>
          </p:cNvSpPr>
          <p:nvPr/>
        </p:nvSpPr>
        <p:spPr bwMode="auto">
          <a:xfrm flipH="1">
            <a:off x="5795963" y="3716338"/>
            <a:ext cx="1223962" cy="2160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p:txBody>
          <a:bodyPr/>
          <a:lstStyle/>
          <a:p>
            <a:r>
              <a:rPr lang="en-US" altLang="zh-TW" smtClean="0"/>
              <a:t>LR(1) Action table</a:t>
            </a:r>
            <a:endParaRPr lang="zh-TW" altLang="en-US" smtClean="0"/>
          </a:p>
        </p:txBody>
      </p:sp>
      <p:graphicFrame>
        <p:nvGraphicFramePr>
          <p:cNvPr id="73829" name="Group 101"/>
          <p:cNvGraphicFramePr>
            <a:graphicFrameLocks noGrp="1"/>
          </p:cNvGraphicFramePr>
          <p:nvPr>
            <p:ph idx="1"/>
          </p:nvPr>
        </p:nvGraphicFramePr>
        <p:xfrm>
          <a:off x="611188" y="1989138"/>
          <a:ext cx="7848600" cy="4056060"/>
        </p:xfrm>
        <a:graphic>
          <a:graphicData uri="http://schemas.openxmlformats.org/drawingml/2006/table">
            <a:tbl>
              <a:tblPr/>
              <a:tblGrid>
                <a:gridCol w="1008062"/>
                <a:gridCol w="792163"/>
                <a:gridCol w="792162"/>
                <a:gridCol w="792163"/>
                <a:gridCol w="792162"/>
                <a:gridCol w="792163"/>
                <a:gridCol w="719137"/>
                <a:gridCol w="720725"/>
                <a:gridCol w="720725"/>
                <a:gridCol w="719138"/>
              </a:tblGrid>
              <a:tr h="79851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a:xfrm>
            <a:off x="457200" y="274638"/>
            <a:ext cx="8229600" cy="490537"/>
          </a:xfrm>
        </p:spPr>
        <p:txBody>
          <a:bodyPr/>
          <a:lstStyle/>
          <a:p>
            <a:r>
              <a:rPr lang="en-US" altLang="zh-TW" sz="4000" smtClean="0"/>
              <a:t>LR(1) Go_to table</a:t>
            </a:r>
            <a:endParaRPr lang="zh-TW" altLang="en-US" sz="4000" smtClean="0"/>
          </a:p>
        </p:txBody>
      </p:sp>
      <p:graphicFrame>
        <p:nvGraphicFramePr>
          <p:cNvPr id="79980" name="Group 108"/>
          <p:cNvGraphicFramePr>
            <a:graphicFrameLocks noGrp="1"/>
          </p:cNvGraphicFramePr>
          <p:nvPr>
            <p:ph idx="1"/>
          </p:nvPr>
        </p:nvGraphicFramePr>
        <p:xfrm>
          <a:off x="395288" y="981075"/>
          <a:ext cx="8229600" cy="5656264"/>
        </p:xfrm>
        <a:graphic>
          <a:graphicData uri="http://schemas.openxmlformats.org/drawingml/2006/table">
            <a:tbl>
              <a:tblPr/>
              <a:tblGrid>
                <a:gridCol w="1176337"/>
                <a:gridCol w="1174750"/>
                <a:gridCol w="1176338"/>
                <a:gridCol w="1174750"/>
                <a:gridCol w="1176337"/>
                <a:gridCol w="1174750"/>
                <a:gridCol w="1176338"/>
              </a:tblGrid>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p:txBody>
          <a:bodyPr/>
          <a:lstStyle/>
          <a:p>
            <a:r>
              <a:rPr lang="en-US" altLang="zh-TW" smtClean="0"/>
              <a:t>LALR(1) Transition diagram</a:t>
            </a:r>
            <a:endParaRPr lang="zh-TW" altLang="en-US" smtClean="0"/>
          </a:p>
        </p:txBody>
      </p:sp>
      <p:sp>
        <p:nvSpPr>
          <p:cNvPr id="76803" name="Rectangle 3"/>
          <p:cNvSpPr>
            <a:spLocks noGrp="1"/>
          </p:cNvSpPr>
          <p:nvPr>
            <p:ph type="body" idx="1"/>
          </p:nvPr>
        </p:nvSpPr>
        <p:spPr>
          <a:xfrm>
            <a:off x="457200" y="1600200"/>
            <a:ext cx="8229600" cy="676275"/>
          </a:xfrm>
        </p:spPr>
        <p:txBody>
          <a:bodyPr/>
          <a:lstStyle/>
          <a:p>
            <a:pPr>
              <a:buFontTx/>
              <a:buNone/>
            </a:pPr>
            <a:r>
              <a:rPr lang="en-US" altLang="zh-TW" smtClean="0"/>
              <a:t>Merge states with common core:</a:t>
            </a:r>
          </a:p>
        </p:txBody>
      </p:sp>
      <p:sp>
        <p:nvSpPr>
          <p:cNvPr id="76804" name="Rectangle 3"/>
          <p:cNvSpPr>
            <a:spLocks noChangeArrowheads="1"/>
          </p:cNvSpPr>
          <p:nvPr/>
        </p:nvSpPr>
        <p:spPr bwMode="auto">
          <a:xfrm>
            <a:off x="611188" y="2420938"/>
            <a:ext cx="20161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76805" name="Rectangle 4"/>
          <p:cNvSpPr>
            <a:spLocks noChangeArrowheads="1"/>
          </p:cNvSpPr>
          <p:nvPr/>
        </p:nvSpPr>
        <p:spPr bwMode="auto">
          <a:xfrm>
            <a:off x="611188" y="2708275"/>
            <a:ext cx="2016125"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a:t>
            </a:r>
            <a:r>
              <a:rPr lang="en-US" altLang="zh-TW">
                <a:latin typeface="Times New Roman" pitchFamily="18" charset="0"/>
              </a:rPr>
              <a:t>‧T Op T {$}</a:t>
            </a:r>
            <a:endParaRPr lang="en-US" altLang="zh-TW">
              <a:latin typeface="Tahoma" pitchFamily="34" charset="0"/>
            </a:endParaRPr>
          </a:p>
          <a:p>
            <a:r>
              <a:rPr lang="en-US" altLang="zh-TW">
                <a:latin typeface="Tahoma" pitchFamily="34" charset="0"/>
              </a:rPr>
              <a:t>T </a:t>
            </a:r>
            <a:r>
              <a:rPr lang="en-US" altLang="zh-TW">
                <a:latin typeface="Times New Roman" pitchFamily="18" charset="0"/>
              </a:rPr>
              <a:t>→ ‧a           {+}</a:t>
            </a:r>
          </a:p>
          <a:p>
            <a:r>
              <a:rPr lang="en-US" altLang="zh-TW">
                <a:latin typeface="Times New Roman" pitchFamily="18" charset="0"/>
              </a:rPr>
              <a:t>T </a:t>
            </a:r>
            <a:r>
              <a:rPr lang="en-US" altLang="zh-TW"/>
              <a:t>→ ‧b          {+}</a:t>
            </a:r>
          </a:p>
        </p:txBody>
      </p:sp>
      <p:sp>
        <p:nvSpPr>
          <p:cNvPr id="76806" name="Rectangle 5"/>
          <p:cNvSpPr>
            <a:spLocks noChangeArrowheads="1"/>
          </p:cNvSpPr>
          <p:nvPr/>
        </p:nvSpPr>
        <p:spPr bwMode="auto">
          <a:xfrm>
            <a:off x="3635375" y="2420938"/>
            <a:ext cx="1944688"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76807" name="Rectangle 6"/>
          <p:cNvSpPr>
            <a:spLocks noChangeArrowheads="1"/>
          </p:cNvSpPr>
          <p:nvPr/>
        </p:nvSpPr>
        <p:spPr bwMode="auto">
          <a:xfrm>
            <a:off x="3635375" y="2708275"/>
            <a:ext cx="1944688" cy="792163"/>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T‧Op T {$}</a:t>
            </a:r>
          </a:p>
          <a:p>
            <a:r>
              <a:rPr lang="en-US" altLang="zh-TW">
                <a:latin typeface="Times New Roman" pitchFamily="18" charset="0"/>
              </a:rPr>
              <a:t>Op → ‧+     {a b}</a:t>
            </a:r>
          </a:p>
        </p:txBody>
      </p:sp>
      <p:sp>
        <p:nvSpPr>
          <p:cNvPr id="76808" name="Rectangle 7"/>
          <p:cNvSpPr>
            <a:spLocks noChangeArrowheads="1"/>
          </p:cNvSpPr>
          <p:nvPr/>
        </p:nvSpPr>
        <p:spPr bwMode="auto">
          <a:xfrm>
            <a:off x="6372225" y="2420938"/>
            <a:ext cx="20161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76809" name="Rectangle 8"/>
          <p:cNvSpPr>
            <a:spLocks noChangeArrowheads="1"/>
          </p:cNvSpPr>
          <p:nvPr/>
        </p:nvSpPr>
        <p:spPr bwMode="auto">
          <a:xfrm>
            <a:off x="6372225" y="2708275"/>
            <a:ext cx="2016125" cy="1009650"/>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E → T Op</a:t>
            </a:r>
            <a:r>
              <a:rPr lang="en-US" altLang="zh-TW">
                <a:latin typeface="Times New Roman" pitchFamily="18" charset="0"/>
              </a:rPr>
              <a:t>‧T {$}</a:t>
            </a:r>
          </a:p>
          <a:p>
            <a:r>
              <a:rPr lang="en-US" altLang="zh-TW">
                <a:latin typeface="Times New Roman" pitchFamily="18" charset="0"/>
              </a:rPr>
              <a:t>T → ‧a           {$}</a:t>
            </a:r>
          </a:p>
          <a:p>
            <a:r>
              <a:rPr lang="en-US" altLang="zh-TW">
                <a:latin typeface="Times New Roman" pitchFamily="18" charset="0"/>
              </a:rPr>
              <a:t>T → ‧b           {$}</a:t>
            </a:r>
          </a:p>
        </p:txBody>
      </p:sp>
      <p:sp>
        <p:nvSpPr>
          <p:cNvPr id="76810" name="Rectangle 9"/>
          <p:cNvSpPr>
            <a:spLocks noChangeArrowheads="1"/>
          </p:cNvSpPr>
          <p:nvPr/>
        </p:nvSpPr>
        <p:spPr bwMode="auto">
          <a:xfrm>
            <a:off x="7019925" y="5516563"/>
            <a:ext cx="1871663"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76811" name="Rectangle 10"/>
          <p:cNvSpPr>
            <a:spLocks noChangeArrowheads="1"/>
          </p:cNvSpPr>
          <p:nvPr/>
        </p:nvSpPr>
        <p:spPr bwMode="auto">
          <a:xfrm>
            <a:off x="7019925" y="5803900"/>
            <a:ext cx="1871663" cy="504825"/>
          </a:xfrm>
          <a:prstGeom prst="rect">
            <a:avLst/>
          </a:prstGeom>
          <a:solidFill>
            <a:schemeClr val="bg1"/>
          </a:solidFill>
          <a:ln w="9525">
            <a:solidFill>
              <a:schemeClr val="tx1"/>
            </a:solidFill>
            <a:miter lim="800000"/>
            <a:headEnd/>
            <a:tailEnd/>
          </a:ln>
        </p:spPr>
        <p:txBody>
          <a:bodyPr wrap="none" anchor="ctr"/>
          <a:lstStyle/>
          <a:p>
            <a:r>
              <a:rPr lang="en-US" altLang="zh-TW"/>
              <a:t>E → T Op T‧{$}</a:t>
            </a:r>
          </a:p>
        </p:txBody>
      </p:sp>
      <p:sp>
        <p:nvSpPr>
          <p:cNvPr id="76812" name="Line 11"/>
          <p:cNvSpPr>
            <a:spLocks noChangeShapeType="1"/>
          </p:cNvSpPr>
          <p:nvPr/>
        </p:nvSpPr>
        <p:spPr bwMode="auto">
          <a:xfrm>
            <a:off x="2627313" y="3068638"/>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6813" name="Line 12"/>
          <p:cNvSpPr>
            <a:spLocks noChangeShapeType="1"/>
          </p:cNvSpPr>
          <p:nvPr/>
        </p:nvSpPr>
        <p:spPr bwMode="auto">
          <a:xfrm>
            <a:off x="5580063" y="306863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6814" name="Line 13"/>
          <p:cNvSpPr>
            <a:spLocks noChangeShapeType="1"/>
          </p:cNvSpPr>
          <p:nvPr/>
        </p:nvSpPr>
        <p:spPr bwMode="auto">
          <a:xfrm>
            <a:off x="7596188" y="3717925"/>
            <a:ext cx="0" cy="1800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6815" name="Line 14"/>
          <p:cNvSpPr>
            <a:spLocks noChangeShapeType="1"/>
          </p:cNvSpPr>
          <p:nvPr/>
        </p:nvSpPr>
        <p:spPr bwMode="auto">
          <a:xfrm>
            <a:off x="4498975" y="3502025"/>
            <a:ext cx="1588" cy="574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6816" name="Rectangle 17"/>
          <p:cNvSpPr>
            <a:spLocks noChangeArrowheads="1"/>
          </p:cNvSpPr>
          <p:nvPr/>
        </p:nvSpPr>
        <p:spPr bwMode="auto">
          <a:xfrm>
            <a:off x="4140200" y="37163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t>
            </a:r>
          </a:p>
        </p:txBody>
      </p:sp>
      <p:sp>
        <p:nvSpPr>
          <p:cNvPr id="76817" name="Rectangle 18"/>
          <p:cNvSpPr>
            <a:spLocks noChangeArrowheads="1"/>
          </p:cNvSpPr>
          <p:nvPr/>
        </p:nvSpPr>
        <p:spPr bwMode="auto">
          <a:xfrm>
            <a:off x="2987675" y="27797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76818" name="Rectangle 19"/>
          <p:cNvSpPr>
            <a:spLocks noChangeArrowheads="1"/>
          </p:cNvSpPr>
          <p:nvPr/>
        </p:nvSpPr>
        <p:spPr bwMode="auto">
          <a:xfrm>
            <a:off x="5651500" y="27797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Op</a:t>
            </a:r>
          </a:p>
        </p:txBody>
      </p:sp>
      <p:sp>
        <p:nvSpPr>
          <p:cNvPr id="76819" name="Rectangle 20"/>
          <p:cNvSpPr>
            <a:spLocks noChangeArrowheads="1"/>
          </p:cNvSpPr>
          <p:nvPr/>
        </p:nvSpPr>
        <p:spPr bwMode="auto">
          <a:xfrm>
            <a:off x="7164388" y="45100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T</a:t>
            </a:r>
          </a:p>
        </p:txBody>
      </p:sp>
      <p:sp>
        <p:nvSpPr>
          <p:cNvPr id="76820" name="Rectangle 7"/>
          <p:cNvSpPr>
            <a:spLocks noChangeArrowheads="1"/>
          </p:cNvSpPr>
          <p:nvPr/>
        </p:nvSpPr>
        <p:spPr bwMode="auto">
          <a:xfrm>
            <a:off x="323850" y="5300663"/>
            <a:ext cx="1512888"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 7</a:t>
            </a:r>
          </a:p>
        </p:txBody>
      </p:sp>
      <p:sp>
        <p:nvSpPr>
          <p:cNvPr id="76821" name="Rectangle 8"/>
          <p:cNvSpPr>
            <a:spLocks noChangeArrowheads="1"/>
          </p:cNvSpPr>
          <p:nvPr/>
        </p:nvSpPr>
        <p:spPr bwMode="auto">
          <a:xfrm>
            <a:off x="323850" y="5588000"/>
            <a:ext cx="1512888"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a‧{+ $}</a:t>
            </a:r>
          </a:p>
        </p:txBody>
      </p:sp>
      <p:sp>
        <p:nvSpPr>
          <p:cNvPr id="76822" name="Rectangle 9"/>
          <p:cNvSpPr>
            <a:spLocks noChangeArrowheads="1"/>
          </p:cNvSpPr>
          <p:nvPr/>
        </p:nvSpPr>
        <p:spPr bwMode="auto">
          <a:xfrm>
            <a:off x="2197100" y="5300663"/>
            <a:ext cx="1511300"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 8</a:t>
            </a:r>
          </a:p>
        </p:txBody>
      </p:sp>
      <p:sp>
        <p:nvSpPr>
          <p:cNvPr id="76823" name="Rectangle 10"/>
          <p:cNvSpPr>
            <a:spLocks noChangeArrowheads="1"/>
          </p:cNvSpPr>
          <p:nvPr/>
        </p:nvSpPr>
        <p:spPr bwMode="auto">
          <a:xfrm>
            <a:off x="2197100" y="5588000"/>
            <a:ext cx="1511300"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T → </a:t>
            </a:r>
            <a:r>
              <a:rPr lang="en-US" altLang="zh-TW">
                <a:latin typeface="Times New Roman" pitchFamily="18" charset="0"/>
              </a:rPr>
              <a:t>b‧{+ $}</a:t>
            </a:r>
            <a:r>
              <a:rPr lang="en-US" altLang="zh-TW">
                <a:latin typeface="Tahoma" pitchFamily="34" charset="0"/>
              </a:rPr>
              <a:t> </a:t>
            </a:r>
            <a:endParaRPr lang="en-US" altLang="zh-TW">
              <a:latin typeface="Times New Roman" pitchFamily="18" charset="0"/>
            </a:endParaRPr>
          </a:p>
        </p:txBody>
      </p:sp>
      <p:sp>
        <p:nvSpPr>
          <p:cNvPr id="76824" name="Rectangle 9"/>
          <p:cNvSpPr>
            <a:spLocks noChangeArrowheads="1"/>
          </p:cNvSpPr>
          <p:nvPr/>
        </p:nvSpPr>
        <p:spPr bwMode="auto">
          <a:xfrm>
            <a:off x="3708400" y="4076700"/>
            <a:ext cx="1655763"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76825" name="Rectangle 10"/>
          <p:cNvSpPr>
            <a:spLocks noChangeArrowheads="1"/>
          </p:cNvSpPr>
          <p:nvPr/>
        </p:nvSpPr>
        <p:spPr bwMode="auto">
          <a:xfrm>
            <a:off x="3708400" y="4364038"/>
            <a:ext cx="1655763"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Op → </a:t>
            </a:r>
            <a:r>
              <a:rPr lang="en-US" altLang="zh-TW">
                <a:latin typeface="Times New Roman" pitchFamily="18" charset="0"/>
              </a:rPr>
              <a:t>+‧{a b}</a:t>
            </a:r>
          </a:p>
        </p:txBody>
      </p:sp>
      <p:sp>
        <p:nvSpPr>
          <p:cNvPr id="76826" name="Line 14"/>
          <p:cNvSpPr>
            <a:spLocks noChangeShapeType="1"/>
          </p:cNvSpPr>
          <p:nvPr/>
        </p:nvSpPr>
        <p:spPr bwMode="auto">
          <a:xfrm flipH="1">
            <a:off x="1258888" y="3860800"/>
            <a:ext cx="0" cy="13684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6827" name="Line 14"/>
          <p:cNvSpPr>
            <a:spLocks noChangeShapeType="1"/>
          </p:cNvSpPr>
          <p:nvPr/>
        </p:nvSpPr>
        <p:spPr bwMode="auto">
          <a:xfrm>
            <a:off x="1978025" y="3862388"/>
            <a:ext cx="865188" cy="14382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6828" name="Rectangle 17"/>
          <p:cNvSpPr>
            <a:spLocks noChangeArrowheads="1"/>
          </p:cNvSpPr>
          <p:nvPr/>
        </p:nvSpPr>
        <p:spPr bwMode="auto">
          <a:xfrm>
            <a:off x="827088" y="42211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sp>
        <p:nvSpPr>
          <p:cNvPr id="76829" name="Rectangle 17"/>
          <p:cNvSpPr>
            <a:spLocks noChangeArrowheads="1"/>
          </p:cNvSpPr>
          <p:nvPr/>
        </p:nvSpPr>
        <p:spPr bwMode="auto">
          <a:xfrm>
            <a:off x="2482850" y="42211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76830" name="Rectangle 17"/>
          <p:cNvSpPr>
            <a:spLocks noChangeArrowheads="1"/>
          </p:cNvSpPr>
          <p:nvPr/>
        </p:nvSpPr>
        <p:spPr bwMode="auto">
          <a:xfrm>
            <a:off x="5651500" y="49418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b</a:t>
            </a:r>
          </a:p>
        </p:txBody>
      </p:sp>
      <p:sp>
        <p:nvSpPr>
          <p:cNvPr id="76831" name="Rectangle 17"/>
          <p:cNvSpPr>
            <a:spLocks noChangeArrowheads="1"/>
          </p:cNvSpPr>
          <p:nvPr/>
        </p:nvSpPr>
        <p:spPr bwMode="auto">
          <a:xfrm>
            <a:off x="5435600" y="62372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a</a:t>
            </a:r>
          </a:p>
        </p:txBody>
      </p:sp>
      <p:cxnSp>
        <p:nvCxnSpPr>
          <p:cNvPr id="76832" name="AutoShape 68"/>
          <p:cNvCxnSpPr>
            <a:cxnSpLocks noChangeShapeType="1"/>
            <a:stCxn id="76809" idx="2"/>
            <a:endCxn id="76823" idx="3"/>
          </p:cNvCxnSpPr>
          <p:nvPr/>
        </p:nvCxnSpPr>
        <p:spPr bwMode="auto">
          <a:xfrm rot="5400000">
            <a:off x="4483100" y="2943225"/>
            <a:ext cx="2122488" cy="3671888"/>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6833" name="AutoShape 69"/>
          <p:cNvCxnSpPr>
            <a:cxnSpLocks noChangeShapeType="1"/>
            <a:stCxn id="76809" idx="2"/>
            <a:endCxn id="76821" idx="2"/>
          </p:cNvCxnSpPr>
          <p:nvPr/>
        </p:nvCxnSpPr>
        <p:spPr bwMode="auto">
          <a:xfrm rot="5400000">
            <a:off x="3043238" y="1755775"/>
            <a:ext cx="2374900" cy="6299200"/>
          </a:xfrm>
          <a:prstGeom prst="curvedConnector3">
            <a:avLst>
              <a:gd name="adj1" fmla="val 10962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p:txBody>
          <a:bodyPr/>
          <a:lstStyle/>
          <a:p>
            <a:r>
              <a:rPr lang="en-US" altLang="zh-TW" smtClean="0"/>
              <a:t>LALR(1) Action table</a:t>
            </a:r>
            <a:endParaRPr lang="zh-TW" altLang="en-US" smtClean="0"/>
          </a:p>
        </p:txBody>
      </p:sp>
      <p:graphicFrame>
        <p:nvGraphicFramePr>
          <p:cNvPr id="77907" name="Group 83"/>
          <p:cNvGraphicFramePr>
            <a:graphicFrameLocks noGrp="1"/>
          </p:cNvGraphicFramePr>
          <p:nvPr>
            <p:ph idx="1"/>
          </p:nvPr>
        </p:nvGraphicFramePr>
        <p:xfrm>
          <a:off x="468313" y="1989138"/>
          <a:ext cx="8229600" cy="4232277"/>
        </p:xfrm>
        <a:graphic>
          <a:graphicData uri="http://schemas.openxmlformats.org/drawingml/2006/table">
            <a:tbl>
              <a:tblPr/>
              <a:tblGrid>
                <a:gridCol w="1125537"/>
                <a:gridCol w="890588"/>
                <a:gridCol w="1092200"/>
                <a:gridCol w="1089025"/>
                <a:gridCol w="1009650"/>
                <a:gridCol w="1006475"/>
                <a:gridCol w="1008062"/>
                <a:gridCol w="1008063"/>
              </a:tblGrid>
              <a:tr h="835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2, 7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3, 8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49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R3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a:xfrm>
            <a:off x="457200" y="274638"/>
            <a:ext cx="8229600" cy="490537"/>
          </a:xfrm>
        </p:spPr>
        <p:txBody>
          <a:bodyPr/>
          <a:lstStyle/>
          <a:p>
            <a:r>
              <a:rPr lang="en-US" altLang="zh-TW" sz="4000" smtClean="0"/>
              <a:t>LALR(1) Go_to table </a:t>
            </a:r>
            <a:endParaRPr lang="zh-TW" altLang="en-US" sz="4000" smtClean="0"/>
          </a:p>
        </p:txBody>
      </p:sp>
      <p:graphicFrame>
        <p:nvGraphicFramePr>
          <p:cNvPr id="87044" name="Group 4"/>
          <p:cNvGraphicFramePr>
            <a:graphicFrameLocks noGrp="1"/>
          </p:cNvGraphicFramePr>
          <p:nvPr>
            <p:ph idx="1"/>
          </p:nvPr>
        </p:nvGraphicFramePr>
        <p:xfrm>
          <a:off x="468313" y="981075"/>
          <a:ext cx="8229600" cy="4525964"/>
        </p:xfrm>
        <a:graphic>
          <a:graphicData uri="http://schemas.openxmlformats.org/drawingml/2006/table">
            <a:tbl>
              <a:tblPr/>
              <a:tblGrid>
                <a:gridCol w="1176337"/>
                <a:gridCol w="1174750"/>
                <a:gridCol w="1176338"/>
                <a:gridCol w="1174750"/>
                <a:gridCol w="1176337"/>
                <a:gridCol w="1174750"/>
                <a:gridCol w="1176338"/>
              </a:tblGrid>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2, 7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2, 7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TW"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2, 7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2200" b="0" i="0" u="none" strike="noStrike" cap="none" normalizeH="0" baseline="0" smtClean="0">
                          <a:ln>
                            <a:noFill/>
                          </a:ln>
                          <a:solidFill>
                            <a:schemeClr val="tx1"/>
                          </a:solidFill>
                          <a:effectLst/>
                          <a:latin typeface="Calibri" pitchFamily="34" charset="0"/>
                          <a:ea typeface="新細明體" charset="-120"/>
                        </a:rPr>
                        <a:t>3, 8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TW" altLang="en-US" sz="2200" b="0" i="0" u="none" strike="noStrike" cap="none" normalizeH="0" baseline="0" smtClean="0">
                        <a:ln>
                          <a:noFill/>
                        </a:ln>
                        <a:solidFill>
                          <a:schemeClr val="tx1"/>
                        </a:solidFill>
                        <a:effectLst/>
                        <a:latin typeface="Calibri" pitchFamily="34"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8925" name="Rectangle 79"/>
          <p:cNvSpPr>
            <a:spLocks/>
          </p:cNvSpPr>
          <p:nvPr/>
        </p:nvSpPr>
        <p:spPr bwMode="auto">
          <a:xfrm>
            <a:off x="468313" y="5661025"/>
            <a:ext cx="82296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buFont typeface="Arial" charset="0"/>
              <a:buNone/>
            </a:pPr>
            <a:r>
              <a:rPr kumimoji="0" lang="en-US" altLang="zh-TW" sz="3200">
                <a:latin typeface="Calibri" pitchFamily="34" charset="0"/>
              </a:rPr>
              <a:t>Think: when parsing a $ b,</a:t>
            </a:r>
          </a:p>
          <a:p>
            <a:pPr marL="342900" indent="-342900" eaLnBrk="0" hangingPunct="0">
              <a:spcBef>
                <a:spcPct val="20000"/>
              </a:spcBef>
              <a:buFont typeface="Arial" charset="0"/>
              <a:buNone/>
            </a:pPr>
            <a:r>
              <a:rPr kumimoji="0" lang="en-US" altLang="zh-TW" sz="3200">
                <a:latin typeface="Calibri" pitchFamily="34" charset="0"/>
              </a:rPr>
              <a:t>LALR(1) will be less powerful than LR(1).</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Final Notes</a:t>
            </a:r>
            <a:endParaRPr lang="zh-TW" altLang="en-US" dirty="0">
              <a:solidFill>
                <a:srgbClr val="FF0000"/>
              </a:solidFill>
            </a:endParaRPr>
          </a:p>
        </p:txBody>
      </p:sp>
      <p:sp>
        <p:nvSpPr>
          <p:cNvPr id="5" name="內容版面配置區 4"/>
          <p:cNvSpPr>
            <a:spLocks noGrp="1"/>
          </p:cNvSpPr>
          <p:nvPr>
            <p:ph idx="1"/>
          </p:nvPr>
        </p:nvSpPr>
        <p:spPr/>
        <p:txBody>
          <a:bodyPr/>
          <a:lstStyle/>
          <a:p>
            <a:r>
              <a:rPr lang="en-US" altLang="zh-TW" sz="2800" dirty="0" smtClean="0"/>
              <a:t>OK, finally, you know what Bison/YACC is doing.</a:t>
            </a:r>
          </a:p>
          <a:p>
            <a:r>
              <a:rPr lang="en-US" altLang="zh-TW" sz="2800" dirty="0" smtClean="0"/>
              <a:t>You give it a LALR(1) grammar, it parses your grammar and then generate </a:t>
            </a:r>
            <a:r>
              <a:rPr lang="en-US" altLang="zh-TW" sz="2800" dirty="0" err="1" smtClean="0"/>
              <a:t>goto_table</a:t>
            </a:r>
            <a:r>
              <a:rPr lang="en-US" altLang="zh-TW" sz="2800" dirty="0" smtClean="0"/>
              <a:t>, action table (with </a:t>
            </a:r>
            <a:r>
              <a:rPr lang="en-US" altLang="zh-TW" sz="2800" dirty="0" err="1" smtClean="0"/>
              <a:t>lookahead</a:t>
            </a:r>
            <a:r>
              <a:rPr lang="en-US" altLang="zh-TW" sz="2800" dirty="0" smtClean="0"/>
              <a:t>), and the code to execute the pushdown automata. These elements form a parser.</a:t>
            </a:r>
          </a:p>
          <a:p>
            <a:r>
              <a:rPr lang="en-US" altLang="zh-TW" sz="2800" dirty="0" smtClean="0"/>
              <a:t>When you input a stream of tokens,  the parser read input and execute the pushdown automata smartly, efficiently, with the tables.</a:t>
            </a:r>
            <a:endParaRPr lang="zh-TW" altLang="en-US" sz="2800" dirty="0"/>
          </a:p>
        </p:txBody>
      </p:sp>
      <p:sp>
        <p:nvSpPr>
          <p:cNvPr id="4" name="投影片編號版面配置區 3"/>
          <p:cNvSpPr>
            <a:spLocks noGrp="1"/>
          </p:cNvSpPr>
          <p:nvPr>
            <p:ph type="sldNum" sz="quarter" idx="12"/>
          </p:nvPr>
        </p:nvSpPr>
        <p:spPr/>
        <p:txBody>
          <a:bodyPr/>
          <a:lstStyle/>
          <a:p>
            <a:pPr>
              <a:defRPr/>
            </a:pPr>
            <a:fld id="{C0B66B0F-2DA6-4739-BA5C-7E7A51683838}" type="slidenum">
              <a:rPr lang="zh-TW" altLang="en-US" smtClean="0"/>
              <a:pPr>
                <a:defRPr/>
              </a:pPr>
              <a:t>86</a:t>
            </a:fld>
            <a:endParaRPr lang="zh-TW" altLang="en-US"/>
          </a:p>
        </p:txBody>
      </p:sp>
    </p:spTree>
    <p:extLst>
      <p:ext uri="{BB962C8B-B14F-4D97-AF65-F5344CB8AC3E}">
        <p14:creationId xmlns:p14="http://schemas.microsoft.com/office/powerpoint/2010/main" val="252871912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C846B98E-29DA-4CF4-99C2-DFAC3C11628E}" type="slidenum">
              <a:rPr kumimoji="0" lang="en-US" altLang="zh-TW" smtClean="0"/>
              <a:pPr eaLnBrk="1" hangingPunct="1"/>
              <a:t>87</a:t>
            </a:fld>
            <a:endParaRPr kumimoji="0" lang="en-US" altLang="zh-TW" smtClean="0"/>
          </a:p>
        </p:txBody>
      </p:sp>
      <p:sp>
        <p:nvSpPr>
          <p:cNvPr id="79875" name="Rectangle 2"/>
          <p:cNvSpPr>
            <a:spLocks noGrp="1" noChangeArrowheads="1"/>
          </p:cNvSpPr>
          <p:nvPr>
            <p:ph type="title" idx="4294967295"/>
          </p:nvPr>
        </p:nvSpPr>
        <p:spPr/>
        <p:txBody>
          <a:bodyPr anchor="b"/>
          <a:lstStyle/>
          <a:p>
            <a:pPr eaLnBrk="1" hangingPunct="1"/>
            <a:r>
              <a:rPr lang="en-US" altLang="zh-TW" smtClean="0"/>
              <a:t>Homework </a:t>
            </a:r>
          </a:p>
        </p:txBody>
      </p:sp>
      <p:sp>
        <p:nvSpPr>
          <p:cNvPr id="79876" name="Rectangle 3"/>
          <p:cNvSpPr>
            <a:spLocks noGrp="1" noChangeArrowheads="1"/>
          </p:cNvSpPr>
          <p:nvPr>
            <p:ph type="body" idx="4294967295"/>
          </p:nvPr>
        </p:nvSpPr>
        <p:spPr/>
        <p:txBody>
          <a:bodyPr/>
          <a:lstStyle/>
          <a:p>
            <a:pPr eaLnBrk="1" hangingPunct="1">
              <a:buFontTx/>
              <a:buNone/>
            </a:pPr>
            <a:r>
              <a:rPr lang="en-US" altLang="zh-TW" smtClean="0"/>
              <a:t>Construct the Transition Diagram, Action table and Go_to table for:</a:t>
            </a:r>
          </a:p>
          <a:p>
            <a:pPr eaLnBrk="1" hangingPunct="1">
              <a:buFontTx/>
              <a:buNone/>
            </a:pPr>
            <a:r>
              <a:rPr lang="en-US" altLang="zh-TW" smtClean="0"/>
              <a:t>   LR(0), SLR(1), LR(1), and LALR(1) respectively for the grammar below:</a:t>
            </a:r>
          </a:p>
          <a:p>
            <a:pPr eaLnBrk="1" hangingPunct="1">
              <a:buFontTx/>
              <a:buNone/>
            </a:pPr>
            <a:r>
              <a:rPr lang="en-US" altLang="zh-TW" smtClean="0"/>
              <a:t>			</a:t>
            </a:r>
          </a:p>
          <a:p>
            <a:pPr eaLnBrk="1" hangingPunct="1">
              <a:buFontTx/>
              <a:buNone/>
            </a:pPr>
            <a:r>
              <a:rPr lang="en-US" altLang="zh-TW" smtClean="0"/>
              <a:t>			S → xSx  </a:t>
            </a:r>
          </a:p>
          <a:p>
            <a:pPr eaLnBrk="1" hangingPunct="1">
              <a:buFontTx/>
              <a:buNone/>
            </a:pPr>
            <a:r>
              <a:rPr lang="en-US" altLang="zh-TW" smtClean="0"/>
              <a:t>                     |  x</a:t>
            </a:r>
          </a:p>
        </p:txBody>
      </p:sp>
      <p:sp>
        <p:nvSpPr>
          <p:cNvPr id="79877"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F9E011C1-60B2-49D1-A242-58B57B68F534}" type="slidenum">
              <a:rPr kumimoji="0" lang="en-US" altLang="zh-TW" smtClean="0"/>
              <a:pPr eaLnBrk="1" hangingPunct="1"/>
              <a:t>88</a:t>
            </a:fld>
            <a:endParaRPr kumimoji="0" lang="en-US" altLang="zh-TW" smtClean="0"/>
          </a:p>
        </p:txBody>
      </p:sp>
      <p:sp>
        <p:nvSpPr>
          <p:cNvPr id="80899" name="Rectangle 2"/>
          <p:cNvSpPr>
            <a:spLocks noGrp="1" noChangeArrowheads="1"/>
          </p:cNvSpPr>
          <p:nvPr>
            <p:ph type="title" idx="4294967295"/>
          </p:nvPr>
        </p:nvSpPr>
        <p:spPr>
          <a:xfrm>
            <a:off x="1116013" y="692150"/>
            <a:ext cx="7793037" cy="693738"/>
          </a:xfrm>
        </p:spPr>
        <p:txBody>
          <a:bodyPr anchor="b"/>
          <a:lstStyle/>
          <a:p>
            <a:r>
              <a:rPr lang="en-US" altLang="zh-TW" sz="4000" smtClean="0"/>
              <a:t>Homework Answer </a:t>
            </a:r>
            <a:br>
              <a:rPr lang="en-US" altLang="zh-TW" sz="4000" smtClean="0"/>
            </a:br>
            <a:r>
              <a:rPr lang="en-US" altLang="zh-TW" sz="4000" smtClean="0"/>
              <a:t>LR(0) Transition Diagram</a:t>
            </a:r>
          </a:p>
        </p:txBody>
      </p:sp>
      <p:sp>
        <p:nvSpPr>
          <p:cNvPr id="80900" name="Rectangle 3"/>
          <p:cNvSpPr>
            <a:spLocks noChangeArrowheads="1"/>
          </p:cNvSpPr>
          <p:nvPr/>
        </p:nvSpPr>
        <p:spPr bwMode="auto">
          <a:xfrm>
            <a:off x="827088" y="234950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80901" name="Rectangle 4"/>
          <p:cNvSpPr>
            <a:spLocks noChangeArrowheads="1"/>
          </p:cNvSpPr>
          <p:nvPr/>
        </p:nvSpPr>
        <p:spPr bwMode="auto">
          <a:xfrm>
            <a:off x="827088" y="2636838"/>
            <a:ext cx="1584325" cy="792162"/>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a:t>
            </a:r>
            <a:endParaRPr lang="en-US" altLang="zh-TW">
              <a:latin typeface="Tahoma" pitchFamily="34" charset="0"/>
            </a:endParaRPr>
          </a:p>
          <a:p>
            <a:r>
              <a:rPr lang="en-US" altLang="zh-TW">
                <a:latin typeface="Tahoma" pitchFamily="34" charset="0"/>
              </a:rPr>
              <a:t>S </a:t>
            </a:r>
            <a:r>
              <a:rPr lang="en-US" altLang="zh-TW">
                <a:latin typeface="Times New Roman" pitchFamily="18" charset="0"/>
              </a:rPr>
              <a:t>→ ‧x</a:t>
            </a:r>
          </a:p>
        </p:txBody>
      </p:sp>
      <p:sp>
        <p:nvSpPr>
          <p:cNvPr id="80902" name="Rectangle 5"/>
          <p:cNvSpPr>
            <a:spLocks noChangeArrowheads="1"/>
          </p:cNvSpPr>
          <p:nvPr/>
        </p:nvSpPr>
        <p:spPr bwMode="auto">
          <a:xfrm>
            <a:off x="3419475" y="234950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80903" name="Rectangle 6"/>
          <p:cNvSpPr>
            <a:spLocks noChangeArrowheads="1"/>
          </p:cNvSpPr>
          <p:nvPr/>
        </p:nvSpPr>
        <p:spPr bwMode="auto">
          <a:xfrm>
            <a:off x="3419475" y="2636838"/>
            <a:ext cx="1584325"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x‧Sx</a:t>
            </a:r>
          </a:p>
          <a:p>
            <a:r>
              <a:rPr lang="en-US" altLang="zh-TW">
                <a:latin typeface="Tahoma" pitchFamily="34" charset="0"/>
              </a:rPr>
              <a:t>S → x‧</a:t>
            </a:r>
          </a:p>
          <a:p>
            <a:r>
              <a:rPr lang="en-US" altLang="zh-TW">
                <a:latin typeface="Tahoma" pitchFamily="34" charset="0"/>
              </a:rPr>
              <a:t>S → ‧xSx</a:t>
            </a:r>
          </a:p>
          <a:p>
            <a:r>
              <a:rPr lang="en-US" altLang="zh-TW">
                <a:latin typeface="Tahoma" pitchFamily="34" charset="0"/>
              </a:rPr>
              <a:t>S → ‧x</a:t>
            </a:r>
          </a:p>
        </p:txBody>
      </p:sp>
      <p:sp>
        <p:nvSpPr>
          <p:cNvPr id="80904" name="Rectangle 7"/>
          <p:cNvSpPr>
            <a:spLocks noChangeArrowheads="1"/>
          </p:cNvSpPr>
          <p:nvPr/>
        </p:nvSpPr>
        <p:spPr bwMode="auto">
          <a:xfrm>
            <a:off x="6156325" y="256540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80905" name="Rectangle 8"/>
          <p:cNvSpPr>
            <a:spLocks noChangeArrowheads="1"/>
          </p:cNvSpPr>
          <p:nvPr/>
        </p:nvSpPr>
        <p:spPr bwMode="auto">
          <a:xfrm>
            <a:off x="6156325" y="2852738"/>
            <a:ext cx="1584325"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 ‧ x</a:t>
            </a:r>
            <a:r>
              <a:rPr lang="en-US" altLang="zh-TW">
                <a:latin typeface="Tahoma" pitchFamily="34" charset="0"/>
              </a:rPr>
              <a:t> </a:t>
            </a:r>
            <a:endParaRPr lang="en-US" altLang="zh-TW">
              <a:latin typeface="Times New Roman" pitchFamily="18" charset="0"/>
            </a:endParaRPr>
          </a:p>
        </p:txBody>
      </p:sp>
      <p:sp>
        <p:nvSpPr>
          <p:cNvPr id="80906" name="Rectangle 9"/>
          <p:cNvSpPr>
            <a:spLocks noChangeArrowheads="1"/>
          </p:cNvSpPr>
          <p:nvPr/>
        </p:nvSpPr>
        <p:spPr bwMode="auto">
          <a:xfrm>
            <a:off x="6156325" y="4222750"/>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80907" name="Rectangle 10"/>
          <p:cNvSpPr>
            <a:spLocks noChangeArrowheads="1"/>
          </p:cNvSpPr>
          <p:nvPr/>
        </p:nvSpPr>
        <p:spPr bwMode="auto">
          <a:xfrm>
            <a:off x="6156325" y="4510088"/>
            <a:ext cx="1584325"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a:t>
            </a:r>
            <a:r>
              <a:rPr lang="en-US" altLang="zh-TW">
                <a:latin typeface="Tahoma" pitchFamily="34" charset="0"/>
              </a:rPr>
              <a:t> </a:t>
            </a:r>
            <a:endParaRPr lang="en-US" altLang="zh-TW">
              <a:latin typeface="Times New Roman" pitchFamily="18" charset="0"/>
            </a:endParaRPr>
          </a:p>
        </p:txBody>
      </p:sp>
      <p:sp>
        <p:nvSpPr>
          <p:cNvPr id="80908" name="Line 11"/>
          <p:cNvSpPr>
            <a:spLocks noChangeShapeType="1"/>
          </p:cNvSpPr>
          <p:nvPr/>
        </p:nvSpPr>
        <p:spPr bwMode="auto">
          <a:xfrm>
            <a:off x="2411413" y="2997200"/>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0909" name="Line 12"/>
          <p:cNvSpPr>
            <a:spLocks noChangeShapeType="1"/>
          </p:cNvSpPr>
          <p:nvPr/>
        </p:nvSpPr>
        <p:spPr bwMode="auto">
          <a:xfrm>
            <a:off x="5003800" y="2997200"/>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0910" name="Line 13"/>
          <p:cNvSpPr>
            <a:spLocks noChangeShapeType="1"/>
          </p:cNvSpPr>
          <p:nvPr/>
        </p:nvSpPr>
        <p:spPr bwMode="auto">
          <a:xfrm>
            <a:off x="6948488" y="3357563"/>
            <a:ext cx="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0911" name="Line 14"/>
          <p:cNvSpPr>
            <a:spLocks noChangeShapeType="1"/>
          </p:cNvSpPr>
          <p:nvPr/>
        </p:nvSpPr>
        <p:spPr bwMode="auto">
          <a:xfrm>
            <a:off x="2843213" y="3571875"/>
            <a:ext cx="5762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0912" name="Line 15"/>
          <p:cNvSpPr>
            <a:spLocks noChangeShapeType="1"/>
          </p:cNvSpPr>
          <p:nvPr/>
        </p:nvSpPr>
        <p:spPr bwMode="auto">
          <a:xfrm>
            <a:off x="2843213" y="3571875"/>
            <a:ext cx="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0913" name="Line 16"/>
          <p:cNvSpPr>
            <a:spLocks noChangeShapeType="1"/>
          </p:cNvSpPr>
          <p:nvPr/>
        </p:nvSpPr>
        <p:spPr bwMode="auto">
          <a:xfrm>
            <a:off x="2843213" y="4219575"/>
            <a:ext cx="792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0914" name="Rectangle 17"/>
          <p:cNvSpPr>
            <a:spLocks noChangeArrowheads="1"/>
          </p:cNvSpPr>
          <p:nvPr/>
        </p:nvSpPr>
        <p:spPr bwMode="auto">
          <a:xfrm>
            <a:off x="2916238" y="32845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0915" name="Rectangle 18"/>
          <p:cNvSpPr>
            <a:spLocks noChangeArrowheads="1"/>
          </p:cNvSpPr>
          <p:nvPr/>
        </p:nvSpPr>
        <p:spPr bwMode="auto">
          <a:xfrm>
            <a:off x="2771775" y="270827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0916" name="Rectangle 19"/>
          <p:cNvSpPr>
            <a:spLocks noChangeArrowheads="1"/>
          </p:cNvSpPr>
          <p:nvPr/>
        </p:nvSpPr>
        <p:spPr bwMode="auto">
          <a:xfrm>
            <a:off x="5435600" y="270827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S</a:t>
            </a:r>
          </a:p>
        </p:txBody>
      </p:sp>
      <p:sp>
        <p:nvSpPr>
          <p:cNvPr id="80917" name="Rectangle 20"/>
          <p:cNvSpPr>
            <a:spLocks noChangeArrowheads="1"/>
          </p:cNvSpPr>
          <p:nvPr/>
        </p:nvSpPr>
        <p:spPr bwMode="auto">
          <a:xfrm>
            <a:off x="6588125" y="364490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0918" name="Line 21"/>
          <p:cNvSpPr>
            <a:spLocks noChangeShapeType="1"/>
          </p:cNvSpPr>
          <p:nvPr/>
        </p:nvSpPr>
        <p:spPr bwMode="auto">
          <a:xfrm>
            <a:off x="3635375" y="3789363"/>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2159A511-30B3-4B48-9BFB-08C2799CEF2B}" type="slidenum">
              <a:rPr kumimoji="0" lang="en-US" altLang="zh-TW" smtClean="0"/>
              <a:pPr eaLnBrk="1" hangingPunct="1"/>
              <a:t>89</a:t>
            </a:fld>
            <a:endParaRPr kumimoji="0" lang="en-US" altLang="zh-TW" smtClean="0"/>
          </a:p>
        </p:txBody>
      </p:sp>
      <p:sp>
        <p:nvSpPr>
          <p:cNvPr id="81923" name="Rectangle 2"/>
          <p:cNvSpPr>
            <a:spLocks noGrp="1" noChangeArrowheads="1"/>
          </p:cNvSpPr>
          <p:nvPr>
            <p:ph type="title" idx="4294967295"/>
          </p:nvPr>
        </p:nvSpPr>
        <p:spPr/>
        <p:txBody>
          <a:bodyPr anchor="b"/>
          <a:lstStyle/>
          <a:p>
            <a:r>
              <a:rPr lang="en-US" altLang="zh-TW" smtClean="0"/>
              <a:t>LR(0) Action/Go_to tables</a:t>
            </a:r>
          </a:p>
        </p:txBody>
      </p:sp>
      <p:graphicFrame>
        <p:nvGraphicFramePr>
          <p:cNvPr id="158780" name="Group 60"/>
          <p:cNvGraphicFramePr>
            <a:graphicFrameLocks noGrp="1"/>
          </p:cNvGraphicFramePr>
          <p:nvPr>
            <p:ph sz="half" idx="4294967295"/>
          </p:nvPr>
        </p:nvGraphicFramePr>
        <p:xfrm>
          <a:off x="2627313" y="1609725"/>
          <a:ext cx="4827587" cy="1069975"/>
        </p:xfrm>
        <a:graphic>
          <a:graphicData uri="http://schemas.openxmlformats.org/drawingml/2006/table">
            <a:tbl>
              <a:tblPr/>
              <a:tblGrid>
                <a:gridCol w="965200"/>
                <a:gridCol w="965200"/>
                <a:gridCol w="966787"/>
                <a:gridCol w="966788"/>
                <a:gridCol w="963612"/>
              </a:tblGrid>
              <a:tr h="5302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State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8781" name="Group 61"/>
          <p:cNvGraphicFramePr>
            <a:graphicFrameLocks noGrp="1"/>
          </p:cNvGraphicFramePr>
          <p:nvPr>
            <p:ph sz="half" idx="4294967295"/>
          </p:nvPr>
        </p:nvGraphicFramePr>
        <p:xfrm>
          <a:off x="2627313" y="3284538"/>
          <a:ext cx="2376487" cy="3097214"/>
        </p:xfrm>
        <a:graphic>
          <a:graphicData uri="http://schemas.openxmlformats.org/drawingml/2006/table">
            <a:tbl>
              <a:tblPr/>
              <a:tblGrid>
                <a:gridCol w="792162"/>
                <a:gridCol w="792163"/>
                <a:gridCol w="792162"/>
              </a:tblGrid>
              <a:tr h="6191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07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753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07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91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70" name="Rectangle 58"/>
          <p:cNvSpPr>
            <a:spLocks noChangeArrowheads="1"/>
          </p:cNvSpPr>
          <p:nvPr/>
        </p:nvSpPr>
        <p:spPr bwMode="auto">
          <a:xfrm>
            <a:off x="611188" y="3284538"/>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Go_to table</a:t>
            </a:r>
          </a:p>
        </p:txBody>
      </p:sp>
      <p:sp>
        <p:nvSpPr>
          <p:cNvPr id="81971" name="Rectangle 59"/>
          <p:cNvSpPr>
            <a:spLocks noChangeArrowheads="1"/>
          </p:cNvSpPr>
          <p:nvPr/>
        </p:nvSpPr>
        <p:spPr bwMode="auto">
          <a:xfrm>
            <a:off x="611188" y="1989138"/>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Action table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8FFDF405-76EF-496E-AE10-CBCF2BE6D8BE}" type="slidenum">
              <a:rPr kumimoji="0" lang="en-US" altLang="zh-TW" smtClean="0"/>
              <a:pPr eaLnBrk="1" hangingPunct="1"/>
              <a:t>9</a:t>
            </a:fld>
            <a:endParaRPr kumimoji="0" lang="en-US" altLang="zh-TW" smtClean="0"/>
          </a:p>
        </p:txBody>
      </p:sp>
      <p:sp>
        <p:nvSpPr>
          <p:cNvPr id="10243" name="Rectangle 2"/>
          <p:cNvSpPr>
            <a:spLocks noGrp="1" noChangeArrowheads="1"/>
          </p:cNvSpPr>
          <p:nvPr>
            <p:ph type="title" idx="4294967295"/>
          </p:nvPr>
        </p:nvSpPr>
        <p:spPr/>
        <p:txBody>
          <a:bodyPr anchor="b"/>
          <a:lstStyle/>
          <a:p>
            <a:pPr eaLnBrk="1" hangingPunct="1"/>
            <a:r>
              <a:rPr lang="en-US" altLang="zh-TW" smtClean="0"/>
              <a:t>Shift-reduce Parsing (Cont.)</a:t>
            </a:r>
          </a:p>
        </p:txBody>
      </p:sp>
      <p:sp>
        <p:nvSpPr>
          <p:cNvPr id="10244" name="Rectangle 3"/>
          <p:cNvSpPr>
            <a:spLocks noGrp="1" noChangeArrowheads="1"/>
          </p:cNvSpPr>
          <p:nvPr>
            <p:ph type="body" idx="4294967295"/>
          </p:nvPr>
        </p:nvSpPr>
        <p:spPr>
          <a:xfrm>
            <a:off x="457200" y="1719263"/>
            <a:ext cx="8229600" cy="4878387"/>
          </a:xfrm>
        </p:spPr>
        <p:txBody>
          <a:bodyPr/>
          <a:lstStyle/>
          <a:p>
            <a:pPr eaLnBrk="1" hangingPunct="1">
              <a:lnSpc>
                <a:spcPct val="90000"/>
              </a:lnSpc>
            </a:pPr>
            <a:r>
              <a:rPr lang="en-US" altLang="zh-TW" sz="2800" smtClean="0">
                <a:solidFill>
                  <a:srgbClr val="000099"/>
                </a:solidFill>
              </a:rPr>
              <a:t>Shift:</a:t>
            </a:r>
            <a:r>
              <a:rPr lang="en-US" altLang="zh-TW" sz="2800" smtClean="0"/>
              <a:t> shift the next input token onto the top of the stack.</a:t>
            </a:r>
          </a:p>
          <a:p>
            <a:pPr eaLnBrk="1" hangingPunct="1">
              <a:lnSpc>
                <a:spcPct val="90000"/>
              </a:lnSpc>
            </a:pPr>
            <a:r>
              <a:rPr lang="en-US" altLang="zh-TW" sz="2800" smtClean="0">
                <a:solidFill>
                  <a:srgbClr val="000099"/>
                </a:solidFill>
              </a:rPr>
              <a:t>Reduce:</a:t>
            </a:r>
            <a:r>
              <a:rPr lang="en-US" altLang="zh-TW" sz="2800" smtClean="0"/>
              <a:t> the right end of the string to be reduced must be at the top of the stack. Locate the left end of the string within the stack and decide what non-terminal to replace that string.</a:t>
            </a:r>
          </a:p>
          <a:p>
            <a:pPr eaLnBrk="1" hangingPunct="1">
              <a:lnSpc>
                <a:spcPct val="90000"/>
              </a:lnSpc>
            </a:pPr>
            <a:r>
              <a:rPr lang="en-US" altLang="zh-TW" sz="2800" smtClean="0">
                <a:solidFill>
                  <a:srgbClr val="000099"/>
                </a:solidFill>
              </a:rPr>
              <a:t>Accept:</a:t>
            </a:r>
            <a:r>
              <a:rPr lang="en-US" altLang="zh-TW" sz="2800" smtClean="0"/>
              <a:t> announce successful completion of parsing.</a:t>
            </a:r>
          </a:p>
          <a:p>
            <a:pPr eaLnBrk="1" hangingPunct="1">
              <a:lnSpc>
                <a:spcPct val="90000"/>
              </a:lnSpc>
            </a:pPr>
            <a:r>
              <a:rPr lang="en-US" altLang="zh-TW" sz="2800" smtClean="0">
                <a:solidFill>
                  <a:srgbClr val="000099"/>
                </a:solidFill>
              </a:rPr>
              <a:t>Error:</a:t>
            </a:r>
            <a:r>
              <a:rPr lang="en-US" altLang="zh-TW" sz="2800" smtClean="0"/>
              <a:t> discover a syntax error and call an error recovery routine.</a:t>
            </a:r>
          </a:p>
        </p:txBody>
      </p:sp>
      <p:sp>
        <p:nvSpPr>
          <p:cNvPr id="10245" name="投影片編號版面配置區 3"/>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lgn="r" eaLnBrk="1" hangingPunct="1"/>
            <a:endParaRPr kumimoji="0" lang="en-US" altLang="zh-TW" sz="1000"/>
          </a:p>
        </p:txBody>
      </p:sp>
      <mc:AlternateContent xmlns:mc="http://schemas.openxmlformats.org/markup-compatibility/2006">
        <mc:Choice xmlns:p14="http://schemas.microsoft.com/office/powerpoint/2010/main" Requires="p14">
          <p:contentPart p14:bwMode="auto" r:id="rId2">
            <p14:nvContentPartPr>
              <p14:cNvPr id="2" name="筆跡 1"/>
              <p14:cNvContentPartPr/>
              <p14:nvPr/>
            </p14:nvContentPartPr>
            <p14:xfrm>
              <a:off x="834120" y="1619640"/>
              <a:ext cx="6905880" cy="3926880"/>
            </p14:xfrm>
          </p:contentPart>
        </mc:Choice>
        <mc:Fallback>
          <p:pic>
            <p:nvPicPr>
              <p:cNvPr id="2" name="筆跡 1"/>
              <p:cNvPicPr/>
              <p:nvPr/>
            </p:nvPicPr>
            <p:blipFill>
              <a:blip r:embed="rId3"/>
              <a:stretch>
                <a:fillRect/>
              </a:stretch>
            </p:blipFill>
            <p:spPr>
              <a:xfrm>
                <a:off x="827640" y="1612080"/>
                <a:ext cx="6920640" cy="3936960"/>
              </a:xfrm>
              <a:prstGeom prst="rect">
                <a:avLst/>
              </a:prstGeom>
            </p:spPr>
          </p:pic>
        </mc:Fallback>
      </mc:AlternateContent>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6E0C7ECD-A84D-4B08-A3BD-6C0BFF38E29D}" type="slidenum">
              <a:rPr kumimoji="0" lang="en-US" altLang="zh-TW" smtClean="0"/>
              <a:pPr eaLnBrk="1" hangingPunct="1"/>
              <a:t>90</a:t>
            </a:fld>
            <a:endParaRPr kumimoji="0" lang="en-US" altLang="zh-TW" smtClean="0"/>
          </a:p>
        </p:txBody>
      </p:sp>
      <p:sp>
        <p:nvSpPr>
          <p:cNvPr id="82947" name="Rectangle 2"/>
          <p:cNvSpPr>
            <a:spLocks noGrp="1" noChangeArrowheads="1"/>
          </p:cNvSpPr>
          <p:nvPr>
            <p:ph type="title" idx="4294967295"/>
          </p:nvPr>
        </p:nvSpPr>
        <p:spPr>
          <a:xfrm>
            <a:off x="1116013" y="692150"/>
            <a:ext cx="7793037" cy="693738"/>
          </a:xfrm>
        </p:spPr>
        <p:txBody>
          <a:bodyPr anchor="b"/>
          <a:lstStyle/>
          <a:p>
            <a:r>
              <a:rPr lang="en-US" altLang="zh-TW" sz="4000" smtClean="0"/>
              <a:t>LR(1) Transition Diagram</a:t>
            </a:r>
          </a:p>
        </p:txBody>
      </p:sp>
      <p:sp>
        <p:nvSpPr>
          <p:cNvPr id="82948" name="Rectangle 3"/>
          <p:cNvSpPr>
            <a:spLocks noChangeArrowheads="1"/>
          </p:cNvSpPr>
          <p:nvPr/>
        </p:nvSpPr>
        <p:spPr bwMode="auto">
          <a:xfrm>
            <a:off x="827088" y="14843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82949" name="Rectangle 4"/>
          <p:cNvSpPr>
            <a:spLocks noChangeArrowheads="1"/>
          </p:cNvSpPr>
          <p:nvPr/>
        </p:nvSpPr>
        <p:spPr bwMode="auto">
          <a:xfrm>
            <a:off x="827088" y="1771650"/>
            <a:ext cx="1584325" cy="792163"/>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 {$}</a:t>
            </a:r>
            <a:endParaRPr lang="en-US" altLang="zh-TW">
              <a:latin typeface="Tahoma" pitchFamily="34" charset="0"/>
            </a:endParaRPr>
          </a:p>
          <a:p>
            <a:r>
              <a:rPr lang="en-US" altLang="zh-TW">
                <a:latin typeface="Tahoma" pitchFamily="34" charset="0"/>
              </a:rPr>
              <a:t>S </a:t>
            </a:r>
            <a:r>
              <a:rPr lang="en-US" altLang="zh-TW">
                <a:latin typeface="Times New Roman" pitchFamily="18" charset="0"/>
              </a:rPr>
              <a:t>→ ‧x {$}</a:t>
            </a:r>
          </a:p>
        </p:txBody>
      </p:sp>
      <p:sp>
        <p:nvSpPr>
          <p:cNvPr id="82950" name="Rectangle 5"/>
          <p:cNvSpPr>
            <a:spLocks noChangeArrowheads="1"/>
          </p:cNvSpPr>
          <p:nvPr/>
        </p:nvSpPr>
        <p:spPr bwMode="auto">
          <a:xfrm>
            <a:off x="3419475" y="14843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82951" name="Rectangle 6"/>
          <p:cNvSpPr>
            <a:spLocks noChangeArrowheads="1"/>
          </p:cNvSpPr>
          <p:nvPr/>
        </p:nvSpPr>
        <p:spPr bwMode="auto">
          <a:xfrm>
            <a:off x="3419475" y="1771650"/>
            <a:ext cx="1584325"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S → x‧Sx {$}</a:t>
            </a:r>
          </a:p>
          <a:p>
            <a:r>
              <a:rPr lang="en-US" altLang="zh-TW">
                <a:latin typeface="Times New Roman" pitchFamily="18" charset="0"/>
              </a:rPr>
              <a:t>S → x‧ {$}</a:t>
            </a:r>
          </a:p>
          <a:p>
            <a:r>
              <a:rPr lang="en-US" altLang="zh-TW">
                <a:latin typeface="Times New Roman" pitchFamily="18" charset="0"/>
              </a:rPr>
              <a:t>S → ‧xSx {x}</a:t>
            </a:r>
          </a:p>
          <a:p>
            <a:r>
              <a:rPr lang="en-US" altLang="zh-TW">
                <a:latin typeface="Times New Roman" pitchFamily="18" charset="0"/>
              </a:rPr>
              <a:t>S → ‧x {x}</a:t>
            </a:r>
          </a:p>
        </p:txBody>
      </p:sp>
      <p:sp>
        <p:nvSpPr>
          <p:cNvPr id="82952" name="Rectangle 7"/>
          <p:cNvSpPr>
            <a:spLocks noChangeArrowheads="1"/>
          </p:cNvSpPr>
          <p:nvPr/>
        </p:nvSpPr>
        <p:spPr bwMode="auto">
          <a:xfrm>
            <a:off x="6156325" y="17002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82953" name="Rectangle 8"/>
          <p:cNvSpPr>
            <a:spLocks noChangeArrowheads="1"/>
          </p:cNvSpPr>
          <p:nvPr/>
        </p:nvSpPr>
        <p:spPr bwMode="auto">
          <a:xfrm>
            <a:off x="6156325" y="1987550"/>
            <a:ext cx="1584325"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 {$}</a:t>
            </a:r>
            <a:r>
              <a:rPr lang="en-US" altLang="zh-TW">
                <a:latin typeface="Tahoma" pitchFamily="34" charset="0"/>
              </a:rPr>
              <a:t> </a:t>
            </a:r>
            <a:endParaRPr lang="en-US" altLang="zh-TW">
              <a:latin typeface="Times New Roman" pitchFamily="18" charset="0"/>
            </a:endParaRPr>
          </a:p>
        </p:txBody>
      </p:sp>
      <p:sp>
        <p:nvSpPr>
          <p:cNvPr id="82954" name="Rectangle 9"/>
          <p:cNvSpPr>
            <a:spLocks noChangeArrowheads="1"/>
          </p:cNvSpPr>
          <p:nvPr/>
        </p:nvSpPr>
        <p:spPr bwMode="auto">
          <a:xfrm>
            <a:off x="6156325" y="335756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82955" name="Rectangle 10"/>
          <p:cNvSpPr>
            <a:spLocks noChangeArrowheads="1"/>
          </p:cNvSpPr>
          <p:nvPr/>
        </p:nvSpPr>
        <p:spPr bwMode="auto">
          <a:xfrm>
            <a:off x="6156325" y="3644900"/>
            <a:ext cx="1584325"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 ($}</a:t>
            </a:r>
            <a:r>
              <a:rPr lang="en-US" altLang="zh-TW">
                <a:latin typeface="Tahoma" pitchFamily="34" charset="0"/>
              </a:rPr>
              <a:t> </a:t>
            </a:r>
            <a:endParaRPr lang="en-US" altLang="zh-TW">
              <a:latin typeface="Times New Roman" pitchFamily="18" charset="0"/>
            </a:endParaRPr>
          </a:p>
        </p:txBody>
      </p:sp>
      <p:sp>
        <p:nvSpPr>
          <p:cNvPr id="82956" name="Line 11"/>
          <p:cNvSpPr>
            <a:spLocks noChangeShapeType="1"/>
          </p:cNvSpPr>
          <p:nvPr/>
        </p:nvSpPr>
        <p:spPr bwMode="auto">
          <a:xfrm>
            <a:off x="2411413" y="2132013"/>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57" name="Line 12"/>
          <p:cNvSpPr>
            <a:spLocks noChangeShapeType="1"/>
          </p:cNvSpPr>
          <p:nvPr/>
        </p:nvSpPr>
        <p:spPr bwMode="auto">
          <a:xfrm>
            <a:off x="5003800" y="2132013"/>
            <a:ext cx="1152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58" name="Line 13"/>
          <p:cNvSpPr>
            <a:spLocks noChangeShapeType="1"/>
          </p:cNvSpPr>
          <p:nvPr/>
        </p:nvSpPr>
        <p:spPr bwMode="auto">
          <a:xfrm>
            <a:off x="6948488" y="2492375"/>
            <a:ext cx="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59" name="Rectangle 17"/>
          <p:cNvSpPr>
            <a:spLocks noChangeArrowheads="1"/>
          </p:cNvSpPr>
          <p:nvPr/>
        </p:nvSpPr>
        <p:spPr bwMode="auto">
          <a:xfrm>
            <a:off x="3779838" y="29956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2960" name="Rectangle 18"/>
          <p:cNvSpPr>
            <a:spLocks noChangeArrowheads="1"/>
          </p:cNvSpPr>
          <p:nvPr/>
        </p:nvSpPr>
        <p:spPr bwMode="auto">
          <a:xfrm>
            <a:off x="2771775" y="18430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2961" name="Rectangle 19"/>
          <p:cNvSpPr>
            <a:spLocks noChangeArrowheads="1"/>
          </p:cNvSpPr>
          <p:nvPr/>
        </p:nvSpPr>
        <p:spPr bwMode="auto">
          <a:xfrm>
            <a:off x="5435600" y="18430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S</a:t>
            </a:r>
          </a:p>
        </p:txBody>
      </p:sp>
      <p:sp>
        <p:nvSpPr>
          <p:cNvPr id="82962" name="Rectangle 20"/>
          <p:cNvSpPr>
            <a:spLocks noChangeArrowheads="1"/>
          </p:cNvSpPr>
          <p:nvPr/>
        </p:nvSpPr>
        <p:spPr bwMode="auto">
          <a:xfrm>
            <a:off x="6588125" y="27797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2963" name="Rectangle 22"/>
          <p:cNvSpPr>
            <a:spLocks noChangeArrowheads="1"/>
          </p:cNvSpPr>
          <p:nvPr/>
        </p:nvSpPr>
        <p:spPr bwMode="auto">
          <a:xfrm>
            <a:off x="3419475" y="335597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4</a:t>
            </a:r>
          </a:p>
        </p:txBody>
      </p:sp>
      <p:sp>
        <p:nvSpPr>
          <p:cNvPr id="82964" name="Rectangle 23"/>
          <p:cNvSpPr>
            <a:spLocks noChangeArrowheads="1"/>
          </p:cNvSpPr>
          <p:nvPr/>
        </p:nvSpPr>
        <p:spPr bwMode="auto">
          <a:xfrm>
            <a:off x="3419475" y="3643313"/>
            <a:ext cx="1584325" cy="1225550"/>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S →x ‧Sx {x}</a:t>
            </a:r>
          </a:p>
          <a:p>
            <a:r>
              <a:rPr lang="en-US" altLang="zh-TW">
                <a:latin typeface="Times New Roman" pitchFamily="18" charset="0"/>
              </a:rPr>
              <a:t>S → x‧ {x}</a:t>
            </a:r>
          </a:p>
          <a:p>
            <a:r>
              <a:rPr lang="en-US" altLang="zh-TW">
                <a:latin typeface="Times New Roman" pitchFamily="18" charset="0"/>
              </a:rPr>
              <a:t>S → ‧ xSx {x}</a:t>
            </a:r>
          </a:p>
          <a:p>
            <a:r>
              <a:rPr lang="en-US" altLang="zh-TW">
                <a:latin typeface="Times New Roman" pitchFamily="18" charset="0"/>
              </a:rPr>
              <a:t>S → ‧ x {x}</a:t>
            </a:r>
          </a:p>
        </p:txBody>
      </p:sp>
      <p:sp>
        <p:nvSpPr>
          <p:cNvPr id="82965" name="Line 24"/>
          <p:cNvSpPr>
            <a:spLocks noChangeShapeType="1"/>
          </p:cNvSpPr>
          <p:nvPr/>
        </p:nvSpPr>
        <p:spPr bwMode="auto">
          <a:xfrm>
            <a:off x="4211638" y="292417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66" name="Line 25"/>
          <p:cNvSpPr>
            <a:spLocks noChangeShapeType="1"/>
          </p:cNvSpPr>
          <p:nvPr/>
        </p:nvSpPr>
        <p:spPr bwMode="auto">
          <a:xfrm>
            <a:off x="3563938" y="4868863"/>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2967" name="Line 26"/>
          <p:cNvSpPr>
            <a:spLocks noChangeShapeType="1"/>
          </p:cNvSpPr>
          <p:nvPr/>
        </p:nvSpPr>
        <p:spPr bwMode="auto">
          <a:xfrm flipH="1">
            <a:off x="2916238" y="508476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2968" name="Line 27"/>
          <p:cNvSpPr>
            <a:spLocks noChangeShapeType="1"/>
          </p:cNvSpPr>
          <p:nvPr/>
        </p:nvSpPr>
        <p:spPr bwMode="auto">
          <a:xfrm flipV="1">
            <a:off x="2916238" y="4651375"/>
            <a:ext cx="0" cy="433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2969" name="Line 28"/>
          <p:cNvSpPr>
            <a:spLocks noChangeShapeType="1"/>
          </p:cNvSpPr>
          <p:nvPr/>
        </p:nvSpPr>
        <p:spPr bwMode="auto">
          <a:xfrm>
            <a:off x="2916238" y="4651375"/>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70" name="Rectangle 29"/>
          <p:cNvSpPr>
            <a:spLocks noChangeArrowheads="1"/>
          </p:cNvSpPr>
          <p:nvPr/>
        </p:nvSpPr>
        <p:spPr bwMode="auto">
          <a:xfrm>
            <a:off x="2916238" y="43640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2971" name="Rectangle 30"/>
          <p:cNvSpPr>
            <a:spLocks noChangeArrowheads="1"/>
          </p:cNvSpPr>
          <p:nvPr/>
        </p:nvSpPr>
        <p:spPr bwMode="auto">
          <a:xfrm>
            <a:off x="3419475" y="530066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5</a:t>
            </a:r>
          </a:p>
        </p:txBody>
      </p:sp>
      <p:sp>
        <p:nvSpPr>
          <p:cNvPr id="82972" name="Rectangle 31"/>
          <p:cNvSpPr>
            <a:spLocks noChangeArrowheads="1"/>
          </p:cNvSpPr>
          <p:nvPr/>
        </p:nvSpPr>
        <p:spPr bwMode="auto">
          <a:xfrm>
            <a:off x="3419475" y="5588000"/>
            <a:ext cx="1584325"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a:t>
            </a:r>
            <a:r>
              <a:rPr lang="en-US" altLang="zh-TW"/>
              <a:t>‧</a:t>
            </a:r>
            <a:r>
              <a:rPr lang="en-US" altLang="zh-TW">
                <a:latin typeface="Times New Roman" pitchFamily="18" charset="0"/>
              </a:rPr>
              <a:t>x (x}</a:t>
            </a:r>
            <a:r>
              <a:rPr lang="en-US" altLang="zh-TW">
                <a:latin typeface="Tahoma" pitchFamily="34" charset="0"/>
              </a:rPr>
              <a:t> </a:t>
            </a:r>
          </a:p>
        </p:txBody>
      </p:sp>
      <p:sp>
        <p:nvSpPr>
          <p:cNvPr id="82973" name="Line 32"/>
          <p:cNvSpPr>
            <a:spLocks noChangeShapeType="1"/>
          </p:cNvSpPr>
          <p:nvPr/>
        </p:nvSpPr>
        <p:spPr bwMode="auto">
          <a:xfrm>
            <a:off x="4140200" y="486886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74" name="Rectangle 34"/>
          <p:cNvSpPr>
            <a:spLocks noChangeArrowheads="1"/>
          </p:cNvSpPr>
          <p:nvPr/>
        </p:nvSpPr>
        <p:spPr bwMode="auto">
          <a:xfrm>
            <a:off x="6011863" y="530066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6</a:t>
            </a:r>
          </a:p>
        </p:txBody>
      </p:sp>
      <p:sp>
        <p:nvSpPr>
          <p:cNvPr id="82975" name="Rectangle 35"/>
          <p:cNvSpPr>
            <a:spLocks noChangeArrowheads="1"/>
          </p:cNvSpPr>
          <p:nvPr/>
        </p:nvSpPr>
        <p:spPr bwMode="auto">
          <a:xfrm>
            <a:off x="6011863" y="5588000"/>
            <a:ext cx="1584325"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 (x}</a:t>
            </a:r>
            <a:r>
              <a:rPr lang="en-US" altLang="zh-TW">
                <a:latin typeface="Tahoma" pitchFamily="34" charset="0"/>
              </a:rPr>
              <a:t> </a:t>
            </a:r>
            <a:endParaRPr lang="en-US" altLang="zh-TW">
              <a:latin typeface="Times New Roman" pitchFamily="18" charset="0"/>
            </a:endParaRPr>
          </a:p>
        </p:txBody>
      </p:sp>
      <p:sp>
        <p:nvSpPr>
          <p:cNvPr id="82976" name="Line 36"/>
          <p:cNvSpPr>
            <a:spLocks noChangeShapeType="1"/>
          </p:cNvSpPr>
          <p:nvPr/>
        </p:nvSpPr>
        <p:spPr bwMode="auto">
          <a:xfrm>
            <a:off x="5003800" y="5734050"/>
            <a:ext cx="1008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2977" name="Rectangle 37"/>
          <p:cNvSpPr>
            <a:spLocks noChangeArrowheads="1"/>
          </p:cNvSpPr>
          <p:nvPr/>
        </p:nvSpPr>
        <p:spPr bwMode="auto">
          <a:xfrm>
            <a:off x="4284663" y="49418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S</a:t>
            </a:r>
          </a:p>
        </p:txBody>
      </p:sp>
      <p:sp>
        <p:nvSpPr>
          <p:cNvPr id="82978" name="Rectangle 38"/>
          <p:cNvSpPr>
            <a:spLocks noChangeArrowheads="1"/>
          </p:cNvSpPr>
          <p:nvPr/>
        </p:nvSpPr>
        <p:spPr bwMode="auto">
          <a:xfrm>
            <a:off x="5364163" y="544512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29C02905-6A2B-4B1F-9E8B-D8B1AD6B58AC}" type="slidenum">
              <a:rPr kumimoji="0" lang="en-US" altLang="zh-TW" smtClean="0"/>
              <a:pPr eaLnBrk="1" hangingPunct="1"/>
              <a:t>91</a:t>
            </a:fld>
            <a:endParaRPr kumimoji="0" lang="en-US" altLang="zh-TW" smtClean="0"/>
          </a:p>
        </p:txBody>
      </p:sp>
      <p:sp>
        <p:nvSpPr>
          <p:cNvPr id="83971" name="Rectangle 2"/>
          <p:cNvSpPr>
            <a:spLocks noGrp="1" noChangeArrowheads="1"/>
          </p:cNvSpPr>
          <p:nvPr>
            <p:ph type="title" idx="4294967295"/>
          </p:nvPr>
        </p:nvSpPr>
        <p:spPr/>
        <p:txBody>
          <a:bodyPr anchor="b"/>
          <a:lstStyle/>
          <a:p>
            <a:r>
              <a:rPr lang="en-US" altLang="zh-TW" smtClean="0"/>
              <a:t>LR(1) Action, Go_to tables</a:t>
            </a:r>
          </a:p>
        </p:txBody>
      </p:sp>
      <p:graphicFrame>
        <p:nvGraphicFramePr>
          <p:cNvPr id="160853" name="Group 85"/>
          <p:cNvGraphicFramePr>
            <a:graphicFrameLocks noGrp="1"/>
          </p:cNvGraphicFramePr>
          <p:nvPr>
            <p:ph sz="half" idx="4294967295"/>
          </p:nvPr>
        </p:nvGraphicFramePr>
        <p:xfrm>
          <a:off x="4787900" y="1916113"/>
          <a:ext cx="3506788" cy="4603751"/>
        </p:xfrm>
        <a:graphic>
          <a:graphicData uri="http://schemas.openxmlformats.org/drawingml/2006/table">
            <a:tbl>
              <a:tblPr/>
              <a:tblGrid>
                <a:gridCol w="1168400"/>
                <a:gridCol w="1169988"/>
                <a:gridCol w="1168400"/>
              </a:tblGrid>
              <a:tr h="5826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0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0867" name="Group 99"/>
          <p:cNvGraphicFramePr>
            <a:graphicFrameLocks noGrp="1"/>
          </p:cNvGraphicFramePr>
          <p:nvPr>
            <p:ph sz="half" idx="4294967295"/>
          </p:nvPr>
        </p:nvGraphicFramePr>
        <p:xfrm>
          <a:off x="827088" y="1916113"/>
          <a:ext cx="3454400" cy="4546600"/>
        </p:xfrm>
        <a:graphic>
          <a:graphicData uri="http://schemas.openxmlformats.org/drawingml/2006/table">
            <a:tbl>
              <a:tblPr/>
              <a:tblGrid>
                <a:gridCol w="1150937"/>
                <a:gridCol w="1152525"/>
                <a:gridCol w="1150938"/>
              </a:tblGrid>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R2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R1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4048" name="Rectangle 55"/>
          <p:cNvSpPr>
            <a:spLocks noChangeArrowheads="1"/>
          </p:cNvSpPr>
          <p:nvPr/>
        </p:nvSpPr>
        <p:spPr bwMode="auto">
          <a:xfrm>
            <a:off x="1835150" y="1484313"/>
            <a:ext cx="1439863"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Action table</a:t>
            </a:r>
          </a:p>
        </p:txBody>
      </p:sp>
      <p:sp>
        <p:nvSpPr>
          <p:cNvPr id="84049" name="Rectangle 56"/>
          <p:cNvSpPr>
            <a:spLocks noChangeArrowheads="1"/>
          </p:cNvSpPr>
          <p:nvPr/>
        </p:nvSpPr>
        <p:spPr bwMode="auto">
          <a:xfrm>
            <a:off x="5940425" y="1484313"/>
            <a:ext cx="1441450"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Go_to table</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066E6A51-98C0-4FA9-BA57-063823F7173D}" type="slidenum">
              <a:rPr kumimoji="0" lang="en-US" altLang="zh-TW" smtClean="0"/>
              <a:pPr eaLnBrk="1" hangingPunct="1"/>
              <a:t>92</a:t>
            </a:fld>
            <a:endParaRPr kumimoji="0" lang="en-US" altLang="zh-TW" smtClean="0"/>
          </a:p>
        </p:txBody>
      </p:sp>
      <p:sp>
        <p:nvSpPr>
          <p:cNvPr id="84995" name="Rectangle 2"/>
          <p:cNvSpPr>
            <a:spLocks noGrp="1" noChangeArrowheads="1"/>
          </p:cNvSpPr>
          <p:nvPr>
            <p:ph type="title" idx="4294967295"/>
          </p:nvPr>
        </p:nvSpPr>
        <p:spPr/>
        <p:txBody>
          <a:bodyPr anchor="b"/>
          <a:lstStyle/>
          <a:p>
            <a:r>
              <a:rPr lang="en-US" altLang="zh-TW" smtClean="0"/>
              <a:t>SLR(1) Transition Diagram</a:t>
            </a:r>
          </a:p>
        </p:txBody>
      </p:sp>
      <p:sp>
        <p:nvSpPr>
          <p:cNvPr id="84996" name="Rectangle 22"/>
          <p:cNvSpPr>
            <a:spLocks noChangeArrowheads="1"/>
          </p:cNvSpPr>
          <p:nvPr/>
        </p:nvSpPr>
        <p:spPr bwMode="auto">
          <a:xfrm>
            <a:off x="1187450" y="1916113"/>
            <a:ext cx="1584325"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84997" name="Rectangle 23"/>
          <p:cNvSpPr>
            <a:spLocks noChangeArrowheads="1"/>
          </p:cNvSpPr>
          <p:nvPr/>
        </p:nvSpPr>
        <p:spPr bwMode="auto">
          <a:xfrm>
            <a:off x="1187450" y="2203450"/>
            <a:ext cx="1584325" cy="792163"/>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 {$}</a:t>
            </a:r>
            <a:endParaRPr lang="en-US" altLang="zh-TW">
              <a:latin typeface="Tahoma" pitchFamily="34" charset="0"/>
            </a:endParaRPr>
          </a:p>
          <a:p>
            <a:r>
              <a:rPr lang="en-US" altLang="zh-TW">
                <a:latin typeface="Tahoma" pitchFamily="34" charset="0"/>
              </a:rPr>
              <a:t>S </a:t>
            </a:r>
            <a:r>
              <a:rPr lang="en-US" altLang="zh-TW">
                <a:latin typeface="Times New Roman" pitchFamily="18" charset="0"/>
              </a:rPr>
              <a:t>→ ‧x {$}</a:t>
            </a:r>
          </a:p>
        </p:txBody>
      </p:sp>
      <p:sp>
        <p:nvSpPr>
          <p:cNvPr id="84998" name="Rectangle 24"/>
          <p:cNvSpPr>
            <a:spLocks noChangeArrowheads="1"/>
          </p:cNvSpPr>
          <p:nvPr/>
        </p:nvSpPr>
        <p:spPr bwMode="auto">
          <a:xfrm>
            <a:off x="3779838" y="1916113"/>
            <a:ext cx="1728787"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84999" name="Rectangle 25"/>
          <p:cNvSpPr>
            <a:spLocks noChangeArrowheads="1"/>
          </p:cNvSpPr>
          <p:nvPr/>
        </p:nvSpPr>
        <p:spPr bwMode="auto">
          <a:xfrm>
            <a:off x="3779838" y="2203450"/>
            <a:ext cx="1728787"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S → x‧Sx {x$}</a:t>
            </a:r>
          </a:p>
          <a:p>
            <a:r>
              <a:rPr lang="en-US" altLang="zh-TW">
                <a:latin typeface="Times New Roman" pitchFamily="18" charset="0"/>
              </a:rPr>
              <a:t>S → x‧ {x$}</a:t>
            </a:r>
          </a:p>
          <a:p>
            <a:r>
              <a:rPr lang="en-US" altLang="zh-TW">
                <a:latin typeface="Times New Roman" pitchFamily="18" charset="0"/>
              </a:rPr>
              <a:t>S → ‧xSx {x}</a:t>
            </a:r>
          </a:p>
          <a:p>
            <a:r>
              <a:rPr lang="en-US" altLang="zh-TW">
                <a:latin typeface="Times New Roman" pitchFamily="18" charset="0"/>
              </a:rPr>
              <a:t>S → ‧x {x}</a:t>
            </a:r>
          </a:p>
        </p:txBody>
      </p:sp>
      <p:sp>
        <p:nvSpPr>
          <p:cNvPr id="85000" name="Line 26"/>
          <p:cNvSpPr>
            <a:spLocks noChangeShapeType="1"/>
          </p:cNvSpPr>
          <p:nvPr/>
        </p:nvSpPr>
        <p:spPr bwMode="auto">
          <a:xfrm>
            <a:off x="2771775" y="2563813"/>
            <a:ext cx="1008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5001" name="Rectangle 27"/>
          <p:cNvSpPr>
            <a:spLocks noChangeArrowheads="1"/>
          </p:cNvSpPr>
          <p:nvPr/>
        </p:nvSpPr>
        <p:spPr bwMode="auto">
          <a:xfrm>
            <a:off x="4140200" y="342741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S</a:t>
            </a:r>
          </a:p>
        </p:txBody>
      </p:sp>
      <p:sp>
        <p:nvSpPr>
          <p:cNvPr id="85002" name="Rectangle 28"/>
          <p:cNvSpPr>
            <a:spLocks noChangeArrowheads="1"/>
          </p:cNvSpPr>
          <p:nvPr/>
        </p:nvSpPr>
        <p:spPr bwMode="auto">
          <a:xfrm>
            <a:off x="3132138" y="227488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5003" name="Rectangle 29"/>
          <p:cNvSpPr>
            <a:spLocks noChangeArrowheads="1"/>
          </p:cNvSpPr>
          <p:nvPr/>
        </p:nvSpPr>
        <p:spPr bwMode="auto">
          <a:xfrm>
            <a:off x="3779838" y="3787775"/>
            <a:ext cx="1728787"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85004" name="Rectangle 30"/>
          <p:cNvSpPr>
            <a:spLocks noChangeArrowheads="1"/>
          </p:cNvSpPr>
          <p:nvPr/>
        </p:nvSpPr>
        <p:spPr bwMode="auto">
          <a:xfrm>
            <a:off x="3779838" y="4075113"/>
            <a:ext cx="1728787" cy="506412"/>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S →x S</a:t>
            </a:r>
            <a:r>
              <a:rPr lang="en-US" altLang="zh-TW"/>
              <a:t>‧</a:t>
            </a:r>
            <a:r>
              <a:rPr lang="en-US" altLang="zh-TW">
                <a:latin typeface="Times New Roman" pitchFamily="18" charset="0"/>
              </a:rPr>
              <a:t>x {x$}</a:t>
            </a:r>
          </a:p>
        </p:txBody>
      </p:sp>
      <p:sp>
        <p:nvSpPr>
          <p:cNvPr id="85005" name="Line 31"/>
          <p:cNvSpPr>
            <a:spLocks noChangeShapeType="1"/>
          </p:cNvSpPr>
          <p:nvPr/>
        </p:nvSpPr>
        <p:spPr bwMode="auto">
          <a:xfrm>
            <a:off x="4572000" y="335597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5006" name="Line 32"/>
          <p:cNvSpPr>
            <a:spLocks noChangeShapeType="1"/>
          </p:cNvSpPr>
          <p:nvPr/>
        </p:nvSpPr>
        <p:spPr bwMode="auto">
          <a:xfrm>
            <a:off x="3924300" y="3357563"/>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5007" name="Line 33"/>
          <p:cNvSpPr>
            <a:spLocks noChangeShapeType="1"/>
          </p:cNvSpPr>
          <p:nvPr/>
        </p:nvSpPr>
        <p:spPr bwMode="auto">
          <a:xfrm flipH="1">
            <a:off x="3276600" y="3573463"/>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5008" name="Line 34"/>
          <p:cNvSpPr>
            <a:spLocks noChangeShapeType="1"/>
          </p:cNvSpPr>
          <p:nvPr/>
        </p:nvSpPr>
        <p:spPr bwMode="auto">
          <a:xfrm flipV="1">
            <a:off x="3276600" y="3140075"/>
            <a:ext cx="0" cy="4333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5009" name="Line 35"/>
          <p:cNvSpPr>
            <a:spLocks noChangeShapeType="1"/>
          </p:cNvSpPr>
          <p:nvPr/>
        </p:nvSpPr>
        <p:spPr bwMode="auto">
          <a:xfrm>
            <a:off x="3276600" y="3140075"/>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5010" name="Rectangle 36"/>
          <p:cNvSpPr>
            <a:spLocks noChangeArrowheads="1"/>
          </p:cNvSpPr>
          <p:nvPr/>
        </p:nvSpPr>
        <p:spPr bwMode="auto">
          <a:xfrm>
            <a:off x="3276600" y="2852738"/>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5011" name="Rectangle 37"/>
          <p:cNvSpPr>
            <a:spLocks noChangeArrowheads="1"/>
          </p:cNvSpPr>
          <p:nvPr/>
        </p:nvSpPr>
        <p:spPr bwMode="auto">
          <a:xfrm>
            <a:off x="3779838" y="5013325"/>
            <a:ext cx="1728787"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85012" name="Rectangle 38"/>
          <p:cNvSpPr>
            <a:spLocks noChangeArrowheads="1"/>
          </p:cNvSpPr>
          <p:nvPr/>
        </p:nvSpPr>
        <p:spPr bwMode="auto">
          <a:xfrm>
            <a:off x="3779838" y="5300663"/>
            <a:ext cx="1728787"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a:t>
            </a:r>
            <a:r>
              <a:rPr lang="en-US" altLang="zh-TW"/>
              <a:t>‧</a:t>
            </a:r>
            <a:r>
              <a:rPr lang="en-US" altLang="zh-TW">
                <a:latin typeface="Times New Roman" pitchFamily="18" charset="0"/>
              </a:rPr>
              <a:t> (x$}</a:t>
            </a:r>
            <a:r>
              <a:rPr lang="en-US" altLang="zh-TW">
                <a:latin typeface="Tahoma" pitchFamily="34" charset="0"/>
              </a:rPr>
              <a:t> </a:t>
            </a:r>
          </a:p>
        </p:txBody>
      </p:sp>
      <p:sp>
        <p:nvSpPr>
          <p:cNvPr id="85013" name="Line 39"/>
          <p:cNvSpPr>
            <a:spLocks noChangeShapeType="1"/>
          </p:cNvSpPr>
          <p:nvPr/>
        </p:nvSpPr>
        <p:spPr bwMode="auto">
          <a:xfrm>
            <a:off x="4572000" y="4581525"/>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5014" name="Rectangle 40"/>
          <p:cNvSpPr>
            <a:spLocks noChangeArrowheads="1"/>
          </p:cNvSpPr>
          <p:nvPr/>
        </p:nvSpPr>
        <p:spPr bwMode="auto">
          <a:xfrm>
            <a:off x="4211638" y="4652963"/>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B8C04FC3-47DC-4872-934B-79704E6852A8}" type="slidenum">
              <a:rPr kumimoji="0" lang="en-US" altLang="zh-TW" smtClean="0"/>
              <a:pPr eaLnBrk="1" hangingPunct="1"/>
              <a:t>93</a:t>
            </a:fld>
            <a:endParaRPr kumimoji="0" lang="en-US" altLang="zh-TW" smtClean="0"/>
          </a:p>
        </p:txBody>
      </p:sp>
      <p:sp>
        <p:nvSpPr>
          <p:cNvPr id="86019" name="Rectangle 2"/>
          <p:cNvSpPr>
            <a:spLocks noGrp="1" noChangeArrowheads="1"/>
          </p:cNvSpPr>
          <p:nvPr>
            <p:ph type="title" idx="4294967295"/>
          </p:nvPr>
        </p:nvSpPr>
        <p:spPr/>
        <p:txBody>
          <a:bodyPr anchor="b"/>
          <a:lstStyle/>
          <a:p>
            <a:r>
              <a:rPr lang="en-US" altLang="zh-TW" smtClean="0"/>
              <a:t>SLR(1) Action, Go_to tables</a:t>
            </a:r>
          </a:p>
        </p:txBody>
      </p:sp>
      <p:graphicFrame>
        <p:nvGraphicFramePr>
          <p:cNvPr id="162819" name="Group 3"/>
          <p:cNvGraphicFramePr>
            <a:graphicFrameLocks noGrp="1"/>
          </p:cNvGraphicFramePr>
          <p:nvPr/>
        </p:nvGraphicFramePr>
        <p:xfrm>
          <a:off x="5076825" y="2420938"/>
          <a:ext cx="3313113" cy="3313114"/>
        </p:xfrm>
        <a:graphic>
          <a:graphicData uri="http://schemas.openxmlformats.org/drawingml/2006/table">
            <a:tbl>
              <a:tblPr/>
              <a:tblGrid>
                <a:gridCol w="1104900"/>
                <a:gridCol w="1103313"/>
                <a:gridCol w="1104900"/>
              </a:tblGrid>
              <a:tr h="6635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62845" name="Group 29"/>
          <p:cNvGraphicFramePr>
            <a:graphicFrameLocks noGrp="1"/>
          </p:cNvGraphicFramePr>
          <p:nvPr/>
        </p:nvGraphicFramePr>
        <p:xfrm>
          <a:off x="900113" y="2420938"/>
          <a:ext cx="3600450" cy="3313114"/>
        </p:xfrm>
        <a:graphic>
          <a:graphicData uri="http://schemas.openxmlformats.org/drawingml/2006/table">
            <a:tbl>
              <a:tblPr/>
              <a:tblGrid>
                <a:gridCol w="1200150"/>
                <a:gridCol w="1200150"/>
                <a:gridCol w="1200150"/>
              </a:tblGrid>
              <a:tr h="6619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S/R2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R2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1" lang="zh-TW" altLang="en-US" sz="2200" b="0" i="0" u="none" strike="noStrike" cap="none" normalizeH="0" baseline="0" smtClean="0">
                        <a:ln>
                          <a:noFill/>
                        </a:ln>
                        <a:solidFill>
                          <a:schemeClr val="tx1"/>
                        </a:solidFill>
                        <a:effectLst/>
                        <a:latin typeface="Arial" charset="0"/>
                        <a:ea typeface="新細明體"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9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R1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zh-TW" sz="2200" b="0" i="0" u="none" strike="noStrike" cap="none" normalizeH="0" baseline="0" smtClean="0">
                          <a:ln>
                            <a:noFill/>
                          </a:ln>
                          <a:solidFill>
                            <a:schemeClr val="tx1"/>
                          </a:solidFill>
                          <a:effectLst/>
                          <a:latin typeface="Arial" charset="0"/>
                          <a:ea typeface="新細明體" charset="-120"/>
                        </a:rPr>
                        <a:t>R1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72" name="Rectangle 55"/>
          <p:cNvSpPr>
            <a:spLocks noChangeArrowheads="1"/>
          </p:cNvSpPr>
          <p:nvPr/>
        </p:nvSpPr>
        <p:spPr bwMode="auto">
          <a:xfrm>
            <a:off x="1979613" y="1916113"/>
            <a:ext cx="1439862"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Action table</a:t>
            </a:r>
          </a:p>
        </p:txBody>
      </p:sp>
      <p:sp>
        <p:nvSpPr>
          <p:cNvPr id="86073" name="Rectangle 56"/>
          <p:cNvSpPr>
            <a:spLocks noChangeArrowheads="1"/>
          </p:cNvSpPr>
          <p:nvPr/>
        </p:nvSpPr>
        <p:spPr bwMode="auto">
          <a:xfrm>
            <a:off x="6084888" y="1916113"/>
            <a:ext cx="1368425" cy="360362"/>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Go_to table</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1529FF24-8634-4F29-BDF7-5CFA46C30169}" type="slidenum">
              <a:rPr kumimoji="0" lang="en-US" altLang="zh-TW" smtClean="0"/>
              <a:pPr eaLnBrk="1" hangingPunct="1"/>
              <a:t>94</a:t>
            </a:fld>
            <a:endParaRPr kumimoji="0" lang="en-US" altLang="zh-TW" smtClean="0"/>
          </a:p>
        </p:txBody>
      </p:sp>
      <p:sp>
        <p:nvSpPr>
          <p:cNvPr id="87043" name="Rectangle 2"/>
          <p:cNvSpPr>
            <a:spLocks noGrp="1" noChangeArrowheads="1"/>
          </p:cNvSpPr>
          <p:nvPr>
            <p:ph type="title" idx="4294967295"/>
          </p:nvPr>
        </p:nvSpPr>
        <p:spPr/>
        <p:txBody>
          <a:bodyPr anchor="b"/>
          <a:lstStyle/>
          <a:p>
            <a:r>
              <a:rPr lang="en-US" altLang="zh-TW" smtClean="0"/>
              <a:t>LALR(1) Transition Diagram</a:t>
            </a:r>
          </a:p>
        </p:txBody>
      </p:sp>
      <p:sp>
        <p:nvSpPr>
          <p:cNvPr id="87044" name="Rectangle 33"/>
          <p:cNvSpPr>
            <a:spLocks noChangeArrowheads="1"/>
          </p:cNvSpPr>
          <p:nvPr/>
        </p:nvSpPr>
        <p:spPr bwMode="auto">
          <a:xfrm>
            <a:off x="1331913" y="2060575"/>
            <a:ext cx="1584325"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0</a:t>
            </a:r>
          </a:p>
        </p:txBody>
      </p:sp>
      <p:sp>
        <p:nvSpPr>
          <p:cNvPr id="87045" name="Rectangle 34"/>
          <p:cNvSpPr>
            <a:spLocks noChangeArrowheads="1"/>
          </p:cNvSpPr>
          <p:nvPr/>
        </p:nvSpPr>
        <p:spPr bwMode="auto">
          <a:xfrm>
            <a:off x="1331913" y="2347913"/>
            <a:ext cx="1584325" cy="792162"/>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 {$}</a:t>
            </a:r>
            <a:endParaRPr lang="en-US" altLang="zh-TW">
              <a:latin typeface="Tahoma" pitchFamily="34" charset="0"/>
            </a:endParaRPr>
          </a:p>
          <a:p>
            <a:r>
              <a:rPr lang="en-US" altLang="zh-TW">
                <a:latin typeface="Tahoma" pitchFamily="34" charset="0"/>
              </a:rPr>
              <a:t>S </a:t>
            </a:r>
            <a:r>
              <a:rPr lang="en-US" altLang="zh-TW">
                <a:latin typeface="Times New Roman" pitchFamily="18" charset="0"/>
              </a:rPr>
              <a:t>→ ‧x {$}</a:t>
            </a:r>
          </a:p>
        </p:txBody>
      </p:sp>
      <p:sp>
        <p:nvSpPr>
          <p:cNvPr id="87046" name="Rectangle 35"/>
          <p:cNvSpPr>
            <a:spLocks noChangeArrowheads="1"/>
          </p:cNvSpPr>
          <p:nvPr/>
        </p:nvSpPr>
        <p:spPr bwMode="auto">
          <a:xfrm>
            <a:off x="3924300" y="2060575"/>
            <a:ext cx="1728788" cy="287338"/>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1</a:t>
            </a:r>
          </a:p>
        </p:txBody>
      </p:sp>
      <p:sp>
        <p:nvSpPr>
          <p:cNvPr id="87047" name="Rectangle 36"/>
          <p:cNvSpPr>
            <a:spLocks noChangeArrowheads="1"/>
          </p:cNvSpPr>
          <p:nvPr/>
        </p:nvSpPr>
        <p:spPr bwMode="auto">
          <a:xfrm>
            <a:off x="3924300" y="2347913"/>
            <a:ext cx="1728788" cy="1152525"/>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S → x‧Sx {x$}</a:t>
            </a:r>
          </a:p>
          <a:p>
            <a:r>
              <a:rPr lang="en-US" altLang="zh-TW">
                <a:latin typeface="Times New Roman" pitchFamily="18" charset="0"/>
              </a:rPr>
              <a:t>S → x‧ {x$}</a:t>
            </a:r>
          </a:p>
          <a:p>
            <a:r>
              <a:rPr lang="en-US" altLang="zh-TW">
                <a:latin typeface="Times New Roman" pitchFamily="18" charset="0"/>
              </a:rPr>
              <a:t>S → ‧xSx {x}</a:t>
            </a:r>
          </a:p>
          <a:p>
            <a:r>
              <a:rPr lang="en-US" altLang="zh-TW">
                <a:latin typeface="Times New Roman" pitchFamily="18" charset="0"/>
              </a:rPr>
              <a:t>S → ‧x {x}</a:t>
            </a:r>
          </a:p>
        </p:txBody>
      </p:sp>
      <p:sp>
        <p:nvSpPr>
          <p:cNvPr id="87048" name="Line 37"/>
          <p:cNvSpPr>
            <a:spLocks noChangeShapeType="1"/>
          </p:cNvSpPr>
          <p:nvPr/>
        </p:nvSpPr>
        <p:spPr bwMode="auto">
          <a:xfrm>
            <a:off x="2916238" y="2708275"/>
            <a:ext cx="10080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7049" name="Rectangle 38"/>
          <p:cNvSpPr>
            <a:spLocks noChangeArrowheads="1"/>
          </p:cNvSpPr>
          <p:nvPr/>
        </p:nvSpPr>
        <p:spPr bwMode="auto">
          <a:xfrm>
            <a:off x="4284663" y="357187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S</a:t>
            </a:r>
          </a:p>
        </p:txBody>
      </p:sp>
      <p:sp>
        <p:nvSpPr>
          <p:cNvPr id="87050" name="Rectangle 39"/>
          <p:cNvSpPr>
            <a:spLocks noChangeArrowheads="1"/>
          </p:cNvSpPr>
          <p:nvPr/>
        </p:nvSpPr>
        <p:spPr bwMode="auto">
          <a:xfrm>
            <a:off x="3276600" y="241935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7051" name="Rectangle 40"/>
          <p:cNvSpPr>
            <a:spLocks noChangeArrowheads="1"/>
          </p:cNvSpPr>
          <p:nvPr/>
        </p:nvSpPr>
        <p:spPr bwMode="auto">
          <a:xfrm>
            <a:off x="3924300" y="3932238"/>
            <a:ext cx="1728788"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2</a:t>
            </a:r>
          </a:p>
        </p:txBody>
      </p:sp>
      <p:sp>
        <p:nvSpPr>
          <p:cNvPr id="87052" name="Rectangle 41"/>
          <p:cNvSpPr>
            <a:spLocks noChangeArrowheads="1"/>
          </p:cNvSpPr>
          <p:nvPr/>
        </p:nvSpPr>
        <p:spPr bwMode="auto">
          <a:xfrm>
            <a:off x="3924300" y="4219575"/>
            <a:ext cx="1728788" cy="506413"/>
          </a:xfrm>
          <a:prstGeom prst="rect">
            <a:avLst/>
          </a:prstGeom>
          <a:solidFill>
            <a:schemeClr val="bg1"/>
          </a:solidFill>
          <a:ln w="9525">
            <a:solidFill>
              <a:schemeClr val="tx1"/>
            </a:solidFill>
            <a:miter lim="800000"/>
            <a:headEnd/>
            <a:tailEnd/>
          </a:ln>
        </p:spPr>
        <p:txBody>
          <a:bodyPr wrap="none" anchor="ctr"/>
          <a:lstStyle/>
          <a:p>
            <a:r>
              <a:rPr lang="en-US" altLang="zh-TW">
                <a:latin typeface="Times New Roman" pitchFamily="18" charset="0"/>
              </a:rPr>
              <a:t>S →x S</a:t>
            </a:r>
            <a:r>
              <a:rPr lang="en-US" altLang="zh-TW"/>
              <a:t>‧</a:t>
            </a:r>
            <a:r>
              <a:rPr lang="en-US" altLang="zh-TW">
                <a:latin typeface="Times New Roman" pitchFamily="18" charset="0"/>
              </a:rPr>
              <a:t>x {x$}</a:t>
            </a:r>
          </a:p>
        </p:txBody>
      </p:sp>
      <p:sp>
        <p:nvSpPr>
          <p:cNvPr id="87053" name="Line 42"/>
          <p:cNvSpPr>
            <a:spLocks noChangeShapeType="1"/>
          </p:cNvSpPr>
          <p:nvPr/>
        </p:nvSpPr>
        <p:spPr bwMode="auto">
          <a:xfrm>
            <a:off x="4716463" y="350043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7054" name="Line 43"/>
          <p:cNvSpPr>
            <a:spLocks noChangeShapeType="1"/>
          </p:cNvSpPr>
          <p:nvPr/>
        </p:nvSpPr>
        <p:spPr bwMode="auto">
          <a:xfrm>
            <a:off x="4068763" y="3502025"/>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7055" name="Line 44"/>
          <p:cNvSpPr>
            <a:spLocks noChangeShapeType="1"/>
          </p:cNvSpPr>
          <p:nvPr/>
        </p:nvSpPr>
        <p:spPr bwMode="auto">
          <a:xfrm flipH="1">
            <a:off x="3421063" y="3717925"/>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7056" name="Line 45"/>
          <p:cNvSpPr>
            <a:spLocks noChangeShapeType="1"/>
          </p:cNvSpPr>
          <p:nvPr/>
        </p:nvSpPr>
        <p:spPr bwMode="auto">
          <a:xfrm flipV="1">
            <a:off x="3421063" y="3284538"/>
            <a:ext cx="0" cy="433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87057" name="Line 46"/>
          <p:cNvSpPr>
            <a:spLocks noChangeShapeType="1"/>
          </p:cNvSpPr>
          <p:nvPr/>
        </p:nvSpPr>
        <p:spPr bwMode="auto">
          <a:xfrm>
            <a:off x="3421063" y="3284538"/>
            <a:ext cx="5032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7058" name="Rectangle 47"/>
          <p:cNvSpPr>
            <a:spLocks noChangeArrowheads="1"/>
          </p:cNvSpPr>
          <p:nvPr/>
        </p:nvSpPr>
        <p:spPr bwMode="auto">
          <a:xfrm>
            <a:off x="3421063" y="2997200"/>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
        <p:nvSpPr>
          <p:cNvPr id="87059" name="Rectangle 48"/>
          <p:cNvSpPr>
            <a:spLocks noChangeArrowheads="1"/>
          </p:cNvSpPr>
          <p:nvPr/>
        </p:nvSpPr>
        <p:spPr bwMode="auto">
          <a:xfrm>
            <a:off x="3924300" y="5157788"/>
            <a:ext cx="1728788" cy="287337"/>
          </a:xfrm>
          <a:prstGeom prst="rect">
            <a:avLst/>
          </a:prstGeom>
          <a:solidFill>
            <a:schemeClr val="bg1"/>
          </a:solidFill>
          <a:ln w="9525">
            <a:solidFill>
              <a:schemeClr val="tx1"/>
            </a:solidFill>
            <a:miter lim="800000"/>
            <a:headEnd/>
            <a:tailEnd/>
          </a:ln>
        </p:spPr>
        <p:txBody>
          <a:bodyPr wrap="none" anchor="ctr"/>
          <a:lstStyle/>
          <a:p>
            <a:pPr algn="ctr"/>
            <a:r>
              <a:rPr lang="en-US" altLang="zh-TW">
                <a:latin typeface="Times New Roman" pitchFamily="18" charset="0"/>
              </a:rPr>
              <a:t>State 3</a:t>
            </a:r>
          </a:p>
        </p:txBody>
      </p:sp>
      <p:sp>
        <p:nvSpPr>
          <p:cNvPr id="87060" name="Rectangle 49"/>
          <p:cNvSpPr>
            <a:spLocks noChangeArrowheads="1"/>
          </p:cNvSpPr>
          <p:nvPr/>
        </p:nvSpPr>
        <p:spPr bwMode="auto">
          <a:xfrm>
            <a:off x="3924300" y="5445125"/>
            <a:ext cx="1728788" cy="504825"/>
          </a:xfrm>
          <a:prstGeom prst="rect">
            <a:avLst/>
          </a:prstGeom>
          <a:solidFill>
            <a:schemeClr val="bg1"/>
          </a:solidFill>
          <a:ln w="9525">
            <a:solidFill>
              <a:schemeClr val="tx1"/>
            </a:solidFill>
            <a:miter lim="800000"/>
            <a:headEnd/>
            <a:tailEnd/>
          </a:ln>
        </p:spPr>
        <p:txBody>
          <a:bodyPr wrap="none" anchor="ctr"/>
          <a:lstStyle/>
          <a:p>
            <a:r>
              <a:rPr lang="en-US" altLang="zh-TW">
                <a:latin typeface="Tahoma" pitchFamily="34" charset="0"/>
              </a:rPr>
              <a:t>S → </a:t>
            </a:r>
            <a:r>
              <a:rPr lang="en-US" altLang="zh-TW">
                <a:latin typeface="Times New Roman" pitchFamily="18" charset="0"/>
              </a:rPr>
              <a:t>xSx</a:t>
            </a:r>
            <a:r>
              <a:rPr lang="en-US" altLang="zh-TW"/>
              <a:t>‧</a:t>
            </a:r>
            <a:r>
              <a:rPr lang="en-US" altLang="zh-TW">
                <a:latin typeface="Times New Roman" pitchFamily="18" charset="0"/>
              </a:rPr>
              <a:t> (x$}</a:t>
            </a:r>
            <a:r>
              <a:rPr lang="en-US" altLang="zh-TW">
                <a:latin typeface="Tahoma" pitchFamily="34" charset="0"/>
              </a:rPr>
              <a:t> </a:t>
            </a:r>
          </a:p>
        </p:txBody>
      </p:sp>
      <p:sp>
        <p:nvSpPr>
          <p:cNvPr id="87061" name="Line 50"/>
          <p:cNvSpPr>
            <a:spLocks noChangeShapeType="1"/>
          </p:cNvSpPr>
          <p:nvPr/>
        </p:nvSpPr>
        <p:spPr bwMode="auto">
          <a:xfrm>
            <a:off x="4716463" y="4725988"/>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87062" name="Rectangle 51"/>
          <p:cNvSpPr>
            <a:spLocks noChangeArrowheads="1"/>
          </p:cNvSpPr>
          <p:nvPr/>
        </p:nvSpPr>
        <p:spPr bwMode="auto">
          <a:xfrm>
            <a:off x="4356100" y="4797425"/>
            <a:ext cx="288925" cy="215900"/>
          </a:xfrm>
          <a:prstGeom prst="rect">
            <a:avLst/>
          </a:prstGeom>
          <a:solidFill>
            <a:schemeClr val="bg1"/>
          </a:solidFill>
          <a:ln w="9525">
            <a:solidFill>
              <a:schemeClr val="bg1"/>
            </a:solidFill>
            <a:miter lim="800000"/>
            <a:headEnd/>
            <a:tailEnd/>
          </a:ln>
        </p:spPr>
        <p:txBody>
          <a:bodyPr wrap="none" anchor="ctr"/>
          <a:lstStyle/>
          <a:p>
            <a:pPr algn="ctr"/>
            <a:r>
              <a:rPr lang="en-US" altLang="zh-TW">
                <a:latin typeface="Times New Roman" pitchFamily="18" charset="0"/>
              </a:rPr>
              <a:t>x</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eaLnBrk="1" hangingPunct="1"/>
            <a:fld id="{533A872A-1CC9-4EA6-9E3B-881F793FBAC3}" type="slidenum">
              <a:rPr kumimoji="0" lang="en-US" altLang="zh-TW" smtClean="0"/>
              <a:pPr eaLnBrk="1" hangingPunct="1"/>
              <a:t>95</a:t>
            </a:fld>
            <a:endParaRPr kumimoji="0" lang="en-US" altLang="zh-TW" smtClean="0"/>
          </a:p>
        </p:txBody>
      </p:sp>
      <p:sp>
        <p:nvSpPr>
          <p:cNvPr id="88067" name="Rectangle 2"/>
          <p:cNvSpPr>
            <a:spLocks noGrp="1" noChangeArrowheads="1"/>
          </p:cNvSpPr>
          <p:nvPr>
            <p:ph type="title" idx="4294967295"/>
          </p:nvPr>
        </p:nvSpPr>
        <p:spPr/>
        <p:txBody>
          <a:bodyPr anchor="b"/>
          <a:lstStyle/>
          <a:p>
            <a:r>
              <a:rPr lang="en-US" altLang="zh-TW" smtClean="0"/>
              <a:t>LALR(1) Action, Goto tables</a:t>
            </a:r>
          </a:p>
        </p:txBody>
      </p:sp>
      <p:sp>
        <p:nvSpPr>
          <p:cNvPr id="88068" name="Rectangle 3"/>
          <p:cNvSpPr>
            <a:spLocks noGrp="1" noChangeArrowheads="1"/>
          </p:cNvSpPr>
          <p:nvPr>
            <p:ph type="body" idx="4294967295"/>
          </p:nvPr>
        </p:nvSpPr>
        <p:spPr/>
        <p:txBody>
          <a:bodyPr/>
          <a:lstStyle/>
          <a:p>
            <a:pPr>
              <a:buFontTx/>
              <a:buNone/>
            </a:pPr>
            <a:r>
              <a:rPr lang="en-US" altLang="zh-TW" smtClean="0"/>
              <a:t>   </a:t>
            </a:r>
          </a:p>
          <a:p>
            <a:pPr>
              <a:buFontTx/>
              <a:buNone/>
            </a:pPr>
            <a:endParaRPr lang="en-US" altLang="zh-TW" smtClean="0"/>
          </a:p>
          <a:p>
            <a:pPr>
              <a:buFontTx/>
              <a:buNone/>
            </a:pPr>
            <a:r>
              <a:rPr lang="en-US" altLang="zh-TW" smtClean="0"/>
              <a:t>   The LALR (1) action table and go_to table are the same as those in SLR(1).</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692</TotalTime>
  <Words>5062</Words>
  <Application>Microsoft Office PowerPoint</Application>
  <PresentationFormat>如螢幕大小 (4:3)</PresentationFormat>
  <Paragraphs>1533</Paragraphs>
  <Slides>95</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95</vt:i4>
      </vt:variant>
    </vt:vector>
  </HeadingPairs>
  <TitlesOfParts>
    <vt:vector size="105" baseType="lpstr">
      <vt:lpstr>新細明體</vt:lpstr>
      <vt:lpstr>標楷體</vt:lpstr>
      <vt:lpstr>Arial</vt:lpstr>
      <vt:lpstr>Calibri</vt:lpstr>
      <vt:lpstr>Corbel</vt:lpstr>
      <vt:lpstr>Georgia</vt:lpstr>
      <vt:lpstr>Tahoma</vt:lpstr>
      <vt:lpstr>Times New Roman</vt:lpstr>
      <vt:lpstr>Wingdings</vt:lpstr>
      <vt:lpstr>預設簡報設計</vt:lpstr>
      <vt:lpstr>PowerPoint 簡報</vt:lpstr>
      <vt:lpstr>Bottom-up Parsing</vt:lpstr>
      <vt:lpstr>Bottom-up Parsing (Cont.)</vt:lpstr>
      <vt:lpstr>Reduction</vt:lpstr>
      <vt:lpstr>Reduction (Cont.)</vt:lpstr>
      <vt:lpstr>Shift-reduce Parsing</vt:lpstr>
      <vt:lpstr>A Shift-reduce Example</vt:lpstr>
      <vt:lpstr>NOTES</vt:lpstr>
      <vt:lpstr>Shift-reduce Parsing (Cont.)</vt:lpstr>
      <vt:lpstr>LR Parsers</vt:lpstr>
      <vt:lpstr>LR(k) Parsers </vt:lpstr>
      <vt:lpstr>Model of an LR parser</vt:lpstr>
      <vt:lpstr>Problem?</vt:lpstr>
      <vt:lpstr>Suppose we can build a following smart state transition table</vt:lpstr>
      <vt:lpstr>Let’s run an example ( ID ) </vt:lpstr>
      <vt:lpstr>Question is….</vt:lpstr>
      <vt:lpstr>醜媳婦總是要見公婆 (利用 grammar 來產生 state transition table</vt:lpstr>
      <vt:lpstr>LR Parsers (cont.)</vt:lpstr>
      <vt:lpstr>LR Parsers (cont.)</vt:lpstr>
      <vt:lpstr>Model of an LR parser</vt:lpstr>
      <vt:lpstr>LR Parsers (Cont.)</vt:lpstr>
      <vt:lpstr>LR(0) Item</vt:lpstr>
      <vt:lpstr>LR (0) Item (Cont.)</vt:lpstr>
      <vt:lpstr>LR(0) Item Closure</vt:lpstr>
      <vt:lpstr>LR(0) Closure Example </vt:lpstr>
      <vt:lpstr>LR(0) Closure Example (Cont.)</vt:lpstr>
      <vt:lpstr>Another Closure Example</vt:lpstr>
      <vt:lpstr> Closure (I) </vt:lpstr>
      <vt:lpstr>Goto Next State</vt:lpstr>
      <vt:lpstr>Goto Next State (Cont.)</vt:lpstr>
      <vt:lpstr>Goto Next State (Cont.)</vt:lpstr>
      <vt:lpstr>An LR(0) Complete Example</vt:lpstr>
      <vt:lpstr>LR(0) Transition Diagram</vt:lpstr>
      <vt:lpstr>LR(0) Transition Diagram (Cont.) </vt:lpstr>
      <vt:lpstr>LR(0) Go_to table</vt:lpstr>
      <vt:lpstr>LR(0) Action table</vt:lpstr>
      <vt:lpstr>LR(0) Parsing</vt:lpstr>
      <vt:lpstr>Another LR(0) Example</vt:lpstr>
      <vt:lpstr>LR(0) Transition Diagram</vt:lpstr>
      <vt:lpstr>LR(0) Go_to table </vt:lpstr>
      <vt:lpstr>LR(0) Action table</vt:lpstr>
      <vt:lpstr>LR(0) Parsing</vt:lpstr>
      <vt:lpstr>NOTES</vt:lpstr>
      <vt:lpstr>Simple LR(1), SLR(1), Parsing</vt:lpstr>
      <vt:lpstr>SLR(1) Look-ahead</vt:lpstr>
      <vt:lpstr>SLR(1) Look-ahead (Cont.)</vt:lpstr>
      <vt:lpstr>SLR(1) Transition Diagram </vt:lpstr>
      <vt:lpstr>SLR(1)  Goto table</vt:lpstr>
      <vt:lpstr>SLR(1) Action table,  which expands LR(0) Action table</vt:lpstr>
      <vt:lpstr>NOTE</vt:lpstr>
      <vt:lpstr> A shift/reduce example from an SLR(1) grammar</vt:lpstr>
      <vt:lpstr>SLR(1) Transition Diagram</vt:lpstr>
      <vt:lpstr>SLR(1) Go_to table</vt:lpstr>
      <vt:lpstr>SLR(1) Action table</vt:lpstr>
      <vt:lpstr>LR(1) Parsing</vt:lpstr>
      <vt:lpstr>LR(1) Parsing</vt:lpstr>
      <vt:lpstr>LR(1) item</vt:lpstr>
      <vt:lpstr>LR(1) item look-ahead set</vt:lpstr>
      <vt:lpstr>LR(1) look-ahead</vt:lpstr>
      <vt:lpstr>An LR(1) Example</vt:lpstr>
      <vt:lpstr>LR(1) Transition Diagram</vt:lpstr>
      <vt:lpstr>LR(1) Go_to table</vt:lpstr>
      <vt:lpstr> LR(1) Action table</vt:lpstr>
      <vt:lpstr>LR(1) Parsing </vt:lpstr>
      <vt:lpstr>NOTES</vt:lpstr>
      <vt:lpstr>Look-ahead LR(1), LALR(1), Parsing</vt:lpstr>
      <vt:lpstr>LALR(1) Parsing (Cont.)</vt:lpstr>
      <vt:lpstr>LALR(1) Parsing (Cont.)</vt:lpstr>
      <vt:lpstr>LALR(1) Transition Diagram</vt:lpstr>
      <vt:lpstr>Merging States</vt:lpstr>
      <vt:lpstr>LALR(1) Go_to table</vt:lpstr>
      <vt:lpstr>LALR(1) Action table</vt:lpstr>
      <vt:lpstr>An Example of 4 LR Parsings </vt:lpstr>
      <vt:lpstr> LR(0) transition diagram</vt:lpstr>
      <vt:lpstr>LR(0) Action table</vt:lpstr>
      <vt:lpstr>LR(0) Go_to table</vt:lpstr>
      <vt:lpstr>SLR(1) Transition Diagram</vt:lpstr>
      <vt:lpstr>SLR(1) Action table</vt:lpstr>
      <vt:lpstr>SLR(1) Go_to table</vt:lpstr>
      <vt:lpstr>LR(1) Transition Diagram</vt:lpstr>
      <vt:lpstr>LR(1) Action table</vt:lpstr>
      <vt:lpstr>LR(1) Go_to table</vt:lpstr>
      <vt:lpstr>LALR(1) Transition diagram</vt:lpstr>
      <vt:lpstr>LALR(1) Action table</vt:lpstr>
      <vt:lpstr>LALR(1) Go_to table </vt:lpstr>
      <vt:lpstr>Final Notes</vt:lpstr>
      <vt:lpstr>Homework </vt:lpstr>
      <vt:lpstr>Homework Answer  LR(0) Transition Diagram</vt:lpstr>
      <vt:lpstr>LR(0) Action/Go_to tables</vt:lpstr>
      <vt:lpstr>LR(1) Transition Diagram</vt:lpstr>
      <vt:lpstr>LR(1) Action, Go_to tables</vt:lpstr>
      <vt:lpstr>SLR(1) Transition Diagram</vt:lpstr>
      <vt:lpstr>SLR(1) Action, Go_to tables</vt:lpstr>
      <vt:lpstr>LALR(1) Transition Diagram</vt:lpstr>
      <vt:lpstr>LALR(1) Action, Goto tables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ypcheng</dc:creator>
  <cp:lastModifiedBy>ypc-pc</cp:lastModifiedBy>
  <cp:revision>91</cp:revision>
  <cp:lastPrinted>1601-01-01T00:00:00Z</cp:lastPrinted>
  <dcterms:created xsi:type="dcterms:W3CDTF">1601-01-01T00:00:00Z</dcterms:created>
  <dcterms:modified xsi:type="dcterms:W3CDTF">2014-02-17T09:18:26Z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