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9/18/2019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mjudge.csie.ncu.edu.t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 Judge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系統介紹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6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55956" r="20636" b="16036"/>
          <a:stretch/>
        </p:blipFill>
        <p:spPr>
          <a:xfrm>
            <a:off x="5232587" y="2460559"/>
            <a:ext cx="3126423" cy="7054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43494" r="24781" b="31787"/>
          <a:stretch/>
        </p:blipFill>
        <p:spPr>
          <a:xfrm>
            <a:off x="5232586" y="3551636"/>
            <a:ext cx="3126423" cy="7377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80" r="19583"/>
          <a:stretch/>
        </p:blipFill>
        <p:spPr>
          <a:xfrm>
            <a:off x="5232585" y="4652102"/>
            <a:ext cx="3126423" cy="793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55" y="2460559"/>
            <a:ext cx="3126423" cy="771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54" y="3544198"/>
            <a:ext cx="3105583" cy="7525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53" y="4683808"/>
            <a:ext cx="3105583" cy="7621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內容版面配置區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26"/>
          <a:stretch/>
        </p:blipFill>
        <p:spPr>
          <a:xfrm>
            <a:off x="161798" y="2730703"/>
            <a:ext cx="3743847" cy="22322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向右箭號 10"/>
          <p:cNvSpPr/>
          <p:nvPr/>
        </p:nvSpPr>
        <p:spPr>
          <a:xfrm>
            <a:off x="4250537" y="3627298"/>
            <a:ext cx="764771" cy="66204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09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http://domjudge.csie.ncu.edu.tw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/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只能允許校內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連入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85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10"/>
          <a:stretch/>
        </p:blipFill>
        <p:spPr>
          <a:xfrm>
            <a:off x="1331221" y="2116338"/>
            <a:ext cx="9684566" cy="45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系統主畫面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6" y="2149821"/>
            <a:ext cx="10337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題目下載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66" y="2003764"/>
            <a:ext cx="8056796" cy="479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題目敘述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221" y="2179320"/>
            <a:ext cx="555581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程式撰寫須知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73" y="2171007"/>
            <a:ext cx="657830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程式撰寫須知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內建標頭檔，不要使用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內建的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25" y="2956682"/>
            <a:ext cx="4991032" cy="31889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7" y="2956682"/>
            <a:ext cx="5088029" cy="3188976"/>
          </a:xfrm>
          <a:prstGeom prst="rect">
            <a:avLst/>
          </a:prstGeom>
        </p:spPr>
      </p:pic>
      <p:sp>
        <p:nvSpPr>
          <p:cNvPr id="7" name="禁止標誌 6"/>
          <p:cNvSpPr/>
          <p:nvPr/>
        </p:nvSpPr>
        <p:spPr>
          <a:xfrm>
            <a:off x="1878676" y="3108960"/>
            <a:ext cx="2718262" cy="26185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禁止標誌 7"/>
          <p:cNvSpPr/>
          <p:nvPr/>
        </p:nvSpPr>
        <p:spPr>
          <a:xfrm>
            <a:off x="7201510" y="3108959"/>
            <a:ext cx="2718262" cy="2618509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本系統僅支援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僅需上傳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檔即可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13" y="3610757"/>
            <a:ext cx="8075275" cy="17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15</TotalTime>
  <Words>65</Words>
  <Application>Microsoft Office PowerPoint</Application>
  <PresentationFormat>寬螢幕</PresentationFormat>
  <Paragraphs>17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新細明體</vt:lpstr>
      <vt:lpstr>Arial</vt:lpstr>
      <vt:lpstr>Trebuchet MS</vt:lpstr>
      <vt:lpstr>柏林</vt:lpstr>
      <vt:lpstr>DOM Judge  系統介紹</vt:lpstr>
      <vt:lpstr>URL</vt:lpstr>
      <vt:lpstr>登入畫面</vt:lpstr>
      <vt:lpstr>系統主畫面</vt:lpstr>
      <vt:lpstr>題目下載</vt:lpstr>
      <vt:lpstr>題目敘述</vt:lpstr>
      <vt:lpstr>程式撰寫須知</vt:lpstr>
      <vt:lpstr>程式撰寫須知</vt:lpstr>
      <vt:lpstr>上傳程式碼</vt:lpstr>
      <vt:lpstr>執行結果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Judge System Introduction</dc:title>
  <dc:creator>John</dc:creator>
  <cp:lastModifiedBy>John</cp:lastModifiedBy>
  <cp:revision>3</cp:revision>
  <dcterms:created xsi:type="dcterms:W3CDTF">2019-09-18T05:24:14Z</dcterms:created>
  <dcterms:modified xsi:type="dcterms:W3CDTF">2019-09-18T05:41:43Z</dcterms:modified>
</cp:coreProperties>
</file>