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B529-1114-4330-AE85-A1A85F1FA9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63BB-03D8-4781-9C74-8B50534E4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8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63BB-03D8-4781-9C74-8B50534E4A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8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AECAF-92AF-4DF6-884B-04F7EC66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FC8D73-1C77-47A1-81C4-4EEA5E2FF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70273-F779-455B-9E44-AD4A7C9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C3024-92F9-4A82-8488-15298760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60170-F559-4124-B599-2D43B08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577A7-FDF4-45A6-A4DF-2AF2773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004E25-DB20-499C-8996-9D5BF666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96F9C-E55D-4990-BBEC-756C521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D4A09-16C5-4780-B23B-49974D68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E7AC8-4959-4865-9D5C-D942E354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988519-11AB-42B0-A2B4-21D36F61E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EDC234-BC07-47A6-9A91-FDD3DFB8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91AA96-BE28-43A4-84B7-E7FC3DDB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3FE14-9129-4776-913F-48C397A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55945-3B53-4C07-8B38-686EB620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14284-8B24-4759-ABA1-289EE701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32C87-2C9D-4E75-8739-28BEAA5D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8061B-7417-46A1-8369-A358D71B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B525F0-297A-4587-A8CD-EA279141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302AB-E655-47AC-B3E1-37EBC037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6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0D9C0-6110-4BD0-BF22-66F01BE9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1FC36-4318-4F27-A0E7-44E12643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272BA-4091-41F5-9012-58ECB1D9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E6B22-E940-412D-9D92-E9C0A19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7650B-94BE-42BB-8B5E-E083845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8E01C-B424-404D-89EE-01745DB0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93572-F2AC-4F0C-B793-6F8280E89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91F13-4C81-4620-99AB-C51522AD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6F4BFE-C883-4ADA-A016-6BE3FA93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95F598-5BC1-4334-A1A4-47F141C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ADFEDE-D9A7-4989-B96A-36F030F3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3D4DE-EB92-4A4F-BA75-92C4E2BA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E6A1C-DEE7-4496-B947-FD147D0B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7264DE-BC9C-467A-B7B2-4C80D010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3B37BD-492D-488A-9598-F22C5473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C5AA5B-71CD-4999-9357-B5A2A061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7A9D23-D9A6-4395-8D52-EDE0521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7FA801-C1D7-4265-8E25-F79D7044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7AB60E-7183-45F8-9069-BD6E1EFF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169CA-B30F-4368-8EDC-5D61AC1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23897F-E8F4-48E0-8A5B-48E73948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765F3D-7849-487C-B2BF-ED59A4CA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9576B7-F960-4341-BCCE-048D199F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84881B-EB13-4D1F-80A1-A6972076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516791-4924-4E80-9E89-0AC0968F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703E6-7754-4CF4-A39E-F97E34C3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7A780-E12C-4582-A924-BA21C847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C37FC-1003-48A1-97DB-267AEAE1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A4A7B8-8815-428B-8F63-AE7FD9DDF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7677C3-E125-496A-A956-7CD17C9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89EF0C-61CF-4EFA-A642-E48CAC3E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5DB366-FC4A-4263-B816-B54FE8BD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E4A1D-FC06-40A3-B4FB-F626CDBC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51E4D8-6501-4E85-9085-A07A852B6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65F561-2467-4693-8C56-AA965BE1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40ED4-2FE3-4F6B-A63A-E5CE51EF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176843-FC36-4A8C-A3B2-73457218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8D514-4E02-4ECF-AC4A-4DDF8537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78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8270C3-5099-4212-B94D-4C346AA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072408-7B95-422B-AD89-7B36E65B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7B5C5-FE50-4094-B555-1FCC5C57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D2A6-AA23-4414-9601-978CFC6038ED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9A84D2-DD9E-4453-AD2B-C5C41A346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B6D8C-7B6D-45D0-A8C9-072CF42A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C1C8-10CF-43A3-81D9-DAC0FD32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8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B5-8J7H74mcXoZrO9bXkzbaWVDh_togP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00C32-40E4-4350-9EF1-63CF3310E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yacc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設置環境教學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20FDD9-B300-4906-9A43-FE07BFC55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453" y="4093322"/>
            <a:ext cx="9448800" cy="1642315"/>
          </a:xfrm>
        </p:spPr>
        <p:txBody>
          <a:bodyPr/>
          <a:lstStyle/>
          <a:p>
            <a:pPr algn="l"/>
            <a:r>
              <a:rPr lang="zh-TW" altLang="en-US" dirty="0"/>
              <a:t>此教學是給</a:t>
            </a:r>
            <a:r>
              <a:rPr lang="zh-TW" altLang="en-US"/>
              <a:t>不知道怎設置</a:t>
            </a:r>
            <a:r>
              <a:rPr lang="en-US" altLang="zh-TW" dirty="0"/>
              <a:t>Linux</a:t>
            </a:r>
            <a:r>
              <a:rPr lang="zh-TW" altLang="en-US" dirty="0"/>
              <a:t>環境以及對</a:t>
            </a:r>
            <a:r>
              <a:rPr lang="en-US" altLang="zh-TW" dirty="0" err="1"/>
              <a:t>domjudge</a:t>
            </a:r>
            <a:r>
              <a:rPr lang="zh-TW" altLang="en-US" dirty="0"/>
              <a:t>系統評分較穩定的安裝版本</a:t>
            </a:r>
            <a:r>
              <a:rPr lang="en-US" altLang="zh-TW" dirty="0"/>
              <a:t>(</a:t>
            </a:r>
            <a:r>
              <a:rPr lang="en-US" altLang="zh-TW" dirty="0" err="1"/>
              <a:t>gcc</a:t>
            </a:r>
            <a:r>
              <a:rPr lang="en-US" altLang="zh-TW" dirty="0"/>
              <a:t> &amp; </a:t>
            </a:r>
            <a:r>
              <a:rPr lang="en-US" altLang="zh-TW" dirty="0" err="1"/>
              <a:t>lex</a:t>
            </a:r>
            <a:r>
              <a:rPr lang="en-US" altLang="zh-TW" dirty="0"/>
              <a:t> &amp; </a:t>
            </a:r>
            <a:r>
              <a:rPr lang="en-US" altLang="zh-TW" dirty="0" err="1"/>
              <a:t>yacc</a:t>
            </a:r>
            <a:r>
              <a:rPr lang="en-US" altLang="zh-TW" dirty="0"/>
              <a:t>)</a:t>
            </a:r>
            <a:r>
              <a:rPr lang="zh-TW" altLang="en-US" dirty="0"/>
              <a:t>，如果覺得沒差，可以不用看囉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53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DF8E7-1D47-466D-8305-3B481F4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Guest Additions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52A5AA-DA85-481A-B7B4-5076A10F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33339" cy="47451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1031E7-4C9F-4A95-BF1E-17B56A2DBBC3}"/>
              </a:ext>
            </a:extLst>
          </p:cNvPr>
          <p:cNvSpPr txBox="1"/>
          <p:nvPr/>
        </p:nvSpPr>
        <p:spPr>
          <a:xfrm>
            <a:off x="7563774" y="3354021"/>
            <a:ext cx="309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出現下方錯誤沒關係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9F6F676-2427-4BF5-A973-8FFD834F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89" y="4333876"/>
            <a:ext cx="29622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6C42B-533D-44DE-93D4-93FC4415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設定主機的共享資料夾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30A57B-6214-4F58-8F71-189719EC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7" y="1734313"/>
            <a:ext cx="5473296" cy="40704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1E66C4-3B31-435A-823D-A31E656825CA}"/>
              </a:ext>
            </a:extLst>
          </p:cNvPr>
          <p:cNvSpPr txBox="1"/>
          <p:nvPr/>
        </p:nvSpPr>
        <p:spPr>
          <a:xfrm>
            <a:off x="2618912" y="2967335"/>
            <a:ext cx="309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FE4423-409B-4B15-B9D9-1EB2D5A0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785"/>
            <a:ext cx="6181725" cy="4657725"/>
          </a:xfrm>
          <a:prstGeom prst="rect">
            <a:avLst/>
          </a:prstGeom>
        </p:spPr>
      </p:pic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A86EB9BC-8A99-4A84-ADE6-35263C616058}"/>
              </a:ext>
            </a:extLst>
          </p:cNvPr>
          <p:cNvCxnSpPr/>
          <p:nvPr/>
        </p:nvCxnSpPr>
        <p:spPr>
          <a:xfrm rot="10800000" flipV="1">
            <a:off x="10573305" y="2592279"/>
            <a:ext cx="1349406" cy="117723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423D4B-960A-499F-9382-D8D3F9D06756}"/>
              </a:ext>
            </a:extLst>
          </p:cNvPr>
          <p:cNvSpPr txBox="1"/>
          <p:nvPr/>
        </p:nvSpPr>
        <p:spPr>
          <a:xfrm>
            <a:off x="10284780" y="946702"/>
            <a:ext cx="190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點擊紅色框框，進入此畫面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F1D14E-9242-43C0-9657-3E2DDD5E7249}"/>
              </a:ext>
            </a:extLst>
          </p:cNvPr>
          <p:cNvSpPr txBox="1"/>
          <p:nvPr/>
        </p:nvSpPr>
        <p:spPr>
          <a:xfrm>
            <a:off x="7279642" y="4486697"/>
            <a:ext cx="1907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選擇你要與虛擬機共享資料夾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自動掛載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設為永久都得勾選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8D00C7D-DBC2-4421-A9B9-328ADFF3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246" y="608806"/>
            <a:ext cx="819150" cy="838200"/>
          </a:xfrm>
          <a:prstGeom prst="rect">
            <a:avLst/>
          </a:prstGeom>
        </p:spPr>
      </p:pic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4F5153B3-EA05-4AE3-BCDB-28EFED4342E3}"/>
              </a:ext>
            </a:extLst>
          </p:cNvPr>
          <p:cNvCxnSpPr/>
          <p:nvPr/>
        </p:nvCxnSpPr>
        <p:spPr>
          <a:xfrm rot="16200000" flipV="1">
            <a:off x="7490599" y="2157325"/>
            <a:ext cx="1708823" cy="3728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470E-EF1D-45AF-953A-59F0A18D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設定虛擬機的共享資料夾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85342B-C96E-4E75-8407-43CA3DDB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9076"/>
            <a:ext cx="5300099" cy="3718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A36B7F-118D-403B-BF56-FC9F617C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7" y="2059441"/>
            <a:ext cx="5177738" cy="381389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0A64EEB-D694-4CE2-AF77-1E9BCF9607FD}"/>
              </a:ext>
            </a:extLst>
          </p:cNvPr>
          <p:cNvSpPr txBox="1"/>
          <p:nvPr/>
        </p:nvSpPr>
        <p:spPr>
          <a:xfrm>
            <a:off x="954087" y="2782669"/>
            <a:ext cx="217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創建要共享資料夾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裡面別放任何資料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9D82A7-E068-4828-9E9B-4FB2474806E8}"/>
              </a:ext>
            </a:extLst>
          </p:cNvPr>
          <p:cNvSpPr txBox="1"/>
          <p:nvPr/>
        </p:nvSpPr>
        <p:spPr>
          <a:xfrm>
            <a:off x="6006960" y="1413400"/>
            <a:ext cx="602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在終端機打指令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mount -t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vboxsf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本機共享資料夾名稱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虛擬機共享資料夾位置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012747-709E-4D56-981B-563A2804DDC5}"/>
              </a:ext>
            </a:extLst>
          </p:cNvPr>
          <p:cNvSpPr txBox="1"/>
          <p:nvPr/>
        </p:nvSpPr>
        <p:spPr>
          <a:xfrm>
            <a:off x="6939115" y="4275597"/>
            <a:ext cx="283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之後會叫你輸入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zh-TW" altLang="en-US" dirty="0">
                <a:solidFill>
                  <a:srgbClr val="FF0000"/>
                </a:solidFill>
              </a:rPr>
              <a:t>密碼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輸入完就可以了</a:t>
            </a:r>
          </a:p>
        </p:txBody>
      </p:sp>
    </p:spTree>
    <p:extLst>
      <p:ext uri="{BB962C8B-B14F-4D97-AF65-F5344CB8AC3E}">
        <p14:creationId xmlns:p14="http://schemas.microsoft.com/office/powerpoint/2010/main" val="31701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ED667-BEC1-4EBA-AE39-E4F8D63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共享畫面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986146-AA56-4AAA-AE0B-1FCB6A3B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56942" cy="48021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82B858-94B6-4A2F-A3A2-400BDB1983FC}"/>
              </a:ext>
            </a:extLst>
          </p:cNvPr>
          <p:cNvSpPr txBox="1"/>
          <p:nvPr/>
        </p:nvSpPr>
        <p:spPr>
          <a:xfrm>
            <a:off x="8354410" y="3026111"/>
            <a:ext cx="333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這樣就可以去本機作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domjudge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1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23EC9-7572-4F82-8BBE-18729054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連結官方網站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https://www.virtualbox.org/wiki/Downloads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1D93F5-0E2E-4D42-ADEF-4407C5CF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93795" y="1852258"/>
            <a:ext cx="9214846" cy="47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05E5-D641-43E7-88BB-E5CFD9B5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VirtualBox</a:t>
            </a:r>
            <a:r>
              <a:rPr lang="zh-TW" altLang="en-US" dirty="0"/>
              <a:t> 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8E68D1-8F6D-422A-8057-7D5B5589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64" y="2007285"/>
            <a:ext cx="4714875" cy="3686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F5C532-0F4E-4BC5-8365-22C63835EA90}"/>
              </a:ext>
            </a:extLst>
          </p:cNvPr>
          <p:cNvSpPr txBox="1"/>
          <p:nvPr/>
        </p:nvSpPr>
        <p:spPr>
          <a:xfrm>
            <a:off x="7384789" y="3850372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裡面不用作調整，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下一步到最後結束</a:t>
            </a:r>
          </a:p>
        </p:txBody>
      </p:sp>
    </p:spTree>
    <p:extLst>
      <p:ext uri="{BB962C8B-B14F-4D97-AF65-F5344CB8AC3E}">
        <p14:creationId xmlns:p14="http://schemas.microsoft.com/office/powerpoint/2010/main" val="24006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2CB4B-BA76-4F50-989E-97DCB10F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hlinkClick r:id="rId2"/>
              </a:rPr>
              <a:t>https://drive.google.com/file/d/1B5-8J7H74mcXoZrO9bXkzbaWVDh_togP/view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3AD2CC-8B40-4660-A6E8-CE9241AC8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3647" y="1657908"/>
            <a:ext cx="9176372" cy="48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74C50-79D4-4BC5-8F70-9BC02D7D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VM</a:t>
            </a:r>
            <a:r>
              <a:rPr lang="zh-TW" altLang="en-US" dirty="0"/>
              <a:t>並匯入</a:t>
            </a:r>
            <a:r>
              <a:rPr lang="en-US" altLang="zh-TW" dirty="0"/>
              <a:t>ova</a:t>
            </a:r>
            <a:r>
              <a:rPr lang="zh-TW" altLang="en-US" dirty="0"/>
              <a:t>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EBCDC-8461-40C0-A87B-92616311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68827" cy="42823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EC5B4B-F51D-4C7F-88E2-31D4DE03E93C}"/>
              </a:ext>
            </a:extLst>
          </p:cNvPr>
          <p:cNvSpPr txBox="1"/>
          <p:nvPr/>
        </p:nvSpPr>
        <p:spPr>
          <a:xfrm>
            <a:off x="8663866" y="3966792"/>
            <a:ext cx="268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裡面不用作調整，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直接匯入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7325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EFE8-15D2-45D1-B4D6-DF5AB79A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啟動虛擬電腦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B05F0E7-2EF0-4F4D-81E0-0EDADBA99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2" y="1914401"/>
            <a:ext cx="7583310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200BA5-8B5F-4F28-9282-74F808E8E0D2}"/>
              </a:ext>
            </a:extLst>
          </p:cNvPr>
          <p:cNvSpPr txBox="1"/>
          <p:nvPr/>
        </p:nvSpPr>
        <p:spPr>
          <a:xfrm>
            <a:off x="9559182" y="2333089"/>
            <a:ext cx="21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點擊紅色框框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71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A3FF9-9B95-47AE-852C-023F9A7F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無法開啟虛擬電腦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5513942-F8F8-45A9-907C-711D1E96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524"/>
            <a:ext cx="7536580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6D3089-4BC5-4D99-A523-EA526FA84E04}"/>
              </a:ext>
            </a:extLst>
          </p:cNvPr>
          <p:cNvSpPr txBox="1"/>
          <p:nvPr/>
        </p:nvSpPr>
        <p:spPr>
          <a:xfrm>
            <a:off x="8516823" y="3429000"/>
            <a:ext cx="3346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把紅色框框關掉</a:t>
            </a:r>
          </a:p>
        </p:txBody>
      </p:sp>
    </p:spTree>
    <p:extLst>
      <p:ext uri="{BB962C8B-B14F-4D97-AF65-F5344CB8AC3E}">
        <p14:creationId xmlns:p14="http://schemas.microsoft.com/office/powerpoint/2010/main" val="40476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BD976-F71A-4D81-952A-B7156FED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進入虛擬電腦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A42187-F1B9-4CDD-8647-086C8EA7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5" y="1690688"/>
            <a:ext cx="7192696" cy="47806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AB0826-05FF-40C9-B8F4-BE768D55C398}"/>
              </a:ext>
            </a:extLst>
          </p:cNvPr>
          <p:cNvSpPr txBox="1"/>
          <p:nvPr/>
        </p:nvSpPr>
        <p:spPr>
          <a:xfrm>
            <a:off x="8341016" y="4420181"/>
            <a:ext cx="208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點擊 </a:t>
            </a:r>
            <a:r>
              <a:rPr lang="en-US" altLang="zh-TW" sz="2800" dirty="0"/>
              <a:t>user</a:t>
            </a:r>
          </a:p>
          <a:p>
            <a:r>
              <a:rPr lang="zh-TW" altLang="en-US" sz="2800" dirty="0"/>
              <a:t>密碼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user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145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9BDBF-ECFB-4904-A926-AA539BF6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進入虛擬電腦畫面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0A02C21-A948-4A29-B3CB-BFAE1539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07" y="2003178"/>
            <a:ext cx="5906569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D289B93-95E2-45B1-9BB1-D900B54DFFF0}"/>
              </a:ext>
            </a:extLst>
          </p:cNvPr>
          <p:cNvSpPr txBox="1"/>
          <p:nvPr/>
        </p:nvSpPr>
        <p:spPr>
          <a:xfrm>
            <a:off x="7270069" y="3470213"/>
            <a:ext cx="418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不用去安裝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yacc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此版本是對照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domjudge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系統上的版本，比較不會出問題。 </a:t>
            </a:r>
          </a:p>
        </p:txBody>
      </p:sp>
    </p:spTree>
    <p:extLst>
      <p:ext uri="{BB962C8B-B14F-4D97-AF65-F5344CB8AC3E}">
        <p14:creationId xmlns:p14="http://schemas.microsoft.com/office/powerpoint/2010/main" val="316507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241</Words>
  <Application>Microsoft Office PowerPoint</Application>
  <PresentationFormat>寬螢幕</PresentationFormat>
  <Paragraphs>38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Lex &amp; yacc 設置環境教學</vt:lpstr>
      <vt:lpstr>連結官方網站 https://www.virtualbox.org/wiki/Downloads</vt:lpstr>
      <vt:lpstr>安裝 VirtualBox </vt:lpstr>
      <vt:lpstr>下載ova檔 https://drive.google.com/file/d/1B5-8J7H74mcXoZrO9bXkzbaWVDh_togP/view</vt:lpstr>
      <vt:lpstr>開啟VM並匯入ova檔</vt:lpstr>
      <vt:lpstr>啟動虛擬電腦</vt:lpstr>
      <vt:lpstr>問題: 無法開啟虛擬電腦</vt:lpstr>
      <vt:lpstr>進入虛擬電腦</vt:lpstr>
      <vt:lpstr>進入虛擬電腦畫面</vt:lpstr>
      <vt:lpstr>安裝Guest Additions</vt:lpstr>
      <vt:lpstr>設定主機的共享資料夾</vt:lpstr>
      <vt:lpstr>設定虛擬機的共享資料夾</vt:lpstr>
      <vt:lpstr>共享畫面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 &amp; yacc 環境教學</dc:title>
  <dc:creator>吳尉誠</dc:creator>
  <cp:lastModifiedBy>吳尉誠</cp:lastModifiedBy>
  <cp:revision>23</cp:revision>
  <dcterms:created xsi:type="dcterms:W3CDTF">2019-11-07T05:44:54Z</dcterms:created>
  <dcterms:modified xsi:type="dcterms:W3CDTF">2019-11-07T08:46:57Z</dcterms:modified>
</cp:coreProperties>
</file>