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26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19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1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74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5964-9C06-48C4-A0F2-777F47B03363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BDF5-249F-417C-BB5D-17C32F315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6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NineGrids</a:t>
            </a:r>
            <a:r>
              <a:rPr lang="zh-TW" altLang="en-US" dirty="0" smtClean="0"/>
              <a:t>上傳圖片教學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4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將圖片上傳至網路上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Imgur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Upload.cc</a:t>
            </a:r>
          </a:p>
          <a:p>
            <a:endParaRPr lang="en-US" altLang="zh-TW" dirty="0"/>
          </a:p>
          <a:p>
            <a:r>
              <a:rPr lang="zh-TW" altLang="en-US" dirty="0"/>
              <a:t>其他</a:t>
            </a:r>
            <a:r>
              <a:rPr lang="zh-TW" altLang="en-US" dirty="0" smtClean="0"/>
              <a:t>可以快速上傳圖片取得圖片連結的平台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3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</a:t>
            </a:r>
            <a:r>
              <a:rPr lang="en-US" altLang="zh-TW" dirty="0" smtClean="0"/>
              <a:t>markdown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7" y="1690688"/>
            <a:ext cx="10993045" cy="3317640"/>
          </a:xfrm>
        </p:spPr>
      </p:pic>
    </p:spTree>
    <p:extLst>
      <p:ext uri="{BB962C8B-B14F-4D97-AF65-F5344CB8AC3E}">
        <p14:creationId xmlns:p14="http://schemas.microsoft.com/office/powerpoint/2010/main" val="25591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preview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1" y="1866793"/>
            <a:ext cx="10750679" cy="4002667"/>
          </a:xfrm>
        </p:spPr>
      </p:pic>
    </p:spTree>
    <p:extLst>
      <p:ext uri="{BB962C8B-B14F-4D97-AF65-F5344CB8AC3E}">
        <p14:creationId xmlns:p14="http://schemas.microsoft.com/office/powerpoint/2010/main" val="37220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drive</a:t>
            </a:r>
            <a:r>
              <a:rPr lang="zh-TW" altLang="en-US" dirty="0" smtClean="0"/>
              <a:t>的圖片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開啟共用連結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46" y="1530050"/>
            <a:ext cx="6149160" cy="50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file 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54" y="1690688"/>
            <a:ext cx="6149160" cy="50155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86152" y="3212757"/>
            <a:ext cx="2298357" cy="296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00316" y="2843425"/>
            <a:ext cx="21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這個就是檔案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289134">
            <a:off x="3193928" y="2997007"/>
            <a:ext cx="3385752" cy="296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</a:t>
            </a:r>
            <a:r>
              <a:rPr lang="en-US" altLang="zh-TW" dirty="0" smtClean="0"/>
              <a:t>markdown</a:t>
            </a:r>
            <a:r>
              <a:rPr lang="zh-TW" altLang="en-US" dirty="0" smtClean="0"/>
              <a:t>指令並按下</a:t>
            </a:r>
            <a:r>
              <a:rPr lang="en-US" altLang="zh-TW" dirty="0" smtClean="0"/>
              <a:t>preview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8186" y="1317625"/>
            <a:ext cx="11555627" cy="4351338"/>
          </a:xfrm>
        </p:spPr>
        <p:txBody>
          <a:bodyPr/>
          <a:lstStyle/>
          <a:p>
            <a:r>
              <a:rPr lang="zh-TW" altLang="en-US" dirty="0" smtClean="0"/>
              <a:t>指令模板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 smtClean="0"/>
              <a:t>![</a:t>
            </a:r>
            <a:r>
              <a:rPr lang="zh-TW" altLang="en-US" sz="2000" dirty="0" smtClean="0"/>
              <a:t>如果死圖之後會顯示的名稱</a:t>
            </a:r>
            <a:r>
              <a:rPr lang="en-US" altLang="zh-TW" sz="2000" dirty="0" smtClean="0"/>
              <a:t>](</a:t>
            </a:r>
            <a:r>
              <a:rPr lang="en-US" altLang="zh-TW" sz="2000" dirty="0" smtClean="0"/>
              <a:t>https://drive.google.com/uc?export=view&amp;id=&lt;FILE_ID&gt;</a:t>
            </a:r>
            <a:r>
              <a:rPr lang="en-US" altLang="zh-TW" sz="2000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99" y="2493782"/>
            <a:ext cx="7971737" cy="43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NineGrids上傳圖片教學</vt:lpstr>
      <vt:lpstr>將圖片上傳至網路上</vt:lpstr>
      <vt:lpstr>下markdown指令</vt:lpstr>
      <vt:lpstr>按下preview</vt:lpstr>
      <vt:lpstr>Google drive的圖片</vt:lpstr>
      <vt:lpstr>找到file id</vt:lpstr>
      <vt:lpstr>下markdown指令並按下preview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NineGrids上傳圖片教學</dc:title>
  <dc:creator>又緊 瀉</dc:creator>
  <cp:lastModifiedBy>又緊 瀉</cp:lastModifiedBy>
  <cp:revision>4</cp:revision>
  <dcterms:created xsi:type="dcterms:W3CDTF">2019-09-26T04:12:23Z</dcterms:created>
  <dcterms:modified xsi:type="dcterms:W3CDTF">2019-09-26T04:35:35Z</dcterms:modified>
</cp:coreProperties>
</file>