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CD7F6-476B-403F-80D3-FEF31650C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E39C88-346B-439F-A2C0-EDFB177E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37DE75-D492-4283-805C-847A802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DECA37-AD5A-46DB-8E61-4C75EE8D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8CC4B-4C9F-40A3-AD2A-2170722C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5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8FDCB-107E-4820-A5D8-4BECEC8C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79EF74-2768-49B4-9CAF-D5E2E623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BDF63-69FD-461E-A0E8-F208A621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F1D95-1BF0-4900-A32C-745D50BD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8B72F-8E4F-4085-9D87-1F97C4FE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30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80092D-942B-4A55-A33D-FBD4FF8B5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A0C392-4DF5-42D9-A86D-BEB6BE7EF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E7BA69-CCF4-458B-A14C-3D72E6D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152C8-03E5-49D5-8D19-E6025209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07CB-36D1-4E07-AC65-8BCDCA8B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2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195B-B4DF-45F0-BF31-99C55B6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95A41-D059-42A3-B439-67CA31F2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FA88A-E69D-4EFB-8569-215CF5DD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53936B-94FE-4E8A-8AAA-A620211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EA6C5-0917-44DC-8F76-F1C1F0F1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9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0F1A1-1A32-429B-B117-A85D566B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104E50-5EFE-476D-B1FF-4CFE0097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AB041-0362-4DCD-94CB-19F5A842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E20F78-1AE2-42A7-921B-15196E63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C7715-E9E7-47E2-A72F-40C49738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4B7A8-32C2-4E03-8CF8-D6866501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DF8BD-BC56-433B-BC80-159E181B0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432F9E-545B-4CBE-8491-A4259C13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52FF74-18B9-44F6-9427-954DEBBC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D6134-116B-4961-94AB-BC9C6E9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49933-4401-41F4-B66F-396EAB6B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27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79985-62D2-4FB6-916A-C8056981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0E1B37-A032-45C7-B82E-D275BA772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62C644-E6EE-4546-92F3-96687060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4C749A-95CB-486D-8D7F-334FAEE8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913D48-8127-4210-B945-B6B35506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2AC141-2AE6-42A1-822D-027DA3D8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C3D6-468E-4447-B95D-A2FAD42B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6C54AD-355F-4E8F-B028-6F40033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2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0323E-1142-4523-B97F-391D9F7D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3EB907-3F83-4F01-853E-C2E40275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E555AF-003D-4331-9CB7-D9D87893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9C38FF-736B-422F-B9CA-F45907C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9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7A447E-DAD0-4483-86BE-255804B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AD7987-03AE-47A2-8165-C93AEA4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BFCF8-80B6-461B-89C3-6F378EBA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BF10-612C-4DEB-A2F7-402B38B0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09734-6737-44D4-8E20-5CAD97C4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938F6B-195B-4986-941C-4604406DA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544A6-2D08-40EE-9348-BF4B9C2D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56AC45-D831-4B3F-A964-41CA5AB3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6832E6-5F00-4A25-8F44-AA71A385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59A0C-DAC2-4ACA-97D7-8D247E97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2E8FBD-F052-41E0-BFDC-E513D36D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F999AF-42CD-445E-8208-0315FB73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6C446E-58A5-463E-8AAA-BEDB33BC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78179A-AEB5-4C3C-8DC6-CBE6759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4A12E1-BA0F-4D2A-9C2C-DA182E5C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3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3541F7-F109-4930-9DF5-5211DAA2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57431-CAF7-4B85-AD39-DE5F0E430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C3CFF-5874-4F3D-88E3-6999489D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4CF3-A2F8-4C4D-90C7-674E2F98FCD6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026DA-71D8-43D9-ACE6-458C5781D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518C1-68F0-4C34-B536-DC1026533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23CC-0ADE-4D1E-B877-AA757DA26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34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inegrids.csie.ncu.edu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814EC-B1D3-4918-965A-FB5B8891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239"/>
            <a:ext cx="9144000" cy="2167724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Ninegrids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1B8276-EDF7-41F6-8EC9-C48E2DD0C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25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4502AA4-61DF-4C55-91C0-B758DEB5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14" y="276837"/>
            <a:ext cx="8783972" cy="22314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連成一線後，該章節即算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270589-A630-427C-A6FD-CC94EADC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910024"/>
            <a:ext cx="75628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3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C861B-A700-40A7-BA9A-1FE864B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Answers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可以看答題記錄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AC15AD-E0F4-44CC-84FA-144E245E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401042"/>
            <a:ext cx="9877425" cy="338137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F7C8EFED-E28B-4760-8E36-FA57CBEF131A}"/>
              </a:ext>
            </a:extLst>
          </p:cNvPr>
          <p:cNvSpPr/>
          <p:nvPr/>
        </p:nvSpPr>
        <p:spPr>
          <a:xfrm>
            <a:off x="3976382" y="2315361"/>
            <a:ext cx="989901" cy="478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1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418D1-FAEF-46DF-B297-AE93056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登入系統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http://ninegrids.csie.ncu.edu.tw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DF4958-DDA0-4000-87F5-0DBA9D18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75" y="2249586"/>
            <a:ext cx="8438449" cy="42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28709-B434-4180-BD24-93DCB914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登入後點選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AA7ECE-AB69-433A-BA62-F7ABFED7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27277"/>
            <a:ext cx="10058400" cy="4114800"/>
          </a:xfrm>
          <a:prstGeom prst="rect">
            <a:avLst/>
          </a:prstGeom>
          <a:noFill/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34F94C5-DCBA-4C54-9191-4E2C1EBEAAFC}"/>
              </a:ext>
            </a:extLst>
          </p:cNvPr>
          <p:cNvSpPr/>
          <p:nvPr/>
        </p:nvSpPr>
        <p:spPr>
          <a:xfrm>
            <a:off x="2986481" y="2063692"/>
            <a:ext cx="1191236" cy="595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7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A8110-4D54-4E9E-A8EF-D6731182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點選已開放的章節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6EDA94-9E88-4A8A-A948-841464FD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612958"/>
            <a:ext cx="9163050" cy="501015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657053D-0878-4488-A314-3D2708151207}"/>
              </a:ext>
            </a:extLst>
          </p:cNvPr>
          <p:cNvSpPr/>
          <p:nvPr/>
        </p:nvSpPr>
        <p:spPr>
          <a:xfrm>
            <a:off x="3665989" y="5436066"/>
            <a:ext cx="1065402" cy="419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7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5375A-F313-4B0D-BD2D-EE49E3CF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可以進入答題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18D96A-0C27-4340-B81B-9824202B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692275"/>
            <a:ext cx="8753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B05FD-763C-4BCA-9955-8ACB4F8A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回答完後按下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Preview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B3EB0B-6B8C-482D-B2A2-71E1B26F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3" y="2048705"/>
            <a:ext cx="8791575" cy="338137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D6291CE-B079-4543-9A0B-CFB3ACBB4A75}"/>
              </a:ext>
            </a:extLst>
          </p:cNvPr>
          <p:cNvSpPr/>
          <p:nvPr/>
        </p:nvSpPr>
        <p:spPr>
          <a:xfrm>
            <a:off x="1820413" y="4261607"/>
            <a:ext cx="1384183" cy="8221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9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DFB56-CECF-4F75-9573-94BCD39E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Answer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EF94DE-3D5C-4AC5-8CAD-2B4597D2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774578"/>
            <a:ext cx="9067800" cy="41910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DB07A8B-1DB3-4257-B4C1-01DEC336F3E8}"/>
              </a:ext>
            </a:extLst>
          </p:cNvPr>
          <p:cNvSpPr/>
          <p:nvPr/>
        </p:nvSpPr>
        <p:spPr>
          <a:xfrm>
            <a:off x="1713102" y="5160234"/>
            <a:ext cx="1786855" cy="746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7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B2052-BC61-4348-AC12-3400812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回答完後該題會顯示為黃色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184170-01F4-4BCD-9A5F-BCEECDF2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0688"/>
            <a:ext cx="8839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1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5AE3-64D7-488D-ACA8-C5DF4CFE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待助教批改完且通過後會標為綠色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821A0D-8C0B-44E2-A2AC-F965A7B1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89" y="1185620"/>
            <a:ext cx="8801100" cy="452437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42CF9DDF-968B-43DD-9C09-09B24F65499C}"/>
              </a:ext>
            </a:extLst>
          </p:cNvPr>
          <p:cNvSpPr/>
          <p:nvPr/>
        </p:nvSpPr>
        <p:spPr>
          <a:xfrm>
            <a:off x="3724711" y="3749879"/>
            <a:ext cx="1199625" cy="11492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912C0-DB14-4DE4-B42D-DF142B9FC746}"/>
              </a:ext>
            </a:extLst>
          </p:cNvPr>
          <p:cNvSpPr txBox="1"/>
          <p:nvPr/>
        </p:nvSpPr>
        <p:spPr>
          <a:xfrm>
            <a:off x="956345" y="5730686"/>
            <a:ext cx="9070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未通過會變回紅色，可以再答一次</a:t>
            </a:r>
          </a:p>
        </p:txBody>
      </p:sp>
    </p:spTree>
    <p:extLst>
      <p:ext uri="{BB962C8B-B14F-4D97-AF65-F5344CB8AC3E}">
        <p14:creationId xmlns:p14="http://schemas.microsoft.com/office/powerpoint/2010/main" val="386889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寬螢幕</PresentationFormat>
  <Paragraphs>12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Ninegrids 使用教學</vt:lpstr>
      <vt:lpstr>登入系統 http://ninegrids.csie.ncu.edu.tw</vt:lpstr>
      <vt:lpstr>登入後點選 Chapters</vt:lpstr>
      <vt:lpstr>點選已開放的章節</vt:lpstr>
      <vt:lpstr>點選數字1~9可以進入答題</vt:lpstr>
      <vt:lpstr>回答完後按下 Preview</vt:lpstr>
      <vt:lpstr>再按下 Create Answer</vt:lpstr>
      <vt:lpstr>回答完後該題會顯示為黃色</vt:lpstr>
      <vt:lpstr>待助教批改完且通過後會標為綠色</vt:lpstr>
      <vt:lpstr> 連成一線後，該章節即算 Pass  </vt:lpstr>
      <vt:lpstr>點選 Answers 可以看答題記錄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Ninegrids 使用教學</dc:title>
  <dc:creator>oolab</dc:creator>
  <cp:lastModifiedBy>oolab</cp:lastModifiedBy>
  <cp:revision>4</cp:revision>
  <dcterms:created xsi:type="dcterms:W3CDTF">2019-09-18T05:38:49Z</dcterms:created>
  <dcterms:modified xsi:type="dcterms:W3CDTF">2019-09-18T06:03:01Z</dcterms:modified>
</cp:coreProperties>
</file>