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57"/>
  </p:notesMasterIdLst>
  <p:handoutMasterIdLst>
    <p:handoutMasterId r:id="rId58"/>
  </p:handoutMasterIdLst>
  <p:sldIdLst>
    <p:sldId id="266" r:id="rId2"/>
    <p:sldId id="447" r:id="rId3"/>
    <p:sldId id="450" r:id="rId4"/>
    <p:sldId id="459" r:id="rId5"/>
    <p:sldId id="458" r:id="rId6"/>
    <p:sldId id="475" r:id="rId7"/>
    <p:sldId id="478" r:id="rId8"/>
    <p:sldId id="476" r:id="rId9"/>
    <p:sldId id="477" r:id="rId10"/>
    <p:sldId id="485" r:id="rId11"/>
    <p:sldId id="486" r:id="rId12"/>
    <p:sldId id="487" r:id="rId13"/>
    <p:sldId id="488" r:id="rId14"/>
    <p:sldId id="489" r:id="rId15"/>
    <p:sldId id="484" r:id="rId16"/>
    <p:sldId id="490" r:id="rId17"/>
    <p:sldId id="492" r:id="rId18"/>
    <p:sldId id="493" r:id="rId19"/>
    <p:sldId id="499" r:id="rId20"/>
    <p:sldId id="501" r:id="rId21"/>
    <p:sldId id="500" r:id="rId22"/>
    <p:sldId id="498" r:id="rId23"/>
    <p:sldId id="494" r:id="rId24"/>
    <p:sldId id="495" r:id="rId25"/>
    <p:sldId id="496" r:id="rId26"/>
    <p:sldId id="483" r:id="rId27"/>
    <p:sldId id="491" r:id="rId28"/>
    <p:sldId id="502" r:id="rId29"/>
    <p:sldId id="482" r:id="rId30"/>
    <p:sldId id="505" r:id="rId31"/>
    <p:sldId id="506" r:id="rId32"/>
    <p:sldId id="504" r:id="rId33"/>
    <p:sldId id="507" r:id="rId34"/>
    <p:sldId id="509" r:id="rId35"/>
    <p:sldId id="481" r:id="rId36"/>
    <p:sldId id="510" r:id="rId37"/>
    <p:sldId id="512" r:id="rId38"/>
    <p:sldId id="513" r:id="rId39"/>
    <p:sldId id="514" r:id="rId40"/>
    <p:sldId id="515" r:id="rId41"/>
    <p:sldId id="516" r:id="rId42"/>
    <p:sldId id="517" r:id="rId43"/>
    <p:sldId id="479" r:id="rId44"/>
    <p:sldId id="518" r:id="rId45"/>
    <p:sldId id="519" r:id="rId46"/>
    <p:sldId id="452" r:id="rId47"/>
    <p:sldId id="520" r:id="rId48"/>
    <p:sldId id="453" r:id="rId49"/>
    <p:sldId id="454" r:id="rId50"/>
    <p:sldId id="523" r:id="rId51"/>
    <p:sldId id="455" r:id="rId52"/>
    <p:sldId id="521" r:id="rId53"/>
    <p:sldId id="522" r:id="rId54"/>
    <p:sldId id="738" r:id="rId55"/>
    <p:sldId id="449" r:id="rId56"/>
  </p:sldIdLst>
  <p:sldSz cx="9144000" cy="6858000" type="screen4x3"/>
  <p:notesSz cx="6797675" cy="9874250"/>
  <p:defaultTextStyle>
    <a:defPPr>
      <a:defRPr lang="zh-CN"/>
    </a:defPPr>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b="1" i="0" u="none" kern="1200" baseline="0">
        <a:solidFill>
          <a:schemeClr val="tx1"/>
        </a:solidFill>
        <a:latin typeface="HGP創英角ｺﾞｼｯｸUB" pitchFamily="2" charset="-128"/>
        <a:ea typeface="MS PGothic" panose="020B0600070205080204" pitchFamily="34" charset="-128"/>
        <a:cs typeface="+mn-cs"/>
      </a:defRPr>
    </a:lvl1pPr>
    <a:lvl2pPr marL="457200" lvl="1" indent="0" algn="ctr" defTabSz="914400" rtl="0" eaLnBrk="0" fontAlgn="base" latinLnBrk="0" hangingPunct="0">
      <a:lnSpc>
        <a:spcPct val="100000"/>
      </a:lnSpc>
      <a:spcBef>
        <a:spcPct val="0"/>
      </a:spcBef>
      <a:spcAft>
        <a:spcPct val="0"/>
      </a:spcAft>
      <a:buFont typeface="Arial" panose="020B0604020202020204" pitchFamily="34" charset="0"/>
      <a:buNone/>
      <a:defRPr b="1" i="0" u="none" kern="1200" baseline="0">
        <a:solidFill>
          <a:schemeClr val="tx1"/>
        </a:solidFill>
        <a:latin typeface="HGP創英角ｺﾞｼｯｸUB" pitchFamily="2" charset="-128"/>
        <a:ea typeface="MS PGothic" panose="020B0600070205080204" pitchFamily="34" charset="-128"/>
        <a:cs typeface="+mn-cs"/>
      </a:defRPr>
    </a:lvl2pPr>
    <a:lvl3pPr marL="914400" lvl="2" indent="0" algn="ctr" defTabSz="914400" rtl="0" eaLnBrk="0" fontAlgn="base" latinLnBrk="0" hangingPunct="0">
      <a:lnSpc>
        <a:spcPct val="100000"/>
      </a:lnSpc>
      <a:spcBef>
        <a:spcPct val="0"/>
      </a:spcBef>
      <a:spcAft>
        <a:spcPct val="0"/>
      </a:spcAft>
      <a:buFont typeface="Arial" panose="020B0604020202020204" pitchFamily="34" charset="0"/>
      <a:buNone/>
      <a:defRPr b="1" i="0" u="none" kern="1200" baseline="0">
        <a:solidFill>
          <a:schemeClr val="tx1"/>
        </a:solidFill>
        <a:latin typeface="HGP創英角ｺﾞｼｯｸUB" pitchFamily="2" charset="-128"/>
        <a:ea typeface="MS PGothic" panose="020B0600070205080204" pitchFamily="34" charset="-128"/>
        <a:cs typeface="+mn-cs"/>
      </a:defRPr>
    </a:lvl3pPr>
    <a:lvl4pPr marL="1371600" lvl="3" indent="0" algn="ctr" defTabSz="914400" rtl="0" eaLnBrk="0" fontAlgn="base" latinLnBrk="0" hangingPunct="0">
      <a:lnSpc>
        <a:spcPct val="100000"/>
      </a:lnSpc>
      <a:spcBef>
        <a:spcPct val="0"/>
      </a:spcBef>
      <a:spcAft>
        <a:spcPct val="0"/>
      </a:spcAft>
      <a:buFont typeface="Arial" panose="020B0604020202020204" pitchFamily="34" charset="0"/>
      <a:buNone/>
      <a:defRPr b="1" i="0" u="none" kern="1200" baseline="0">
        <a:solidFill>
          <a:schemeClr val="tx1"/>
        </a:solidFill>
        <a:latin typeface="HGP創英角ｺﾞｼｯｸUB" pitchFamily="2" charset="-128"/>
        <a:ea typeface="MS PGothic" panose="020B0600070205080204" pitchFamily="34" charset="-128"/>
        <a:cs typeface="+mn-cs"/>
      </a:defRPr>
    </a:lvl4pPr>
    <a:lvl5pPr marL="1828800" lvl="4" indent="0" algn="ctr" defTabSz="914400" rtl="0" eaLnBrk="0" fontAlgn="base" latinLnBrk="0" hangingPunct="0">
      <a:lnSpc>
        <a:spcPct val="100000"/>
      </a:lnSpc>
      <a:spcBef>
        <a:spcPct val="0"/>
      </a:spcBef>
      <a:spcAft>
        <a:spcPct val="0"/>
      </a:spcAft>
      <a:buFont typeface="Arial" panose="020B0604020202020204" pitchFamily="34" charset="0"/>
      <a:buNone/>
      <a:defRPr b="1" i="0" u="none" kern="1200" baseline="0">
        <a:solidFill>
          <a:schemeClr val="tx1"/>
        </a:solidFill>
        <a:latin typeface="HGP創英角ｺﾞｼｯｸUB" pitchFamily="2" charset="-128"/>
        <a:ea typeface="MS PGothic" panose="020B0600070205080204" pitchFamily="34" charset="-128"/>
        <a:cs typeface="+mn-cs"/>
      </a:defRPr>
    </a:lvl5pPr>
    <a:lvl6pPr marL="2286000" lvl="5" indent="0" algn="ctr" defTabSz="914400" rtl="0" eaLnBrk="0" fontAlgn="base" latinLnBrk="0" hangingPunct="0">
      <a:lnSpc>
        <a:spcPct val="100000"/>
      </a:lnSpc>
      <a:spcBef>
        <a:spcPct val="0"/>
      </a:spcBef>
      <a:spcAft>
        <a:spcPct val="0"/>
      </a:spcAft>
      <a:buFont typeface="Arial" panose="020B0604020202020204" pitchFamily="34" charset="0"/>
      <a:buNone/>
      <a:defRPr b="1" i="0" u="none" kern="1200" baseline="0">
        <a:solidFill>
          <a:schemeClr val="tx1"/>
        </a:solidFill>
        <a:latin typeface="HGP創英角ｺﾞｼｯｸUB" pitchFamily="2" charset="-128"/>
        <a:ea typeface="MS PGothic" panose="020B0600070205080204" pitchFamily="34" charset="-128"/>
        <a:cs typeface="+mn-cs"/>
      </a:defRPr>
    </a:lvl6pPr>
    <a:lvl7pPr marL="2743200" lvl="6" indent="0" algn="ctr" defTabSz="914400" rtl="0" eaLnBrk="0" fontAlgn="base" latinLnBrk="0" hangingPunct="0">
      <a:lnSpc>
        <a:spcPct val="100000"/>
      </a:lnSpc>
      <a:spcBef>
        <a:spcPct val="0"/>
      </a:spcBef>
      <a:spcAft>
        <a:spcPct val="0"/>
      </a:spcAft>
      <a:buFont typeface="Arial" panose="020B0604020202020204" pitchFamily="34" charset="0"/>
      <a:buNone/>
      <a:defRPr b="1" i="0" u="none" kern="1200" baseline="0">
        <a:solidFill>
          <a:schemeClr val="tx1"/>
        </a:solidFill>
        <a:latin typeface="HGP創英角ｺﾞｼｯｸUB" pitchFamily="2" charset="-128"/>
        <a:ea typeface="MS PGothic" panose="020B0600070205080204" pitchFamily="34" charset="-128"/>
        <a:cs typeface="+mn-cs"/>
      </a:defRPr>
    </a:lvl7pPr>
    <a:lvl8pPr marL="3200400" lvl="7" indent="0" algn="ctr" defTabSz="914400" rtl="0" eaLnBrk="0" fontAlgn="base" latinLnBrk="0" hangingPunct="0">
      <a:lnSpc>
        <a:spcPct val="100000"/>
      </a:lnSpc>
      <a:spcBef>
        <a:spcPct val="0"/>
      </a:spcBef>
      <a:spcAft>
        <a:spcPct val="0"/>
      </a:spcAft>
      <a:buFont typeface="Arial" panose="020B0604020202020204" pitchFamily="34" charset="0"/>
      <a:buNone/>
      <a:defRPr b="1" i="0" u="none" kern="1200" baseline="0">
        <a:solidFill>
          <a:schemeClr val="tx1"/>
        </a:solidFill>
        <a:latin typeface="HGP創英角ｺﾞｼｯｸUB" pitchFamily="2" charset="-128"/>
        <a:ea typeface="MS PGothic" panose="020B0600070205080204" pitchFamily="34" charset="-128"/>
        <a:cs typeface="+mn-cs"/>
      </a:defRPr>
    </a:lvl8pPr>
    <a:lvl9pPr marL="3657600" lvl="8" indent="0" algn="ctr" defTabSz="914400" rtl="0" eaLnBrk="0" fontAlgn="base" latinLnBrk="0" hangingPunct="0">
      <a:lnSpc>
        <a:spcPct val="100000"/>
      </a:lnSpc>
      <a:spcBef>
        <a:spcPct val="0"/>
      </a:spcBef>
      <a:spcAft>
        <a:spcPct val="0"/>
      </a:spcAft>
      <a:buFont typeface="Arial" panose="020B0604020202020204" pitchFamily="34" charset="0"/>
      <a:buNone/>
      <a:defRPr b="1" i="0" u="none" kern="1200" baseline="0">
        <a:solidFill>
          <a:schemeClr val="tx1"/>
        </a:solidFill>
        <a:latin typeface="HGP創英角ｺﾞｼｯｸUB" pitchFamily="2" charset="-128"/>
        <a:ea typeface="MS PGothic" panose="020B0600070205080204" pitchFamily="34" charset="-128"/>
        <a:cs typeface="+mn-cs"/>
      </a:defRPr>
    </a:lvl9pPr>
  </p:defaultTextStyle>
  <p:extLst>
    <p:ext uri="{EFAFB233-063F-42B5-8137-9DF3F51BA10A}">
      <p15:sldGuideLst xmlns:p15="http://schemas.microsoft.com/office/powerpoint/2012/main">
        <p15:guide id="1" orient="horz" pos="2176">
          <p15:clr>
            <a:srgbClr val="A4A3A4"/>
          </p15:clr>
        </p15:guide>
        <p15:guide id="2" pos="28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CC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97"/>
    <p:restoredTop sz="92453" autoAdjust="0"/>
  </p:normalViewPr>
  <p:slideViewPr>
    <p:cSldViewPr snapToGrid="0" showGuides="1">
      <p:cViewPr varScale="1">
        <p:scale>
          <a:sx n="79" d="100"/>
          <a:sy n="79" d="100"/>
        </p:scale>
        <p:origin x="1742" y="67"/>
      </p:cViewPr>
      <p:guideLst>
        <p:guide orient="horz" pos="2176"/>
        <p:guide pos="2812"/>
      </p:guideLst>
    </p:cSldViewPr>
  </p:slideViewPr>
  <p:notesTextViewPr>
    <p:cViewPr>
      <p:scale>
        <a:sx n="100" d="100"/>
        <a:sy n="100" d="100"/>
      </p:scale>
      <p:origin x="0" y="0"/>
    </p:cViewPr>
  </p:notesTextViewPr>
  <p:sorterViewPr showFormatting="0">
    <p:cViewPr>
      <p:scale>
        <a:sx n="66" d="100"/>
        <a:sy n="66" d="100"/>
      </p:scale>
      <p:origin x="0" y="0"/>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tx1"/>
              </a:solidFill>
              <a:effectLst/>
              <a:uLnTx/>
              <a:uFillTx/>
              <a:latin typeface="HGP創英角ｺﾞｼｯｸUB" pitchFamily="2" charset="-128"/>
              <a:ea typeface="MS PGothic" panose="020B0600070205080204" pitchFamily="34" charset="-128"/>
              <a:cs typeface="+mn-cs"/>
            </a:endParaRPr>
          </a:p>
        </p:txBody>
      </p:sp>
      <p:sp>
        <p:nvSpPr>
          <p:cNvPr id="3" name="日期占位符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tx1"/>
              </a:solidFill>
              <a:effectLst/>
              <a:uLnTx/>
              <a:uFillTx/>
              <a:latin typeface="HGP創英角ｺﾞｼｯｸUB" pitchFamily="2" charset="-128"/>
              <a:ea typeface="MS PGothic" panose="020B0600070205080204" pitchFamily="34" charset="-128"/>
              <a:cs typeface="+mn-cs"/>
            </a:endParaRPr>
          </a:p>
        </p:txBody>
      </p:sp>
      <p:sp>
        <p:nvSpPr>
          <p:cNvPr id="4" name="页脚占位符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tx1"/>
              </a:solidFill>
              <a:effectLst/>
              <a:uLnTx/>
              <a:uFillTx/>
              <a:latin typeface="HGP創英角ｺﾞｼｯｸUB" pitchFamily="2" charset="-128"/>
              <a:ea typeface="MS PGothic" panose="020B0600070205080204" pitchFamily="34" charset="-128"/>
              <a:cs typeface="+mn-cs"/>
            </a:endParaRPr>
          </a:p>
        </p:txBody>
      </p:sp>
      <p:sp>
        <p:nvSpPr>
          <p:cNvPr id="5" name="灯片编号占位符 4"/>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p>
            <a:pPr lvl="0" algn="r"/>
            <a:fld id="{9A0DB2DC-4C9A-4742-B13C-FB6460FD3503}" type="slidenum">
              <a:rPr lang="zh-CN" altLang="en-US" sz="1200" dirty="0"/>
              <a:t>‹#›</a:t>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idx="4294967295"/>
          </p:nvPr>
        </p:nvSpPr>
        <p:spPr bwMode="auto">
          <a:xfrm>
            <a:off x="0" y="0"/>
            <a:ext cx="2944813" cy="493713"/>
          </a:xfrm>
          <a:prstGeom prst="rect">
            <a:avLst/>
          </a:prstGeom>
          <a:noFill/>
          <a:ln w="9525">
            <a:noFill/>
            <a:miter lim="800000"/>
          </a:ln>
        </p:spPr>
        <p:txBody>
          <a:bodyPr vert="horz" wrap="square" lIns="91440" tIns="45720" rIns="91440" bIns="45720" numCol="1" anchor="t" anchorCtr="0" compatLnSpc="1"/>
          <a:lstStyle>
            <a:lvl1pPr algn="l">
              <a:defRPr sz="1200" b="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051" name="Rectangle 3"/>
          <p:cNvSpPr>
            <a:spLocks noGrp="1" noChangeArrowheads="1"/>
          </p:cNvSpPr>
          <p:nvPr>
            <p:ph type="dt" idx="1"/>
          </p:nvPr>
        </p:nvSpPr>
        <p:spPr bwMode="auto">
          <a:xfrm>
            <a:off x="3851275" y="0"/>
            <a:ext cx="2944813" cy="493713"/>
          </a:xfrm>
          <a:prstGeom prst="rect">
            <a:avLst/>
          </a:prstGeom>
          <a:noFill/>
          <a:ln w="9525">
            <a:noFill/>
            <a:miter lim="800000"/>
          </a:ln>
        </p:spPr>
        <p:txBody>
          <a:bodyPr vert="horz" wrap="square" lIns="91440" tIns="45720" rIns="91440" bIns="45720" numCol="1" anchor="t" anchorCtr="0" compatLnSpc="1"/>
          <a:lstStyle>
            <a:lvl1pPr algn="r">
              <a:defRPr sz="1200" b="0">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82948" name="Rectangle 4"/>
          <p:cNvSpPr>
            <a:spLocks noGrp="1" noRot="1" noChangeAspect="1" noTextEdit="1"/>
          </p:cNvSpPr>
          <p:nvPr>
            <p:ph type="sldImg" idx="2"/>
          </p:nvPr>
        </p:nvSpPr>
        <p:spPr>
          <a:xfrm>
            <a:off x="931863" y="741363"/>
            <a:ext cx="4935537" cy="3702050"/>
          </a:xfrm>
          <a:prstGeom prst="rect">
            <a:avLst/>
          </a:prstGeom>
          <a:noFill/>
          <a:ln w="9525">
            <a:noFill/>
          </a:ln>
        </p:spPr>
      </p:sp>
      <p:sp>
        <p:nvSpPr>
          <p:cNvPr id="2053" name="Rectangle 5"/>
          <p:cNvSpPr>
            <a:spLocks noGrp="1" noRot="1" noChangeAspect="1" noChangeArrowheads="1" noTextEdit="1"/>
          </p:cNvSpPr>
          <p:nvPr/>
        </p:nvSpPr>
        <p:spPr bwMode="auto">
          <a:xfrm>
            <a:off x="679450" y="4689475"/>
            <a:ext cx="5438775" cy="4443413"/>
          </a:xfrm>
          <a:prstGeom prst="rect">
            <a:avLst/>
          </a:prstGeom>
          <a:noFill/>
          <a:ln w="9525">
            <a:no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Times New Roman" panose="02020603050405020304" charset="0"/>
              <a:ea typeface="MS PGothic" panose="020B0600070205080204" pitchFamily="34" charset="-128"/>
              <a:cs typeface="+mn-cs"/>
            </a:endParaRPr>
          </a:p>
        </p:txBody>
      </p:sp>
      <p:sp>
        <p:nvSpPr>
          <p:cNvPr id="2054" name="Rectangle 6"/>
          <p:cNvSpPr>
            <a:spLocks noGrp="1" noChangeArrowheads="1"/>
          </p:cNvSpPr>
          <p:nvPr>
            <p:ph type="ftr" sz="quarter" idx="4"/>
          </p:nvPr>
        </p:nvSpPr>
        <p:spPr bwMode="auto">
          <a:xfrm>
            <a:off x="0" y="9378950"/>
            <a:ext cx="2944813" cy="493713"/>
          </a:xfrm>
          <a:prstGeom prst="rect">
            <a:avLst/>
          </a:prstGeom>
          <a:noFill/>
          <a:ln w="9525">
            <a:noFill/>
            <a:miter lim="800000"/>
          </a:ln>
        </p:spPr>
        <p:txBody>
          <a:bodyPr vert="horz" wrap="square" lIns="91440" tIns="45720" rIns="91440" bIns="45720" numCol="1" anchor="b" anchorCtr="0" compatLnSpc="1"/>
          <a:lstStyle>
            <a:lvl1pPr algn="l">
              <a:defRPr sz="1200" b="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055" name="Rectangle 7"/>
          <p:cNvSpPr>
            <a:spLocks noGrp="1" noChangeArrowheads="1"/>
          </p:cNvSpPr>
          <p:nvPr>
            <p:ph type="sldNum" sz="quarter" idx="5"/>
          </p:nvPr>
        </p:nvSpPr>
        <p:spPr bwMode="auto">
          <a:xfrm>
            <a:off x="3851275" y="9378950"/>
            <a:ext cx="2944813" cy="493713"/>
          </a:xfrm>
          <a:prstGeom prst="rect">
            <a:avLst/>
          </a:prstGeom>
          <a:noFill/>
          <a:ln w="9525">
            <a:noFill/>
            <a:miter lim="800000"/>
          </a:ln>
        </p:spPr>
        <p:txBody>
          <a:bodyPr vert="horz" wrap="square" lIns="91440" tIns="45720" rIns="91440" bIns="45720" numCol="1" anchor="b" anchorCtr="0" compatLnSpc="1"/>
          <a:lstStyle/>
          <a:p>
            <a:pPr lvl="0" algn="r"/>
            <a:fld id="{9A0DB2DC-4C9A-4742-B13C-FB6460FD3503}" type="slidenum">
              <a:rPr lang="en-US" altLang="zh-CN" dirty="0">
                <a:ea typeface="Times New Roman" panose="02020603050405020304" charset="0"/>
              </a:rPr>
              <a:t>‹#›</a:t>
            </a:fld>
            <a:endParaRPr lang="en-US" altLang="zh-CN" sz="1200" b="0" dirty="0">
              <a:latin typeface="Arial" panose="020B0604020202020204" pitchFamily="34" charset="0"/>
              <a:ea typeface="Times New Roman" panose="02020603050405020304" charset="0"/>
            </a:endParaRPr>
          </a:p>
        </p:txBody>
      </p:sp>
    </p:spTree>
  </p:cSld>
  <p:clrMap bg1="lt1" tx1="dk1" bg2="lt2" tx2="dk2" accent1="accent1" accent2="accent2" accent3="accent3" accent4="accent4" accent5="accent5" accent6="accent6" hlink="hlink" folHlink="folHlink"/>
  <p:hf sldNum="0" hdr="0" ftr="0" dt="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p:sp>
      <p:sp>
        <p:nvSpPr>
          <p:cNvPr id="83971" name="备注占位符 2"/>
          <p:cNvSpPr>
            <a:spLocks noGrp="1"/>
          </p:cNvSpPr>
          <p:nvPr>
            <p:ph type="body" idx="1"/>
          </p:nvPr>
        </p:nvSpPr>
        <p:spPr>
          <a:xfrm>
            <a:off x="679450" y="4691063"/>
            <a:ext cx="5438775" cy="4443412"/>
          </a:xfrm>
          <a:prstGeom prst="rect">
            <a:avLst/>
          </a:prstGeom>
          <a:noFill/>
          <a:ln w="9525">
            <a:noFill/>
          </a:ln>
        </p:spPr>
        <p:txBody>
          <a:bodyPr/>
          <a:lstStyle/>
          <a:p>
            <a:pPr lvl="0"/>
            <a:endParaRPr lang="zh-CN" altLang="en-US" dirty="0"/>
          </a:p>
        </p:txBody>
      </p:sp>
      <p:sp>
        <p:nvSpPr>
          <p:cNvPr id="83972" name="灯片编号占位符 3"/>
          <p:cNvSpPr txBox="1">
            <a:spLocks noGrp="1"/>
          </p:cNvSpPr>
          <p:nvPr>
            <p:ph type="sldNum" sz="quarter"/>
          </p:nvPr>
        </p:nvSpPr>
        <p:spPr>
          <a:xfrm>
            <a:off x="3851275" y="9378950"/>
            <a:ext cx="2944813" cy="493713"/>
          </a:xfrm>
          <a:prstGeom prst="rect">
            <a:avLst/>
          </a:prstGeom>
          <a:noFill/>
          <a:ln w="9525">
            <a:noFill/>
          </a:ln>
        </p:spPr>
        <p:txBody>
          <a:bodyPr anchor="b"/>
          <a:lstStyle/>
          <a:p>
            <a:pPr lvl="0" algn="r"/>
            <a:fld id="{9A0DB2DC-4C9A-4742-B13C-FB6460FD3503}" type="slidenum">
              <a:rPr lang="en-US" altLang="zh-CN" dirty="0">
                <a:ea typeface="HGP創英角ｺﾞｼｯｸUB" pitchFamily="2" charset="-128"/>
              </a:rPr>
              <a:t>0</a:t>
            </a:fld>
            <a:endParaRPr lang="en-US" altLang="zh-CN" sz="1200" b="0" dirty="0">
              <a:latin typeface="Arial" panose="020B0604020202020204" pitchFamily="34" charset="0"/>
              <a:ea typeface="HGP創英角ｺﾞｼｯｸUB" pitchFamily="2"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p:sp>
      <p:sp>
        <p:nvSpPr>
          <p:cNvPr id="98307" name="备注占位符 2"/>
          <p:cNvSpPr>
            <a:spLocks noGrp="1"/>
          </p:cNvSpPr>
          <p:nvPr>
            <p:ph type="body" idx="1"/>
          </p:nvPr>
        </p:nvSpPr>
        <p:spPr>
          <a:xfrm>
            <a:off x="679450" y="4691063"/>
            <a:ext cx="5438775" cy="4443412"/>
          </a:xfrm>
          <a:prstGeom prst="rect">
            <a:avLst/>
          </a:prstGeom>
          <a:noFill/>
          <a:ln w="9525">
            <a:noFill/>
          </a:ln>
        </p:spPr>
        <p:txBody>
          <a:bodyPr/>
          <a:lstStyle/>
          <a:p>
            <a:pPr lvl="0"/>
            <a:r>
              <a:rPr lang="en-US" altLang="zh-CN" dirty="0"/>
              <a:t>NVP</a:t>
            </a:r>
            <a:r>
              <a:rPr lang="zh-CN" altLang="en-US" dirty="0"/>
              <a:t>：</a:t>
            </a:r>
          </a:p>
        </p:txBody>
      </p:sp>
      <p:sp>
        <p:nvSpPr>
          <p:cNvPr id="98308" name="灯片编号占位符 3"/>
          <p:cNvSpPr txBox="1">
            <a:spLocks noGrp="1"/>
          </p:cNvSpPr>
          <p:nvPr>
            <p:ph type="sldNum" sz="quarter"/>
          </p:nvPr>
        </p:nvSpPr>
        <p:spPr>
          <a:xfrm>
            <a:off x="3851275" y="9378950"/>
            <a:ext cx="2944813" cy="493713"/>
          </a:xfrm>
          <a:prstGeom prst="rect">
            <a:avLst/>
          </a:prstGeom>
          <a:noFill/>
          <a:ln w="9525">
            <a:noFill/>
          </a:ln>
        </p:spPr>
        <p:txBody>
          <a:bodyPr anchor="b"/>
          <a:lstStyle/>
          <a:p>
            <a:pPr lvl="0" algn="r"/>
            <a:fld id="{9A0DB2DC-4C9A-4742-B13C-FB6460FD3503}" type="slidenum">
              <a:rPr lang="en-US" altLang="zh-CN" dirty="0">
                <a:ea typeface="HGP創英角ｺﾞｼｯｸUB" pitchFamily="2" charset="-128"/>
              </a:rPr>
              <a:t>45</a:t>
            </a:fld>
            <a:endParaRPr lang="en-US" altLang="zh-CN" sz="1200" b="0" dirty="0">
              <a:latin typeface="Arial" panose="020B0604020202020204" pitchFamily="34" charset="0"/>
              <a:ea typeface="HGP創英角ｺﾞｼｯｸUB" pitchFamily="2" charset="-128"/>
            </a:endParaRPr>
          </a:p>
        </p:txBody>
      </p:sp>
    </p:spTree>
    <p:extLst>
      <p:ext uri="{BB962C8B-B14F-4D97-AF65-F5344CB8AC3E}">
        <p14:creationId xmlns:p14="http://schemas.microsoft.com/office/powerpoint/2010/main" val="1706904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p:sp>
      <p:sp>
        <p:nvSpPr>
          <p:cNvPr id="98307" name="备注占位符 2"/>
          <p:cNvSpPr>
            <a:spLocks noGrp="1"/>
          </p:cNvSpPr>
          <p:nvPr>
            <p:ph type="body" idx="1"/>
          </p:nvPr>
        </p:nvSpPr>
        <p:spPr>
          <a:xfrm>
            <a:off x="679450" y="4691063"/>
            <a:ext cx="5438775" cy="4443412"/>
          </a:xfrm>
          <a:prstGeom prst="rect">
            <a:avLst/>
          </a:prstGeom>
          <a:noFill/>
          <a:ln w="9525">
            <a:noFill/>
          </a:ln>
        </p:spPr>
        <p:txBody>
          <a:bodyPr/>
          <a:lstStyle/>
          <a:p>
            <a:pPr lvl="0"/>
            <a:r>
              <a:rPr lang="en-US" altLang="zh-CN" dirty="0"/>
              <a:t>NVP</a:t>
            </a:r>
            <a:r>
              <a:rPr lang="zh-CN" altLang="en-US" dirty="0"/>
              <a:t>：</a:t>
            </a:r>
          </a:p>
        </p:txBody>
      </p:sp>
      <p:sp>
        <p:nvSpPr>
          <p:cNvPr id="98308" name="灯片编号占位符 3"/>
          <p:cNvSpPr txBox="1">
            <a:spLocks noGrp="1"/>
          </p:cNvSpPr>
          <p:nvPr>
            <p:ph type="sldNum" sz="quarter"/>
          </p:nvPr>
        </p:nvSpPr>
        <p:spPr>
          <a:xfrm>
            <a:off x="3851275" y="9378950"/>
            <a:ext cx="2944813" cy="493713"/>
          </a:xfrm>
          <a:prstGeom prst="rect">
            <a:avLst/>
          </a:prstGeom>
          <a:noFill/>
          <a:ln w="9525">
            <a:noFill/>
          </a:ln>
        </p:spPr>
        <p:txBody>
          <a:bodyPr anchor="b"/>
          <a:lstStyle/>
          <a:p>
            <a:pPr lvl="0" algn="r"/>
            <a:fld id="{9A0DB2DC-4C9A-4742-B13C-FB6460FD3503}" type="slidenum">
              <a:rPr lang="en-US" altLang="zh-CN" dirty="0">
                <a:ea typeface="HGP創英角ｺﾞｼｯｸUB" pitchFamily="2" charset="-128"/>
              </a:rPr>
              <a:t>46</a:t>
            </a:fld>
            <a:endParaRPr lang="en-US" altLang="zh-CN" sz="1200" b="0" dirty="0">
              <a:latin typeface="Arial" panose="020B0604020202020204" pitchFamily="34" charset="0"/>
              <a:ea typeface="HGP創英角ｺﾞｼｯｸUB" pitchFamily="2" charset="-128"/>
            </a:endParaRPr>
          </a:p>
        </p:txBody>
      </p:sp>
    </p:spTree>
    <p:extLst>
      <p:ext uri="{BB962C8B-B14F-4D97-AF65-F5344CB8AC3E}">
        <p14:creationId xmlns:p14="http://schemas.microsoft.com/office/powerpoint/2010/main" val="1900504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p:sp>
      <p:sp>
        <p:nvSpPr>
          <p:cNvPr id="98307" name="备注占位符 2"/>
          <p:cNvSpPr>
            <a:spLocks noGrp="1"/>
          </p:cNvSpPr>
          <p:nvPr>
            <p:ph type="body" idx="1"/>
          </p:nvPr>
        </p:nvSpPr>
        <p:spPr>
          <a:xfrm>
            <a:off x="679450" y="4691063"/>
            <a:ext cx="5438775" cy="4443412"/>
          </a:xfrm>
          <a:prstGeom prst="rect">
            <a:avLst/>
          </a:prstGeom>
          <a:noFill/>
          <a:ln w="9525">
            <a:noFill/>
          </a:ln>
        </p:spPr>
        <p:txBody>
          <a:bodyPr/>
          <a:lstStyle/>
          <a:p>
            <a:pPr lvl="0"/>
            <a:r>
              <a:rPr lang="en-US" altLang="zh-CN" dirty="0"/>
              <a:t>NVP</a:t>
            </a:r>
            <a:r>
              <a:rPr lang="zh-CN" altLang="en-US" dirty="0"/>
              <a:t>：同一功能采用不同编程方法，对结果进行多数表决</a:t>
            </a:r>
          </a:p>
        </p:txBody>
      </p:sp>
      <p:sp>
        <p:nvSpPr>
          <p:cNvPr id="98308" name="灯片编号占位符 3"/>
          <p:cNvSpPr txBox="1">
            <a:spLocks noGrp="1"/>
          </p:cNvSpPr>
          <p:nvPr>
            <p:ph type="sldNum" sz="quarter"/>
          </p:nvPr>
        </p:nvSpPr>
        <p:spPr>
          <a:xfrm>
            <a:off x="3851275" y="9378950"/>
            <a:ext cx="2944813" cy="493713"/>
          </a:xfrm>
          <a:prstGeom prst="rect">
            <a:avLst/>
          </a:prstGeom>
          <a:noFill/>
          <a:ln w="9525">
            <a:noFill/>
          </a:ln>
        </p:spPr>
        <p:txBody>
          <a:bodyPr anchor="b"/>
          <a:lstStyle/>
          <a:p>
            <a:pPr lvl="0" algn="r"/>
            <a:fld id="{9A0DB2DC-4C9A-4742-B13C-FB6460FD3503}" type="slidenum">
              <a:rPr lang="en-US" altLang="zh-CN" dirty="0">
                <a:ea typeface="HGP創英角ｺﾞｼｯｸUB" pitchFamily="2" charset="-128"/>
              </a:rPr>
              <a:t>47</a:t>
            </a:fld>
            <a:endParaRPr lang="en-US" altLang="zh-CN" sz="1200" b="0" dirty="0">
              <a:latin typeface="Arial" panose="020B0604020202020204" pitchFamily="34" charset="0"/>
              <a:ea typeface="HGP創英角ｺﾞｼｯｸUB" pitchFamily="2"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p:sp>
      <p:sp>
        <p:nvSpPr>
          <p:cNvPr id="98307" name="备注占位符 2"/>
          <p:cNvSpPr>
            <a:spLocks noGrp="1"/>
          </p:cNvSpPr>
          <p:nvPr>
            <p:ph type="body" idx="1"/>
          </p:nvPr>
        </p:nvSpPr>
        <p:spPr>
          <a:xfrm>
            <a:off x="679450" y="4691063"/>
            <a:ext cx="5438775" cy="4443412"/>
          </a:xfrm>
          <a:prstGeom prst="rect">
            <a:avLst/>
          </a:prstGeom>
          <a:noFill/>
          <a:ln w="9525">
            <a:noFill/>
          </a:ln>
        </p:spPr>
        <p:txBody>
          <a:bodyPr/>
          <a:lstStyle/>
          <a:p>
            <a:pPr lvl="0"/>
            <a:endParaRPr lang="zh-CN" altLang="en-US" dirty="0"/>
          </a:p>
        </p:txBody>
      </p:sp>
      <p:sp>
        <p:nvSpPr>
          <p:cNvPr id="98308" name="灯片编号占位符 3"/>
          <p:cNvSpPr txBox="1">
            <a:spLocks noGrp="1"/>
          </p:cNvSpPr>
          <p:nvPr>
            <p:ph type="sldNum" sz="quarter"/>
          </p:nvPr>
        </p:nvSpPr>
        <p:spPr>
          <a:xfrm>
            <a:off x="3851275" y="9378950"/>
            <a:ext cx="2944813" cy="493713"/>
          </a:xfrm>
          <a:prstGeom prst="rect">
            <a:avLst/>
          </a:prstGeom>
          <a:noFill/>
          <a:ln w="9525">
            <a:noFill/>
          </a:ln>
        </p:spPr>
        <p:txBody>
          <a:bodyPr anchor="b"/>
          <a:lstStyle/>
          <a:p>
            <a:pPr lvl="0" algn="r"/>
            <a:fld id="{9A0DB2DC-4C9A-4742-B13C-FB6460FD3503}" type="slidenum">
              <a:rPr lang="en-US" altLang="zh-CN" dirty="0">
                <a:ea typeface="HGP創英角ｺﾞｼｯｸUB" pitchFamily="2" charset="-128"/>
              </a:rPr>
              <a:t>48</a:t>
            </a:fld>
            <a:endParaRPr lang="en-US" altLang="zh-CN" sz="1200" b="0" dirty="0">
              <a:latin typeface="Arial" panose="020B0604020202020204" pitchFamily="34" charset="0"/>
              <a:ea typeface="HGP創英角ｺﾞｼｯｸUB" pitchFamily="2"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p:sp>
      <p:sp>
        <p:nvSpPr>
          <p:cNvPr id="98307" name="备注占位符 2"/>
          <p:cNvSpPr>
            <a:spLocks noGrp="1"/>
          </p:cNvSpPr>
          <p:nvPr>
            <p:ph type="body" idx="1"/>
          </p:nvPr>
        </p:nvSpPr>
        <p:spPr>
          <a:xfrm>
            <a:off x="679450" y="4691063"/>
            <a:ext cx="5438775" cy="4443412"/>
          </a:xfrm>
          <a:prstGeom prst="rect">
            <a:avLst/>
          </a:prstGeom>
          <a:noFill/>
          <a:ln w="9525">
            <a:noFill/>
          </a:ln>
        </p:spPr>
        <p:txBody>
          <a:bodyPr/>
          <a:lstStyle/>
          <a:p>
            <a:pPr lvl="0"/>
            <a:endParaRPr lang="zh-CN" altLang="en-US" dirty="0"/>
          </a:p>
        </p:txBody>
      </p:sp>
      <p:sp>
        <p:nvSpPr>
          <p:cNvPr id="98308" name="灯片编号占位符 3"/>
          <p:cNvSpPr txBox="1">
            <a:spLocks noGrp="1"/>
          </p:cNvSpPr>
          <p:nvPr>
            <p:ph type="sldNum" sz="quarter"/>
          </p:nvPr>
        </p:nvSpPr>
        <p:spPr>
          <a:xfrm>
            <a:off x="3851275" y="9378950"/>
            <a:ext cx="2944813" cy="493713"/>
          </a:xfrm>
          <a:prstGeom prst="rect">
            <a:avLst/>
          </a:prstGeom>
          <a:noFill/>
          <a:ln w="9525">
            <a:noFill/>
          </a:ln>
        </p:spPr>
        <p:txBody>
          <a:bodyPr anchor="b"/>
          <a:lstStyle/>
          <a:p>
            <a:pPr lvl="0" algn="r"/>
            <a:fld id="{9A0DB2DC-4C9A-4742-B13C-FB6460FD3503}" type="slidenum">
              <a:rPr lang="en-US" altLang="zh-CN" dirty="0">
                <a:ea typeface="HGP創英角ｺﾞｼｯｸUB" pitchFamily="2" charset="-128"/>
              </a:rPr>
              <a:t>49</a:t>
            </a:fld>
            <a:endParaRPr lang="en-US" altLang="zh-CN" sz="1200" b="0" dirty="0">
              <a:latin typeface="Arial" panose="020B0604020202020204" pitchFamily="34" charset="0"/>
              <a:ea typeface="HGP創英角ｺﾞｼｯｸUB" pitchFamily="2" charset="-128"/>
            </a:endParaRPr>
          </a:p>
        </p:txBody>
      </p:sp>
    </p:spTree>
    <p:extLst>
      <p:ext uri="{BB962C8B-B14F-4D97-AF65-F5344CB8AC3E}">
        <p14:creationId xmlns:p14="http://schemas.microsoft.com/office/powerpoint/2010/main" val="2889349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p:sp>
      <p:sp>
        <p:nvSpPr>
          <p:cNvPr id="98307" name="备注占位符 2"/>
          <p:cNvSpPr>
            <a:spLocks noGrp="1"/>
          </p:cNvSpPr>
          <p:nvPr>
            <p:ph type="body" idx="1"/>
          </p:nvPr>
        </p:nvSpPr>
        <p:spPr>
          <a:xfrm>
            <a:off x="679450" y="4691063"/>
            <a:ext cx="5438775" cy="4443412"/>
          </a:xfrm>
          <a:prstGeom prst="rect">
            <a:avLst/>
          </a:prstGeom>
          <a:noFill/>
          <a:ln w="9525">
            <a:noFill/>
          </a:ln>
        </p:spPr>
        <p:txBody>
          <a:bodyPr/>
          <a:lstStyle/>
          <a:p>
            <a:pPr lvl="0"/>
            <a:endParaRPr lang="zh-CN" altLang="en-US" dirty="0"/>
          </a:p>
        </p:txBody>
      </p:sp>
      <p:sp>
        <p:nvSpPr>
          <p:cNvPr id="98308" name="灯片编号占位符 3"/>
          <p:cNvSpPr txBox="1">
            <a:spLocks noGrp="1"/>
          </p:cNvSpPr>
          <p:nvPr>
            <p:ph type="sldNum" sz="quarter"/>
          </p:nvPr>
        </p:nvSpPr>
        <p:spPr>
          <a:xfrm>
            <a:off x="3851275" y="9378950"/>
            <a:ext cx="2944813" cy="493713"/>
          </a:xfrm>
          <a:prstGeom prst="rect">
            <a:avLst/>
          </a:prstGeom>
          <a:noFill/>
          <a:ln w="9525">
            <a:noFill/>
          </a:ln>
        </p:spPr>
        <p:txBody>
          <a:bodyPr anchor="b"/>
          <a:lstStyle/>
          <a:p>
            <a:pPr lvl="0" algn="r"/>
            <a:fld id="{9A0DB2DC-4C9A-4742-B13C-FB6460FD3503}" type="slidenum">
              <a:rPr lang="en-US" altLang="zh-CN" dirty="0">
                <a:ea typeface="HGP創英角ｺﾞｼｯｸUB" pitchFamily="2" charset="-128"/>
              </a:rPr>
              <a:t>50</a:t>
            </a:fld>
            <a:endParaRPr lang="en-US" altLang="zh-CN" sz="1200" b="0" dirty="0">
              <a:latin typeface="Arial" panose="020B0604020202020204" pitchFamily="34" charset="0"/>
              <a:ea typeface="HGP創英角ｺﾞｼｯｸUB" pitchFamily="2"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p:sp>
      <p:sp>
        <p:nvSpPr>
          <p:cNvPr id="98307" name="备注占位符 2"/>
          <p:cNvSpPr>
            <a:spLocks noGrp="1"/>
          </p:cNvSpPr>
          <p:nvPr>
            <p:ph type="body" idx="1"/>
          </p:nvPr>
        </p:nvSpPr>
        <p:spPr>
          <a:xfrm>
            <a:off x="679450" y="4691063"/>
            <a:ext cx="5438775" cy="4443412"/>
          </a:xfrm>
          <a:prstGeom prst="rect">
            <a:avLst/>
          </a:prstGeom>
          <a:noFill/>
          <a:ln w="9525">
            <a:noFill/>
          </a:ln>
        </p:spPr>
        <p:txBody>
          <a:bodyPr/>
          <a:lstStyle/>
          <a:p>
            <a:pPr lvl="0"/>
            <a:endParaRPr lang="zh-CN" altLang="en-US" dirty="0"/>
          </a:p>
        </p:txBody>
      </p:sp>
      <p:sp>
        <p:nvSpPr>
          <p:cNvPr id="98308" name="灯片编号占位符 3"/>
          <p:cNvSpPr txBox="1">
            <a:spLocks noGrp="1"/>
          </p:cNvSpPr>
          <p:nvPr>
            <p:ph type="sldNum" sz="quarter"/>
          </p:nvPr>
        </p:nvSpPr>
        <p:spPr>
          <a:xfrm>
            <a:off x="3851275" y="9378950"/>
            <a:ext cx="2944813" cy="493713"/>
          </a:xfrm>
          <a:prstGeom prst="rect">
            <a:avLst/>
          </a:prstGeom>
          <a:noFill/>
          <a:ln w="9525">
            <a:noFill/>
          </a:ln>
        </p:spPr>
        <p:txBody>
          <a:bodyPr anchor="b"/>
          <a:lstStyle/>
          <a:p>
            <a:pPr lvl="0" algn="r"/>
            <a:fld id="{9A0DB2DC-4C9A-4742-B13C-FB6460FD3503}" type="slidenum">
              <a:rPr lang="en-US" altLang="zh-CN" dirty="0">
                <a:ea typeface="HGP創英角ｺﾞｼｯｸUB" pitchFamily="2" charset="-128"/>
              </a:rPr>
              <a:t>51</a:t>
            </a:fld>
            <a:endParaRPr lang="en-US" altLang="zh-CN" sz="1200" b="0" dirty="0">
              <a:latin typeface="Arial" panose="020B0604020202020204" pitchFamily="34" charset="0"/>
              <a:ea typeface="HGP創英角ｺﾞｼｯｸUB" pitchFamily="2" charset="-128"/>
            </a:endParaRPr>
          </a:p>
        </p:txBody>
      </p:sp>
    </p:spTree>
    <p:extLst>
      <p:ext uri="{BB962C8B-B14F-4D97-AF65-F5344CB8AC3E}">
        <p14:creationId xmlns:p14="http://schemas.microsoft.com/office/powerpoint/2010/main" val="3686089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p:sp>
      <p:sp>
        <p:nvSpPr>
          <p:cNvPr id="84995" name="备注占位符 2"/>
          <p:cNvSpPr>
            <a:spLocks noGrp="1"/>
          </p:cNvSpPr>
          <p:nvPr>
            <p:ph type="body" idx="1"/>
          </p:nvPr>
        </p:nvSpPr>
        <p:spPr>
          <a:xfrm>
            <a:off x="679450" y="4691063"/>
            <a:ext cx="5438775" cy="4443412"/>
          </a:xfrm>
          <a:prstGeom prst="rect">
            <a:avLst/>
          </a:prstGeom>
          <a:noFill/>
          <a:ln w="9525">
            <a:noFill/>
          </a:ln>
        </p:spPr>
        <p:txBody>
          <a:bodyPr/>
          <a:lstStyle/>
          <a:p>
            <a:pPr lvl="0"/>
            <a:endParaRPr lang="zh-CN" altLang="en-US" dirty="0"/>
          </a:p>
        </p:txBody>
      </p:sp>
      <p:sp>
        <p:nvSpPr>
          <p:cNvPr id="84996" name="灯片编号占位符 3"/>
          <p:cNvSpPr txBox="1">
            <a:spLocks noGrp="1"/>
          </p:cNvSpPr>
          <p:nvPr>
            <p:ph type="sldNum" sz="quarter"/>
          </p:nvPr>
        </p:nvSpPr>
        <p:spPr>
          <a:xfrm>
            <a:off x="3851275" y="9378950"/>
            <a:ext cx="2944813" cy="493713"/>
          </a:xfrm>
          <a:prstGeom prst="rect">
            <a:avLst/>
          </a:prstGeom>
          <a:noFill/>
          <a:ln w="9525">
            <a:noFill/>
          </a:ln>
        </p:spPr>
        <p:txBody>
          <a:bodyPr anchor="b"/>
          <a:lstStyle/>
          <a:p>
            <a:pPr lvl="0" algn="r"/>
            <a:fld id="{9A0DB2DC-4C9A-4742-B13C-FB6460FD3503}" type="slidenum">
              <a:rPr lang="en-US" altLang="zh-CN" dirty="0">
                <a:ea typeface="HGP創英角ｺﾞｼｯｸUB" pitchFamily="2" charset="-128"/>
              </a:rPr>
              <a:t>52</a:t>
            </a:fld>
            <a:endParaRPr lang="en-US" altLang="zh-CN" sz="1200" b="0" dirty="0">
              <a:latin typeface="Arial" panose="020B0604020202020204" pitchFamily="34" charset="0"/>
              <a:ea typeface="HGP創英角ｺﾞｼｯｸUB" pitchFamily="2" charset="-128"/>
            </a:endParaRPr>
          </a:p>
        </p:txBody>
      </p:sp>
    </p:spTree>
    <p:extLst>
      <p:ext uri="{BB962C8B-B14F-4D97-AF65-F5344CB8AC3E}">
        <p14:creationId xmlns:p14="http://schemas.microsoft.com/office/powerpoint/2010/main" val="4092396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p:sp>
      <p:sp>
        <p:nvSpPr>
          <p:cNvPr id="84995" name="备注占位符 2"/>
          <p:cNvSpPr>
            <a:spLocks noGrp="1"/>
          </p:cNvSpPr>
          <p:nvPr>
            <p:ph type="body" idx="1"/>
          </p:nvPr>
        </p:nvSpPr>
        <p:spPr>
          <a:xfrm>
            <a:off x="679450" y="4691063"/>
            <a:ext cx="5438775" cy="4443412"/>
          </a:xfrm>
          <a:prstGeom prst="rect">
            <a:avLst/>
          </a:prstGeom>
          <a:noFill/>
          <a:ln w="9525">
            <a:noFill/>
          </a:ln>
        </p:spPr>
        <p:txBody>
          <a:bodyPr/>
          <a:lstStyle/>
          <a:p>
            <a:pPr lvl="0"/>
            <a:endParaRPr lang="zh-CN" altLang="en-US" dirty="0"/>
          </a:p>
        </p:txBody>
      </p:sp>
      <p:sp>
        <p:nvSpPr>
          <p:cNvPr id="84996" name="灯片编号占位符 3"/>
          <p:cNvSpPr txBox="1">
            <a:spLocks noGrp="1"/>
          </p:cNvSpPr>
          <p:nvPr>
            <p:ph type="sldNum" sz="quarter"/>
          </p:nvPr>
        </p:nvSpPr>
        <p:spPr>
          <a:xfrm>
            <a:off x="3851275" y="9378950"/>
            <a:ext cx="2944813" cy="493713"/>
          </a:xfrm>
          <a:prstGeom prst="rect">
            <a:avLst/>
          </a:prstGeom>
          <a:noFill/>
          <a:ln w="9525">
            <a:noFill/>
          </a:ln>
        </p:spPr>
        <p:txBody>
          <a:bodyPr anchor="b"/>
          <a:lstStyle/>
          <a:p>
            <a:pPr lvl="0" algn="r"/>
            <a:fld id="{9A0DB2DC-4C9A-4742-B13C-FB6460FD3503}" type="slidenum">
              <a:rPr lang="en-US" altLang="zh-CN" dirty="0">
                <a:ea typeface="HGP創英角ｺﾞｼｯｸUB" pitchFamily="2" charset="-128"/>
              </a:rPr>
              <a:t>1</a:t>
            </a:fld>
            <a:endParaRPr lang="en-US" altLang="zh-CN" sz="1200" b="0" dirty="0">
              <a:latin typeface="Arial" panose="020B0604020202020204" pitchFamily="34" charset="0"/>
              <a:ea typeface="HGP創英角ｺﾞｼｯｸUB" pitchFamily="2"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p:sp>
      <p:sp>
        <p:nvSpPr>
          <p:cNvPr id="84995" name="备注占位符 2"/>
          <p:cNvSpPr>
            <a:spLocks noGrp="1"/>
          </p:cNvSpPr>
          <p:nvPr>
            <p:ph type="body" idx="1"/>
          </p:nvPr>
        </p:nvSpPr>
        <p:spPr>
          <a:xfrm>
            <a:off x="679450" y="4691063"/>
            <a:ext cx="5438775" cy="4443412"/>
          </a:xfrm>
          <a:prstGeom prst="rect">
            <a:avLst/>
          </a:prstGeom>
          <a:noFill/>
          <a:ln w="9525">
            <a:noFill/>
          </a:ln>
        </p:spPr>
        <p:txBody>
          <a:bodyPr/>
          <a:lstStyle/>
          <a:p>
            <a:pPr lvl="0"/>
            <a:endParaRPr lang="zh-CN" altLang="en-US" dirty="0"/>
          </a:p>
        </p:txBody>
      </p:sp>
      <p:sp>
        <p:nvSpPr>
          <p:cNvPr id="84996" name="灯片编号占位符 3"/>
          <p:cNvSpPr txBox="1">
            <a:spLocks noGrp="1"/>
          </p:cNvSpPr>
          <p:nvPr>
            <p:ph type="sldNum" sz="quarter"/>
          </p:nvPr>
        </p:nvSpPr>
        <p:spPr>
          <a:xfrm>
            <a:off x="3851275" y="9378950"/>
            <a:ext cx="2944813" cy="493713"/>
          </a:xfrm>
          <a:prstGeom prst="rect">
            <a:avLst/>
          </a:prstGeom>
          <a:noFill/>
          <a:ln w="9525">
            <a:noFill/>
          </a:ln>
        </p:spPr>
        <p:txBody>
          <a:bodyPr anchor="b"/>
          <a:lstStyle/>
          <a:p>
            <a:pPr lvl="0" algn="r"/>
            <a:fld id="{9A0DB2DC-4C9A-4742-B13C-FB6460FD3503}" type="slidenum">
              <a:rPr lang="en-US" altLang="zh-CN" dirty="0">
                <a:ea typeface="HGP創英角ｺﾞｼｯｸUB" pitchFamily="2" charset="-128"/>
              </a:rPr>
              <a:t>14</a:t>
            </a:fld>
            <a:endParaRPr lang="en-US" altLang="zh-CN" sz="1200" b="0" dirty="0">
              <a:latin typeface="Arial" panose="020B0604020202020204" pitchFamily="34" charset="0"/>
              <a:ea typeface="HGP創英角ｺﾞｼｯｸUB" pitchFamily="2" charset="-128"/>
            </a:endParaRPr>
          </a:p>
        </p:txBody>
      </p:sp>
    </p:spTree>
    <p:extLst>
      <p:ext uri="{BB962C8B-B14F-4D97-AF65-F5344CB8AC3E}">
        <p14:creationId xmlns:p14="http://schemas.microsoft.com/office/powerpoint/2010/main" val="1082496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p:sp>
      <p:sp>
        <p:nvSpPr>
          <p:cNvPr id="84995" name="备注占位符 2"/>
          <p:cNvSpPr>
            <a:spLocks noGrp="1"/>
          </p:cNvSpPr>
          <p:nvPr>
            <p:ph type="body" idx="1"/>
          </p:nvPr>
        </p:nvSpPr>
        <p:spPr>
          <a:xfrm>
            <a:off x="679450" y="4691063"/>
            <a:ext cx="5438775" cy="4443412"/>
          </a:xfrm>
          <a:prstGeom prst="rect">
            <a:avLst/>
          </a:prstGeom>
          <a:noFill/>
          <a:ln w="9525">
            <a:noFill/>
          </a:ln>
        </p:spPr>
        <p:txBody>
          <a:bodyPr/>
          <a:lstStyle/>
          <a:p>
            <a:pPr lvl="0"/>
            <a:endParaRPr lang="zh-CN" altLang="en-US" dirty="0"/>
          </a:p>
        </p:txBody>
      </p:sp>
      <p:sp>
        <p:nvSpPr>
          <p:cNvPr id="84996" name="灯片编号占位符 3"/>
          <p:cNvSpPr txBox="1">
            <a:spLocks noGrp="1"/>
          </p:cNvSpPr>
          <p:nvPr>
            <p:ph type="sldNum" sz="quarter"/>
          </p:nvPr>
        </p:nvSpPr>
        <p:spPr>
          <a:xfrm>
            <a:off x="3851275" y="9378950"/>
            <a:ext cx="2944813" cy="493713"/>
          </a:xfrm>
          <a:prstGeom prst="rect">
            <a:avLst/>
          </a:prstGeom>
          <a:noFill/>
          <a:ln w="9525">
            <a:noFill/>
          </a:ln>
        </p:spPr>
        <p:txBody>
          <a:bodyPr anchor="b"/>
          <a:lstStyle/>
          <a:p>
            <a:pPr lvl="0" algn="r"/>
            <a:fld id="{9A0DB2DC-4C9A-4742-B13C-FB6460FD3503}" type="slidenum">
              <a:rPr lang="en-US" altLang="zh-CN" dirty="0">
                <a:ea typeface="HGP創英角ｺﾞｼｯｸUB" pitchFamily="2" charset="-128"/>
              </a:rPr>
              <a:t>25</a:t>
            </a:fld>
            <a:endParaRPr lang="en-US" altLang="zh-CN" sz="1200" b="0" dirty="0">
              <a:latin typeface="Arial" panose="020B0604020202020204" pitchFamily="34" charset="0"/>
              <a:ea typeface="HGP創英角ｺﾞｼｯｸUB" pitchFamily="2" charset="-128"/>
            </a:endParaRPr>
          </a:p>
        </p:txBody>
      </p:sp>
    </p:spTree>
    <p:extLst>
      <p:ext uri="{BB962C8B-B14F-4D97-AF65-F5344CB8AC3E}">
        <p14:creationId xmlns:p14="http://schemas.microsoft.com/office/powerpoint/2010/main" val="2939674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p:sp>
      <p:sp>
        <p:nvSpPr>
          <p:cNvPr id="84995" name="备注占位符 2"/>
          <p:cNvSpPr>
            <a:spLocks noGrp="1"/>
          </p:cNvSpPr>
          <p:nvPr>
            <p:ph type="body" idx="1"/>
          </p:nvPr>
        </p:nvSpPr>
        <p:spPr>
          <a:xfrm>
            <a:off x="679450" y="4691063"/>
            <a:ext cx="5438775" cy="4443412"/>
          </a:xfrm>
          <a:prstGeom prst="rect">
            <a:avLst/>
          </a:prstGeom>
          <a:noFill/>
          <a:ln w="9525">
            <a:noFill/>
          </a:ln>
        </p:spPr>
        <p:txBody>
          <a:bodyPr/>
          <a:lstStyle/>
          <a:p>
            <a:pPr lvl="0"/>
            <a:endParaRPr lang="zh-CN" altLang="en-US" dirty="0"/>
          </a:p>
        </p:txBody>
      </p:sp>
      <p:sp>
        <p:nvSpPr>
          <p:cNvPr id="84996" name="灯片编号占位符 3"/>
          <p:cNvSpPr txBox="1">
            <a:spLocks noGrp="1"/>
          </p:cNvSpPr>
          <p:nvPr>
            <p:ph type="sldNum" sz="quarter"/>
          </p:nvPr>
        </p:nvSpPr>
        <p:spPr>
          <a:xfrm>
            <a:off x="3851275" y="9378950"/>
            <a:ext cx="2944813" cy="493713"/>
          </a:xfrm>
          <a:prstGeom prst="rect">
            <a:avLst/>
          </a:prstGeom>
          <a:noFill/>
          <a:ln w="9525">
            <a:noFill/>
          </a:ln>
        </p:spPr>
        <p:txBody>
          <a:bodyPr anchor="b"/>
          <a:lstStyle/>
          <a:p>
            <a:pPr lvl="0" algn="r"/>
            <a:fld id="{9A0DB2DC-4C9A-4742-B13C-FB6460FD3503}" type="slidenum">
              <a:rPr lang="en-US" altLang="zh-CN" dirty="0">
                <a:ea typeface="HGP創英角ｺﾞｼｯｸUB" pitchFamily="2" charset="-128"/>
              </a:rPr>
              <a:t>28</a:t>
            </a:fld>
            <a:endParaRPr lang="en-US" altLang="zh-CN" sz="1200" b="0" dirty="0">
              <a:latin typeface="Arial" panose="020B0604020202020204" pitchFamily="34" charset="0"/>
              <a:ea typeface="HGP創英角ｺﾞｼｯｸUB" pitchFamily="2" charset="-128"/>
            </a:endParaRPr>
          </a:p>
        </p:txBody>
      </p:sp>
    </p:spTree>
    <p:extLst>
      <p:ext uri="{BB962C8B-B14F-4D97-AF65-F5344CB8AC3E}">
        <p14:creationId xmlns:p14="http://schemas.microsoft.com/office/powerpoint/2010/main" val="2479624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p:sp>
      <p:sp>
        <p:nvSpPr>
          <p:cNvPr id="84995" name="备注占位符 2"/>
          <p:cNvSpPr>
            <a:spLocks noGrp="1"/>
          </p:cNvSpPr>
          <p:nvPr>
            <p:ph type="body" idx="1"/>
          </p:nvPr>
        </p:nvSpPr>
        <p:spPr>
          <a:xfrm>
            <a:off x="679450" y="4691063"/>
            <a:ext cx="5438775" cy="4443412"/>
          </a:xfrm>
          <a:prstGeom prst="rect">
            <a:avLst/>
          </a:prstGeom>
          <a:noFill/>
          <a:ln w="9525">
            <a:noFill/>
          </a:ln>
        </p:spPr>
        <p:txBody>
          <a:bodyPr/>
          <a:lstStyle/>
          <a:p>
            <a:pPr lvl="0"/>
            <a:endParaRPr lang="zh-CN" altLang="en-US" dirty="0"/>
          </a:p>
        </p:txBody>
      </p:sp>
      <p:sp>
        <p:nvSpPr>
          <p:cNvPr id="84996" name="灯片编号占位符 3"/>
          <p:cNvSpPr txBox="1">
            <a:spLocks noGrp="1"/>
          </p:cNvSpPr>
          <p:nvPr>
            <p:ph type="sldNum" sz="quarter"/>
          </p:nvPr>
        </p:nvSpPr>
        <p:spPr>
          <a:xfrm>
            <a:off x="3851275" y="9378950"/>
            <a:ext cx="2944813" cy="493713"/>
          </a:xfrm>
          <a:prstGeom prst="rect">
            <a:avLst/>
          </a:prstGeom>
          <a:noFill/>
          <a:ln w="9525">
            <a:noFill/>
          </a:ln>
        </p:spPr>
        <p:txBody>
          <a:bodyPr anchor="b"/>
          <a:lstStyle/>
          <a:p>
            <a:pPr lvl="0" algn="r"/>
            <a:fld id="{9A0DB2DC-4C9A-4742-B13C-FB6460FD3503}" type="slidenum">
              <a:rPr lang="en-US" altLang="zh-CN" dirty="0">
                <a:ea typeface="HGP創英角ｺﾞｼｯｸUB" pitchFamily="2" charset="-128"/>
              </a:rPr>
              <a:t>34</a:t>
            </a:fld>
            <a:endParaRPr lang="en-US" altLang="zh-CN" sz="1200" b="0" dirty="0">
              <a:latin typeface="Arial" panose="020B0604020202020204" pitchFamily="34" charset="0"/>
              <a:ea typeface="HGP創英角ｺﾞｼｯｸUB" pitchFamily="2" charset="-128"/>
            </a:endParaRPr>
          </a:p>
        </p:txBody>
      </p:sp>
    </p:spTree>
    <p:extLst>
      <p:ext uri="{BB962C8B-B14F-4D97-AF65-F5344CB8AC3E}">
        <p14:creationId xmlns:p14="http://schemas.microsoft.com/office/powerpoint/2010/main" val="2428393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p:sp>
      <p:sp>
        <p:nvSpPr>
          <p:cNvPr id="84995" name="备注占位符 2"/>
          <p:cNvSpPr>
            <a:spLocks noGrp="1"/>
          </p:cNvSpPr>
          <p:nvPr>
            <p:ph type="body" idx="1"/>
          </p:nvPr>
        </p:nvSpPr>
        <p:spPr>
          <a:xfrm>
            <a:off x="679450" y="4691063"/>
            <a:ext cx="5438775" cy="4443412"/>
          </a:xfrm>
          <a:prstGeom prst="rect">
            <a:avLst/>
          </a:prstGeom>
          <a:noFill/>
          <a:ln w="9525">
            <a:noFill/>
          </a:ln>
        </p:spPr>
        <p:txBody>
          <a:bodyPr/>
          <a:lstStyle/>
          <a:p>
            <a:pPr lvl="0"/>
            <a:endParaRPr lang="zh-CN" altLang="en-US" dirty="0"/>
          </a:p>
        </p:txBody>
      </p:sp>
      <p:sp>
        <p:nvSpPr>
          <p:cNvPr id="84996" name="灯片编号占位符 3"/>
          <p:cNvSpPr txBox="1">
            <a:spLocks noGrp="1"/>
          </p:cNvSpPr>
          <p:nvPr>
            <p:ph type="sldNum" sz="quarter"/>
          </p:nvPr>
        </p:nvSpPr>
        <p:spPr>
          <a:xfrm>
            <a:off x="3851275" y="9378950"/>
            <a:ext cx="2944813" cy="493713"/>
          </a:xfrm>
          <a:prstGeom prst="rect">
            <a:avLst/>
          </a:prstGeom>
          <a:noFill/>
          <a:ln w="9525">
            <a:noFill/>
          </a:ln>
        </p:spPr>
        <p:txBody>
          <a:bodyPr anchor="b"/>
          <a:lstStyle/>
          <a:p>
            <a:pPr lvl="0" algn="r"/>
            <a:fld id="{9A0DB2DC-4C9A-4742-B13C-FB6460FD3503}" type="slidenum">
              <a:rPr lang="en-US" altLang="zh-CN" dirty="0">
                <a:ea typeface="HGP創英角ｺﾞｼｯｸUB" pitchFamily="2" charset="-128"/>
              </a:rPr>
              <a:t>42</a:t>
            </a:fld>
            <a:endParaRPr lang="en-US" altLang="zh-CN" sz="1200" b="0" dirty="0">
              <a:latin typeface="Arial" panose="020B0604020202020204" pitchFamily="34" charset="0"/>
              <a:ea typeface="HGP創英角ｺﾞｼｯｸUB" pitchFamily="2" charset="-128"/>
            </a:endParaRPr>
          </a:p>
        </p:txBody>
      </p:sp>
    </p:spTree>
    <p:extLst>
      <p:ext uri="{BB962C8B-B14F-4D97-AF65-F5344CB8AC3E}">
        <p14:creationId xmlns:p14="http://schemas.microsoft.com/office/powerpoint/2010/main" val="3870088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p:sp>
      <p:sp>
        <p:nvSpPr>
          <p:cNvPr id="98307" name="备注占位符 2"/>
          <p:cNvSpPr>
            <a:spLocks noGrp="1"/>
          </p:cNvSpPr>
          <p:nvPr>
            <p:ph type="body" idx="1"/>
          </p:nvPr>
        </p:nvSpPr>
        <p:spPr>
          <a:xfrm>
            <a:off x="679450" y="4691063"/>
            <a:ext cx="5438775" cy="4443412"/>
          </a:xfrm>
          <a:prstGeom prst="rect">
            <a:avLst/>
          </a:prstGeom>
          <a:noFill/>
          <a:ln w="9525">
            <a:noFill/>
          </a:ln>
        </p:spPr>
        <p:txBody>
          <a:bodyPr/>
          <a:lstStyle/>
          <a:p>
            <a:pPr lvl="0"/>
            <a:r>
              <a:rPr lang="en-US" altLang="zh-CN" dirty="0"/>
              <a:t>NVP</a:t>
            </a:r>
            <a:r>
              <a:rPr lang="zh-CN" altLang="en-US" dirty="0"/>
              <a:t>：</a:t>
            </a:r>
          </a:p>
        </p:txBody>
      </p:sp>
      <p:sp>
        <p:nvSpPr>
          <p:cNvPr id="98308" name="灯片编号占位符 3"/>
          <p:cNvSpPr txBox="1">
            <a:spLocks noGrp="1"/>
          </p:cNvSpPr>
          <p:nvPr>
            <p:ph type="sldNum" sz="quarter"/>
          </p:nvPr>
        </p:nvSpPr>
        <p:spPr>
          <a:xfrm>
            <a:off x="3851275" y="9378950"/>
            <a:ext cx="2944813" cy="493713"/>
          </a:xfrm>
          <a:prstGeom prst="rect">
            <a:avLst/>
          </a:prstGeom>
          <a:noFill/>
          <a:ln w="9525">
            <a:noFill/>
          </a:ln>
        </p:spPr>
        <p:txBody>
          <a:bodyPr anchor="b"/>
          <a:lstStyle/>
          <a:p>
            <a:pPr lvl="0" algn="r"/>
            <a:fld id="{9A0DB2DC-4C9A-4742-B13C-FB6460FD3503}" type="slidenum">
              <a:rPr lang="en-US" altLang="zh-CN" dirty="0">
                <a:ea typeface="HGP創英角ｺﾞｼｯｸUB" pitchFamily="2" charset="-128"/>
              </a:rPr>
              <a:t>43</a:t>
            </a:fld>
            <a:endParaRPr lang="en-US" altLang="zh-CN" sz="1200" b="0" dirty="0">
              <a:latin typeface="Arial" panose="020B0604020202020204" pitchFamily="34" charset="0"/>
              <a:ea typeface="HGP創英角ｺﾞｼｯｸUB" pitchFamily="2" charset="-128"/>
            </a:endParaRPr>
          </a:p>
        </p:txBody>
      </p:sp>
    </p:spTree>
    <p:extLst>
      <p:ext uri="{BB962C8B-B14F-4D97-AF65-F5344CB8AC3E}">
        <p14:creationId xmlns:p14="http://schemas.microsoft.com/office/powerpoint/2010/main" val="946587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p:sp>
      <p:sp>
        <p:nvSpPr>
          <p:cNvPr id="98307" name="备注占位符 2"/>
          <p:cNvSpPr>
            <a:spLocks noGrp="1"/>
          </p:cNvSpPr>
          <p:nvPr>
            <p:ph type="body" idx="1"/>
          </p:nvPr>
        </p:nvSpPr>
        <p:spPr>
          <a:xfrm>
            <a:off x="679450" y="4691063"/>
            <a:ext cx="5438775" cy="4443412"/>
          </a:xfrm>
          <a:prstGeom prst="rect">
            <a:avLst/>
          </a:prstGeom>
          <a:noFill/>
          <a:ln w="9525">
            <a:noFill/>
          </a:ln>
        </p:spPr>
        <p:txBody>
          <a:bodyPr/>
          <a:lstStyle/>
          <a:p>
            <a:pPr lvl="0"/>
            <a:r>
              <a:rPr lang="en-US" altLang="zh-CN" dirty="0"/>
              <a:t>NVP</a:t>
            </a:r>
            <a:r>
              <a:rPr lang="zh-CN" altLang="en-US" dirty="0"/>
              <a:t>：</a:t>
            </a:r>
          </a:p>
        </p:txBody>
      </p:sp>
      <p:sp>
        <p:nvSpPr>
          <p:cNvPr id="98308" name="灯片编号占位符 3"/>
          <p:cNvSpPr txBox="1">
            <a:spLocks noGrp="1"/>
          </p:cNvSpPr>
          <p:nvPr>
            <p:ph type="sldNum" sz="quarter"/>
          </p:nvPr>
        </p:nvSpPr>
        <p:spPr>
          <a:xfrm>
            <a:off x="3851275" y="9378950"/>
            <a:ext cx="2944813" cy="493713"/>
          </a:xfrm>
          <a:prstGeom prst="rect">
            <a:avLst/>
          </a:prstGeom>
          <a:noFill/>
          <a:ln w="9525">
            <a:noFill/>
          </a:ln>
        </p:spPr>
        <p:txBody>
          <a:bodyPr anchor="b"/>
          <a:lstStyle/>
          <a:p>
            <a:pPr lvl="0" algn="r"/>
            <a:fld id="{9A0DB2DC-4C9A-4742-B13C-FB6460FD3503}" type="slidenum">
              <a:rPr lang="en-US" altLang="zh-CN" dirty="0">
                <a:ea typeface="HGP創英角ｺﾞｼｯｸUB" pitchFamily="2" charset="-128"/>
              </a:rPr>
              <a:t>44</a:t>
            </a:fld>
            <a:endParaRPr lang="en-US" altLang="zh-CN" sz="1200" b="0" dirty="0">
              <a:latin typeface="Arial" panose="020B0604020202020204" pitchFamily="34" charset="0"/>
              <a:ea typeface="HGP創英角ｺﾞｼｯｸUB" pitchFamily="2" charset="-128"/>
            </a:endParaRPr>
          </a:p>
        </p:txBody>
      </p:sp>
    </p:spTree>
    <p:extLst>
      <p:ext uri="{BB962C8B-B14F-4D97-AF65-F5344CB8AC3E}">
        <p14:creationId xmlns:p14="http://schemas.microsoft.com/office/powerpoint/2010/main" val="3020379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页脚占位符 3"/>
          <p:cNvSpPr>
            <a:spLocks noGrp="1"/>
          </p:cNvSpPr>
          <p:nvPr>
            <p:ph type="ftr" sz="quarter"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chemeClr val="bg1"/>
              </a:solidFill>
              <a:effectLst/>
              <a:uLnTx/>
              <a:uFillTx/>
              <a:latin typeface="Arial" panose="020B0604020202020204" pitchFamily="34" charset="0"/>
              <a:cs typeface="+mn-cs"/>
              <a:sym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chemeClr val="bg1"/>
              </a:solidFill>
              <a:effectLst/>
              <a:uLnTx/>
              <a:uFillTx/>
              <a:latin typeface="Arial" panose="020B0604020202020204" pitchFamily="34" charset="0"/>
              <a:cs typeface="+mn-cs"/>
              <a:sym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6563" y="73025"/>
            <a:ext cx="2178050" cy="63801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73025"/>
            <a:ext cx="6383338" cy="6380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chemeClr val="bg1"/>
              </a:solidFill>
              <a:effectLst/>
              <a:uLnTx/>
              <a:uFillTx/>
              <a:latin typeface="Arial" panose="020B0604020202020204" pitchFamily="34" charset="0"/>
              <a:cs typeface="+mn-cs"/>
              <a:sym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chemeClr val="bg1"/>
              </a:solidFill>
              <a:effectLst/>
              <a:uLnTx/>
              <a:uFillTx/>
              <a:latin typeface="Arial" panose="020B0604020202020204" pitchFamily="34" charset="0"/>
              <a:cs typeface="+mn-cs"/>
              <a:sym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p:cNvSpPr>
            <a:spLocks noGrp="1"/>
          </p:cNvSpPr>
          <p:nvPr>
            <p:ph type="ftr" sz="quarter"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chemeClr val="bg1"/>
              </a:solidFill>
              <a:effectLst/>
              <a:uLnTx/>
              <a:uFillTx/>
              <a:latin typeface="Arial" panose="020B0604020202020204" pitchFamily="34" charset="0"/>
              <a:cs typeface="+mn-cs"/>
              <a:sym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836613"/>
            <a:ext cx="4279900"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836613"/>
            <a:ext cx="4281488"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chemeClr val="bg1"/>
              </a:solidFill>
              <a:effectLst/>
              <a:uLnTx/>
              <a:uFillTx/>
              <a:latin typeface="Arial" panose="020B0604020202020204" pitchFamily="34" charset="0"/>
              <a:cs typeface="+mn-cs"/>
              <a:sym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p:cNvSpPr>
            <a:spLocks noGrp="1"/>
          </p:cNvSpPr>
          <p:nvPr>
            <p:ph type="ftr" sz="quarter"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chemeClr val="bg1"/>
              </a:solidFill>
              <a:effectLst/>
              <a:uLnTx/>
              <a:uFillTx/>
              <a:latin typeface="Arial" panose="020B0604020202020204" pitchFamily="34" charset="0"/>
              <a:cs typeface="+mn-cs"/>
              <a:sym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chemeClr val="bg1"/>
              </a:solidFill>
              <a:effectLst/>
              <a:uLnTx/>
              <a:uFillTx/>
              <a:latin typeface="Arial" panose="020B0604020202020204" pitchFamily="34" charset="0"/>
              <a:cs typeface="+mn-cs"/>
              <a:sym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chemeClr val="bg1"/>
              </a:solidFill>
              <a:effectLst/>
              <a:uLnTx/>
              <a:uFillTx/>
              <a:latin typeface="Arial" panose="020B0604020202020204" pitchFamily="34" charset="0"/>
              <a:cs typeface="+mn-cs"/>
              <a:sym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chemeClr val="bg1"/>
              </a:solidFill>
              <a:effectLst/>
              <a:uLnTx/>
              <a:uFillTx/>
              <a:latin typeface="Arial" panose="020B0604020202020204" pitchFamily="34" charset="0"/>
              <a:cs typeface="+mn-cs"/>
              <a:sym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defRPr/>
            </a:pPr>
            <a:endParaRPr kumimoji="0" lang="zh-CN" altLang="en-US" sz="3200" b="0" i="0" u="none" strike="noStrike" kern="0" cap="none" spc="0" normalizeH="0" baseline="0" noProof="0">
              <a:ln>
                <a:noFill/>
              </a:ln>
              <a:solidFill>
                <a:schemeClr val="accent2"/>
              </a:solidFill>
              <a:effectLst/>
              <a:uLnTx/>
              <a:uFillTx/>
              <a:latin typeface="+mn-lt"/>
              <a:ea typeface="+mn-ea"/>
              <a:cs typeface="+mn-cs"/>
              <a:sym typeface="HGP創英角ｺﾞｼｯｸUB" pitchFamily="2" charset="-128"/>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chemeClr val="bg1"/>
              </a:solidFill>
              <a:effectLst/>
              <a:uLnTx/>
              <a:uFillTx/>
              <a:latin typeface="Arial" panose="020B0604020202020204" pitchFamily="34" charset="0"/>
              <a:cs typeface="+mn-cs"/>
              <a:sym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ftr" sz="quarter" idx="3"/>
          </p:nvPr>
        </p:nvSpPr>
        <p:spPr bwMode="auto">
          <a:xfrm>
            <a:off x="3925888" y="6477000"/>
            <a:ext cx="1584325" cy="457200"/>
          </a:xfrm>
          <a:prstGeom prst="rect">
            <a:avLst/>
          </a:prstGeom>
          <a:noFill/>
          <a:ln w="9525">
            <a:noFill/>
            <a:miter lim="800000"/>
          </a:ln>
        </p:spPr>
        <p:txBody>
          <a:bodyPr vert="horz" wrap="none" lIns="92075" tIns="46038" rIns="92075" bIns="46038" numCol="1" anchor="ctr" anchorCtr="0" compatLnSpc="1"/>
          <a:lstStyle>
            <a:lvl1pPr algn="l">
              <a:defRPr sz="900" b="0">
                <a:solidFill>
                  <a:schemeClr val="bg1"/>
                </a:solidFill>
                <a:latin typeface="Arial" panose="020B0604020202020204" pitchFamily="34" charset="0"/>
                <a:ea typeface="Times New Roman" panose="02020603050405020304" charset="0"/>
                <a:sym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chemeClr val="bg1"/>
              </a:solidFill>
              <a:effectLst/>
              <a:uLnTx/>
              <a:uFillTx/>
              <a:latin typeface="Arial" panose="020B0604020202020204" pitchFamily="34" charset="0"/>
              <a:cs typeface="+mn-cs"/>
              <a:sym typeface="Arial" panose="020B0604020202020204" pitchFamily="34" charset="0"/>
            </a:endParaRPr>
          </a:p>
        </p:txBody>
      </p:sp>
      <p:sp>
        <p:nvSpPr>
          <p:cNvPr id="2051" name="Rectangle 4"/>
          <p:cNvSpPr>
            <a:spLocks noGrp="1"/>
          </p:cNvSpPr>
          <p:nvPr>
            <p:ph type="title"/>
          </p:nvPr>
        </p:nvSpPr>
        <p:spPr>
          <a:xfrm>
            <a:off x="395288" y="73025"/>
            <a:ext cx="8353425" cy="692150"/>
          </a:xfrm>
          <a:prstGeom prst="rect">
            <a:avLst/>
          </a:prstGeom>
          <a:noFill/>
          <a:ln w="9525">
            <a:noFill/>
          </a:ln>
        </p:spPr>
        <p:txBody>
          <a:bodyPr anchor="ctr"/>
          <a:lstStyle/>
          <a:p>
            <a:pPr lvl="0"/>
            <a:r>
              <a:rPr lang="zh-CN" altLang="en-US" dirty="0"/>
              <a:t>４４</a:t>
            </a:r>
          </a:p>
        </p:txBody>
      </p:sp>
      <p:sp>
        <p:nvSpPr>
          <p:cNvPr id="2052" name="Rectangle 5"/>
          <p:cNvSpPr>
            <a:spLocks noGrp="1"/>
          </p:cNvSpPr>
          <p:nvPr>
            <p:ph type="body" idx="1"/>
          </p:nvPr>
        </p:nvSpPr>
        <p:spPr>
          <a:xfrm>
            <a:off x="250825" y="836613"/>
            <a:ext cx="8713788" cy="5616575"/>
          </a:xfrm>
          <a:prstGeom prst="rect">
            <a:avLst/>
          </a:prstGeom>
          <a:noFill/>
          <a:ln w="9525">
            <a:noFill/>
          </a:ln>
        </p:spPr>
        <p:txBody>
          <a:bodyPr/>
          <a:lstStyle/>
          <a:p>
            <a:pPr lvl="0"/>
            <a:r>
              <a:rPr lang="zh-CN" altLang="en-US" dirty="0"/>
              <a:t>标题一</a:t>
            </a:r>
          </a:p>
          <a:p>
            <a:pPr lvl="1"/>
            <a:r>
              <a:rPr lang="zh-CN" altLang="en-US" dirty="0"/>
              <a:t>标题</a:t>
            </a:r>
            <a:r>
              <a:rPr lang="zh-CN" altLang="zh-CN" dirty="0"/>
              <a:t>2</a:t>
            </a:r>
          </a:p>
          <a:p>
            <a:pPr lvl="2"/>
            <a:r>
              <a:rPr lang="zh-CN" altLang="en-US" dirty="0"/>
              <a:t>标题</a:t>
            </a:r>
            <a:r>
              <a:rPr lang="zh-CN" altLang="zh-CN" dirty="0"/>
              <a:t>3</a:t>
            </a:r>
          </a:p>
          <a:p>
            <a:pPr lvl="3"/>
            <a:r>
              <a:rPr lang="zh-CN" altLang="en-US" dirty="0"/>
              <a:t>标题</a:t>
            </a:r>
            <a:r>
              <a:rPr lang="zh-CN" altLang="zh-CN" dirty="0"/>
              <a:t>4</a:t>
            </a:r>
          </a:p>
          <a:p>
            <a:pPr lvl="4"/>
            <a:r>
              <a:rPr lang="zh-CN" altLang="en-US" dirty="0"/>
              <a:t>标题</a:t>
            </a:r>
            <a:r>
              <a:rPr lang="zh-CN" altLang="zh-CN" dirty="0"/>
              <a:t>5</a:t>
            </a:r>
          </a:p>
        </p:txBody>
      </p:sp>
      <p:sp>
        <p:nvSpPr>
          <p:cNvPr id="1029" name="Rectangle 7"/>
          <p:cNvSpPr>
            <a:spLocks noChangeArrowheads="1"/>
          </p:cNvSpPr>
          <p:nvPr/>
        </p:nvSpPr>
        <p:spPr bwMode="auto">
          <a:xfrm>
            <a:off x="250825" y="692150"/>
            <a:ext cx="8893175" cy="71438"/>
          </a:xfrm>
          <a:prstGeom prst="rect">
            <a:avLst/>
          </a:prstGeom>
          <a:gradFill rotWithShape="1">
            <a:gsLst>
              <a:gs pos="0">
                <a:srgbClr val="6666FF"/>
              </a:gs>
              <a:gs pos="100000">
                <a:srgbClr val="FFFFFF"/>
              </a:gs>
            </a:gsLst>
            <a:lin ang="0" scaled="1"/>
          </a:gradFill>
          <a:ln w="9525">
            <a:noFill/>
            <a:miter lim="800000"/>
          </a:ln>
        </p:spPr>
        <p:txBody>
          <a:bodyPr wrap="none"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rgbClr val="000000"/>
              </a:solidFill>
              <a:effectLst/>
              <a:uLnTx/>
              <a:uFillTx/>
              <a:latin typeface="Times New Roman" panose="02020603050405020304" charset="0"/>
              <a:ea typeface="Times New Roman" panose="02020603050405020304" charset="0"/>
              <a:cs typeface="+mn-cs"/>
              <a:sym typeface="HGP創英角ｺﾞｼｯｸUB" pitchFamily="2" charset="-128"/>
            </a:endParaRPr>
          </a:p>
        </p:txBody>
      </p:sp>
      <p:sp>
        <p:nvSpPr>
          <p:cNvPr id="1030" name="Oval 8"/>
          <p:cNvSpPr>
            <a:spLocks noChangeArrowheads="1"/>
          </p:cNvSpPr>
          <p:nvPr/>
        </p:nvSpPr>
        <p:spPr bwMode="auto">
          <a:xfrm>
            <a:off x="4572000" y="6642100"/>
            <a:ext cx="504825" cy="215900"/>
          </a:xfrm>
          <a:prstGeom prst="ellipse">
            <a:avLst/>
          </a:prstGeom>
          <a:solidFill>
            <a:srgbClr val="FFFFFF"/>
          </a:solidFill>
          <a:ln w="9525">
            <a:noFill/>
            <a:rou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rgbClr val="000000"/>
              </a:solidFill>
              <a:effectLst/>
              <a:uLnTx/>
              <a:uFillTx/>
              <a:latin typeface="Times New Roman" panose="02020603050405020304" charset="0"/>
              <a:ea typeface="Times New Roman" panose="02020603050405020304" charset="0"/>
              <a:cs typeface="+mn-cs"/>
              <a:sym typeface="HGP創英角ｺﾞｼｯｸUB" pitchFamily="2" charset="-128"/>
            </a:endParaRPr>
          </a:p>
        </p:txBody>
      </p:sp>
      <p:sp>
        <p:nvSpPr>
          <p:cNvPr id="1031" name="Rectangle 9"/>
          <p:cNvSpPr>
            <a:spLocks noChangeArrowheads="1"/>
          </p:cNvSpPr>
          <p:nvPr/>
        </p:nvSpPr>
        <p:spPr bwMode="auto">
          <a:xfrm>
            <a:off x="4672013" y="6477000"/>
            <a:ext cx="288925" cy="381000"/>
          </a:xfrm>
          <a:prstGeom prst="rect">
            <a:avLst/>
          </a:prstGeom>
          <a:noFill/>
          <a:ln w="9525">
            <a:noFill/>
            <a:miter lim="800000"/>
          </a:ln>
        </p:spPr>
        <p:txBody>
          <a:bodyPr wrap="none" lIns="92075" tIns="46038" rIns="92075" bIns="46038" anchor="ctr"/>
          <a:lstStyle/>
          <a:p>
            <a:pPr lvl="0"/>
            <a:fld id="{9A0DB2DC-4C9A-4742-B13C-FB6460FD3503}" type="slidenum">
              <a:rPr lang="en-US" altLang="zh-CN" sz="1700" dirty="0">
                <a:solidFill>
                  <a:srgbClr val="0000CC"/>
                </a:solidFill>
                <a:latin typeface="宋体" panose="02010600030101010101" pitchFamily="2" charset="-122"/>
                <a:ea typeface="宋体" panose="02010600030101010101" pitchFamily="2" charset="-122"/>
                <a:sym typeface="Arial" panose="020B0604020202020204" pitchFamily="34" charset="0"/>
              </a:rPr>
              <a:t>‹#›</a:t>
            </a:fld>
            <a:endParaRPr lang="en-US" altLang="zh-CN" sz="1700" dirty="0">
              <a:solidFill>
                <a:srgbClr val="0000CC"/>
              </a:solidFill>
              <a:latin typeface="宋体" panose="02010600030101010101" pitchFamily="2" charset="-122"/>
              <a:ea typeface="宋体" panose="02010600030101010101" pitchFamily="2" charset="-122"/>
              <a:sym typeface="Arial" panose="020B0604020202020204" pitchFamily="34" charset="0"/>
            </a:endParaRPr>
          </a:p>
        </p:txBody>
      </p:sp>
      <p:pic>
        <p:nvPicPr>
          <p:cNvPr id="2056" name="Picture 2"/>
          <p:cNvPicPr>
            <a:picLocks noChangeAspect="1"/>
          </p:cNvPicPr>
          <p:nvPr userDrawn="1"/>
        </p:nvPicPr>
        <p:blipFill>
          <a:blip r:embed="rId13"/>
          <a:stretch>
            <a:fillRect/>
          </a:stretch>
        </p:blipFill>
        <p:spPr>
          <a:xfrm>
            <a:off x="6826250" y="-7937"/>
            <a:ext cx="2312988" cy="576262"/>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3200">
          <a:solidFill>
            <a:srgbClr val="000066"/>
          </a:solidFill>
          <a:latin typeface="Times New Roman" panose="02020603050405020304" charset="0"/>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p:titleStyle>
    <p:bodyStyle>
      <a:lvl1pPr marL="85725" indent="-85725" algn="l" defTabSz="0" rtl="0" eaLnBrk="0" fontAlgn="base" hangingPunct="0">
        <a:spcBef>
          <a:spcPct val="20000"/>
        </a:spcBef>
        <a:spcAft>
          <a:spcPct val="0"/>
        </a:spcAft>
        <a:buClr>
          <a:schemeClr val="accent2"/>
        </a:buClr>
        <a:buSzPct val="80000"/>
        <a:buFont typeface="Wingdings" panose="05000000000000000000" pitchFamily="2" charset="2"/>
        <a:buChar char="n"/>
        <a:defRPr sz="2800">
          <a:solidFill>
            <a:schemeClr val="accent2"/>
          </a:solidFill>
          <a:latin typeface="+mn-lt"/>
          <a:ea typeface="+mn-ea"/>
          <a:cs typeface="+mn-cs"/>
          <a:sym typeface="HGP創英角ｺﾞｼｯｸUB" pitchFamily="2" charset="-128"/>
        </a:defRPr>
      </a:lvl1pPr>
      <a:lvl2pPr marL="361950" indent="-97155" algn="l" defTabSz="0" rtl="0" eaLnBrk="0" fontAlgn="base" hangingPunct="0">
        <a:spcBef>
          <a:spcPct val="20000"/>
        </a:spcBef>
        <a:spcAft>
          <a:spcPct val="0"/>
        </a:spcAft>
        <a:buClr>
          <a:schemeClr val="hlink"/>
        </a:buClr>
        <a:buSzPct val="80000"/>
        <a:buFont typeface="Wingdings" panose="05000000000000000000" pitchFamily="2" charset="2"/>
        <a:buChar char="u"/>
        <a:defRPr sz="2400">
          <a:solidFill>
            <a:schemeClr val="tx1"/>
          </a:solidFill>
          <a:latin typeface="+mn-lt"/>
          <a:ea typeface="+mn-ea"/>
          <a:sym typeface="HGP創英角ｺﾞｼｯｸUB" pitchFamily="2" charset="-128"/>
        </a:defRPr>
      </a:lvl2pPr>
      <a:lvl3pPr marL="628650" indent="-87630" algn="l" defTabSz="0" rtl="0" eaLnBrk="0" fontAlgn="base" hangingPunct="0">
        <a:spcBef>
          <a:spcPct val="20000"/>
        </a:spcBef>
        <a:spcAft>
          <a:spcPct val="0"/>
        </a:spcAft>
        <a:buClr>
          <a:srgbClr val="9966FF"/>
        </a:buClr>
        <a:buSzPct val="80000"/>
        <a:buFont typeface="Wingdings" panose="05000000000000000000" pitchFamily="2" charset="2"/>
        <a:buChar char="p"/>
        <a:defRPr sz="2000">
          <a:solidFill>
            <a:schemeClr val="tx1"/>
          </a:solidFill>
          <a:latin typeface="+mn-lt"/>
          <a:ea typeface="+mn-ea"/>
          <a:sym typeface="HGP創英角ｺﾞｼｯｸUB" pitchFamily="2" charset="-128"/>
        </a:defRPr>
      </a:lvl3pPr>
      <a:lvl4pPr marL="895350" indent="-87630" algn="l" defTabSz="0" rtl="0" eaLnBrk="0" fontAlgn="base" hangingPunct="0">
        <a:spcBef>
          <a:spcPct val="20000"/>
        </a:spcBef>
        <a:spcAft>
          <a:spcPct val="0"/>
        </a:spcAft>
        <a:buClr>
          <a:srgbClr val="FF3300"/>
        </a:buClr>
        <a:buSzPct val="80000"/>
        <a:buFont typeface="Wingdings" panose="05000000000000000000" pitchFamily="2" charset="2"/>
        <a:buChar char="Ø"/>
        <a:defRPr>
          <a:solidFill>
            <a:schemeClr val="tx1"/>
          </a:solidFill>
          <a:latin typeface="+mn-lt"/>
          <a:ea typeface="+mn-ea"/>
          <a:sym typeface="HGP創英角ｺﾞｼｯｸUB" pitchFamily="2" charset="-128"/>
        </a:defRPr>
      </a:lvl4pPr>
      <a:lvl5pPr marL="1162050" indent="-87630" algn="l" defTabSz="0" rtl="0" eaLnBrk="0" fontAlgn="base" hangingPunct="0">
        <a:spcBef>
          <a:spcPct val="20000"/>
        </a:spcBef>
        <a:spcAft>
          <a:spcPct val="0"/>
        </a:spcAft>
        <a:buClr>
          <a:srgbClr val="FF9900"/>
        </a:buClr>
        <a:buSzPct val="80000"/>
        <a:buFont typeface="Wingdings" panose="05000000000000000000" pitchFamily="2" charset="2"/>
        <a:buChar char="ü"/>
        <a:defRPr sz="1600">
          <a:solidFill>
            <a:schemeClr val="tx1"/>
          </a:solidFill>
          <a:latin typeface="+mn-lt"/>
          <a:ea typeface="+mn-ea"/>
          <a:sym typeface="HGP創英角ｺﾞｼｯｸUB" pitchFamily="2" charset="-128"/>
        </a:defRPr>
      </a:lvl5pPr>
      <a:lvl6pPr marL="1619250" indent="-87630" algn="l" defTabSz="0" rtl="0" eaLnBrk="0" fontAlgn="base" hangingPunct="0">
        <a:spcBef>
          <a:spcPct val="20000"/>
        </a:spcBef>
        <a:spcAft>
          <a:spcPct val="0"/>
        </a:spcAft>
        <a:buClr>
          <a:srgbClr val="FF9900"/>
        </a:buClr>
        <a:buSzPct val="80000"/>
        <a:buFont typeface="Wingdings" panose="05000000000000000000" pitchFamily="2" charset="2"/>
        <a:buChar char="ü"/>
        <a:defRPr sz="1600">
          <a:solidFill>
            <a:schemeClr val="tx1"/>
          </a:solidFill>
          <a:latin typeface="+mn-lt"/>
          <a:ea typeface="+mn-ea"/>
          <a:sym typeface="HGP創英角ｺﾞｼｯｸUB" pitchFamily="2" charset="-128"/>
        </a:defRPr>
      </a:lvl6pPr>
      <a:lvl7pPr marL="2076450" indent="-87630" algn="l" defTabSz="0" rtl="0" eaLnBrk="0" fontAlgn="base" hangingPunct="0">
        <a:spcBef>
          <a:spcPct val="20000"/>
        </a:spcBef>
        <a:spcAft>
          <a:spcPct val="0"/>
        </a:spcAft>
        <a:buClr>
          <a:srgbClr val="FF9900"/>
        </a:buClr>
        <a:buSzPct val="80000"/>
        <a:buFont typeface="Wingdings" panose="05000000000000000000" pitchFamily="2" charset="2"/>
        <a:buChar char="ü"/>
        <a:defRPr sz="1600">
          <a:solidFill>
            <a:schemeClr val="tx1"/>
          </a:solidFill>
          <a:latin typeface="+mn-lt"/>
          <a:ea typeface="+mn-ea"/>
          <a:sym typeface="HGP創英角ｺﾞｼｯｸUB" pitchFamily="2" charset="-128"/>
        </a:defRPr>
      </a:lvl7pPr>
      <a:lvl8pPr marL="2533650" indent="-87630" algn="l" defTabSz="0" rtl="0" eaLnBrk="0" fontAlgn="base" hangingPunct="0">
        <a:spcBef>
          <a:spcPct val="20000"/>
        </a:spcBef>
        <a:spcAft>
          <a:spcPct val="0"/>
        </a:spcAft>
        <a:buClr>
          <a:srgbClr val="FF9900"/>
        </a:buClr>
        <a:buSzPct val="80000"/>
        <a:buFont typeface="Wingdings" panose="05000000000000000000" pitchFamily="2" charset="2"/>
        <a:buChar char="ü"/>
        <a:defRPr sz="1600">
          <a:solidFill>
            <a:schemeClr val="tx1"/>
          </a:solidFill>
          <a:latin typeface="+mn-lt"/>
          <a:ea typeface="+mn-ea"/>
          <a:sym typeface="HGP創英角ｺﾞｼｯｸUB" pitchFamily="2" charset="-128"/>
        </a:defRPr>
      </a:lvl8pPr>
      <a:lvl9pPr marL="2990850" indent="-87630" algn="l" defTabSz="0" rtl="0" eaLnBrk="0" fontAlgn="base" hangingPunct="0">
        <a:spcBef>
          <a:spcPct val="20000"/>
        </a:spcBef>
        <a:spcAft>
          <a:spcPct val="0"/>
        </a:spcAft>
        <a:buClr>
          <a:srgbClr val="FF9900"/>
        </a:buClr>
        <a:buSzPct val="80000"/>
        <a:buFont typeface="Wingdings" panose="05000000000000000000" pitchFamily="2" charset="2"/>
        <a:buChar char="ü"/>
        <a:defRPr sz="1600">
          <a:solidFill>
            <a:schemeClr val="tx1"/>
          </a:solidFill>
          <a:latin typeface="+mn-lt"/>
          <a:ea typeface="+mn-ea"/>
          <a:sym typeface="HGP創英角ｺﾞｼｯｸUB" pitchFamily="2" charset="-128"/>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image" Target="../media/image33.wmf"/><Relationship Id="rId18" Type="http://schemas.openxmlformats.org/officeDocument/2006/relationships/image" Target="../media/image38.wmf"/><Relationship Id="rId26" Type="http://schemas.openxmlformats.org/officeDocument/2006/relationships/image" Target="../media/image46.wmf"/><Relationship Id="rId3" Type="http://schemas.openxmlformats.org/officeDocument/2006/relationships/image" Target="../media/image23.wmf"/><Relationship Id="rId21" Type="http://schemas.openxmlformats.org/officeDocument/2006/relationships/image" Target="../media/image41.wmf"/><Relationship Id="rId7" Type="http://schemas.openxmlformats.org/officeDocument/2006/relationships/image" Target="../media/image27.wmf"/><Relationship Id="rId12" Type="http://schemas.openxmlformats.org/officeDocument/2006/relationships/image" Target="../media/image32.wmf"/><Relationship Id="rId17" Type="http://schemas.openxmlformats.org/officeDocument/2006/relationships/image" Target="../media/image37.wmf"/><Relationship Id="rId25" Type="http://schemas.openxmlformats.org/officeDocument/2006/relationships/image" Target="../media/image45.wmf"/><Relationship Id="rId2" Type="http://schemas.openxmlformats.org/officeDocument/2006/relationships/notesSlide" Target="../notesSlides/notesSlide10.xml"/><Relationship Id="rId16" Type="http://schemas.openxmlformats.org/officeDocument/2006/relationships/image" Target="../media/image36.wmf"/><Relationship Id="rId20" Type="http://schemas.openxmlformats.org/officeDocument/2006/relationships/image" Target="../media/image40.wmf"/><Relationship Id="rId29" Type="http://schemas.openxmlformats.org/officeDocument/2006/relationships/image" Target="../media/image49.wmf"/><Relationship Id="rId1" Type="http://schemas.openxmlformats.org/officeDocument/2006/relationships/slideLayout" Target="../slideLayouts/slideLayout7.xml"/><Relationship Id="rId6" Type="http://schemas.openxmlformats.org/officeDocument/2006/relationships/image" Target="../media/image26.wmf"/><Relationship Id="rId11" Type="http://schemas.openxmlformats.org/officeDocument/2006/relationships/image" Target="../media/image31.wmf"/><Relationship Id="rId24" Type="http://schemas.openxmlformats.org/officeDocument/2006/relationships/image" Target="../media/image44.wmf"/><Relationship Id="rId5" Type="http://schemas.openxmlformats.org/officeDocument/2006/relationships/image" Target="../media/image25.wmf"/><Relationship Id="rId15" Type="http://schemas.openxmlformats.org/officeDocument/2006/relationships/image" Target="../media/image35.wmf"/><Relationship Id="rId23" Type="http://schemas.openxmlformats.org/officeDocument/2006/relationships/image" Target="../media/image43.wmf"/><Relationship Id="rId28" Type="http://schemas.openxmlformats.org/officeDocument/2006/relationships/image" Target="../media/image48.wmf"/><Relationship Id="rId10" Type="http://schemas.openxmlformats.org/officeDocument/2006/relationships/image" Target="../media/image30.wmf"/><Relationship Id="rId19" Type="http://schemas.openxmlformats.org/officeDocument/2006/relationships/image" Target="../media/image39.wmf"/><Relationship Id="rId31" Type="http://schemas.openxmlformats.org/officeDocument/2006/relationships/image" Target="../media/image51.wmf"/><Relationship Id="rId4" Type="http://schemas.openxmlformats.org/officeDocument/2006/relationships/image" Target="../media/image24.wmf"/><Relationship Id="rId9" Type="http://schemas.openxmlformats.org/officeDocument/2006/relationships/image" Target="../media/image29.wmf"/><Relationship Id="rId14" Type="http://schemas.openxmlformats.org/officeDocument/2006/relationships/image" Target="../media/image34.wmf"/><Relationship Id="rId22" Type="http://schemas.openxmlformats.org/officeDocument/2006/relationships/image" Target="../media/image42.wmf"/><Relationship Id="rId27" Type="http://schemas.openxmlformats.org/officeDocument/2006/relationships/image" Target="../media/image47.wmf"/><Relationship Id="rId30" Type="http://schemas.openxmlformats.org/officeDocument/2006/relationships/image" Target="../media/image50.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7"/>
          <p:cNvSpPr/>
          <p:nvPr/>
        </p:nvSpPr>
        <p:spPr>
          <a:xfrm>
            <a:off x="250825" y="4114800"/>
            <a:ext cx="8539163" cy="92075"/>
          </a:xfrm>
          <a:prstGeom prst="rect">
            <a:avLst/>
          </a:prstGeom>
          <a:gradFill rotWithShape="1">
            <a:gsLst>
              <a:gs pos="0">
                <a:srgbClr val="6666FF"/>
              </a:gs>
              <a:gs pos="100000">
                <a:srgbClr val="FFFFFF"/>
              </a:gs>
            </a:gsLst>
            <a:lin ang="0" scaled="1"/>
            <a:tileRect/>
          </a:gradFill>
          <a:ln w="9525">
            <a:noFill/>
          </a:ln>
        </p:spPr>
        <p:txBody>
          <a:bodyPr wrap="none" anchor="ctr"/>
          <a:lstStyle/>
          <a:p>
            <a:endParaRPr lang="zh-CN" altLang="en-US" dirty="0">
              <a:solidFill>
                <a:srgbClr val="000000"/>
              </a:solidFill>
              <a:latin typeface="Times New Roman" panose="02020603050405020304" charset="0"/>
              <a:ea typeface="Times New Roman" panose="02020603050405020304" charset="0"/>
              <a:sym typeface="HGP創英角ｺﾞｼｯｸUB" pitchFamily="2" charset="-128"/>
            </a:endParaRPr>
          </a:p>
        </p:txBody>
      </p:sp>
      <p:sp>
        <p:nvSpPr>
          <p:cNvPr id="3075" name="AutoShape 3"/>
          <p:cNvSpPr/>
          <p:nvPr/>
        </p:nvSpPr>
        <p:spPr>
          <a:xfrm>
            <a:off x="577850" y="2807342"/>
            <a:ext cx="8132763" cy="706740"/>
          </a:xfrm>
          <a:prstGeom prst="roundRect">
            <a:avLst>
              <a:gd name="adj" fmla="val 14704"/>
            </a:avLst>
          </a:prstGeom>
          <a:noFill/>
          <a:ln w="9525">
            <a:noFill/>
          </a:ln>
        </p:spPr>
        <p:txBody>
          <a:bodyPr anchor="ctr">
            <a:spAutoFit/>
          </a:bodyPr>
          <a:lstStyle/>
          <a:p>
            <a:pPr algn="ctr"/>
            <a:r>
              <a:rPr lang="zh-CN" altLang="en-US" sz="3600" dirty="0">
                <a:solidFill>
                  <a:schemeClr val="accent2"/>
                </a:solidFill>
                <a:latin typeface="楷体" panose="02010609060101010101" pitchFamily="49" charset="-122"/>
                <a:ea typeface="楷体" panose="02010609060101010101" pitchFamily="49" charset="-122"/>
                <a:sym typeface="+mn-ea"/>
              </a:rPr>
              <a:t>第二讲 软件开发中的质量保证</a:t>
            </a:r>
          </a:p>
        </p:txBody>
      </p:sp>
      <p:sp>
        <p:nvSpPr>
          <p:cNvPr id="3076" name="Rectangle 5"/>
          <p:cNvSpPr>
            <a:spLocks noGrp="1"/>
          </p:cNvSpPr>
          <p:nvPr>
            <p:ph type="subTitle"/>
          </p:nvPr>
        </p:nvSpPr>
        <p:spPr>
          <a:xfrm>
            <a:off x="5151438" y="5049838"/>
            <a:ext cx="3736975" cy="1008062"/>
          </a:xfrm>
        </p:spPr>
        <p:txBody>
          <a:bodyPr vert="horz" wrap="square" lIns="91440" tIns="45720" rIns="91440" bIns="45720" anchor="t"/>
          <a:lstStyle>
            <a:lvl1pPr marL="0" lvl="0" indent="0" algn="ctr">
              <a:buNone/>
              <a:defRPr/>
            </a:lvl1pPr>
            <a:lvl2pPr marL="265430" lvl="1" indent="0" algn="ctr">
              <a:buNone/>
              <a:defRPr/>
            </a:lvl2pPr>
            <a:lvl3pPr marL="541655" lvl="2" indent="0" algn="ctr">
              <a:buNone/>
              <a:defRPr/>
            </a:lvl3pPr>
            <a:lvl4pPr marL="808355" lvl="3" indent="0" algn="ctr">
              <a:buNone/>
              <a:defRPr/>
            </a:lvl4pPr>
            <a:lvl5pPr marL="1075055" lvl="4" indent="0" algn="ctr">
              <a:buNone/>
              <a:defRPr/>
            </a:lvl5pPr>
          </a:lstStyle>
          <a:p>
            <a:pPr lvl="0" eaLnBrk="1" hangingPunct="1">
              <a:lnSpc>
                <a:spcPct val="90000"/>
              </a:lnSpc>
            </a:pPr>
            <a:r>
              <a:rPr lang="zh-CN" altLang="en-US" sz="2000" dirty="0">
                <a:latin typeface="隶书" panose="02010509060101010101" pitchFamily="49" charset="-122"/>
                <a:ea typeface="隶书" panose="02010509060101010101" pitchFamily="49" charset="-122"/>
                <a:sym typeface="宋体" panose="02010600030101010101" pitchFamily="2" charset="-122"/>
              </a:rPr>
              <a:t>李宁</a:t>
            </a:r>
          </a:p>
          <a:p>
            <a:pPr lvl="0" algn="ctr" eaLnBrk="1" hangingPunct="1">
              <a:lnSpc>
                <a:spcPct val="90000"/>
              </a:lnSpc>
            </a:pPr>
            <a:r>
              <a:rPr lang="zh-CN" altLang="en-US" sz="2000" dirty="0">
                <a:latin typeface="隶书" panose="02010509060101010101" pitchFamily="49" charset="-122"/>
                <a:ea typeface="隶书" panose="02010509060101010101" pitchFamily="49" charset="-122"/>
                <a:sym typeface="宋体" panose="02010600030101010101" pitchFamily="2" charset="-122"/>
              </a:rPr>
              <a:t>2019</a:t>
            </a:r>
            <a:r>
              <a:rPr lang="en-US" altLang="zh-CN" sz="2000" dirty="0">
                <a:latin typeface="隶书" panose="02010509060101010101" pitchFamily="49" charset="-122"/>
                <a:ea typeface="隶书" panose="02010509060101010101" pitchFamily="49" charset="-122"/>
                <a:sym typeface="宋体" panose="02010600030101010101" pitchFamily="2" charset="-122"/>
              </a:rPr>
              <a:t>.3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 name="标题 1">
            <a:extLst>
              <a:ext uri="{FF2B5EF4-FFF2-40B4-BE49-F238E27FC236}">
                <a16:creationId xmlns:a16="http://schemas.microsoft.com/office/drawing/2014/main" id="{27A2E6BA-2B6F-4B87-8A4B-40707B4F2D7A}"/>
              </a:ext>
            </a:extLst>
          </p:cNvPr>
          <p:cNvSpPr txBox="1"/>
          <p:nvPr/>
        </p:nvSpPr>
        <p:spPr>
          <a:xfrm>
            <a:off x="0" y="9427"/>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latin typeface="隶书" panose="02010509060101010101" pitchFamily="49" charset="-122"/>
              </a:rPr>
              <a:t>1.</a:t>
            </a:r>
            <a:r>
              <a:rPr lang="zh-CN" altLang="en-US" sz="4400" dirty="0">
                <a:latin typeface="隶书" panose="02010509060101010101" pitchFamily="49" charset="-122"/>
              </a:rPr>
              <a:t>软件评审</a:t>
            </a:r>
            <a:r>
              <a:rPr lang="en-US" altLang="zh-CN" sz="4400" dirty="0">
                <a:latin typeface="隶书" panose="02010509060101010101" pitchFamily="49" charset="-122"/>
              </a:rPr>
              <a:t>-</a:t>
            </a:r>
            <a:r>
              <a:rPr lang="zh-CN" altLang="en-US" sz="4400" dirty="0">
                <a:latin typeface="隶书" panose="02010509060101010101" pitchFamily="49" charset="-122"/>
              </a:rPr>
              <a:t>评审方法和技术</a:t>
            </a:r>
            <a:endParaRPr lang="zh-CN" altLang="en-US" sz="4400" b="0" kern="0" dirty="0"/>
          </a:p>
        </p:txBody>
      </p:sp>
      <p:sp>
        <p:nvSpPr>
          <p:cNvPr id="6" name="文本占位符 22530">
            <a:extLst>
              <a:ext uri="{FF2B5EF4-FFF2-40B4-BE49-F238E27FC236}">
                <a16:creationId xmlns:a16="http://schemas.microsoft.com/office/drawing/2014/main" id="{098146FE-728B-4E3D-A8D4-EF84628E094A}"/>
              </a:ext>
            </a:extLst>
          </p:cNvPr>
          <p:cNvSpPr>
            <a:spLocks noGrp="1"/>
          </p:cNvSpPr>
          <p:nvPr/>
        </p:nvSpPr>
        <p:spPr>
          <a:xfrm>
            <a:off x="729456" y="1163638"/>
            <a:ext cx="7772400" cy="453072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pPr marL="533400" indent="-533400">
              <a:buClr>
                <a:schemeClr val="folHlink"/>
              </a:buClr>
              <a:buSzPct val="90000"/>
              <a:buFont typeface="Wingdings 2" panose="05020102010507070707" pitchFamily="18" charset="2"/>
              <a:buChar char=""/>
            </a:pPr>
            <a:r>
              <a:rPr lang="zh-CN" altLang="en-US" i="0" dirty="0">
                <a:latin typeface="+mj-ea"/>
                <a:ea typeface="+mj-ea"/>
              </a:rPr>
              <a:t>临时评审（</a:t>
            </a:r>
            <a:r>
              <a:rPr lang="en-US" altLang="zh-CN" i="0" dirty="0">
                <a:latin typeface="+mj-ea"/>
                <a:ea typeface="+mj-ea"/>
              </a:rPr>
              <a:t>Ad hoc review</a:t>
            </a:r>
            <a:r>
              <a:rPr lang="zh-CN" altLang="en-US" i="0" dirty="0">
                <a:latin typeface="+mj-ea"/>
                <a:ea typeface="+mj-ea"/>
              </a:rPr>
              <a:t>）</a:t>
            </a:r>
          </a:p>
          <a:p>
            <a:pPr marL="533400" indent="-533400">
              <a:buClr>
                <a:schemeClr val="folHlink"/>
              </a:buClr>
              <a:buSzPct val="90000"/>
              <a:buFont typeface="Wingdings 2" panose="05020102010507070707" pitchFamily="18" charset="2"/>
              <a:buChar char=""/>
            </a:pPr>
            <a:r>
              <a:rPr lang="zh-CN" altLang="en-US" i="0" dirty="0">
                <a:latin typeface="+mj-ea"/>
                <a:ea typeface="+mj-ea"/>
              </a:rPr>
              <a:t>轮查（</a:t>
            </a:r>
            <a:r>
              <a:rPr lang="en-US" altLang="zh-CN" i="0" dirty="0">
                <a:latin typeface="+mj-ea"/>
                <a:ea typeface="+mj-ea"/>
              </a:rPr>
              <a:t>Pass-round</a:t>
            </a:r>
            <a:r>
              <a:rPr lang="zh-CN" altLang="en-US" i="0" dirty="0">
                <a:latin typeface="+mj-ea"/>
                <a:ea typeface="+mj-ea"/>
              </a:rPr>
              <a:t>）</a:t>
            </a:r>
          </a:p>
          <a:p>
            <a:pPr marL="533400" indent="-533400">
              <a:buClr>
                <a:schemeClr val="folHlink"/>
              </a:buClr>
              <a:buSzPct val="90000"/>
              <a:buFont typeface="Wingdings 2" panose="05020102010507070707" pitchFamily="18" charset="2"/>
              <a:buChar char=""/>
            </a:pPr>
            <a:r>
              <a:rPr lang="zh-CN" altLang="en-US" i="0" dirty="0">
                <a:latin typeface="+mj-ea"/>
                <a:ea typeface="+mj-ea"/>
              </a:rPr>
              <a:t>走查（</a:t>
            </a:r>
            <a:r>
              <a:rPr lang="en-US" altLang="zh-CN" i="0" dirty="0">
                <a:latin typeface="+mj-ea"/>
                <a:ea typeface="+mj-ea"/>
              </a:rPr>
              <a:t>Walkthrough</a:t>
            </a:r>
            <a:r>
              <a:rPr lang="zh-CN" altLang="en-US" i="0" dirty="0">
                <a:latin typeface="+mj-ea"/>
                <a:ea typeface="+mj-ea"/>
              </a:rPr>
              <a:t>）</a:t>
            </a:r>
          </a:p>
          <a:p>
            <a:pPr marL="533400" indent="-533400">
              <a:buClr>
                <a:schemeClr val="folHlink"/>
              </a:buClr>
              <a:buSzPct val="90000"/>
              <a:buFont typeface="Wingdings 2" panose="05020102010507070707" pitchFamily="18" charset="2"/>
              <a:buChar char=""/>
            </a:pPr>
            <a:r>
              <a:rPr lang="zh-CN" altLang="en-US" i="0" dirty="0">
                <a:latin typeface="+mj-ea"/>
                <a:ea typeface="+mj-ea"/>
              </a:rPr>
              <a:t>小组评审（</a:t>
            </a:r>
            <a:r>
              <a:rPr lang="en-US" altLang="zh-CN" i="0" dirty="0">
                <a:latin typeface="+mj-ea"/>
                <a:ea typeface="+mj-ea"/>
              </a:rPr>
              <a:t>Group Review</a:t>
            </a:r>
            <a:r>
              <a:rPr lang="zh-CN" altLang="en-US" i="0" dirty="0">
                <a:latin typeface="+mj-ea"/>
                <a:ea typeface="+mj-ea"/>
              </a:rPr>
              <a:t>）</a:t>
            </a:r>
          </a:p>
          <a:p>
            <a:pPr marL="533400" indent="-533400">
              <a:buClr>
                <a:schemeClr val="folHlink"/>
              </a:buClr>
              <a:buSzPct val="90000"/>
              <a:buFont typeface="Wingdings 2" panose="05020102010507070707" pitchFamily="18" charset="2"/>
              <a:buChar char=""/>
            </a:pPr>
            <a:r>
              <a:rPr lang="zh-CN" altLang="en-US" i="0" dirty="0">
                <a:latin typeface="+mj-ea"/>
                <a:ea typeface="+mj-ea"/>
              </a:rPr>
              <a:t>审查（</a:t>
            </a:r>
            <a:r>
              <a:rPr lang="en-US" altLang="zh-CN" i="0" dirty="0">
                <a:latin typeface="+mj-ea"/>
                <a:ea typeface="+mj-ea"/>
              </a:rPr>
              <a:t>Inspection</a:t>
            </a:r>
            <a:r>
              <a:rPr lang="zh-CN" altLang="en-US" i="0" dirty="0">
                <a:latin typeface="+mj-ea"/>
                <a:ea typeface="+mj-ea"/>
              </a:rPr>
              <a:t>）</a:t>
            </a:r>
          </a:p>
        </p:txBody>
      </p:sp>
      <p:grpSp>
        <p:nvGrpSpPr>
          <p:cNvPr id="7" name="组合 6">
            <a:extLst>
              <a:ext uri="{FF2B5EF4-FFF2-40B4-BE49-F238E27FC236}">
                <a16:creationId xmlns:a16="http://schemas.microsoft.com/office/drawing/2014/main" id="{E8BE9848-EB27-461B-AC63-33D8344831AF}"/>
              </a:ext>
            </a:extLst>
          </p:cNvPr>
          <p:cNvGrpSpPr>
            <a:grpSpLocks noChangeAspect="1"/>
          </p:cNvGrpSpPr>
          <p:nvPr/>
        </p:nvGrpSpPr>
        <p:grpSpPr>
          <a:xfrm>
            <a:off x="642144" y="4237038"/>
            <a:ext cx="7559675" cy="1347788"/>
            <a:chOff x="3022" y="5793"/>
            <a:chExt cx="11059" cy="1974"/>
          </a:xfrm>
        </p:grpSpPr>
        <p:sp>
          <p:nvSpPr>
            <p:cNvPr id="8" name="矩形 7">
              <a:extLst>
                <a:ext uri="{FF2B5EF4-FFF2-40B4-BE49-F238E27FC236}">
                  <a16:creationId xmlns:a16="http://schemas.microsoft.com/office/drawing/2014/main" id="{DBCD6E05-C307-4BC5-BC38-9E678421D1B8}"/>
                </a:ext>
              </a:extLst>
            </p:cNvPr>
            <p:cNvSpPr>
              <a:spLocks noChangeAspect="1" noTextEdit="1"/>
            </p:cNvSpPr>
            <p:nvPr/>
          </p:nvSpPr>
          <p:spPr>
            <a:xfrm>
              <a:off x="3022" y="5793"/>
              <a:ext cx="11059" cy="1974"/>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endParaRPr lang="zh-CN" altLang="en-US">
                <a:latin typeface="+mj-ea"/>
                <a:ea typeface="+mj-ea"/>
              </a:endParaRPr>
            </a:p>
          </p:txBody>
        </p:sp>
        <p:sp>
          <p:nvSpPr>
            <p:cNvPr id="9" name="右箭头 22545">
              <a:extLst>
                <a:ext uri="{FF2B5EF4-FFF2-40B4-BE49-F238E27FC236}">
                  <a16:creationId xmlns:a16="http://schemas.microsoft.com/office/drawing/2014/main" id="{FAF3EA21-E2CA-41CD-B3EF-5A32C4B28022}"/>
                </a:ext>
              </a:extLst>
            </p:cNvPr>
            <p:cNvSpPr/>
            <p:nvPr/>
          </p:nvSpPr>
          <p:spPr>
            <a:xfrm>
              <a:off x="3712" y="6089"/>
              <a:ext cx="9860" cy="888"/>
            </a:xfrm>
            <a:prstGeom prst="rightArrow">
              <a:avLst>
                <a:gd name="adj1" fmla="val 43138"/>
                <a:gd name="adj2" fmla="val 134168"/>
              </a:avLst>
            </a:prstGeom>
            <a:solidFill>
              <a:srgbClr val="808080"/>
            </a:solidFill>
            <a:ln w="9525" cap="flat" cmpd="sng">
              <a:solidFill>
                <a:srgbClr val="000000"/>
              </a:solidFill>
              <a:prstDash val="solid"/>
              <a:miter/>
              <a:headEnd type="none" w="med" len="med"/>
              <a:tailEnd type="none" w="med" len="med"/>
            </a:ln>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endParaRPr lang="zh-CN" altLang="en-US">
                <a:latin typeface="+mj-ea"/>
                <a:ea typeface="+mj-ea"/>
              </a:endParaRPr>
            </a:p>
          </p:txBody>
        </p:sp>
        <p:sp>
          <p:nvSpPr>
            <p:cNvPr id="10" name="文本框 22544">
              <a:extLst>
                <a:ext uri="{FF2B5EF4-FFF2-40B4-BE49-F238E27FC236}">
                  <a16:creationId xmlns:a16="http://schemas.microsoft.com/office/drawing/2014/main" id="{977BECC2-041B-4506-B4C7-708570120285}"/>
                </a:ext>
              </a:extLst>
            </p:cNvPr>
            <p:cNvSpPr txBox="1"/>
            <p:nvPr/>
          </p:nvSpPr>
          <p:spPr>
            <a:xfrm>
              <a:off x="3022" y="5793"/>
              <a:ext cx="1513" cy="502"/>
            </a:xfrm>
            <a:prstGeom prst="rect">
              <a:avLst/>
            </a:prstGeom>
            <a:noFill/>
            <a:ln w="9525">
              <a:noFill/>
            </a:ln>
          </p:spPr>
          <p:txBody>
            <a:bodyPr lIns="59436" tIns="29718" rIns="59436" bIns="29718"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l"/>
              <a:r>
                <a:rPr lang="zh-CN" altLang="en-US" sz="1600" b="1" dirty="0">
                  <a:solidFill>
                    <a:srgbClr val="000000"/>
                  </a:solidFill>
                  <a:latin typeface="+mj-ea"/>
                  <a:ea typeface="+mj-ea"/>
                </a:rPr>
                <a:t>最不正式</a:t>
              </a:r>
              <a:endParaRPr lang="zh-CN" altLang="en-US" sz="1600" dirty="0">
                <a:latin typeface="+mj-ea"/>
                <a:ea typeface="+mj-ea"/>
              </a:endParaRPr>
            </a:p>
          </p:txBody>
        </p:sp>
        <p:sp>
          <p:nvSpPr>
            <p:cNvPr id="11" name="文本框 22543">
              <a:extLst>
                <a:ext uri="{FF2B5EF4-FFF2-40B4-BE49-F238E27FC236}">
                  <a16:creationId xmlns:a16="http://schemas.microsoft.com/office/drawing/2014/main" id="{B07BEBE8-ED93-4B9B-ADC8-222CBCFBFC0A}"/>
                </a:ext>
              </a:extLst>
            </p:cNvPr>
            <p:cNvSpPr txBox="1"/>
            <p:nvPr/>
          </p:nvSpPr>
          <p:spPr>
            <a:xfrm>
              <a:off x="12883" y="5793"/>
              <a:ext cx="1198" cy="502"/>
            </a:xfrm>
            <a:prstGeom prst="rect">
              <a:avLst/>
            </a:prstGeom>
            <a:noFill/>
            <a:ln w="9525">
              <a:noFill/>
            </a:ln>
          </p:spPr>
          <p:txBody>
            <a:bodyPr lIns="59436" tIns="29718" rIns="59436" bIns="29718"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l"/>
              <a:r>
                <a:rPr lang="zh-CN" altLang="en-US" sz="1600" b="1" dirty="0">
                  <a:solidFill>
                    <a:srgbClr val="000000"/>
                  </a:solidFill>
                  <a:latin typeface="+mj-ea"/>
                  <a:ea typeface="+mj-ea"/>
                </a:rPr>
                <a:t>最正式</a:t>
              </a:r>
              <a:endParaRPr lang="zh-CN" altLang="en-US" sz="1600" dirty="0">
                <a:latin typeface="+mj-ea"/>
                <a:ea typeface="+mj-ea"/>
              </a:endParaRPr>
            </a:p>
          </p:txBody>
        </p:sp>
        <p:sp>
          <p:nvSpPr>
            <p:cNvPr id="12" name="直接连接符 11">
              <a:extLst>
                <a:ext uri="{FF2B5EF4-FFF2-40B4-BE49-F238E27FC236}">
                  <a16:creationId xmlns:a16="http://schemas.microsoft.com/office/drawing/2014/main" id="{12B5229C-551D-499B-B1AC-EBFD3AB0ED7C}"/>
                </a:ext>
              </a:extLst>
            </p:cNvPr>
            <p:cNvSpPr/>
            <p:nvPr/>
          </p:nvSpPr>
          <p:spPr>
            <a:xfrm flipH="1" flipV="1">
              <a:off x="4699" y="6764"/>
              <a:ext cx="0" cy="592"/>
            </a:xfrm>
            <a:prstGeom prst="line">
              <a:avLst/>
            </a:prstGeom>
            <a:ln w="9525" cap="flat" cmpd="sng">
              <a:solidFill>
                <a:srgbClr val="000000"/>
              </a:solidFill>
              <a:prstDash val="solid"/>
              <a:headEnd type="none" w="med" len="med"/>
              <a:tailEnd type="triangle" w="med" len="med"/>
            </a:ln>
          </p:spPr>
        </p:sp>
        <p:sp>
          <p:nvSpPr>
            <p:cNvPr id="13" name="文本框 22541">
              <a:extLst>
                <a:ext uri="{FF2B5EF4-FFF2-40B4-BE49-F238E27FC236}">
                  <a16:creationId xmlns:a16="http://schemas.microsoft.com/office/drawing/2014/main" id="{8F00646B-1414-41C4-9FFF-44D0C7049274}"/>
                </a:ext>
              </a:extLst>
            </p:cNvPr>
            <p:cNvSpPr txBox="1"/>
            <p:nvPr/>
          </p:nvSpPr>
          <p:spPr>
            <a:xfrm>
              <a:off x="3909" y="7265"/>
              <a:ext cx="1513" cy="502"/>
            </a:xfrm>
            <a:prstGeom prst="rect">
              <a:avLst/>
            </a:prstGeom>
            <a:noFill/>
            <a:ln w="9525">
              <a:noFill/>
            </a:ln>
          </p:spPr>
          <p:txBody>
            <a:bodyPr lIns="59436" tIns="29718" rIns="59436" bIns="29718"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l"/>
              <a:r>
                <a:rPr lang="zh-CN" altLang="en-US" sz="1600" b="1" dirty="0">
                  <a:latin typeface="+mj-ea"/>
                  <a:ea typeface="+mj-ea"/>
                </a:rPr>
                <a:t>临时评审</a:t>
              </a:r>
              <a:endParaRPr lang="zh-CN" altLang="en-US" sz="1600" dirty="0">
                <a:latin typeface="+mj-ea"/>
                <a:ea typeface="+mj-ea"/>
              </a:endParaRPr>
            </a:p>
          </p:txBody>
        </p:sp>
        <p:sp>
          <p:nvSpPr>
            <p:cNvPr id="14" name="直接连接符 13">
              <a:extLst>
                <a:ext uri="{FF2B5EF4-FFF2-40B4-BE49-F238E27FC236}">
                  <a16:creationId xmlns:a16="http://schemas.microsoft.com/office/drawing/2014/main" id="{E41AF6FD-CD58-498D-B434-AAF3944E7B74}"/>
                </a:ext>
              </a:extLst>
            </p:cNvPr>
            <p:cNvSpPr/>
            <p:nvPr/>
          </p:nvSpPr>
          <p:spPr>
            <a:xfrm flipH="1" flipV="1">
              <a:off x="6474" y="6770"/>
              <a:ext cx="0" cy="592"/>
            </a:xfrm>
            <a:prstGeom prst="line">
              <a:avLst/>
            </a:prstGeom>
            <a:ln w="9525" cap="flat" cmpd="sng">
              <a:solidFill>
                <a:srgbClr val="000000"/>
              </a:solidFill>
              <a:prstDash val="solid"/>
              <a:headEnd type="none" w="med" len="med"/>
              <a:tailEnd type="triangle" w="med" len="med"/>
            </a:ln>
          </p:spPr>
        </p:sp>
        <p:sp>
          <p:nvSpPr>
            <p:cNvPr id="15" name="文本框 22539">
              <a:extLst>
                <a:ext uri="{FF2B5EF4-FFF2-40B4-BE49-F238E27FC236}">
                  <a16:creationId xmlns:a16="http://schemas.microsoft.com/office/drawing/2014/main" id="{6B8B1C4C-C940-4A4C-B021-82490E06C83C}"/>
                </a:ext>
              </a:extLst>
            </p:cNvPr>
            <p:cNvSpPr txBox="1"/>
            <p:nvPr/>
          </p:nvSpPr>
          <p:spPr>
            <a:xfrm>
              <a:off x="5990" y="7265"/>
              <a:ext cx="882" cy="502"/>
            </a:xfrm>
            <a:prstGeom prst="rect">
              <a:avLst/>
            </a:prstGeom>
            <a:noFill/>
            <a:ln w="9525">
              <a:noFill/>
            </a:ln>
          </p:spPr>
          <p:txBody>
            <a:bodyPr lIns="59436" tIns="29718" rIns="59436" bIns="29718"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l"/>
              <a:r>
                <a:rPr lang="zh-CN" altLang="en-US" sz="1600" b="1" dirty="0">
                  <a:latin typeface="+mj-ea"/>
                  <a:ea typeface="+mj-ea"/>
                </a:rPr>
                <a:t>轮查</a:t>
              </a:r>
              <a:endParaRPr lang="zh-CN" altLang="en-US" sz="1600" dirty="0">
                <a:latin typeface="+mj-ea"/>
                <a:ea typeface="+mj-ea"/>
              </a:endParaRPr>
            </a:p>
          </p:txBody>
        </p:sp>
        <p:sp>
          <p:nvSpPr>
            <p:cNvPr id="16" name="直接连接符 15">
              <a:extLst>
                <a:ext uri="{FF2B5EF4-FFF2-40B4-BE49-F238E27FC236}">
                  <a16:creationId xmlns:a16="http://schemas.microsoft.com/office/drawing/2014/main" id="{51E6AB85-3B61-470D-8D80-B920405E34D9}"/>
                </a:ext>
              </a:extLst>
            </p:cNvPr>
            <p:cNvSpPr/>
            <p:nvPr/>
          </p:nvSpPr>
          <p:spPr>
            <a:xfrm flipH="1" flipV="1">
              <a:off x="8248" y="6744"/>
              <a:ext cx="0" cy="592"/>
            </a:xfrm>
            <a:prstGeom prst="line">
              <a:avLst/>
            </a:prstGeom>
            <a:ln w="9525" cap="flat" cmpd="sng">
              <a:solidFill>
                <a:srgbClr val="000000"/>
              </a:solidFill>
              <a:prstDash val="solid"/>
              <a:headEnd type="none" w="med" len="med"/>
              <a:tailEnd type="triangle" w="med" len="med"/>
            </a:ln>
          </p:spPr>
        </p:sp>
        <p:sp>
          <p:nvSpPr>
            <p:cNvPr id="17" name="文本框 22537">
              <a:extLst>
                <a:ext uri="{FF2B5EF4-FFF2-40B4-BE49-F238E27FC236}">
                  <a16:creationId xmlns:a16="http://schemas.microsoft.com/office/drawing/2014/main" id="{2631C44C-06E9-4D59-B248-741E8EA509E3}"/>
                </a:ext>
              </a:extLst>
            </p:cNvPr>
            <p:cNvSpPr txBox="1"/>
            <p:nvPr/>
          </p:nvSpPr>
          <p:spPr>
            <a:xfrm>
              <a:off x="7459" y="7265"/>
              <a:ext cx="1231" cy="502"/>
            </a:xfrm>
            <a:prstGeom prst="rect">
              <a:avLst/>
            </a:prstGeom>
            <a:noFill/>
            <a:ln w="9525">
              <a:noFill/>
            </a:ln>
          </p:spPr>
          <p:txBody>
            <a:bodyPr lIns="59436" tIns="29718" rIns="59436" bIns="29718"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l"/>
              <a:r>
                <a:rPr lang="en-US" altLang="zh-CN" sz="1600" b="1" dirty="0">
                  <a:solidFill>
                    <a:srgbClr val="333399"/>
                  </a:solidFill>
                  <a:latin typeface="+mj-ea"/>
                  <a:ea typeface="+mj-ea"/>
                  <a:cs typeface="Arial" panose="020B0604020202020204" pitchFamily="34" charset="0"/>
                </a:rPr>
                <a:t>  </a:t>
              </a:r>
              <a:r>
                <a:rPr lang="zh-CN" altLang="en-US" sz="1600" b="1" dirty="0">
                  <a:latin typeface="+mj-ea"/>
                  <a:ea typeface="+mj-ea"/>
                </a:rPr>
                <a:t>走查</a:t>
              </a:r>
              <a:endParaRPr lang="zh-CN" altLang="en-US" sz="1600" dirty="0">
                <a:latin typeface="+mj-ea"/>
                <a:ea typeface="+mj-ea"/>
              </a:endParaRPr>
            </a:p>
          </p:txBody>
        </p:sp>
        <p:sp>
          <p:nvSpPr>
            <p:cNvPr id="18" name="直接连接符 17">
              <a:extLst>
                <a:ext uri="{FF2B5EF4-FFF2-40B4-BE49-F238E27FC236}">
                  <a16:creationId xmlns:a16="http://schemas.microsoft.com/office/drawing/2014/main" id="{A72DD241-873B-4E19-AFD8-BCA7661EBD86}"/>
                </a:ext>
              </a:extLst>
            </p:cNvPr>
            <p:cNvSpPr/>
            <p:nvPr/>
          </p:nvSpPr>
          <p:spPr>
            <a:xfrm flipH="1" flipV="1">
              <a:off x="10096" y="6764"/>
              <a:ext cx="0" cy="592"/>
            </a:xfrm>
            <a:prstGeom prst="line">
              <a:avLst/>
            </a:prstGeom>
            <a:ln w="9525" cap="flat" cmpd="sng">
              <a:solidFill>
                <a:srgbClr val="000000"/>
              </a:solidFill>
              <a:prstDash val="solid"/>
              <a:headEnd type="none" w="med" len="med"/>
              <a:tailEnd type="triangle" w="med" len="med"/>
            </a:ln>
          </p:spPr>
        </p:sp>
        <p:sp>
          <p:nvSpPr>
            <p:cNvPr id="19" name="文本框 22535">
              <a:extLst>
                <a:ext uri="{FF2B5EF4-FFF2-40B4-BE49-F238E27FC236}">
                  <a16:creationId xmlns:a16="http://schemas.microsoft.com/office/drawing/2014/main" id="{008458AB-F7C4-457B-811C-6F3DC4079430}"/>
                </a:ext>
              </a:extLst>
            </p:cNvPr>
            <p:cNvSpPr txBox="1"/>
            <p:nvPr/>
          </p:nvSpPr>
          <p:spPr>
            <a:xfrm>
              <a:off x="9307" y="7265"/>
              <a:ext cx="1513" cy="502"/>
            </a:xfrm>
            <a:prstGeom prst="rect">
              <a:avLst/>
            </a:prstGeom>
            <a:noFill/>
            <a:ln w="9525">
              <a:noFill/>
            </a:ln>
          </p:spPr>
          <p:txBody>
            <a:bodyPr lIns="59436" tIns="29718" rIns="59436" bIns="29718"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l"/>
              <a:r>
                <a:rPr lang="zh-CN" altLang="en-US" sz="1600" b="1" dirty="0">
                  <a:latin typeface="+mj-ea"/>
                  <a:ea typeface="+mj-ea"/>
                </a:rPr>
                <a:t>小组评审</a:t>
              </a:r>
              <a:endParaRPr lang="zh-CN" altLang="en-US" sz="1600" dirty="0">
                <a:latin typeface="+mj-ea"/>
                <a:ea typeface="+mj-ea"/>
              </a:endParaRPr>
            </a:p>
          </p:txBody>
        </p:sp>
        <p:sp>
          <p:nvSpPr>
            <p:cNvPr id="20" name="直接连接符 19">
              <a:extLst>
                <a:ext uri="{FF2B5EF4-FFF2-40B4-BE49-F238E27FC236}">
                  <a16:creationId xmlns:a16="http://schemas.microsoft.com/office/drawing/2014/main" id="{C1D4CD92-C8C6-4051-B044-C87AC4392728}"/>
                </a:ext>
              </a:extLst>
            </p:cNvPr>
            <p:cNvSpPr/>
            <p:nvPr/>
          </p:nvSpPr>
          <p:spPr>
            <a:xfrm flipH="1" flipV="1">
              <a:off x="11798" y="6744"/>
              <a:ext cx="0" cy="592"/>
            </a:xfrm>
            <a:prstGeom prst="line">
              <a:avLst/>
            </a:prstGeom>
            <a:ln w="9525" cap="flat" cmpd="sng">
              <a:solidFill>
                <a:srgbClr val="000000"/>
              </a:solidFill>
              <a:prstDash val="solid"/>
              <a:headEnd type="none" w="med" len="med"/>
              <a:tailEnd type="triangle" w="med" len="med"/>
            </a:ln>
          </p:spPr>
        </p:sp>
        <p:sp>
          <p:nvSpPr>
            <p:cNvPr id="21" name="文本框 22533">
              <a:extLst>
                <a:ext uri="{FF2B5EF4-FFF2-40B4-BE49-F238E27FC236}">
                  <a16:creationId xmlns:a16="http://schemas.microsoft.com/office/drawing/2014/main" id="{189EA0F1-DBBB-4BB3-8EC7-61A7A0F920F3}"/>
                </a:ext>
              </a:extLst>
            </p:cNvPr>
            <p:cNvSpPr txBox="1"/>
            <p:nvPr/>
          </p:nvSpPr>
          <p:spPr>
            <a:xfrm>
              <a:off x="11009" y="7265"/>
              <a:ext cx="1839" cy="502"/>
            </a:xfrm>
            <a:prstGeom prst="rect">
              <a:avLst/>
            </a:prstGeom>
            <a:noFill/>
            <a:ln w="9525">
              <a:noFill/>
            </a:ln>
          </p:spPr>
          <p:txBody>
            <a:bodyPr lIns="59436" tIns="29718" rIns="59436" bIns="29718"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l"/>
              <a:r>
                <a:rPr lang="en-US" altLang="zh-CN" sz="1600" b="1" dirty="0">
                  <a:solidFill>
                    <a:srgbClr val="333399"/>
                  </a:solidFill>
                  <a:latin typeface="+mj-ea"/>
                  <a:ea typeface="+mj-ea"/>
                  <a:cs typeface="Arial" panose="020B0604020202020204" pitchFamily="34" charset="0"/>
                </a:rPr>
                <a:t>  </a:t>
              </a:r>
              <a:r>
                <a:rPr lang="zh-CN" altLang="en-US" sz="1600" b="1" dirty="0">
                  <a:latin typeface="+mj-ea"/>
                  <a:ea typeface="+mj-ea"/>
                </a:rPr>
                <a:t>审查</a:t>
              </a:r>
              <a:endParaRPr lang="zh-CN" altLang="en-US" sz="1600" dirty="0">
                <a:latin typeface="+mj-ea"/>
                <a:ea typeface="+mj-ea"/>
              </a:endParaRPr>
            </a:p>
          </p:txBody>
        </p:sp>
      </p:grpSp>
      <p:sp>
        <p:nvSpPr>
          <p:cNvPr id="2" name="矩形 1">
            <a:extLst>
              <a:ext uri="{FF2B5EF4-FFF2-40B4-BE49-F238E27FC236}">
                <a16:creationId xmlns:a16="http://schemas.microsoft.com/office/drawing/2014/main" id="{84F7CC58-5067-429E-8606-5412D205549A}"/>
              </a:ext>
            </a:extLst>
          </p:cNvPr>
          <p:cNvSpPr/>
          <p:nvPr/>
        </p:nvSpPr>
        <p:spPr>
          <a:xfrm>
            <a:off x="6007945" y="1860204"/>
            <a:ext cx="2749898" cy="1569660"/>
          </a:xfrm>
          <a:prstGeom prst="rect">
            <a:avLst/>
          </a:prstGeom>
          <a:solidFill>
            <a:srgbClr val="FFFF00"/>
          </a:solidFill>
          <a:ln>
            <a:solidFill>
              <a:srgbClr val="0000FF"/>
            </a:solidFill>
          </a:ln>
        </p:spPr>
        <p:txBody>
          <a:bodyPr wrap="square">
            <a:spAutoFit/>
          </a:bodyPr>
          <a:lstStyle/>
          <a:p>
            <a:pPr marL="65405" indent="10795" algn="l"/>
            <a:r>
              <a:rPr lang="zh-CN" altLang="en-US" sz="2400" dirty="0">
                <a:solidFill>
                  <a:srgbClr val="0066FF"/>
                </a:solidFill>
                <a:latin typeface="+mj-ea"/>
                <a:ea typeface="+mj-ea"/>
              </a:rPr>
              <a:t>“对于最可能产生风险的工作成果，要采用最正式的评审方法。” </a:t>
            </a:r>
          </a:p>
        </p:txBody>
      </p:sp>
    </p:spTree>
    <p:extLst>
      <p:ext uri="{BB962C8B-B14F-4D97-AF65-F5344CB8AC3E}">
        <p14:creationId xmlns:p14="http://schemas.microsoft.com/office/powerpoint/2010/main" val="553208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 name="标题 1">
            <a:extLst>
              <a:ext uri="{FF2B5EF4-FFF2-40B4-BE49-F238E27FC236}">
                <a16:creationId xmlns:a16="http://schemas.microsoft.com/office/drawing/2014/main" id="{27A2E6BA-2B6F-4B87-8A4B-40707B4F2D7A}"/>
              </a:ext>
            </a:extLst>
          </p:cNvPr>
          <p:cNvSpPr txBox="1"/>
          <p:nvPr/>
        </p:nvSpPr>
        <p:spPr>
          <a:xfrm>
            <a:off x="0" y="9427"/>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latin typeface="隶书" panose="02010509060101010101" pitchFamily="49" charset="-122"/>
              </a:rPr>
              <a:t>1.</a:t>
            </a:r>
            <a:r>
              <a:rPr lang="zh-CN" altLang="en-US" sz="4400" dirty="0">
                <a:latin typeface="隶书" panose="02010509060101010101" pitchFamily="49" charset="-122"/>
              </a:rPr>
              <a:t>软件评审</a:t>
            </a:r>
            <a:r>
              <a:rPr lang="en-US" altLang="zh-CN" sz="4400" dirty="0">
                <a:latin typeface="隶书" panose="02010509060101010101" pitchFamily="49" charset="-122"/>
              </a:rPr>
              <a:t>-</a:t>
            </a:r>
            <a:r>
              <a:rPr lang="zh-CN" altLang="en-US" sz="4400" dirty="0">
                <a:latin typeface="隶书" panose="02010509060101010101" pitchFamily="49" charset="-122"/>
              </a:rPr>
              <a:t>评审方法和技术</a:t>
            </a:r>
            <a:endParaRPr lang="zh-CN" altLang="en-US" sz="4400" b="0" kern="0" dirty="0"/>
          </a:p>
        </p:txBody>
      </p:sp>
      <p:sp>
        <p:nvSpPr>
          <p:cNvPr id="22" name="文本占位符 23554">
            <a:extLst>
              <a:ext uri="{FF2B5EF4-FFF2-40B4-BE49-F238E27FC236}">
                <a16:creationId xmlns:a16="http://schemas.microsoft.com/office/drawing/2014/main" id="{2E6AE673-3028-4FB5-9C8E-67893D3749C2}"/>
              </a:ext>
            </a:extLst>
          </p:cNvPr>
          <p:cNvSpPr>
            <a:spLocks noGrp="1"/>
          </p:cNvSpPr>
          <p:nvPr/>
        </p:nvSpPr>
        <p:spPr>
          <a:xfrm>
            <a:off x="622618" y="892493"/>
            <a:ext cx="7898765" cy="507301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r>
              <a:rPr lang="zh-CN" altLang="en-US" sz="2400" i="0" dirty="0">
                <a:latin typeface="+mj-ea"/>
                <a:ea typeface="+mj-ea"/>
              </a:rPr>
              <a:t>审查、小组评审和走查异同点比较表</a:t>
            </a:r>
            <a:r>
              <a:rPr lang="zh-CN" altLang="en-US" sz="3200" dirty="0">
                <a:latin typeface="+mj-ea"/>
                <a:ea typeface="+mj-ea"/>
              </a:rPr>
              <a:t> </a:t>
            </a:r>
          </a:p>
        </p:txBody>
      </p:sp>
      <p:pic>
        <p:nvPicPr>
          <p:cNvPr id="23" name="table">
            <a:extLst>
              <a:ext uri="{FF2B5EF4-FFF2-40B4-BE49-F238E27FC236}">
                <a16:creationId xmlns:a16="http://schemas.microsoft.com/office/drawing/2014/main" id="{1D43D8BE-8CEC-438E-9C02-07E6F4B06A55}"/>
              </a:ext>
            </a:extLst>
          </p:cNvPr>
          <p:cNvPicPr/>
          <p:nvPr/>
        </p:nvPicPr>
        <p:blipFill>
          <a:blip r:embed="rId2"/>
          <a:stretch>
            <a:fillRect/>
          </a:stretch>
        </p:blipFill>
        <p:spPr>
          <a:xfrm>
            <a:off x="751205" y="1576722"/>
            <a:ext cx="6842125" cy="2879725"/>
          </a:xfrm>
          <a:prstGeom prst="rect">
            <a:avLst/>
          </a:prstGeom>
        </p:spPr>
      </p:pic>
      <p:pic>
        <p:nvPicPr>
          <p:cNvPr id="24" name="table">
            <a:extLst>
              <a:ext uri="{FF2B5EF4-FFF2-40B4-BE49-F238E27FC236}">
                <a16:creationId xmlns:a16="http://schemas.microsoft.com/office/drawing/2014/main" id="{DA94DACF-3CBD-4B2B-968F-D679DF5DCC9D}"/>
              </a:ext>
            </a:extLst>
          </p:cNvPr>
          <p:cNvPicPr/>
          <p:nvPr/>
        </p:nvPicPr>
        <p:blipFill>
          <a:blip r:embed="rId3"/>
          <a:stretch>
            <a:fillRect/>
          </a:stretch>
        </p:blipFill>
        <p:spPr>
          <a:xfrm>
            <a:off x="751205" y="4742815"/>
            <a:ext cx="6842125" cy="1368425"/>
          </a:xfrm>
          <a:prstGeom prst="rect">
            <a:avLst/>
          </a:prstGeom>
        </p:spPr>
      </p:pic>
    </p:spTree>
    <p:extLst>
      <p:ext uri="{BB962C8B-B14F-4D97-AF65-F5344CB8AC3E}">
        <p14:creationId xmlns:p14="http://schemas.microsoft.com/office/powerpoint/2010/main" val="2153864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 name="标题 1">
            <a:extLst>
              <a:ext uri="{FF2B5EF4-FFF2-40B4-BE49-F238E27FC236}">
                <a16:creationId xmlns:a16="http://schemas.microsoft.com/office/drawing/2014/main" id="{27A2E6BA-2B6F-4B87-8A4B-40707B4F2D7A}"/>
              </a:ext>
            </a:extLst>
          </p:cNvPr>
          <p:cNvSpPr txBox="1"/>
          <p:nvPr/>
        </p:nvSpPr>
        <p:spPr>
          <a:xfrm>
            <a:off x="0" y="9427"/>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latin typeface="隶书" panose="02010509060101010101" pitchFamily="49" charset="-122"/>
              </a:rPr>
              <a:t>1.</a:t>
            </a:r>
            <a:r>
              <a:rPr lang="zh-CN" altLang="en-US" sz="4400" dirty="0">
                <a:latin typeface="隶书" panose="02010509060101010101" pitchFamily="49" charset="-122"/>
              </a:rPr>
              <a:t>软件评审</a:t>
            </a:r>
            <a:r>
              <a:rPr lang="en-US" altLang="zh-CN" sz="4400" dirty="0">
                <a:latin typeface="隶书" panose="02010509060101010101" pitchFamily="49" charset="-122"/>
              </a:rPr>
              <a:t>-</a:t>
            </a:r>
            <a:r>
              <a:rPr lang="zh-CN" altLang="en-US" sz="4400" dirty="0">
                <a:latin typeface="隶书" panose="02010509060101010101" pitchFamily="49" charset="-122"/>
              </a:rPr>
              <a:t>评审方法和技术</a:t>
            </a:r>
            <a:endParaRPr lang="zh-CN" altLang="en-US" sz="4400" b="0" kern="0" dirty="0"/>
          </a:p>
        </p:txBody>
      </p:sp>
      <p:sp>
        <p:nvSpPr>
          <p:cNvPr id="22" name="文本占位符 24578">
            <a:extLst>
              <a:ext uri="{FF2B5EF4-FFF2-40B4-BE49-F238E27FC236}">
                <a16:creationId xmlns:a16="http://schemas.microsoft.com/office/drawing/2014/main" id="{DD6112C4-F405-49A2-BDF3-AA5A67B3541E}"/>
              </a:ext>
            </a:extLst>
          </p:cNvPr>
          <p:cNvSpPr>
            <a:spLocks noGrp="1"/>
          </p:cNvSpPr>
          <p:nvPr/>
        </p:nvSpPr>
        <p:spPr>
          <a:xfrm>
            <a:off x="672838" y="1036662"/>
            <a:ext cx="7798324" cy="478467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pPr marL="365125" indent="-365125">
              <a:lnSpc>
                <a:spcPct val="90000"/>
              </a:lnSpc>
              <a:buClr>
                <a:schemeClr val="folHlink"/>
              </a:buClr>
              <a:buSzPct val="90000"/>
              <a:buFont typeface="Wingdings 2" panose="05020102010507070707" pitchFamily="18" charset="2"/>
              <a:buChar char=""/>
            </a:pPr>
            <a:r>
              <a:rPr lang="zh-CN" altLang="en-US" i="0" dirty="0">
                <a:solidFill>
                  <a:srgbClr val="0000FF"/>
                </a:solidFill>
                <a:latin typeface="+mj-ea"/>
                <a:ea typeface="+mj-ea"/>
              </a:rPr>
              <a:t>缺陷检查表</a:t>
            </a:r>
          </a:p>
          <a:p>
            <a:pPr marL="625475" lvl="1" indent="-4445">
              <a:lnSpc>
                <a:spcPct val="90000"/>
              </a:lnSpc>
              <a:buClr>
                <a:schemeClr val="accent1"/>
              </a:buClr>
              <a:buSzPct val="75000"/>
              <a:buFont typeface="Wingdings 2" panose="05020102010507070707" pitchFamily="18" charset="2"/>
              <a:buNone/>
            </a:pPr>
            <a:r>
              <a:rPr lang="zh-CN" altLang="en-US" i="0" dirty="0">
                <a:latin typeface="+mj-ea"/>
                <a:ea typeface="+mj-ea"/>
              </a:rPr>
              <a:t>它列出了容易出现的</a:t>
            </a:r>
            <a:r>
              <a:rPr lang="zh-CN" altLang="en-US" i="0" dirty="0">
                <a:solidFill>
                  <a:srgbClr val="FF3300"/>
                </a:solidFill>
                <a:latin typeface="+mj-ea"/>
                <a:ea typeface="+mj-ea"/>
              </a:rPr>
              <a:t>典型错误</a:t>
            </a:r>
            <a:r>
              <a:rPr lang="zh-CN" altLang="en-US" i="0" dirty="0">
                <a:latin typeface="+mj-ea"/>
                <a:ea typeface="+mj-ea"/>
              </a:rPr>
              <a:t>，是评审的一个重要组成部分。 </a:t>
            </a:r>
          </a:p>
          <a:p>
            <a:pPr marL="365125" indent="-365125">
              <a:lnSpc>
                <a:spcPct val="90000"/>
              </a:lnSpc>
              <a:buClr>
                <a:schemeClr val="folHlink"/>
              </a:buClr>
              <a:buSzPct val="90000"/>
              <a:buFont typeface="Wingdings 2" panose="05020102010507070707" pitchFamily="18" charset="2"/>
              <a:buChar char=""/>
            </a:pPr>
            <a:r>
              <a:rPr lang="zh-CN" altLang="en-US" i="0" dirty="0">
                <a:solidFill>
                  <a:srgbClr val="0000FF"/>
                </a:solidFill>
                <a:latin typeface="+mj-ea"/>
                <a:ea typeface="+mj-ea"/>
              </a:rPr>
              <a:t>规则集</a:t>
            </a:r>
          </a:p>
          <a:p>
            <a:pPr marL="625475" lvl="1" indent="-4445">
              <a:lnSpc>
                <a:spcPct val="90000"/>
              </a:lnSpc>
              <a:buClr>
                <a:schemeClr val="accent1"/>
              </a:buClr>
              <a:buSzPct val="75000"/>
              <a:buFont typeface="Wingdings 2" panose="05020102010507070707" pitchFamily="18" charset="2"/>
              <a:buNone/>
            </a:pPr>
            <a:r>
              <a:rPr lang="zh-CN" altLang="en-US" i="0" dirty="0">
                <a:latin typeface="+mj-ea"/>
                <a:ea typeface="+mj-ea"/>
              </a:rPr>
              <a:t>类似于缺陷检查表，通常是业界通用的规范或者企业自定义的各种规则的集合。 </a:t>
            </a:r>
          </a:p>
          <a:p>
            <a:pPr marL="365125" indent="-365125">
              <a:lnSpc>
                <a:spcPct val="90000"/>
              </a:lnSpc>
              <a:buClr>
                <a:schemeClr val="folHlink"/>
              </a:buClr>
              <a:buSzPct val="90000"/>
              <a:buFont typeface="Wingdings 2" panose="05020102010507070707" pitchFamily="18" charset="2"/>
              <a:buChar char=""/>
            </a:pPr>
            <a:r>
              <a:rPr lang="zh-CN" altLang="en-US" i="0" dirty="0">
                <a:solidFill>
                  <a:srgbClr val="0000FF"/>
                </a:solidFill>
                <a:latin typeface="+mj-ea"/>
                <a:ea typeface="+mj-ea"/>
              </a:rPr>
              <a:t>评审工具的使用</a:t>
            </a:r>
          </a:p>
          <a:p>
            <a:pPr marL="625475" lvl="1" indent="-4445">
              <a:lnSpc>
                <a:spcPct val="90000"/>
              </a:lnSpc>
              <a:buClr>
                <a:schemeClr val="accent1"/>
              </a:buClr>
              <a:buSzPct val="75000"/>
              <a:buFont typeface="Wingdings 2" panose="05020102010507070707" pitchFamily="18" charset="2"/>
              <a:buNone/>
            </a:pPr>
            <a:r>
              <a:rPr lang="zh-CN" altLang="en-US" i="0" dirty="0">
                <a:latin typeface="+mj-ea"/>
                <a:ea typeface="+mj-ea"/>
              </a:rPr>
              <a:t>合理的利用工具，如</a:t>
            </a:r>
            <a:r>
              <a:rPr lang="en-US" altLang="zh-CN" i="0" dirty="0">
                <a:latin typeface="+mj-ea"/>
                <a:ea typeface="+mj-ea"/>
              </a:rPr>
              <a:t>NASA</a:t>
            </a:r>
            <a:r>
              <a:rPr lang="zh-CN" altLang="en-US" i="0" dirty="0">
                <a:latin typeface="+mj-ea"/>
                <a:ea typeface="+mj-ea"/>
              </a:rPr>
              <a:t>开发的</a:t>
            </a:r>
            <a:r>
              <a:rPr lang="en-US" altLang="zh-CN" i="0" dirty="0">
                <a:latin typeface="+mj-ea"/>
                <a:ea typeface="+mj-ea"/>
              </a:rPr>
              <a:t>ARM</a:t>
            </a:r>
            <a:r>
              <a:rPr lang="zh-CN" altLang="en-US" i="0" dirty="0">
                <a:latin typeface="+mj-ea"/>
                <a:ea typeface="+mj-ea"/>
              </a:rPr>
              <a:t>（自动需求度量）  </a:t>
            </a:r>
          </a:p>
          <a:p>
            <a:pPr marL="365125" indent="-365125">
              <a:lnSpc>
                <a:spcPct val="90000"/>
              </a:lnSpc>
              <a:buClr>
                <a:schemeClr val="folHlink"/>
              </a:buClr>
              <a:buSzPct val="90000"/>
              <a:buFont typeface="Wingdings 2" panose="05020102010507070707" pitchFamily="18" charset="2"/>
              <a:buChar char=""/>
            </a:pPr>
            <a:r>
              <a:rPr lang="zh-CN" altLang="en-US" i="0" dirty="0">
                <a:solidFill>
                  <a:srgbClr val="0000FF"/>
                </a:solidFill>
                <a:latin typeface="+mj-ea"/>
                <a:ea typeface="+mj-ea"/>
              </a:rPr>
              <a:t>从不同角色理解</a:t>
            </a:r>
          </a:p>
          <a:p>
            <a:pPr marL="625475" lvl="1" indent="-4445">
              <a:lnSpc>
                <a:spcPct val="90000"/>
              </a:lnSpc>
              <a:buClr>
                <a:schemeClr val="accent1"/>
              </a:buClr>
              <a:buSzPct val="75000"/>
              <a:buFont typeface="Wingdings 2" panose="05020102010507070707" pitchFamily="18" charset="2"/>
              <a:buNone/>
            </a:pPr>
            <a:r>
              <a:rPr lang="zh-CN" altLang="en-US" i="0" dirty="0">
                <a:latin typeface="+mj-ea"/>
                <a:ea typeface="+mj-ea"/>
              </a:rPr>
              <a:t>不同的角色对产品</a:t>
            </a:r>
            <a:r>
              <a:rPr lang="en-US" altLang="zh-CN" i="0" dirty="0">
                <a:latin typeface="+mj-ea"/>
                <a:ea typeface="+mj-ea"/>
              </a:rPr>
              <a:t>/</a:t>
            </a:r>
            <a:r>
              <a:rPr lang="zh-CN" altLang="en-US" i="0" dirty="0">
                <a:latin typeface="+mj-ea"/>
                <a:ea typeface="+mj-ea"/>
              </a:rPr>
              <a:t>文档的理解是不一样的。 </a:t>
            </a:r>
          </a:p>
          <a:p>
            <a:pPr marL="365125" indent="-365125">
              <a:lnSpc>
                <a:spcPct val="90000"/>
              </a:lnSpc>
              <a:buClr>
                <a:schemeClr val="folHlink"/>
              </a:buClr>
              <a:buSzPct val="90000"/>
              <a:buFont typeface="Wingdings 2" panose="05020102010507070707" pitchFamily="18" charset="2"/>
              <a:buChar char=""/>
            </a:pPr>
            <a:r>
              <a:rPr lang="zh-CN" altLang="en-US" i="0" dirty="0">
                <a:solidFill>
                  <a:srgbClr val="0000FF"/>
                </a:solidFill>
                <a:latin typeface="+mj-ea"/>
                <a:ea typeface="+mj-ea"/>
              </a:rPr>
              <a:t>场景</a:t>
            </a:r>
          </a:p>
          <a:p>
            <a:pPr marL="625475" lvl="1" indent="-4445">
              <a:lnSpc>
                <a:spcPct val="90000"/>
              </a:lnSpc>
              <a:buClr>
                <a:schemeClr val="accent1"/>
              </a:buClr>
              <a:buSzPct val="75000"/>
              <a:buFont typeface="Wingdings 2" panose="05020102010507070707" pitchFamily="18" charset="2"/>
              <a:buNone/>
            </a:pPr>
            <a:r>
              <a:rPr lang="zh-CN" altLang="en-US" i="0" dirty="0">
                <a:latin typeface="+mj-ea"/>
                <a:ea typeface="+mj-ea"/>
              </a:rPr>
              <a:t>按照用户使用场景对产品</a:t>
            </a:r>
            <a:r>
              <a:rPr lang="en-US" altLang="zh-CN" i="0" dirty="0">
                <a:latin typeface="+mj-ea"/>
                <a:ea typeface="+mj-ea"/>
              </a:rPr>
              <a:t>/</a:t>
            </a:r>
            <a:r>
              <a:rPr lang="zh-CN" altLang="en-US" i="0" dirty="0">
                <a:latin typeface="+mj-ea"/>
                <a:ea typeface="+mj-ea"/>
              </a:rPr>
              <a:t>文档进行评审。 </a:t>
            </a:r>
          </a:p>
        </p:txBody>
      </p:sp>
    </p:spTree>
    <p:extLst>
      <p:ext uri="{BB962C8B-B14F-4D97-AF65-F5344CB8AC3E}">
        <p14:creationId xmlns:p14="http://schemas.microsoft.com/office/powerpoint/2010/main" val="4221278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 name="标题 1">
            <a:extLst>
              <a:ext uri="{FF2B5EF4-FFF2-40B4-BE49-F238E27FC236}">
                <a16:creationId xmlns:a16="http://schemas.microsoft.com/office/drawing/2014/main" id="{27A2E6BA-2B6F-4B87-8A4B-40707B4F2D7A}"/>
              </a:ext>
            </a:extLst>
          </p:cNvPr>
          <p:cNvSpPr txBox="1"/>
          <p:nvPr/>
        </p:nvSpPr>
        <p:spPr>
          <a:xfrm>
            <a:off x="0" y="9427"/>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latin typeface="隶书" panose="02010509060101010101" pitchFamily="49" charset="-122"/>
              </a:rPr>
              <a:t>1.</a:t>
            </a:r>
            <a:r>
              <a:rPr lang="zh-CN" altLang="en-US" sz="4400" dirty="0">
                <a:latin typeface="隶书" panose="02010509060101010101" pitchFamily="49" charset="-122"/>
              </a:rPr>
              <a:t>软件评审</a:t>
            </a:r>
            <a:r>
              <a:rPr lang="en-US" altLang="zh-CN" sz="4400" dirty="0">
                <a:latin typeface="隶书" panose="02010509060101010101" pitchFamily="49" charset="-122"/>
              </a:rPr>
              <a:t>-</a:t>
            </a:r>
            <a:r>
              <a:rPr lang="zh-CN" altLang="en-US" sz="4400" dirty="0">
                <a:latin typeface="隶书" panose="02010509060101010101" pitchFamily="49" charset="-122"/>
              </a:rPr>
              <a:t>主要评审点</a:t>
            </a:r>
            <a:endParaRPr lang="zh-CN" altLang="en-US" sz="4400" b="0" kern="0" dirty="0"/>
          </a:p>
        </p:txBody>
      </p:sp>
      <p:pic>
        <p:nvPicPr>
          <p:cNvPr id="2" name="图片 1">
            <a:extLst>
              <a:ext uri="{FF2B5EF4-FFF2-40B4-BE49-F238E27FC236}">
                <a16:creationId xmlns:a16="http://schemas.microsoft.com/office/drawing/2014/main" id="{8486D5D2-2A1E-43DA-A156-A8F76122C6F4}"/>
              </a:ext>
            </a:extLst>
          </p:cNvPr>
          <p:cNvPicPr>
            <a:picLocks noChangeAspect="1"/>
          </p:cNvPicPr>
          <p:nvPr/>
        </p:nvPicPr>
        <p:blipFill>
          <a:blip r:embed="rId2"/>
          <a:stretch>
            <a:fillRect/>
          </a:stretch>
        </p:blipFill>
        <p:spPr>
          <a:xfrm>
            <a:off x="1493451" y="1015035"/>
            <a:ext cx="5618590" cy="4827930"/>
          </a:xfrm>
          <a:prstGeom prst="rect">
            <a:avLst/>
          </a:prstGeom>
        </p:spPr>
      </p:pic>
    </p:spTree>
    <p:extLst>
      <p:ext uri="{BB962C8B-B14F-4D97-AF65-F5344CB8AC3E}">
        <p14:creationId xmlns:p14="http://schemas.microsoft.com/office/powerpoint/2010/main" val="3503937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 name="标题 1">
            <a:extLst>
              <a:ext uri="{FF2B5EF4-FFF2-40B4-BE49-F238E27FC236}">
                <a16:creationId xmlns:a16="http://schemas.microsoft.com/office/drawing/2014/main" id="{27A2E6BA-2B6F-4B87-8A4B-40707B4F2D7A}"/>
              </a:ext>
            </a:extLst>
          </p:cNvPr>
          <p:cNvSpPr txBox="1"/>
          <p:nvPr/>
        </p:nvSpPr>
        <p:spPr>
          <a:xfrm>
            <a:off x="0" y="9427"/>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latin typeface="隶书" panose="02010509060101010101" pitchFamily="49" charset="-122"/>
              </a:rPr>
              <a:t>1.</a:t>
            </a:r>
            <a:r>
              <a:rPr lang="zh-CN" altLang="en-US" sz="4400" dirty="0">
                <a:latin typeface="隶书" panose="02010509060101010101" pitchFamily="49" charset="-122"/>
              </a:rPr>
              <a:t>软件评审 </a:t>
            </a:r>
            <a:r>
              <a:rPr lang="en-US" altLang="zh-CN" sz="4400" dirty="0">
                <a:latin typeface="隶书" panose="02010509060101010101" pitchFamily="49" charset="-122"/>
              </a:rPr>
              <a:t>- </a:t>
            </a:r>
            <a:r>
              <a:rPr lang="zh-CN" altLang="en-US" sz="4400" dirty="0">
                <a:latin typeface="隶书" panose="02010509060101010101" pitchFamily="49" charset="-122"/>
              </a:rPr>
              <a:t>评审会议</a:t>
            </a:r>
            <a:endParaRPr lang="zh-CN" altLang="en-US" sz="4400" b="0" kern="0" dirty="0"/>
          </a:p>
        </p:txBody>
      </p:sp>
      <p:sp>
        <p:nvSpPr>
          <p:cNvPr id="5" name="文本占位符 24578">
            <a:extLst>
              <a:ext uri="{FF2B5EF4-FFF2-40B4-BE49-F238E27FC236}">
                <a16:creationId xmlns:a16="http://schemas.microsoft.com/office/drawing/2014/main" id="{8FD25BCD-41DB-4BD1-9513-CAAAA1CE7BA0}"/>
              </a:ext>
            </a:extLst>
          </p:cNvPr>
          <p:cNvSpPr>
            <a:spLocks noGrp="1"/>
          </p:cNvSpPr>
          <p:nvPr/>
        </p:nvSpPr>
        <p:spPr>
          <a:xfrm>
            <a:off x="672838" y="961248"/>
            <a:ext cx="7798324" cy="5260443"/>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pPr marL="365125" indent="-365125">
              <a:lnSpc>
                <a:spcPct val="90000"/>
              </a:lnSpc>
              <a:buClr>
                <a:schemeClr val="folHlink"/>
              </a:buClr>
              <a:buSzPct val="90000"/>
              <a:buFont typeface="Wingdings 2" panose="05020102010507070707" pitchFamily="18" charset="2"/>
              <a:buChar char=""/>
            </a:pPr>
            <a:r>
              <a:rPr lang="zh-CN" altLang="en-US" i="0" dirty="0">
                <a:solidFill>
                  <a:srgbClr val="0000FF"/>
                </a:solidFill>
                <a:latin typeface="+mj-ea"/>
                <a:ea typeface="+mj-ea"/>
              </a:rPr>
              <a:t>会议准备</a:t>
            </a:r>
            <a:endParaRPr lang="en-US" altLang="zh-CN" i="0" dirty="0">
              <a:solidFill>
                <a:srgbClr val="0000FF"/>
              </a:solidFill>
              <a:latin typeface="+mj-ea"/>
              <a:ea typeface="+mj-ea"/>
            </a:endParaRPr>
          </a:p>
          <a:p>
            <a:pPr marL="625475" lvl="1" indent="-4445">
              <a:lnSpc>
                <a:spcPct val="90000"/>
              </a:lnSpc>
            </a:pPr>
            <a:r>
              <a:rPr lang="zh-CN" altLang="en-US" i="0" dirty="0">
                <a:latin typeface="+mj-ea"/>
                <a:ea typeface="+mj-ea"/>
              </a:rPr>
              <a:t>时间安排、地点、组长以及成员，评审材料，参考材料</a:t>
            </a:r>
            <a:endParaRPr lang="en-US" altLang="zh-CN" i="0" dirty="0">
              <a:latin typeface="+mj-ea"/>
              <a:ea typeface="+mj-ea"/>
            </a:endParaRPr>
          </a:p>
          <a:p>
            <a:pPr marL="625475" lvl="1" indent="-4445">
              <a:lnSpc>
                <a:spcPct val="90000"/>
              </a:lnSpc>
            </a:pPr>
            <a:endParaRPr lang="zh-CN" altLang="en-US" i="0" dirty="0">
              <a:latin typeface="+mj-ea"/>
              <a:ea typeface="+mj-ea"/>
            </a:endParaRPr>
          </a:p>
          <a:p>
            <a:pPr marL="365125" indent="-365125">
              <a:lnSpc>
                <a:spcPct val="90000"/>
              </a:lnSpc>
              <a:buClr>
                <a:schemeClr val="folHlink"/>
              </a:buClr>
              <a:buSzPct val="90000"/>
              <a:buFont typeface="Wingdings 2" panose="05020102010507070707" pitchFamily="18" charset="2"/>
              <a:buChar char=""/>
            </a:pPr>
            <a:r>
              <a:rPr lang="zh-CN" altLang="en-US" i="0" dirty="0">
                <a:solidFill>
                  <a:srgbClr val="0000FF"/>
                </a:solidFill>
                <a:latin typeface="+mj-ea"/>
                <a:ea typeface="+mj-ea"/>
              </a:rPr>
              <a:t>会议召开过程</a:t>
            </a:r>
            <a:endParaRPr lang="en-US" altLang="zh-CN" i="0" dirty="0">
              <a:solidFill>
                <a:srgbClr val="0000FF"/>
              </a:solidFill>
              <a:latin typeface="+mj-ea"/>
              <a:ea typeface="+mj-ea"/>
            </a:endParaRPr>
          </a:p>
          <a:p>
            <a:pPr marL="933450" lvl="1" indent="-533400"/>
            <a:r>
              <a:rPr lang="en-US" altLang="zh-CN" b="0" i="0" dirty="0">
                <a:latin typeface="+mj-ea"/>
                <a:ea typeface="+mj-ea"/>
              </a:rPr>
              <a:t>1</a:t>
            </a:r>
            <a:r>
              <a:rPr lang="zh-CN" altLang="en-US" b="0" i="0" dirty="0">
                <a:latin typeface="+mj-ea"/>
                <a:ea typeface="+mj-ea"/>
              </a:rPr>
              <a:t>）由评审员</a:t>
            </a:r>
            <a:r>
              <a:rPr lang="en-US" altLang="zh-CN" b="0" i="0" dirty="0">
                <a:latin typeface="+mj-ea"/>
                <a:ea typeface="+mj-ea"/>
              </a:rPr>
              <a:t>/</a:t>
            </a:r>
            <a:r>
              <a:rPr lang="zh-CN" altLang="en-US" b="0" i="0" dirty="0">
                <a:latin typeface="+mj-ea"/>
                <a:ea typeface="+mj-ea"/>
              </a:rPr>
              <a:t>作者进行演示或说明。 </a:t>
            </a:r>
          </a:p>
          <a:p>
            <a:pPr marL="933450" lvl="1" indent="-533400"/>
            <a:r>
              <a:rPr lang="en-US" altLang="zh-CN" b="0" i="0" dirty="0">
                <a:latin typeface="+mj-ea"/>
                <a:ea typeface="+mj-ea"/>
              </a:rPr>
              <a:t>2</a:t>
            </a:r>
            <a:r>
              <a:rPr lang="zh-CN" altLang="en-US" b="0" i="0" dirty="0">
                <a:latin typeface="+mj-ea"/>
                <a:ea typeface="+mj-ea"/>
              </a:rPr>
              <a:t>）评审员会就不清楚或疑惑的地方与作者进行沟通。</a:t>
            </a:r>
          </a:p>
          <a:p>
            <a:pPr marL="933450" lvl="1" indent="-533400"/>
            <a:r>
              <a:rPr lang="en-US" altLang="zh-CN" b="0" i="0" dirty="0">
                <a:latin typeface="+mj-ea"/>
                <a:ea typeface="+mj-ea"/>
              </a:rPr>
              <a:t>3</a:t>
            </a:r>
            <a:r>
              <a:rPr lang="zh-CN" altLang="en-US" b="0" i="0" dirty="0">
                <a:latin typeface="+mj-ea"/>
                <a:ea typeface="+mj-ea"/>
              </a:rPr>
              <a:t>）协调人或记录员在会议过程中完成会议记录。</a:t>
            </a:r>
            <a:endParaRPr lang="en-US" altLang="zh-CN" b="0" i="0" dirty="0">
              <a:latin typeface="+mj-ea"/>
              <a:ea typeface="+mj-ea"/>
            </a:endParaRPr>
          </a:p>
          <a:p>
            <a:pPr marL="933450" lvl="1" indent="-533400"/>
            <a:endParaRPr lang="zh-CN" altLang="en-US" i="0" dirty="0">
              <a:latin typeface="+mj-ea"/>
              <a:ea typeface="+mj-ea"/>
            </a:endParaRPr>
          </a:p>
          <a:p>
            <a:pPr marL="365125" indent="-365125">
              <a:lnSpc>
                <a:spcPct val="90000"/>
              </a:lnSpc>
              <a:buClr>
                <a:schemeClr val="folHlink"/>
              </a:buClr>
              <a:buSzPct val="90000"/>
              <a:buFont typeface="Wingdings 2" panose="05020102010507070707" pitchFamily="18" charset="2"/>
              <a:buChar char=""/>
            </a:pPr>
            <a:r>
              <a:rPr lang="zh-CN" altLang="en-US" i="0" dirty="0">
                <a:solidFill>
                  <a:srgbClr val="0000FF"/>
                </a:solidFill>
                <a:latin typeface="+mj-ea"/>
                <a:ea typeface="+mj-ea"/>
              </a:rPr>
              <a:t>评审决议</a:t>
            </a:r>
          </a:p>
          <a:p>
            <a:pPr marL="625475" lvl="1" indent="-4445">
              <a:lnSpc>
                <a:spcPct val="90000"/>
              </a:lnSpc>
              <a:buClr>
                <a:schemeClr val="accent1"/>
              </a:buClr>
              <a:buSzPct val="75000"/>
              <a:buFont typeface="Wingdings 2" panose="05020102010507070707" pitchFamily="18" charset="2"/>
              <a:buNone/>
            </a:pPr>
            <a:r>
              <a:rPr lang="zh-CN" altLang="en-US" i="0" dirty="0">
                <a:latin typeface="+mj-ea"/>
                <a:ea typeface="+mj-ea"/>
              </a:rPr>
              <a:t>接受、有条件接受、不能接受、未完成  </a:t>
            </a:r>
            <a:endParaRPr lang="en-US" altLang="zh-CN" i="0" dirty="0">
              <a:latin typeface="+mj-ea"/>
              <a:ea typeface="+mj-ea"/>
            </a:endParaRPr>
          </a:p>
          <a:p>
            <a:pPr marL="625475" lvl="1" indent="-4445">
              <a:lnSpc>
                <a:spcPct val="90000"/>
              </a:lnSpc>
              <a:buClr>
                <a:schemeClr val="accent1"/>
              </a:buClr>
              <a:buSzPct val="75000"/>
              <a:buFont typeface="Wingdings 2" panose="05020102010507070707" pitchFamily="18" charset="2"/>
              <a:buNone/>
            </a:pPr>
            <a:endParaRPr lang="zh-CN" altLang="en-US" i="0" dirty="0">
              <a:latin typeface="+mj-ea"/>
              <a:ea typeface="+mj-ea"/>
            </a:endParaRPr>
          </a:p>
          <a:p>
            <a:pPr marL="365125" indent="-365125">
              <a:lnSpc>
                <a:spcPct val="90000"/>
              </a:lnSpc>
              <a:buClr>
                <a:schemeClr val="folHlink"/>
              </a:buClr>
              <a:buSzPct val="90000"/>
              <a:buFont typeface="Wingdings 2" panose="05020102010507070707" pitchFamily="18" charset="2"/>
              <a:buChar char=""/>
            </a:pPr>
            <a:r>
              <a:rPr lang="zh-CN" altLang="en-US" i="0" dirty="0">
                <a:solidFill>
                  <a:srgbClr val="0000FF"/>
                </a:solidFill>
                <a:latin typeface="+mj-ea"/>
                <a:ea typeface="+mj-ea"/>
              </a:rPr>
              <a:t>评审结束</a:t>
            </a:r>
          </a:p>
          <a:p>
            <a:pPr marL="625475" lvl="1" indent="-4445">
              <a:lnSpc>
                <a:spcPct val="90000"/>
              </a:lnSpc>
              <a:buClr>
                <a:schemeClr val="accent1"/>
              </a:buClr>
              <a:buSzPct val="75000"/>
              <a:buFont typeface="Wingdings 2" panose="05020102010507070707" pitchFamily="18" charset="2"/>
              <a:buNone/>
            </a:pPr>
            <a:r>
              <a:rPr lang="zh-CN" altLang="en-US" i="0" dirty="0">
                <a:latin typeface="+mj-ea"/>
                <a:ea typeface="+mj-ea"/>
              </a:rPr>
              <a:t>问题列表、会议记录、决议，签名表等。  </a:t>
            </a:r>
          </a:p>
        </p:txBody>
      </p:sp>
    </p:spTree>
    <p:extLst>
      <p:ext uri="{BB962C8B-B14F-4D97-AF65-F5344CB8AC3E}">
        <p14:creationId xmlns:p14="http://schemas.microsoft.com/office/powerpoint/2010/main" val="1563016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p:txBody>
          <a:bodyPr vert="horz" wrap="square" lIns="91440" tIns="45720" rIns="91440" bIns="45720" anchor="ctr"/>
          <a:lstStyle/>
          <a:p>
            <a:pPr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099" name="Rectangle 3"/>
          <p:cNvSpPr>
            <a:spLocks noGrp="1"/>
          </p:cNvSpPr>
          <p:nvPr/>
        </p:nvSpPr>
        <p:spPr>
          <a:xfrm>
            <a:off x="1522396" y="1427539"/>
            <a:ext cx="6282998" cy="4275678"/>
          </a:xfrm>
          <a:prstGeom prst="rect">
            <a:avLst/>
          </a:prstGeom>
          <a:noFill/>
          <a:ln w="9525">
            <a:noFill/>
          </a:ln>
        </p:spPr>
        <p:txBody>
          <a:bodyPr/>
          <a:lstStyle/>
          <a:p>
            <a:pPr marL="85725" indent="-85725" algn="l" defTabSz="0" eaLnBrk="1" hangingPunct="1">
              <a:spcBef>
                <a:spcPct val="20000"/>
              </a:spcBef>
              <a:buClr>
                <a:schemeClr val="accent2"/>
              </a:buClr>
              <a:buSzPct val="80000"/>
              <a:buFont typeface="Wingdings" panose="05000000000000000000" pitchFamily="2" charset="2"/>
            </a:pPr>
            <a:r>
              <a:rPr lang="zh-CN" altLang="en-US"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1.软件评审</a:t>
            </a:r>
          </a:p>
          <a:p>
            <a:pPr marL="85725" indent="-85725" algn="l" defTabSz="0" eaLnBrk="1" hangingPunct="1">
              <a:spcBef>
                <a:spcPct val="20000"/>
              </a:spcBef>
              <a:buClr>
                <a:schemeClr val="accent2"/>
              </a:buClr>
              <a:buSzPct val="80000"/>
              <a:buFont typeface="Wingdings" panose="05000000000000000000" pitchFamily="2" charset="2"/>
            </a:pPr>
            <a:r>
              <a:rPr lang="zh-CN" altLang="en-US" sz="3200" dirty="0">
                <a:solidFill>
                  <a:srgbClr val="FF0000"/>
                </a:solidFill>
                <a:latin typeface="隶书" panose="02010509060101010101" pitchFamily="49" charset="-122"/>
                <a:ea typeface="隶书" panose="02010509060101010101" pitchFamily="49" charset="-122"/>
                <a:sym typeface="宋体" panose="02010600030101010101" pitchFamily="2" charset="-122"/>
              </a:rPr>
              <a:t>2.高质量的软件需求分析</a:t>
            </a:r>
          </a:p>
          <a:p>
            <a:pPr marL="85725" indent="-85725" algn="l" defTabSz="0" eaLnBrk="1" hangingPunct="1">
              <a:spcBef>
                <a:spcPct val="20000"/>
              </a:spcBef>
              <a:buClr>
                <a:schemeClr val="accent2"/>
              </a:buClr>
              <a:buSzPct val="80000"/>
              <a:buFont typeface="Wingdings" panose="05000000000000000000" pitchFamily="2" charset="2"/>
            </a:pPr>
            <a:r>
              <a:rPr lang="zh-CN" altLang="en-US"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3.提高软件设计质量</a:t>
            </a:r>
          </a:p>
          <a:p>
            <a:pPr marL="85725" indent="-85725" algn="l" defTabSz="0" eaLnBrk="1" hangingPunct="1">
              <a:spcBef>
                <a:spcPct val="20000"/>
              </a:spcBef>
              <a:buClr>
                <a:schemeClr val="accent2"/>
              </a:buClr>
              <a:buSzPct val="80000"/>
              <a:buFont typeface="Arial" panose="020B0604020202020204" pitchFamily="34" charset="0"/>
            </a:pPr>
            <a:r>
              <a:rPr lang="zh-CN" altLang="en-US"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4.高质量编程  </a:t>
            </a:r>
            <a:endParaRPr lang="en-US" altLang="zh-CN" sz="3200" dirty="0">
              <a:solidFill>
                <a:schemeClr val="accent2"/>
              </a:solidFill>
              <a:latin typeface="隶书" panose="02010509060101010101" pitchFamily="49" charset="-122"/>
              <a:ea typeface="隶书" panose="02010509060101010101" pitchFamily="49" charset="-122"/>
              <a:sym typeface="宋体" panose="02010600030101010101" pitchFamily="2" charset="-122"/>
            </a:endParaRPr>
          </a:p>
          <a:p>
            <a:pPr marL="85725" indent="-85725" algn="l" defTabSz="0" eaLnBrk="1" hangingPunct="1">
              <a:spcBef>
                <a:spcPct val="20000"/>
              </a:spcBef>
              <a:buClr>
                <a:schemeClr val="accent2"/>
              </a:buClr>
              <a:buSzPct val="80000"/>
              <a:buFont typeface="Arial" panose="020B0604020202020204" pitchFamily="34" charset="0"/>
            </a:pPr>
            <a:r>
              <a:rPr lang="zh-CN" altLang="en-US"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5.软件测试之质量</a:t>
            </a:r>
          </a:p>
          <a:p>
            <a:pPr marL="85725" indent="-85725" algn="l" defTabSz="0" eaLnBrk="1" hangingPunct="1">
              <a:spcBef>
                <a:spcPct val="20000"/>
              </a:spcBef>
              <a:buClr>
                <a:schemeClr val="accent2"/>
              </a:buClr>
              <a:buSzPct val="80000"/>
              <a:buFont typeface="Arial" panose="020B0604020202020204" pitchFamily="34" charset="0"/>
            </a:pPr>
            <a:r>
              <a:rPr lang="en-US" altLang="zh-CN"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6.</a:t>
            </a:r>
            <a:r>
              <a:rPr lang="zh-CN" altLang="en-US"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全面质量管理</a:t>
            </a:r>
          </a:p>
        </p:txBody>
      </p:sp>
      <p:sp>
        <p:nvSpPr>
          <p:cNvPr id="4" name="标题 1">
            <a:extLst>
              <a:ext uri="{FF2B5EF4-FFF2-40B4-BE49-F238E27FC236}">
                <a16:creationId xmlns:a16="http://schemas.microsoft.com/office/drawing/2014/main" id="{22C42321-2569-4573-9501-13AABBB47ADB}"/>
              </a:ext>
            </a:extLst>
          </p:cNvPr>
          <p:cNvSpPr txBox="1"/>
          <p:nvPr/>
        </p:nvSpPr>
        <p:spPr>
          <a:xfrm>
            <a:off x="211992" y="28280"/>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eaLnBrk="1" hangingPunct="1">
              <a:buFontTx/>
            </a:pPr>
            <a:r>
              <a:rPr lang="zh-CN" altLang="en-US" sz="4400" dirty="0">
                <a:latin typeface="隶书" panose="02010509060101010101" pitchFamily="49" charset="-122"/>
              </a:rPr>
              <a:t>主要内容</a:t>
            </a:r>
            <a:endParaRPr lang="zh-CN" altLang="en-US" sz="4400" b="0" kern="0" dirty="0"/>
          </a:p>
        </p:txBody>
      </p:sp>
    </p:spTree>
    <p:extLst>
      <p:ext uri="{BB962C8B-B14F-4D97-AF65-F5344CB8AC3E}">
        <p14:creationId xmlns:p14="http://schemas.microsoft.com/office/powerpoint/2010/main" val="1254592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 name="标题 1">
            <a:extLst>
              <a:ext uri="{FF2B5EF4-FFF2-40B4-BE49-F238E27FC236}">
                <a16:creationId xmlns:a16="http://schemas.microsoft.com/office/drawing/2014/main" id="{27A2E6BA-2B6F-4B87-8A4B-40707B4F2D7A}"/>
              </a:ext>
            </a:extLst>
          </p:cNvPr>
          <p:cNvSpPr txBox="1"/>
          <p:nvPr/>
        </p:nvSpPr>
        <p:spPr>
          <a:xfrm>
            <a:off x="0" y="9427"/>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2.</a:t>
            </a:r>
            <a:r>
              <a:rPr lang="zh-CN" altLang="en-US"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高质量的软件需求分析</a:t>
            </a:r>
            <a:endParaRPr lang="zh-CN" altLang="en-US" sz="4400" b="0" kern="0" dirty="0">
              <a:solidFill>
                <a:schemeClr val="accent2"/>
              </a:solidFill>
            </a:endParaRPr>
          </a:p>
        </p:txBody>
      </p:sp>
      <p:pic>
        <p:nvPicPr>
          <p:cNvPr id="6" name="图片 5">
            <a:extLst>
              <a:ext uri="{FF2B5EF4-FFF2-40B4-BE49-F238E27FC236}">
                <a16:creationId xmlns:a16="http://schemas.microsoft.com/office/drawing/2014/main" id="{D7DFCA5D-EFCA-4293-AC90-A4A26C10E857}"/>
              </a:ext>
            </a:extLst>
          </p:cNvPr>
          <p:cNvPicPr>
            <a:picLocks noChangeAspect="1"/>
          </p:cNvPicPr>
          <p:nvPr/>
        </p:nvPicPr>
        <p:blipFill>
          <a:blip r:embed="rId2"/>
          <a:stretch>
            <a:fillRect/>
          </a:stretch>
        </p:blipFill>
        <p:spPr>
          <a:xfrm>
            <a:off x="245834" y="895348"/>
            <a:ext cx="4825787" cy="5521115"/>
          </a:xfrm>
          <a:prstGeom prst="rect">
            <a:avLst/>
          </a:prstGeom>
          <a:noFill/>
          <a:ln w="9525">
            <a:noFill/>
          </a:ln>
        </p:spPr>
      </p:pic>
      <p:sp>
        <p:nvSpPr>
          <p:cNvPr id="7" name="文本框 89091">
            <a:extLst>
              <a:ext uri="{FF2B5EF4-FFF2-40B4-BE49-F238E27FC236}">
                <a16:creationId xmlns:a16="http://schemas.microsoft.com/office/drawing/2014/main" id="{40EA1B0D-8B70-4C8B-8547-8EB7ADF98FE7}"/>
              </a:ext>
            </a:extLst>
          </p:cNvPr>
          <p:cNvSpPr txBox="1"/>
          <p:nvPr/>
        </p:nvSpPr>
        <p:spPr>
          <a:xfrm>
            <a:off x="5191280" y="1152426"/>
            <a:ext cx="3455988" cy="2743200"/>
          </a:xfrm>
          <a:prstGeom prst="rect">
            <a:avLst/>
          </a:prstGeom>
          <a:noFill/>
          <a:ln w="9525">
            <a:solidFill>
              <a:srgbClr val="0000FF"/>
            </a:solidFill>
          </a:ln>
        </p:spPr>
        <p:txBody>
          <a:bodyPr lIns="0" tIns="0" rIns="0" bIns="0">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l"/>
            <a:r>
              <a:rPr lang="zh-CN" altLang="en-US" sz="2000" dirty="0">
                <a:latin typeface="楷体" panose="02010609060101010101" pitchFamily="49" charset="-122"/>
                <a:ea typeface="楷体" panose="02010609060101010101" pitchFamily="49" charset="-122"/>
              </a:rPr>
              <a:t>所有与需求直接相关的活动统称为需求工程，需求工程分为了两个部分：</a:t>
            </a:r>
            <a:r>
              <a:rPr lang="zh-CN" altLang="en-US" sz="2000" b="1" dirty="0">
                <a:solidFill>
                  <a:srgbClr val="0066FF"/>
                </a:solidFill>
                <a:latin typeface="楷体" panose="02010609060101010101" pitchFamily="49" charset="-122"/>
                <a:ea typeface="楷体" panose="02010609060101010101" pitchFamily="49" charset="-122"/>
              </a:rPr>
              <a:t>需求开发和需求管理</a:t>
            </a:r>
            <a:r>
              <a:rPr lang="zh-CN" altLang="en-US" sz="2000" dirty="0">
                <a:latin typeface="楷体" panose="02010609060101010101" pitchFamily="49" charset="-122"/>
                <a:ea typeface="楷体" panose="02010609060101010101" pitchFamily="49" charset="-122"/>
              </a:rPr>
              <a:t>。其中，需求开发又分为了需求获取、需求分析、需求定义和需求验证</a:t>
            </a:r>
            <a:r>
              <a:rPr lang="en-US" altLang="zh-CN" sz="2000" dirty="0">
                <a:latin typeface="楷体" panose="02010609060101010101" pitchFamily="49" charset="-122"/>
                <a:ea typeface="楷体" panose="02010609060101010101" pitchFamily="49" charset="-122"/>
              </a:rPr>
              <a:t>4</a:t>
            </a:r>
            <a:r>
              <a:rPr lang="zh-CN" altLang="en-US" sz="2000" dirty="0">
                <a:latin typeface="楷体" panose="02010609060101010101" pitchFamily="49" charset="-122"/>
                <a:ea typeface="楷体" panose="02010609060101010101" pitchFamily="49" charset="-122"/>
              </a:rPr>
              <a:t>个部分，而需求管理则包含了变更控制、版本控制、需求跟踪和需求状态跟踪 </a:t>
            </a:r>
          </a:p>
        </p:txBody>
      </p:sp>
      <p:sp>
        <p:nvSpPr>
          <p:cNvPr id="8" name="矩形 7">
            <a:extLst>
              <a:ext uri="{FF2B5EF4-FFF2-40B4-BE49-F238E27FC236}">
                <a16:creationId xmlns:a16="http://schemas.microsoft.com/office/drawing/2014/main" id="{718F8F8D-568C-4699-A959-5020D77D82E5}"/>
              </a:ext>
            </a:extLst>
          </p:cNvPr>
          <p:cNvSpPr/>
          <p:nvPr/>
        </p:nvSpPr>
        <p:spPr>
          <a:xfrm>
            <a:off x="2658727" y="5039322"/>
            <a:ext cx="3457575" cy="923330"/>
          </a:xfrm>
          <a:prstGeom prst="rect">
            <a:avLst/>
          </a:prstGeom>
          <a:solidFill>
            <a:srgbClr val="FFFF00"/>
          </a:solidFill>
          <a:ln w="9525">
            <a:noFill/>
          </a:ln>
        </p:spPr>
        <p:txBody>
          <a:bodyPr lIns="0" tIns="0" rIns="0" bIns="0">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r>
              <a:rPr lang="zh-CN" altLang="en-US" sz="2000" dirty="0">
                <a:latin typeface="楷体" panose="02010609060101010101" pitchFamily="49" charset="-122"/>
                <a:ea typeface="楷体" panose="02010609060101010101" pitchFamily="49" charset="-122"/>
              </a:rPr>
              <a:t>软件需求包括三个不同的层次：</a:t>
            </a:r>
            <a:r>
              <a:rPr lang="zh-CN" altLang="en-US" sz="2000" dirty="0">
                <a:solidFill>
                  <a:srgbClr val="0000FF"/>
                </a:solidFill>
                <a:latin typeface="楷体" panose="02010609060101010101" pitchFamily="49" charset="-122"/>
                <a:ea typeface="楷体" panose="02010609060101010101" pitchFamily="49" charset="-122"/>
              </a:rPr>
              <a:t>业务需求、用户需求和功能需求（也包括非功能需求）</a:t>
            </a:r>
            <a:r>
              <a:rPr lang="zh-CN" altLang="en-US" sz="20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1763464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 name="标题 1">
            <a:extLst>
              <a:ext uri="{FF2B5EF4-FFF2-40B4-BE49-F238E27FC236}">
                <a16:creationId xmlns:a16="http://schemas.microsoft.com/office/drawing/2014/main" id="{27A2E6BA-2B6F-4B87-8A4B-40707B4F2D7A}"/>
              </a:ext>
            </a:extLst>
          </p:cNvPr>
          <p:cNvSpPr txBox="1"/>
          <p:nvPr/>
        </p:nvSpPr>
        <p:spPr>
          <a:xfrm>
            <a:off x="0" y="9427"/>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2.</a:t>
            </a:r>
            <a:r>
              <a:rPr lang="zh-CN" altLang="en-US"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 软件需求分析过程</a:t>
            </a:r>
            <a:endParaRPr lang="zh-CN" altLang="en-US" sz="4400" b="0" kern="0" dirty="0">
              <a:solidFill>
                <a:schemeClr val="accent2"/>
              </a:solidFill>
            </a:endParaRPr>
          </a:p>
        </p:txBody>
      </p:sp>
      <p:pic>
        <p:nvPicPr>
          <p:cNvPr id="2" name="图片 1">
            <a:extLst>
              <a:ext uri="{FF2B5EF4-FFF2-40B4-BE49-F238E27FC236}">
                <a16:creationId xmlns:a16="http://schemas.microsoft.com/office/drawing/2014/main" id="{1527791D-F2AE-445D-A798-ADBC2208ACED}"/>
              </a:ext>
            </a:extLst>
          </p:cNvPr>
          <p:cNvPicPr>
            <a:picLocks noChangeAspect="1"/>
          </p:cNvPicPr>
          <p:nvPr/>
        </p:nvPicPr>
        <p:blipFill>
          <a:blip r:embed="rId2"/>
          <a:stretch>
            <a:fillRect/>
          </a:stretch>
        </p:blipFill>
        <p:spPr>
          <a:xfrm>
            <a:off x="1705743" y="1110908"/>
            <a:ext cx="4808177" cy="4906975"/>
          </a:xfrm>
          <a:prstGeom prst="rect">
            <a:avLst/>
          </a:prstGeom>
        </p:spPr>
      </p:pic>
    </p:spTree>
    <p:extLst>
      <p:ext uri="{BB962C8B-B14F-4D97-AF65-F5344CB8AC3E}">
        <p14:creationId xmlns:p14="http://schemas.microsoft.com/office/powerpoint/2010/main" val="2236213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 name="标题 1">
            <a:extLst>
              <a:ext uri="{FF2B5EF4-FFF2-40B4-BE49-F238E27FC236}">
                <a16:creationId xmlns:a16="http://schemas.microsoft.com/office/drawing/2014/main" id="{27A2E6BA-2B6F-4B87-8A4B-40707B4F2D7A}"/>
              </a:ext>
            </a:extLst>
          </p:cNvPr>
          <p:cNvSpPr txBox="1"/>
          <p:nvPr/>
        </p:nvSpPr>
        <p:spPr>
          <a:xfrm>
            <a:off x="0" y="9427"/>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2.</a:t>
            </a:r>
            <a:r>
              <a:rPr lang="zh-CN" altLang="en-US"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 软件需求分析方法</a:t>
            </a:r>
            <a:endParaRPr lang="zh-CN" altLang="en-US" sz="4400" b="0" kern="0" dirty="0">
              <a:solidFill>
                <a:schemeClr val="accent2"/>
              </a:solidFill>
            </a:endParaRPr>
          </a:p>
        </p:txBody>
      </p:sp>
      <p:sp>
        <p:nvSpPr>
          <p:cNvPr id="5" name="文本占位符 92162">
            <a:extLst>
              <a:ext uri="{FF2B5EF4-FFF2-40B4-BE49-F238E27FC236}">
                <a16:creationId xmlns:a16="http://schemas.microsoft.com/office/drawing/2014/main" id="{32B7C80F-9BE7-4717-B427-D03A9B9989CE}"/>
              </a:ext>
            </a:extLst>
          </p:cNvPr>
          <p:cNvSpPr>
            <a:spLocks noGrp="1"/>
          </p:cNvSpPr>
          <p:nvPr/>
        </p:nvSpPr>
        <p:spPr>
          <a:xfrm>
            <a:off x="685800" y="1163638"/>
            <a:ext cx="7772400" cy="453072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pPr>
              <a:buClr>
                <a:schemeClr val="tx1"/>
              </a:buClr>
              <a:buSzPct val="90000"/>
              <a:buFont typeface="Wingdings" panose="05000000000000000000" pitchFamily="2" charset="2"/>
              <a:buChar char="Ø"/>
            </a:pPr>
            <a:r>
              <a:rPr lang="zh-CN" altLang="en-US" sz="3600" i="0" dirty="0">
                <a:latin typeface="+mj-ea"/>
                <a:ea typeface="+mj-ea"/>
              </a:rPr>
              <a:t>需求研讨会</a:t>
            </a:r>
          </a:p>
          <a:p>
            <a:pPr>
              <a:buClr>
                <a:schemeClr val="tx1"/>
              </a:buClr>
              <a:buSzPct val="90000"/>
              <a:buFont typeface="Wingdings" panose="05000000000000000000" pitchFamily="2" charset="2"/>
              <a:buChar char="Ø"/>
            </a:pPr>
            <a:r>
              <a:rPr lang="zh-CN" altLang="en-US" sz="3600" i="0" dirty="0">
                <a:latin typeface="+mj-ea"/>
                <a:ea typeface="+mj-ea"/>
              </a:rPr>
              <a:t>头脑风暴</a:t>
            </a:r>
          </a:p>
          <a:p>
            <a:pPr>
              <a:buClr>
                <a:schemeClr val="tx1"/>
              </a:buClr>
              <a:buSzPct val="90000"/>
              <a:buFont typeface="Wingdings" panose="05000000000000000000" pitchFamily="2" charset="2"/>
              <a:buChar char="Ø"/>
            </a:pPr>
            <a:r>
              <a:rPr lang="zh-CN" altLang="en-US" sz="3600" i="0" dirty="0">
                <a:latin typeface="+mj-ea"/>
                <a:ea typeface="+mj-ea"/>
              </a:rPr>
              <a:t>用例模型</a:t>
            </a:r>
          </a:p>
          <a:p>
            <a:pPr>
              <a:buClr>
                <a:schemeClr val="tx1"/>
              </a:buClr>
              <a:buSzPct val="90000"/>
              <a:buFont typeface="Wingdings" panose="05000000000000000000" pitchFamily="2" charset="2"/>
              <a:buChar char="Ø"/>
            </a:pPr>
            <a:r>
              <a:rPr lang="zh-CN" altLang="en-US" sz="3600" i="0" dirty="0">
                <a:latin typeface="+mj-ea"/>
                <a:ea typeface="+mj-ea"/>
              </a:rPr>
              <a:t>访谈</a:t>
            </a:r>
          </a:p>
          <a:p>
            <a:pPr>
              <a:buClr>
                <a:schemeClr val="tx1"/>
              </a:buClr>
              <a:buSzPct val="90000"/>
              <a:buFont typeface="Wingdings" panose="05000000000000000000" pitchFamily="2" charset="2"/>
              <a:buChar char="Ø"/>
            </a:pPr>
            <a:r>
              <a:rPr lang="zh-CN" altLang="en-US" sz="3600" i="0" dirty="0">
                <a:latin typeface="+mj-ea"/>
                <a:ea typeface="+mj-ea"/>
              </a:rPr>
              <a:t>角色扮演</a:t>
            </a:r>
          </a:p>
          <a:p>
            <a:pPr>
              <a:buClr>
                <a:schemeClr val="tx1"/>
              </a:buClr>
              <a:buSzPct val="90000"/>
              <a:buFont typeface="Wingdings" panose="05000000000000000000" pitchFamily="2" charset="2"/>
              <a:buChar char="Ø"/>
            </a:pPr>
            <a:r>
              <a:rPr lang="zh-CN" altLang="en-US" sz="3600" i="0" dirty="0">
                <a:latin typeface="+mj-ea"/>
                <a:ea typeface="+mj-ea"/>
              </a:rPr>
              <a:t>原型法</a:t>
            </a:r>
          </a:p>
        </p:txBody>
      </p:sp>
      <p:pic>
        <p:nvPicPr>
          <p:cNvPr id="6" name="图片 5" descr="MCj02323830000[1]">
            <a:extLst>
              <a:ext uri="{FF2B5EF4-FFF2-40B4-BE49-F238E27FC236}">
                <a16:creationId xmlns:a16="http://schemas.microsoft.com/office/drawing/2014/main" id="{6B136D25-A55B-4633-B9D5-AAB2B33B7EA1}"/>
              </a:ext>
            </a:extLst>
          </p:cNvPr>
          <p:cNvPicPr>
            <a:picLocks noChangeAspect="1"/>
          </p:cNvPicPr>
          <p:nvPr/>
        </p:nvPicPr>
        <p:blipFill>
          <a:blip r:embed="rId2"/>
          <a:stretch>
            <a:fillRect/>
          </a:stretch>
        </p:blipFill>
        <p:spPr>
          <a:xfrm>
            <a:off x="4127500" y="3497263"/>
            <a:ext cx="3671888" cy="2047875"/>
          </a:xfrm>
          <a:prstGeom prst="rect">
            <a:avLst/>
          </a:prstGeom>
          <a:noFill/>
          <a:ln w="9525">
            <a:noFill/>
          </a:ln>
        </p:spPr>
      </p:pic>
    </p:spTree>
    <p:extLst>
      <p:ext uri="{BB962C8B-B14F-4D97-AF65-F5344CB8AC3E}">
        <p14:creationId xmlns:p14="http://schemas.microsoft.com/office/powerpoint/2010/main" val="3176081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 name="标题 1">
            <a:extLst>
              <a:ext uri="{FF2B5EF4-FFF2-40B4-BE49-F238E27FC236}">
                <a16:creationId xmlns:a16="http://schemas.microsoft.com/office/drawing/2014/main" id="{27A2E6BA-2B6F-4B87-8A4B-40707B4F2D7A}"/>
              </a:ext>
            </a:extLst>
          </p:cNvPr>
          <p:cNvSpPr txBox="1"/>
          <p:nvPr/>
        </p:nvSpPr>
        <p:spPr>
          <a:xfrm>
            <a:off x="0" y="9427"/>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2.</a:t>
            </a:r>
            <a:r>
              <a:rPr lang="zh-CN" altLang="en-US"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 软件需求分析建模</a:t>
            </a:r>
            <a:endParaRPr lang="zh-CN" altLang="en-US" sz="4400" b="0" kern="0" dirty="0">
              <a:solidFill>
                <a:schemeClr val="accent2"/>
              </a:solidFill>
            </a:endParaRPr>
          </a:p>
        </p:txBody>
      </p:sp>
      <p:sp>
        <p:nvSpPr>
          <p:cNvPr id="5" name="文本占位符 92162">
            <a:extLst>
              <a:ext uri="{FF2B5EF4-FFF2-40B4-BE49-F238E27FC236}">
                <a16:creationId xmlns:a16="http://schemas.microsoft.com/office/drawing/2014/main" id="{32B7C80F-9BE7-4717-B427-D03A9B9989CE}"/>
              </a:ext>
            </a:extLst>
          </p:cNvPr>
          <p:cNvSpPr>
            <a:spLocks noGrp="1"/>
          </p:cNvSpPr>
          <p:nvPr/>
        </p:nvSpPr>
        <p:spPr>
          <a:xfrm>
            <a:off x="581025" y="1003384"/>
            <a:ext cx="7772400" cy="69215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pPr>
              <a:buClr>
                <a:schemeClr val="tx1"/>
              </a:buClr>
              <a:buSzPct val="90000"/>
              <a:buFont typeface="Wingdings" panose="05000000000000000000" pitchFamily="2" charset="2"/>
              <a:buChar char="Ø"/>
            </a:pPr>
            <a:r>
              <a:rPr lang="zh-CN" altLang="en-US" sz="3600" i="0" dirty="0">
                <a:latin typeface="+mj-ea"/>
                <a:ea typeface="+mj-ea"/>
              </a:rPr>
              <a:t>结构化分析建模</a:t>
            </a:r>
            <a:endParaRPr lang="en-US" altLang="zh-CN" sz="3600" i="0" dirty="0">
              <a:latin typeface="+mj-ea"/>
              <a:ea typeface="+mj-ea"/>
            </a:endParaRPr>
          </a:p>
        </p:txBody>
      </p:sp>
      <p:pic>
        <p:nvPicPr>
          <p:cNvPr id="7" name="图片 6">
            <a:extLst>
              <a:ext uri="{FF2B5EF4-FFF2-40B4-BE49-F238E27FC236}">
                <a16:creationId xmlns:a16="http://schemas.microsoft.com/office/drawing/2014/main" id="{3801209E-7D13-40C5-956E-C01149CCF947}"/>
              </a:ext>
            </a:extLst>
          </p:cNvPr>
          <p:cNvPicPr>
            <a:picLocks noChangeAspect="1"/>
          </p:cNvPicPr>
          <p:nvPr/>
        </p:nvPicPr>
        <p:blipFill>
          <a:blip r:embed="rId2"/>
          <a:stretch>
            <a:fillRect/>
          </a:stretch>
        </p:blipFill>
        <p:spPr>
          <a:xfrm>
            <a:off x="2540408" y="1695534"/>
            <a:ext cx="4614536" cy="4207656"/>
          </a:xfrm>
          <a:prstGeom prst="rect">
            <a:avLst/>
          </a:prstGeom>
          <a:noFill/>
          <a:ln w="9525">
            <a:noFill/>
          </a:ln>
        </p:spPr>
      </p:pic>
    </p:spTree>
    <p:extLst>
      <p:ext uri="{BB962C8B-B14F-4D97-AF65-F5344CB8AC3E}">
        <p14:creationId xmlns:p14="http://schemas.microsoft.com/office/powerpoint/2010/main" val="4269185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p:txBody>
          <a:bodyPr vert="horz" wrap="square" lIns="91440" tIns="45720" rIns="91440" bIns="45720" anchor="ctr"/>
          <a:lstStyle/>
          <a:p>
            <a:pPr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099" name="Rectangle 3"/>
          <p:cNvSpPr>
            <a:spLocks noGrp="1"/>
          </p:cNvSpPr>
          <p:nvPr/>
        </p:nvSpPr>
        <p:spPr>
          <a:xfrm>
            <a:off x="1522396" y="1427539"/>
            <a:ext cx="6282998" cy="4275678"/>
          </a:xfrm>
          <a:prstGeom prst="rect">
            <a:avLst/>
          </a:prstGeom>
          <a:noFill/>
          <a:ln w="9525">
            <a:noFill/>
          </a:ln>
        </p:spPr>
        <p:txBody>
          <a:bodyPr/>
          <a:lstStyle/>
          <a:p>
            <a:pPr marL="85725" indent="-85725" algn="l" defTabSz="0" eaLnBrk="1" hangingPunct="1">
              <a:spcBef>
                <a:spcPct val="20000"/>
              </a:spcBef>
              <a:buClr>
                <a:schemeClr val="accent2"/>
              </a:buClr>
              <a:buSzPct val="80000"/>
              <a:buFont typeface="Wingdings" panose="05000000000000000000" pitchFamily="2" charset="2"/>
            </a:pPr>
            <a:r>
              <a:rPr lang="zh-CN" altLang="en-US" sz="3200" dirty="0">
                <a:solidFill>
                  <a:srgbClr val="FF0000"/>
                </a:solidFill>
                <a:latin typeface="隶书" panose="02010509060101010101" pitchFamily="49" charset="-122"/>
                <a:ea typeface="隶书" panose="02010509060101010101" pitchFamily="49" charset="-122"/>
                <a:sym typeface="宋体" panose="02010600030101010101" pitchFamily="2" charset="-122"/>
              </a:rPr>
              <a:t>1.软件评审</a:t>
            </a:r>
          </a:p>
          <a:p>
            <a:pPr marL="85725" indent="-85725" algn="l" defTabSz="0" eaLnBrk="1" hangingPunct="1">
              <a:spcBef>
                <a:spcPct val="20000"/>
              </a:spcBef>
              <a:buClr>
                <a:schemeClr val="accent2"/>
              </a:buClr>
              <a:buSzPct val="80000"/>
              <a:buFont typeface="Wingdings" panose="05000000000000000000" pitchFamily="2" charset="2"/>
            </a:pPr>
            <a:r>
              <a:rPr lang="zh-CN" altLang="en-US"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2.高质量的软件需求分析</a:t>
            </a:r>
          </a:p>
          <a:p>
            <a:pPr marL="85725" indent="-85725" algn="l" defTabSz="0" eaLnBrk="1" hangingPunct="1">
              <a:spcBef>
                <a:spcPct val="20000"/>
              </a:spcBef>
              <a:buClr>
                <a:schemeClr val="accent2"/>
              </a:buClr>
              <a:buSzPct val="80000"/>
              <a:buFont typeface="Wingdings" panose="05000000000000000000" pitchFamily="2" charset="2"/>
            </a:pPr>
            <a:r>
              <a:rPr lang="zh-CN" altLang="en-US"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3.提高软件设计质量</a:t>
            </a:r>
          </a:p>
          <a:p>
            <a:pPr marL="85725" indent="-85725" algn="l" defTabSz="0" eaLnBrk="1" hangingPunct="1">
              <a:spcBef>
                <a:spcPct val="20000"/>
              </a:spcBef>
              <a:buClr>
                <a:schemeClr val="accent2"/>
              </a:buClr>
              <a:buSzPct val="80000"/>
              <a:buFont typeface="Arial" panose="020B0604020202020204" pitchFamily="34" charset="0"/>
            </a:pPr>
            <a:r>
              <a:rPr lang="zh-CN" altLang="en-US"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4.高质量编程  </a:t>
            </a:r>
            <a:endParaRPr lang="en-US" altLang="zh-CN" sz="3200" dirty="0">
              <a:solidFill>
                <a:schemeClr val="accent2"/>
              </a:solidFill>
              <a:latin typeface="隶书" panose="02010509060101010101" pitchFamily="49" charset="-122"/>
              <a:ea typeface="隶书" panose="02010509060101010101" pitchFamily="49" charset="-122"/>
              <a:sym typeface="宋体" panose="02010600030101010101" pitchFamily="2" charset="-122"/>
            </a:endParaRPr>
          </a:p>
          <a:p>
            <a:pPr marL="85725" indent="-85725" algn="l" defTabSz="0" eaLnBrk="1" hangingPunct="1">
              <a:spcBef>
                <a:spcPct val="20000"/>
              </a:spcBef>
              <a:buClr>
                <a:schemeClr val="accent2"/>
              </a:buClr>
              <a:buSzPct val="80000"/>
              <a:buFont typeface="Arial" panose="020B0604020202020204" pitchFamily="34" charset="0"/>
            </a:pPr>
            <a:r>
              <a:rPr lang="zh-CN" altLang="en-US"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5.软件测试之质量</a:t>
            </a:r>
          </a:p>
          <a:p>
            <a:pPr marL="85725" indent="-85725" algn="l" defTabSz="0" eaLnBrk="1" hangingPunct="1">
              <a:spcBef>
                <a:spcPct val="20000"/>
              </a:spcBef>
              <a:buClr>
                <a:schemeClr val="accent2"/>
              </a:buClr>
              <a:buSzPct val="80000"/>
              <a:buFont typeface="Arial" panose="020B0604020202020204" pitchFamily="34" charset="0"/>
            </a:pPr>
            <a:r>
              <a:rPr lang="en-US" altLang="zh-CN"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6.</a:t>
            </a:r>
            <a:r>
              <a:rPr lang="zh-CN" altLang="en-US"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全面质量管理</a:t>
            </a:r>
          </a:p>
        </p:txBody>
      </p:sp>
      <p:sp>
        <p:nvSpPr>
          <p:cNvPr id="4" name="标题 1">
            <a:extLst>
              <a:ext uri="{FF2B5EF4-FFF2-40B4-BE49-F238E27FC236}">
                <a16:creationId xmlns:a16="http://schemas.microsoft.com/office/drawing/2014/main" id="{22C42321-2569-4573-9501-13AABBB47ADB}"/>
              </a:ext>
            </a:extLst>
          </p:cNvPr>
          <p:cNvSpPr txBox="1"/>
          <p:nvPr/>
        </p:nvSpPr>
        <p:spPr>
          <a:xfrm>
            <a:off x="211992" y="28280"/>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eaLnBrk="1" hangingPunct="1">
              <a:buFontTx/>
            </a:pPr>
            <a:r>
              <a:rPr lang="zh-CN" altLang="en-US" sz="4400" dirty="0">
                <a:latin typeface="隶书" panose="02010509060101010101" pitchFamily="49" charset="-122"/>
              </a:rPr>
              <a:t>主要内容</a:t>
            </a:r>
            <a:endParaRPr lang="zh-CN" altLang="en-US" sz="4400" b="0" kern="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 name="标题 1">
            <a:extLst>
              <a:ext uri="{FF2B5EF4-FFF2-40B4-BE49-F238E27FC236}">
                <a16:creationId xmlns:a16="http://schemas.microsoft.com/office/drawing/2014/main" id="{27A2E6BA-2B6F-4B87-8A4B-40707B4F2D7A}"/>
              </a:ext>
            </a:extLst>
          </p:cNvPr>
          <p:cNvSpPr txBox="1"/>
          <p:nvPr/>
        </p:nvSpPr>
        <p:spPr>
          <a:xfrm>
            <a:off x="0" y="9427"/>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2.</a:t>
            </a:r>
            <a:r>
              <a:rPr lang="zh-CN" altLang="en-US"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 软件需求分析建模</a:t>
            </a:r>
            <a:endParaRPr lang="zh-CN" altLang="en-US" sz="4400" b="0" kern="0" dirty="0">
              <a:solidFill>
                <a:schemeClr val="accent2"/>
              </a:solidFill>
            </a:endParaRPr>
          </a:p>
        </p:txBody>
      </p:sp>
      <p:sp>
        <p:nvSpPr>
          <p:cNvPr id="5" name="文本占位符 92162">
            <a:extLst>
              <a:ext uri="{FF2B5EF4-FFF2-40B4-BE49-F238E27FC236}">
                <a16:creationId xmlns:a16="http://schemas.microsoft.com/office/drawing/2014/main" id="{32B7C80F-9BE7-4717-B427-D03A9B9989CE}"/>
              </a:ext>
            </a:extLst>
          </p:cNvPr>
          <p:cNvSpPr>
            <a:spLocks noGrp="1"/>
          </p:cNvSpPr>
          <p:nvPr/>
        </p:nvSpPr>
        <p:spPr>
          <a:xfrm>
            <a:off x="467904" y="909116"/>
            <a:ext cx="7772400" cy="15230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pPr>
              <a:buClr>
                <a:schemeClr val="tx1"/>
              </a:buClr>
              <a:buSzPct val="90000"/>
              <a:buFont typeface="Wingdings" panose="05000000000000000000" pitchFamily="2" charset="2"/>
              <a:buChar char="Ø"/>
            </a:pPr>
            <a:r>
              <a:rPr lang="zh-CN" altLang="en-US" sz="3600" i="0" dirty="0">
                <a:latin typeface="+mj-ea"/>
                <a:ea typeface="+mj-ea"/>
              </a:rPr>
              <a:t>面向对象分析建模</a:t>
            </a:r>
            <a:endParaRPr lang="en-US" altLang="zh-CN" sz="3600" i="0" dirty="0">
              <a:latin typeface="+mj-ea"/>
              <a:ea typeface="+mj-ea"/>
            </a:endParaRPr>
          </a:p>
          <a:p>
            <a:pPr marL="800100" lvl="1" indent="-342900">
              <a:buClr>
                <a:schemeClr val="tx1"/>
              </a:buClr>
              <a:buSzPct val="90000"/>
              <a:buFont typeface="Wingdings" panose="05000000000000000000" pitchFamily="2" charset="2"/>
              <a:buChar char="ü"/>
            </a:pPr>
            <a:r>
              <a:rPr lang="en-US" altLang="zh-CN" sz="2400" i="0" dirty="0">
                <a:latin typeface="+mj-ea"/>
                <a:ea typeface="+mj-ea"/>
              </a:rPr>
              <a:t>UP (Unified Process)</a:t>
            </a:r>
            <a:endParaRPr lang="zh-CN" altLang="en-US" sz="2400" i="0" dirty="0">
              <a:latin typeface="+mj-ea"/>
              <a:ea typeface="+mj-ea"/>
            </a:endParaRPr>
          </a:p>
        </p:txBody>
      </p:sp>
      <p:pic>
        <p:nvPicPr>
          <p:cNvPr id="6" name="图片 5">
            <a:extLst>
              <a:ext uri="{FF2B5EF4-FFF2-40B4-BE49-F238E27FC236}">
                <a16:creationId xmlns:a16="http://schemas.microsoft.com/office/drawing/2014/main" id="{B893C707-32B1-42F8-BAD2-3197DA601C52}"/>
              </a:ext>
            </a:extLst>
          </p:cNvPr>
          <p:cNvPicPr>
            <a:picLocks noChangeAspect="1"/>
          </p:cNvPicPr>
          <p:nvPr/>
        </p:nvPicPr>
        <p:blipFill>
          <a:blip r:embed="rId2"/>
          <a:stretch>
            <a:fillRect/>
          </a:stretch>
        </p:blipFill>
        <p:spPr>
          <a:xfrm>
            <a:off x="1297462" y="2281858"/>
            <a:ext cx="6199021" cy="3667026"/>
          </a:xfrm>
          <a:prstGeom prst="rect">
            <a:avLst/>
          </a:prstGeom>
        </p:spPr>
      </p:pic>
    </p:spTree>
    <p:extLst>
      <p:ext uri="{BB962C8B-B14F-4D97-AF65-F5344CB8AC3E}">
        <p14:creationId xmlns:p14="http://schemas.microsoft.com/office/powerpoint/2010/main" val="1983231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 name="标题 1">
            <a:extLst>
              <a:ext uri="{FF2B5EF4-FFF2-40B4-BE49-F238E27FC236}">
                <a16:creationId xmlns:a16="http://schemas.microsoft.com/office/drawing/2014/main" id="{27A2E6BA-2B6F-4B87-8A4B-40707B4F2D7A}"/>
              </a:ext>
            </a:extLst>
          </p:cNvPr>
          <p:cNvSpPr txBox="1"/>
          <p:nvPr/>
        </p:nvSpPr>
        <p:spPr>
          <a:xfrm>
            <a:off x="0" y="9427"/>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2.</a:t>
            </a:r>
            <a:r>
              <a:rPr lang="zh-CN" altLang="en-US"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 软件需求分析建模</a:t>
            </a:r>
            <a:endParaRPr lang="zh-CN" altLang="en-US" sz="4400" b="0" kern="0" dirty="0">
              <a:solidFill>
                <a:schemeClr val="accent2"/>
              </a:solidFill>
            </a:endParaRPr>
          </a:p>
        </p:txBody>
      </p:sp>
      <p:sp>
        <p:nvSpPr>
          <p:cNvPr id="5" name="文本占位符 92162">
            <a:extLst>
              <a:ext uri="{FF2B5EF4-FFF2-40B4-BE49-F238E27FC236}">
                <a16:creationId xmlns:a16="http://schemas.microsoft.com/office/drawing/2014/main" id="{32B7C80F-9BE7-4717-B427-D03A9B9989CE}"/>
              </a:ext>
            </a:extLst>
          </p:cNvPr>
          <p:cNvSpPr>
            <a:spLocks noGrp="1"/>
          </p:cNvSpPr>
          <p:nvPr/>
        </p:nvSpPr>
        <p:spPr>
          <a:xfrm>
            <a:off x="346226" y="909695"/>
            <a:ext cx="7772400" cy="988528"/>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pPr>
              <a:buClr>
                <a:schemeClr val="tx1"/>
              </a:buClr>
              <a:buSzPct val="90000"/>
              <a:buFont typeface="Wingdings" panose="05000000000000000000" pitchFamily="2" charset="2"/>
              <a:buChar char="Ø"/>
            </a:pPr>
            <a:r>
              <a:rPr lang="zh-CN" altLang="en-US" sz="3600" i="0" dirty="0">
                <a:latin typeface="+mj-ea"/>
                <a:ea typeface="+mj-ea"/>
              </a:rPr>
              <a:t>面向对象分析建模</a:t>
            </a:r>
            <a:endParaRPr lang="en-US" altLang="zh-CN" sz="3600" i="0" dirty="0">
              <a:latin typeface="+mj-ea"/>
              <a:ea typeface="+mj-ea"/>
            </a:endParaRPr>
          </a:p>
          <a:p>
            <a:pPr marL="800100" lvl="1" indent="-342900">
              <a:buClr>
                <a:schemeClr val="tx1"/>
              </a:buClr>
              <a:buSzPct val="90000"/>
              <a:buFont typeface="Wingdings" panose="05000000000000000000" pitchFamily="2" charset="2"/>
              <a:buChar char="ü"/>
            </a:pPr>
            <a:r>
              <a:rPr lang="en-US" altLang="zh-CN" sz="2400" i="0" dirty="0">
                <a:latin typeface="+mj-ea"/>
                <a:ea typeface="+mj-ea"/>
              </a:rPr>
              <a:t>UML(Unified Modeling Language)</a:t>
            </a:r>
            <a:endParaRPr lang="zh-CN" altLang="en-US" sz="2400" i="0" dirty="0">
              <a:latin typeface="+mj-ea"/>
              <a:ea typeface="+mj-ea"/>
            </a:endParaRPr>
          </a:p>
        </p:txBody>
      </p:sp>
      <p:pic>
        <p:nvPicPr>
          <p:cNvPr id="2" name="图片 1">
            <a:extLst>
              <a:ext uri="{FF2B5EF4-FFF2-40B4-BE49-F238E27FC236}">
                <a16:creationId xmlns:a16="http://schemas.microsoft.com/office/drawing/2014/main" id="{C5388F7C-F87F-4337-8B1D-86E30C4CEE6D}"/>
              </a:ext>
            </a:extLst>
          </p:cNvPr>
          <p:cNvPicPr>
            <a:picLocks noChangeAspect="1"/>
          </p:cNvPicPr>
          <p:nvPr/>
        </p:nvPicPr>
        <p:blipFill>
          <a:blip r:embed="rId2"/>
          <a:stretch>
            <a:fillRect/>
          </a:stretch>
        </p:blipFill>
        <p:spPr>
          <a:xfrm>
            <a:off x="6671624" y="473457"/>
            <a:ext cx="2331821" cy="1742856"/>
          </a:xfrm>
          <a:prstGeom prst="rect">
            <a:avLst/>
          </a:prstGeom>
        </p:spPr>
      </p:pic>
      <p:grpSp>
        <p:nvGrpSpPr>
          <p:cNvPr id="7" name="Group 4">
            <a:extLst>
              <a:ext uri="{FF2B5EF4-FFF2-40B4-BE49-F238E27FC236}">
                <a16:creationId xmlns:a16="http://schemas.microsoft.com/office/drawing/2014/main" id="{D5733260-4BD8-4517-8348-3A1B7B168AB4}"/>
              </a:ext>
            </a:extLst>
          </p:cNvPr>
          <p:cNvGrpSpPr/>
          <p:nvPr/>
        </p:nvGrpSpPr>
        <p:grpSpPr bwMode="auto">
          <a:xfrm>
            <a:off x="680418" y="2177059"/>
            <a:ext cx="6254750" cy="3980674"/>
            <a:chOff x="304800" y="122879"/>
            <a:chExt cx="9368092" cy="6430321"/>
          </a:xfrm>
        </p:grpSpPr>
        <p:sp>
          <p:nvSpPr>
            <p:cNvPr id="8" name="Line 3">
              <a:extLst>
                <a:ext uri="{FF2B5EF4-FFF2-40B4-BE49-F238E27FC236}">
                  <a16:creationId xmlns:a16="http://schemas.microsoft.com/office/drawing/2014/main" id="{8FE40BD1-51F6-4C52-B811-0E7B858A8E89}"/>
                </a:ext>
              </a:extLst>
            </p:cNvPr>
            <p:cNvSpPr>
              <a:spLocks noChangeShapeType="1"/>
            </p:cNvSpPr>
            <p:nvPr/>
          </p:nvSpPr>
          <p:spPr bwMode="auto">
            <a:xfrm>
              <a:off x="2701925" y="182563"/>
              <a:ext cx="0" cy="6335712"/>
            </a:xfrm>
            <a:prstGeom prst="line">
              <a:avLst/>
            </a:prstGeom>
            <a:noFill/>
            <a:ln w="25400">
              <a:solidFill>
                <a:schemeClr val="bg2"/>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sz="1100">
                <a:latin typeface="Times New Roman" panose="02020603050405020304" pitchFamily="18" charset="0"/>
                <a:cs typeface="Times New Roman" panose="02020603050405020304" pitchFamily="18" charset="0"/>
              </a:endParaRPr>
            </a:p>
          </p:txBody>
        </p:sp>
        <p:sp>
          <p:nvSpPr>
            <p:cNvPr id="9" name="Line 4">
              <a:extLst>
                <a:ext uri="{FF2B5EF4-FFF2-40B4-BE49-F238E27FC236}">
                  <a16:creationId xmlns:a16="http://schemas.microsoft.com/office/drawing/2014/main" id="{5E7B028F-C56A-4A67-903D-F39FE78A6FB5}"/>
                </a:ext>
              </a:extLst>
            </p:cNvPr>
            <p:cNvSpPr>
              <a:spLocks noChangeShapeType="1"/>
            </p:cNvSpPr>
            <p:nvPr/>
          </p:nvSpPr>
          <p:spPr bwMode="auto">
            <a:xfrm>
              <a:off x="5181600" y="152400"/>
              <a:ext cx="0" cy="6400800"/>
            </a:xfrm>
            <a:prstGeom prst="line">
              <a:avLst/>
            </a:prstGeom>
            <a:noFill/>
            <a:ln w="25400">
              <a:solidFill>
                <a:schemeClr val="bg2"/>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sz="1100">
                <a:latin typeface="Times New Roman" panose="02020603050405020304" pitchFamily="18" charset="0"/>
                <a:cs typeface="Times New Roman" panose="02020603050405020304" pitchFamily="18" charset="0"/>
              </a:endParaRPr>
            </a:p>
          </p:txBody>
        </p:sp>
        <p:sp>
          <p:nvSpPr>
            <p:cNvPr id="10" name="Rectangle 5">
              <a:extLst>
                <a:ext uri="{FF2B5EF4-FFF2-40B4-BE49-F238E27FC236}">
                  <a16:creationId xmlns:a16="http://schemas.microsoft.com/office/drawing/2014/main" id="{6F21C44E-4455-4354-9EA8-6283BD6088C1}"/>
                </a:ext>
              </a:extLst>
            </p:cNvPr>
            <p:cNvSpPr>
              <a:spLocks noChangeArrowheads="1"/>
            </p:cNvSpPr>
            <p:nvPr/>
          </p:nvSpPr>
          <p:spPr bwMode="auto">
            <a:xfrm>
              <a:off x="304800" y="227016"/>
              <a:ext cx="2146904" cy="397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r>
                <a:rPr lang="en-US" altLang="en-US" sz="1600" b="1" dirty="0">
                  <a:solidFill>
                    <a:srgbClr val="FF0000"/>
                  </a:solidFill>
                  <a:latin typeface="Times New Roman" panose="02020603050405020304" pitchFamily="18" charset="0"/>
                  <a:cs typeface="Times New Roman" panose="02020603050405020304" pitchFamily="18" charset="0"/>
                </a:rPr>
                <a:t>Requirements</a:t>
              </a:r>
            </a:p>
          </p:txBody>
        </p:sp>
        <p:sp>
          <p:nvSpPr>
            <p:cNvPr id="11" name="Rectangle 6">
              <a:extLst>
                <a:ext uri="{FF2B5EF4-FFF2-40B4-BE49-F238E27FC236}">
                  <a16:creationId xmlns:a16="http://schemas.microsoft.com/office/drawing/2014/main" id="{C23A2E18-B7B8-411F-8560-4651161AAF64}"/>
                </a:ext>
              </a:extLst>
            </p:cNvPr>
            <p:cNvSpPr>
              <a:spLocks noChangeArrowheads="1"/>
            </p:cNvSpPr>
            <p:nvPr/>
          </p:nvSpPr>
          <p:spPr bwMode="auto">
            <a:xfrm>
              <a:off x="6843750" y="122879"/>
              <a:ext cx="1444998" cy="397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r>
                <a:rPr lang="en-US" altLang="en-US" sz="1600" b="1" dirty="0">
                  <a:solidFill>
                    <a:srgbClr val="FF0000"/>
                  </a:solidFill>
                  <a:latin typeface="Times New Roman" panose="02020603050405020304" pitchFamily="18" charset="0"/>
                  <a:cs typeface="Times New Roman" panose="02020603050405020304" pitchFamily="18" charset="0"/>
                </a:rPr>
                <a:t>Design</a:t>
              </a:r>
            </a:p>
          </p:txBody>
        </p:sp>
        <p:sp>
          <p:nvSpPr>
            <p:cNvPr id="12" name="Rectangle 7">
              <a:extLst>
                <a:ext uri="{FF2B5EF4-FFF2-40B4-BE49-F238E27FC236}">
                  <a16:creationId xmlns:a16="http://schemas.microsoft.com/office/drawing/2014/main" id="{DED184E5-2B39-4502-9D0A-A6D269AC62EE}"/>
                </a:ext>
              </a:extLst>
            </p:cNvPr>
            <p:cNvSpPr>
              <a:spLocks noChangeArrowheads="1"/>
            </p:cNvSpPr>
            <p:nvPr/>
          </p:nvSpPr>
          <p:spPr bwMode="auto">
            <a:xfrm>
              <a:off x="3109768" y="153433"/>
              <a:ext cx="2097281" cy="397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r>
                <a:rPr lang="en-US" altLang="en-US" sz="1600" b="1" dirty="0">
                  <a:solidFill>
                    <a:srgbClr val="FF0000"/>
                  </a:solidFill>
                  <a:latin typeface="Times New Roman" panose="02020603050405020304" pitchFamily="18" charset="0"/>
                  <a:cs typeface="Times New Roman" panose="02020603050405020304" pitchFamily="18" charset="0"/>
                </a:rPr>
                <a:t>Architecture</a:t>
              </a:r>
              <a:endParaRPr lang="en-US" altLang="en-US" sz="1100" b="1" dirty="0">
                <a:solidFill>
                  <a:srgbClr val="FF0000"/>
                </a:solidFill>
                <a:latin typeface="Times New Roman" panose="02020603050405020304" pitchFamily="18" charset="0"/>
                <a:cs typeface="Times New Roman" panose="02020603050405020304" pitchFamily="18" charset="0"/>
              </a:endParaRPr>
            </a:p>
          </p:txBody>
        </p:sp>
        <p:sp>
          <p:nvSpPr>
            <p:cNvPr id="13" name="Oval 8">
              <a:extLst>
                <a:ext uri="{FF2B5EF4-FFF2-40B4-BE49-F238E27FC236}">
                  <a16:creationId xmlns:a16="http://schemas.microsoft.com/office/drawing/2014/main" id="{F852566C-1DC7-48CA-A657-A6B57F89AEF6}"/>
                </a:ext>
              </a:extLst>
            </p:cNvPr>
            <p:cNvSpPr>
              <a:spLocks noChangeArrowheads="1"/>
            </p:cNvSpPr>
            <p:nvPr/>
          </p:nvSpPr>
          <p:spPr bwMode="auto">
            <a:xfrm>
              <a:off x="527050" y="1895475"/>
              <a:ext cx="1974850" cy="744538"/>
            </a:xfrm>
            <a:prstGeom prst="ellipse">
              <a:avLst/>
            </a:prstGeom>
            <a:solidFill>
              <a:srgbClr val="EAEAEA"/>
            </a:solidFill>
            <a:ln w="25400">
              <a:solidFill>
                <a:schemeClr val="bg2"/>
              </a:solidFill>
              <a:round/>
            </a:ln>
          </p:spPr>
          <p:txBody>
            <a:bodyPr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pPr algn="ctr"/>
              <a:r>
                <a:rPr lang="en-US" altLang="en-US" sz="1100" b="1" dirty="0">
                  <a:solidFill>
                    <a:srgbClr val="FF0000"/>
                  </a:solidFill>
                  <a:latin typeface="Times New Roman" panose="02020603050405020304" pitchFamily="18" charset="0"/>
                  <a:cs typeface="Times New Roman" panose="02020603050405020304" pitchFamily="18" charset="0"/>
                </a:rPr>
                <a:t>UML use case diagrams</a:t>
              </a:r>
            </a:p>
          </p:txBody>
        </p:sp>
        <p:grpSp>
          <p:nvGrpSpPr>
            <p:cNvPr id="14" name="Group 9">
              <a:extLst>
                <a:ext uri="{FF2B5EF4-FFF2-40B4-BE49-F238E27FC236}">
                  <a16:creationId xmlns:a16="http://schemas.microsoft.com/office/drawing/2014/main" id="{A56DC490-02E1-488D-BF17-D73211D61A28}"/>
                </a:ext>
              </a:extLst>
            </p:cNvPr>
            <p:cNvGrpSpPr/>
            <p:nvPr/>
          </p:nvGrpSpPr>
          <p:grpSpPr bwMode="auto">
            <a:xfrm>
              <a:off x="1470025" y="2627313"/>
              <a:ext cx="1163636" cy="366712"/>
              <a:chOff x="554" y="1941"/>
              <a:chExt cx="1048" cy="262"/>
            </a:xfrm>
          </p:grpSpPr>
          <p:sp>
            <p:nvSpPr>
              <p:cNvPr id="67" name="Rectangle 10">
                <a:extLst>
                  <a:ext uri="{FF2B5EF4-FFF2-40B4-BE49-F238E27FC236}">
                    <a16:creationId xmlns:a16="http://schemas.microsoft.com/office/drawing/2014/main" id="{A986FB0F-94E9-4227-88F7-FDEB27C8380C}"/>
                  </a:ext>
                </a:extLst>
              </p:cNvPr>
              <p:cNvSpPr>
                <a:spLocks noChangeArrowheads="1"/>
              </p:cNvSpPr>
              <p:nvPr/>
            </p:nvSpPr>
            <p:spPr bwMode="auto">
              <a:xfrm>
                <a:off x="554" y="1941"/>
                <a:ext cx="952" cy="185"/>
              </a:xfrm>
              <a:prstGeom prst="rect">
                <a:avLst/>
              </a:prstGeom>
              <a:solidFill>
                <a:srgbClr val="C6C6C6"/>
              </a:solidFill>
              <a:ln w="25400">
                <a:solidFill>
                  <a:schemeClr val="bg2"/>
                </a:solidFill>
                <a:miter lim="800000"/>
              </a:ln>
            </p:spPr>
            <p:txBody>
              <a:bodyPr wrap="none"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endParaRPr lang="en-US" altLang="en-US" sz="1100">
                  <a:latin typeface="Times New Roman" panose="02020603050405020304" pitchFamily="18" charset="0"/>
                  <a:cs typeface="Times New Roman" panose="02020603050405020304" pitchFamily="18" charset="0"/>
                </a:endParaRPr>
              </a:p>
            </p:txBody>
          </p:sp>
          <p:sp>
            <p:nvSpPr>
              <p:cNvPr id="68" name="Rectangle 11">
                <a:extLst>
                  <a:ext uri="{FF2B5EF4-FFF2-40B4-BE49-F238E27FC236}">
                    <a16:creationId xmlns:a16="http://schemas.microsoft.com/office/drawing/2014/main" id="{7064F6A8-89EC-462B-845C-3EBE9F04709C}"/>
                  </a:ext>
                </a:extLst>
              </p:cNvPr>
              <p:cNvSpPr>
                <a:spLocks noChangeArrowheads="1"/>
              </p:cNvSpPr>
              <p:nvPr/>
            </p:nvSpPr>
            <p:spPr bwMode="auto">
              <a:xfrm>
                <a:off x="602" y="1979"/>
                <a:ext cx="952" cy="186"/>
              </a:xfrm>
              <a:prstGeom prst="rect">
                <a:avLst/>
              </a:prstGeom>
              <a:solidFill>
                <a:srgbClr val="C6C6C6"/>
              </a:solidFill>
              <a:ln w="25400">
                <a:solidFill>
                  <a:schemeClr val="bg2"/>
                </a:solidFill>
                <a:miter lim="800000"/>
              </a:ln>
            </p:spPr>
            <p:txBody>
              <a:bodyPr wrap="none"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endParaRPr lang="en-US" altLang="en-US" sz="1100">
                  <a:latin typeface="Times New Roman" panose="02020603050405020304" pitchFamily="18" charset="0"/>
                  <a:cs typeface="Times New Roman" panose="02020603050405020304" pitchFamily="18" charset="0"/>
                </a:endParaRPr>
              </a:p>
            </p:txBody>
          </p:sp>
          <p:sp>
            <p:nvSpPr>
              <p:cNvPr id="69" name="Rectangle 12">
                <a:extLst>
                  <a:ext uri="{FF2B5EF4-FFF2-40B4-BE49-F238E27FC236}">
                    <a16:creationId xmlns:a16="http://schemas.microsoft.com/office/drawing/2014/main" id="{91A70B75-D8E4-4D9B-ABE2-28E306A16D27}"/>
                  </a:ext>
                </a:extLst>
              </p:cNvPr>
              <p:cNvSpPr>
                <a:spLocks noChangeArrowheads="1"/>
              </p:cNvSpPr>
              <p:nvPr/>
            </p:nvSpPr>
            <p:spPr bwMode="auto">
              <a:xfrm>
                <a:off x="650" y="2018"/>
                <a:ext cx="952" cy="185"/>
              </a:xfrm>
              <a:prstGeom prst="rect">
                <a:avLst/>
              </a:prstGeom>
              <a:solidFill>
                <a:srgbClr val="C6C6C6"/>
              </a:solidFill>
              <a:ln w="25400">
                <a:solidFill>
                  <a:schemeClr val="bg2"/>
                </a:solidFill>
                <a:miter lim="800000"/>
              </a:ln>
            </p:spPr>
            <p:txBody>
              <a:bodyPr wrap="none"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pPr algn="ctr"/>
                <a:r>
                  <a:rPr lang="en-US" altLang="en-US" sz="1100" b="1">
                    <a:latin typeface="Times New Roman" panose="02020603050405020304" pitchFamily="18" charset="0"/>
                    <a:cs typeface="Times New Roman" panose="02020603050405020304" pitchFamily="18" charset="0"/>
                  </a:rPr>
                  <a:t>Scenarios</a:t>
                </a:r>
              </a:p>
            </p:txBody>
          </p:sp>
        </p:grpSp>
        <p:grpSp>
          <p:nvGrpSpPr>
            <p:cNvPr id="15" name="Group 16">
              <a:extLst>
                <a:ext uri="{FF2B5EF4-FFF2-40B4-BE49-F238E27FC236}">
                  <a16:creationId xmlns:a16="http://schemas.microsoft.com/office/drawing/2014/main" id="{56C7A626-A25B-4730-BA17-2E17F5CD09CD}"/>
                </a:ext>
              </a:extLst>
            </p:cNvPr>
            <p:cNvGrpSpPr/>
            <p:nvPr/>
          </p:nvGrpSpPr>
          <p:grpSpPr bwMode="auto">
            <a:xfrm>
              <a:off x="1011411" y="3765552"/>
              <a:ext cx="1440591" cy="808910"/>
              <a:chOff x="2013" y="559"/>
              <a:chExt cx="1111" cy="494"/>
            </a:xfrm>
          </p:grpSpPr>
          <p:sp>
            <p:nvSpPr>
              <p:cNvPr id="64" name="Rectangle 17">
                <a:extLst>
                  <a:ext uri="{FF2B5EF4-FFF2-40B4-BE49-F238E27FC236}">
                    <a16:creationId xmlns:a16="http://schemas.microsoft.com/office/drawing/2014/main" id="{95D27B26-5726-48CE-9867-A0779A6BC187}"/>
                  </a:ext>
                </a:extLst>
              </p:cNvPr>
              <p:cNvSpPr>
                <a:spLocks noChangeArrowheads="1"/>
              </p:cNvSpPr>
              <p:nvPr/>
            </p:nvSpPr>
            <p:spPr bwMode="auto">
              <a:xfrm>
                <a:off x="2090" y="559"/>
                <a:ext cx="952" cy="293"/>
              </a:xfrm>
              <a:prstGeom prst="rect">
                <a:avLst/>
              </a:prstGeom>
              <a:solidFill>
                <a:srgbClr val="C6C6C6"/>
              </a:solidFill>
              <a:ln w="25400">
                <a:solidFill>
                  <a:schemeClr val="bg2"/>
                </a:solidFill>
                <a:miter lim="800000"/>
              </a:ln>
            </p:spPr>
            <p:txBody>
              <a:bodyPr wrap="none"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endParaRPr lang="en-US" altLang="en-US" sz="1100">
                  <a:latin typeface="Times New Roman" panose="02020603050405020304" pitchFamily="18" charset="0"/>
                  <a:cs typeface="Times New Roman" panose="02020603050405020304" pitchFamily="18" charset="0"/>
                </a:endParaRPr>
              </a:p>
            </p:txBody>
          </p:sp>
          <p:sp>
            <p:nvSpPr>
              <p:cNvPr id="65" name="Rectangle 18">
                <a:extLst>
                  <a:ext uri="{FF2B5EF4-FFF2-40B4-BE49-F238E27FC236}">
                    <a16:creationId xmlns:a16="http://schemas.microsoft.com/office/drawing/2014/main" id="{7B01534E-A852-4197-9288-2ACD14CAAC28}"/>
                  </a:ext>
                </a:extLst>
              </p:cNvPr>
              <p:cNvSpPr>
                <a:spLocks noChangeArrowheads="1"/>
              </p:cNvSpPr>
              <p:nvPr/>
            </p:nvSpPr>
            <p:spPr bwMode="auto">
              <a:xfrm>
                <a:off x="2138" y="619"/>
                <a:ext cx="952" cy="293"/>
              </a:xfrm>
              <a:prstGeom prst="rect">
                <a:avLst/>
              </a:prstGeom>
              <a:solidFill>
                <a:srgbClr val="C6C6C6"/>
              </a:solidFill>
              <a:ln w="25400">
                <a:solidFill>
                  <a:schemeClr val="bg2"/>
                </a:solidFill>
                <a:miter lim="800000"/>
              </a:ln>
            </p:spPr>
            <p:txBody>
              <a:bodyPr wrap="none"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endParaRPr lang="en-US" altLang="en-US" sz="1100">
                  <a:latin typeface="Times New Roman" panose="02020603050405020304" pitchFamily="18" charset="0"/>
                  <a:cs typeface="Times New Roman" panose="02020603050405020304" pitchFamily="18" charset="0"/>
                </a:endParaRPr>
              </a:p>
            </p:txBody>
          </p:sp>
          <p:sp>
            <p:nvSpPr>
              <p:cNvPr id="66" name="Rectangle 19">
                <a:extLst>
                  <a:ext uri="{FF2B5EF4-FFF2-40B4-BE49-F238E27FC236}">
                    <a16:creationId xmlns:a16="http://schemas.microsoft.com/office/drawing/2014/main" id="{FF2EEE7E-3B18-4B39-8F06-43C0CAEE5E06}"/>
                  </a:ext>
                </a:extLst>
              </p:cNvPr>
              <p:cNvSpPr>
                <a:spLocks noChangeArrowheads="1"/>
              </p:cNvSpPr>
              <p:nvPr/>
            </p:nvSpPr>
            <p:spPr bwMode="auto">
              <a:xfrm>
                <a:off x="2013" y="640"/>
                <a:ext cx="1111" cy="413"/>
              </a:xfrm>
              <a:prstGeom prst="rect">
                <a:avLst/>
              </a:prstGeom>
              <a:solidFill>
                <a:srgbClr val="C6C6C6"/>
              </a:solidFill>
              <a:ln w="25400">
                <a:solidFill>
                  <a:schemeClr val="bg2"/>
                </a:solidFill>
                <a:miter lim="800000"/>
              </a:ln>
            </p:spPr>
            <p:txBody>
              <a:bodyPr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pPr algn="ctr"/>
                <a:r>
                  <a:rPr lang="en-US" altLang="en-US" sz="1100" b="1">
                    <a:latin typeface="Times New Roman" panose="02020603050405020304" pitchFamily="18" charset="0"/>
                    <a:cs typeface="Times New Roman" panose="02020603050405020304" pitchFamily="18" charset="0"/>
                  </a:rPr>
                  <a:t>UML activity diagrams</a:t>
                </a:r>
              </a:p>
            </p:txBody>
          </p:sp>
        </p:grpSp>
        <p:grpSp>
          <p:nvGrpSpPr>
            <p:cNvPr id="16" name="Group 20">
              <a:extLst>
                <a:ext uri="{FF2B5EF4-FFF2-40B4-BE49-F238E27FC236}">
                  <a16:creationId xmlns:a16="http://schemas.microsoft.com/office/drawing/2014/main" id="{C16AAD37-19D2-4B7F-BBCE-97CCD08B56E1}"/>
                </a:ext>
              </a:extLst>
            </p:cNvPr>
            <p:cNvGrpSpPr/>
            <p:nvPr/>
          </p:nvGrpSpPr>
          <p:grpSpPr bwMode="auto">
            <a:xfrm>
              <a:off x="7467607" y="5410202"/>
              <a:ext cx="1638981" cy="676275"/>
              <a:chOff x="3242" y="559"/>
              <a:chExt cx="1264" cy="413"/>
            </a:xfrm>
          </p:grpSpPr>
          <p:sp>
            <p:nvSpPr>
              <p:cNvPr id="61" name="Rectangle 21">
                <a:extLst>
                  <a:ext uri="{FF2B5EF4-FFF2-40B4-BE49-F238E27FC236}">
                    <a16:creationId xmlns:a16="http://schemas.microsoft.com/office/drawing/2014/main" id="{1F59CA54-4E14-4B36-BE97-89E519B9BCF9}"/>
                  </a:ext>
                </a:extLst>
              </p:cNvPr>
              <p:cNvSpPr>
                <a:spLocks noChangeArrowheads="1"/>
              </p:cNvSpPr>
              <p:nvPr/>
            </p:nvSpPr>
            <p:spPr bwMode="auto">
              <a:xfrm>
                <a:off x="3242" y="559"/>
                <a:ext cx="952" cy="293"/>
              </a:xfrm>
              <a:prstGeom prst="rect">
                <a:avLst/>
              </a:prstGeom>
              <a:solidFill>
                <a:srgbClr val="C6C6C6"/>
              </a:solidFill>
              <a:ln w="25400">
                <a:solidFill>
                  <a:schemeClr val="bg2"/>
                </a:solidFill>
                <a:miter lim="800000"/>
              </a:ln>
            </p:spPr>
            <p:txBody>
              <a:bodyPr wrap="none"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endParaRPr lang="en-US" altLang="en-US" sz="1100">
                  <a:latin typeface="Times New Roman" panose="02020603050405020304" pitchFamily="18" charset="0"/>
                  <a:cs typeface="Times New Roman" panose="02020603050405020304" pitchFamily="18" charset="0"/>
                </a:endParaRPr>
              </a:p>
            </p:txBody>
          </p:sp>
          <p:sp>
            <p:nvSpPr>
              <p:cNvPr id="62" name="Rectangle 22">
                <a:extLst>
                  <a:ext uri="{FF2B5EF4-FFF2-40B4-BE49-F238E27FC236}">
                    <a16:creationId xmlns:a16="http://schemas.microsoft.com/office/drawing/2014/main" id="{1F8C803B-25CE-4BCF-9B3F-E3988E8464F1}"/>
                  </a:ext>
                </a:extLst>
              </p:cNvPr>
              <p:cNvSpPr>
                <a:spLocks noChangeArrowheads="1"/>
              </p:cNvSpPr>
              <p:nvPr/>
            </p:nvSpPr>
            <p:spPr bwMode="auto">
              <a:xfrm>
                <a:off x="3290" y="619"/>
                <a:ext cx="952" cy="293"/>
              </a:xfrm>
              <a:prstGeom prst="rect">
                <a:avLst/>
              </a:prstGeom>
              <a:solidFill>
                <a:srgbClr val="C6C6C6"/>
              </a:solidFill>
              <a:ln w="25400">
                <a:solidFill>
                  <a:schemeClr val="bg2"/>
                </a:solidFill>
                <a:miter lim="800000"/>
              </a:ln>
            </p:spPr>
            <p:txBody>
              <a:bodyPr wrap="none"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endParaRPr lang="en-US" altLang="en-US" sz="1100">
                  <a:latin typeface="Times New Roman" panose="02020603050405020304" pitchFamily="18" charset="0"/>
                  <a:cs typeface="Times New Roman" panose="02020603050405020304" pitchFamily="18" charset="0"/>
                </a:endParaRPr>
              </a:p>
            </p:txBody>
          </p:sp>
          <p:sp>
            <p:nvSpPr>
              <p:cNvPr id="63" name="Rectangle 23">
                <a:extLst>
                  <a:ext uri="{FF2B5EF4-FFF2-40B4-BE49-F238E27FC236}">
                    <a16:creationId xmlns:a16="http://schemas.microsoft.com/office/drawing/2014/main" id="{BDC4CC51-A412-4442-91F3-99024068F2A0}"/>
                  </a:ext>
                </a:extLst>
              </p:cNvPr>
              <p:cNvSpPr>
                <a:spLocks noChangeArrowheads="1"/>
              </p:cNvSpPr>
              <p:nvPr/>
            </p:nvSpPr>
            <p:spPr bwMode="auto">
              <a:xfrm>
                <a:off x="3338" y="679"/>
                <a:ext cx="1168" cy="293"/>
              </a:xfrm>
              <a:prstGeom prst="rect">
                <a:avLst/>
              </a:prstGeom>
              <a:solidFill>
                <a:srgbClr val="C6C6C6"/>
              </a:solidFill>
              <a:ln w="25400">
                <a:solidFill>
                  <a:schemeClr val="bg2"/>
                </a:solidFill>
                <a:miter lim="800000"/>
              </a:ln>
            </p:spPr>
            <p:txBody>
              <a:bodyPr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pPr algn="ctr"/>
                <a:r>
                  <a:rPr lang="en-US" altLang="en-US" sz="1100" b="1" dirty="0">
                    <a:latin typeface="Times New Roman" panose="02020603050405020304" pitchFamily="18" charset="0"/>
                    <a:cs typeface="Times New Roman" panose="02020603050405020304" pitchFamily="18" charset="0"/>
                  </a:rPr>
                  <a:t>UML state diagrams</a:t>
                </a:r>
              </a:p>
            </p:txBody>
          </p:sp>
        </p:grpSp>
        <p:grpSp>
          <p:nvGrpSpPr>
            <p:cNvPr id="17" name="Group 24">
              <a:extLst>
                <a:ext uri="{FF2B5EF4-FFF2-40B4-BE49-F238E27FC236}">
                  <a16:creationId xmlns:a16="http://schemas.microsoft.com/office/drawing/2014/main" id="{36689D73-97B7-4885-9AD4-443D4FB2EAA6}"/>
                </a:ext>
              </a:extLst>
            </p:cNvPr>
            <p:cNvGrpSpPr/>
            <p:nvPr/>
          </p:nvGrpSpPr>
          <p:grpSpPr bwMode="auto">
            <a:xfrm>
              <a:off x="5465353" y="3200400"/>
              <a:ext cx="1458744" cy="768826"/>
              <a:chOff x="1727" y="1518"/>
              <a:chExt cx="1125" cy="470"/>
            </a:xfrm>
          </p:grpSpPr>
          <p:sp>
            <p:nvSpPr>
              <p:cNvPr id="58" name="Rectangle 25">
                <a:extLst>
                  <a:ext uri="{FF2B5EF4-FFF2-40B4-BE49-F238E27FC236}">
                    <a16:creationId xmlns:a16="http://schemas.microsoft.com/office/drawing/2014/main" id="{78AC48E8-1AA0-4DFF-B52A-83D6C6951916}"/>
                  </a:ext>
                </a:extLst>
              </p:cNvPr>
              <p:cNvSpPr>
                <a:spLocks noChangeArrowheads="1"/>
              </p:cNvSpPr>
              <p:nvPr/>
            </p:nvSpPr>
            <p:spPr bwMode="auto">
              <a:xfrm>
                <a:off x="1802" y="1518"/>
                <a:ext cx="952" cy="351"/>
              </a:xfrm>
              <a:prstGeom prst="rect">
                <a:avLst/>
              </a:prstGeom>
              <a:solidFill>
                <a:srgbClr val="EAEAEA"/>
              </a:solidFill>
              <a:ln w="25400">
                <a:solidFill>
                  <a:schemeClr val="bg2"/>
                </a:solidFill>
                <a:miter lim="800000"/>
              </a:ln>
            </p:spPr>
            <p:txBody>
              <a:bodyPr wrap="none"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endParaRPr lang="en-US" altLang="en-US" sz="1100">
                  <a:latin typeface="Times New Roman" panose="02020603050405020304" pitchFamily="18" charset="0"/>
                  <a:cs typeface="Times New Roman" panose="02020603050405020304" pitchFamily="18" charset="0"/>
                </a:endParaRPr>
              </a:p>
            </p:txBody>
          </p:sp>
          <p:sp>
            <p:nvSpPr>
              <p:cNvPr id="59" name="Rectangle 26">
                <a:extLst>
                  <a:ext uri="{FF2B5EF4-FFF2-40B4-BE49-F238E27FC236}">
                    <a16:creationId xmlns:a16="http://schemas.microsoft.com/office/drawing/2014/main" id="{668CDD2F-05B8-4660-AA7A-ABD30342A092}"/>
                  </a:ext>
                </a:extLst>
              </p:cNvPr>
              <p:cNvSpPr>
                <a:spLocks noChangeArrowheads="1"/>
              </p:cNvSpPr>
              <p:nvPr/>
            </p:nvSpPr>
            <p:spPr bwMode="auto">
              <a:xfrm>
                <a:off x="1850" y="1589"/>
                <a:ext cx="952" cy="351"/>
              </a:xfrm>
              <a:prstGeom prst="rect">
                <a:avLst/>
              </a:prstGeom>
              <a:solidFill>
                <a:srgbClr val="EAEAEA"/>
              </a:solidFill>
              <a:ln w="25400">
                <a:solidFill>
                  <a:schemeClr val="bg2"/>
                </a:solidFill>
                <a:miter lim="800000"/>
              </a:ln>
            </p:spPr>
            <p:txBody>
              <a:bodyPr wrap="none"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endParaRPr lang="en-US" altLang="en-US" sz="1100">
                  <a:latin typeface="Times New Roman" panose="02020603050405020304" pitchFamily="18" charset="0"/>
                  <a:cs typeface="Times New Roman" panose="02020603050405020304" pitchFamily="18" charset="0"/>
                </a:endParaRPr>
              </a:p>
            </p:txBody>
          </p:sp>
          <p:sp>
            <p:nvSpPr>
              <p:cNvPr id="60" name="Rectangle 27">
                <a:extLst>
                  <a:ext uri="{FF2B5EF4-FFF2-40B4-BE49-F238E27FC236}">
                    <a16:creationId xmlns:a16="http://schemas.microsoft.com/office/drawing/2014/main" id="{2E77D02B-A723-4E0A-B95B-DCC69CB7BEE4}"/>
                  </a:ext>
                </a:extLst>
              </p:cNvPr>
              <p:cNvSpPr>
                <a:spLocks noChangeArrowheads="1"/>
              </p:cNvSpPr>
              <p:nvPr/>
            </p:nvSpPr>
            <p:spPr bwMode="auto">
              <a:xfrm>
                <a:off x="1727" y="1526"/>
                <a:ext cx="1125" cy="462"/>
              </a:xfrm>
              <a:prstGeom prst="rect">
                <a:avLst/>
              </a:prstGeom>
              <a:solidFill>
                <a:srgbClr val="EAEAEA"/>
              </a:solidFill>
              <a:ln w="25400">
                <a:solidFill>
                  <a:schemeClr val="bg2"/>
                </a:solidFill>
                <a:miter lim="800000"/>
              </a:ln>
            </p:spPr>
            <p:txBody>
              <a:bodyPr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pPr algn="ctr"/>
                <a:r>
                  <a:rPr lang="en-US" altLang="en-US" sz="1100" b="1">
                    <a:latin typeface="Times New Roman" panose="02020603050405020304" pitchFamily="18" charset="0"/>
                    <a:cs typeface="Times New Roman" panose="02020603050405020304" pitchFamily="18" charset="0"/>
                  </a:rPr>
                  <a:t>UML class diagrams</a:t>
                </a:r>
              </a:p>
            </p:txBody>
          </p:sp>
        </p:grpSp>
        <p:grpSp>
          <p:nvGrpSpPr>
            <p:cNvPr id="18" name="Group 31">
              <a:extLst>
                <a:ext uri="{FF2B5EF4-FFF2-40B4-BE49-F238E27FC236}">
                  <a16:creationId xmlns:a16="http://schemas.microsoft.com/office/drawing/2014/main" id="{2FDC3741-799E-4437-B00B-8D1C3427AF2D}"/>
                </a:ext>
              </a:extLst>
            </p:cNvPr>
            <p:cNvGrpSpPr/>
            <p:nvPr/>
          </p:nvGrpSpPr>
          <p:grpSpPr bwMode="auto">
            <a:xfrm>
              <a:off x="7543805" y="2819400"/>
              <a:ext cx="1882753" cy="806450"/>
              <a:chOff x="2906" y="1518"/>
              <a:chExt cx="1452" cy="493"/>
            </a:xfrm>
          </p:grpSpPr>
          <p:sp>
            <p:nvSpPr>
              <p:cNvPr id="55" name="Rectangle 32">
                <a:extLst>
                  <a:ext uri="{FF2B5EF4-FFF2-40B4-BE49-F238E27FC236}">
                    <a16:creationId xmlns:a16="http://schemas.microsoft.com/office/drawing/2014/main" id="{D35795F5-8EC5-437B-A739-20C1E8D7CFBE}"/>
                  </a:ext>
                </a:extLst>
              </p:cNvPr>
              <p:cNvSpPr>
                <a:spLocks noChangeArrowheads="1"/>
              </p:cNvSpPr>
              <p:nvPr/>
            </p:nvSpPr>
            <p:spPr bwMode="auto">
              <a:xfrm>
                <a:off x="2906" y="1518"/>
                <a:ext cx="952" cy="351"/>
              </a:xfrm>
              <a:prstGeom prst="rect">
                <a:avLst/>
              </a:prstGeom>
              <a:solidFill>
                <a:srgbClr val="EAEAEA"/>
              </a:solidFill>
              <a:ln w="25400">
                <a:solidFill>
                  <a:schemeClr val="bg2"/>
                </a:solidFill>
                <a:miter lim="800000"/>
              </a:ln>
            </p:spPr>
            <p:txBody>
              <a:bodyPr wrap="none"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endParaRPr lang="en-US" altLang="en-US" sz="110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34128739-FD6A-4260-9CB8-4F205EABDE30}"/>
                  </a:ext>
                </a:extLst>
              </p:cNvPr>
              <p:cNvSpPr>
                <a:spLocks noChangeArrowheads="1"/>
              </p:cNvSpPr>
              <p:nvPr/>
            </p:nvSpPr>
            <p:spPr bwMode="auto">
              <a:xfrm>
                <a:off x="2954" y="1589"/>
                <a:ext cx="952" cy="351"/>
              </a:xfrm>
              <a:prstGeom prst="rect">
                <a:avLst/>
              </a:prstGeom>
              <a:solidFill>
                <a:srgbClr val="EAEAEA"/>
              </a:solidFill>
              <a:ln w="25400">
                <a:solidFill>
                  <a:schemeClr val="bg2"/>
                </a:solidFill>
                <a:miter lim="800000"/>
              </a:ln>
            </p:spPr>
            <p:txBody>
              <a:bodyPr wrap="none"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endParaRPr lang="en-US" altLang="en-US" sz="1100">
                  <a:latin typeface="Times New Roman" panose="02020603050405020304" pitchFamily="18" charset="0"/>
                  <a:cs typeface="Times New Roman" panose="02020603050405020304" pitchFamily="18" charset="0"/>
                </a:endParaRPr>
              </a:p>
            </p:txBody>
          </p:sp>
          <p:sp>
            <p:nvSpPr>
              <p:cNvPr id="57" name="Rectangle 34">
                <a:extLst>
                  <a:ext uri="{FF2B5EF4-FFF2-40B4-BE49-F238E27FC236}">
                    <a16:creationId xmlns:a16="http://schemas.microsoft.com/office/drawing/2014/main" id="{4D8243B5-2469-4422-A1AA-05E45C9E5C18}"/>
                  </a:ext>
                </a:extLst>
              </p:cNvPr>
              <p:cNvSpPr>
                <a:spLocks noChangeArrowheads="1"/>
              </p:cNvSpPr>
              <p:nvPr/>
            </p:nvSpPr>
            <p:spPr bwMode="auto">
              <a:xfrm>
                <a:off x="3002" y="1660"/>
                <a:ext cx="1356" cy="351"/>
              </a:xfrm>
              <a:prstGeom prst="rect">
                <a:avLst/>
              </a:prstGeom>
              <a:solidFill>
                <a:srgbClr val="EAEAEA"/>
              </a:solidFill>
              <a:ln w="25400">
                <a:solidFill>
                  <a:schemeClr val="bg2"/>
                </a:solidFill>
                <a:miter lim="800000"/>
              </a:ln>
            </p:spPr>
            <p:txBody>
              <a:bodyPr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pPr algn="ctr"/>
                <a:r>
                  <a:rPr lang="en-US" altLang="en-US" sz="1100" b="1">
                    <a:latin typeface="Times New Roman" panose="02020603050405020304" pitchFamily="18" charset="0"/>
                    <a:cs typeface="Times New Roman" panose="02020603050405020304" pitchFamily="18" charset="0"/>
                  </a:rPr>
                  <a:t>UML object diagrams</a:t>
                </a:r>
              </a:p>
            </p:txBody>
          </p:sp>
        </p:grpSp>
        <p:grpSp>
          <p:nvGrpSpPr>
            <p:cNvPr id="19" name="Group 35">
              <a:extLst>
                <a:ext uri="{FF2B5EF4-FFF2-40B4-BE49-F238E27FC236}">
                  <a16:creationId xmlns:a16="http://schemas.microsoft.com/office/drawing/2014/main" id="{22D2A7FA-9D61-4114-A845-1E515DF6B432}"/>
                </a:ext>
              </a:extLst>
            </p:cNvPr>
            <p:cNvGrpSpPr/>
            <p:nvPr/>
          </p:nvGrpSpPr>
          <p:grpSpPr bwMode="auto">
            <a:xfrm>
              <a:off x="5464178" y="981079"/>
              <a:ext cx="1358902" cy="1119189"/>
              <a:chOff x="1802" y="2670"/>
              <a:chExt cx="1048" cy="684"/>
            </a:xfrm>
          </p:grpSpPr>
          <p:sp>
            <p:nvSpPr>
              <p:cNvPr id="52" name="Rectangle 36">
                <a:extLst>
                  <a:ext uri="{FF2B5EF4-FFF2-40B4-BE49-F238E27FC236}">
                    <a16:creationId xmlns:a16="http://schemas.microsoft.com/office/drawing/2014/main" id="{0D23B540-7745-49F5-8316-15A1C0426D51}"/>
                  </a:ext>
                </a:extLst>
              </p:cNvPr>
              <p:cNvSpPr>
                <a:spLocks noChangeArrowheads="1"/>
              </p:cNvSpPr>
              <p:nvPr/>
            </p:nvSpPr>
            <p:spPr bwMode="auto">
              <a:xfrm>
                <a:off x="1802" y="2670"/>
                <a:ext cx="952" cy="487"/>
              </a:xfrm>
              <a:prstGeom prst="rect">
                <a:avLst/>
              </a:prstGeom>
              <a:solidFill>
                <a:srgbClr val="C6C6C6"/>
              </a:solidFill>
              <a:ln w="25400">
                <a:solidFill>
                  <a:schemeClr val="bg2"/>
                </a:solidFill>
                <a:miter lim="800000"/>
              </a:ln>
            </p:spPr>
            <p:txBody>
              <a:bodyPr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endParaRPr lang="en-US" altLang="en-US" sz="1100">
                  <a:latin typeface="Times New Roman" panose="02020603050405020304" pitchFamily="18" charset="0"/>
                  <a:cs typeface="Times New Roman" panose="02020603050405020304" pitchFamily="18" charset="0"/>
                </a:endParaRPr>
              </a:p>
            </p:txBody>
          </p:sp>
          <p:sp>
            <p:nvSpPr>
              <p:cNvPr id="53" name="Rectangle 37">
                <a:extLst>
                  <a:ext uri="{FF2B5EF4-FFF2-40B4-BE49-F238E27FC236}">
                    <a16:creationId xmlns:a16="http://schemas.microsoft.com/office/drawing/2014/main" id="{E59FD49D-E60C-40B8-A49C-1DEC98DD2512}"/>
                  </a:ext>
                </a:extLst>
              </p:cNvPr>
              <p:cNvSpPr>
                <a:spLocks noChangeArrowheads="1"/>
              </p:cNvSpPr>
              <p:nvPr/>
            </p:nvSpPr>
            <p:spPr bwMode="auto">
              <a:xfrm>
                <a:off x="1850" y="2769"/>
                <a:ext cx="952" cy="486"/>
              </a:xfrm>
              <a:prstGeom prst="rect">
                <a:avLst/>
              </a:prstGeom>
              <a:solidFill>
                <a:srgbClr val="C6C6C6"/>
              </a:solidFill>
              <a:ln w="25400">
                <a:solidFill>
                  <a:schemeClr val="bg2"/>
                </a:solidFill>
                <a:miter lim="800000"/>
              </a:ln>
            </p:spPr>
            <p:txBody>
              <a:bodyPr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endParaRPr lang="en-US" altLang="en-US" sz="1100">
                  <a:latin typeface="Times New Roman" panose="02020603050405020304" pitchFamily="18" charset="0"/>
                  <a:cs typeface="Times New Roman" panose="02020603050405020304" pitchFamily="18" charset="0"/>
                </a:endParaRPr>
              </a:p>
            </p:txBody>
          </p:sp>
          <p:sp>
            <p:nvSpPr>
              <p:cNvPr id="54" name="Rectangle 38">
                <a:extLst>
                  <a:ext uri="{FF2B5EF4-FFF2-40B4-BE49-F238E27FC236}">
                    <a16:creationId xmlns:a16="http://schemas.microsoft.com/office/drawing/2014/main" id="{A01C6C91-0F66-4A13-A853-D0BA05F862BA}"/>
                  </a:ext>
                </a:extLst>
              </p:cNvPr>
              <p:cNvSpPr>
                <a:spLocks noChangeArrowheads="1"/>
              </p:cNvSpPr>
              <p:nvPr/>
            </p:nvSpPr>
            <p:spPr bwMode="auto">
              <a:xfrm>
                <a:off x="1877" y="2867"/>
                <a:ext cx="973" cy="487"/>
              </a:xfrm>
              <a:prstGeom prst="rect">
                <a:avLst/>
              </a:prstGeom>
              <a:solidFill>
                <a:srgbClr val="C6C6C6"/>
              </a:solidFill>
              <a:ln w="25400">
                <a:solidFill>
                  <a:schemeClr val="bg2"/>
                </a:solidFill>
                <a:miter lim="800000"/>
              </a:ln>
            </p:spPr>
            <p:txBody>
              <a:bodyPr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pPr algn="ctr"/>
                <a:r>
                  <a:rPr lang="en-US" altLang="en-US" sz="1100" b="1" dirty="0">
                    <a:latin typeface="Times New Roman" panose="02020603050405020304" pitchFamily="18" charset="0"/>
                    <a:cs typeface="Times New Roman" panose="02020603050405020304" pitchFamily="18" charset="0"/>
                  </a:rPr>
                  <a:t>UML sequence diagrams</a:t>
                </a:r>
              </a:p>
            </p:txBody>
          </p:sp>
        </p:grpSp>
        <p:grpSp>
          <p:nvGrpSpPr>
            <p:cNvPr id="20" name="Group 39">
              <a:extLst>
                <a:ext uri="{FF2B5EF4-FFF2-40B4-BE49-F238E27FC236}">
                  <a16:creationId xmlns:a16="http://schemas.microsoft.com/office/drawing/2014/main" id="{3F647BC1-EA19-4A58-887F-1F8C5ABB79CE}"/>
                </a:ext>
              </a:extLst>
            </p:cNvPr>
            <p:cNvGrpSpPr/>
            <p:nvPr/>
          </p:nvGrpSpPr>
          <p:grpSpPr bwMode="auto">
            <a:xfrm>
              <a:off x="7169144" y="980778"/>
              <a:ext cx="2503748" cy="1044133"/>
              <a:chOff x="2906" y="2664"/>
              <a:chExt cx="1666" cy="638"/>
            </a:xfrm>
          </p:grpSpPr>
          <p:sp>
            <p:nvSpPr>
              <p:cNvPr id="49" name="Rectangle 40">
                <a:extLst>
                  <a:ext uri="{FF2B5EF4-FFF2-40B4-BE49-F238E27FC236}">
                    <a16:creationId xmlns:a16="http://schemas.microsoft.com/office/drawing/2014/main" id="{BE6B36CF-3E37-4442-812C-6904B4A28B3F}"/>
                  </a:ext>
                </a:extLst>
              </p:cNvPr>
              <p:cNvSpPr>
                <a:spLocks noChangeArrowheads="1"/>
              </p:cNvSpPr>
              <p:nvPr/>
            </p:nvSpPr>
            <p:spPr bwMode="auto">
              <a:xfrm>
                <a:off x="2906" y="2670"/>
                <a:ext cx="1040" cy="460"/>
              </a:xfrm>
              <a:prstGeom prst="rect">
                <a:avLst/>
              </a:prstGeom>
              <a:solidFill>
                <a:srgbClr val="C6C6C6"/>
              </a:solidFill>
              <a:ln w="25400">
                <a:solidFill>
                  <a:schemeClr val="bg2"/>
                </a:solidFill>
                <a:miter lim="800000"/>
              </a:ln>
            </p:spPr>
            <p:txBody>
              <a:bodyPr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endParaRPr lang="en-US" altLang="en-US" sz="1100">
                  <a:latin typeface="Times New Roman" panose="02020603050405020304" pitchFamily="18" charset="0"/>
                  <a:cs typeface="Times New Roman" panose="02020603050405020304" pitchFamily="18" charset="0"/>
                </a:endParaRPr>
              </a:p>
            </p:txBody>
          </p:sp>
          <p:sp>
            <p:nvSpPr>
              <p:cNvPr id="50" name="Rectangle 41">
                <a:extLst>
                  <a:ext uri="{FF2B5EF4-FFF2-40B4-BE49-F238E27FC236}">
                    <a16:creationId xmlns:a16="http://schemas.microsoft.com/office/drawing/2014/main" id="{359B8C02-0DA6-484F-90FA-7EA89C932FCE}"/>
                  </a:ext>
                </a:extLst>
              </p:cNvPr>
              <p:cNvSpPr>
                <a:spLocks noChangeArrowheads="1"/>
              </p:cNvSpPr>
              <p:nvPr/>
            </p:nvSpPr>
            <p:spPr bwMode="auto">
              <a:xfrm>
                <a:off x="2958" y="2764"/>
                <a:ext cx="1040" cy="459"/>
              </a:xfrm>
              <a:prstGeom prst="rect">
                <a:avLst/>
              </a:prstGeom>
              <a:solidFill>
                <a:srgbClr val="C6C6C6"/>
              </a:solidFill>
              <a:ln w="25400">
                <a:solidFill>
                  <a:schemeClr val="bg2"/>
                </a:solidFill>
                <a:miter lim="800000"/>
              </a:ln>
            </p:spPr>
            <p:txBody>
              <a:bodyPr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endParaRPr lang="en-US" altLang="en-US" sz="1100">
                  <a:latin typeface="Times New Roman" panose="02020603050405020304" pitchFamily="18" charset="0"/>
                  <a:cs typeface="Times New Roman" panose="02020603050405020304" pitchFamily="18" charset="0"/>
                </a:endParaRPr>
              </a:p>
            </p:txBody>
          </p:sp>
          <p:sp>
            <p:nvSpPr>
              <p:cNvPr id="51" name="Rectangle 42">
                <a:extLst>
                  <a:ext uri="{FF2B5EF4-FFF2-40B4-BE49-F238E27FC236}">
                    <a16:creationId xmlns:a16="http://schemas.microsoft.com/office/drawing/2014/main" id="{635A30BC-108C-4615-9A60-4BE61A3E130C}"/>
                  </a:ext>
                </a:extLst>
              </p:cNvPr>
              <p:cNvSpPr>
                <a:spLocks noChangeArrowheads="1"/>
              </p:cNvSpPr>
              <p:nvPr/>
            </p:nvSpPr>
            <p:spPr bwMode="auto">
              <a:xfrm>
                <a:off x="3010" y="2664"/>
                <a:ext cx="1562" cy="638"/>
              </a:xfrm>
              <a:prstGeom prst="rect">
                <a:avLst/>
              </a:prstGeom>
              <a:solidFill>
                <a:srgbClr val="C6C6C6"/>
              </a:solidFill>
              <a:ln w="25400">
                <a:solidFill>
                  <a:schemeClr val="bg2"/>
                </a:solidFill>
                <a:miter lim="800000"/>
              </a:ln>
            </p:spPr>
            <p:txBody>
              <a:bodyPr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pPr algn="ctr"/>
                <a:r>
                  <a:rPr lang="en-US" altLang="en-US" sz="1100" b="1">
                    <a:latin typeface="Times New Roman" panose="02020603050405020304" pitchFamily="18" charset="0"/>
                    <a:cs typeface="Times New Roman" panose="02020603050405020304" pitchFamily="18" charset="0"/>
                  </a:rPr>
                  <a:t>UML communication diagrams</a:t>
                </a:r>
              </a:p>
            </p:txBody>
          </p:sp>
        </p:grpSp>
        <p:grpSp>
          <p:nvGrpSpPr>
            <p:cNvPr id="21" name="Group 43">
              <a:extLst>
                <a:ext uri="{FF2B5EF4-FFF2-40B4-BE49-F238E27FC236}">
                  <a16:creationId xmlns:a16="http://schemas.microsoft.com/office/drawing/2014/main" id="{14600AB7-B3AC-4839-B2C5-A9EDEFF2E10B}"/>
                </a:ext>
              </a:extLst>
            </p:cNvPr>
            <p:cNvGrpSpPr/>
            <p:nvPr/>
          </p:nvGrpSpPr>
          <p:grpSpPr bwMode="auto">
            <a:xfrm>
              <a:off x="7467602" y="3809999"/>
              <a:ext cx="1958086" cy="1074737"/>
              <a:chOff x="4490" y="635"/>
              <a:chExt cx="1476" cy="647"/>
            </a:xfrm>
          </p:grpSpPr>
          <p:sp>
            <p:nvSpPr>
              <p:cNvPr id="46" name="Rectangle 44">
                <a:extLst>
                  <a:ext uri="{FF2B5EF4-FFF2-40B4-BE49-F238E27FC236}">
                    <a16:creationId xmlns:a16="http://schemas.microsoft.com/office/drawing/2014/main" id="{5F7F81ED-B2FD-4623-99C5-5E61AC458E39}"/>
                  </a:ext>
                </a:extLst>
              </p:cNvPr>
              <p:cNvSpPr>
                <a:spLocks noChangeArrowheads="1"/>
              </p:cNvSpPr>
              <p:nvPr/>
            </p:nvSpPr>
            <p:spPr bwMode="auto">
              <a:xfrm>
                <a:off x="4490" y="635"/>
                <a:ext cx="1040" cy="460"/>
              </a:xfrm>
              <a:prstGeom prst="rect">
                <a:avLst/>
              </a:prstGeom>
              <a:solidFill>
                <a:srgbClr val="EAEAEA"/>
              </a:solidFill>
              <a:ln w="25400">
                <a:solidFill>
                  <a:schemeClr val="bg2"/>
                </a:solidFill>
                <a:miter lim="800000"/>
              </a:ln>
            </p:spPr>
            <p:txBody>
              <a:bodyPr wrap="none"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endParaRPr lang="en-US" altLang="en-US" sz="1100">
                  <a:latin typeface="Times New Roman" panose="02020603050405020304" pitchFamily="18" charset="0"/>
                  <a:cs typeface="Times New Roman" panose="02020603050405020304" pitchFamily="18" charset="0"/>
                </a:endParaRPr>
              </a:p>
            </p:txBody>
          </p:sp>
          <p:sp>
            <p:nvSpPr>
              <p:cNvPr id="47" name="Rectangle 45">
                <a:extLst>
                  <a:ext uri="{FF2B5EF4-FFF2-40B4-BE49-F238E27FC236}">
                    <a16:creationId xmlns:a16="http://schemas.microsoft.com/office/drawing/2014/main" id="{971027B5-2B4A-4162-9CE8-5C38D568DCC4}"/>
                  </a:ext>
                </a:extLst>
              </p:cNvPr>
              <p:cNvSpPr>
                <a:spLocks noChangeArrowheads="1"/>
              </p:cNvSpPr>
              <p:nvPr/>
            </p:nvSpPr>
            <p:spPr bwMode="auto">
              <a:xfrm>
                <a:off x="4542" y="729"/>
                <a:ext cx="1040" cy="459"/>
              </a:xfrm>
              <a:prstGeom prst="rect">
                <a:avLst/>
              </a:prstGeom>
              <a:solidFill>
                <a:srgbClr val="EAEAEA"/>
              </a:solidFill>
              <a:ln w="25400">
                <a:solidFill>
                  <a:schemeClr val="bg2"/>
                </a:solidFill>
                <a:miter lim="800000"/>
              </a:ln>
            </p:spPr>
            <p:txBody>
              <a:bodyPr wrap="none"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endParaRPr lang="en-US" altLang="en-US" sz="1100">
                  <a:latin typeface="Times New Roman" panose="02020603050405020304" pitchFamily="18" charset="0"/>
                  <a:cs typeface="Times New Roman" panose="02020603050405020304" pitchFamily="18" charset="0"/>
                </a:endParaRPr>
              </a:p>
            </p:txBody>
          </p:sp>
          <p:sp>
            <p:nvSpPr>
              <p:cNvPr id="48" name="Rectangle 46">
                <a:extLst>
                  <a:ext uri="{FF2B5EF4-FFF2-40B4-BE49-F238E27FC236}">
                    <a16:creationId xmlns:a16="http://schemas.microsoft.com/office/drawing/2014/main" id="{2F1F9225-DC0A-4628-A967-237BB3961161}"/>
                  </a:ext>
                </a:extLst>
              </p:cNvPr>
              <p:cNvSpPr>
                <a:spLocks noChangeArrowheads="1"/>
              </p:cNvSpPr>
              <p:nvPr/>
            </p:nvSpPr>
            <p:spPr bwMode="auto">
              <a:xfrm>
                <a:off x="4594" y="822"/>
                <a:ext cx="1372" cy="460"/>
              </a:xfrm>
              <a:prstGeom prst="rect">
                <a:avLst/>
              </a:prstGeom>
              <a:solidFill>
                <a:srgbClr val="EAEAEA"/>
              </a:solidFill>
              <a:ln w="25400">
                <a:solidFill>
                  <a:schemeClr val="bg2"/>
                </a:solidFill>
                <a:miter lim="800000"/>
              </a:ln>
            </p:spPr>
            <p:txBody>
              <a:bodyPr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pPr algn="ctr"/>
                <a:r>
                  <a:rPr lang="en-US" altLang="en-US" sz="1100" b="1" dirty="0">
                    <a:latin typeface="Times New Roman" panose="02020603050405020304" pitchFamily="18" charset="0"/>
                    <a:cs typeface="Times New Roman" panose="02020603050405020304" pitchFamily="18" charset="0"/>
                  </a:rPr>
                  <a:t>UML package diagrams</a:t>
                </a:r>
              </a:p>
            </p:txBody>
          </p:sp>
        </p:grpSp>
        <p:grpSp>
          <p:nvGrpSpPr>
            <p:cNvPr id="22" name="Group 47">
              <a:extLst>
                <a:ext uri="{FF2B5EF4-FFF2-40B4-BE49-F238E27FC236}">
                  <a16:creationId xmlns:a16="http://schemas.microsoft.com/office/drawing/2014/main" id="{D027E9F5-207D-41B1-8CC0-5EB1DA122148}"/>
                </a:ext>
              </a:extLst>
            </p:cNvPr>
            <p:cNvGrpSpPr/>
            <p:nvPr/>
          </p:nvGrpSpPr>
          <p:grpSpPr bwMode="auto">
            <a:xfrm>
              <a:off x="3117852" y="3190878"/>
              <a:ext cx="1517650" cy="1073151"/>
              <a:chOff x="4490" y="1518"/>
              <a:chExt cx="1144" cy="646"/>
            </a:xfrm>
          </p:grpSpPr>
          <p:sp>
            <p:nvSpPr>
              <p:cNvPr id="43" name="Rectangle 48">
                <a:extLst>
                  <a:ext uri="{FF2B5EF4-FFF2-40B4-BE49-F238E27FC236}">
                    <a16:creationId xmlns:a16="http://schemas.microsoft.com/office/drawing/2014/main" id="{7349FC17-112D-4CC8-B393-460C78280143}"/>
                  </a:ext>
                </a:extLst>
              </p:cNvPr>
              <p:cNvSpPr>
                <a:spLocks noChangeArrowheads="1"/>
              </p:cNvSpPr>
              <p:nvPr/>
            </p:nvSpPr>
            <p:spPr bwMode="auto">
              <a:xfrm>
                <a:off x="4490" y="1518"/>
                <a:ext cx="1040" cy="460"/>
              </a:xfrm>
              <a:prstGeom prst="rect">
                <a:avLst/>
              </a:prstGeom>
              <a:solidFill>
                <a:srgbClr val="EAEAEA"/>
              </a:solidFill>
              <a:ln w="25400">
                <a:solidFill>
                  <a:schemeClr val="bg2"/>
                </a:solidFill>
                <a:miter lim="800000"/>
              </a:ln>
            </p:spPr>
            <p:txBody>
              <a:bodyPr wrap="none"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endParaRPr lang="en-US" altLang="en-US" sz="1100">
                  <a:latin typeface="Times New Roman" panose="02020603050405020304" pitchFamily="18" charset="0"/>
                  <a:cs typeface="Times New Roman" panose="02020603050405020304" pitchFamily="18" charset="0"/>
                </a:endParaRPr>
              </a:p>
            </p:txBody>
          </p:sp>
          <p:sp>
            <p:nvSpPr>
              <p:cNvPr id="44" name="Rectangle 49">
                <a:extLst>
                  <a:ext uri="{FF2B5EF4-FFF2-40B4-BE49-F238E27FC236}">
                    <a16:creationId xmlns:a16="http://schemas.microsoft.com/office/drawing/2014/main" id="{B576DD81-0F70-490A-A37E-00F30EB28F3B}"/>
                  </a:ext>
                </a:extLst>
              </p:cNvPr>
              <p:cNvSpPr>
                <a:spLocks noChangeArrowheads="1"/>
              </p:cNvSpPr>
              <p:nvPr/>
            </p:nvSpPr>
            <p:spPr bwMode="auto">
              <a:xfrm>
                <a:off x="4542" y="1612"/>
                <a:ext cx="1040" cy="458"/>
              </a:xfrm>
              <a:prstGeom prst="rect">
                <a:avLst/>
              </a:prstGeom>
              <a:solidFill>
                <a:srgbClr val="EAEAEA"/>
              </a:solidFill>
              <a:ln w="25400">
                <a:solidFill>
                  <a:schemeClr val="bg2"/>
                </a:solidFill>
                <a:miter lim="800000"/>
              </a:ln>
            </p:spPr>
            <p:txBody>
              <a:bodyPr wrap="none"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endParaRPr lang="en-US" altLang="en-US" sz="1100">
                  <a:latin typeface="Times New Roman" panose="02020603050405020304" pitchFamily="18" charset="0"/>
                  <a:cs typeface="Times New Roman" panose="02020603050405020304" pitchFamily="18" charset="0"/>
                </a:endParaRPr>
              </a:p>
            </p:txBody>
          </p:sp>
          <p:sp>
            <p:nvSpPr>
              <p:cNvPr id="45" name="Rectangle 50">
                <a:extLst>
                  <a:ext uri="{FF2B5EF4-FFF2-40B4-BE49-F238E27FC236}">
                    <a16:creationId xmlns:a16="http://schemas.microsoft.com/office/drawing/2014/main" id="{A77A2F3F-6E57-482F-86FC-A854E99B5117}"/>
                  </a:ext>
                </a:extLst>
              </p:cNvPr>
              <p:cNvSpPr>
                <a:spLocks noChangeArrowheads="1"/>
              </p:cNvSpPr>
              <p:nvPr/>
            </p:nvSpPr>
            <p:spPr bwMode="auto">
              <a:xfrm>
                <a:off x="4594" y="1704"/>
                <a:ext cx="1040" cy="460"/>
              </a:xfrm>
              <a:prstGeom prst="rect">
                <a:avLst/>
              </a:prstGeom>
              <a:solidFill>
                <a:srgbClr val="EAEAEA"/>
              </a:solidFill>
              <a:ln w="25400">
                <a:solidFill>
                  <a:schemeClr val="bg2"/>
                </a:solidFill>
                <a:miter lim="800000"/>
              </a:ln>
            </p:spPr>
            <p:txBody>
              <a:bodyPr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pPr algn="ctr"/>
                <a:r>
                  <a:rPr lang="en-US" altLang="en-US" sz="1100" b="1">
                    <a:latin typeface="Times New Roman" panose="02020603050405020304" pitchFamily="18" charset="0"/>
                    <a:ea typeface="楷体_GB2312" panose="02010609030101010101" pitchFamily="49" charset="-122"/>
                    <a:cs typeface="Times New Roman" panose="02020603050405020304" pitchFamily="18" charset="0"/>
                  </a:rPr>
                  <a:t>UML component diagrams</a:t>
                </a:r>
              </a:p>
            </p:txBody>
          </p:sp>
        </p:grpSp>
        <p:grpSp>
          <p:nvGrpSpPr>
            <p:cNvPr id="23" name="Group 51">
              <a:extLst>
                <a:ext uri="{FF2B5EF4-FFF2-40B4-BE49-F238E27FC236}">
                  <a16:creationId xmlns:a16="http://schemas.microsoft.com/office/drawing/2014/main" id="{6CD7C100-FD9E-46CE-984E-C3D32235103C}"/>
                </a:ext>
              </a:extLst>
            </p:cNvPr>
            <p:cNvGrpSpPr/>
            <p:nvPr/>
          </p:nvGrpSpPr>
          <p:grpSpPr bwMode="auto">
            <a:xfrm>
              <a:off x="3352802" y="4876794"/>
              <a:ext cx="1517650" cy="1074737"/>
              <a:chOff x="4538" y="2593"/>
              <a:chExt cx="1144" cy="647"/>
            </a:xfrm>
          </p:grpSpPr>
          <p:sp>
            <p:nvSpPr>
              <p:cNvPr id="40" name="Rectangle 52">
                <a:extLst>
                  <a:ext uri="{FF2B5EF4-FFF2-40B4-BE49-F238E27FC236}">
                    <a16:creationId xmlns:a16="http://schemas.microsoft.com/office/drawing/2014/main" id="{0F18EA6D-2D96-4577-9ECE-07DF5356F495}"/>
                  </a:ext>
                </a:extLst>
              </p:cNvPr>
              <p:cNvSpPr>
                <a:spLocks noChangeArrowheads="1"/>
              </p:cNvSpPr>
              <p:nvPr/>
            </p:nvSpPr>
            <p:spPr bwMode="auto">
              <a:xfrm>
                <a:off x="4538" y="2593"/>
                <a:ext cx="1040" cy="460"/>
              </a:xfrm>
              <a:prstGeom prst="rect">
                <a:avLst/>
              </a:prstGeom>
              <a:solidFill>
                <a:srgbClr val="EAEAEA"/>
              </a:solidFill>
              <a:ln w="25400">
                <a:solidFill>
                  <a:schemeClr val="bg2"/>
                </a:solidFill>
                <a:miter lim="800000"/>
              </a:ln>
            </p:spPr>
            <p:txBody>
              <a:bodyPr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endParaRPr lang="en-US" altLang="en-US" sz="1100">
                  <a:latin typeface="Times New Roman" panose="02020603050405020304" pitchFamily="18" charset="0"/>
                  <a:cs typeface="Times New Roman" panose="02020603050405020304" pitchFamily="18" charset="0"/>
                </a:endParaRPr>
              </a:p>
            </p:txBody>
          </p:sp>
          <p:sp>
            <p:nvSpPr>
              <p:cNvPr id="41" name="Rectangle 53">
                <a:extLst>
                  <a:ext uri="{FF2B5EF4-FFF2-40B4-BE49-F238E27FC236}">
                    <a16:creationId xmlns:a16="http://schemas.microsoft.com/office/drawing/2014/main" id="{2661A4D2-FED6-467E-8FCA-D94DDDDAB1BC}"/>
                  </a:ext>
                </a:extLst>
              </p:cNvPr>
              <p:cNvSpPr>
                <a:spLocks noChangeArrowheads="1"/>
              </p:cNvSpPr>
              <p:nvPr/>
            </p:nvSpPr>
            <p:spPr bwMode="auto">
              <a:xfrm>
                <a:off x="4590" y="2687"/>
                <a:ext cx="1040" cy="459"/>
              </a:xfrm>
              <a:prstGeom prst="rect">
                <a:avLst/>
              </a:prstGeom>
              <a:solidFill>
                <a:srgbClr val="EAEAEA"/>
              </a:solidFill>
              <a:ln w="25400">
                <a:solidFill>
                  <a:schemeClr val="bg2"/>
                </a:solidFill>
                <a:miter lim="800000"/>
              </a:ln>
            </p:spPr>
            <p:txBody>
              <a:bodyPr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endParaRPr lang="en-US" altLang="en-US" sz="1100">
                  <a:latin typeface="Times New Roman" panose="02020603050405020304" pitchFamily="18" charset="0"/>
                  <a:cs typeface="Times New Roman" panose="02020603050405020304" pitchFamily="18" charset="0"/>
                </a:endParaRPr>
              </a:p>
            </p:txBody>
          </p:sp>
          <p:sp>
            <p:nvSpPr>
              <p:cNvPr id="42" name="Rectangle 54">
                <a:extLst>
                  <a:ext uri="{FF2B5EF4-FFF2-40B4-BE49-F238E27FC236}">
                    <a16:creationId xmlns:a16="http://schemas.microsoft.com/office/drawing/2014/main" id="{9C0ADC4D-7A62-450B-B8DF-DABF43A6E8AB}"/>
                  </a:ext>
                </a:extLst>
              </p:cNvPr>
              <p:cNvSpPr>
                <a:spLocks noChangeArrowheads="1"/>
              </p:cNvSpPr>
              <p:nvPr/>
            </p:nvSpPr>
            <p:spPr bwMode="auto">
              <a:xfrm>
                <a:off x="4642" y="2780"/>
                <a:ext cx="1040" cy="460"/>
              </a:xfrm>
              <a:prstGeom prst="rect">
                <a:avLst/>
              </a:prstGeom>
              <a:solidFill>
                <a:srgbClr val="EAEAEA"/>
              </a:solidFill>
              <a:ln w="25400">
                <a:solidFill>
                  <a:schemeClr val="bg2"/>
                </a:solidFill>
                <a:miter lim="800000"/>
              </a:ln>
            </p:spPr>
            <p:txBody>
              <a:bodyPr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pPr algn="ctr"/>
                <a:r>
                  <a:rPr lang="en-US" altLang="en-US" sz="1100" b="1">
                    <a:latin typeface="Times New Roman" panose="02020603050405020304" pitchFamily="18" charset="0"/>
                    <a:ea typeface="宋体" panose="02010600030101010101" pitchFamily="2" charset="-122"/>
                    <a:cs typeface="Times New Roman" panose="02020603050405020304" pitchFamily="18" charset="0"/>
                  </a:rPr>
                  <a:t>UML deployment diagrams</a:t>
                </a:r>
              </a:p>
            </p:txBody>
          </p:sp>
        </p:grpSp>
        <p:sp>
          <p:nvSpPr>
            <p:cNvPr id="24" name="Rectangle 55">
              <a:extLst>
                <a:ext uri="{FF2B5EF4-FFF2-40B4-BE49-F238E27FC236}">
                  <a16:creationId xmlns:a16="http://schemas.microsoft.com/office/drawing/2014/main" id="{84062ECA-99D8-4199-9434-534834B26497}"/>
                </a:ext>
              </a:extLst>
            </p:cNvPr>
            <p:cNvSpPr>
              <a:spLocks noChangeArrowheads="1"/>
            </p:cNvSpPr>
            <p:nvPr/>
          </p:nvSpPr>
          <p:spPr bwMode="auto">
            <a:xfrm>
              <a:off x="485543" y="1113762"/>
              <a:ext cx="1890199" cy="273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r>
                <a:rPr lang="en-US" altLang="en-US" sz="1100" b="1" dirty="0">
                  <a:latin typeface="Times New Roman" panose="02020603050405020304" pitchFamily="18" charset="0"/>
                  <a:cs typeface="Times New Roman" panose="02020603050405020304" pitchFamily="18" charset="0"/>
                </a:rPr>
                <a:t>Domain models</a:t>
              </a:r>
            </a:p>
          </p:txBody>
        </p:sp>
        <p:cxnSp>
          <p:nvCxnSpPr>
            <p:cNvPr id="25" name="AutoShape 56">
              <a:extLst>
                <a:ext uri="{FF2B5EF4-FFF2-40B4-BE49-F238E27FC236}">
                  <a16:creationId xmlns:a16="http://schemas.microsoft.com/office/drawing/2014/main" id="{441D8451-B1DC-40EF-B3B4-7C2FE87A0283}"/>
                </a:ext>
              </a:extLst>
            </p:cNvPr>
            <p:cNvCxnSpPr>
              <a:cxnSpLocks noChangeShapeType="1"/>
              <a:stCxn id="24" idx="2"/>
              <a:endCxn id="13" idx="0"/>
            </p:cNvCxnSpPr>
            <p:nvPr/>
          </p:nvCxnSpPr>
          <p:spPr bwMode="auto">
            <a:xfrm>
              <a:off x="1430643" y="1387209"/>
              <a:ext cx="83834" cy="508266"/>
            </a:xfrm>
            <a:prstGeom prst="straightConnector1">
              <a:avLst/>
            </a:prstGeom>
            <a:noFill/>
            <a:ln w="38100">
              <a:solidFill>
                <a:srgbClr val="808080"/>
              </a:solidFill>
              <a:round/>
              <a:headEnd type="none" w="sm" len="sm"/>
              <a:tailEnd type="stealth" w="lg" len="lg"/>
            </a:ln>
            <a:extLst>
              <a:ext uri="{909E8E84-426E-40DD-AFC4-6F175D3DCCD1}">
                <a14:hiddenFill xmlns:a14="http://schemas.microsoft.com/office/drawing/2010/main">
                  <a:noFill/>
                </a14:hiddenFill>
              </a:ext>
            </a:extLst>
          </p:spPr>
        </p:cxnSp>
        <p:sp>
          <p:nvSpPr>
            <p:cNvPr id="26" name="Line 60">
              <a:extLst>
                <a:ext uri="{FF2B5EF4-FFF2-40B4-BE49-F238E27FC236}">
                  <a16:creationId xmlns:a16="http://schemas.microsoft.com/office/drawing/2014/main" id="{C8F6D17B-EC48-4554-84B0-8A13AEFC978F}"/>
                </a:ext>
              </a:extLst>
            </p:cNvPr>
            <p:cNvSpPr>
              <a:spLocks noChangeShapeType="1"/>
            </p:cNvSpPr>
            <p:nvPr/>
          </p:nvSpPr>
          <p:spPr bwMode="auto">
            <a:xfrm>
              <a:off x="2495550" y="2228850"/>
              <a:ext cx="1374775" cy="930275"/>
            </a:xfrm>
            <a:prstGeom prst="line">
              <a:avLst/>
            </a:prstGeom>
            <a:noFill/>
            <a:ln w="38100">
              <a:solidFill>
                <a:srgbClr val="808080"/>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en-US" sz="1100">
                <a:latin typeface="Times New Roman" panose="02020603050405020304" pitchFamily="18" charset="0"/>
                <a:cs typeface="Times New Roman" panose="02020603050405020304" pitchFamily="18" charset="0"/>
              </a:endParaRPr>
            </a:p>
          </p:txBody>
        </p:sp>
        <p:sp>
          <p:nvSpPr>
            <p:cNvPr id="27" name="Line 61">
              <a:extLst>
                <a:ext uri="{FF2B5EF4-FFF2-40B4-BE49-F238E27FC236}">
                  <a16:creationId xmlns:a16="http://schemas.microsoft.com/office/drawing/2014/main" id="{C5F9CC5A-9B0F-4C7D-9805-60677A083631}"/>
                </a:ext>
              </a:extLst>
            </p:cNvPr>
            <p:cNvSpPr>
              <a:spLocks noChangeShapeType="1"/>
            </p:cNvSpPr>
            <p:nvPr/>
          </p:nvSpPr>
          <p:spPr bwMode="auto">
            <a:xfrm rot="21180000" flipH="1">
              <a:off x="6128823" y="3954731"/>
              <a:ext cx="101600" cy="1393825"/>
            </a:xfrm>
            <a:prstGeom prst="line">
              <a:avLst/>
            </a:prstGeom>
            <a:noFill/>
            <a:ln w="38100">
              <a:solidFill>
                <a:srgbClr val="808080"/>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en-US" sz="1100">
                <a:latin typeface="Times New Roman" panose="02020603050405020304" pitchFamily="18" charset="0"/>
                <a:cs typeface="Times New Roman" panose="02020603050405020304" pitchFamily="18" charset="0"/>
              </a:endParaRPr>
            </a:p>
          </p:txBody>
        </p:sp>
        <p:cxnSp>
          <p:nvCxnSpPr>
            <p:cNvPr id="28" name="AutoShape 62">
              <a:extLst>
                <a:ext uri="{FF2B5EF4-FFF2-40B4-BE49-F238E27FC236}">
                  <a16:creationId xmlns:a16="http://schemas.microsoft.com/office/drawing/2014/main" id="{C6D5DD53-9696-4802-BD28-EF949ECB5ABA}"/>
                </a:ext>
              </a:extLst>
            </p:cNvPr>
            <p:cNvCxnSpPr>
              <a:cxnSpLocks noChangeShapeType="1"/>
              <a:stCxn id="24" idx="2"/>
              <a:endCxn id="13" idx="0"/>
            </p:cNvCxnSpPr>
            <p:nvPr/>
          </p:nvCxnSpPr>
          <p:spPr bwMode="auto">
            <a:xfrm>
              <a:off x="1430643" y="1387209"/>
              <a:ext cx="83834" cy="508266"/>
            </a:xfrm>
            <a:prstGeom prst="straightConnector1">
              <a:avLst/>
            </a:prstGeom>
            <a:noFill/>
            <a:ln w="38100">
              <a:solidFill>
                <a:srgbClr val="808080"/>
              </a:solidFill>
              <a:round/>
              <a:headEnd type="stealth" w="lg" len="lg"/>
              <a:tailEnd type="stealth" w="lg" len="lg"/>
            </a:ln>
            <a:extLst>
              <a:ext uri="{909E8E84-426E-40DD-AFC4-6F175D3DCCD1}">
                <a14:hiddenFill xmlns:a14="http://schemas.microsoft.com/office/drawing/2010/main">
                  <a:noFill/>
                </a14:hiddenFill>
              </a:ext>
            </a:extLst>
          </p:spPr>
        </p:cxnSp>
        <p:sp>
          <p:nvSpPr>
            <p:cNvPr id="29" name="Line 63">
              <a:extLst>
                <a:ext uri="{FF2B5EF4-FFF2-40B4-BE49-F238E27FC236}">
                  <a16:creationId xmlns:a16="http://schemas.microsoft.com/office/drawing/2014/main" id="{16E12114-18C2-4295-A800-50AE090129B1}"/>
                </a:ext>
              </a:extLst>
            </p:cNvPr>
            <p:cNvSpPr>
              <a:spLocks noChangeShapeType="1"/>
            </p:cNvSpPr>
            <p:nvPr/>
          </p:nvSpPr>
          <p:spPr bwMode="auto">
            <a:xfrm flipH="1">
              <a:off x="2190750" y="2971800"/>
              <a:ext cx="19050" cy="812800"/>
            </a:xfrm>
            <a:prstGeom prst="line">
              <a:avLst/>
            </a:prstGeom>
            <a:noFill/>
            <a:ln w="38100">
              <a:solidFill>
                <a:srgbClr val="808080"/>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en-US" sz="1100">
                <a:latin typeface="Times New Roman" panose="02020603050405020304" pitchFamily="18" charset="0"/>
                <a:cs typeface="Times New Roman" panose="02020603050405020304" pitchFamily="18" charset="0"/>
              </a:endParaRPr>
            </a:p>
          </p:txBody>
        </p:sp>
        <p:sp>
          <p:nvSpPr>
            <p:cNvPr id="30" name="Freeform 70">
              <a:extLst>
                <a:ext uri="{FF2B5EF4-FFF2-40B4-BE49-F238E27FC236}">
                  <a16:creationId xmlns:a16="http://schemas.microsoft.com/office/drawing/2014/main" id="{C5F896EE-1A37-4EC1-B575-0FB6C7193625}"/>
                </a:ext>
              </a:extLst>
            </p:cNvPr>
            <p:cNvSpPr>
              <a:spLocks noChangeArrowheads="1"/>
            </p:cNvSpPr>
            <p:nvPr/>
          </p:nvSpPr>
          <p:spPr bwMode="auto">
            <a:xfrm rot="-3420000">
              <a:off x="6794500" y="647700"/>
              <a:ext cx="584200" cy="520700"/>
            </a:xfrm>
            <a:custGeom>
              <a:avLst/>
              <a:gdLst>
                <a:gd name="T0" fmla="*/ 0 w 451"/>
                <a:gd name="T1" fmla="*/ 2 h 12"/>
                <a:gd name="T2" fmla="*/ 408 w 451"/>
                <a:gd name="T3" fmla="*/ 2 h 12"/>
                <a:gd name="T4" fmla="*/ 259 w 451"/>
                <a:gd name="T5" fmla="*/ 12 h 12"/>
              </a:gdLst>
              <a:ahLst/>
              <a:cxnLst>
                <a:cxn ang="0">
                  <a:pos x="T0" y="T1"/>
                </a:cxn>
                <a:cxn ang="0">
                  <a:pos x="T2" y="T3"/>
                </a:cxn>
                <a:cxn ang="0">
                  <a:pos x="T4" y="T5"/>
                </a:cxn>
              </a:cxnLst>
              <a:rect l="0" t="0" r="r" b="b"/>
              <a:pathLst>
                <a:path w="451" h="12">
                  <a:moveTo>
                    <a:pt x="0" y="2"/>
                  </a:moveTo>
                  <a:cubicBezTo>
                    <a:pt x="182" y="1"/>
                    <a:pt x="365" y="0"/>
                    <a:pt x="408" y="2"/>
                  </a:cubicBezTo>
                  <a:cubicBezTo>
                    <a:pt x="451" y="4"/>
                    <a:pt x="355" y="8"/>
                    <a:pt x="259" y="12"/>
                  </a:cubicBezTo>
                </a:path>
              </a:pathLst>
            </a:custGeom>
            <a:noFill/>
            <a:ln w="38100">
              <a:solidFill>
                <a:srgbClr val="808080"/>
              </a:solidFill>
              <a:round/>
              <a:headEnd type="stealth" w="lg" len="lg"/>
              <a:tailEnd type="stealth" w="lg" len="lg"/>
            </a:ln>
            <a:extLst>
              <a:ext uri="{909E8E84-426E-40DD-AFC4-6F175D3DCCD1}">
                <a14:hiddenFill xmlns:a14="http://schemas.microsoft.com/office/drawing/2010/main">
                  <a:solidFill>
                    <a:srgbClr val="FFFFFF"/>
                  </a:solidFill>
                </a14:hiddenFill>
              </a:ext>
            </a:extLst>
          </p:spPr>
          <p:txBody>
            <a:bodyP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endParaRPr lang="zh-CN" altLang="en-US" sz="1100">
                <a:latin typeface="Times New Roman" panose="02020603050405020304" pitchFamily="18" charset="0"/>
                <a:cs typeface="Times New Roman" panose="02020603050405020304" pitchFamily="18" charset="0"/>
              </a:endParaRPr>
            </a:p>
          </p:txBody>
        </p:sp>
        <p:cxnSp>
          <p:nvCxnSpPr>
            <p:cNvPr id="31" name="AutoShape 71">
              <a:extLst>
                <a:ext uri="{FF2B5EF4-FFF2-40B4-BE49-F238E27FC236}">
                  <a16:creationId xmlns:a16="http://schemas.microsoft.com/office/drawing/2014/main" id="{C59FB4BD-981D-40B6-A5C4-D048A9A78B5C}"/>
                </a:ext>
              </a:extLst>
            </p:cNvPr>
            <p:cNvCxnSpPr>
              <a:cxnSpLocks noChangeShapeType="1"/>
              <a:stCxn id="24" idx="2"/>
              <a:endCxn id="13" idx="0"/>
            </p:cNvCxnSpPr>
            <p:nvPr/>
          </p:nvCxnSpPr>
          <p:spPr bwMode="auto">
            <a:xfrm>
              <a:off x="1430643" y="1387209"/>
              <a:ext cx="83834" cy="508266"/>
            </a:xfrm>
            <a:prstGeom prst="straightConnector1">
              <a:avLst/>
            </a:prstGeom>
            <a:noFill/>
            <a:ln w="38100">
              <a:solidFill>
                <a:srgbClr val="808080"/>
              </a:solidFill>
              <a:round/>
              <a:headEnd type="stealth" w="lg" len="lg"/>
              <a:tailEnd type="stealth" w="lg" len="lg"/>
            </a:ln>
            <a:extLst>
              <a:ext uri="{909E8E84-426E-40DD-AFC4-6F175D3DCCD1}">
                <a14:hiddenFill xmlns:a14="http://schemas.microsoft.com/office/drawing/2010/main">
                  <a:noFill/>
                </a14:hiddenFill>
              </a:ext>
            </a:extLst>
          </p:spPr>
        </p:cxnSp>
        <p:grpSp>
          <p:nvGrpSpPr>
            <p:cNvPr id="32" name="Group 73">
              <a:extLst>
                <a:ext uri="{FF2B5EF4-FFF2-40B4-BE49-F238E27FC236}">
                  <a16:creationId xmlns:a16="http://schemas.microsoft.com/office/drawing/2014/main" id="{1538B50F-EC80-4C98-89D1-ECFF60496C1A}"/>
                </a:ext>
              </a:extLst>
            </p:cNvPr>
            <p:cNvGrpSpPr/>
            <p:nvPr/>
          </p:nvGrpSpPr>
          <p:grpSpPr bwMode="auto">
            <a:xfrm>
              <a:off x="5486404" y="5410202"/>
              <a:ext cx="1358902" cy="676275"/>
              <a:chOff x="2090" y="559"/>
              <a:chExt cx="1048" cy="413"/>
            </a:xfrm>
          </p:grpSpPr>
          <p:sp>
            <p:nvSpPr>
              <p:cNvPr id="37" name="Rectangle 74">
                <a:extLst>
                  <a:ext uri="{FF2B5EF4-FFF2-40B4-BE49-F238E27FC236}">
                    <a16:creationId xmlns:a16="http://schemas.microsoft.com/office/drawing/2014/main" id="{ECE20B3B-9F1C-4BE7-93BA-A2CC58A09844}"/>
                  </a:ext>
                </a:extLst>
              </p:cNvPr>
              <p:cNvSpPr>
                <a:spLocks noChangeArrowheads="1"/>
              </p:cNvSpPr>
              <p:nvPr/>
            </p:nvSpPr>
            <p:spPr bwMode="auto">
              <a:xfrm>
                <a:off x="2090" y="559"/>
                <a:ext cx="952" cy="293"/>
              </a:xfrm>
              <a:prstGeom prst="rect">
                <a:avLst/>
              </a:prstGeom>
              <a:solidFill>
                <a:srgbClr val="C6C6C6"/>
              </a:solidFill>
              <a:ln w="25400">
                <a:solidFill>
                  <a:schemeClr val="bg2"/>
                </a:solidFill>
                <a:miter lim="800000"/>
              </a:ln>
            </p:spPr>
            <p:txBody>
              <a:bodyPr wrap="none"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endParaRPr lang="en-US" altLang="en-US" sz="1100">
                  <a:latin typeface="Times New Roman" panose="02020603050405020304" pitchFamily="18" charset="0"/>
                  <a:cs typeface="Times New Roman" panose="02020603050405020304" pitchFamily="18" charset="0"/>
                </a:endParaRPr>
              </a:p>
            </p:txBody>
          </p:sp>
          <p:sp>
            <p:nvSpPr>
              <p:cNvPr id="38" name="Rectangle 75">
                <a:extLst>
                  <a:ext uri="{FF2B5EF4-FFF2-40B4-BE49-F238E27FC236}">
                    <a16:creationId xmlns:a16="http://schemas.microsoft.com/office/drawing/2014/main" id="{A241215A-20D4-4D36-9022-2153715E9265}"/>
                  </a:ext>
                </a:extLst>
              </p:cNvPr>
              <p:cNvSpPr>
                <a:spLocks noChangeArrowheads="1"/>
              </p:cNvSpPr>
              <p:nvPr/>
            </p:nvSpPr>
            <p:spPr bwMode="auto">
              <a:xfrm>
                <a:off x="2138" y="619"/>
                <a:ext cx="952" cy="293"/>
              </a:xfrm>
              <a:prstGeom prst="rect">
                <a:avLst/>
              </a:prstGeom>
              <a:solidFill>
                <a:srgbClr val="C6C6C6"/>
              </a:solidFill>
              <a:ln w="25400">
                <a:solidFill>
                  <a:schemeClr val="bg2"/>
                </a:solidFill>
                <a:miter lim="800000"/>
              </a:ln>
            </p:spPr>
            <p:txBody>
              <a:bodyPr wrap="none"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endParaRPr lang="en-US" altLang="en-US" sz="1100">
                  <a:latin typeface="Times New Roman" panose="02020603050405020304" pitchFamily="18" charset="0"/>
                  <a:cs typeface="Times New Roman" panose="02020603050405020304" pitchFamily="18" charset="0"/>
                </a:endParaRPr>
              </a:p>
            </p:txBody>
          </p:sp>
          <p:sp>
            <p:nvSpPr>
              <p:cNvPr id="39" name="Rectangle 76">
                <a:extLst>
                  <a:ext uri="{FF2B5EF4-FFF2-40B4-BE49-F238E27FC236}">
                    <a16:creationId xmlns:a16="http://schemas.microsoft.com/office/drawing/2014/main" id="{2A644410-A927-4B92-84C0-D57BC33C2CF0}"/>
                  </a:ext>
                </a:extLst>
              </p:cNvPr>
              <p:cNvSpPr>
                <a:spLocks noChangeArrowheads="1"/>
              </p:cNvSpPr>
              <p:nvPr/>
            </p:nvSpPr>
            <p:spPr bwMode="auto">
              <a:xfrm>
                <a:off x="2186" y="679"/>
                <a:ext cx="952" cy="293"/>
              </a:xfrm>
              <a:prstGeom prst="rect">
                <a:avLst/>
              </a:prstGeom>
              <a:solidFill>
                <a:srgbClr val="C6C6C6"/>
              </a:solidFill>
              <a:ln w="25400">
                <a:solidFill>
                  <a:schemeClr val="bg2"/>
                </a:solidFill>
                <a:miter lim="800000"/>
              </a:ln>
            </p:spPr>
            <p:txBody>
              <a:bodyPr lIns="0" tIns="0" rIns="0" bIns="0" anchor="ct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pPr algn="ctr"/>
                <a:r>
                  <a:rPr lang="en-US" altLang="en-US" sz="1100" b="1">
                    <a:latin typeface="Times New Roman" panose="02020603050405020304" pitchFamily="18" charset="0"/>
                    <a:cs typeface="Times New Roman" panose="02020603050405020304" pitchFamily="18" charset="0"/>
                  </a:rPr>
                  <a:t>UML activity diagrams</a:t>
                </a:r>
              </a:p>
            </p:txBody>
          </p:sp>
        </p:grpSp>
        <p:cxnSp>
          <p:nvCxnSpPr>
            <p:cNvPr id="33" name="AutoShape 77">
              <a:extLst>
                <a:ext uri="{FF2B5EF4-FFF2-40B4-BE49-F238E27FC236}">
                  <a16:creationId xmlns:a16="http://schemas.microsoft.com/office/drawing/2014/main" id="{CB864F7E-70FF-42BC-92BC-2909837D3C1D}"/>
                </a:ext>
              </a:extLst>
            </p:cNvPr>
            <p:cNvCxnSpPr>
              <a:cxnSpLocks noChangeShapeType="1"/>
              <a:stCxn id="60" idx="3"/>
              <a:endCxn id="46" idx="1"/>
            </p:cNvCxnSpPr>
            <p:nvPr/>
          </p:nvCxnSpPr>
          <p:spPr bwMode="auto">
            <a:xfrm>
              <a:off x="6923736" y="3590266"/>
              <a:ext cx="544134" cy="602127"/>
            </a:xfrm>
            <a:prstGeom prst="straightConnector1">
              <a:avLst/>
            </a:prstGeom>
            <a:noFill/>
            <a:ln w="38100">
              <a:solidFill>
                <a:srgbClr val="808080"/>
              </a:solidFill>
              <a:round/>
              <a:headEnd type="none" w="lg" len="lg"/>
              <a:tailEnd type="stealth" w="lg" len="lg"/>
            </a:ln>
            <a:extLst>
              <a:ext uri="{909E8E84-426E-40DD-AFC4-6F175D3DCCD1}">
                <a14:hiddenFill xmlns:a14="http://schemas.microsoft.com/office/drawing/2010/main">
                  <a:noFill/>
                </a14:hiddenFill>
              </a:ext>
            </a:extLst>
          </p:spPr>
        </p:cxnSp>
        <p:cxnSp>
          <p:nvCxnSpPr>
            <p:cNvPr id="34" name="AutoShape 78">
              <a:extLst>
                <a:ext uri="{FF2B5EF4-FFF2-40B4-BE49-F238E27FC236}">
                  <a16:creationId xmlns:a16="http://schemas.microsoft.com/office/drawing/2014/main" id="{17B4392F-173F-48D8-8288-F85BCFC8861D}"/>
                </a:ext>
              </a:extLst>
            </p:cNvPr>
            <p:cNvCxnSpPr>
              <a:cxnSpLocks noChangeShapeType="1"/>
              <a:stCxn id="60" idx="3"/>
              <a:endCxn id="46" idx="1"/>
            </p:cNvCxnSpPr>
            <p:nvPr/>
          </p:nvCxnSpPr>
          <p:spPr bwMode="auto">
            <a:xfrm>
              <a:off x="6923989" y="3591218"/>
              <a:ext cx="544134" cy="602127"/>
            </a:xfrm>
            <a:prstGeom prst="straightConnector1">
              <a:avLst/>
            </a:prstGeom>
            <a:noFill/>
            <a:ln w="38100">
              <a:solidFill>
                <a:srgbClr val="808080"/>
              </a:solidFill>
              <a:round/>
              <a:headEnd type="stealth" w="lg" len="lg"/>
              <a:tailEnd type="stealth" w="lg" len="lg"/>
            </a:ln>
            <a:extLst>
              <a:ext uri="{909E8E84-426E-40DD-AFC4-6F175D3DCCD1}">
                <a14:hiddenFill xmlns:a14="http://schemas.microsoft.com/office/drawing/2010/main">
                  <a:noFill/>
                </a14:hiddenFill>
              </a:ext>
            </a:extLst>
          </p:spPr>
        </p:cxnSp>
        <p:sp>
          <p:nvSpPr>
            <p:cNvPr id="35" name="Line 79">
              <a:extLst>
                <a:ext uri="{FF2B5EF4-FFF2-40B4-BE49-F238E27FC236}">
                  <a16:creationId xmlns:a16="http://schemas.microsoft.com/office/drawing/2014/main" id="{650357A8-9D1A-4CC3-9BED-8C671209977C}"/>
                </a:ext>
              </a:extLst>
            </p:cNvPr>
            <p:cNvSpPr>
              <a:spLocks noChangeShapeType="1"/>
            </p:cNvSpPr>
            <p:nvPr/>
          </p:nvSpPr>
          <p:spPr bwMode="auto">
            <a:xfrm>
              <a:off x="3886200" y="4267200"/>
              <a:ext cx="152400" cy="609600"/>
            </a:xfrm>
            <a:prstGeom prst="line">
              <a:avLst/>
            </a:prstGeom>
            <a:noFill/>
            <a:ln w="38100">
              <a:solidFill>
                <a:srgbClr val="808080"/>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en-US" sz="1100">
                <a:latin typeface="Times New Roman" panose="02020603050405020304" pitchFamily="18" charset="0"/>
                <a:cs typeface="Times New Roman" panose="02020603050405020304" pitchFamily="18" charset="0"/>
              </a:endParaRPr>
            </a:p>
          </p:txBody>
        </p:sp>
        <p:sp>
          <p:nvSpPr>
            <p:cNvPr id="36" name="Freeform 80">
              <a:extLst>
                <a:ext uri="{FF2B5EF4-FFF2-40B4-BE49-F238E27FC236}">
                  <a16:creationId xmlns:a16="http://schemas.microsoft.com/office/drawing/2014/main" id="{7EFBB7BA-177C-42D5-A329-2E5A7DBE8BC3}"/>
                </a:ext>
              </a:extLst>
            </p:cNvPr>
            <p:cNvSpPr>
              <a:spLocks noChangeArrowheads="1"/>
            </p:cNvSpPr>
            <p:nvPr/>
          </p:nvSpPr>
          <p:spPr bwMode="auto">
            <a:xfrm>
              <a:off x="2374900" y="1665288"/>
              <a:ext cx="3492500" cy="1547812"/>
            </a:xfrm>
            <a:custGeom>
              <a:avLst/>
              <a:gdLst>
                <a:gd name="T0" fmla="*/ 0 w 2200"/>
                <a:gd name="T1" fmla="*/ 263 h 975"/>
                <a:gd name="T2" fmla="*/ 832 w 2200"/>
                <a:gd name="T3" fmla="*/ 119 h 975"/>
                <a:gd name="T4" fmla="*/ 2200 w 2200"/>
                <a:gd name="T5" fmla="*/ 975 h 975"/>
              </a:gdLst>
              <a:ahLst/>
              <a:cxnLst>
                <a:cxn ang="0">
                  <a:pos x="T0" y="T1"/>
                </a:cxn>
                <a:cxn ang="0">
                  <a:pos x="T2" y="T3"/>
                </a:cxn>
                <a:cxn ang="0">
                  <a:pos x="T4" y="T5"/>
                </a:cxn>
              </a:cxnLst>
              <a:rect l="0" t="0" r="r" b="b"/>
              <a:pathLst>
                <a:path w="2200" h="975">
                  <a:moveTo>
                    <a:pt x="0" y="263"/>
                  </a:moveTo>
                  <a:cubicBezTo>
                    <a:pt x="139" y="240"/>
                    <a:pt x="465" y="0"/>
                    <a:pt x="832" y="119"/>
                  </a:cubicBezTo>
                  <a:cubicBezTo>
                    <a:pt x="1199" y="238"/>
                    <a:pt x="1915" y="797"/>
                    <a:pt x="2200" y="975"/>
                  </a:cubicBezTo>
                </a:path>
              </a:pathLst>
            </a:custGeom>
            <a:noFill/>
            <a:ln w="38100">
              <a:solidFill>
                <a:srgbClr val="808080"/>
              </a:solidFill>
              <a:round/>
              <a:headEnd type="none" w="lg" len="lg"/>
              <a:tailEnd type="stealth" w="lg" len="lg"/>
            </a:ln>
            <a:extLst>
              <a:ext uri="{909E8E84-426E-40DD-AFC4-6F175D3DCCD1}">
                <a14:hiddenFill xmlns:a14="http://schemas.microsoft.com/office/drawing/2010/main">
                  <a:solidFill>
                    <a:srgbClr val="FFFFFF"/>
                  </a:solidFill>
                </a14:hiddenFill>
              </a:ext>
            </a:extLst>
          </p:spPr>
          <p:txBody>
            <a:bodyPr/>
            <a:lstStyle>
              <a:lvl1pPr>
                <a:defRPr sz="2800">
                  <a:solidFill>
                    <a:srgbClr val="000099"/>
                  </a:solidFill>
                  <a:latin typeface="Symbol" panose="05050102010706020507" pitchFamily="18" charset="2"/>
                  <a:cs typeface="Lucida Sans Unicode" panose="020B0602030504020204" pitchFamily="34" charset="0"/>
                </a:defRPr>
              </a:lvl1pPr>
              <a:lvl2pPr>
                <a:defRPr sz="2800">
                  <a:solidFill>
                    <a:srgbClr val="000099"/>
                  </a:solidFill>
                  <a:latin typeface="Symbol" panose="05050102010706020507" pitchFamily="18" charset="2"/>
                  <a:cs typeface="Lucida Sans Unicode" panose="020B0602030504020204" pitchFamily="34" charset="0"/>
                </a:defRPr>
              </a:lvl2pPr>
              <a:lvl3pPr>
                <a:defRPr sz="2800">
                  <a:solidFill>
                    <a:srgbClr val="000099"/>
                  </a:solidFill>
                  <a:latin typeface="Symbol" panose="05050102010706020507" pitchFamily="18" charset="2"/>
                  <a:cs typeface="Lucida Sans Unicode" panose="020B0602030504020204" pitchFamily="34" charset="0"/>
                </a:defRPr>
              </a:lvl3pPr>
              <a:lvl4pPr>
                <a:defRPr sz="2800">
                  <a:solidFill>
                    <a:srgbClr val="000099"/>
                  </a:solidFill>
                  <a:latin typeface="Symbol" panose="05050102010706020507" pitchFamily="18" charset="2"/>
                  <a:cs typeface="Lucida Sans Unicode" panose="020B0602030504020204" pitchFamily="34" charset="0"/>
                </a:defRPr>
              </a:lvl4pPr>
              <a:lvl5pPr>
                <a:defRPr sz="2800">
                  <a:solidFill>
                    <a:srgbClr val="000099"/>
                  </a:solidFill>
                  <a:latin typeface="Symbol" panose="05050102010706020507" pitchFamily="18" charset="2"/>
                  <a:cs typeface="Lucida Sans Unicode" panose="020B0602030504020204" pitchFamily="34" charset="0"/>
                </a:defRPr>
              </a:lvl5pPr>
              <a:lvl6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6pPr>
              <a:lvl7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7pPr>
              <a:lvl8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8pPr>
              <a:lvl9pPr fontAlgn="base">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cs typeface="Lucida Sans Unicode" panose="020B0602030504020204" pitchFamily="34" charset="0"/>
                </a:defRPr>
              </a:lvl9pPr>
            </a:lstStyle>
            <a:p>
              <a:endParaRPr lang="zh-CN" altLang="en-US" sz="110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796090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 name="标题 1">
            <a:extLst>
              <a:ext uri="{FF2B5EF4-FFF2-40B4-BE49-F238E27FC236}">
                <a16:creationId xmlns:a16="http://schemas.microsoft.com/office/drawing/2014/main" id="{27A2E6BA-2B6F-4B87-8A4B-40707B4F2D7A}"/>
              </a:ext>
            </a:extLst>
          </p:cNvPr>
          <p:cNvSpPr txBox="1"/>
          <p:nvPr/>
        </p:nvSpPr>
        <p:spPr>
          <a:xfrm>
            <a:off x="0" y="9427"/>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2.</a:t>
            </a:r>
            <a:r>
              <a:rPr lang="zh-CN" altLang="en-US"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 软件需求分析建模</a:t>
            </a:r>
            <a:endParaRPr lang="zh-CN" altLang="en-US" sz="4400" b="0" kern="0" dirty="0">
              <a:solidFill>
                <a:schemeClr val="accent2"/>
              </a:solidFill>
            </a:endParaRPr>
          </a:p>
        </p:txBody>
      </p:sp>
      <p:sp>
        <p:nvSpPr>
          <p:cNvPr id="5" name="文本占位符 92162">
            <a:extLst>
              <a:ext uri="{FF2B5EF4-FFF2-40B4-BE49-F238E27FC236}">
                <a16:creationId xmlns:a16="http://schemas.microsoft.com/office/drawing/2014/main" id="{32B7C80F-9BE7-4717-B427-D03A9B9989CE}"/>
              </a:ext>
            </a:extLst>
          </p:cNvPr>
          <p:cNvSpPr>
            <a:spLocks noGrp="1"/>
          </p:cNvSpPr>
          <p:nvPr/>
        </p:nvSpPr>
        <p:spPr>
          <a:xfrm>
            <a:off x="581025" y="1003383"/>
            <a:ext cx="7772400" cy="453072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pPr>
              <a:buClr>
                <a:schemeClr val="tx1"/>
              </a:buClr>
              <a:buSzPct val="90000"/>
              <a:buFont typeface="Wingdings" panose="05000000000000000000" pitchFamily="2" charset="2"/>
              <a:buChar char="Ø"/>
            </a:pPr>
            <a:r>
              <a:rPr lang="zh-CN" altLang="en-US" sz="3600" i="0" dirty="0">
                <a:latin typeface="+mj-ea"/>
                <a:ea typeface="+mj-ea"/>
              </a:rPr>
              <a:t>敏捷建模</a:t>
            </a:r>
          </a:p>
        </p:txBody>
      </p:sp>
      <p:sp>
        <p:nvSpPr>
          <p:cNvPr id="2" name="矩形 1">
            <a:extLst>
              <a:ext uri="{FF2B5EF4-FFF2-40B4-BE49-F238E27FC236}">
                <a16:creationId xmlns:a16="http://schemas.microsoft.com/office/drawing/2014/main" id="{768FD0E1-37BE-4229-A297-6E1DC18F2CDC}"/>
              </a:ext>
            </a:extLst>
          </p:cNvPr>
          <p:cNvSpPr/>
          <p:nvPr/>
        </p:nvSpPr>
        <p:spPr>
          <a:xfrm>
            <a:off x="705733" y="1891656"/>
            <a:ext cx="7962215" cy="1537344"/>
          </a:xfrm>
          <a:prstGeom prst="rect">
            <a:avLst/>
          </a:prstGeom>
        </p:spPr>
        <p:txBody>
          <a:bodyPr wrap="square">
            <a:spAutoFit/>
          </a:bodyPr>
          <a:lstStyle/>
          <a:p>
            <a:pPr lvl="1" algn="l">
              <a:lnSpc>
                <a:spcPct val="90000"/>
              </a:lnSpc>
              <a:spcBef>
                <a:spcPts val="300"/>
              </a:spcBef>
              <a:buFontTx/>
              <a:buChar char="•"/>
              <a:defRPr/>
            </a:pPr>
            <a:r>
              <a:rPr lang="en-US" sz="2400" i="1" dirty="0">
                <a:solidFill>
                  <a:srgbClr val="C00000"/>
                </a:solidFill>
                <a:latin typeface="Times New Roman" panose="02020603050405020304" pitchFamily="18" charset="0"/>
                <a:cs typeface="Times New Roman" panose="02020603050405020304" pitchFamily="18" charset="0"/>
              </a:rPr>
              <a:t>Individuals and interactions</a:t>
            </a:r>
            <a:r>
              <a:rPr lang="en-US" sz="2400" dirty="0">
                <a:solidFill>
                  <a:schemeClr val="folHlink"/>
                </a:solidFill>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over</a:t>
            </a:r>
            <a:r>
              <a:rPr lang="en-US" sz="2400" dirty="0">
                <a:solidFill>
                  <a:schemeClr val="folHlink"/>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processes and tools </a:t>
            </a:r>
          </a:p>
          <a:p>
            <a:pPr lvl="1" algn="l">
              <a:lnSpc>
                <a:spcPct val="90000"/>
              </a:lnSpc>
              <a:spcBef>
                <a:spcPts val="300"/>
              </a:spcBef>
              <a:buFontTx/>
              <a:buChar char="•"/>
              <a:defRPr/>
            </a:pPr>
            <a:r>
              <a:rPr lang="en-US" sz="2400" i="1" dirty="0">
                <a:solidFill>
                  <a:srgbClr val="C00000"/>
                </a:solidFill>
                <a:latin typeface="Times New Roman" panose="02020603050405020304" pitchFamily="18" charset="0"/>
                <a:cs typeface="Times New Roman" panose="02020603050405020304" pitchFamily="18" charset="0"/>
              </a:rPr>
              <a:t>Working software</a:t>
            </a:r>
            <a:r>
              <a:rPr lang="en-US" sz="2400" dirty="0">
                <a:solidFill>
                  <a:schemeClr val="folHlink"/>
                </a:solidFill>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over</a:t>
            </a:r>
            <a:r>
              <a:rPr lang="en-US" sz="2400" dirty="0">
                <a:solidFill>
                  <a:schemeClr val="folHlink"/>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comprehensive documentation </a:t>
            </a:r>
          </a:p>
          <a:p>
            <a:pPr lvl="1" algn="l">
              <a:lnSpc>
                <a:spcPct val="90000"/>
              </a:lnSpc>
              <a:spcBef>
                <a:spcPts val="300"/>
              </a:spcBef>
              <a:buFontTx/>
              <a:buChar char="•"/>
              <a:defRPr/>
            </a:pPr>
            <a:r>
              <a:rPr lang="en-US" sz="2400" i="1" dirty="0">
                <a:solidFill>
                  <a:srgbClr val="C00000"/>
                </a:solidFill>
                <a:latin typeface="Times New Roman" panose="02020603050405020304" pitchFamily="18" charset="0"/>
                <a:cs typeface="Times New Roman" panose="02020603050405020304" pitchFamily="18" charset="0"/>
              </a:rPr>
              <a:t>Customer collaboration</a:t>
            </a:r>
            <a:r>
              <a:rPr lang="en-US" sz="2400" dirty="0">
                <a:solidFill>
                  <a:schemeClr val="folHlink"/>
                </a:solidFill>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over</a:t>
            </a:r>
            <a:r>
              <a:rPr lang="en-US" sz="2400" dirty="0">
                <a:solidFill>
                  <a:schemeClr val="folHlink"/>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contract negotiation </a:t>
            </a:r>
          </a:p>
          <a:p>
            <a:pPr lvl="1" algn="l">
              <a:lnSpc>
                <a:spcPct val="90000"/>
              </a:lnSpc>
              <a:spcBef>
                <a:spcPts val="300"/>
              </a:spcBef>
              <a:buFontTx/>
              <a:buChar char="•"/>
              <a:defRPr/>
            </a:pPr>
            <a:r>
              <a:rPr lang="en-US" sz="2400" i="1" dirty="0">
                <a:solidFill>
                  <a:srgbClr val="C00000"/>
                </a:solidFill>
                <a:latin typeface="Times New Roman" panose="02020603050405020304" pitchFamily="18" charset="0"/>
                <a:cs typeface="Times New Roman" panose="02020603050405020304" pitchFamily="18" charset="0"/>
              </a:rPr>
              <a:t>Responding to change</a:t>
            </a:r>
            <a:r>
              <a:rPr lang="en-US" sz="2400" dirty="0">
                <a:solidFill>
                  <a:schemeClr val="folHlink"/>
                </a:solidFill>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over</a:t>
            </a:r>
            <a:r>
              <a:rPr lang="en-US" sz="2400" dirty="0">
                <a:solidFill>
                  <a:schemeClr val="folHlink"/>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following a plan </a:t>
            </a:r>
          </a:p>
        </p:txBody>
      </p:sp>
      <p:sp>
        <p:nvSpPr>
          <p:cNvPr id="8" name="矩形 7">
            <a:extLst>
              <a:ext uri="{FF2B5EF4-FFF2-40B4-BE49-F238E27FC236}">
                <a16:creationId xmlns:a16="http://schemas.microsoft.com/office/drawing/2014/main" id="{18D2D39B-4348-4B4D-A1D0-2D728AB6CF98}"/>
              </a:ext>
            </a:extLst>
          </p:cNvPr>
          <p:cNvSpPr/>
          <p:nvPr/>
        </p:nvSpPr>
        <p:spPr>
          <a:xfrm>
            <a:off x="581025" y="3697370"/>
            <a:ext cx="6449212" cy="1742015"/>
          </a:xfrm>
          <a:prstGeom prst="rect">
            <a:avLst/>
          </a:prstGeom>
          <a:solidFill>
            <a:srgbClr val="CCFFFF"/>
          </a:solidFill>
        </p:spPr>
        <p:txBody>
          <a:bodyPr wrap="square">
            <a:spAutoFit/>
          </a:bodyPr>
          <a:lstStyle/>
          <a:p>
            <a:pPr lvl="1" algn="l">
              <a:lnSpc>
                <a:spcPct val="90000"/>
              </a:lnSpc>
              <a:spcBef>
                <a:spcPts val="300"/>
              </a:spcBef>
              <a:defRPr/>
            </a:pPr>
            <a:r>
              <a:rPr lang="zh-CN" altLang="en-US" sz="2400" dirty="0">
                <a:latin typeface="+mj-ea"/>
                <a:ea typeface="+mj-ea"/>
                <a:sym typeface="+mn-ea"/>
              </a:rPr>
              <a:t>典型实践方法：</a:t>
            </a:r>
            <a:endParaRPr lang="en-US" altLang="zh-CN" sz="2400" dirty="0">
              <a:latin typeface="+mj-ea"/>
              <a:ea typeface="+mj-ea"/>
              <a:sym typeface="+mn-ea"/>
            </a:endParaRPr>
          </a:p>
          <a:p>
            <a:pPr marL="800100" lvl="1" indent="-342900" algn="l">
              <a:lnSpc>
                <a:spcPct val="90000"/>
              </a:lnSpc>
              <a:spcBef>
                <a:spcPts val="300"/>
              </a:spcBef>
              <a:buFontTx/>
              <a:buChar char="-"/>
              <a:defRPr/>
            </a:pPr>
            <a:r>
              <a:rPr lang="en-US" altLang="zh-CN" sz="2000" dirty="0">
                <a:latin typeface="Times New Roman" panose="02020603050405020304" pitchFamily="18" charset="0"/>
                <a:ea typeface="+mj-ea"/>
                <a:cs typeface="Times New Roman" panose="02020603050405020304" pitchFamily="18" charset="0"/>
                <a:sym typeface="+mn-ea"/>
              </a:rPr>
              <a:t>Extreme Programming(XP)</a:t>
            </a:r>
          </a:p>
          <a:p>
            <a:pPr marL="800100" lvl="1" indent="-342900" algn="l">
              <a:lnSpc>
                <a:spcPct val="90000"/>
              </a:lnSpc>
              <a:spcBef>
                <a:spcPts val="300"/>
              </a:spcBef>
              <a:buFontTx/>
              <a:buChar char="-"/>
              <a:defRPr/>
            </a:pPr>
            <a:r>
              <a:rPr lang="en-US" altLang="zh-CN" sz="2000" dirty="0">
                <a:latin typeface="Times New Roman" panose="02020603050405020304" pitchFamily="18" charset="0"/>
                <a:ea typeface="+mj-ea"/>
                <a:cs typeface="Times New Roman" panose="02020603050405020304" pitchFamily="18" charset="0"/>
                <a:sym typeface="+mn-ea"/>
              </a:rPr>
              <a:t>Scrum</a:t>
            </a:r>
          </a:p>
          <a:p>
            <a:pPr marL="800100" lvl="1" indent="-342900" algn="l">
              <a:lnSpc>
                <a:spcPct val="90000"/>
              </a:lnSpc>
              <a:spcBef>
                <a:spcPts val="300"/>
              </a:spcBef>
              <a:buFontTx/>
              <a:buChar char="-"/>
              <a:defRPr/>
            </a:pPr>
            <a:r>
              <a:rPr lang="en-US" altLang="zh-CN" sz="2000" dirty="0">
                <a:latin typeface="Times New Roman" panose="02020603050405020304" pitchFamily="18" charset="0"/>
                <a:ea typeface="+mj-ea"/>
                <a:cs typeface="Times New Roman" panose="02020603050405020304" pitchFamily="18" charset="0"/>
                <a:sym typeface="+mn-ea"/>
              </a:rPr>
              <a:t>Kanban</a:t>
            </a:r>
            <a:r>
              <a:rPr lang="zh-CN" altLang="en-US" sz="2000" dirty="0">
                <a:latin typeface="Times New Roman" panose="02020603050405020304" pitchFamily="18" charset="0"/>
                <a:ea typeface="+mj-ea"/>
                <a:cs typeface="Times New Roman" panose="02020603050405020304" pitchFamily="18" charset="0"/>
                <a:sym typeface="+mn-ea"/>
              </a:rPr>
              <a:t>看板</a:t>
            </a:r>
            <a:endParaRPr lang="en-US" altLang="zh-CN" sz="2000" dirty="0">
              <a:latin typeface="Times New Roman" panose="02020603050405020304" pitchFamily="18" charset="0"/>
              <a:ea typeface="+mj-ea"/>
              <a:cs typeface="Times New Roman" panose="02020603050405020304" pitchFamily="18" charset="0"/>
              <a:sym typeface="+mn-ea"/>
            </a:endParaRPr>
          </a:p>
          <a:p>
            <a:pPr marL="800100" lvl="1" indent="-342900" algn="l">
              <a:lnSpc>
                <a:spcPct val="90000"/>
              </a:lnSpc>
              <a:spcBef>
                <a:spcPts val="300"/>
              </a:spcBef>
              <a:buFontTx/>
              <a:buChar char="-"/>
              <a:defRPr/>
            </a:pPr>
            <a:r>
              <a:rPr lang="en-US" altLang="zh-CN" sz="2000" dirty="0">
                <a:latin typeface="Times New Roman" panose="02020603050405020304" pitchFamily="18" charset="0"/>
                <a:ea typeface="+mj-ea"/>
                <a:cs typeface="Times New Roman" panose="02020603050405020304" pitchFamily="18" charset="0"/>
                <a:sym typeface="+mn-ea"/>
              </a:rPr>
              <a:t>Pair programming</a:t>
            </a:r>
            <a:endParaRPr lang="en-US" sz="2000" dirty="0">
              <a:latin typeface="Times New Roman" panose="02020603050405020304" pitchFamily="18" charset="0"/>
              <a:ea typeface="+mj-ea"/>
              <a:cs typeface="Times New Roman" panose="02020603050405020304" pitchFamily="18" charset="0"/>
            </a:endParaRPr>
          </a:p>
        </p:txBody>
      </p:sp>
      <p:pic>
        <p:nvPicPr>
          <p:cNvPr id="3" name="图片 2">
            <a:extLst>
              <a:ext uri="{FF2B5EF4-FFF2-40B4-BE49-F238E27FC236}">
                <a16:creationId xmlns:a16="http://schemas.microsoft.com/office/drawing/2014/main" id="{2749187E-0D3D-4745-A1DF-061D9351E351}"/>
              </a:ext>
            </a:extLst>
          </p:cNvPr>
          <p:cNvPicPr>
            <a:picLocks noChangeAspect="1"/>
          </p:cNvPicPr>
          <p:nvPr/>
        </p:nvPicPr>
        <p:blipFill>
          <a:blip r:embed="rId2"/>
          <a:stretch>
            <a:fillRect/>
          </a:stretch>
        </p:blipFill>
        <p:spPr>
          <a:xfrm>
            <a:off x="4686840" y="4317273"/>
            <a:ext cx="4153217" cy="1985359"/>
          </a:xfrm>
          <a:prstGeom prst="rect">
            <a:avLst/>
          </a:prstGeom>
        </p:spPr>
      </p:pic>
    </p:spTree>
    <p:extLst>
      <p:ext uri="{BB962C8B-B14F-4D97-AF65-F5344CB8AC3E}">
        <p14:creationId xmlns:p14="http://schemas.microsoft.com/office/powerpoint/2010/main" val="3313513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 name="标题 1">
            <a:extLst>
              <a:ext uri="{FF2B5EF4-FFF2-40B4-BE49-F238E27FC236}">
                <a16:creationId xmlns:a16="http://schemas.microsoft.com/office/drawing/2014/main" id="{27A2E6BA-2B6F-4B87-8A4B-40707B4F2D7A}"/>
              </a:ext>
            </a:extLst>
          </p:cNvPr>
          <p:cNvSpPr txBox="1"/>
          <p:nvPr/>
        </p:nvSpPr>
        <p:spPr>
          <a:xfrm>
            <a:off x="0" y="9427"/>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2.</a:t>
            </a:r>
            <a:r>
              <a:rPr lang="zh-CN" altLang="en-US"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 软件需求分析的质量保证</a:t>
            </a:r>
            <a:endParaRPr lang="zh-CN" altLang="en-US" sz="4400" b="0" kern="0" dirty="0">
              <a:solidFill>
                <a:schemeClr val="accent2"/>
              </a:solidFill>
            </a:endParaRPr>
          </a:p>
        </p:txBody>
      </p:sp>
      <p:sp>
        <p:nvSpPr>
          <p:cNvPr id="7" name="文本占位符 92162">
            <a:extLst>
              <a:ext uri="{FF2B5EF4-FFF2-40B4-BE49-F238E27FC236}">
                <a16:creationId xmlns:a16="http://schemas.microsoft.com/office/drawing/2014/main" id="{66C6B827-68F5-44E4-9BCB-FA72F11A93AB}"/>
              </a:ext>
            </a:extLst>
          </p:cNvPr>
          <p:cNvSpPr>
            <a:spLocks noGrp="1"/>
          </p:cNvSpPr>
          <p:nvPr/>
        </p:nvSpPr>
        <p:spPr>
          <a:xfrm>
            <a:off x="392489" y="937394"/>
            <a:ext cx="7772400" cy="5237163"/>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pPr>
              <a:buClr>
                <a:schemeClr val="tx1"/>
              </a:buClr>
              <a:buSzPct val="90000"/>
              <a:buFont typeface="Wingdings" panose="05000000000000000000" pitchFamily="2" charset="2"/>
              <a:buChar char="Ø"/>
            </a:pPr>
            <a:r>
              <a:rPr lang="zh-CN" altLang="en-US" sz="3600" i="0" dirty="0">
                <a:latin typeface="+mj-ea"/>
                <a:ea typeface="+mj-ea"/>
              </a:rPr>
              <a:t>需求评审</a:t>
            </a:r>
            <a:r>
              <a:rPr lang="en-US" altLang="zh-CN" sz="3600" i="0" dirty="0">
                <a:latin typeface="+mj-ea"/>
                <a:ea typeface="+mj-ea"/>
              </a:rPr>
              <a:t> - </a:t>
            </a:r>
            <a:r>
              <a:rPr lang="zh-CN" altLang="en-US" sz="3600" i="0" dirty="0">
                <a:latin typeface="+mj-ea"/>
                <a:ea typeface="+mj-ea"/>
              </a:rPr>
              <a:t>需求说明书的标准</a:t>
            </a:r>
          </a:p>
          <a:p>
            <a:pPr lvl="1">
              <a:lnSpc>
                <a:spcPct val="90000"/>
              </a:lnSpc>
              <a:buClr>
                <a:srgbClr val="0066FF"/>
              </a:buClr>
              <a:buFont typeface="Wingdings" panose="05000000000000000000" pitchFamily="2" charset="2"/>
              <a:buChar char="ü"/>
            </a:pPr>
            <a:r>
              <a:rPr lang="zh-CN" altLang="en-US" sz="2400" i="0" dirty="0">
                <a:solidFill>
                  <a:srgbClr val="0066FF"/>
                </a:solidFill>
                <a:latin typeface="+mj-ea"/>
                <a:ea typeface="+mj-ea"/>
              </a:rPr>
              <a:t>正确性</a:t>
            </a:r>
          </a:p>
          <a:p>
            <a:pPr lvl="1">
              <a:lnSpc>
                <a:spcPct val="90000"/>
              </a:lnSpc>
              <a:buClr>
                <a:srgbClr val="0066FF"/>
              </a:buClr>
              <a:buFont typeface="Wingdings" panose="05000000000000000000" pitchFamily="2" charset="2"/>
              <a:buChar char="ü"/>
            </a:pPr>
            <a:r>
              <a:rPr lang="zh-CN" altLang="en-US" sz="2400" i="0" dirty="0">
                <a:solidFill>
                  <a:srgbClr val="0066FF"/>
                </a:solidFill>
                <a:latin typeface="+mj-ea"/>
                <a:ea typeface="+mj-ea"/>
              </a:rPr>
              <a:t>完备性</a:t>
            </a:r>
          </a:p>
          <a:p>
            <a:pPr lvl="1">
              <a:lnSpc>
                <a:spcPct val="90000"/>
              </a:lnSpc>
              <a:buClr>
                <a:srgbClr val="0066FF"/>
              </a:buClr>
              <a:buFont typeface="Wingdings" panose="05000000000000000000" pitchFamily="2" charset="2"/>
              <a:buChar char="ü"/>
            </a:pPr>
            <a:r>
              <a:rPr lang="zh-CN" altLang="en-US" sz="2400" i="0" dirty="0">
                <a:solidFill>
                  <a:srgbClr val="0066FF"/>
                </a:solidFill>
                <a:latin typeface="+mj-ea"/>
                <a:ea typeface="+mj-ea"/>
              </a:rPr>
              <a:t>易理解性</a:t>
            </a:r>
          </a:p>
          <a:p>
            <a:pPr lvl="1">
              <a:lnSpc>
                <a:spcPct val="90000"/>
              </a:lnSpc>
              <a:buClr>
                <a:srgbClr val="0066FF"/>
              </a:buClr>
              <a:buFont typeface="Wingdings" panose="05000000000000000000" pitchFamily="2" charset="2"/>
              <a:buChar char="ü"/>
            </a:pPr>
            <a:r>
              <a:rPr lang="zh-CN" altLang="en-US" sz="2400" i="0" dirty="0">
                <a:solidFill>
                  <a:srgbClr val="0066FF"/>
                </a:solidFill>
                <a:latin typeface="+mj-ea"/>
                <a:ea typeface="+mj-ea"/>
              </a:rPr>
              <a:t>一致性</a:t>
            </a:r>
          </a:p>
          <a:p>
            <a:pPr lvl="1">
              <a:lnSpc>
                <a:spcPct val="90000"/>
              </a:lnSpc>
              <a:buClr>
                <a:srgbClr val="0066FF"/>
              </a:buClr>
              <a:buFont typeface="Wingdings" panose="05000000000000000000" pitchFamily="2" charset="2"/>
              <a:buChar char="ü"/>
            </a:pPr>
            <a:r>
              <a:rPr lang="zh-CN" altLang="en-US" sz="2400" i="0" dirty="0">
                <a:solidFill>
                  <a:srgbClr val="0066FF"/>
                </a:solidFill>
                <a:latin typeface="+mj-ea"/>
                <a:ea typeface="+mj-ea"/>
              </a:rPr>
              <a:t>可行性</a:t>
            </a:r>
          </a:p>
          <a:p>
            <a:pPr lvl="1">
              <a:lnSpc>
                <a:spcPct val="90000"/>
              </a:lnSpc>
              <a:buClr>
                <a:srgbClr val="0066FF"/>
              </a:buClr>
              <a:buFont typeface="Wingdings" panose="05000000000000000000" pitchFamily="2" charset="2"/>
              <a:buChar char="ü"/>
            </a:pPr>
            <a:r>
              <a:rPr lang="zh-CN" altLang="en-US" sz="2400" i="0" dirty="0">
                <a:solidFill>
                  <a:srgbClr val="0066FF"/>
                </a:solidFill>
                <a:latin typeface="+mj-ea"/>
                <a:ea typeface="+mj-ea"/>
              </a:rPr>
              <a:t>健壮性</a:t>
            </a:r>
          </a:p>
          <a:p>
            <a:pPr lvl="1">
              <a:lnSpc>
                <a:spcPct val="90000"/>
              </a:lnSpc>
              <a:buClr>
                <a:srgbClr val="0066FF"/>
              </a:buClr>
              <a:buFont typeface="Wingdings" panose="05000000000000000000" pitchFamily="2" charset="2"/>
              <a:buChar char="ü"/>
            </a:pPr>
            <a:r>
              <a:rPr lang="zh-CN" altLang="en-US" sz="2400" i="0" dirty="0">
                <a:solidFill>
                  <a:srgbClr val="0066FF"/>
                </a:solidFill>
                <a:latin typeface="+mj-ea"/>
                <a:ea typeface="+mj-ea"/>
              </a:rPr>
              <a:t>易修改性</a:t>
            </a:r>
          </a:p>
          <a:p>
            <a:pPr lvl="1">
              <a:lnSpc>
                <a:spcPct val="90000"/>
              </a:lnSpc>
              <a:buClr>
                <a:srgbClr val="0066FF"/>
              </a:buClr>
              <a:buFont typeface="Wingdings" panose="05000000000000000000" pitchFamily="2" charset="2"/>
              <a:buChar char="ü"/>
            </a:pPr>
            <a:r>
              <a:rPr lang="zh-CN" altLang="en-US" sz="2400" i="0" dirty="0">
                <a:solidFill>
                  <a:srgbClr val="0066FF"/>
                </a:solidFill>
                <a:latin typeface="+mj-ea"/>
                <a:ea typeface="+mj-ea"/>
              </a:rPr>
              <a:t>易测试性和可修改性</a:t>
            </a:r>
          </a:p>
          <a:p>
            <a:pPr lvl="1">
              <a:lnSpc>
                <a:spcPct val="90000"/>
              </a:lnSpc>
              <a:buClr>
                <a:srgbClr val="0066FF"/>
              </a:buClr>
              <a:buFont typeface="Wingdings" panose="05000000000000000000" pitchFamily="2" charset="2"/>
              <a:buChar char="ü"/>
            </a:pPr>
            <a:r>
              <a:rPr lang="zh-CN" altLang="en-US" sz="2400" i="0" dirty="0">
                <a:solidFill>
                  <a:srgbClr val="0066FF"/>
                </a:solidFill>
                <a:latin typeface="+mj-ea"/>
                <a:ea typeface="+mj-ea"/>
              </a:rPr>
              <a:t>易追溯性</a:t>
            </a:r>
          </a:p>
          <a:p>
            <a:pPr lvl="1">
              <a:lnSpc>
                <a:spcPct val="90000"/>
              </a:lnSpc>
              <a:buClr>
                <a:srgbClr val="0066FF"/>
              </a:buClr>
              <a:buFont typeface="Wingdings" panose="05000000000000000000" pitchFamily="2" charset="2"/>
              <a:buChar char="ü"/>
            </a:pPr>
            <a:r>
              <a:rPr lang="zh-CN" altLang="en-US" sz="2400" i="0" dirty="0">
                <a:solidFill>
                  <a:srgbClr val="0066FF"/>
                </a:solidFill>
                <a:latin typeface="+mj-ea"/>
                <a:ea typeface="+mj-ea"/>
              </a:rPr>
              <a:t>兼容性</a:t>
            </a:r>
            <a:endParaRPr lang="en-US" altLang="zh-CN" i="0" dirty="0">
              <a:latin typeface="+mj-ea"/>
              <a:ea typeface="+mj-ea"/>
            </a:endParaRPr>
          </a:p>
          <a:p>
            <a:pPr>
              <a:buClr>
                <a:schemeClr val="tx1"/>
              </a:buClr>
              <a:buSzPct val="90000"/>
              <a:buFont typeface="Wingdings" panose="05000000000000000000" pitchFamily="2" charset="2"/>
              <a:buChar char="Ø"/>
            </a:pPr>
            <a:endParaRPr lang="en-US" altLang="zh-CN" sz="3600" i="0" dirty="0">
              <a:latin typeface="+mj-ea"/>
              <a:ea typeface="+mj-ea"/>
            </a:endParaRPr>
          </a:p>
        </p:txBody>
      </p:sp>
      <p:sp>
        <p:nvSpPr>
          <p:cNvPr id="8" name="文本占位符 97282">
            <a:extLst>
              <a:ext uri="{FF2B5EF4-FFF2-40B4-BE49-F238E27FC236}">
                <a16:creationId xmlns:a16="http://schemas.microsoft.com/office/drawing/2014/main" id="{C790E379-6EAA-4A5A-9DEC-267C65C27F0E}"/>
              </a:ext>
            </a:extLst>
          </p:cNvPr>
          <p:cNvSpPr>
            <a:spLocks noGrp="1"/>
          </p:cNvSpPr>
          <p:nvPr/>
        </p:nvSpPr>
        <p:spPr>
          <a:xfrm>
            <a:off x="581025" y="1946063"/>
            <a:ext cx="7772400" cy="453072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pPr>
              <a:lnSpc>
                <a:spcPct val="90000"/>
              </a:lnSpc>
              <a:buClr>
                <a:schemeClr val="folHlink"/>
              </a:buClr>
              <a:buSzPct val="90000"/>
              <a:buNone/>
            </a:pPr>
            <a:endParaRPr lang="zh-CN" altLang="en-US" dirty="0"/>
          </a:p>
        </p:txBody>
      </p:sp>
      <p:sp>
        <p:nvSpPr>
          <p:cNvPr id="9" name="文本占位符 98306">
            <a:extLst>
              <a:ext uri="{FF2B5EF4-FFF2-40B4-BE49-F238E27FC236}">
                <a16:creationId xmlns:a16="http://schemas.microsoft.com/office/drawing/2014/main" id="{48B21556-440C-4A63-9E58-722B5753DE34}"/>
              </a:ext>
            </a:extLst>
          </p:cNvPr>
          <p:cNvSpPr>
            <a:spLocks noGrp="1"/>
          </p:cNvSpPr>
          <p:nvPr/>
        </p:nvSpPr>
        <p:spPr>
          <a:xfrm>
            <a:off x="4572000" y="2394553"/>
            <a:ext cx="3886200" cy="3530624"/>
          </a:xfrm>
          <a:prstGeom prst="rect">
            <a:avLst/>
          </a:prstGeom>
          <a:solidFill>
            <a:srgbClr val="CCFFFF"/>
          </a:solid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r>
              <a:rPr lang="zh-CN" altLang="en-US" sz="3200" b="1" i="0" dirty="0">
                <a:solidFill>
                  <a:srgbClr val="FF0000"/>
                </a:solidFill>
                <a:latin typeface="+mj-ea"/>
                <a:ea typeface="+mj-ea"/>
              </a:rPr>
              <a:t>评审方法：</a:t>
            </a:r>
            <a:endParaRPr lang="en-US" altLang="zh-CN" sz="3200" b="1" i="0" dirty="0">
              <a:solidFill>
                <a:srgbClr val="FF0000"/>
              </a:solidFill>
              <a:latin typeface="+mj-ea"/>
              <a:ea typeface="+mj-ea"/>
            </a:endParaRPr>
          </a:p>
          <a:p>
            <a:r>
              <a:rPr lang="en-US" altLang="zh-CN" sz="3200" b="1" i="0" dirty="0">
                <a:solidFill>
                  <a:srgbClr val="0066FF"/>
                </a:solidFill>
                <a:latin typeface="+mj-ea"/>
                <a:ea typeface="+mj-ea"/>
              </a:rPr>
              <a:t>1. </a:t>
            </a:r>
            <a:r>
              <a:rPr lang="zh-CN" altLang="en-US" sz="3200" b="1" i="0" dirty="0">
                <a:solidFill>
                  <a:srgbClr val="0066FF"/>
                </a:solidFill>
                <a:latin typeface="+mj-ea"/>
                <a:ea typeface="+mj-ea"/>
              </a:rPr>
              <a:t>分层次评审</a:t>
            </a:r>
          </a:p>
          <a:p>
            <a:pPr lvl="2"/>
            <a:r>
              <a:rPr lang="zh-CN" altLang="en-US" sz="2700" dirty="0">
                <a:latin typeface="+mj-ea"/>
                <a:ea typeface="+mj-ea"/>
              </a:rPr>
              <a:t>目标性评审</a:t>
            </a:r>
          </a:p>
          <a:p>
            <a:pPr lvl="2"/>
            <a:r>
              <a:rPr lang="zh-CN" altLang="en-US" sz="2700" dirty="0">
                <a:latin typeface="+mj-ea"/>
                <a:ea typeface="+mj-ea"/>
              </a:rPr>
              <a:t>功能性评审</a:t>
            </a:r>
          </a:p>
          <a:p>
            <a:pPr lvl="2"/>
            <a:r>
              <a:rPr lang="zh-CN" altLang="en-US" sz="2700" dirty="0">
                <a:latin typeface="+mj-ea"/>
                <a:ea typeface="+mj-ea"/>
              </a:rPr>
              <a:t>操作性评审</a:t>
            </a:r>
            <a:endParaRPr lang="zh-CN" altLang="en-US" sz="1300" dirty="0">
              <a:latin typeface="+mj-ea"/>
              <a:ea typeface="+mj-ea"/>
            </a:endParaRPr>
          </a:p>
          <a:p>
            <a:r>
              <a:rPr lang="en-US" altLang="zh-CN" sz="3200" b="1" i="0" dirty="0">
                <a:solidFill>
                  <a:srgbClr val="0066FF"/>
                </a:solidFill>
                <a:latin typeface="+mj-ea"/>
                <a:ea typeface="+mj-ea"/>
              </a:rPr>
              <a:t>2. </a:t>
            </a:r>
            <a:r>
              <a:rPr lang="zh-CN" altLang="en-US" sz="3200" b="1" i="0" dirty="0">
                <a:solidFill>
                  <a:srgbClr val="0066FF"/>
                </a:solidFill>
                <a:latin typeface="+mj-ea"/>
                <a:ea typeface="+mj-ea"/>
              </a:rPr>
              <a:t>分阶段评审</a:t>
            </a:r>
          </a:p>
        </p:txBody>
      </p:sp>
    </p:spTree>
    <p:extLst>
      <p:ext uri="{BB962C8B-B14F-4D97-AF65-F5344CB8AC3E}">
        <p14:creationId xmlns:p14="http://schemas.microsoft.com/office/powerpoint/2010/main" val="2805168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 name="标题 1">
            <a:extLst>
              <a:ext uri="{FF2B5EF4-FFF2-40B4-BE49-F238E27FC236}">
                <a16:creationId xmlns:a16="http://schemas.microsoft.com/office/drawing/2014/main" id="{27A2E6BA-2B6F-4B87-8A4B-40707B4F2D7A}"/>
              </a:ext>
            </a:extLst>
          </p:cNvPr>
          <p:cNvSpPr txBox="1"/>
          <p:nvPr/>
        </p:nvSpPr>
        <p:spPr>
          <a:xfrm>
            <a:off x="0" y="9427"/>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2.</a:t>
            </a:r>
            <a:r>
              <a:rPr lang="zh-CN" altLang="en-US"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 软件需求分析的质量保证</a:t>
            </a:r>
            <a:endParaRPr lang="zh-CN" altLang="en-US" sz="4400" b="0" kern="0" dirty="0">
              <a:solidFill>
                <a:schemeClr val="accent2"/>
              </a:solidFill>
            </a:endParaRPr>
          </a:p>
        </p:txBody>
      </p:sp>
      <p:sp>
        <p:nvSpPr>
          <p:cNvPr id="7" name="文本占位符 92162">
            <a:extLst>
              <a:ext uri="{FF2B5EF4-FFF2-40B4-BE49-F238E27FC236}">
                <a16:creationId xmlns:a16="http://schemas.microsoft.com/office/drawing/2014/main" id="{66C6B827-68F5-44E4-9BCB-FA72F11A93AB}"/>
              </a:ext>
            </a:extLst>
          </p:cNvPr>
          <p:cNvSpPr>
            <a:spLocks noGrp="1"/>
          </p:cNvSpPr>
          <p:nvPr/>
        </p:nvSpPr>
        <p:spPr>
          <a:xfrm>
            <a:off x="685800" y="1041089"/>
            <a:ext cx="7772400" cy="453072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pPr>
              <a:buClr>
                <a:schemeClr val="tx1"/>
              </a:buClr>
              <a:buSzPct val="90000"/>
              <a:buFont typeface="Wingdings" panose="05000000000000000000" pitchFamily="2" charset="2"/>
              <a:buChar char="Ø"/>
            </a:pPr>
            <a:r>
              <a:rPr lang="zh-CN" altLang="en-US" sz="3600" i="0" dirty="0">
                <a:latin typeface="+mj-ea"/>
                <a:ea typeface="+mj-ea"/>
              </a:rPr>
              <a:t>需求管理</a:t>
            </a:r>
          </a:p>
        </p:txBody>
      </p:sp>
      <p:sp>
        <p:nvSpPr>
          <p:cNvPr id="6" name="文本占位符 100354">
            <a:extLst>
              <a:ext uri="{FF2B5EF4-FFF2-40B4-BE49-F238E27FC236}">
                <a16:creationId xmlns:a16="http://schemas.microsoft.com/office/drawing/2014/main" id="{24CF78A0-A5A4-432B-9EE6-7183DED10EA2}"/>
              </a:ext>
            </a:extLst>
          </p:cNvPr>
          <p:cNvSpPr>
            <a:spLocks noGrp="1"/>
          </p:cNvSpPr>
          <p:nvPr/>
        </p:nvSpPr>
        <p:spPr>
          <a:xfrm>
            <a:off x="1088256" y="1758673"/>
            <a:ext cx="6999942" cy="3813141"/>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pPr marL="0" indent="0"/>
            <a:r>
              <a:rPr lang="zh-CN" altLang="en-US" sz="3200" i="0" dirty="0">
                <a:solidFill>
                  <a:srgbClr val="FF0000"/>
                </a:solidFill>
                <a:latin typeface="+mj-ea"/>
                <a:ea typeface="+mj-ea"/>
              </a:rPr>
              <a:t>需求的标识</a:t>
            </a:r>
          </a:p>
          <a:p>
            <a:pPr marL="0" indent="0"/>
            <a:endParaRPr lang="zh-CN" altLang="en-US" sz="1600" i="0" dirty="0">
              <a:latin typeface="+mj-ea"/>
              <a:ea typeface="+mj-ea"/>
            </a:endParaRPr>
          </a:p>
          <a:p>
            <a:pPr marL="0" indent="0"/>
            <a:r>
              <a:rPr lang="en-US" altLang="zh-CN" i="0" dirty="0">
                <a:solidFill>
                  <a:srgbClr val="0066FF"/>
                </a:solidFill>
                <a:latin typeface="+mj-ea"/>
                <a:ea typeface="+mj-ea"/>
              </a:rPr>
              <a:t>&lt;</a:t>
            </a:r>
            <a:r>
              <a:rPr lang="zh-CN" altLang="en-US" i="0" dirty="0">
                <a:solidFill>
                  <a:srgbClr val="0066FF"/>
                </a:solidFill>
                <a:latin typeface="+mj-ea"/>
                <a:ea typeface="+mj-ea"/>
              </a:rPr>
              <a:t>需求类型</a:t>
            </a:r>
            <a:r>
              <a:rPr lang="en-US" altLang="zh-CN" i="0" dirty="0">
                <a:solidFill>
                  <a:srgbClr val="0066FF"/>
                </a:solidFill>
                <a:latin typeface="+mj-ea"/>
                <a:ea typeface="+mj-ea"/>
              </a:rPr>
              <a:t>&gt;&lt;</a:t>
            </a:r>
            <a:r>
              <a:rPr lang="zh-CN" altLang="en-US" i="0" dirty="0">
                <a:solidFill>
                  <a:srgbClr val="0066FF"/>
                </a:solidFill>
                <a:latin typeface="+mj-ea"/>
                <a:ea typeface="+mj-ea"/>
              </a:rPr>
              <a:t>需求</a:t>
            </a:r>
            <a:r>
              <a:rPr lang="en-US" altLang="zh-CN" i="0" dirty="0">
                <a:solidFill>
                  <a:srgbClr val="0066FF"/>
                </a:solidFill>
                <a:latin typeface="+mj-ea"/>
                <a:ea typeface="+mj-ea"/>
              </a:rPr>
              <a:t>#&gt;</a:t>
            </a:r>
          </a:p>
          <a:p>
            <a:pPr marL="0" indent="0"/>
            <a:r>
              <a:rPr lang="zh-CN" altLang="en-US" b="0" i="0" dirty="0">
                <a:latin typeface="+mj-ea"/>
                <a:ea typeface="+mj-ea"/>
              </a:rPr>
              <a:t>需求类型可以是：</a:t>
            </a:r>
            <a:endParaRPr lang="en-US" altLang="zh-CN" b="0" i="0" dirty="0">
              <a:latin typeface="+mj-ea"/>
              <a:ea typeface="+mj-ea"/>
            </a:endParaRPr>
          </a:p>
          <a:p>
            <a:pPr marL="0" indent="0"/>
            <a:r>
              <a:rPr lang="en-US" altLang="zh-CN" b="0" i="0" dirty="0">
                <a:latin typeface="+mj-ea"/>
                <a:ea typeface="+mj-ea"/>
              </a:rPr>
              <a:t> F=</a:t>
            </a:r>
            <a:r>
              <a:rPr lang="zh-CN" altLang="en-US" b="0" i="0" dirty="0">
                <a:latin typeface="+mj-ea"/>
                <a:ea typeface="+mj-ea"/>
              </a:rPr>
              <a:t>功能需求，</a:t>
            </a:r>
            <a:r>
              <a:rPr lang="en-US" altLang="zh-CN" b="0" i="0" dirty="0">
                <a:latin typeface="+mj-ea"/>
                <a:ea typeface="+mj-ea"/>
              </a:rPr>
              <a:t>D=</a:t>
            </a:r>
            <a:r>
              <a:rPr lang="zh-CN" altLang="en-US" b="0" i="0" dirty="0">
                <a:latin typeface="+mj-ea"/>
                <a:ea typeface="+mj-ea"/>
              </a:rPr>
              <a:t>数据需求，</a:t>
            </a:r>
            <a:r>
              <a:rPr lang="en-US" altLang="zh-CN" b="0" i="0" dirty="0">
                <a:latin typeface="+mj-ea"/>
                <a:ea typeface="+mj-ea"/>
              </a:rPr>
              <a:t>B=</a:t>
            </a:r>
            <a:r>
              <a:rPr lang="zh-CN" altLang="en-US" b="0" i="0" dirty="0">
                <a:latin typeface="+mj-ea"/>
                <a:ea typeface="+mj-ea"/>
              </a:rPr>
              <a:t>行为需求，  </a:t>
            </a:r>
            <a:endParaRPr lang="en-US" altLang="zh-CN" b="0" i="0" dirty="0">
              <a:latin typeface="+mj-ea"/>
              <a:ea typeface="+mj-ea"/>
            </a:endParaRPr>
          </a:p>
          <a:p>
            <a:pPr marL="0" indent="0"/>
            <a:r>
              <a:rPr lang="en-US" altLang="zh-CN" b="0" i="0" dirty="0">
                <a:latin typeface="+mj-ea"/>
                <a:ea typeface="+mj-ea"/>
              </a:rPr>
              <a:t> I=</a:t>
            </a:r>
            <a:r>
              <a:rPr lang="zh-CN" altLang="en-US" b="0" i="0" dirty="0">
                <a:latin typeface="+mj-ea"/>
                <a:ea typeface="+mj-ea"/>
              </a:rPr>
              <a:t>接口需求；</a:t>
            </a:r>
            <a:r>
              <a:rPr lang="en-US" altLang="zh-CN" b="0" i="0" dirty="0">
                <a:latin typeface="+mj-ea"/>
                <a:ea typeface="+mj-ea"/>
              </a:rPr>
              <a:t>O=</a:t>
            </a:r>
            <a:r>
              <a:rPr lang="zh-CN" altLang="en-US" b="0" i="0" dirty="0">
                <a:latin typeface="+mj-ea"/>
                <a:ea typeface="+mj-ea"/>
              </a:rPr>
              <a:t>输出需求。</a:t>
            </a:r>
            <a:endParaRPr lang="zh-CN" altLang="en-US" i="0" dirty="0">
              <a:solidFill>
                <a:srgbClr val="0066FF"/>
              </a:solidFill>
              <a:latin typeface="+mj-ea"/>
              <a:ea typeface="+mj-ea"/>
            </a:endParaRPr>
          </a:p>
        </p:txBody>
      </p:sp>
      <p:pic>
        <p:nvPicPr>
          <p:cNvPr id="8" name="图片 7" descr="MCj02958110000[1]">
            <a:extLst>
              <a:ext uri="{FF2B5EF4-FFF2-40B4-BE49-F238E27FC236}">
                <a16:creationId xmlns:a16="http://schemas.microsoft.com/office/drawing/2014/main" id="{73AD9078-A78C-4003-9D27-B1A9F353413B}"/>
              </a:ext>
            </a:extLst>
          </p:cNvPr>
          <p:cNvPicPr>
            <a:picLocks noChangeAspect="1"/>
          </p:cNvPicPr>
          <p:nvPr/>
        </p:nvPicPr>
        <p:blipFill>
          <a:blip r:embed="rId2"/>
          <a:stretch>
            <a:fillRect/>
          </a:stretch>
        </p:blipFill>
        <p:spPr>
          <a:xfrm>
            <a:off x="1088256" y="4810330"/>
            <a:ext cx="1871663" cy="1673225"/>
          </a:xfrm>
          <a:prstGeom prst="rect">
            <a:avLst/>
          </a:prstGeom>
          <a:noFill/>
          <a:ln w="9525">
            <a:noFill/>
          </a:ln>
        </p:spPr>
      </p:pic>
      <p:sp>
        <p:nvSpPr>
          <p:cNvPr id="9" name="文本框 100356">
            <a:extLst>
              <a:ext uri="{FF2B5EF4-FFF2-40B4-BE49-F238E27FC236}">
                <a16:creationId xmlns:a16="http://schemas.microsoft.com/office/drawing/2014/main" id="{82EBD2A2-3841-4662-A0A4-337BAC150D79}"/>
              </a:ext>
            </a:extLst>
          </p:cNvPr>
          <p:cNvSpPr txBox="1"/>
          <p:nvPr/>
        </p:nvSpPr>
        <p:spPr>
          <a:xfrm>
            <a:off x="3362375" y="5017816"/>
            <a:ext cx="4727755" cy="1107996"/>
          </a:xfrm>
          <a:prstGeom prst="rect">
            <a:avLst/>
          </a:prstGeom>
          <a:noFill/>
          <a:ln w="9525">
            <a:noFill/>
          </a:ln>
        </p:spPr>
        <p:txBody>
          <a:bodyPr wrap="square" lIns="0" tIns="0" rIns="0" bIns="0">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l">
              <a:spcBef>
                <a:spcPct val="20000"/>
              </a:spcBef>
              <a:buClr>
                <a:schemeClr val="folHlink"/>
              </a:buClr>
              <a:buSzPct val="90000"/>
              <a:buFont typeface="Wingdings" panose="05000000000000000000" pitchFamily="2" charset="2"/>
            </a:pPr>
            <a:r>
              <a:rPr lang="zh-CN" altLang="en-US" sz="2400" b="1" dirty="0">
                <a:solidFill>
                  <a:srgbClr val="0066FF"/>
                </a:solidFill>
                <a:latin typeface="+mj-ea"/>
                <a:ea typeface="+mj-ea"/>
              </a:rPr>
              <a:t>例：需求标识为</a:t>
            </a:r>
            <a:r>
              <a:rPr lang="en-US" altLang="zh-CN" sz="2400" b="1" dirty="0">
                <a:solidFill>
                  <a:srgbClr val="0066FF"/>
                </a:solidFill>
                <a:latin typeface="+mj-ea"/>
                <a:ea typeface="+mj-ea"/>
              </a:rPr>
              <a:t>F03</a:t>
            </a:r>
            <a:r>
              <a:rPr lang="zh-CN" altLang="en-US" sz="2400" b="1" dirty="0">
                <a:solidFill>
                  <a:srgbClr val="0066FF"/>
                </a:solidFill>
                <a:latin typeface="+mj-ea"/>
                <a:ea typeface="+mj-ea"/>
              </a:rPr>
              <a:t>的需求表示编号为</a:t>
            </a:r>
            <a:r>
              <a:rPr lang="en-US" altLang="zh-CN" sz="2400" b="1" dirty="0">
                <a:solidFill>
                  <a:srgbClr val="0066FF"/>
                </a:solidFill>
                <a:latin typeface="+mj-ea"/>
                <a:ea typeface="+mj-ea"/>
              </a:rPr>
              <a:t>3</a:t>
            </a:r>
            <a:r>
              <a:rPr lang="zh-CN" altLang="en-US" sz="2400" b="1" dirty="0">
                <a:solidFill>
                  <a:srgbClr val="0066FF"/>
                </a:solidFill>
                <a:latin typeface="+mj-ea"/>
                <a:ea typeface="+mj-ea"/>
              </a:rPr>
              <a:t>的功能需求。</a:t>
            </a:r>
          </a:p>
          <a:p>
            <a:pPr algn="l"/>
            <a:endParaRPr lang="zh-CN" altLang="en-US" sz="2400" dirty="0">
              <a:latin typeface="+mj-ea"/>
              <a:ea typeface="+mj-ea"/>
            </a:endParaRPr>
          </a:p>
        </p:txBody>
      </p:sp>
    </p:spTree>
    <p:extLst>
      <p:ext uri="{BB962C8B-B14F-4D97-AF65-F5344CB8AC3E}">
        <p14:creationId xmlns:p14="http://schemas.microsoft.com/office/powerpoint/2010/main" val="4255139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 name="标题 1">
            <a:extLst>
              <a:ext uri="{FF2B5EF4-FFF2-40B4-BE49-F238E27FC236}">
                <a16:creationId xmlns:a16="http://schemas.microsoft.com/office/drawing/2014/main" id="{27A2E6BA-2B6F-4B87-8A4B-40707B4F2D7A}"/>
              </a:ext>
            </a:extLst>
          </p:cNvPr>
          <p:cNvSpPr txBox="1"/>
          <p:nvPr/>
        </p:nvSpPr>
        <p:spPr>
          <a:xfrm>
            <a:off x="0" y="9427"/>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2.</a:t>
            </a:r>
            <a:r>
              <a:rPr lang="zh-CN" altLang="en-US"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 软件需求分析的质量保证</a:t>
            </a:r>
            <a:endParaRPr lang="zh-CN" altLang="en-US" sz="4400" b="0" kern="0" dirty="0">
              <a:solidFill>
                <a:schemeClr val="accent2"/>
              </a:solidFill>
            </a:endParaRPr>
          </a:p>
        </p:txBody>
      </p:sp>
      <p:sp>
        <p:nvSpPr>
          <p:cNvPr id="7" name="文本占位符 92162">
            <a:extLst>
              <a:ext uri="{FF2B5EF4-FFF2-40B4-BE49-F238E27FC236}">
                <a16:creationId xmlns:a16="http://schemas.microsoft.com/office/drawing/2014/main" id="{66C6B827-68F5-44E4-9BCB-FA72F11A93AB}"/>
              </a:ext>
            </a:extLst>
          </p:cNvPr>
          <p:cNvSpPr>
            <a:spLocks noGrp="1"/>
          </p:cNvSpPr>
          <p:nvPr/>
        </p:nvSpPr>
        <p:spPr>
          <a:xfrm>
            <a:off x="492265" y="827612"/>
            <a:ext cx="7772400" cy="453072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pPr>
              <a:buClr>
                <a:schemeClr val="tx1"/>
              </a:buClr>
              <a:buSzPct val="90000"/>
              <a:buFont typeface="Wingdings" panose="05000000000000000000" pitchFamily="2" charset="2"/>
              <a:buChar char="Ø"/>
            </a:pPr>
            <a:r>
              <a:rPr lang="zh-CN" altLang="en-US" sz="3600" i="0" dirty="0">
                <a:latin typeface="+mj-ea"/>
                <a:ea typeface="+mj-ea"/>
              </a:rPr>
              <a:t>需求管理</a:t>
            </a:r>
          </a:p>
        </p:txBody>
      </p:sp>
      <p:pic>
        <p:nvPicPr>
          <p:cNvPr id="10" name="图片 9">
            <a:extLst>
              <a:ext uri="{FF2B5EF4-FFF2-40B4-BE49-F238E27FC236}">
                <a16:creationId xmlns:a16="http://schemas.microsoft.com/office/drawing/2014/main" id="{72CCB93D-80CD-46E3-A6DC-11B3F6ADD229}"/>
              </a:ext>
            </a:extLst>
          </p:cNvPr>
          <p:cNvPicPr>
            <a:picLocks noChangeAspect="1"/>
          </p:cNvPicPr>
          <p:nvPr/>
        </p:nvPicPr>
        <p:blipFill>
          <a:blip r:embed="rId2"/>
          <a:stretch>
            <a:fillRect/>
          </a:stretch>
        </p:blipFill>
        <p:spPr>
          <a:xfrm>
            <a:off x="912418" y="3429000"/>
            <a:ext cx="7319164" cy="2733771"/>
          </a:xfrm>
          <a:prstGeom prst="rect">
            <a:avLst/>
          </a:prstGeom>
          <a:noFill/>
          <a:ln w="9525">
            <a:noFill/>
          </a:ln>
        </p:spPr>
      </p:pic>
      <p:sp>
        <p:nvSpPr>
          <p:cNvPr id="11" name="文本占位符 103426">
            <a:extLst>
              <a:ext uri="{FF2B5EF4-FFF2-40B4-BE49-F238E27FC236}">
                <a16:creationId xmlns:a16="http://schemas.microsoft.com/office/drawing/2014/main" id="{A7B687A2-EDF7-46B1-956A-3096F5DF1BFC}"/>
              </a:ext>
            </a:extLst>
          </p:cNvPr>
          <p:cNvSpPr>
            <a:spLocks noGrp="1"/>
          </p:cNvSpPr>
          <p:nvPr/>
        </p:nvSpPr>
        <p:spPr>
          <a:xfrm>
            <a:off x="700381" y="1443902"/>
            <a:ext cx="7686675" cy="181991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pPr marL="0" indent="0"/>
            <a:r>
              <a:rPr lang="zh-CN" altLang="en-US" sz="3200" i="0" dirty="0">
                <a:solidFill>
                  <a:srgbClr val="FF0000"/>
                </a:solidFill>
                <a:latin typeface="+mj-ea"/>
                <a:ea typeface="+mj-ea"/>
              </a:rPr>
              <a:t>基线</a:t>
            </a:r>
          </a:p>
          <a:p>
            <a:pPr marL="0" indent="0">
              <a:buClr>
                <a:schemeClr val="tx1"/>
              </a:buClr>
              <a:buSzPct val="80000"/>
              <a:buFont typeface="Wingdings" panose="05000000000000000000" pitchFamily="2" charset="2"/>
              <a:buChar char="u"/>
            </a:pPr>
            <a:r>
              <a:rPr lang="zh-CN" altLang="en-US" sz="2400" dirty="0">
                <a:latin typeface="+mj-ea"/>
                <a:ea typeface="+mj-ea"/>
              </a:rPr>
              <a:t> </a:t>
            </a:r>
            <a:r>
              <a:rPr lang="zh-CN" altLang="en-US" sz="2400" i="0" dirty="0">
                <a:latin typeface="+mj-ea"/>
                <a:ea typeface="+mj-ea"/>
              </a:rPr>
              <a:t>计划基线</a:t>
            </a:r>
          </a:p>
          <a:p>
            <a:pPr marL="0" indent="0">
              <a:buClr>
                <a:schemeClr val="tx1"/>
              </a:buClr>
              <a:buSzPct val="80000"/>
              <a:buFont typeface="Wingdings" panose="05000000000000000000" pitchFamily="2" charset="2"/>
              <a:buChar char="u"/>
            </a:pPr>
            <a:r>
              <a:rPr lang="zh-CN" altLang="en-US" sz="2400" i="0" dirty="0">
                <a:latin typeface="+mj-ea"/>
                <a:ea typeface="+mj-ea"/>
              </a:rPr>
              <a:t> 需求基线</a:t>
            </a:r>
          </a:p>
          <a:p>
            <a:pPr marL="0" indent="0">
              <a:buClr>
                <a:schemeClr val="tx1"/>
              </a:buClr>
              <a:buSzPct val="80000"/>
              <a:buFont typeface="Wingdings" panose="05000000000000000000" pitchFamily="2" charset="2"/>
              <a:buChar char="u"/>
            </a:pPr>
            <a:r>
              <a:rPr lang="zh-CN" altLang="en-US" sz="2400" i="0" dirty="0">
                <a:latin typeface="+mj-ea"/>
                <a:ea typeface="+mj-ea"/>
              </a:rPr>
              <a:t> 设计基线</a:t>
            </a:r>
          </a:p>
        </p:txBody>
      </p:sp>
    </p:spTree>
    <p:extLst>
      <p:ext uri="{BB962C8B-B14F-4D97-AF65-F5344CB8AC3E}">
        <p14:creationId xmlns:p14="http://schemas.microsoft.com/office/powerpoint/2010/main" val="3662081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p:txBody>
          <a:bodyPr vert="horz" wrap="square" lIns="91440" tIns="45720" rIns="91440" bIns="45720" anchor="ctr"/>
          <a:lstStyle/>
          <a:p>
            <a:pPr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099" name="Rectangle 3"/>
          <p:cNvSpPr>
            <a:spLocks noGrp="1"/>
          </p:cNvSpPr>
          <p:nvPr/>
        </p:nvSpPr>
        <p:spPr>
          <a:xfrm>
            <a:off x="1522396" y="1427539"/>
            <a:ext cx="6282998" cy="4275678"/>
          </a:xfrm>
          <a:prstGeom prst="rect">
            <a:avLst/>
          </a:prstGeom>
          <a:noFill/>
          <a:ln w="9525">
            <a:noFill/>
          </a:ln>
        </p:spPr>
        <p:txBody>
          <a:bodyPr/>
          <a:lstStyle/>
          <a:p>
            <a:pPr marL="85725" indent="-85725" algn="l" defTabSz="0" eaLnBrk="1" hangingPunct="1">
              <a:spcBef>
                <a:spcPct val="20000"/>
              </a:spcBef>
              <a:buClr>
                <a:schemeClr val="accent2"/>
              </a:buClr>
              <a:buSzPct val="80000"/>
              <a:buFont typeface="Wingdings" panose="05000000000000000000" pitchFamily="2" charset="2"/>
            </a:pPr>
            <a:r>
              <a:rPr lang="zh-CN" altLang="en-US"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1.软件评审</a:t>
            </a:r>
          </a:p>
          <a:p>
            <a:pPr marL="85725" indent="-85725" algn="l" defTabSz="0" eaLnBrk="1" hangingPunct="1">
              <a:spcBef>
                <a:spcPct val="20000"/>
              </a:spcBef>
              <a:buClr>
                <a:schemeClr val="accent2"/>
              </a:buClr>
              <a:buSzPct val="80000"/>
              <a:buFont typeface="Wingdings" panose="05000000000000000000" pitchFamily="2" charset="2"/>
            </a:pPr>
            <a:r>
              <a:rPr lang="zh-CN" altLang="en-US"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2.高质量的软件需求分析</a:t>
            </a:r>
          </a:p>
          <a:p>
            <a:pPr marL="85725" indent="-85725" algn="l" defTabSz="0" eaLnBrk="1" hangingPunct="1">
              <a:spcBef>
                <a:spcPct val="20000"/>
              </a:spcBef>
              <a:buClr>
                <a:schemeClr val="accent2"/>
              </a:buClr>
              <a:buSzPct val="80000"/>
              <a:buFont typeface="Wingdings" panose="05000000000000000000" pitchFamily="2" charset="2"/>
            </a:pPr>
            <a:r>
              <a:rPr lang="zh-CN" altLang="en-US" sz="3200" dirty="0">
                <a:solidFill>
                  <a:srgbClr val="FF0000"/>
                </a:solidFill>
                <a:latin typeface="隶书" panose="02010509060101010101" pitchFamily="49" charset="-122"/>
                <a:ea typeface="隶书" panose="02010509060101010101" pitchFamily="49" charset="-122"/>
                <a:sym typeface="宋体" panose="02010600030101010101" pitchFamily="2" charset="-122"/>
              </a:rPr>
              <a:t>3.提高软件设计质量</a:t>
            </a:r>
          </a:p>
          <a:p>
            <a:pPr marL="85725" indent="-85725" algn="l" defTabSz="0" eaLnBrk="1" hangingPunct="1">
              <a:spcBef>
                <a:spcPct val="20000"/>
              </a:spcBef>
              <a:buClr>
                <a:schemeClr val="accent2"/>
              </a:buClr>
              <a:buSzPct val="80000"/>
              <a:buFont typeface="Arial" panose="020B0604020202020204" pitchFamily="34" charset="0"/>
            </a:pPr>
            <a:r>
              <a:rPr lang="zh-CN" altLang="en-US"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4.高质量编程  </a:t>
            </a:r>
            <a:endParaRPr lang="en-US" altLang="zh-CN" sz="3200" dirty="0">
              <a:solidFill>
                <a:schemeClr val="accent2"/>
              </a:solidFill>
              <a:latin typeface="隶书" panose="02010509060101010101" pitchFamily="49" charset="-122"/>
              <a:ea typeface="隶书" panose="02010509060101010101" pitchFamily="49" charset="-122"/>
              <a:sym typeface="宋体" panose="02010600030101010101" pitchFamily="2" charset="-122"/>
            </a:endParaRPr>
          </a:p>
          <a:p>
            <a:pPr marL="85725" indent="-85725" algn="l" defTabSz="0" eaLnBrk="1" hangingPunct="1">
              <a:spcBef>
                <a:spcPct val="20000"/>
              </a:spcBef>
              <a:buClr>
                <a:schemeClr val="accent2"/>
              </a:buClr>
              <a:buSzPct val="80000"/>
              <a:buFont typeface="Arial" panose="020B0604020202020204" pitchFamily="34" charset="0"/>
            </a:pPr>
            <a:r>
              <a:rPr lang="zh-CN" altLang="en-US"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5.软件测试之质量</a:t>
            </a:r>
          </a:p>
          <a:p>
            <a:pPr marL="85725" indent="-85725" algn="l" defTabSz="0" eaLnBrk="1" hangingPunct="1">
              <a:spcBef>
                <a:spcPct val="20000"/>
              </a:spcBef>
              <a:buClr>
                <a:schemeClr val="accent2"/>
              </a:buClr>
              <a:buSzPct val="80000"/>
              <a:buFont typeface="Arial" panose="020B0604020202020204" pitchFamily="34" charset="0"/>
            </a:pPr>
            <a:r>
              <a:rPr lang="en-US" altLang="zh-CN"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6.</a:t>
            </a:r>
            <a:r>
              <a:rPr lang="zh-CN" altLang="en-US"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全面质量管理</a:t>
            </a:r>
          </a:p>
        </p:txBody>
      </p:sp>
      <p:sp>
        <p:nvSpPr>
          <p:cNvPr id="4" name="标题 1">
            <a:extLst>
              <a:ext uri="{FF2B5EF4-FFF2-40B4-BE49-F238E27FC236}">
                <a16:creationId xmlns:a16="http://schemas.microsoft.com/office/drawing/2014/main" id="{22C42321-2569-4573-9501-13AABBB47ADB}"/>
              </a:ext>
            </a:extLst>
          </p:cNvPr>
          <p:cNvSpPr txBox="1"/>
          <p:nvPr/>
        </p:nvSpPr>
        <p:spPr>
          <a:xfrm>
            <a:off x="211992" y="28280"/>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eaLnBrk="1" hangingPunct="1">
              <a:buFontTx/>
            </a:pPr>
            <a:r>
              <a:rPr lang="zh-CN" altLang="en-US" sz="4400" dirty="0">
                <a:latin typeface="隶书" panose="02010509060101010101" pitchFamily="49" charset="-122"/>
              </a:rPr>
              <a:t>主要内容</a:t>
            </a:r>
            <a:endParaRPr lang="zh-CN" altLang="en-US" sz="4400" b="0" kern="0" dirty="0"/>
          </a:p>
        </p:txBody>
      </p:sp>
    </p:spTree>
    <p:extLst>
      <p:ext uri="{BB962C8B-B14F-4D97-AF65-F5344CB8AC3E}">
        <p14:creationId xmlns:p14="http://schemas.microsoft.com/office/powerpoint/2010/main" val="653966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 name="标题 1">
            <a:extLst>
              <a:ext uri="{FF2B5EF4-FFF2-40B4-BE49-F238E27FC236}">
                <a16:creationId xmlns:a16="http://schemas.microsoft.com/office/drawing/2014/main" id="{27A2E6BA-2B6F-4B87-8A4B-40707B4F2D7A}"/>
              </a:ext>
            </a:extLst>
          </p:cNvPr>
          <p:cNvSpPr txBox="1"/>
          <p:nvPr/>
        </p:nvSpPr>
        <p:spPr>
          <a:xfrm>
            <a:off x="0" y="9427"/>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3.</a:t>
            </a:r>
            <a:r>
              <a:rPr lang="zh-CN" altLang="en-US"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提高软件设计质量</a:t>
            </a:r>
            <a:endParaRPr lang="zh-CN" altLang="en-US" sz="4400" b="0" kern="0" dirty="0">
              <a:solidFill>
                <a:schemeClr val="accent2"/>
              </a:solidFill>
            </a:endParaRPr>
          </a:p>
        </p:txBody>
      </p:sp>
      <p:sp>
        <p:nvSpPr>
          <p:cNvPr id="6" name="文本占位符 1776642">
            <a:extLst>
              <a:ext uri="{FF2B5EF4-FFF2-40B4-BE49-F238E27FC236}">
                <a16:creationId xmlns:a16="http://schemas.microsoft.com/office/drawing/2014/main" id="{4541CCD6-6FBC-48B3-9A9E-353456008F1B}"/>
              </a:ext>
            </a:extLst>
          </p:cNvPr>
          <p:cNvSpPr>
            <a:spLocks noGrp="1"/>
          </p:cNvSpPr>
          <p:nvPr/>
        </p:nvSpPr>
        <p:spPr>
          <a:xfrm>
            <a:off x="581025" y="1041089"/>
            <a:ext cx="7772400" cy="5190029"/>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pPr>
              <a:buClr>
                <a:schemeClr val="tx2"/>
              </a:buClr>
              <a:buSzTx/>
              <a:buFont typeface="Wingdings" panose="05000000000000000000" pitchFamily="2" charset="2"/>
              <a:buChar char="q"/>
            </a:pPr>
            <a:r>
              <a:rPr lang="zh-CN" altLang="en-US" sz="3200" i="0" dirty="0">
                <a:solidFill>
                  <a:srgbClr val="0000FF"/>
                </a:solidFill>
                <a:latin typeface="+mj-ea"/>
                <a:ea typeface="+mj-ea"/>
              </a:rPr>
              <a:t>软件设计质量考察指标</a:t>
            </a:r>
            <a:endParaRPr lang="en-US" altLang="zh-CN" sz="3200" i="0" dirty="0">
              <a:solidFill>
                <a:srgbClr val="0000FF"/>
              </a:solidFill>
              <a:latin typeface="+mj-ea"/>
              <a:ea typeface="+mj-ea"/>
            </a:endParaRPr>
          </a:p>
          <a:p>
            <a:pPr lvl="1">
              <a:buClr>
                <a:schemeClr val="tx2"/>
              </a:buClr>
              <a:buSzTx/>
              <a:buFont typeface="Wingdings" panose="05000000000000000000" pitchFamily="2" charset="2"/>
              <a:buChar char="l"/>
            </a:pPr>
            <a:r>
              <a:rPr lang="zh-CN" altLang="en-US" sz="2400" i="0" dirty="0">
                <a:latin typeface="+mj-ea"/>
                <a:ea typeface="+mj-ea"/>
              </a:rPr>
              <a:t>设计结果的稳定性</a:t>
            </a:r>
          </a:p>
          <a:p>
            <a:pPr lvl="1">
              <a:buClr>
                <a:schemeClr val="tx2"/>
              </a:buClr>
              <a:buSzTx/>
              <a:buFont typeface="Wingdings" panose="05000000000000000000" pitchFamily="2" charset="2"/>
              <a:buChar char="l"/>
            </a:pPr>
            <a:r>
              <a:rPr lang="zh-CN" altLang="en-US" sz="2400" i="0" dirty="0">
                <a:latin typeface="+mj-ea"/>
                <a:ea typeface="+mj-ea"/>
              </a:rPr>
              <a:t>设计的清晰性</a:t>
            </a:r>
            <a:endParaRPr lang="zh-CN" altLang="en-US" sz="2400" b="0" i="0" dirty="0">
              <a:latin typeface="+mj-ea"/>
              <a:ea typeface="+mj-ea"/>
            </a:endParaRPr>
          </a:p>
          <a:p>
            <a:pPr lvl="1">
              <a:buClr>
                <a:schemeClr val="tx2"/>
              </a:buClr>
              <a:buSzTx/>
              <a:buFont typeface="Wingdings" panose="05000000000000000000" pitchFamily="2" charset="2"/>
              <a:buChar char="l"/>
            </a:pPr>
            <a:r>
              <a:rPr lang="zh-CN" altLang="en-US" sz="2400" i="0" dirty="0">
                <a:latin typeface="+mj-ea"/>
                <a:ea typeface="+mj-ea"/>
              </a:rPr>
              <a:t>设计合理性</a:t>
            </a:r>
          </a:p>
          <a:p>
            <a:pPr lvl="1">
              <a:buClr>
                <a:schemeClr val="tx2"/>
              </a:buClr>
              <a:buSzTx/>
              <a:buFont typeface="Wingdings" panose="05000000000000000000" pitchFamily="2" charset="2"/>
              <a:buChar char="l"/>
            </a:pPr>
            <a:r>
              <a:rPr lang="zh-CN" altLang="en-US" sz="2400" i="0" dirty="0">
                <a:latin typeface="+mj-ea"/>
                <a:ea typeface="+mj-ea"/>
              </a:rPr>
              <a:t>系统的模块结构所显示的宽度、深度等</a:t>
            </a:r>
          </a:p>
          <a:p>
            <a:pPr lvl="1">
              <a:buClr>
                <a:schemeClr val="tx2"/>
              </a:buClr>
              <a:buSzTx/>
              <a:buFont typeface="Wingdings" panose="05000000000000000000" pitchFamily="2" charset="2"/>
              <a:buChar char="l"/>
            </a:pPr>
            <a:r>
              <a:rPr lang="zh-CN" altLang="en-US" sz="2400" i="0" dirty="0">
                <a:latin typeface="+mj-ea"/>
                <a:ea typeface="+mj-ea"/>
              </a:rPr>
              <a:t>模块间松耦合，模块内聚性高</a:t>
            </a:r>
          </a:p>
          <a:p>
            <a:pPr lvl="1">
              <a:buClr>
                <a:schemeClr val="tx2"/>
              </a:buClr>
              <a:buSzTx/>
              <a:buFont typeface="Wingdings" panose="05000000000000000000" pitchFamily="2" charset="2"/>
              <a:buChar char="l"/>
            </a:pPr>
            <a:r>
              <a:rPr lang="zh-CN" altLang="en-US" sz="2400" i="0" dirty="0">
                <a:latin typeface="+mj-ea"/>
                <a:ea typeface="+mj-ea"/>
              </a:rPr>
              <a:t>给出的系统设计是否满足软件需求</a:t>
            </a:r>
          </a:p>
          <a:p>
            <a:pPr lvl="1">
              <a:buClr>
                <a:schemeClr val="tx2"/>
              </a:buClr>
              <a:buSzTx/>
              <a:buFont typeface="Wingdings" panose="05000000000000000000" pitchFamily="2" charset="2"/>
              <a:buChar char="l"/>
            </a:pPr>
            <a:r>
              <a:rPr lang="zh-CN" altLang="en-US" sz="2400" i="0" dirty="0">
                <a:latin typeface="+mj-ea"/>
                <a:ea typeface="+mj-ea"/>
              </a:rPr>
              <a:t>可测试性和可追溯性</a:t>
            </a:r>
          </a:p>
          <a:p>
            <a:pPr lvl="1">
              <a:buClr>
                <a:schemeClr val="tx2"/>
              </a:buClr>
              <a:buSzTx/>
              <a:buFont typeface="Wingdings" panose="05000000000000000000" pitchFamily="2" charset="2"/>
              <a:buChar char="l"/>
            </a:pPr>
            <a:r>
              <a:rPr lang="zh-CN" altLang="en-US" sz="2400" i="0" dirty="0">
                <a:latin typeface="+mj-ea"/>
                <a:ea typeface="+mj-ea"/>
              </a:rPr>
              <a:t>所要设计的系统在整个项目软件中的地位、作用</a:t>
            </a:r>
          </a:p>
          <a:p>
            <a:pPr lvl="1">
              <a:buClr>
                <a:schemeClr val="tx2"/>
              </a:buClr>
              <a:buSzTx/>
              <a:buFont typeface="Wingdings" panose="05000000000000000000" pitchFamily="2" charset="2"/>
              <a:buChar char="l"/>
            </a:pPr>
            <a:r>
              <a:rPr lang="zh-CN" altLang="en-US" sz="2400" i="0" dirty="0">
                <a:latin typeface="+mj-ea"/>
                <a:ea typeface="+mj-ea"/>
              </a:rPr>
              <a:t>对各种需求项是否都进行了相应的设计分析</a:t>
            </a:r>
          </a:p>
          <a:p>
            <a:pPr>
              <a:buClr>
                <a:schemeClr val="tx2"/>
              </a:buClr>
              <a:buSzTx/>
              <a:buFont typeface="Wingdings" panose="05000000000000000000" pitchFamily="2" charset="2"/>
              <a:buChar char="l"/>
            </a:pPr>
            <a:endParaRPr lang="zh-CN" altLang="en-US" sz="2000" dirty="0">
              <a:latin typeface="+mj-ea"/>
              <a:ea typeface="+mj-ea"/>
            </a:endParaRPr>
          </a:p>
        </p:txBody>
      </p:sp>
    </p:spTree>
    <p:extLst>
      <p:ext uri="{BB962C8B-B14F-4D97-AF65-F5344CB8AC3E}">
        <p14:creationId xmlns:p14="http://schemas.microsoft.com/office/powerpoint/2010/main" val="2535071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 name="标题 1">
            <a:extLst>
              <a:ext uri="{FF2B5EF4-FFF2-40B4-BE49-F238E27FC236}">
                <a16:creationId xmlns:a16="http://schemas.microsoft.com/office/drawing/2014/main" id="{27A2E6BA-2B6F-4B87-8A4B-40707B4F2D7A}"/>
              </a:ext>
            </a:extLst>
          </p:cNvPr>
          <p:cNvSpPr txBox="1"/>
          <p:nvPr/>
        </p:nvSpPr>
        <p:spPr>
          <a:xfrm>
            <a:off x="0" y="9427"/>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3.</a:t>
            </a:r>
            <a:r>
              <a:rPr lang="zh-CN" altLang="en-US"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提高软件设计质量</a:t>
            </a:r>
            <a:endParaRPr lang="zh-CN" altLang="en-US" sz="4400" b="0" kern="0" dirty="0">
              <a:solidFill>
                <a:schemeClr val="accent2"/>
              </a:solidFill>
            </a:endParaRPr>
          </a:p>
        </p:txBody>
      </p:sp>
      <p:sp>
        <p:nvSpPr>
          <p:cNvPr id="6" name="文本占位符 1776642">
            <a:extLst>
              <a:ext uri="{FF2B5EF4-FFF2-40B4-BE49-F238E27FC236}">
                <a16:creationId xmlns:a16="http://schemas.microsoft.com/office/drawing/2014/main" id="{4541CCD6-6FBC-48B3-9A9E-353456008F1B}"/>
              </a:ext>
            </a:extLst>
          </p:cNvPr>
          <p:cNvSpPr>
            <a:spLocks noGrp="1"/>
          </p:cNvSpPr>
          <p:nvPr/>
        </p:nvSpPr>
        <p:spPr>
          <a:xfrm>
            <a:off x="581025" y="1041089"/>
            <a:ext cx="7772400" cy="3276387"/>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pPr>
              <a:buClr>
                <a:schemeClr val="tx2"/>
              </a:buClr>
              <a:buSzTx/>
              <a:buFont typeface="Wingdings" panose="05000000000000000000" pitchFamily="2" charset="2"/>
              <a:buChar char="q"/>
            </a:pPr>
            <a:r>
              <a:rPr lang="zh-CN" altLang="en-US" sz="3200" i="0" dirty="0">
                <a:solidFill>
                  <a:srgbClr val="0000FF"/>
                </a:solidFill>
                <a:latin typeface="+mj-ea"/>
                <a:ea typeface="+mj-ea"/>
              </a:rPr>
              <a:t>考虑因素</a:t>
            </a:r>
            <a:endParaRPr lang="en-US" altLang="zh-CN" sz="3200" i="0" dirty="0">
              <a:solidFill>
                <a:srgbClr val="0000FF"/>
              </a:solidFill>
              <a:latin typeface="+mj-ea"/>
              <a:ea typeface="+mj-ea"/>
            </a:endParaRPr>
          </a:p>
          <a:p>
            <a:pPr lvl="1">
              <a:buClr>
                <a:schemeClr val="tx2"/>
              </a:buClr>
              <a:buSzTx/>
              <a:buFont typeface="Wingdings" panose="05000000000000000000" pitchFamily="2" charset="2"/>
              <a:buChar char="l"/>
            </a:pPr>
            <a:r>
              <a:rPr lang="zh-CN" altLang="en-US" sz="2800" b="0" i="0" dirty="0">
                <a:latin typeface="+mj-ea"/>
                <a:ea typeface="+mj-ea"/>
              </a:rPr>
              <a:t>体系结构</a:t>
            </a:r>
          </a:p>
          <a:p>
            <a:pPr lvl="1">
              <a:buClr>
                <a:schemeClr val="tx2"/>
              </a:buClr>
              <a:buSzTx/>
              <a:buFont typeface="Wingdings" panose="05000000000000000000" pitchFamily="2" charset="2"/>
              <a:buChar char="l"/>
            </a:pPr>
            <a:r>
              <a:rPr lang="zh-CN" altLang="en-US" sz="2800" i="0" dirty="0">
                <a:latin typeface="+mj-ea"/>
                <a:ea typeface="+mj-ea"/>
              </a:rPr>
              <a:t>模块与接口</a:t>
            </a:r>
            <a:endParaRPr lang="en-US" altLang="zh-CN" sz="2800" i="0" dirty="0">
              <a:latin typeface="+mj-ea"/>
              <a:ea typeface="+mj-ea"/>
            </a:endParaRPr>
          </a:p>
          <a:p>
            <a:pPr lvl="1">
              <a:buClr>
                <a:schemeClr val="tx2"/>
              </a:buClr>
              <a:buSzTx/>
              <a:buFont typeface="Wingdings" panose="05000000000000000000" pitchFamily="2" charset="2"/>
              <a:buChar char="l"/>
            </a:pPr>
            <a:r>
              <a:rPr lang="zh-CN" altLang="en-US" sz="2800" i="0" dirty="0">
                <a:latin typeface="+mj-ea"/>
                <a:ea typeface="+mj-ea"/>
              </a:rPr>
              <a:t>界面设计</a:t>
            </a:r>
            <a:endParaRPr lang="en-US" altLang="zh-CN" sz="2800" i="0" dirty="0">
              <a:latin typeface="+mj-ea"/>
              <a:ea typeface="+mj-ea"/>
            </a:endParaRPr>
          </a:p>
          <a:p>
            <a:pPr lvl="1">
              <a:buClr>
                <a:schemeClr val="tx2"/>
              </a:buClr>
              <a:buSzTx/>
              <a:buFont typeface="Wingdings" panose="05000000000000000000" pitchFamily="2" charset="2"/>
              <a:buChar char="l"/>
            </a:pPr>
            <a:r>
              <a:rPr lang="zh-CN" altLang="en-US" sz="2800" i="0" dirty="0">
                <a:latin typeface="+mj-ea"/>
                <a:ea typeface="+mj-ea"/>
              </a:rPr>
              <a:t>数据库设计</a:t>
            </a:r>
            <a:endParaRPr lang="en-US" altLang="zh-CN" sz="2800" i="0" dirty="0">
              <a:latin typeface="+mj-ea"/>
              <a:ea typeface="+mj-ea"/>
            </a:endParaRPr>
          </a:p>
          <a:p>
            <a:pPr lvl="1">
              <a:buClr>
                <a:schemeClr val="tx2"/>
              </a:buClr>
              <a:buSzTx/>
              <a:buFont typeface="Wingdings" panose="05000000000000000000" pitchFamily="2" charset="2"/>
              <a:buChar char="l"/>
            </a:pPr>
            <a:r>
              <a:rPr lang="zh-CN" altLang="en-US" sz="2800" i="0" dirty="0">
                <a:latin typeface="+mj-ea"/>
                <a:ea typeface="+mj-ea"/>
              </a:rPr>
              <a:t>设计模式</a:t>
            </a:r>
            <a:endParaRPr lang="en-US" altLang="zh-CN" sz="2800" i="0" dirty="0">
              <a:latin typeface="+mj-ea"/>
              <a:ea typeface="+mj-ea"/>
            </a:endParaRPr>
          </a:p>
          <a:p>
            <a:pPr marL="0" indent="0">
              <a:buClr>
                <a:schemeClr val="tx2"/>
              </a:buClr>
              <a:buSzTx/>
            </a:pPr>
            <a:endParaRPr lang="zh-CN" altLang="en-US" sz="2000" dirty="0">
              <a:latin typeface="+mj-ea"/>
              <a:ea typeface="+mj-ea"/>
            </a:endParaRPr>
          </a:p>
        </p:txBody>
      </p:sp>
    </p:spTree>
    <p:extLst>
      <p:ext uri="{BB962C8B-B14F-4D97-AF65-F5344CB8AC3E}">
        <p14:creationId xmlns:p14="http://schemas.microsoft.com/office/powerpoint/2010/main" val="1826603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p:txBody>
          <a:bodyPr vert="horz" wrap="square" lIns="91440" tIns="45720" rIns="91440" bIns="45720" anchor="ctr"/>
          <a:lstStyle/>
          <a:p>
            <a:pPr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099" name="Rectangle 3"/>
          <p:cNvSpPr>
            <a:spLocks noGrp="1"/>
          </p:cNvSpPr>
          <p:nvPr/>
        </p:nvSpPr>
        <p:spPr>
          <a:xfrm>
            <a:off x="1522396" y="1427539"/>
            <a:ext cx="6282998" cy="4275678"/>
          </a:xfrm>
          <a:prstGeom prst="rect">
            <a:avLst/>
          </a:prstGeom>
          <a:noFill/>
          <a:ln w="9525">
            <a:noFill/>
          </a:ln>
        </p:spPr>
        <p:txBody>
          <a:bodyPr/>
          <a:lstStyle/>
          <a:p>
            <a:pPr marL="85725" indent="-85725" algn="l" defTabSz="0" eaLnBrk="1" hangingPunct="1">
              <a:spcBef>
                <a:spcPct val="20000"/>
              </a:spcBef>
              <a:buClr>
                <a:schemeClr val="accent2"/>
              </a:buClr>
              <a:buSzPct val="80000"/>
              <a:buFont typeface="Wingdings" panose="05000000000000000000" pitchFamily="2" charset="2"/>
            </a:pPr>
            <a:r>
              <a:rPr lang="zh-CN" altLang="en-US"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1.软件评审</a:t>
            </a:r>
          </a:p>
          <a:p>
            <a:pPr marL="85725" indent="-85725" algn="l" defTabSz="0" eaLnBrk="1" hangingPunct="1">
              <a:spcBef>
                <a:spcPct val="20000"/>
              </a:spcBef>
              <a:buClr>
                <a:schemeClr val="accent2"/>
              </a:buClr>
              <a:buSzPct val="80000"/>
              <a:buFont typeface="Wingdings" panose="05000000000000000000" pitchFamily="2" charset="2"/>
            </a:pPr>
            <a:r>
              <a:rPr lang="zh-CN" altLang="en-US"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2.高质量的软件需求分析</a:t>
            </a:r>
          </a:p>
          <a:p>
            <a:pPr marL="85725" indent="-85725" algn="l" defTabSz="0" eaLnBrk="1" hangingPunct="1">
              <a:spcBef>
                <a:spcPct val="20000"/>
              </a:spcBef>
              <a:buClr>
                <a:schemeClr val="accent2"/>
              </a:buClr>
              <a:buSzPct val="80000"/>
              <a:buFont typeface="Wingdings" panose="05000000000000000000" pitchFamily="2" charset="2"/>
            </a:pPr>
            <a:r>
              <a:rPr lang="zh-CN" altLang="en-US"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3.提高软件设计质量</a:t>
            </a:r>
          </a:p>
          <a:p>
            <a:pPr marL="85725" indent="-85725" algn="l" defTabSz="0" eaLnBrk="1" hangingPunct="1">
              <a:spcBef>
                <a:spcPct val="20000"/>
              </a:spcBef>
              <a:buClr>
                <a:schemeClr val="accent2"/>
              </a:buClr>
              <a:buSzPct val="80000"/>
              <a:buFont typeface="Arial" panose="020B0604020202020204" pitchFamily="34" charset="0"/>
            </a:pPr>
            <a:r>
              <a:rPr lang="zh-CN" altLang="en-US" sz="3200" dirty="0">
                <a:solidFill>
                  <a:srgbClr val="FF0000"/>
                </a:solidFill>
                <a:latin typeface="隶书" panose="02010509060101010101" pitchFamily="49" charset="-122"/>
                <a:ea typeface="隶书" panose="02010509060101010101" pitchFamily="49" charset="-122"/>
                <a:sym typeface="宋体" panose="02010600030101010101" pitchFamily="2" charset="-122"/>
              </a:rPr>
              <a:t>4.高质量编程  </a:t>
            </a:r>
            <a:endParaRPr lang="en-US" altLang="zh-CN" sz="3200" dirty="0">
              <a:solidFill>
                <a:srgbClr val="FF0000"/>
              </a:solidFill>
              <a:latin typeface="隶书" panose="02010509060101010101" pitchFamily="49" charset="-122"/>
              <a:ea typeface="隶书" panose="02010509060101010101" pitchFamily="49" charset="-122"/>
              <a:sym typeface="宋体" panose="02010600030101010101" pitchFamily="2" charset="-122"/>
            </a:endParaRPr>
          </a:p>
          <a:p>
            <a:pPr marL="85725" indent="-85725" algn="l" defTabSz="0" eaLnBrk="1" hangingPunct="1">
              <a:spcBef>
                <a:spcPct val="20000"/>
              </a:spcBef>
              <a:buClr>
                <a:schemeClr val="accent2"/>
              </a:buClr>
              <a:buSzPct val="80000"/>
              <a:buFont typeface="Arial" panose="020B0604020202020204" pitchFamily="34" charset="0"/>
            </a:pPr>
            <a:r>
              <a:rPr lang="zh-CN" altLang="en-US"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5.软件测试之质量</a:t>
            </a:r>
          </a:p>
          <a:p>
            <a:pPr marL="85725" indent="-85725" algn="l" defTabSz="0" eaLnBrk="1" hangingPunct="1">
              <a:spcBef>
                <a:spcPct val="20000"/>
              </a:spcBef>
              <a:buClr>
                <a:schemeClr val="accent2"/>
              </a:buClr>
              <a:buSzPct val="80000"/>
              <a:buFont typeface="Arial" panose="020B0604020202020204" pitchFamily="34" charset="0"/>
            </a:pPr>
            <a:r>
              <a:rPr lang="en-US" altLang="zh-CN"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6.</a:t>
            </a:r>
            <a:r>
              <a:rPr lang="zh-CN" altLang="en-US"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全面质量管理</a:t>
            </a:r>
          </a:p>
        </p:txBody>
      </p:sp>
      <p:sp>
        <p:nvSpPr>
          <p:cNvPr id="4" name="标题 1">
            <a:extLst>
              <a:ext uri="{FF2B5EF4-FFF2-40B4-BE49-F238E27FC236}">
                <a16:creationId xmlns:a16="http://schemas.microsoft.com/office/drawing/2014/main" id="{22C42321-2569-4573-9501-13AABBB47ADB}"/>
              </a:ext>
            </a:extLst>
          </p:cNvPr>
          <p:cNvSpPr txBox="1"/>
          <p:nvPr/>
        </p:nvSpPr>
        <p:spPr>
          <a:xfrm>
            <a:off x="211992" y="28280"/>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eaLnBrk="1" hangingPunct="1">
              <a:buFontTx/>
            </a:pPr>
            <a:r>
              <a:rPr lang="zh-CN" altLang="en-US" sz="4400" dirty="0">
                <a:latin typeface="隶书" panose="02010509060101010101" pitchFamily="49" charset="-122"/>
              </a:rPr>
              <a:t>主要内容</a:t>
            </a:r>
            <a:endParaRPr lang="zh-CN" altLang="en-US" sz="4400" b="0" kern="0" dirty="0"/>
          </a:p>
        </p:txBody>
      </p:sp>
    </p:spTree>
    <p:extLst>
      <p:ext uri="{BB962C8B-B14F-4D97-AF65-F5344CB8AC3E}">
        <p14:creationId xmlns:p14="http://schemas.microsoft.com/office/powerpoint/2010/main" val="2429257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en-US" altLang="zh-CN" sz="4400" b="1" dirty="0">
              <a:latin typeface="隶书" panose="02010509060101010101" pitchFamily="49" charset="-122"/>
            </a:endParaRPr>
          </a:p>
        </p:txBody>
      </p:sp>
      <p:pic>
        <p:nvPicPr>
          <p:cNvPr id="8197" name="图片 8196" descr="img_1"/>
          <p:cNvPicPr>
            <a:picLocks noChangeAspect="1"/>
          </p:cNvPicPr>
          <p:nvPr/>
        </p:nvPicPr>
        <p:blipFill>
          <a:blip r:embed="rId2"/>
          <a:stretch>
            <a:fillRect/>
          </a:stretch>
        </p:blipFill>
        <p:spPr>
          <a:xfrm>
            <a:off x="1344930" y="2549525"/>
            <a:ext cx="6238875" cy="3330575"/>
          </a:xfrm>
          <a:prstGeom prst="rect">
            <a:avLst/>
          </a:prstGeom>
          <a:noFill/>
          <a:ln w="9525">
            <a:noFill/>
          </a:ln>
        </p:spPr>
      </p:pic>
      <p:sp>
        <p:nvSpPr>
          <p:cNvPr id="2" name="文本框 1"/>
          <p:cNvSpPr txBox="1"/>
          <p:nvPr/>
        </p:nvSpPr>
        <p:spPr>
          <a:xfrm>
            <a:off x="604520" y="1056640"/>
            <a:ext cx="7719695" cy="1198880"/>
          </a:xfrm>
          <a:prstGeom prst="rect">
            <a:avLst/>
          </a:prstGeom>
          <a:noFill/>
        </p:spPr>
        <p:txBody>
          <a:bodyPr wrap="square" rtlCol="0" anchor="t">
            <a:spAutoFit/>
          </a:bodyPr>
          <a:lstStyle/>
          <a:p>
            <a:pPr algn="l"/>
            <a:r>
              <a:rPr lang="zh-CN" altLang="en-US" sz="2400" dirty="0">
                <a:latin typeface="隶书" panose="02010509060101010101" pitchFamily="49" charset="-122"/>
                <a:ea typeface="隶书" panose="02010509060101010101" pitchFamily="49" charset="-122"/>
                <a:cs typeface="隶书" panose="02010509060101010101" pitchFamily="49" charset="-122"/>
                <a:sym typeface="+mn-ea"/>
              </a:rPr>
              <a:t>缺陷发现得越晚纠正费用越高，而软件评审的重要目的</a:t>
            </a:r>
          </a:p>
          <a:p>
            <a:pPr algn="l"/>
            <a:r>
              <a:rPr lang="zh-CN" altLang="en-US" sz="2400" dirty="0">
                <a:latin typeface="隶书" panose="02010509060101010101" pitchFamily="49" charset="-122"/>
                <a:ea typeface="隶书" panose="02010509060101010101" pitchFamily="49" charset="-122"/>
                <a:cs typeface="隶书" panose="02010509060101010101" pitchFamily="49" charset="-122"/>
                <a:sym typeface="+mn-ea"/>
              </a:rPr>
              <a:t>就是通过软件评审尽早的产品中的缺陷，减少大量的后期返工。</a:t>
            </a:r>
          </a:p>
        </p:txBody>
      </p:sp>
      <p:sp>
        <p:nvSpPr>
          <p:cNvPr id="6" name="标题 1">
            <a:extLst>
              <a:ext uri="{FF2B5EF4-FFF2-40B4-BE49-F238E27FC236}">
                <a16:creationId xmlns:a16="http://schemas.microsoft.com/office/drawing/2014/main" id="{75758D51-AE68-4254-9F17-A90D9439D883}"/>
              </a:ext>
            </a:extLst>
          </p:cNvPr>
          <p:cNvSpPr txBox="1"/>
          <p:nvPr/>
        </p:nvSpPr>
        <p:spPr>
          <a:xfrm>
            <a:off x="211992" y="28280"/>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latin typeface="隶书" panose="02010509060101010101" pitchFamily="49" charset="-122"/>
              </a:rPr>
              <a:t>1.</a:t>
            </a:r>
            <a:r>
              <a:rPr lang="zh-CN" altLang="en-US" sz="4400" dirty="0">
                <a:latin typeface="隶书" panose="02010509060101010101" pitchFamily="49" charset="-122"/>
              </a:rPr>
              <a:t>软件评审 </a:t>
            </a:r>
            <a:r>
              <a:rPr lang="en-US" altLang="zh-CN" sz="4400" dirty="0">
                <a:latin typeface="隶书" panose="02010509060101010101" pitchFamily="49" charset="-122"/>
              </a:rPr>
              <a:t>- Why</a:t>
            </a:r>
            <a:endParaRPr lang="zh-CN" altLang="en-US" sz="4400" b="0" kern="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 name="标题 1">
            <a:extLst>
              <a:ext uri="{FF2B5EF4-FFF2-40B4-BE49-F238E27FC236}">
                <a16:creationId xmlns:a16="http://schemas.microsoft.com/office/drawing/2014/main" id="{27A2E6BA-2B6F-4B87-8A4B-40707B4F2D7A}"/>
              </a:ext>
            </a:extLst>
          </p:cNvPr>
          <p:cNvSpPr txBox="1"/>
          <p:nvPr/>
        </p:nvSpPr>
        <p:spPr>
          <a:xfrm>
            <a:off x="0" y="9427"/>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 4.</a:t>
            </a:r>
            <a:r>
              <a:rPr lang="zh-CN" altLang="en-US"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高质量编程</a:t>
            </a:r>
            <a:r>
              <a:rPr lang="en-US" altLang="zh-CN"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a:t>
            </a:r>
            <a:r>
              <a:rPr lang="zh-CN" altLang="en-US"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编码规范</a:t>
            </a:r>
            <a:endParaRPr lang="zh-CN" altLang="en-US" sz="4400" b="0" kern="0" dirty="0">
              <a:solidFill>
                <a:schemeClr val="accent2"/>
              </a:solidFill>
            </a:endParaRPr>
          </a:p>
        </p:txBody>
      </p:sp>
      <p:sp>
        <p:nvSpPr>
          <p:cNvPr id="5" name="文本占位符 1776642">
            <a:extLst>
              <a:ext uri="{FF2B5EF4-FFF2-40B4-BE49-F238E27FC236}">
                <a16:creationId xmlns:a16="http://schemas.microsoft.com/office/drawing/2014/main" id="{FF8FD2C0-4877-4E60-ADAB-EB2E1548DE1A}"/>
              </a:ext>
            </a:extLst>
          </p:cNvPr>
          <p:cNvSpPr>
            <a:spLocks noGrp="1"/>
          </p:cNvSpPr>
          <p:nvPr/>
        </p:nvSpPr>
        <p:spPr>
          <a:xfrm>
            <a:off x="581025" y="1041090"/>
            <a:ext cx="7772400" cy="69215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pPr>
              <a:buClr>
                <a:schemeClr val="tx2"/>
              </a:buClr>
              <a:buSzTx/>
              <a:buFont typeface="Wingdings" panose="05000000000000000000" pitchFamily="2" charset="2"/>
              <a:buChar char="q"/>
            </a:pPr>
            <a:r>
              <a:rPr lang="zh-CN" altLang="en-US" sz="3200" i="0" dirty="0">
                <a:solidFill>
                  <a:srgbClr val="0000FF"/>
                </a:solidFill>
                <a:latin typeface="+mj-ea"/>
                <a:ea typeface="+mj-ea"/>
              </a:rPr>
              <a:t>编码规范</a:t>
            </a:r>
            <a:endParaRPr lang="en-US" altLang="zh-CN" sz="3200" i="0" dirty="0">
              <a:solidFill>
                <a:srgbClr val="0000FF"/>
              </a:solidFill>
              <a:latin typeface="+mj-ea"/>
              <a:ea typeface="+mj-ea"/>
            </a:endParaRPr>
          </a:p>
        </p:txBody>
      </p:sp>
      <p:pic>
        <p:nvPicPr>
          <p:cNvPr id="3" name="图片 2">
            <a:extLst>
              <a:ext uri="{FF2B5EF4-FFF2-40B4-BE49-F238E27FC236}">
                <a16:creationId xmlns:a16="http://schemas.microsoft.com/office/drawing/2014/main" id="{9A22FAAD-3A28-4B01-BC3E-BEF53AFCA9CE}"/>
              </a:ext>
            </a:extLst>
          </p:cNvPr>
          <p:cNvPicPr>
            <a:picLocks noChangeAspect="1"/>
          </p:cNvPicPr>
          <p:nvPr/>
        </p:nvPicPr>
        <p:blipFill>
          <a:blip r:embed="rId2"/>
          <a:stretch>
            <a:fillRect/>
          </a:stretch>
        </p:blipFill>
        <p:spPr>
          <a:xfrm>
            <a:off x="890608" y="1733240"/>
            <a:ext cx="7153234" cy="4467209"/>
          </a:xfrm>
          <a:prstGeom prst="rect">
            <a:avLst/>
          </a:prstGeom>
        </p:spPr>
      </p:pic>
    </p:spTree>
    <p:extLst>
      <p:ext uri="{BB962C8B-B14F-4D97-AF65-F5344CB8AC3E}">
        <p14:creationId xmlns:p14="http://schemas.microsoft.com/office/powerpoint/2010/main" val="3912641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 name="标题 1">
            <a:extLst>
              <a:ext uri="{FF2B5EF4-FFF2-40B4-BE49-F238E27FC236}">
                <a16:creationId xmlns:a16="http://schemas.microsoft.com/office/drawing/2014/main" id="{27A2E6BA-2B6F-4B87-8A4B-40707B4F2D7A}"/>
              </a:ext>
            </a:extLst>
          </p:cNvPr>
          <p:cNvSpPr txBox="1"/>
          <p:nvPr/>
        </p:nvSpPr>
        <p:spPr>
          <a:xfrm>
            <a:off x="0" y="9427"/>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 4.</a:t>
            </a:r>
            <a:r>
              <a:rPr lang="zh-CN" altLang="en-US"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高质量编程</a:t>
            </a:r>
            <a:r>
              <a:rPr lang="en-US" altLang="zh-CN"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a:t>
            </a:r>
            <a:r>
              <a:rPr lang="zh-CN" altLang="en-US"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编码规范</a:t>
            </a:r>
            <a:endParaRPr lang="zh-CN" altLang="en-US" sz="4400" b="0" kern="0" dirty="0">
              <a:solidFill>
                <a:schemeClr val="accent2"/>
              </a:solidFill>
            </a:endParaRPr>
          </a:p>
        </p:txBody>
      </p:sp>
      <p:sp>
        <p:nvSpPr>
          <p:cNvPr id="5" name="文本占位符 1776642">
            <a:extLst>
              <a:ext uri="{FF2B5EF4-FFF2-40B4-BE49-F238E27FC236}">
                <a16:creationId xmlns:a16="http://schemas.microsoft.com/office/drawing/2014/main" id="{FF8FD2C0-4877-4E60-ADAB-EB2E1548DE1A}"/>
              </a:ext>
            </a:extLst>
          </p:cNvPr>
          <p:cNvSpPr>
            <a:spLocks noGrp="1"/>
          </p:cNvSpPr>
          <p:nvPr/>
        </p:nvSpPr>
        <p:spPr>
          <a:xfrm>
            <a:off x="581025" y="1041089"/>
            <a:ext cx="7772400" cy="2974729"/>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pPr>
              <a:buClr>
                <a:schemeClr val="tx2"/>
              </a:buClr>
              <a:buSzTx/>
              <a:buFont typeface="Wingdings" panose="05000000000000000000" pitchFamily="2" charset="2"/>
              <a:buChar char="q"/>
            </a:pPr>
            <a:r>
              <a:rPr lang="zh-CN" altLang="en-US" sz="3200" i="0" dirty="0">
                <a:solidFill>
                  <a:srgbClr val="0000FF"/>
                </a:solidFill>
                <a:latin typeface="+mj-ea"/>
                <a:ea typeface="+mj-ea"/>
              </a:rPr>
              <a:t>规范</a:t>
            </a:r>
            <a:endParaRPr lang="en-US" altLang="zh-CN" sz="3200" i="0" dirty="0">
              <a:solidFill>
                <a:srgbClr val="0000FF"/>
              </a:solidFill>
              <a:latin typeface="+mj-ea"/>
              <a:ea typeface="+mj-ea"/>
            </a:endParaRPr>
          </a:p>
          <a:p>
            <a:pPr marL="857250" lvl="1" indent="-457200">
              <a:buClr>
                <a:schemeClr val="tx2"/>
              </a:buClr>
              <a:buSzTx/>
              <a:buFont typeface="Arial" panose="020B0604020202020204" pitchFamily="34" charset="0"/>
              <a:buChar char="•"/>
            </a:pPr>
            <a:r>
              <a:rPr lang="zh-CN" altLang="en-US" sz="2400" i="0" dirty="0">
                <a:latin typeface="+mj-ea"/>
                <a:ea typeface="+mj-ea"/>
              </a:rPr>
              <a:t>代码</a:t>
            </a:r>
            <a:endParaRPr lang="en-US" altLang="zh-CN" sz="2400" i="0" dirty="0">
              <a:latin typeface="+mj-ea"/>
              <a:ea typeface="+mj-ea"/>
            </a:endParaRPr>
          </a:p>
          <a:p>
            <a:pPr marL="857250" lvl="1" indent="-457200">
              <a:buClr>
                <a:schemeClr val="tx2"/>
              </a:buClr>
              <a:buSzTx/>
              <a:buFont typeface="Arial" panose="020B0604020202020204" pitchFamily="34" charset="0"/>
              <a:buChar char="•"/>
            </a:pPr>
            <a:r>
              <a:rPr lang="zh-CN" altLang="en-US" sz="2400" i="0" dirty="0">
                <a:latin typeface="+mj-ea"/>
                <a:ea typeface="+mj-ea"/>
              </a:rPr>
              <a:t>注释</a:t>
            </a:r>
            <a:endParaRPr lang="en-US" altLang="zh-CN" sz="2400" i="0" dirty="0">
              <a:latin typeface="+mj-ea"/>
              <a:ea typeface="+mj-ea"/>
            </a:endParaRPr>
          </a:p>
          <a:p>
            <a:pPr marL="857250" lvl="1" indent="-457200">
              <a:buClr>
                <a:schemeClr val="tx2"/>
              </a:buClr>
              <a:buSzTx/>
              <a:buFont typeface="Arial" panose="020B0604020202020204" pitchFamily="34" charset="0"/>
              <a:buChar char="•"/>
            </a:pPr>
            <a:r>
              <a:rPr lang="zh-CN" altLang="en-US" sz="2400" i="0" dirty="0">
                <a:latin typeface="+mj-ea"/>
                <a:ea typeface="+mj-ea"/>
              </a:rPr>
              <a:t>命名</a:t>
            </a:r>
            <a:endParaRPr lang="en-US" altLang="zh-CN" sz="2400" i="0" dirty="0">
              <a:latin typeface="+mj-ea"/>
              <a:ea typeface="+mj-ea"/>
            </a:endParaRPr>
          </a:p>
          <a:p>
            <a:pPr marL="857250" lvl="1" indent="-457200">
              <a:buClr>
                <a:schemeClr val="tx2"/>
              </a:buClr>
              <a:buSzTx/>
              <a:buFont typeface="Arial" panose="020B0604020202020204" pitchFamily="34" charset="0"/>
              <a:buChar char="•"/>
            </a:pPr>
            <a:r>
              <a:rPr lang="zh-CN" altLang="en-US" sz="2400" i="0" dirty="0">
                <a:latin typeface="+mj-ea"/>
                <a:ea typeface="+mj-ea"/>
              </a:rPr>
              <a:t>规则</a:t>
            </a:r>
            <a:endParaRPr lang="en-US" altLang="zh-CN" sz="2400" i="0" dirty="0">
              <a:latin typeface="+mj-ea"/>
              <a:ea typeface="+mj-ea"/>
            </a:endParaRPr>
          </a:p>
          <a:p>
            <a:pPr marL="857250" lvl="1" indent="-457200">
              <a:buClr>
                <a:schemeClr val="tx2"/>
              </a:buClr>
              <a:buSzTx/>
              <a:buFont typeface="Arial" panose="020B0604020202020204" pitchFamily="34" charset="0"/>
              <a:buChar char="•"/>
            </a:pPr>
            <a:r>
              <a:rPr lang="zh-CN" altLang="en-US" sz="2400" i="0" dirty="0">
                <a:latin typeface="+mj-ea"/>
                <a:ea typeface="+mj-ea"/>
              </a:rPr>
              <a:t>测试</a:t>
            </a:r>
            <a:endParaRPr lang="en-US" altLang="zh-CN" sz="2400" i="0" dirty="0">
              <a:latin typeface="+mj-ea"/>
              <a:ea typeface="+mj-ea"/>
            </a:endParaRPr>
          </a:p>
          <a:p>
            <a:pPr>
              <a:buClr>
                <a:schemeClr val="tx2"/>
              </a:buClr>
              <a:buSzTx/>
              <a:buFont typeface="Wingdings" panose="05000000000000000000" pitchFamily="2" charset="2"/>
              <a:buChar char="q"/>
            </a:pPr>
            <a:endParaRPr lang="en-US" altLang="zh-CN" sz="3200" i="0" dirty="0">
              <a:solidFill>
                <a:srgbClr val="0000FF"/>
              </a:solidFill>
              <a:latin typeface="+mj-ea"/>
              <a:ea typeface="+mj-ea"/>
            </a:endParaRPr>
          </a:p>
        </p:txBody>
      </p:sp>
      <p:pic>
        <p:nvPicPr>
          <p:cNvPr id="2" name="图片 1">
            <a:extLst>
              <a:ext uri="{FF2B5EF4-FFF2-40B4-BE49-F238E27FC236}">
                <a16:creationId xmlns:a16="http://schemas.microsoft.com/office/drawing/2014/main" id="{7F5505AB-3DFB-44CD-B2E4-930D3E3F729A}"/>
              </a:ext>
            </a:extLst>
          </p:cNvPr>
          <p:cNvPicPr>
            <a:picLocks noChangeAspect="1"/>
          </p:cNvPicPr>
          <p:nvPr/>
        </p:nvPicPr>
        <p:blipFill>
          <a:blip r:embed="rId2"/>
          <a:stretch>
            <a:fillRect/>
          </a:stretch>
        </p:blipFill>
        <p:spPr>
          <a:xfrm>
            <a:off x="2402558" y="1477996"/>
            <a:ext cx="6246217" cy="1783686"/>
          </a:xfrm>
          <a:prstGeom prst="rect">
            <a:avLst/>
          </a:prstGeom>
        </p:spPr>
      </p:pic>
      <p:pic>
        <p:nvPicPr>
          <p:cNvPr id="3" name="图片 2">
            <a:extLst>
              <a:ext uri="{FF2B5EF4-FFF2-40B4-BE49-F238E27FC236}">
                <a16:creationId xmlns:a16="http://schemas.microsoft.com/office/drawing/2014/main" id="{8D792C8D-BE5B-41E7-BA2B-862C519D3627}"/>
              </a:ext>
            </a:extLst>
          </p:cNvPr>
          <p:cNvPicPr>
            <a:picLocks noChangeAspect="1"/>
          </p:cNvPicPr>
          <p:nvPr/>
        </p:nvPicPr>
        <p:blipFill>
          <a:blip r:embed="rId3"/>
          <a:stretch>
            <a:fillRect/>
          </a:stretch>
        </p:blipFill>
        <p:spPr>
          <a:xfrm>
            <a:off x="1015817" y="4038101"/>
            <a:ext cx="7112365" cy="1519923"/>
          </a:xfrm>
          <a:prstGeom prst="rect">
            <a:avLst/>
          </a:prstGeom>
        </p:spPr>
      </p:pic>
    </p:spTree>
    <p:extLst>
      <p:ext uri="{BB962C8B-B14F-4D97-AF65-F5344CB8AC3E}">
        <p14:creationId xmlns:p14="http://schemas.microsoft.com/office/powerpoint/2010/main" val="1157163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 name="标题 1">
            <a:extLst>
              <a:ext uri="{FF2B5EF4-FFF2-40B4-BE49-F238E27FC236}">
                <a16:creationId xmlns:a16="http://schemas.microsoft.com/office/drawing/2014/main" id="{27A2E6BA-2B6F-4B87-8A4B-40707B4F2D7A}"/>
              </a:ext>
            </a:extLst>
          </p:cNvPr>
          <p:cNvSpPr txBox="1"/>
          <p:nvPr/>
        </p:nvSpPr>
        <p:spPr>
          <a:xfrm>
            <a:off x="0" y="9427"/>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 4.</a:t>
            </a:r>
            <a:r>
              <a:rPr lang="zh-CN" altLang="en-US"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高质量编程</a:t>
            </a:r>
            <a:r>
              <a:rPr lang="en-US" altLang="zh-CN"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a:t>
            </a:r>
            <a:r>
              <a:rPr lang="zh-CN" altLang="en-US"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编码规范</a:t>
            </a:r>
            <a:endParaRPr lang="zh-CN" altLang="en-US" sz="4400" b="0" kern="0" dirty="0">
              <a:solidFill>
                <a:schemeClr val="accent2"/>
              </a:solidFill>
            </a:endParaRPr>
          </a:p>
        </p:txBody>
      </p:sp>
      <p:sp>
        <p:nvSpPr>
          <p:cNvPr id="5" name="文本占位符 1776642">
            <a:extLst>
              <a:ext uri="{FF2B5EF4-FFF2-40B4-BE49-F238E27FC236}">
                <a16:creationId xmlns:a16="http://schemas.microsoft.com/office/drawing/2014/main" id="{FF8FD2C0-4877-4E60-ADAB-EB2E1548DE1A}"/>
              </a:ext>
            </a:extLst>
          </p:cNvPr>
          <p:cNvSpPr>
            <a:spLocks noGrp="1"/>
          </p:cNvSpPr>
          <p:nvPr/>
        </p:nvSpPr>
        <p:spPr>
          <a:xfrm>
            <a:off x="581025" y="1041090"/>
            <a:ext cx="7772400" cy="69215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pPr>
              <a:buClr>
                <a:schemeClr val="tx2"/>
              </a:buClr>
              <a:buSzTx/>
              <a:buFont typeface="Wingdings" panose="05000000000000000000" pitchFamily="2" charset="2"/>
              <a:buChar char="q"/>
            </a:pPr>
            <a:r>
              <a:rPr lang="zh-CN" altLang="en-US" sz="3200" i="0" dirty="0">
                <a:solidFill>
                  <a:srgbClr val="0000FF"/>
                </a:solidFill>
                <a:latin typeface="+mj-ea"/>
                <a:ea typeface="+mj-ea"/>
              </a:rPr>
              <a:t>命名 </a:t>
            </a:r>
            <a:r>
              <a:rPr lang="en-US" altLang="zh-CN" sz="3200" i="0" dirty="0">
                <a:solidFill>
                  <a:srgbClr val="0000FF"/>
                </a:solidFill>
                <a:latin typeface="+mj-ea"/>
                <a:ea typeface="+mj-ea"/>
              </a:rPr>
              <a:t>- </a:t>
            </a:r>
            <a:r>
              <a:rPr lang="zh-CN" altLang="en-US" sz="3200" i="0" dirty="0">
                <a:solidFill>
                  <a:srgbClr val="0000FF"/>
                </a:solidFill>
                <a:latin typeface="+mj-ea"/>
                <a:ea typeface="+mj-ea"/>
              </a:rPr>
              <a:t>匈牙利命名规则对照表</a:t>
            </a:r>
            <a:endParaRPr lang="en-US" altLang="zh-CN" sz="3200" i="0" dirty="0">
              <a:solidFill>
                <a:srgbClr val="0000FF"/>
              </a:solidFill>
              <a:latin typeface="+mj-ea"/>
              <a:ea typeface="+mj-ea"/>
            </a:endParaRPr>
          </a:p>
        </p:txBody>
      </p:sp>
      <p:pic>
        <p:nvPicPr>
          <p:cNvPr id="8" name="图片 7">
            <a:extLst>
              <a:ext uri="{FF2B5EF4-FFF2-40B4-BE49-F238E27FC236}">
                <a16:creationId xmlns:a16="http://schemas.microsoft.com/office/drawing/2014/main" id="{F8141746-E3DB-4357-B8D0-BB0B79C384CC}"/>
              </a:ext>
            </a:extLst>
          </p:cNvPr>
          <p:cNvPicPr>
            <a:picLocks noChangeAspect="1"/>
          </p:cNvPicPr>
          <p:nvPr/>
        </p:nvPicPr>
        <p:blipFill>
          <a:blip r:embed="rId2"/>
          <a:stretch>
            <a:fillRect/>
          </a:stretch>
        </p:blipFill>
        <p:spPr>
          <a:xfrm>
            <a:off x="1389971" y="1733240"/>
            <a:ext cx="5908518" cy="4419746"/>
          </a:xfrm>
          <a:prstGeom prst="rect">
            <a:avLst/>
          </a:prstGeom>
          <a:noFill/>
          <a:ln w="9525">
            <a:noFill/>
          </a:ln>
        </p:spPr>
      </p:pic>
    </p:spTree>
    <p:extLst>
      <p:ext uri="{BB962C8B-B14F-4D97-AF65-F5344CB8AC3E}">
        <p14:creationId xmlns:p14="http://schemas.microsoft.com/office/powerpoint/2010/main" val="2000779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 name="标题 1">
            <a:extLst>
              <a:ext uri="{FF2B5EF4-FFF2-40B4-BE49-F238E27FC236}">
                <a16:creationId xmlns:a16="http://schemas.microsoft.com/office/drawing/2014/main" id="{27A2E6BA-2B6F-4B87-8A4B-40707B4F2D7A}"/>
              </a:ext>
            </a:extLst>
          </p:cNvPr>
          <p:cNvSpPr txBox="1"/>
          <p:nvPr/>
        </p:nvSpPr>
        <p:spPr>
          <a:xfrm>
            <a:off x="0" y="9427"/>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 4.</a:t>
            </a:r>
            <a:r>
              <a:rPr lang="zh-CN" altLang="en-US"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高质量编程</a:t>
            </a:r>
            <a:r>
              <a:rPr lang="en-US" altLang="zh-CN"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a:t>
            </a:r>
            <a:r>
              <a:rPr lang="zh-CN" altLang="en-US"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编码规范</a:t>
            </a:r>
            <a:endParaRPr lang="zh-CN" altLang="en-US" sz="4400" b="0" kern="0" dirty="0">
              <a:solidFill>
                <a:schemeClr val="accent2"/>
              </a:solidFill>
            </a:endParaRPr>
          </a:p>
        </p:txBody>
      </p:sp>
      <p:sp>
        <p:nvSpPr>
          <p:cNvPr id="5" name="文本占位符 1776642">
            <a:extLst>
              <a:ext uri="{FF2B5EF4-FFF2-40B4-BE49-F238E27FC236}">
                <a16:creationId xmlns:a16="http://schemas.microsoft.com/office/drawing/2014/main" id="{FF8FD2C0-4877-4E60-ADAB-EB2E1548DE1A}"/>
              </a:ext>
            </a:extLst>
          </p:cNvPr>
          <p:cNvSpPr>
            <a:spLocks noGrp="1"/>
          </p:cNvSpPr>
          <p:nvPr/>
        </p:nvSpPr>
        <p:spPr>
          <a:xfrm>
            <a:off x="581025" y="1041090"/>
            <a:ext cx="7772400" cy="69215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pPr>
              <a:buClr>
                <a:schemeClr val="tx2"/>
              </a:buClr>
              <a:buSzTx/>
              <a:buFont typeface="Wingdings" panose="05000000000000000000" pitchFamily="2" charset="2"/>
              <a:buChar char="q"/>
            </a:pPr>
            <a:r>
              <a:rPr lang="zh-CN" altLang="en-US" sz="3200" i="0" dirty="0">
                <a:solidFill>
                  <a:srgbClr val="0000FF"/>
                </a:solidFill>
                <a:latin typeface="+mj-ea"/>
                <a:ea typeface="+mj-ea"/>
              </a:rPr>
              <a:t>命名 </a:t>
            </a:r>
            <a:r>
              <a:rPr lang="en-US" altLang="zh-CN" sz="3200" i="0" dirty="0">
                <a:solidFill>
                  <a:srgbClr val="0000FF"/>
                </a:solidFill>
                <a:latin typeface="+mj-ea"/>
                <a:ea typeface="+mj-ea"/>
              </a:rPr>
              <a:t>- </a:t>
            </a:r>
            <a:r>
              <a:rPr lang="zh-CN" altLang="en-US" sz="3200" i="0" dirty="0">
                <a:solidFill>
                  <a:srgbClr val="0000FF"/>
                </a:solidFill>
                <a:latin typeface="+mj-ea"/>
                <a:ea typeface="+mj-ea"/>
              </a:rPr>
              <a:t>匈牙利命名规则对照表</a:t>
            </a:r>
            <a:endParaRPr lang="en-US" altLang="zh-CN" sz="3200" i="0" dirty="0">
              <a:solidFill>
                <a:srgbClr val="0000FF"/>
              </a:solidFill>
              <a:latin typeface="+mj-ea"/>
              <a:ea typeface="+mj-ea"/>
            </a:endParaRPr>
          </a:p>
        </p:txBody>
      </p:sp>
      <p:pic>
        <p:nvPicPr>
          <p:cNvPr id="8" name="图片 7">
            <a:extLst>
              <a:ext uri="{FF2B5EF4-FFF2-40B4-BE49-F238E27FC236}">
                <a16:creationId xmlns:a16="http://schemas.microsoft.com/office/drawing/2014/main" id="{F8141746-E3DB-4357-B8D0-BB0B79C384CC}"/>
              </a:ext>
            </a:extLst>
          </p:cNvPr>
          <p:cNvPicPr>
            <a:picLocks noChangeAspect="1"/>
          </p:cNvPicPr>
          <p:nvPr/>
        </p:nvPicPr>
        <p:blipFill>
          <a:blip r:embed="rId2"/>
          <a:stretch>
            <a:fillRect/>
          </a:stretch>
        </p:blipFill>
        <p:spPr>
          <a:xfrm>
            <a:off x="1389971" y="1733240"/>
            <a:ext cx="5908518" cy="4419746"/>
          </a:xfrm>
          <a:prstGeom prst="rect">
            <a:avLst/>
          </a:prstGeom>
          <a:noFill/>
          <a:ln w="9525">
            <a:noFill/>
          </a:ln>
        </p:spPr>
      </p:pic>
    </p:spTree>
    <p:extLst>
      <p:ext uri="{BB962C8B-B14F-4D97-AF65-F5344CB8AC3E}">
        <p14:creationId xmlns:p14="http://schemas.microsoft.com/office/powerpoint/2010/main" val="1887330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 name="标题 1">
            <a:extLst>
              <a:ext uri="{FF2B5EF4-FFF2-40B4-BE49-F238E27FC236}">
                <a16:creationId xmlns:a16="http://schemas.microsoft.com/office/drawing/2014/main" id="{27A2E6BA-2B6F-4B87-8A4B-40707B4F2D7A}"/>
              </a:ext>
            </a:extLst>
          </p:cNvPr>
          <p:cNvSpPr txBox="1"/>
          <p:nvPr/>
        </p:nvSpPr>
        <p:spPr>
          <a:xfrm>
            <a:off x="0" y="9427"/>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 4.</a:t>
            </a:r>
            <a:r>
              <a:rPr lang="zh-CN" altLang="en-US"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高质量编程</a:t>
            </a:r>
            <a:r>
              <a:rPr lang="en-US" altLang="zh-CN"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a:t>
            </a:r>
            <a:r>
              <a:rPr lang="zh-CN" altLang="en-US"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代码审查</a:t>
            </a:r>
            <a:endParaRPr lang="zh-CN" altLang="en-US" sz="4400" b="0" kern="0" dirty="0">
              <a:solidFill>
                <a:schemeClr val="accent2"/>
              </a:solidFill>
            </a:endParaRPr>
          </a:p>
        </p:txBody>
      </p:sp>
      <p:sp>
        <p:nvSpPr>
          <p:cNvPr id="6" name="文本占位符 1776642">
            <a:extLst>
              <a:ext uri="{FF2B5EF4-FFF2-40B4-BE49-F238E27FC236}">
                <a16:creationId xmlns:a16="http://schemas.microsoft.com/office/drawing/2014/main" id="{7E2B28E0-8734-4C77-B971-FB7596AB65DF}"/>
              </a:ext>
            </a:extLst>
          </p:cNvPr>
          <p:cNvSpPr>
            <a:spLocks noGrp="1"/>
          </p:cNvSpPr>
          <p:nvPr/>
        </p:nvSpPr>
        <p:spPr>
          <a:xfrm>
            <a:off x="486757" y="1069370"/>
            <a:ext cx="8035074" cy="4926078"/>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pPr marL="457200" indent="-457200">
              <a:buClr>
                <a:srgbClr val="0000FF"/>
              </a:buClr>
              <a:buSzTx/>
              <a:buFont typeface="Wingdings" panose="05000000000000000000" pitchFamily="2" charset="2"/>
              <a:buChar char="§"/>
            </a:pPr>
            <a:r>
              <a:rPr lang="zh-CN" altLang="en-US" sz="3200" i="0" dirty="0">
                <a:solidFill>
                  <a:srgbClr val="0000FF"/>
                </a:solidFill>
                <a:latin typeface="+mj-ea"/>
                <a:ea typeface="+mj-ea"/>
              </a:rPr>
              <a:t>静态分析</a:t>
            </a:r>
            <a:endParaRPr lang="en-US" altLang="zh-CN" sz="3200" i="0" dirty="0">
              <a:solidFill>
                <a:srgbClr val="0000FF"/>
              </a:solidFill>
              <a:latin typeface="+mj-ea"/>
              <a:ea typeface="+mj-ea"/>
            </a:endParaRPr>
          </a:p>
          <a:p>
            <a:pPr marL="0" indent="0">
              <a:buClr>
                <a:srgbClr val="0000FF"/>
              </a:buClr>
              <a:buSzTx/>
            </a:pPr>
            <a:r>
              <a:rPr lang="en-US" altLang="zh-CN" sz="2400" i="0" dirty="0">
                <a:latin typeface="+mj-ea"/>
                <a:ea typeface="+mj-ea"/>
              </a:rPr>
              <a:t>   </a:t>
            </a:r>
            <a:r>
              <a:rPr lang="zh-CN" altLang="en-US" sz="2400" i="0" dirty="0">
                <a:latin typeface="+mj-ea"/>
                <a:ea typeface="+mj-ea"/>
              </a:rPr>
              <a:t>借助工具</a:t>
            </a:r>
            <a:r>
              <a:rPr lang="en-US" sz="2400" i="0" dirty="0">
                <a:latin typeface="+mj-ea"/>
                <a:ea typeface="+mj-ea"/>
              </a:rPr>
              <a:t> </a:t>
            </a:r>
            <a:r>
              <a:rPr lang="en-US" sz="2400" i="0" dirty="0" err="1">
                <a:latin typeface="+mj-ea"/>
                <a:ea typeface="+mj-ea"/>
              </a:rPr>
              <a:t>SourceMeter</a:t>
            </a:r>
            <a:r>
              <a:rPr lang="zh-CN" altLang="en-US" sz="2400" i="0" dirty="0">
                <a:latin typeface="+mj-ea"/>
                <a:ea typeface="+mj-ea"/>
              </a:rPr>
              <a:t>，</a:t>
            </a:r>
            <a:r>
              <a:rPr lang="en-US" sz="2400" i="0" dirty="0">
                <a:latin typeface="+mj-ea"/>
                <a:ea typeface="+mj-ea"/>
              </a:rPr>
              <a:t> </a:t>
            </a:r>
            <a:r>
              <a:rPr lang="en-US" sz="2400" i="0" dirty="0" err="1">
                <a:latin typeface="+mj-ea"/>
                <a:ea typeface="+mj-ea"/>
              </a:rPr>
              <a:t>cppcheck、coverity、clang、pclint</a:t>
            </a:r>
            <a:r>
              <a:rPr lang="zh-CN" altLang="en-US" sz="2400" i="0" dirty="0">
                <a:latin typeface="+mj-ea"/>
                <a:ea typeface="+mj-ea"/>
              </a:rPr>
              <a:t>等</a:t>
            </a:r>
            <a:endParaRPr lang="en-US" altLang="zh-CN" sz="2400" i="0" dirty="0">
              <a:latin typeface="+mj-ea"/>
              <a:ea typeface="+mj-ea"/>
            </a:endParaRPr>
          </a:p>
          <a:p>
            <a:pPr marL="0" indent="0">
              <a:buClr>
                <a:srgbClr val="0000FF"/>
              </a:buClr>
              <a:buSzTx/>
            </a:pPr>
            <a:endParaRPr lang="en-US" altLang="zh-CN" sz="2400" i="0" dirty="0">
              <a:latin typeface="+mj-ea"/>
              <a:ea typeface="+mj-ea"/>
            </a:endParaRPr>
          </a:p>
          <a:p>
            <a:pPr marL="457200" indent="-457200">
              <a:buClr>
                <a:srgbClr val="0000FF"/>
              </a:buClr>
              <a:buSzTx/>
              <a:buFont typeface="Wingdings" panose="05000000000000000000" pitchFamily="2" charset="2"/>
              <a:buChar char="§"/>
            </a:pPr>
            <a:r>
              <a:rPr lang="zh-CN" altLang="en-US" sz="3200" i="0" dirty="0">
                <a:solidFill>
                  <a:srgbClr val="0000FF"/>
                </a:solidFill>
                <a:latin typeface="+mj-ea"/>
                <a:ea typeface="+mj-ea"/>
              </a:rPr>
              <a:t>代码走查 </a:t>
            </a:r>
            <a:endParaRPr lang="en-US" altLang="zh-CN" sz="3200" i="0" dirty="0">
              <a:solidFill>
                <a:srgbClr val="0000FF"/>
              </a:solidFill>
              <a:latin typeface="+mj-ea"/>
              <a:ea typeface="+mj-ea"/>
            </a:endParaRPr>
          </a:p>
          <a:p>
            <a:pPr marL="0" indent="0">
              <a:buClr>
                <a:srgbClr val="0000FF"/>
              </a:buClr>
              <a:buSzTx/>
            </a:pPr>
            <a:r>
              <a:rPr lang="en-US" altLang="zh-CN" sz="3200" i="0" dirty="0">
                <a:solidFill>
                  <a:srgbClr val="0000FF"/>
                </a:solidFill>
                <a:latin typeface="+mj-ea"/>
                <a:ea typeface="+mj-ea"/>
              </a:rPr>
              <a:t>   </a:t>
            </a:r>
            <a:r>
              <a:rPr lang="zh-CN" altLang="en-US" sz="2400" i="0" dirty="0">
                <a:latin typeface="+mj-ea"/>
                <a:ea typeface="+mj-ea"/>
              </a:rPr>
              <a:t>人模拟计算机运行测试用例，重点是逻辑与计算</a:t>
            </a:r>
            <a:endParaRPr lang="en-US" altLang="zh-CN" sz="3200" i="0" dirty="0">
              <a:latin typeface="+mj-ea"/>
              <a:ea typeface="+mj-ea"/>
            </a:endParaRPr>
          </a:p>
          <a:p>
            <a:pPr marL="0" indent="0">
              <a:buClr>
                <a:srgbClr val="0000FF"/>
              </a:buClr>
              <a:buSzTx/>
            </a:pPr>
            <a:endParaRPr lang="en-US" altLang="zh-CN" sz="3200" i="0" dirty="0">
              <a:solidFill>
                <a:srgbClr val="0000FF"/>
              </a:solidFill>
              <a:latin typeface="+mj-ea"/>
              <a:ea typeface="+mj-ea"/>
            </a:endParaRPr>
          </a:p>
          <a:p>
            <a:pPr marL="457200" indent="-457200">
              <a:buClr>
                <a:srgbClr val="0000FF"/>
              </a:buClr>
              <a:buSzTx/>
              <a:buFont typeface="Wingdings" panose="05000000000000000000" pitchFamily="2" charset="2"/>
              <a:buChar char="§"/>
            </a:pPr>
            <a:r>
              <a:rPr lang="zh-CN" altLang="en-US" sz="3200" i="0" dirty="0">
                <a:solidFill>
                  <a:srgbClr val="0000FF"/>
                </a:solidFill>
                <a:latin typeface="+mj-ea"/>
                <a:ea typeface="+mj-ea"/>
              </a:rPr>
              <a:t>代码评审</a:t>
            </a:r>
            <a:endParaRPr lang="en-US" altLang="zh-CN" sz="3200" i="0" dirty="0">
              <a:solidFill>
                <a:srgbClr val="0000FF"/>
              </a:solidFill>
              <a:latin typeface="+mj-ea"/>
              <a:ea typeface="+mj-ea"/>
            </a:endParaRPr>
          </a:p>
          <a:p>
            <a:pPr marL="0" indent="0">
              <a:buClr>
                <a:srgbClr val="0000FF"/>
              </a:buClr>
              <a:buSzTx/>
            </a:pPr>
            <a:r>
              <a:rPr lang="en-US" altLang="zh-CN" sz="3200" i="0" dirty="0">
                <a:solidFill>
                  <a:srgbClr val="0000FF"/>
                </a:solidFill>
                <a:latin typeface="+mj-ea"/>
                <a:ea typeface="+mj-ea"/>
              </a:rPr>
              <a:t>   </a:t>
            </a:r>
            <a:r>
              <a:rPr lang="zh-CN" altLang="en-US" sz="2400" i="0" dirty="0">
                <a:latin typeface="+mj-ea"/>
                <a:ea typeface="+mj-ea"/>
              </a:rPr>
              <a:t>开评审会等</a:t>
            </a:r>
            <a:endParaRPr lang="en-US" altLang="zh-CN" sz="2400" i="0" dirty="0">
              <a:latin typeface="+mj-ea"/>
              <a:ea typeface="+mj-ea"/>
            </a:endParaRPr>
          </a:p>
          <a:p>
            <a:pPr>
              <a:buClr>
                <a:schemeClr val="tx2"/>
              </a:buClr>
              <a:buSzTx/>
              <a:buFont typeface="Wingdings" panose="05000000000000000000" pitchFamily="2" charset="2"/>
              <a:buChar char="q"/>
            </a:pPr>
            <a:endParaRPr lang="en-US" altLang="zh-CN" sz="3200" i="0" dirty="0">
              <a:solidFill>
                <a:srgbClr val="0000FF"/>
              </a:solidFill>
              <a:latin typeface="+mj-ea"/>
              <a:ea typeface="+mj-ea"/>
            </a:endParaRPr>
          </a:p>
        </p:txBody>
      </p:sp>
    </p:spTree>
    <p:extLst>
      <p:ext uri="{BB962C8B-B14F-4D97-AF65-F5344CB8AC3E}">
        <p14:creationId xmlns:p14="http://schemas.microsoft.com/office/powerpoint/2010/main" val="1211985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p:txBody>
          <a:bodyPr vert="horz" wrap="square" lIns="91440" tIns="45720" rIns="91440" bIns="45720" anchor="ctr"/>
          <a:lstStyle/>
          <a:p>
            <a:pPr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099" name="Rectangle 3"/>
          <p:cNvSpPr>
            <a:spLocks noGrp="1"/>
          </p:cNvSpPr>
          <p:nvPr/>
        </p:nvSpPr>
        <p:spPr>
          <a:xfrm>
            <a:off x="1522396" y="1427539"/>
            <a:ext cx="6282998" cy="4275678"/>
          </a:xfrm>
          <a:prstGeom prst="rect">
            <a:avLst/>
          </a:prstGeom>
          <a:noFill/>
          <a:ln w="9525">
            <a:noFill/>
          </a:ln>
        </p:spPr>
        <p:txBody>
          <a:bodyPr/>
          <a:lstStyle/>
          <a:p>
            <a:pPr marL="85725" indent="-85725" algn="l" defTabSz="0" eaLnBrk="1" hangingPunct="1">
              <a:spcBef>
                <a:spcPct val="20000"/>
              </a:spcBef>
              <a:buClr>
                <a:schemeClr val="accent2"/>
              </a:buClr>
              <a:buSzPct val="80000"/>
              <a:buFont typeface="Wingdings" panose="05000000000000000000" pitchFamily="2" charset="2"/>
            </a:pPr>
            <a:r>
              <a:rPr lang="zh-CN" altLang="en-US"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1.软件评审</a:t>
            </a:r>
          </a:p>
          <a:p>
            <a:pPr marL="85725" indent="-85725" algn="l" defTabSz="0" eaLnBrk="1" hangingPunct="1">
              <a:spcBef>
                <a:spcPct val="20000"/>
              </a:spcBef>
              <a:buClr>
                <a:schemeClr val="accent2"/>
              </a:buClr>
              <a:buSzPct val="80000"/>
              <a:buFont typeface="Wingdings" panose="05000000000000000000" pitchFamily="2" charset="2"/>
            </a:pPr>
            <a:r>
              <a:rPr lang="zh-CN" altLang="en-US"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2.高质量的软件需求分析</a:t>
            </a:r>
          </a:p>
          <a:p>
            <a:pPr marL="85725" indent="-85725" algn="l" defTabSz="0" eaLnBrk="1" hangingPunct="1">
              <a:spcBef>
                <a:spcPct val="20000"/>
              </a:spcBef>
              <a:buClr>
                <a:schemeClr val="accent2"/>
              </a:buClr>
              <a:buSzPct val="80000"/>
              <a:buFont typeface="Wingdings" panose="05000000000000000000" pitchFamily="2" charset="2"/>
            </a:pPr>
            <a:r>
              <a:rPr lang="zh-CN" altLang="en-US"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3.提高软件设计质量</a:t>
            </a:r>
          </a:p>
          <a:p>
            <a:pPr marL="85725" indent="-85725" algn="l" defTabSz="0" eaLnBrk="1" hangingPunct="1">
              <a:spcBef>
                <a:spcPct val="20000"/>
              </a:spcBef>
              <a:buClr>
                <a:schemeClr val="accent2"/>
              </a:buClr>
              <a:buSzPct val="80000"/>
              <a:buFont typeface="Arial" panose="020B0604020202020204" pitchFamily="34" charset="0"/>
            </a:pPr>
            <a:r>
              <a:rPr lang="zh-CN" altLang="en-US"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4.高质量编程  </a:t>
            </a:r>
            <a:endParaRPr lang="en-US" altLang="zh-CN" sz="3200" dirty="0">
              <a:solidFill>
                <a:schemeClr val="accent2"/>
              </a:solidFill>
              <a:latin typeface="隶书" panose="02010509060101010101" pitchFamily="49" charset="-122"/>
              <a:ea typeface="隶书" panose="02010509060101010101" pitchFamily="49" charset="-122"/>
              <a:sym typeface="宋体" panose="02010600030101010101" pitchFamily="2" charset="-122"/>
            </a:endParaRPr>
          </a:p>
          <a:p>
            <a:pPr marL="85725" indent="-85725" algn="l" defTabSz="0" eaLnBrk="1" hangingPunct="1">
              <a:spcBef>
                <a:spcPct val="20000"/>
              </a:spcBef>
              <a:buClr>
                <a:schemeClr val="accent2"/>
              </a:buClr>
              <a:buSzPct val="80000"/>
              <a:buFont typeface="Arial" panose="020B0604020202020204" pitchFamily="34" charset="0"/>
            </a:pPr>
            <a:r>
              <a:rPr lang="zh-CN" altLang="en-US" sz="3200" dirty="0">
                <a:solidFill>
                  <a:srgbClr val="FF0000"/>
                </a:solidFill>
                <a:latin typeface="隶书" panose="02010509060101010101" pitchFamily="49" charset="-122"/>
                <a:ea typeface="隶书" panose="02010509060101010101" pitchFamily="49" charset="-122"/>
                <a:sym typeface="宋体" panose="02010600030101010101" pitchFamily="2" charset="-122"/>
              </a:rPr>
              <a:t>5.软件测试之质量</a:t>
            </a:r>
          </a:p>
          <a:p>
            <a:pPr marL="85725" indent="-85725" algn="l" defTabSz="0" eaLnBrk="1" hangingPunct="1">
              <a:spcBef>
                <a:spcPct val="20000"/>
              </a:spcBef>
              <a:buClr>
                <a:schemeClr val="accent2"/>
              </a:buClr>
              <a:buSzPct val="80000"/>
              <a:buFont typeface="Arial" panose="020B0604020202020204" pitchFamily="34" charset="0"/>
            </a:pPr>
            <a:r>
              <a:rPr lang="en-US" altLang="zh-CN"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6.</a:t>
            </a:r>
            <a:r>
              <a:rPr lang="zh-CN" altLang="en-US"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全面质量管理</a:t>
            </a:r>
          </a:p>
        </p:txBody>
      </p:sp>
      <p:sp>
        <p:nvSpPr>
          <p:cNvPr id="4" name="标题 1">
            <a:extLst>
              <a:ext uri="{FF2B5EF4-FFF2-40B4-BE49-F238E27FC236}">
                <a16:creationId xmlns:a16="http://schemas.microsoft.com/office/drawing/2014/main" id="{22C42321-2569-4573-9501-13AABBB47ADB}"/>
              </a:ext>
            </a:extLst>
          </p:cNvPr>
          <p:cNvSpPr txBox="1"/>
          <p:nvPr/>
        </p:nvSpPr>
        <p:spPr>
          <a:xfrm>
            <a:off x="211992" y="28280"/>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eaLnBrk="1" hangingPunct="1">
              <a:buFontTx/>
            </a:pPr>
            <a:r>
              <a:rPr lang="zh-CN" altLang="en-US" sz="4400" dirty="0">
                <a:latin typeface="隶书" panose="02010509060101010101" pitchFamily="49" charset="-122"/>
              </a:rPr>
              <a:t>主要内容</a:t>
            </a:r>
            <a:endParaRPr lang="zh-CN" altLang="en-US" sz="4400" b="0" kern="0" dirty="0"/>
          </a:p>
        </p:txBody>
      </p:sp>
    </p:spTree>
    <p:extLst>
      <p:ext uri="{BB962C8B-B14F-4D97-AF65-F5344CB8AC3E}">
        <p14:creationId xmlns:p14="http://schemas.microsoft.com/office/powerpoint/2010/main" val="3741602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 name="标题 1">
            <a:extLst>
              <a:ext uri="{FF2B5EF4-FFF2-40B4-BE49-F238E27FC236}">
                <a16:creationId xmlns:a16="http://schemas.microsoft.com/office/drawing/2014/main" id="{27A2E6BA-2B6F-4B87-8A4B-40707B4F2D7A}"/>
              </a:ext>
            </a:extLst>
          </p:cNvPr>
          <p:cNvSpPr txBox="1"/>
          <p:nvPr/>
        </p:nvSpPr>
        <p:spPr>
          <a:xfrm>
            <a:off x="0" y="9427"/>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 5.</a:t>
            </a:r>
            <a:r>
              <a:rPr lang="zh-CN" altLang="en-US"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软件测试之质量</a:t>
            </a:r>
            <a:endParaRPr lang="zh-CN" altLang="en-US" sz="4400" dirty="0">
              <a:solidFill>
                <a:schemeClr val="accent2"/>
              </a:solidFill>
              <a:latin typeface="隶书" panose="02010509060101010101" pitchFamily="49" charset="-122"/>
              <a:ea typeface="隶书" panose="02010509060101010101" pitchFamily="49" charset="-122"/>
            </a:endParaRPr>
          </a:p>
        </p:txBody>
      </p:sp>
      <p:sp>
        <p:nvSpPr>
          <p:cNvPr id="6" name="文本占位符 1776642">
            <a:extLst>
              <a:ext uri="{FF2B5EF4-FFF2-40B4-BE49-F238E27FC236}">
                <a16:creationId xmlns:a16="http://schemas.microsoft.com/office/drawing/2014/main" id="{7E2B28E0-8734-4C77-B971-FB7596AB65DF}"/>
              </a:ext>
            </a:extLst>
          </p:cNvPr>
          <p:cNvSpPr>
            <a:spLocks noGrp="1"/>
          </p:cNvSpPr>
          <p:nvPr/>
        </p:nvSpPr>
        <p:spPr>
          <a:xfrm>
            <a:off x="486757" y="1069370"/>
            <a:ext cx="8035074" cy="561467"/>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pPr marL="457200" indent="-457200">
              <a:buClr>
                <a:srgbClr val="0000FF"/>
              </a:buClr>
              <a:buSzTx/>
              <a:buFont typeface="Wingdings" panose="05000000000000000000" pitchFamily="2" charset="2"/>
              <a:buChar char="§"/>
            </a:pPr>
            <a:r>
              <a:rPr lang="zh-CN" altLang="en-US" sz="3600" i="0" dirty="0">
                <a:solidFill>
                  <a:srgbClr val="0000FF"/>
                </a:solidFill>
                <a:latin typeface="+mj-ea"/>
                <a:ea typeface="+mj-ea"/>
              </a:rPr>
              <a:t>软件测试与软件质量保证</a:t>
            </a:r>
            <a:endParaRPr lang="en-US" altLang="zh-CN" sz="3600" i="0" dirty="0">
              <a:solidFill>
                <a:srgbClr val="0000FF"/>
              </a:solidFill>
              <a:latin typeface="+mj-ea"/>
              <a:ea typeface="+mj-ea"/>
            </a:endParaRPr>
          </a:p>
        </p:txBody>
      </p:sp>
      <p:graphicFrame>
        <p:nvGraphicFramePr>
          <p:cNvPr id="3" name="表格 2">
            <a:extLst>
              <a:ext uri="{FF2B5EF4-FFF2-40B4-BE49-F238E27FC236}">
                <a16:creationId xmlns:a16="http://schemas.microsoft.com/office/drawing/2014/main" id="{9A3908E9-70A9-4B69-90AD-77A430FC21DB}"/>
              </a:ext>
            </a:extLst>
          </p:cNvPr>
          <p:cNvGraphicFramePr>
            <a:graphicFrameLocks noGrp="1"/>
          </p:cNvGraphicFramePr>
          <p:nvPr>
            <p:extLst>
              <p:ext uri="{D42A27DB-BD31-4B8C-83A1-F6EECF244321}">
                <p14:modId xmlns:p14="http://schemas.microsoft.com/office/powerpoint/2010/main" val="3938746249"/>
              </p:ext>
            </p:extLst>
          </p:nvPr>
        </p:nvGraphicFramePr>
        <p:xfrm>
          <a:off x="593725" y="1998630"/>
          <a:ext cx="7956550" cy="2592388"/>
        </p:xfrm>
        <a:graphic>
          <a:graphicData uri="http://schemas.openxmlformats.org/drawingml/2006/table">
            <a:tbl>
              <a:tblPr/>
              <a:tblGrid>
                <a:gridCol w="1584325">
                  <a:extLst>
                    <a:ext uri="{9D8B030D-6E8A-4147-A177-3AD203B41FA5}">
                      <a16:colId xmlns:a16="http://schemas.microsoft.com/office/drawing/2014/main" val="20000"/>
                    </a:ext>
                  </a:extLst>
                </a:gridCol>
                <a:gridCol w="3616325">
                  <a:extLst>
                    <a:ext uri="{9D8B030D-6E8A-4147-A177-3AD203B41FA5}">
                      <a16:colId xmlns:a16="http://schemas.microsoft.com/office/drawing/2014/main" val="20001"/>
                    </a:ext>
                  </a:extLst>
                </a:gridCol>
                <a:gridCol w="2755900">
                  <a:extLst>
                    <a:ext uri="{9D8B030D-6E8A-4147-A177-3AD203B41FA5}">
                      <a16:colId xmlns:a16="http://schemas.microsoft.com/office/drawing/2014/main" val="20002"/>
                    </a:ext>
                  </a:extLst>
                </a:gridCol>
              </a:tblGrid>
              <a:tr h="519113">
                <a:tc>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Clr>
                          <a:schemeClr val="folHlink"/>
                        </a:buClr>
                        <a:buSzPct val="90000"/>
                        <a:buNone/>
                      </a:pPr>
                      <a:endParaRPr lang="zh-CN" altLang="en-US" i="0" dirty="0">
                        <a:latin typeface="+mj-ea"/>
                        <a:ea typeface="+mj-ea"/>
                      </a:endParaRPr>
                    </a:p>
                  </a:txBody>
                  <a:tcPr marL="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Clr>
                          <a:schemeClr val="folHlink"/>
                        </a:buClr>
                        <a:buSzPct val="90000"/>
                        <a:buNone/>
                      </a:pPr>
                      <a:r>
                        <a:rPr lang="zh-CN" altLang="en-US" i="0" dirty="0">
                          <a:latin typeface="+mj-ea"/>
                          <a:ea typeface="+mj-ea"/>
                        </a:rPr>
                        <a:t>测试</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Clr>
                          <a:schemeClr val="folHlink"/>
                        </a:buClr>
                        <a:buSzPct val="90000"/>
                        <a:buNone/>
                      </a:pPr>
                      <a:r>
                        <a:rPr lang="en-US" altLang="zh-CN" i="0">
                          <a:latin typeface="+mj-ea"/>
                          <a:ea typeface="+mj-ea"/>
                        </a:rPr>
                        <a:t>SQA</a:t>
                      </a:r>
                      <a:endParaRPr lang="zh-CN" altLang="en-US" i="0">
                        <a:latin typeface="+mj-ea"/>
                        <a:ea typeface="+mj-ea"/>
                      </a:endParaRPr>
                    </a:p>
                  </a:txBody>
                  <a:tcPr marL="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Clr>
                          <a:schemeClr val="folHlink"/>
                        </a:buClr>
                        <a:buSzPct val="90000"/>
                        <a:buNone/>
                      </a:pPr>
                      <a:r>
                        <a:rPr lang="zh-CN" altLang="en-US" i="0" dirty="0">
                          <a:latin typeface="+mj-ea"/>
                          <a:ea typeface="+mj-ea"/>
                        </a:rPr>
                        <a:t>主要对象</a:t>
                      </a:r>
                    </a:p>
                  </a:txBody>
                  <a:tcPr marL="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folHlink"/>
                        </a:buClr>
                        <a:buSzPct val="90000"/>
                        <a:buNone/>
                      </a:pPr>
                      <a:r>
                        <a:rPr lang="en-US" altLang="zh-CN" b="0" i="0" dirty="0">
                          <a:latin typeface="+mj-ea"/>
                          <a:ea typeface="+mj-ea"/>
                        </a:rPr>
                        <a:t> </a:t>
                      </a:r>
                      <a:r>
                        <a:rPr lang="zh-CN" altLang="en-US" b="0" i="0" dirty="0">
                          <a:latin typeface="+mj-ea"/>
                          <a:ea typeface="+mj-ea"/>
                        </a:rPr>
                        <a:t>软件（工作）产品</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folHlink"/>
                        </a:buClr>
                        <a:buSzPct val="90000"/>
                        <a:buNone/>
                      </a:pPr>
                      <a:r>
                        <a:rPr lang="en-US" altLang="zh-CN" b="0" i="0" dirty="0">
                          <a:latin typeface="+mj-ea"/>
                          <a:ea typeface="+mj-ea"/>
                        </a:rPr>
                        <a:t> </a:t>
                      </a:r>
                      <a:r>
                        <a:rPr lang="zh-CN" altLang="en-US" b="0" i="0" dirty="0">
                          <a:latin typeface="+mj-ea"/>
                          <a:ea typeface="+mj-ea"/>
                        </a:rPr>
                        <a:t>开发流程</a:t>
                      </a:r>
                    </a:p>
                  </a:txBody>
                  <a:tcPr marL="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9112">
                <a:tc>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Clr>
                          <a:schemeClr val="folHlink"/>
                        </a:buClr>
                        <a:buSzPct val="90000"/>
                        <a:buNone/>
                      </a:pPr>
                      <a:r>
                        <a:rPr lang="zh-CN" altLang="en-US" i="0" dirty="0">
                          <a:latin typeface="+mj-ea"/>
                          <a:ea typeface="+mj-ea"/>
                        </a:rPr>
                        <a:t>特性</a:t>
                      </a:r>
                    </a:p>
                  </a:txBody>
                  <a:tcPr marL="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folHlink"/>
                        </a:buClr>
                        <a:buSzPct val="90000"/>
                        <a:buNone/>
                      </a:pPr>
                      <a:r>
                        <a:rPr lang="en-US" altLang="zh-CN" b="0" i="0" dirty="0">
                          <a:latin typeface="+mj-ea"/>
                          <a:ea typeface="+mj-ea"/>
                        </a:rPr>
                        <a:t> </a:t>
                      </a:r>
                      <a:r>
                        <a:rPr lang="zh-CN" altLang="en-US" b="0" i="0" dirty="0">
                          <a:latin typeface="+mj-ea"/>
                          <a:ea typeface="+mj-ea"/>
                        </a:rPr>
                        <a:t>技术工作</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folHlink"/>
                        </a:buClr>
                        <a:buSzPct val="90000"/>
                        <a:buNone/>
                      </a:pPr>
                      <a:r>
                        <a:rPr lang="en-US" altLang="zh-CN" b="0" i="0" dirty="0">
                          <a:latin typeface="+mj-ea"/>
                          <a:ea typeface="+mj-ea"/>
                        </a:rPr>
                        <a:t> </a:t>
                      </a:r>
                      <a:r>
                        <a:rPr lang="zh-CN" altLang="en-US" b="0" i="0" dirty="0">
                          <a:latin typeface="+mj-ea"/>
                          <a:ea typeface="+mj-ea"/>
                        </a:rPr>
                        <a:t>管理性工作</a:t>
                      </a:r>
                    </a:p>
                  </a:txBody>
                  <a:tcPr marL="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7525">
                <a:tc>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Clr>
                          <a:schemeClr val="folHlink"/>
                        </a:buClr>
                        <a:buSzPct val="90000"/>
                        <a:buNone/>
                      </a:pPr>
                      <a:r>
                        <a:rPr lang="zh-CN" altLang="en-US" i="0" dirty="0">
                          <a:latin typeface="+mj-ea"/>
                          <a:ea typeface="+mj-ea"/>
                        </a:rPr>
                        <a:t>焦点</a:t>
                      </a:r>
                    </a:p>
                  </a:txBody>
                  <a:tcPr marL="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folHlink"/>
                        </a:buClr>
                        <a:buSzPct val="90000"/>
                        <a:buNone/>
                      </a:pPr>
                      <a:r>
                        <a:rPr lang="en-US" altLang="zh-CN" b="0" i="0" dirty="0">
                          <a:latin typeface="+mj-ea"/>
                          <a:ea typeface="+mj-ea"/>
                        </a:rPr>
                        <a:t> </a:t>
                      </a:r>
                      <a:r>
                        <a:rPr lang="zh-CN" altLang="en-US" b="0" i="0" dirty="0">
                          <a:latin typeface="+mj-ea"/>
                          <a:ea typeface="+mj-ea"/>
                        </a:rPr>
                        <a:t>事后检查</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folHlink"/>
                        </a:buClr>
                        <a:buSzPct val="90000"/>
                        <a:buNone/>
                      </a:pPr>
                      <a:r>
                        <a:rPr lang="en-US" altLang="zh-CN" b="0" i="0" dirty="0">
                          <a:latin typeface="+mj-ea"/>
                          <a:ea typeface="+mj-ea"/>
                        </a:rPr>
                        <a:t> </a:t>
                      </a:r>
                      <a:r>
                        <a:rPr lang="zh-CN" altLang="en-US" b="0" i="0" dirty="0">
                          <a:latin typeface="+mj-ea"/>
                          <a:ea typeface="+mj-ea"/>
                        </a:rPr>
                        <a:t>预防</a:t>
                      </a:r>
                    </a:p>
                  </a:txBody>
                  <a:tcPr marL="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9113">
                <a:tc>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Clr>
                          <a:schemeClr val="folHlink"/>
                        </a:buClr>
                        <a:buSzPct val="90000"/>
                        <a:buNone/>
                      </a:pPr>
                      <a:r>
                        <a:rPr lang="zh-CN" altLang="en-US" i="0" dirty="0">
                          <a:latin typeface="+mj-ea"/>
                          <a:ea typeface="+mj-ea"/>
                        </a:rPr>
                        <a:t>范围</a:t>
                      </a:r>
                    </a:p>
                  </a:txBody>
                  <a:tcPr marL="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folHlink"/>
                        </a:buClr>
                        <a:buSzPct val="90000"/>
                        <a:buNone/>
                      </a:pPr>
                      <a:r>
                        <a:rPr lang="en-US" altLang="zh-CN" b="0" i="0" dirty="0">
                          <a:latin typeface="+mj-ea"/>
                          <a:ea typeface="+mj-ea"/>
                        </a:rPr>
                        <a:t> </a:t>
                      </a:r>
                      <a:r>
                        <a:rPr lang="zh-CN" altLang="en-US" b="0" i="0" dirty="0">
                          <a:latin typeface="+mj-ea"/>
                          <a:ea typeface="+mj-ea"/>
                        </a:rPr>
                        <a:t>软件研发部门</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folHlink"/>
                        </a:buClr>
                        <a:buSzPct val="90000"/>
                        <a:buNone/>
                      </a:pPr>
                      <a:r>
                        <a:rPr lang="en-US" altLang="zh-CN" b="0" i="0" dirty="0">
                          <a:latin typeface="+mj-ea"/>
                          <a:ea typeface="+mj-ea"/>
                        </a:rPr>
                        <a:t> </a:t>
                      </a:r>
                      <a:r>
                        <a:rPr lang="zh-CN" altLang="en-US" b="0" i="0" dirty="0">
                          <a:latin typeface="+mj-ea"/>
                          <a:ea typeface="+mj-ea"/>
                        </a:rPr>
                        <a:t>全组织、跨部门</a:t>
                      </a:r>
                    </a:p>
                  </a:txBody>
                  <a:tcPr marL="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175206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 name="标题 1">
            <a:extLst>
              <a:ext uri="{FF2B5EF4-FFF2-40B4-BE49-F238E27FC236}">
                <a16:creationId xmlns:a16="http://schemas.microsoft.com/office/drawing/2014/main" id="{27A2E6BA-2B6F-4B87-8A4B-40707B4F2D7A}"/>
              </a:ext>
            </a:extLst>
          </p:cNvPr>
          <p:cNvSpPr txBox="1"/>
          <p:nvPr/>
        </p:nvSpPr>
        <p:spPr>
          <a:xfrm>
            <a:off x="0" y="9427"/>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 5.</a:t>
            </a:r>
            <a:r>
              <a:rPr lang="zh-CN" altLang="en-US"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软件测试之质量</a:t>
            </a:r>
            <a:endParaRPr lang="zh-CN" altLang="en-US" sz="4400" dirty="0">
              <a:solidFill>
                <a:schemeClr val="accent2"/>
              </a:solidFill>
              <a:latin typeface="隶书" panose="02010509060101010101" pitchFamily="49" charset="-122"/>
              <a:ea typeface="隶书" panose="02010509060101010101" pitchFamily="49" charset="-122"/>
            </a:endParaRPr>
          </a:p>
        </p:txBody>
      </p:sp>
      <p:sp>
        <p:nvSpPr>
          <p:cNvPr id="6" name="文本占位符 1776642">
            <a:extLst>
              <a:ext uri="{FF2B5EF4-FFF2-40B4-BE49-F238E27FC236}">
                <a16:creationId xmlns:a16="http://schemas.microsoft.com/office/drawing/2014/main" id="{7E2B28E0-8734-4C77-B971-FB7596AB65DF}"/>
              </a:ext>
            </a:extLst>
          </p:cNvPr>
          <p:cNvSpPr>
            <a:spLocks noGrp="1"/>
          </p:cNvSpPr>
          <p:nvPr/>
        </p:nvSpPr>
        <p:spPr>
          <a:xfrm>
            <a:off x="477331" y="975101"/>
            <a:ext cx="8035074" cy="561467"/>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pPr marL="457200" indent="-457200">
              <a:buClr>
                <a:srgbClr val="0000FF"/>
              </a:buClr>
              <a:buSzTx/>
              <a:buFont typeface="Wingdings" panose="05000000000000000000" pitchFamily="2" charset="2"/>
              <a:buChar char="§"/>
            </a:pPr>
            <a:r>
              <a:rPr lang="zh-CN" altLang="en-US" sz="3600" i="0" dirty="0">
                <a:solidFill>
                  <a:srgbClr val="0000FF"/>
                </a:solidFill>
                <a:latin typeface="+mj-ea"/>
                <a:ea typeface="+mj-ea"/>
              </a:rPr>
              <a:t>软件测试的目标</a:t>
            </a:r>
            <a:endParaRPr lang="en-US" altLang="zh-CN" sz="3600" i="0" dirty="0">
              <a:solidFill>
                <a:srgbClr val="0000FF"/>
              </a:solidFill>
              <a:latin typeface="+mj-ea"/>
              <a:ea typeface="+mj-ea"/>
            </a:endParaRPr>
          </a:p>
        </p:txBody>
      </p:sp>
      <p:sp>
        <p:nvSpPr>
          <p:cNvPr id="7" name="文本占位符 184322">
            <a:extLst>
              <a:ext uri="{FF2B5EF4-FFF2-40B4-BE49-F238E27FC236}">
                <a16:creationId xmlns:a16="http://schemas.microsoft.com/office/drawing/2014/main" id="{0CCC4498-75FF-4DA6-8A4A-5FB014E91F99}"/>
              </a:ext>
            </a:extLst>
          </p:cNvPr>
          <p:cNvSpPr>
            <a:spLocks noGrp="1"/>
          </p:cNvSpPr>
          <p:nvPr/>
        </p:nvSpPr>
        <p:spPr>
          <a:xfrm>
            <a:off x="617455" y="1810093"/>
            <a:ext cx="8187180" cy="341947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pPr marL="0" indent="0">
              <a:buClr>
                <a:schemeClr val="folHlink"/>
              </a:buClr>
              <a:buSzPct val="90000"/>
              <a:buNone/>
            </a:pPr>
            <a:r>
              <a:rPr lang="zh-CN" altLang="en-US" sz="2400" b="0" i="0" dirty="0">
                <a:latin typeface="+mj-ea"/>
                <a:ea typeface="+mj-ea"/>
              </a:rPr>
              <a:t>软件测试的目标，就是为了更快、更早地将软件产品或软件系统中所存在的各种问题找出来，并促进程序员尽快地解决这些问题，最终及时地向客户提供一个高质量的软件产品 </a:t>
            </a:r>
          </a:p>
          <a:p>
            <a:pPr marL="0" indent="0">
              <a:buClr>
                <a:schemeClr val="folHlink"/>
              </a:buClr>
              <a:buSzPct val="90000"/>
              <a:buNone/>
            </a:pPr>
            <a:endParaRPr lang="zh-CN" altLang="en-US" sz="2400" b="0" i="0" dirty="0">
              <a:latin typeface="+mj-ea"/>
              <a:ea typeface="+mj-ea"/>
            </a:endParaRPr>
          </a:p>
          <a:p>
            <a:pPr marL="0" indent="0">
              <a:buClr>
                <a:schemeClr val="folHlink"/>
              </a:buClr>
              <a:buSzPct val="90000"/>
            </a:pPr>
            <a:r>
              <a:rPr lang="zh-CN" altLang="en-US" sz="2400" i="0" dirty="0">
                <a:solidFill>
                  <a:srgbClr val="FF0000"/>
                </a:solidFill>
                <a:latin typeface="+mj-ea"/>
                <a:ea typeface="+mj-ea"/>
              </a:rPr>
              <a:t>软件测试是为了发现错误而执行程序的过程</a:t>
            </a:r>
          </a:p>
          <a:p>
            <a:pPr marL="457200" indent="-457200">
              <a:buClrTx/>
              <a:buSzPct val="90000"/>
              <a:buFont typeface="+mj-lt"/>
              <a:buAutoNum type="arabicParenR"/>
            </a:pPr>
            <a:r>
              <a:rPr lang="zh-CN" altLang="en-US" sz="2400" i="0" dirty="0">
                <a:latin typeface="+mj-ea"/>
                <a:ea typeface="+mj-ea"/>
              </a:rPr>
              <a:t>一个好的测试能够在第一时间发现程序中存在的错误。</a:t>
            </a:r>
          </a:p>
          <a:p>
            <a:pPr marL="457200" indent="-457200">
              <a:buClrTx/>
              <a:buSzPct val="90000"/>
              <a:buFont typeface="+mj-lt"/>
              <a:buAutoNum type="arabicParenR"/>
            </a:pPr>
            <a:r>
              <a:rPr lang="zh-CN" altLang="en-US" sz="2400" i="0" dirty="0">
                <a:latin typeface="+mj-ea"/>
                <a:ea typeface="+mj-ea"/>
              </a:rPr>
              <a:t>一个好的测试是发现了至今尚未发现的错误的测试。</a:t>
            </a:r>
          </a:p>
        </p:txBody>
      </p:sp>
      <p:pic>
        <p:nvPicPr>
          <p:cNvPr id="2" name="图片 1">
            <a:extLst>
              <a:ext uri="{FF2B5EF4-FFF2-40B4-BE49-F238E27FC236}">
                <a16:creationId xmlns:a16="http://schemas.microsoft.com/office/drawing/2014/main" id="{A6B8EE92-82A0-4CB3-B524-A351D0AAA9E6}"/>
              </a:ext>
            </a:extLst>
          </p:cNvPr>
          <p:cNvPicPr>
            <a:picLocks noChangeAspect="1"/>
          </p:cNvPicPr>
          <p:nvPr/>
        </p:nvPicPr>
        <p:blipFill>
          <a:blip r:embed="rId2"/>
          <a:stretch>
            <a:fillRect/>
          </a:stretch>
        </p:blipFill>
        <p:spPr>
          <a:xfrm>
            <a:off x="7177148" y="4846261"/>
            <a:ext cx="1349397" cy="1563966"/>
          </a:xfrm>
          <a:prstGeom prst="rect">
            <a:avLst/>
          </a:prstGeom>
        </p:spPr>
      </p:pic>
    </p:spTree>
    <p:extLst>
      <p:ext uri="{BB962C8B-B14F-4D97-AF65-F5344CB8AC3E}">
        <p14:creationId xmlns:p14="http://schemas.microsoft.com/office/powerpoint/2010/main" val="876473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 name="标题 1">
            <a:extLst>
              <a:ext uri="{FF2B5EF4-FFF2-40B4-BE49-F238E27FC236}">
                <a16:creationId xmlns:a16="http://schemas.microsoft.com/office/drawing/2014/main" id="{27A2E6BA-2B6F-4B87-8A4B-40707B4F2D7A}"/>
              </a:ext>
            </a:extLst>
          </p:cNvPr>
          <p:cNvSpPr txBox="1"/>
          <p:nvPr/>
        </p:nvSpPr>
        <p:spPr>
          <a:xfrm>
            <a:off x="0" y="9427"/>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 5.</a:t>
            </a:r>
            <a:r>
              <a:rPr lang="zh-CN" altLang="en-US"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软件测试之质量</a:t>
            </a:r>
            <a:endParaRPr lang="zh-CN" altLang="en-US" sz="4400" dirty="0">
              <a:solidFill>
                <a:schemeClr val="accent2"/>
              </a:solidFill>
              <a:latin typeface="隶书" panose="02010509060101010101" pitchFamily="49" charset="-122"/>
              <a:ea typeface="隶书" panose="02010509060101010101" pitchFamily="49" charset="-122"/>
            </a:endParaRPr>
          </a:p>
        </p:txBody>
      </p:sp>
      <p:sp>
        <p:nvSpPr>
          <p:cNvPr id="6" name="文本占位符 1776642">
            <a:extLst>
              <a:ext uri="{FF2B5EF4-FFF2-40B4-BE49-F238E27FC236}">
                <a16:creationId xmlns:a16="http://schemas.microsoft.com/office/drawing/2014/main" id="{7E2B28E0-8734-4C77-B971-FB7596AB65DF}"/>
              </a:ext>
            </a:extLst>
          </p:cNvPr>
          <p:cNvSpPr>
            <a:spLocks noGrp="1"/>
          </p:cNvSpPr>
          <p:nvPr/>
        </p:nvSpPr>
        <p:spPr>
          <a:xfrm>
            <a:off x="477331" y="975101"/>
            <a:ext cx="8035074" cy="561467"/>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pPr marL="457200" indent="-457200">
              <a:buClr>
                <a:srgbClr val="0000FF"/>
              </a:buClr>
              <a:buSzTx/>
              <a:buFont typeface="Wingdings" panose="05000000000000000000" pitchFamily="2" charset="2"/>
              <a:buChar char="§"/>
            </a:pPr>
            <a:r>
              <a:rPr lang="zh-CN" altLang="en-US" sz="3600" i="0" dirty="0">
                <a:solidFill>
                  <a:srgbClr val="0000FF"/>
                </a:solidFill>
                <a:latin typeface="+mj-ea"/>
                <a:ea typeface="+mj-ea"/>
              </a:rPr>
              <a:t>软件测试的原则</a:t>
            </a:r>
            <a:endParaRPr lang="en-US" altLang="zh-CN" sz="3600" i="0" dirty="0">
              <a:solidFill>
                <a:srgbClr val="0000FF"/>
              </a:solidFill>
              <a:latin typeface="+mj-ea"/>
              <a:ea typeface="+mj-ea"/>
            </a:endParaRPr>
          </a:p>
        </p:txBody>
      </p:sp>
      <p:sp>
        <p:nvSpPr>
          <p:cNvPr id="8" name="文本占位符 188418">
            <a:extLst>
              <a:ext uri="{FF2B5EF4-FFF2-40B4-BE49-F238E27FC236}">
                <a16:creationId xmlns:a16="http://schemas.microsoft.com/office/drawing/2014/main" id="{E097BBD9-5CC2-44B6-906C-5E5E883508EB}"/>
              </a:ext>
            </a:extLst>
          </p:cNvPr>
          <p:cNvSpPr>
            <a:spLocks noGrp="1"/>
          </p:cNvSpPr>
          <p:nvPr/>
        </p:nvSpPr>
        <p:spPr>
          <a:xfrm>
            <a:off x="548640" y="1667402"/>
            <a:ext cx="8046720" cy="4824095"/>
          </a:xfrm>
          <a:prstGeom prst="rect">
            <a:avLst/>
          </a:prstGeom>
          <a:noFill/>
          <a:ln w="9525">
            <a:solidFill>
              <a:srgbClr val="0000FF"/>
            </a:solid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pPr marL="533400" indent="-533400">
              <a:lnSpc>
                <a:spcPct val="90000"/>
              </a:lnSpc>
              <a:buClr>
                <a:schemeClr val="tx2"/>
              </a:buClr>
              <a:buSzPct val="90000"/>
              <a:buFont typeface="Wingdings" panose="05000000000000000000" pitchFamily="2" charset="2"/>
              <a:buAutoNum type="arabicPeriod"/>
            </a:pPr>
            <a:r>
              <a:rPr lang="zh-CN" altLang="en-US" sz="2400" i="0" dirty="0">
                <a:latin typeface="+mj-ea"/>
                <a:ea typeface="+mj-ea"/>
              </a:rPr>
              <a:t>所有测试的标准都是建立在用户需求之上。</a:t>
            </a:r>
          </a:p>
          <a:p>
            <a:pPr marL="533400" indent="-533400">
              <a:lnSpc>
                <a:spcPct val="90000"/>
              </a:lnSpc>
              <a:buClr>
                <a:schemeClr val="tx2"/>
              </a:buClr>
              <a:buFont typeface="Wingdings" panose="05000000000000000000" pitchFamily="2" charset="2"/>
              <a:buAutoNum type="arabicPeriod"/>
            </a:pPr>
            <a:r>
              <a:rPr lang="zh-CN" altLang="en-US" sz="2400" i="0" dirty="0">
                <a:latin typeface="+mj-ea"/>
                <a:ea typeface="+mj-ea"/>
              </a:rPr>
              <a:t>软件测试必须基于“质量第一”的思想去开展各项工作。</a:t>
            </a:r>
          </a:p>
          <a:p>
            <a:pPr marL="533400" indent="-533400">
              <a:lnSpc>
                <a:spcPct val="90000"/>
              </a:lnSpc>
              <a:buClr>
                <a:schemeClr val="tx2"/>
              </a:buClr>
              <a:buFont typeface="Wingdings" panose="05000000000000000000" pitchFamily="2" charset="2"/>
              <a:buAutoNum type="arabicPeriod"/>
            </a:pPr>
            <a:r>
              <a:rPr lang="zh-CN" altLang="en-US" sz="2400" i="0" dirty="0">
                <a:latin typeface="+mj-ea"/>
                <a:ea typeface="+mj-ea"/>
              </a:rPr>
              <a:t>事先定义好产品的质量标准。</a:t>
            </a:r>
          </a:p>
          <a:p>
            <a:pPr marL="533400" indent="-533400">
              <a:lnSpc>
                <a:spcPct val="90000"/>
              </a:lnSpc>
              <a:buClr>
                <a:schemeClr val="tx2"/>
              </a:buClr>
              <a:buFont typeface="Wingdings" panose="05000000000000000000" pitchFamily="2" charset="2"/>
              <a:buAutoNum type="arabicPeriod"/>
            </a:pPr>
            <a:r>
              <a:rPr lang="zh-CN" altLang="en-US" sz="2400" i="0" dirty="0">
                <a:latin typeface="+mj-ea"/>
                <a:ea typeface="+mj-ea"/>
              </a:rPr>
              <a:t>软件项目一启动，软件测试也就是开始。应当把“尽早和不断地测试”作为测试人员的座右铭。</a:t>
            </a:r>
          </a:p>
          <a:p>
            <a:pPr marL="533400" indent="-533400">
              <a:lnSpc>
                <a:spcPct val="90000"/>
              </a:lnSpc>
              <a:buClr>
                <a:schemeClr val="tx2"/>
              </a:buClr>
              <a:buFont typeface="Wingdings" panose="05000000000000000000" pitchFamily="2" charset="2"/>
              <a:buAutoNum type="arabicPeriod"/>
            </a:pPr>
            <a:r>
              <a:rPr lang="zh-CN" altLang="en-US" sz="2400" i="0" dirty="0">
                <a:latin typeface="+mj-ea"/>
                <a:ea typeface="+mj-ea"/>
              </a:rPr>
              <a:t>穷举测试是不可能的。</a:t>
            </a:r>
          </a:p>
          <a:p>
            <a:pPr marL="533400" indent="-533400">
              <a:lnSpc>
                <a:spcPct val="90000"/>
              </a:lnSpc>
              <a:buClr>
                <a:schemeClr val="tx2"/>
              </a:buClr>
              <a:buFont typeface="Wingdings" panose="05000000000000000000" pitchFamily="2" charset="2"/>
              <a:buAutoNum type="arabicPeriod"/>
            </a:pPr>
            <a:r>
              <a:rPr lang="zh-CN" altLang="en-US" sz="2400" i="0" dirty="0">
                <a:latin typeface="+mj-ea"/>
                <a:ea typeface="+mj-ea"/>
              </a:rPr>
              <a:t>第三方进行测试会更客观，更有效。。</a:t>
            </a:r>
          </a:p>
          <a:p>
            <a:pPr marL="533400" indent="-533400">
              <a:lnSpc>
                <a:spcPct val="90000"/>
              </a:lnSpc>
              <a:buClr>
                <a:schemeClr val="tx2"/>
              </a:buClr>
              <a:buFont typeface="Wingdings" panose="05000000000000000000" pitchFamily="2" charset="2"/>
              <a:buAutoNum type="arabicPeriod"/>
            </a:pPr>
            <a:r>
              <a:rPr lang="zh-CN" altLang="en-US" sz="2400" i="0" dirty="0">
                <a:latin typeface="+mj-ea"/>
                <a:ea typeface="+mj-ea"/>
              </a:rPr>
              <a:t>软件测试计划是做好软件测试工作的前提。</a:t>
            </a:r>
          </a:p>
          <a:p>
            <a:pPr marL="533400" indent="-533400">
              <a:lnSpc>
                <a:spcPct val="90000"/>
              </a:lnSpc>
              <a:buClr>
                <a:schemeClr val="tx2"/>
              </a:buClr>
              <a:buFont typeface="Wingdings" panose="05000000000000000000" pitchFamily="2" charset="2"/>
              <a:buAutoNum type="arabicPeriod"/>
            </a:pPr>
            <a:r>
              <a:rPr lang="zh-CN" altLang="en-US" sz="2400" i="0" dirty="0">
                <a:latin typeface="+mj-ea"/>
                <a:ea typeface="+mj-ea"/>
              </a:rPr>
              <a:t>测试用例是设计出来的，不是写出来的。</a:t>
            </a:r>
          </a:p>
          <a:p>
            <a:pPr marL="533400" indent="-533400">
              <a:lnSpc>
                <a:spcPct val="90000"/>
              </a:lnSpc>
              <a:buClr>
                <a:schemeClr val="tx2"/>
              </a:buClr>
              <a:buFont typeface="Wingdings" panose="05000000000000000000" pitchFamily="2" charset="2"/>
              <a:buAutoNum type="arabicPeriod"/>
            </a:pPr>
            <a:r>
              <a:rPr lang="zh-CN" altLang="en-US" sz="2400" i="0" dirty="0">
                <a:latin typeface="+mj-ea"/>
                <a:ea typeface="+mj-ea"/>
              </a:rPr>
              <a:t>不可将测试用例置之度外，排除随意性。</a:t>
            </a:r>
          </a:p>
          <a:p>
            <a:pPr marL="533400" indent="-533400">
              <a:lnSpc>
                <a:spcPct val="90000"/>
              </a:lnSpc>
              <a:buClr>
                <a:schemeClr val="tx2"/>
              </a:buClr>
              <a:buFont typeface="Wingdings" panose="05000000000000000000" pitchFamily="2" charset="2"/>
              <a:buAutoNum type="arabicPeriod"/>
            </a:pPr>
            <a:r>
              <a:rPr lang="zh-CN" altLang="en-US" sz="2400" i="0" dirty="0">
                <a:latin typeface="+mj-ea"/>
                <a:ea typeface="+mj-ea"/>
              </a:rPr>
              <a:t>对发现错误较多的程序段，应进行更深入的测试。</a:t>
            </a:r>
          </a:p>
        </p:txBody>
      </p:sp>
    </p:spTree>
    <p:extLst>
      <p:ext uri="{BB962C8B-B14F-4D97-AF65-F5344CB8AC3E}">
        <p14:creationId xmlns:p14="http://schemas.microsoft.com/office/powerpoint/2010/main" val="38933038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 name="标题 1">
            <a:extLst>
              <a:ext uri="{FF2B5EF4-FFF2-40B4-BE49-F238E27FC236}">
                <a16:creationId xmlns:a16="http://schemas.microsoft.com/office/drawing/2014/main" id="{27A2E6BA-2B6F-4B87-8A4B-40707B4F2D7A}"/>
              </a:ext>
            </a:extLst>
          </p:cNvPr>
          <p:cNvSpPr txBox="1"/>
          <p:nvPr/>
        </p:nvSpPr>
        <p:spPr>
          <a:xfrm>
            <a:off x="0" y="9427"/>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 5.</a:t>
            </a:r>
            <a:r>
              <a:rPr lang="zh-CN" altLang="en-US"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软件测试之质量</a:t>
            </a:r>
            <a:endParaRPr lang="zh-CN" altLang="en-US" sz="4400" dirty="0">
              <a:solidFill>
                <a:schemeClr val="accent2"/>
              </a:solidFill>
              <a:latin typeface="隶书" panose="02010509060101010101" pitchFamily="49" charset="-122"/>
              <a:ea typeface="隶书" panose="02010509060101010101" pitchFamily="49" charset="-122"/>
            </a:endParaRPr>
          </a:p>
        </p:txBody>
      </p:sp>
      <p:sp>
        <p:nvSpPr>
          <p:cNvPr id="6" name="文本占位符 1776642">
            <a:extLst>
              <a:ext uri="{FF2B5EF4-FFF2-40B4-BE49-F238E27FC236}">
                <a16:creationId xmlns:a16="http://schemas.microsoft.com/office/drawing/2014/main" id="{7E2B28E0-8734-4C77-B971-FB7596AB65DF}"/>
              </a:ext>
            </a:extLst>
          </p:cNvPr>
          <p:cNvSpPr>
            <a:spLocks noGrp="1"/>
          </p:cNvSpPr>
          <p:nvPr/>
        </p:nvSpPr>
        <p:spPr>
          <a:xfrm>
            <a:off x="423029" y="833339"/>
            <a:ext cx="8035074" cy="561467"/>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pPr marL="457200" indent="-457200">
              <a:buClr>
                <a:srgbClr val="0000FF"/>
              </a:buClr>
              <a:buSzTx/>
              <a:buFont typeface="Wingdings" panose="05000000000000000000" pitchFamily="2" charset="2"/>
              <a:buChar char="§"/>
            </a:pPr>
            <a:r>
              <a:rPr lang="zh-CN" altLang="en-US" sz="3600" i="0" dirty="0">
                <a:solidFill>
                  <a:srgbClr val="0000FF"/>
                </a:solidFill>
                <a:latin typeface="+mj-ea"/>
                <a:ea typeface="+mj-ea"/>
              </a:rPr>
              <a:t>软件测试的三维空间</a:t>
            </a:r>
            <a:endParaRPr lang="en-US" altLang="zh-CN" sz="3600" i="0" dirty="0">
              <a:solidFill>
                <a:srgbClr val="0000FF"/>
              </a:solidFill>
              <a:latin typeface="+mj-ea"/>
              <a:ea typeface="+mj-ea"/>
            </a:endParaRPr>
          </a:p>
        </p:txBody>
      </p:sp>
      <p:grpSp>
        <p:nvGrpSpPr>
          <p:cNvPr id="2" name="组合 1">
            <a:extLst>
              <a:ext uri="{FF2B5EF4-FFF2-40B4-BE49-F238E27FC236}">
                <a16:creationId xmlns:a16="http://schemas.microsoft.com/office/drawing/2014/main" id="{B995ABD8-6965-4991-BFAC-F74E7D7C970B}"/>
              </a:ext>
            </a:extLst>
          </p:cNvPr>
          <p:cNvGrpSpPr/>
          <p:nvPr/>
        </p:nvGrpSpPr>
        <p:grpSpPr>
          <a:xfrm>
            <a:off x="593725" y="1417889"/>
            <a:ext cx="7956550" cy="5040312"/>
            <a:chOff x="593725" y="1417889"/>
            <a:chExt cx="7956550" cy="5040312"/>
          </a:xfrm>
        </p:grpSpPr>
        <p:sp>
          <p:nvSpPr>
            <p:cNvPr id="7" name="圆角矩形 192553">
              <a:extLst>
                <a:ext uri="{FF2B5EF4-FFF2-40B4-BE49-F238E27FC236}">
                  <a16:creationId xmlns:a16="http://schemas.microsoft.com/office/drawing/2014/main" id="{FEAD7A94-9DA8-4BBE-BFE1-7FD59FC00D2D}"/>
                </a:ext>
              </a:extLst>
            </p:cNvPr>
            <p:cNvSpPr/>
            <p:nvPr/>
          </p:nvSpPr>
          <p:spPr>
            <a:xfrm>
              <a:off x="2711450" y="1489326"/>
              <a:ext cx="2886075" cy="2124075"/>
            </a:xfrm>
            <a:prstGeom prst="roundRect">
              <a:avLst>
                <a:gd name="adj" fmla="val 16667"/>
              </a:avLst>
            </a:prstGeom>
            <a:solidFill>
              <a:srgbClr val="CCFFFF">
                <a:alpha val="50000"/>
              </a:srgbClr>
            </a:solidFill>
            <a:ln w="9525" cap="flat" cmpd="sng">
              <a:solidFill>
                <a:srgbClr val="993300"/>
              </a:solidFill>
              <a:prstDash val="dash"/>
              <a:headEnd type="none" w="med" len="med"/>
              <a:tailEnd type="none" w="med" len="med"/>
            </a:ln>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endParaRPr lang="zh-CN" altLang="en-US">
                <a:latin typeface="楷体" panose="02010609060101010101" pitchFamily="49" charset="-122"/>
                <a:ea typeface="楷体" panose="02010609060101010101" pitchFamily="49" charset="-122"/>
              </a:endParaRPr>
            </a:p>
          </p:txBody>
        </p:sp>
        <p:sp>
          <p:nvSpPr>
            <p:cNvPr id="9" name="圆角矩形 192554">
              <a:extLst>
                <a:ext uri="{FF2B5EF4-FFF2-40B4-BE49-F238E27FC236}">
                  <a16:creationId xmlns:a16="http://schemas.microsoft.com/office/drawing/2014/main" id="{EE4BAC14-1079-4DA0-B508-21379E57A670}"/>
                </a:ext>
              </a:extLst>
            </p:cNvPr>
            <p:cNvSpPr/>
            <p:nvPr/>
          </p:nvSpPr>
          <p:spPr>
            <a:xfrm>
              <a:off x="4014788" y="2857751"/>
              <a:ext cx="4429125" cy="1692275"/>
            </a:xfrm>
            <a:prstGeom prst="roundRect">
              <a:avLst>
                <a:gd name="adj" fmla="val 16667"/>
              </a:avLst>
            </a:prstGeom>
            <a:solidFill>
              <a:srgbClr val="CCFFFF">
                <a:alpha val="50000"/>
              </a:srgbClr>
            </a:solidFill>
            <a:ln w="9525" cap="flat" cmpd="sng">
              <a:solidFill>
                <a:srgbClr val="993300"/>
              </a:solidFill>
              <a:prstDash val="dash"/>
              <a:headEnd type="none" w="med" len="med"/>
              <a:tailEnd type="none" w="med" len="med"/>
            </a:ln>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endParaRPr lang="zh-CN" altLang="en-US">
                <a:latin typeface="楷体" panose="02010609060101010101" pitchFamily="49" charset="-122"/>
                <a:ea typeface="楷体" panose="02010609060101010101" pitchFamily="49" charset="-122"/>
              </a:endParaRPr>
            </a:p>
          </p:txBody>
        </p:sp>
        <p:sp>
          <p:nvSpPr>
            <p:cNvPr id="10" name="直接连接符 9">
              <a:extLst>
                <a:ext uri="{FF2B5EF4-FFF2-40B4-BE49-F238E27FC236}">
                  <a16:creationId xmlns:a16="http://schemas.microsoft.com/office/drawing/2014/main" id="{7F6C6B1F-550F-4EC3-ADC0-4F785DFD86BD}"/>
                </a:ext>
              </a:extLst>
            </p:cNvPr>
            <p:cNvSpPr/>
            <p:nvPr/>
          </p:nvSpPr>
          <p:spPr>
            <a:xfrm>
              <a:off x="3941763" y="1417889"/>
              <a:ext cx="1587" cy="2376487"/>
            </a:xfrm>
            <a:prstGeom prst="line">
              <a:avLst/>
            </a:prstGeom>
            <a:ln w="57150" cap="flat" cmpd="sng">
              <a:solidFill>
                <a:schemeClr val="tx1"/>
              </a:solidFill>
              <a:prstDash val="solid"/>
              <a:headEnd type="arrow" w="med" len="med"/>
              <a:tailEnd type="none" w="med" len="med"/>
            </a:ln>
          </p:spPr>
        </p:sp>
        <p:sp>
          <p:nvSpPr>
            <p:cNvPr id="11" name="直接连接符 10">
              <a:extLst>
                <a:ext uri="{FF2B5EF4-FFF2-40B4-BE49-F238E27FC236}">
                  <a16:creationId xmlns:a16="http://schemas.microsoft.com/office/drawing/2014/main" id="{4F2A18FE-C669-458A-A499-2F324254E169}"/>
                </a:ext>
              </a:extLst>
            </p:cNvPr>
            <p:cNvSpPr/>
            <p:nvPr/>
          </p:nvSpPr>
          <p:spPr>
            <a:xfrm flipH="1">
              <a:off x="1457325" y="3805489"/>
              <a:ext cx="2492375" cy="2579687"/>
            </a:xfrm>
            <a:prstGeom prst="line">
              <a:avLst/>
            </a:prstGeom>
            <a:ln w="57150" cap="flat" cmpd="sng">
              <a:solidFill>
                <a:schemeClr val="tx1"/>
              </a:solidFill>
              <a:prstDash val="solid"/>
              <a:headEnd type="none" w="med" len="med"/>
              <a:tailEnd type="arrow" w="med" len="med"/>
            </a:ln>
          </p:spPr>
        </p:sp>
        <p:sp>
          <p:nvSpPr>
            <p:cNvPr id="12" name="直接连接符 11">
              <a:extLst>
                <a:ext uri="{FF2B5EF4-FFF2-40B4-BE49-F238E27FC236}">
                  <a16:creationId xmlns:a16="http://schemas.microsoft.com/office/drawing/2014/main" id="{60EF33FE-9DC2-4155-995C-D712A21D71C6}"/>
                </a:ext>
              </a:extLst>
            </p:cNvPr>
            <p:cNvSpPr/>
            <p:nvPr/>
          </p:nvSpPr>
          <p:spPr>
            <a:xfrm>
              <a:off x="3941763" y="3829301"/>
              <a:ext cx="3879850" cy="1588"/>
            </a:xfrm>
            <a:prstGeom prst="line">
              <a:avLst/>
            </a:prstGeom>
            <a:ln w="57150" cap="flat" cmpd="sng">
              <a:solidFill>
                <a:schemeClr val="tx1"/>
              </a:solidFill>
              <a:prstDash val="solid"/>
              <a:headEnd type="none" w="med" len="med"/>
              <a:tailEnd type="arrow" w="med" len="med"/>
            </a:ln>
          </p:spPr>
        </p:sp>
        <p:sp>
          <p:nvSpPr>
            <p:cNvPr id="13" name="文本框 192522">
              <a:extLst>
                <a:ext uri="{FF2B5EF4-FFF2-40B4-BE49-F238E27FC236}">
                  <a16:creationId xmlns:a16="http://schemas.microsoft.com/office/drawing/2014/main" id="{050F32BF-FC85-4E21-820E-1203FF7E77B7}"/>
                </a:ext>
              </a:extLst>
            </p:cNvPr>
            <p:cNvSpPr txBox="1"/>
            <p:nvPr/>
          </p:nvSpPr>
          <p:spPr>
            <a:xfrm>
              <a:off x="2768600" y="3108576"/>
              <a:ext cx="1211263" cy="336550"/>
            </a:xfrm>
            <a:prstGeom prst="rect">
              <a:avLst/>
            </a:prstGeom>
            <a:noFill/>
            <a:ln w="12700">
              <a:noFill/>
            </a:ln>
          </p:spPr>
          <p:txBody>
            <a:bodyPr>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l" defTabSz="762000" eaLnBrk="0" hangingPunct="0">
                <a:spcBef>
                  <a:spcPct val="50000"/>
                </a:spcBef>
              </a:pPr>
              <a:r>
                <a:rPr lang="zh-CN" altLang="en-GB" sz="1600" dirty="0">
                  <a:latin typeface="楷体" panose="02010609060101010101" pitchFamily="49" charset="-122"/>
                  <a:ea typeface="楷体" panose="02010609060101010101" pitchFamily="49" charset="-122"/>
                </a:rPr>
                <a:t>单元测试</a:t>
              </a:r>
            </a:p>
          </p:txBody>
        </p:sp>
        <p:sp>
          <p:nvSpPr>
            <p:cNvPr id="14" name="文本框 192523">
              <a:extLst>
                <a:ext uri="{FF2B5EF4-FFF2-40B4-BE49-F238E27FC236}">
                  <a16:creationId xmlns:a16="http://schemas.microsoft.com/office/drawing/2014/main" id="{1A3E32A4-7897-47C7-B7B7-13D00DB0C26D}"/>
                </a:ext>
              </a:extLst>
            </p:cNvPr>
            <p:cNvSpPr txBox="1"/>
            <p:nvPr/>
          </p:nvSpPr>
          <p:spPr>
            <a:xfrm>
              <a:off x="2747963" y="2208464"/>
              <a:ext cx="1485900" cy="336550"/>
            </a:xfrm>
            <a:prstGeom prst="rect">
              <a:avLst/>
            </a:prstGeom>
            <a:noFill/>
            <a:ln w="12700">
              <a:noFill/>
            </a:ln>
          </p:spPr>
          <p:txBody>
            <a:bodyPr>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l" defTabSz="762000" eaLnBrk="0" hangingPunct="0">
                <a:spcBef>
                  <a:spcPct val="50000"/>
                </a:spcBef>
              </a:pPr>
              <a:r>
                <a:rPr lang="zh-CN" altLang="en-GB" sz="1600" dirty="0">
                  <a:latin typeface="楷体" panose="02010609060101010101" pitchFamily="49" charset="-122"/>
                  <a:ea typeface="楷体" panose="02010609060101010101" pitchFamily="49" charset="-122"/>
                </a:rPr>
                <a:t>系统测试</a:t>
              </a:r>
            </a:p>
          </p:txBody>
        </p:sp>
        <p:sp>
          <p:nvSpPr>
            <p:cNvPr id="15" name="文本框 192524">
              <a:extLst>
                <a:ext uri="{FF2B5EF4-FFF2-40B4-BE49-F238E27FC236}">
                  <a16:creationId xmlns:a16="http://schemas.microsoft.com/office/drawing/2014/main" id="{ADA34EDC-122C-4AD5-B816-67D512D75FFD}"/>
                </a:ext>
              </a:extLst>
            </p:cNvPr>
            <p:cNvSpPr txBox="1"/>
            <p:nvPr/>
          </p:nvSpPr>
          <p:spPr>
            <a:xfrm>
              <a:off x="2794000" y="1740151"/>
              <a:ext cx="1335088" cy="336550"/>
            </a:xfrm>
            <a:prstGeom prst="rect">
              <a:avLst/>
            </a:prstGeom>
            <a:noFill/>
            <a:ln w="12700">
              <a:noFill/>
            </a:ln>
          </p:spPr>
          <p:txBody>
            <a:bodyPr>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l" defTabSz="762000" eaLnBrk="0" hangingPunct="0">
                <a:spcBef>
                  <a:spcPct val="50000"/>
                </a:spcBef>
              </a:pPr>
              <a:r>
                <a:rPr lang="zh-CN" altLang="en-GB" sz="1600" dirty="0">
                  <a:latin typeface="楷体" panose="02010609060101010101" pitchFamily="49" charset="-122"/>
                  <a:ea typeface="楷体" panose="02010609060101010101" pitchFamily="49" charset="-122"/>
                </a:rPr>
                <a:t>验收测试</a:t>
              </a:r>
            </a:p>
          </p:txBody>
        </p:sp>
        <p:sp>
          <p:nvSpPr>
            <p:cNvPr id="16" name="直接连接符 15">
              <a:extLst>
                <a:ext uri="{FF2B5EF4-FFF2-40B4-BE49-F238E27FC236}">
                  <a16:creationId xmlns:a16="http://schemas.microsoft.com/office/drawing/2014/main" id="{EEB12560-6015-403B-BDD2-A345002EF9BE}"/>
                </a:ext>
              </a:extLst>
            </p:cNvPr>
            <p:cNvSpPr/>
            <p:nvPr/>
          </p:nvSpPr>
          <p:spPr>
            <a:xfrm>
              <a:off x="3784600" y="1932239"/>
              <a:ext cx="304800" cy="1587"/>
            </a:xfrm>
            <a:prstGeom prst="line">
              <a:avLst/>
            </a:prstGeom>
            <a:ln w="12700" cap="flat" cmpd="sng">
              <a:solidFill>
                <a:schemeClr val="tx1"/>
              </a:solidFill>
              <a:prstDash val="solid"/>
              <a:headEnd type="none" w="med" len="med"/>
              <a:tailEnd type="none" w="med" len="med"/>
            </a:ln>
          </p:spPr>
        </p:sp>
        <p:sp>
          <p:nvSpPr>
            <p:cNvPr id="17" name="直接连接符 16">
              <a:extLst>
                <a:ext uri="{FF2B5EF4-FFF2-40B4-BE49-F238E27FC236}">
                  <a16:creationId xmlns:a16="http://schemas.microsoft.com/office/drawing/2014/main" id="{AB5340AB-09B6-40F5-8ED0-7091640B0131}"/>
                </a:ext>
              </a:extLst>
            </p:cNvPr>
            <p:cNvSpPr/>
            <p:nvPr/>
          </p:nvSpPr>
          <p:spPr>
            <a:xfrm>
              <a:off x="3041650" y="4477001"/>
              <a:ext cx="457200" cy="1588"/>
            </a:xfrm>
            <a:prstGeom prst="line">
              <a:avLst/>
            </a:prstGeom>
            <a:ln w="12700" cap="flat" cmpd="sng">
              <a:solidFill>
                <a:schemeClr val="tx1"/>
              </a:solidFill>
              <a:prstDash val="solid"/>
              <a:headEnd type="none" w="med" len="med"/>
              <a:tailEnd type="none" w="med" len="med"/>
            </a:ln>
          </p:spPr>
        </p:sp>
        <p:sp>
          <p:nvSpPr>
            <p:cNvPr id="18" name="文本框 192527">
              <a:extLst>
                <a:ext uri="{FF2B5EF4-FFF2-40B4-BE49-F238E27FC236}">
                  <a16:creationId xmlns:a16="http://schemas.microsoft.com/office/drawing/2014/main" id="{B32450B7-468F-4CFF-831C-2956614F5522}"/>
                </a:ext>
              </a:extLst>
            </p:cNvPr>
            <p:cNvSpPr txBox="1"/>
            <p:nvPr/>
          </p:nvSpPr>
          <p:spPr>
            <a:xfrm>
              <a:off x="1898650" y="4621464"/>
              <a:ext cx="1250950" cy="336550"/>
            </a:xfrm>
            <a:prstGeom prst="rect">
              <a:avLst/>
            </a:prstGeom>
            <a:noFill/>
            <a:ln w="12700">
              <a:noFill/>
            </a:ln>
          </p:spPr>
          <p:txBody>
            <a:bodyPr>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l" defTabSz="762000" eaLnBrk="0" hangingPunct="0">
                <a:spcBef>
                  <a:spcPct val="50000"/>
                </a:spcBef>
              </a:pPr>
              <a:r>
                <a:rPr lang="zh-CN" altLang="en-GB" sz="1600" dirty="0">
                  <a:latin typeface="楷体" panose="02010609060101010101" pitchFamily="49" charset="-122"/>
                  <a:ea typeface="楷体" panose="02010609060101010101" pitchFamily="49" charset="-122"/>
                </a:rPr>
                <a:t>性能测试</a:t>
              </a:r>
            </a:p>
          </p:txBody>
        </p:sp>
        <p:sp>
          <p:nvSpPr>
            <p:cNvPr id="19" name="文本框 192528">
              <a:extLst>
                <a:ext uri="{FF2B5EF4-FFF2-40B4-BE49-F238E27FC236}">
                  <a16:creationId xmlns:a16="http://schemas.microsoft.com/office/drawing/2014/main" id="{B2E589E3-6589-44B1-BC92-7E2071B9F7F2}"/>
                </a:ext>
              </a:extLst>
            </p:cNvPr>
            <p:cNvSpPr txBox="1"/>
            <p:nvPr/>
          </p:nvSpPr>
          <p:spPr>
            <a:xfrm>
              <a:off x="1314450" y="4981826"/>
              <a:ext cx="1365250" cy="336550"/>
            </a:xfrm>
            <a:prstGeom prst="rect">
              <a:avLst/>
            </a:prstGeom>
            <a:noFill/>
            <a:ln w="12700">
              <a:noFill/>
            </a:ln>
          </p:spPr>
          <p:txBody>
            <a:bodyPr>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l" defTabSz="762000" eaLnBrk="0" hangingPunct="0">
                <a:spcBef>
                  <a:spcPct val="50000"/>
                </a:spcBef>
              </a:pPr>
              <a:r>
                <a:rPr lang="zh-CN" altLang="en-GB" sz="1600" dirty="0">
                  <a:latin typeface="楷体" panose="02010609060101010101" pitchFamily="49" charset="-122"/>
                  <a:ea typeface="楷体" panose="02010609060101010101" pitchFamily="49" charset="-122"/>
                </a:rPr>
                <a:t>兼容性测试</a:t>
              </a:r>
            </a:p>
          </p:txBody>
        </p:sp>
        <p:sp>
          <p:nvSpPr>
            <p:cNvPr id="20" name="文本框 192529">
              <a:extLst>
                <a:ext uri="{FF2B5EF4-FFF2-40B4-BE49-F238E27FC236}">
                  <a16:creationId xmlns:a16="http://schemas.microsoft.com/office/drawing/2014/main" id="{5B110507-C162-4748-9C8E-899884CF4061}"/>
                </a:ext>
              </a:extLst>
            </p:cNvPr>
            <p:cNvSpPr txBox="1"/>
            <p:nvPr/>
          </p:nvSpPr>
          <p:spPr>
            <a:xfrm>
              <a:off x="2595563" y="4008689"/>
              <a:ext cx="1092200" cy="312737"/>
            </a:xfrm>
            <a:prstGeom prst="rect">
              <a:avLst/>
            </a:prstGeom>
            <a:noFill/>
            <a:ln w="12700">
              <a:noFill/>
            </a:ln>
          </p:spPr>
          <p:txBody>
            <a:bodyPr>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l" defTabSz="762000" eaLnBrk="0" hangingPunct="0">
                <a:lnSpc>
                  <a:spcPct val="90000"/>
                </a:lnSpc>
                <a:spcBef>
                  <a:spcPct val="50000"/>
                </a:spcBef>
              </a:pPr>
              <a:r>
                <a:rPr lang="zh-CN" altLang="en-GB" sz="1600" dirty="0">
                  <a:latin typeface="楷体" panose="02010609060101010101" pitchFamily="49" charset="-122"/>
                  <a:ea typeface="楷体" panose="02010609060101010101" pitchFamily="49" charset="-122"/>
                </a:rPr>
                <a:t>功能测试</a:t>
              </a:r>
            </a:p>
          </p:txBody>
        </p:sp>
        <p:sp>
          <p:nvSpPr>
            <p:cNvPr id="21" name="直接连接符 20">
              <a:extLst>
                <a:ext uri="{FF2B5EF4-FFF2-40B4-BE49-F238E27FC236}">
                  <a16:creationId xmlns:a16="http://schemas.microsoft.com/office/drawing/2014/main" id="{A0104345-9381-4D95-AE48-C8AEB1F9ADA7}"/>
                </a:ext>
              </a:extLst>
            </p:cNvPr>
            <p:cNvSpPr/>
            <p:nvPr/>
          </p:nvSpPr>
          <p:spPr>
            <a:xfrm>
              <a:off x="3784600" y="2389439"/>
              <a:ext cx="304800" cy="1587"/>
            </a:xfrm>
            <a:prstGeom prst="line">
              <a:avLst/>
            </a:prstGeom>
            <a:ln w="12700" cap="flat" cmpd="sng">
              <a:solidFill>
                <a:schemeClr val="tx1"/>
              </a:solidFill>
              <a:prstDash val="solid"/>
              <a:headEnd type="none" w="med" len="med"/>
              <a:tailEnd type="none" w="med" len="med"/>
            </a:ln>
          </p:spPr>
        </p:sp>
        <p:sp>
          <p:nvSpPr>
            <p:cNvPr id="22" name="直接连接符 21">
              <a:extLst>
                <a:ext uri="{FF2B5EF4-FFF2-40B4-BE49-F238E27FC236}">
                  <a16:creationId xmlns:a16="http://schemas.microsoft.com/office/drawing/2014/main" id="{91329C77-4FE0-43DD-8B49-6239FCA5AA20}"/>
                </a:ext>
              </a:extLst>
            </p:cNvPr>
            <p:cNvSpPr/>
            <p:nvPr/>
          </p:nvSpPr>
          <p:spPr>
            <a:xfrm>
              <a:off x="3746500" y="3592764"/>
              <a:ext cx="304800" cy="1587"/>
            </a:xfrm>
            <a:prstGeom prst="line">
              <a:avLst/>
            </a:prstGeom>
            <a:ln w="12700" cap="flat" cmpd="sng">
              <a:solidFill>
                <a:schemeClr val="tx1"/>
              </a:solidFill>
              <a:prstDash val="solid"/>
              <a:headEnd type="none" w="med" len="med"/>
              <a:tailEnd type="none" w="med" len="med"/>
            </a:ln>
          </p:spPr>
        </p:sp>
        <p:sp>
          <p:nvSpPr>
            <p:cNvPr id="23" name="直接连接符 22">
              <a:extLst>
                <a:ext uri="{FF2B5EF4-FFF2-40B4-BE49-F238E27FC236}">
                  <a16:creationId xmlns:a16="http://schemas.microsoft.com/office/drawing/2014/main" id="{DBA59BB2-195B-4E61-84AE-7A18A89D49D1}"/>
                </a:ext>
              </a:extLst>
            </p:cNvPr>
            <p:cNvSpPr/>
            <p:nvPr/>
          </p:nvSpPr>
          <p:spPr>
            <a:xfrm>
              <a:off x="2465388" y="5161214"/>
              <a:ext cx="457200" cy="1587"/>
            </a:xfrm>
            <a:prstGeom prst="line">
              <a:avLst/>
            </a:prstGeom>
            <a:ln w="12700" cap="flat" cmpd="sng">
              <a:solidFill>
                <a:schemeClr val="tx1"/>
              </a:solidFill>
              <a:prstDash val="solid"/>
              <a:headEnd type="none" w="med" len="med"/>
              <a:tailEnd type="none" w="med" len="med"/>
            </a:ln>
          </p:spPr>
        </p:sp>
        <p:sp>
          <p:nvSpPr>
            <p:cNvPr id="24" name="直接连接符 23">
              <a:extLst>
                <a:ext uri="{FF2B5EF4-FFF2-40B4-BE49-F238E27FC236}">
                  <a16:creationId xmlns:a16="http://schemas.microsoft.com/office/drawing/2014/main" id="{D43F8DDF-A86F-4796-B919-3F801548A48B}"/>
                </a:ext>
              </a:extLst>
            </p:cNvPr>
            <p:cNvSpPr/>
            <p:nvPr/>
          </p:nvSpPr>
          <p:spPr>
            <a:xfrm>
              <a:off x="1708150" y="5916864"/>
              <a:ext cx="457200" cy="1587"/>
            </a:xfrm>
            <a:prstGeom prst="line">
              <a:avLst/>
            </a:prstGeom>
            <a:ln w="12700" cap="flat" cmpd="sng">
              <a:solidFill>
                <a:schemeClr val="tx1"/>
              </a:solidFill>
              <a:prstDash val="solid"/>
              <a:headEnd type="none" w="med" len="med"/>
              <a:tailEnd type="none" w="med" len="med"/>
            </a:ln>
          </p:spPr>
        </p:sp>
        <p:sp>
          <p:nvSpPr>
            <p:cNvPr id="25" name="直接连接符 24">
              <a:extLst>
                <a:ext uri="{FF2B5EF4-FFF2-40B4-BE49-F238E27FC236}">
                  <a16:creationId xmlns:a16="http://schemas.microsoft.com/office/drawing/2014/main" id="{859242D6-8AAA-40E5-BE01-7C22FB297390}"/>
                </a:ext>
              </a:extLst>
            </p:cNvPr>
            <p:cNvSpPr/>
            <p:nvPr/>
          </p:nvSpPr>
          <p:spPr>
            <a:xfrm>
              <a:off x="4722813" y="3653089"/>
              <a:ext cx="1587" cy="392112"/>
            </a:xfrm>
            <a:prstGeom prst="line">
              <a:avLst/>
            </a:prstGeom>
            <a:ln w="12700" cap="flat" cmpd="sng">
              <a:solidFill>
                <a:schemeClr val="tx1"/>
              </a:solidFill>
              <a:prstDash val="solid"/>
              <a:headEnd type="none" w="med" len="med"/>
              <a:tailEnd type="none" w="med" len="med"/>
            </a:ln>
          </p:spPr>
        </p:sp>
        <p:sp>
          <p:nvSpPr>
            <p:cNvPr id="26" name="直接连接符 25">
              <a:extLst>
                <a:ext uri="{FF2B5EF4-FFF2-40B4-BE49-F238E27FC236}">
                  <a16:creationId xmlns:a16="http://schemas.microsoft.com/office/drawing/2014/main" id="{8F0539CC-125A-4921-B46D-D319D6748AA8}"/>
                </a:ext>
              </a:extLst>
            </p:cNvPr>
            <p:cNvSpPr/>
            <p:nvPr/>
          </p:nvSpPr>
          <p:spPr>
            <a:xfrm>
              <a:off x="6389688" y="3648326"/>
              <a:ext cx="1587" cy="392113"/>
            </a:xfrm>
            <a:prstGeom prst="line">
              <a:avLst/>
            </a:prstGeom>
            <a:ln w="12700" cap="flat" cmpd="sng">
              <a:solidFill>
                <a:schemeClr val="tx1"/>
              </a:solidFill>
              <a:prstDash val="solid"/>
              <a:headEnd type="none" w="med" len="med"/>
              <a:tailEnd type="none" w="med" len="med"/>
            </a:ln>
          </p:spPr>
        </p:sp>
        <p:sp>
          <p:nvSpPr>
            <p:cNvPr id="27" name="文本框 192536">
              <a:extLst>
                <a:ext uri="{FF2B5EF4-FFF2-40B4-BE49-F238E27FC236}">
                  <a16:creationId xmlns:a16="http://schemas.microsoft.com/office/drawing/2014/main" id="{FF32A749-C586-4B11-A44B-D3EFFCDB5489}"/>
                </a:ext>
              </a:extLst>
            </p:cNvPr>
            <p:cNvSpPr txBox="1"/>
            <p:nvPr/>
          </p:nvSpPr>
          <p:spPr>
            <a:xfrm>
              <a:off x="5964238" y="3900739"/>
              <a:ext cx="868362" cy="581025"/>
            </a:xfrm>
            <a:prstGeom prst="rect">
              <a:avLst/>
            </a:prstGeom>
            <a:noFill/>
            <a:ln w="12700">
              <a:noFill/>
            </a:ln>
          </p:spPr>
          <p:txBody>
            <a:bodyPr>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l" defTabSz="762000" eaLnBrk="0" hangingPunct="0">
                <a:spcBef>
                  <a:spcPct val="50000"/>
                </a:spcBef>
              </a:pPr>
              <a:r>
                <a:rPr lang="zh-CN" altLang="en-GB" sz="1600" dirty="0">
                  <a:latin typeface="楷体" panose="02010609060101010101" pitchFamily="49" charset="-122"/>
                  <a:ea typeface="楷体" panose="02010609060101010101" pitchFamily="49" charset="-122"/>
                </a:rPr>
                <a:t>白盒测试方法</a:t>
              </a:r>
            </a:p>
          </p:txBody>
        </p:sp>
        <p:sp>
          <p:nvSpPr>
            <p:cNvPr id="28" name="文本框 192537">
              <a:extLst>
                <a:ext uri="{FF2B5EF4-FFF2-40B4-BE49-F238E27FC236}">
                  <a16:creationId xmlns:a16="http://schemas.microsoft.com/office/drawing/2014/main" id="{5A4A424A-4ADA-41F2-91AC-30396FE20445}"/>
                </a:ext>
              </a:extLst>
            </p:cNvPr>
            <p:cNvSpPr txBox="1"/>
            <p:nvPr/>
          </p:nvSpPr>
          <p:spPr>
            <a:xfrm>
              <a:off x="3917950" y="1452814"/>
              <a:ext cx="1706563" cy="396875"/>
            </a:xfrm>
            <a:prstGeom prst="rect">
              <a:avLst/>
            </a:prstGeom>
            <a:noFill/>
            <a:ln w="12700">
              <a:noFill/>
            </a:ln>
          </p:spPr>
          <p:txBody>
            <a:bodyPr>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l" defTabSz="762000" eaLnBrk="0" hangingPunct="0">
                <a:spcBef>
                  <a:spcPct val="50000"/>
                </a:spcBef>
              </a:pPr>
              <a:r>
                <a:rPr lang="zh-CN" altLang="en-GB" sz="2000" b="1" dirty="0">
                  <a:latin typeface="楷体" panose="02010609060101010101" pitchFamily="49" charset="-122"/>
                  <a:ea typeface="楷体" panose="02010609060101010101" pitchFamily="49" charset="-122"/>
                </a:rPr>
                <a:t>层次或过程</a:t>
              </a:r>
            </a:p>
          </p:txBody>
        </p:sp>
        <p:sp>
          <p:nvSpPr>
            <p:cNvPr id="29" name="文本框 192538">
              <a:extLst>
                <a:ext uri="{FF2B5EF4-FFF2-40B4-BE49-F238E27FC236}">
                  <a16:creationId xmlns:a16="http://schemas.microsoft.com/office/drawing/2014/main" id="{60646428-6FF9-40D4-9C51-ACC1EEFD424A}"/>
                </a:ext>
              </a:extLst>
            </p:cNvPr>
            <p:cNvSpPr txBox="1"/>
            <p:nvPr/>
          </p:nvSpPr>
          <p:spPr>
            <a:xfrm>
              <a:off x="6642100" y="3218114"/>
              <a:ext cx="1908175" cy="366712"/>
            </a:xfrm>
            <a:prstGeom prst="rect">
              <a:avLst/>
            </a:prstGeom>
            <a:noFill/>
            <a:ln w="12700">
              <a:noFill/>
            </a:ln>
          </p:spPr>
          <p:txBody>
            <a:bodyPr>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l" defTabSz="762000" eaLnBrk="0" hangingPunct="0">
                <a:spcBef>
                  <a:spcPct val="50000"/>
                </a:spcBef>
              </a:pPr>
              <a:r>
                <a:rPr lang="zh-CN" altLang="en-GB" b="1" dirty="0">
                  <a:latin typeface="楷体" panose="02010609060101010101" pitchFamily="49" charset="-122"/>
                  <a:ea typeface="楷体" panose="02010609060101010101" pitchFamily="49" charset="-122"/>
                </a:rPr>
                <a:t>方法（</a:t>
              </a:r>
              <a:r>
                <a:rPr lang="zh-CN" altLang="en-GB" sz="1600" dirty="0">
                  <a:latin typeface="楷体" panose="02010609060101010101" pitchFamily="49" charset="-122"/>
                  <a:ea typeface="楷体" panose="02010609060101010101" pitchFamily="49" charset="-122"/>
                </a:rPr>
                <a:t>哲学思想</a:t>
              </a:r>
              <a:r>
                <a:rPr lang="zh-CN" altLang="en-GB" sz="1600" b="1" dirty="0">
                  <a:latin typeface="楷体" panose="02010609060101010101" pitchFamily="49" charset="-122"/>
                  <a:ea typeface="楷体" panose="02010609060101010101" pitchFamily="49" charset="-122"/>
                </a:rPr>
                <a:t>）</a:t>
              </a:r>
            </a:p>
          </p:txBody>
        </p:sp>
        <p:sp>
          <p:nvSpPr>
            <p:cNvPr id="30" name="文本框 192539">
              <a:extLst>
                <a:ext uri="{FF2B5EF4-FFF2-40B4-BE49-F238E27FC236}">
                  <a16:creationId xmlns:a16="http://schemas.microsoft.com/office/drawing/2014/main" id="{8E5E4D9E-C82D-438A-B121-67919FDA08CD}"/>
                </a:ext>
              </a:extLst>
            </p:cNvPr>
            <p:cNvSpPr txBox="1"/>
            <p:nvPr/>
          </p:nvSpPr>
          <p:spPr>
            <a:xfrm>
              <a:off x="1925638" y="6061326"/>
              <a:ext cx="1970087" cy="396875"/>
            </a:xfrm>
            <a:prstGeom prst="rect">
              <a:avLst/>
            </a:prstGeom>
            <a:noFill/>
            <a:ln w="12700">
              <a:noFill/>
            </a:ln>
          </p:spPr>
          <p:txBody>
            <a:bodyPr>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l" defTabSz="762000" eaLnBrk="0" hangingPunct="0">
                <a:spcBef>
                  <a:spcPct val="50000"/>
                </a:spcBef>
              </a:pPr>
              <a:r>
                <a:rPr lang="zh-CN" altLang="en-GB" sz="2000" b="1" dirty="0">
                  <a:latin typeface="楷体" panose="02010609060101010101" pitchFamily="49" charset="-122"/>
                  <a:ea typeface="楷体" panose="02010609060101010101" pitchFamily="49" charset="-122"/>
                </a:rPr>
                <a:t>特性</a:t>
              </a:r>
              <a:r>
                <a:rPr lang="en-GB" altLang="zh-CN" sz="2000" b="1">
                  <a:latin typeface="楷体" panose="02010609060101010101" pitchFamily="49" charset="-122"/>
                  <a:ea typeface="楷体" panose="02010609060101010101" pitchFamily="49" charset="-122"/>
                </a:rPr>
                <a:t>-</a:t>
              </a:r>
              <a:r>
                <a:rPr lang="zh-CN" altLang="en-GB" sz="2000" dirty="0">
                  <a:latin typeface="楷体" panose="02010609060101010101" pitchFamily="49" charset="-122"/>
                  <a:ea typeface="楷体" panose="02010609060101010101" pitchFamily="49" charset="-122"/>
                </a:rPr>
                <a:t>质量目标</a:t>
              </a:r>
            </a:p>
          </p:txBody>
        </p:sp>
        <p:sp>
          <p:nvSpPr>
            <p:cNvPr id="31" name="直接连接符 30">
              <a:extLst>
                <a:ext uri="{FF2B5EF4-FFF2-40B4-BE49-F238E27FC236}">
                  <a16:creationId xmlns:a16="http://schemas.microsoft.com/office/drawing/2014/main" id="{40580FBA-D8BF-43BA-B6BB-D22643C75160}"/>
                </a:ext>
              </a:extLst>
            </p:cNvPr>
            <p:cNvSpPr/>
            <p:nvPr/>
          </p:nvSpPr>
          <p:spPr>
            <a:xfrm>
              <a:off x="2789238" y="4802439"/>
              <a:ext cx="457200" cy="1587"/>
            </a:xfrm>
            <a:prstGeom prst="line">
              <a:avLst/>
            </a:prstGeom>
            <a:ln w="12700" cap="flat" cmpd="sng">
              <a:solidFill>
                <a:schemeClr val="tx1"/>
              </a:solidFill>
              <a:prstDash val="solid"/>
              <a:headEnd type="none" w="med" len="med"/>
              <a:tailEnd type="none" w="med" len="med"/>
            </a:ln>
          </p:spPr>
        </p:sp>
        <p:sp>
          <p:nvSpPr>
            <p:cNvPr id="32" name="直接连接符 31">
              <a:extLst>
                <a:ext uri="{FF2B5EF4-FFF2-40B4-BE49-F238E27FC236}">
                  <a16:creationId xmlns:a16="http://schemas.microsoft.com/office/drawing/2014/main" id="{0C9B6514-60CB-4938-8755-63B8662F4096}"/>
                </a:ext>
              </a:extLst>
            </p:cNvPr>
            <p:cNvSpPr/>
            <p:nvPr/>
          </p:nvSpPr>
          <p:spPr>
            <a:xfrm>
              <a:off x="2070100" y="5558089"/>
              <a:ext cx="457200" cy="1587"/>
            </a:xfrm>
            <a:prstGeom prst="line">
              <a:avLst/>
            </a:prstGeom>
            <a:ln w="12700" cap="flat" cmpd="sng">
              <a:solidFill>
                <a:schemeClr val="tx1"/>
              </a:solidFill>
              <a:prstDash val="solid"/>
              <a:headEnd type="none" w="med" len="med"/>
              <a:tailEnd type="none" w="med" len="med"/>
            </a:ln>
          </p:spPr>
        </p:sp>
        <p:sp>
          <p:nvSpPr>
            <p:cNvPr id="33" name="文本框 192542">
              <a:extLst>
                <a:ext uri="{FF2B5EF4-FFF2-40B4-BE49-F238E27FC236}">
                  <a16:creationId xmlns:a16="http://schemas.microsoft.com/office/drawing/2014/main" id="{F8B3A21B-C377-47F6-A43C-AB2AF9BBB36E}"/>
                </a:ext>
              </a:extLst>
            </p:cNvPr>
            <p:cNvSpPr txBox="1"/>
            <p:nvPr/>
          </p:nvSpPr>
          <p:spPr>
            <a:xfrm>
              <a:off x="1925638" y="4297614"/>
              <a:ext cx="1443037" cy="336550"/>
            </a:xfrm>
            <a:prstGeom prst="rect">
              <a:avLst/>
            </a:prstGeom>
            <a:noFill/>
            <a:ln w="12700">
              <a:noFill/>
            </a:ln>
          </p:spPr>
          <p:txBody>
            <a:bodyPr>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l" defTabSz="762000" eaLnBrk="0" hangingPunct="0">
                <a:spcBef>
                  <a:spcPct val="50000"/>
                </a:spcBef>
              </a:pPr>
              <a:r>
                <a:rPr lang="zh-CN" altLang="en-GB" sz="1600" dirty="0">
                  <a:latin typeface="楷体" panose="02010609060101010101" pitchFamily="49" charset="-122"/>
                  <a:ea typeface="楷体" panose="02010609060101010101" pitchFamily="49" charset="-122"/>
                </a:rPr>
                <a:t>适用性测试</a:t>
              </a:r>
            </a:p>
          </p:txBody>
        </p:sp>
        <p:sp>
          <p:nvSpPr>
            <p:cNvPr id="34" name="文本框 192543">
              <a:extLst>
                <a:ext uri="{FF2B5EF4-FFF2-40B4-BE49-F238E27FC236}">
                  <a16:creationId xmlns:a16="http://schemas.microsoft.com/office/drawing/2014/main" id="{5184A5C7-9315-42B8-BC15-AF2C939C5F10}"/>
                </a:ext>
              </a:extLst>
            </p:cNvPr>
            <p:cNvSpPr txBox="1"/>
            <p:nvPr/>
          </p:nvSpPr>
          <p:spPr>
            <a:xfrm>
              <a:off x="593725" y="5737476"/>
              <a:ext cx="1403350" cy="336550"/>
            </a:xfrm>
            <a:prstGeom prst="rect">
              <a:avLst/>
            </a:prstGeom>
            <a:noFill/>
            <a:ln w="12700">
              <a:noFill/>
            </a:ln>
          </p:spPr>
          <p:txBody>
            <a:bodyPr>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l" defTabSz="762000" eaLnBrk="0" hangingPunct="0">
                <a:spcBef>
                  <a:spcPct val="50000"/>
                </a:spcBef>
              </a:pPr>
              <a:r>
                <a:rPr lang="zh-CN" altLang="en-GB" sz="1600" dirty="0">
                  <a:latin typeface="楷体" panose="02010609060101010101" pitchFamily="49" charset="-122"/>
                  <a:ea typeface="楷体" panose="02010609060101010101" pitchFamily="49" charset="-122"/>
                </a:rPr>
                <a:t>可靠性测试</a:t>
              </a:r>
            </a:p>
          </p:txBody>
        </p:sp>
        <p:sp>
          <p:nvSpPr>
            <p:cNvPr id="35" name="直接连接符 34">
              <a:extLst>
                <a:ext uri="{FF2B5EF4-FFF2-40B4-BE49-F238E27FC236}">
                  <a16:creationId xmlns:a16="http://schemas.microsoft.com/office/drawing/2014/main" id="{8C7BE9AB-9CE1-4C11-B658-7E33F44F177D}"/>
                </a:ext>
              </a:extLst>
            </p:cNvPr>
            <p:cNvSpPr/>
            <p:nvPr/>
          </p:nvSpPr>
          <p:spPr>
            <a:xfrm>
              <a:off x="3784600" y="2846639"/>
              <a:ext cx="304800" cy="1587"/>
            </a:xfrm>
            <a:prstGeom prst="line">
              <a:avLst/>
            </a:prstGeom>
            <a:ln w="12700" cap="flat" cmpd="sng">
              <a:solidFill>
                <a:schemeClr val="tx1"/>
              </a:solidFill>
              <a:prstDash val="solid"/>
              <a:headEnd type="none" w="med" len="med"/>
              <a:tailEnd type="none" w="med" len="med"/>
            </a:ln>
          </p:spPr>
        </p:sp>
        <p:sp>
          <p:nvSpPr>
            <p:cNvPr id="36" name="文本框 192545">
              <a:extLst>
                <a:ext uri="{FF2B5EF4-FFF2-40B4-BE49-F238E27FC236}">
                  <a16:creationId xmlns:a16="http://schemas.microsoft.com/office/drawing/2014/main" id="{F12A9EE6-931B-47A2-BBF0-62AA664E61D2}"/>
                </a:ext>
              </a:extLst>
            </p:cNvPr>
            <p:cNvSpPr txBox="1"/>
            <p:nvPr/>
          </p:nvSpPr>
          <p:spPr>
            <a:xfrm>
              <a:off x="2768600" y="2666914"/>
              <a:ext cx="1268413" cy="336550"/>
            </a:xfrm>
            <a:prstGeom prst="rect">
              <a:avLst/>
            </a:prstGeom>
            <a:noFill/>
            <a:ln w="12700">
              <a:noFill/>
            </a:ln>
          </p:spPr>
          <p:txBody>
            <a:bodyPr>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defTabSz="762000" eaLnBrk="0" hangingPunct="0">
                <a:spcBef>
                  <a:spcPct val="50000"/>
                </a:spcBef>
              </a:pPr>
              <a:r>
                <a:rPr lang="zh-CN" altLang="en-US" sz="1600" dirty="0">
                  <a:latin typeface="楷体" panose="02010609060101010101" pitchFamily="49" charset="-122"/>
                  <a:ea typeface="楷体" panose="02010609060101010101" pitchFamily="49" charset="-122"/>
                </a:rPr>
                <a:t>集成测试</a:t>
              </a:r>
              <a:endParaRPr lang="zh-CN" altLang="en-GB" sz="1600" dirty="0">
                <a:latin typeface="楷体" panose="02010609060101010101" pitchFamily="49" charset="-122"/>
                <a:ea typeface="楷体" panose="02010609060101010101" pitchFamily="49" charset="-122"/>
              </a:endParaRPr>
            </a:p>
          </p:txBody>
        </p:sp>
        <p:sp>
          <p:nvSpPr>
            <p:cNvPr id="37" name="文本框 192546">
              <a:extLst>
                <a:ext uri="{FF2B5EF4-FFF2-40B4-BE49-F238E27FC236}">
                  <a16:creationId xmlns:a16="http://schemas.microsoft.com/office/drawing/2014/main" id="{F3F3E05E-4B8E-485D-8881-693E48440311}"/>
                </a:ext>
              </a:extLst>
            </p:cNvPr>
            <p:cNvSpPr txBox="1"/>
            <p:nvPr/>
          </p:nvSpPr>
          <p:spPr>
            <a:xfrm>
              <a:off x="906463" y="5342189"/>
              <a:ext cx="1520825" cy="336550"/>
            </a:xfrm>
            <a:prstGeom prst="rect">
              <a:avLst/>
            </a:prstGeom>
            <a:noFill/>
            <a:ln w="12700">
              <a:noFill/>
            </a:ln>
          </p:spPr>
          <p:txBody>
            <a:bodyPr>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l" defTabSz="762000" eaLnBrk="0" hangingPunct="0">
                <a:spcBef>
                  <a:spcPct val="50000"/>
                </a:spcBef>
              </a:pPr>
              <a:r>
                <a:rPr lang="zh-CN" altLang="en-GB" sz="1600" dirty="0">
                  <a:latin typeface="楷体" panose="02010609060101010101" pitchFamily="49" charset="-122"/>
                  <a:ea typeface="楷体" panose="02010609060101010101" pitchFamily="49" charset="-122"/>
                </a:rPr>
                <a:t>安全性测试</a:t>
              </a:r>
            </a:p>
          </p:txBody>
        </p:sp>
        <p:sp>
          <p:nvSpPr>
            <p:cNvPr id="38" name="直接连接符 37">
              <a:extLst>
                <a:ext uri="{FF2B5EF4-FFF2-40B4-BE49-F238E27FC236}">
                  <a16:creationId xmlns:a16="http://schemas.microsoft.com/office/drawing/2014/main" id="{797481DD-C12C-4699-B935-987E076AD930}"/>
                </a:ext>
              </a:extLst>
            </p:cNvPr>
            <p:cNvSpPr/>
            <p:nvPr/>
          </p:nvSpPr>
          <p:spPr>
            <a:xfrm>
              <a:off x="3509963" y="4189664"/>
              <a:ext cx="457200" cy="1587"/>
            </a:xfrm>
            <a:prstGeom prst="line">
              <a:avLst/>
            </a:prstGeom>
            <a:ln w="12700" cap="flat" cmpd="sng">
              <a:solidFill>
                <a:schemeClr val="tx1"/>
              </a:solidFill>
              <a:prstDash val="solid"/>
              <a:headEnd type="none" w="med" len="med"/>
              <a:tailEnd type="none" w="med" len="med"/>
            </a:ln>
          </p:spPr>
        </p:sp>
        <p:sp>
          <p:nvSpPr>
            <p:cNvPr id="39" name="矩形 38">
              <a:extLst>
                <a:ext uri="{FF2B5EF4-FFF2-40B4-BE49-F238E27FC236}">
                  <a16:creationId xmlns:a16="http://schemas.microsoft.com/office/drawing/2014/main" id="{819B1F77-547F-497C-96C2-3B7E375CFDB7}"/>
                </a:ext>
              </a:extLst>
            </p:cNvPr>
            <p:cNvSpPr/>
            <p:nvPr/>
          </p:nvSpPr>
          <p:spPr>
            <a:xfrm>
              <a:off x="3763963" y="3576889"/>
              <a:ext cx="430212" cy="466725"/>
            </a:xfrm>
            <a:prstGeom prst="rect">
              <a:avLst/>
            </a:prstGeom>
            <a:solidFill>
              <a:srgbClr val="C0C0C0">
                <a:alpha val="41000"/>
              </a:srgbClr>
            </a:solidFill>
            <a:ln w="19050"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C0C0C0"/>
              </a:extrusionClr>
            </a:sp3d>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endParaRPr lang="zh-CN" altLang="en-US">
                <a:latin typeface="楷体" panose="02010609060101010101" pitchFamily="49" charset="-122"/>
                <a:ea typeface="楷体" panose="02010609060101010101" pitchFamily="49" charset="-122"/>
              </a:endParaRPr>
            </a:p>
          </p:txBody>
        </p:sp>
        <p:sp>
          <p:nvSpPr>
            <p:cNvPr id="40" name="立方体 39">
              <a:extLst>
                <a:ext uri="{FF2B5EF4-FFF2-40B4-BE49-F238E27FC236}">
                  <a16:creationId xmlns:a16="http://schemas.microsoft.com/office/drawing/2014/main" id="{EDF4FFCC-E872-4E97-9904-7C38D3DADDDE}"/>
                </a:ext>
              </a:extLst>
            </p:cNvPr>
            <p:cNvSpPr/>
            <p:nvPr/>
          </p:nvSpPr>
          <p:spPr>
            <a:xfrm>
              <a:off x="1889125" y="1849689"/>
              <a:ext cx="4573588" cy="4067175"/>
            </a:xfrm>
            <a:prstGeom prst="cube">
              <a:avLst>
                <a:gd name="adj" fmla="val 52032"/>
              </a:avLst>
            </a:prstGeom>
            <a:noFill/>
            <a:ln w="28575" cap="flat" cmpd="sng">
              <a:solidFill>
                <a:schemeClr val="accent2"/>
              </a:solidFill>
              <a:prstDash val="sysDot"/>
              <a:miter/>
              <a:headEnd type="none" w="med" len="med"/>
              <a:tailEnd type="none" w="med" len="med"/>
            </a:ln>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endParaRPr lang="zh-CN" altLang="en-US">
                <a:latin typeface="楷体" panose="02010609060101010101" pitchFamily="49" charset="-122"/>
                <a:ea typeface="楷体" panose="02010609060101010101" pitchFamily="49" charset="-122"/>
              </a:endParaRPr>
            </a:p>
          </p:txBody>
        </p:sp>
        <p:sp>
          <p:nvSpPr>
            <p:cNvPr id="41" name="直接连接符 40">
              <a:extLst>
                <a:ext uri="{FF2B5EF4-FFF2-40B4-BE49-F238E27FC236}">
                  <a16:creationId xmlns:a16="http://schemas.microsoft.com/office/drawing/2014/main" id="{7AF110E6-4345-467E-AD16-BE0554CBA1C3}"/>
                </a:ext>
              </a:extLst>
            </p:cNvPr>
            <p:cNvSpPr/>
            <p:nvPr/>
          </p:nvSpPr>
          <p:spPr>
            <a:xfrm>
              <a:off x="5634038" y="3648326"/>
              <a:ext cx="1587" cy="392113"/>
            </a:xfrm>
            <a:prstGeom prst="line">
              <a:avLst/>
            </a:prstGeom>
            <a:ln w="12700" cap="flat" cmpd="sng">
              <a:solidFill>
                <a:schemeClr val="tx1"/>
              </a:solidFill>
              <a:prstDash val="solid"/>
              <a:headEnd type="none" w="med" len="med"/>
              <a:tailEnd type="none" w="med" len="med"/>
            </a:ln>
          </p:spPr>
        </p:sp>
        <p:sp>
          <p:nvSpPr>
            <p:cNvPr id="42" name="文本框 192551">
              <a:extLst>
                <a:ext uri="{FF2B5EF4-FFF2-40B4-BE49-F238E27FC236}">
                  <a16:creationId xmlns:a16="http://schemas.microsoft.com/office/drawing/2014/main" id="{7004136F-354A-4BF1-8689-0BD74979B442}"/>
                </a:ext>
              </a:extLst>
            </p:cNvPr>
            <p:cNvSpPr txBox="1"/>
            <p:nvPr/>
          </p:nvSpPr>
          <p:spPr>
            <a:xfrm>
              <a:off x="5099050" y="3108576"/>
              <a:ext cx="868363" cy="581025"/>
            </a:xfrm>
            <a:prstGeom prst="rect">
              <a:avLst/>
            </a:prstGeom>
            <a:noFill/>
            <a:ln w="12700">
              <a:noFill/>
            </a:ln>
          </p:spPr>
          <p:txBody>
            <a:bodyPr>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l" defTabSz="762000" eaLnBrk="0" hangingPunct="0">
                <a:spcBef>
                  <a:spcPct val="50000"/>
                </a:spcBef>
              </a:pPr>
              <a:r>
                <a:rPr lang="zh-CN" altLang="en-GB" sz="1600" dirty="0">
                  <a:latin typeface="楷体" panose="02010609060101010101" pitchFamily="49" charset="-122"/>
                  <a:ea typeface="楷体" panose="02010609060101010101" pitchFamily="49" charset="-122"/>
                </a:rPr>
                <a:t>灰盒测试方法</a:t>
              </a:r>
            </a:p>
          </p:txBody>
        </p:sp>
        <p:sp>
          <p:nvSpPr>
            <p:cNvPr id="43" name="文本框 192552">
              <a:extLst>
                <a:ext uri="{FF2B5EF4-FFF2-40B4-BE49-F238E27FC236}">
                  <a16:creationId xmlns:a16="http://schemas.microsoft.com/office/drawing/2014/main" id="{BA592825-7BAD-4E3D-92BF-BB018A281DD3}"/>
                </a:ext>
              </a:extLst>
            </p:cNvPr>
            <p:cNvSpPr txBox="1"/>
            <p:nvPr/>
          </p:nvSpPr>
          <p:spPr>
            <a:xfrm>
              <a:off x="4198938" y="3900739"/>
              <a:ext cx="868362" cy="581025"/>
            </a:xfrm>
            <a:prstGeom prst="rect">
              <a:avLst/>
            </a:prstGeom>
            <a:noFill/>
            <a:ln w="12700">
              <a:noFill/>
            </a:ln>
          </p:spPr>
          <p:txBody>
            <a:bodyPr>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l" defTabSz="762000" eaLnBrk="0" hangingPunct="0">
                <a:spcBef>
                  <a:spcPct val="50000"/>
                </a:spcBef>
              </a:pPr>
              <a:r>
                <a:rPr lang="zh-CN" altLang="en-GB" sz="1600" dirty="0">
                  <a:latin typeface="楷体" panose="02010609060101010101" pitchFamily="49" charset="-122"/>
                  <a:ea typeface="楷体" panose="02010609060101010101" pitchFamily="49" charset="-122"/>
                </a:rPr>
                <a:t>黑盒测试方法</a:t>
              </a:r>
            </a:p>
          </p:txBody>
        </p:sp>
      </p:grpSp>
    </p:spTree>
    <p:extLst>
      <p:ext uri="{BB962C8B-B14F-4D97-AF65-F5344CB8AC3E}">
        <p14:creationId xmlns:p14="http://schemas.microsoft.com/office/powerpoint/2010/main" val="248549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2" name="文本框 1"/>
          <p:cNvSpPr txBox="1"/>
          <p:nvPr/>
        </p:nvSpPr>
        <p:spPr>
          <a:xfrm>
            <a:off x="455930" y="884555"/>
            <a:ext cx="7719695" cy="5262245"/>
          </a:xfrm>
          <a:prstGeom prst="rect">
            <a:avLst/>
          </a:prstGeom>
          <a:noFill/>
        </p:spPr>
        <p:txBody>
          <a:bodyPr wrap="square" rtlCol="0" anchor="t">
            <a:spAutoFit/>
          </a:bodyPr>
          <a:lstStyle/>
          <a:p>
            <a:pPr marL="342900" indent="-342900" algn="l">
              <a:buClr>
                <a:srgbClr val="0000FF"/>
              </a:buClr>
              <a:buFont typeface="Wingdings" panose="05000000000000000000" charset="0"/>
              <a:buChar char="n"/>
            </a:pPr>
            <a:r>
              <a:rPr lang="zh-CN" altLang="en-US" sz="2800" dirty="0">
                <a:latin typeface="隶书" panose="02010509060101010101" pitchFamily="49" charset="-122"/>
                <a:ea typeface="隶书" panose="02010509060101010101" pitchFamily="49" charset="-122"/>
                <a:cs typeface="隶书" panose="02010509060101010101" pitchFamily="49" charset="-122"/>
                <a:sym typeface="+mn-ea"/>
              </a:rPr>
              <a:t>软件评审的角色和职能</a:t>
            </a:r>
            <a:endParaRPr lang="zh-CN" altLang="en-US" sz="2400" dirty="0">
              <a:latin typeface="隶书" panose="02010509060101010101" pitchFamily="49" charset="-122"/>
              <a:ea typeface="隶书" panose="02010509060101010101" pitchFamily="49" charset="-122"/>
              <a:cs typeface="隶书" panose="02010509060101010101" pitchFamily="49" charset="-122"/>
              <a:sym typeface="+mn-ea"/>
            </a:endParaRPr>
          </a:p>
          <a:p>
            <a:pPr marL="914400" lvl="1" indent="-457200" algn="l">
              <a:buClr>
                <a:schemeClr val="folHlink"/>
              </a:buClr>
              <a:buSzPct val="90000"/>
              <a:buFont typeface="Arial" panose="020B0604020202020204" pitchFamily="34" charset="0"/>
              <a:buChar char="•"/>
            </a:pPr>
            <a:r>
              <a:rPr lang="zh-CN" altLang="en-US" sz="2800" dirty="0">
                <a:latin typeface="隶书" panose="02010509060101010101" pitchFamily="49" charset="-122"/>
                <a:ea typeface="隶书" panose="02010509060101010101" pitchFamily="49" charset="-122"/>
                <a:sym typeface="+mn-ea"/>
              </a:rPr>
              <a:t>协调人</a:t>
            </a:r>
            <a:endParaRPr lang="zh-CN" altLang="en-US" sz="2800" dirty="0">
              <a:latin typeface="隶书" panose="02010509060101010101" pitchFamily="49" charset="-122"/>
              <a:ea typeface="隶书" panose="02010509060101010101" pitchFamily="49" charset="-122"/>
            </a:endParaRPr>
          </a:p>
          <a:p>
            <a:pPr marL="914400" lvl="1" indent="-457200" algn="l">
              <a:buClr>
                <a:schemeClr val="folHlink"/>
              </a:buClr>
              <a:buSzPct val="90000"/>
              <a:buFont typeface="Arial" panose="020B0604020202020204" pitchFamily="34" charset="0"/>
              <a:buChar char="•"/>
            </a:pPr>
            <a:r>
              <a:rPr lang="zh-CN" altLang="en-US" sz="2800" dirty="0">
                <a:latin typeface="隶书" panose="02010509060101010101" pitchFamily="49" charset="-122"/>
                <a:ea typeface="隶书" panose="02010509060101010101" pitchFamily="49" charset="-122"/>
                <a:sym typeface="+mn-ea"/>
              </a:rPr>
              <a:t>作者</a:t>
            </a:r>
            <a:endParaRPr lang="zh-CN" altLang="en-US" sz="2800" dirty="0">
              <a:latin typeface="隶书" panose="02010509060101010101" pitchFamily="49" charset="-122"/>
              <a:ea typeface="隶书" panose="02010509060101010101" pitchFamily="49" charset="-122"/>
            </a:endParaRPr>
          </a:p>
          <a:p>
            <a:pPr marL="914400" lvl="1" indent="-457200" algn="l">
              <a:buClr>
                <a:schemeClr val="folHlink"/>
              </a:buClr>
              <a:buSzPct val="90000"/>
              <a:buFont typeface="Arial" panose="020B0604020202020204" pitchFamily="34" charset="0"/>
              <a:buChar char="•"/>
            </a:pPr>
            <a:r>
              <a:rPr lang="zh-CN" altLang="en-US" sz="2800" dirty="0">
                <a:latin typeface="隶书" panose="02010509060101010101" pitchFamily="49" charset="-122"/>
                <a:ea typeface="隶书" panose="02010509060101010101" pitchFamily="49" charset="-122"/>
                <a:sym typeface="+mn-ea"/>
              </a:rPr>
              <a:t>评审员</a:t>
            </a:r>
            <a:endParaRPr lang="zh-CN" altLang="en-US" sz="2800" dirty="0">
              <a:latin typeface="隶书" panose="02010509060101010101" pitchFamily="49" charset="-122"/>
              <a:ea typeface="隶书" panose="02010509060101010101" pitchFamily="49" charset="-122"/>
            </a:endParaRPr>
          </a:p>
          <a:p>
            <a:pPr marL="914400" lvl="1" indent="-457200" algn="l">
              <a:buClr>
                <a:schemeClr val="folHlink"/>
              </a:buClr>
              <a:buSzPct val="90000"/>
              <a:buFont typeface="Arial" panose="020B0604020202020204" pitchFamily="34" charset="0"/>
              <a:buChar char="•"/>
            </a:pPr>
            <a:r>
              <a:rPr lang="zh-CN" altLang="en-US" sz="2800" dirty="0">
                <a:latin typeface="隶书" panose="02010509060101010101" pitchFamily="49" charset="-122"/>
                <a:ea typeface="隶书" panose="02010509060101010101" pitchFamily="49" charset="-122"/>
                <a:sym typeface="+mn-ea"/>
              </a:rPr>
              <a:t>用户代表</a:t>
            </a:r>
            <a:endParaRPr lang="zh-CN" altLang="en-US" sz="2800" dirty="0">
              <a:latin typeface="隶书" panose="02010509060101010101" pitchFamily="49" charset="-122"/>
              <a:ea typeface="隶书" panose="02010509060101010101" pitchFamily="49" charset="-122"/>
            </a:endParaRPr>
          </a:p>
          <a:p>
            <a:pPr marL="914400" lvl="1" indent="-457200" algn="l">
              <a:buClr>
                <a:schemeClr val="folHlink"/>
              </a:buClr>
              <a:buSzPct val="90000"/>
              <a:buFont typeface="Arial" panose="020B0604020202020204" pitchFamily="34" charset="0"/>
              <a:buChar char="•"/>
            </a:pPr>
            <a:r>
              <a:rPr lang="zh-CN" altLang="en-US" sz="2800" dirty="0">
                <a:latin typeface="隶书" panose="02010509060101010101" pitchFamily="49" charset="-122"/>
                <a:ea typeface="隶书" panose="02010509060101010101" pitchFamily="49" charset="-122"/>
                <a:sym typeface="+mn-ea"/>
              </a:rPr>
              <a:t>质量保证代表</a:t>
            </a:r>
            <a:r>
              <a:rPr lang="zh-CN" altLang="en-US" sz="2800" dirty="0">
                <a:latin typeface="隶书" panose="02010509060101010101" pitchFamily="49" charset="-122"/>
                <a:ea typeface="隶书" panose="02010509060101010101" pitchFamily="49" charset="-122"/>
                <a:cs typeface="隶书" panose="02010509060101010101" pitchFamily="49" charset="-122"/>
                <a:sym typeface="+mn-ea"/>
              </a:rPr>
              <a:t> </a:t>
            </a:r>
          </a:p>
          <a:p>
            <a:pPr lvl="1" algn="l">
              <a:buClr>
                <a:schemeClr val="folHlink"/>
              </a:buClr>
              <a:buSzPct val="90000"/>
              <a:buFont typeface="Wingdings 2" panose="05020102010507070707" pitchFamily="18" charset="2"/>
            </a:pPr>
            <a:endParaRPr lang="zh-CN" altLang="en-US" sz="2800" dirty="0">
              <a:latin typeface="隶书" panose="02010509060101010101" pitchFamily="49" charset="-122"/>
              <a:ea typeface="隶书" panose="02010509060101010101" pitchFamily="49" charset="-122"/>
              <a:cs typeface="隶书" panose="02010509060101010101" pitchFamily="49" charset="-122"/>
              <a:sym typeface="+mn-ea"/>
            </a:endParaRPr>
          </a:p>
          <a:p>
            <a:pPr lvl="0" indent="-457200" algn="l">
              <a:buClr>
                <a:srgbClr val="0000FF"/>
              </a:buClr>
              <a:buSzPct val="90000"/>
              <a:buFont typeface="Wingdings" panose="05000000000000000000" charset="0"/>
              <a:buChar char="n"/>
            </a:pPr>
            <a:r>
              <a:rPr lang="zh-CN" altLang="en-US" sz="2800" dirty="0">
                <a:latin typeface="隶书" panose="02010509060101010101" pitchFamily="49" charset="-122"/>
                <a:ea typeface="隶书" panose="02010509060101010101" pitchFamily="49" charset="-122"/>
                <a:cs typeface="隶书" panose="02010509060101010101" pitchFamily="49" charset="-122"/>
                <a:sym typeface="+mn-ea"/>
              </a:rPr>
              <a:t>评审内容</a:t>
            </a:r>
          </a:p>
          <a:p>
            <a:pPr marL="914400" lvl="1" indent="-457200" algn="l">
              <a:buClr>
                <a:schemeClr val="folHlink"/>
              </a:buClr>
              <a:buSzPct val="90000"/>
              <a:buFont typeface="Arial" panose="020B0604020202020204" pitchFamily="34" charset="0"/>
              <a:buChar char="•"/>
            </a:pPr>
            <a:r>
              <a:rPr lang="zh-CN" altLang="en-US" sz="2800" dirty="0">
                <a:latin typeface="隶书" panose="02010509060101010101" pitchFamily="49" charset="-122"/>
                <a:ea typeface="隶书" panose="02010509060101010101" pitchFamily="49" charset="-122"/>
                <a:sym typeface="+mn-ea"/>
              </a:rPr>
              <a:t>管理评审</a:t>
            </a:r>
            <a:endParaRPr lang="zh-CN" altLang="en-US" sz="2800" dirty="0">
              <a:latin typeface="隶书" panose="02010509060101010101" pitchFamily="49" charset="-122"/>
              <a:ea typeface="隶书" panose="02010509060101010101" pitchFamily="49" charset="-122"/>
            </a:endParaRPr>
          </a:p>
          <a:p>
            <a:pPr marL="914400" lvl="1" indent="-457200" algn="l">
              <a:buClr>
                <a:schemeClr val="folHlink"/>
              </a:buClr>
              <a:buSzPct val="90000"/>
              <a:buFont typeface="Arial" panose="020B0604020202020204" pitchFamily="34" charset="0"/>
              <a:buChar char="•"/>
            </a:pPr>
            <a:r>
              <a:rPr lang="zh-CN" altLang="en-US" sz="2800" dirty="0">
                <a:latin typeface="隶书" panose="02010509060101010101" pitchFamily="49" charset="-122"/>
                <a:ea typeface="隶书" panose="02010509060101010101" pitchFamily="49" charset="-122"/>
                <a:sym typeface="+mn-ea"/>
              </a:rPr>
              <a:t>技术评审</a:t>
            </a:r>
            <a:endParaRPr lang="zh-CN" altLang="en-US" sz="2800" dirty="0">
              <a:latin typeface="隶书" panose="02010509060101010101" pitchFamily="49" charset="-122"/>
              <a:ea typeface="隶书" panose="02010509060101010101" pitchFamily="49" charset="-122"/>
            </a:endParaRPr>
          </a:p>
          <a:p>
            <a:pPr marL="914400" lvl="1" indent="-457200" algn="l">
              <a:buClr>
                <a:schemeClr val="folHlink"/>
              </a:buClr>
              <a:buSzPct val="90000"/>
              <a:buFont typeface="Arial" panose="020B0604020202020204" pitchFamily="34" charset="0"/>
              <a:buChar char="•"/>
            </a:pPr>
            <a:r>
              <a:rPr lang="zh-CN" altLang="en-US" sz="2800" dirty="0">
                <a:latin typeface="隶书" panose="02010509060101010101" pitchFamily="49" charset="-122"/>
                <a:ea typeface="隶书" panose="02010509060101010101" pitchFamily="49" charset="-122"/>
                <a:sym typeface="+mn-ea"/>
              </a:rPr>
              <a:t>文档评审</a:t>
            </a:r>
            <a:endParaRPr lang="zh-CN" altLang="en-US" sz="2800" dirty="0">
              <a:latin typeface="隶书" panose="02010509060101010101" pitchFamily="49" charset="-122"/>
              <a:ea typeface="隶书" panose="02010509060101010101" pitchFamily="49" charset="-122"/>
            </a:endParaRPr>
          </a:p>
          <a:p>
            <a:pPr marL="914400" lvl="1" indent="-457200" algn="l">
              <a:buClr>
                <a:schemeClr val="folHlink"/>
              </a:buClr>
              <a:buSzPct val="90000"/>
              <a:buFont typeface="Arial" panose="020B0604020202020204" pitchFamily="34" charset="0"/>
              <a:buChar char="•"/>
            </a:pPr>
            <a:r>
              <a:rPr lang="zh-CN" altLang="en-US" sz="2800" dirty="0">
                <a:latin typeface="隶书" panose="02010509060101010101" pitchFamily="49" charset="-122"/>
                <a:ea typeface="隶书" panose="02010509060101010101" pitchFamily="49" charset="-122"/>
                <a:sym typeface="+mn-ea"/>
              </a:rPr>
              <a:t>过程评审</a:t>
            </a:r>
          </a:p>
        </p:txBody>
      </p:sp>
      <p:sp>
        <p:nvSpPr>
          <p:cNvPr id="4" name="标题 1">
            <a:extLst>
              <a:ext uri="{FF2B5EF4-FFF2-40B4-BE49-F238E27FC236}">
                <a16:creationId xmlns:a16="http://schemas.microsoft.com/office/drawing/2014/main" id="{277608F9-C9F5-4BF9-9A42-680A445A7195}"/>
              </a:ext>
            </a:extLst>
          </p:cNvPr>
          <p:cNvSpPr txBox="1"/>
          <p:nvPr/>
        </p:nvSpPr>
        <p:spPr>
          <a:xfrm>
            <a:off x="211992" y="28280"/>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latin typeface="隶书" panose="02010509060101010101" pitchFamily="49" charset="-122"/>
              </a:rPr>
              <a:t>1.</a:t>
            </a:r>
            <a:r>
              <a:rPr lang="zh-CN" altLang="en-US" sz="4400" dirty="0">
                <a:latin typeface="隶书" panose="02010509060101010101" pitchFamily="49" charset="-122"/>
              </a:rPr>
              <a:t>软件评审 </a:t>
            </a:r>
            <a:r>
              <a:rPr lang="en-US" altLang="zh-CN" sz="4400" dirty="0">
                <a:latin typeface="隶书" panose="02010509060101010101" pitchFamily="49" charset="-122"/>
              </a:rPr>
              <a:t>– </a:t>
            </a:r>
            <a:r>
              <a:rPr lang="zh-CN" altLang="en-US" sz="4400" dirty="0">
                <a:latin typeface="隶书" panose="02010509060101010101" pitchFamily="49" charset="-122"/>
              </a:rPr>
              <a:t>概述</a:t>
            </a:r>
            <a:endParaRPr lang="zh-CN" altLang="en-US" sz="4400" b="0" kern="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 name="标题 1">
            <a:extLst>
              <a:ext uri="{FF2B5EF4-FFF2-40B4-BE49-F238E27FC236}">
                <a16:creationId xmlns:a16="http://schemas.microsoft.com/office/drawing/2014/main" id="{27A2E6BA-2B6F-4B87-8A4B-40707B4F2D7A}"/>
              </a:ext>
            </a:extLst>
          </p:cNvPr>
          <p:cNvSpPr txBox="1"/>
          <p:nvPr/>
        </p:nvSpPr>
        <p:spPr>
          <a:xfrm>
            <a:off x="0" y="9427"/>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 5.</a:t>
            </a:r>
            <a:r>
              <a:rPr lang="zh-CN" altLang="en-US"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软件测试之质量</a:t>
            </a:r>
            <a:endParaRPr lang="zh-CN" altLang="en-US" sz="4400" dirty="0">
              <a:solidFill>
                <a:schemeClr val="accent2"/>
              </a:solidFill>
              <a:latin typeface="隶书" panose="02010509060101010101" pitchFamily="49" charset="-122"/>
              <a:ea typeface="隶书" panose="02010509060101010101" pitchFamily="49" charset="-122"/>
            </a:endParaRPr>
          </a:p>
        </p:txBody>
      </p:sp>
      <p:sp>
        <p:nvSpPr>
          <p:cNvPr id="6" name="文本占位符 1776642">
            <a:extLst>
              <a:ext uri="{FF2B5EF4-FFF2-40B4-BE49-F238E27FC236}">
                <a16:creationId xmlns:a16="http://schemas.microsoft.com/office/drawing/2014/main" id="{7E2B28E0-8734-4C77-B971-FB7596AB65DF}"/>
              </a:ext>
            </a:extLst>
          </p:cNvPr>
          <p:cNvSpPr>
            <a:spLocks noGrp="1"/>
          </p:cNvSpPr>
          <p:nvPr/>
        </p:nvSpPr>
        <p:spPr>
          <a:xfrm>
            <a:off x="423029" y="833339"/>
            <a:ext cx="8035074" cy="561467"/>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pPr marL="457200" indent="-457200">
              <a:buClr>
                <a:srgbClr val="0000FF"/>
              </a:buClr>
              <a:buSzTx/>
              <a:buFont typeface="Wingdings" panose="05000000000000000000" pitchFamily="2" charset="2"/>
              <a:buChar char="§"/>
            </a:pPr>
            <a:r>
              <a:rPr lang="zh-CN" altLang="en-US" sz="3600" i="0" dirty="0">
                <a:solidFill>
                  <a:srgbClr val="0000FF"/>
                </a:solidFill>
                <a:latin typeface="+mj-ea"/>
                <a:ea typeface="+mj-ea"/>
              </a:rPr>
              <a:t>软件测试方法的辩证统一</a:t>
            </a:r>
            <a:endParaRPr lang="en-US" altLang="zh-CN" sz="3600" i="0" dirty="0">
              <a:solidFill>
                <a:srgbClr val="0000FF"/>
              </a:solidFill>
              <a:latin typeface="+mj-ea"/>
              <a:ea typeface="+mj-ea"/>
            </a:endParaRPr>
          </a:p>
        </p:txBody>
      </p:sp>
      <p:sp>
        <p:nvSpPr>
          <p:cNvPr id="3" name="矩形 2">
            <a:extLst>
              <a:ext uri="{FF2B5EF4-FFF2-40B4-BE49-F238E27FC236}">
                <a16:creationId xmlns:a16="http://schemas.microsoft.com/office/drawing/2014/main" id="{E2A25249-805C-481C-90DB-73A9650D9E64}"/>
              </a:ext>
            </a:extLst>
          </p:cNvPr>
          <p:cNvSpPr/>
          <p:nvPr/>
        </p:nvSpPr>
        <p:spPr>
          <a:xfrm>
            <a:off x="900259" y="1753461"/>
            <a:ext cx="5604235" cy="2677656"/>
          </a:xfrm>
          <a:prstGeom prst="rect">
            <a:avLst/>
          </a:prstGeom>
        </p:spPr>
        <p:txBody>
          <a:bodyPr wrap="square">
            <a:spAutoFit/>
          </a:bodyPr>
          <a:lstStyle/>
          <a:p>
            <a:pPr marL="342900" indent="-342900" algn="l">
              <a:spcBef>
                <a:spcPct val="50000"/>
              </a:spcBef>
              <a:buClr>
                <a:schemeClr val="folHlink"/>
              </a:buClr>
              <a:buSzPct val="90000"/>
              <a:buFont typeface="Wingdings" panose="05000000000000000000" pitchFamily="2" charset="2"/>
              <a:buChar char="q"/>
            </a:pPr>
            <a:r>
              <a:rPr lang="zh-CN" altLang="en-US" sz="2400" dirty="0">
                <a:latin typeface="+mj-ea"/>
                <a:ea typeface="+mj-ea"/>
              </a:rPr>
              <a:t>白盒测试方法  </a:t>
            </a:r>
            <a:r>
              <a:rPr lang="en-US" altLang="zh-CN" sz="2400" dirty="0">
                <a:solidFill>
                  <a:srgbClr val="0066FF"/>
                </a:solidFill>
                <a:latin typeface="+mj-ea"/>
                <a:ea typeface="+mj-ea"/>
              </a:rPr>
              <a:t>vs.</a:t>
            </a:r>
            <a:r>
              <a:rPr lang="en-US" altLang="zh-CN" sz="2400" dirty="0">
                <a:latin typeface="+mj-ea"/>
                <a:ea typeface="+mj-ea"/>
              </a:rPr>
              <a:t> </a:t>
            </a:r>
            <a:r>
              <a:rPr lang="zh-CN" altLang="en-US" sz="2400" dirty="0">
                <a:latin typeface="+mj-ea"/>
                <a:ea typeface="+mj-ea"/>
              </a:rPr>
              <a:t>黑盒测试方法</a:t>
            </a:r>
          </a:p>
          <a:p>
            <a:pPr marL="342900" indent="-342900" algn="l">
              <a:spcBef>
                <a:spcPct val="50000"/>
              </a:spcBef>
              <a:buClr>
                <a:schemeClr val="folHlink"/>
              </a:buClr>
              <a:buSzPct val="90000"/>
              <a:buFont typeface="Wingdings" panose="05000000000000000000" pitchFamily="2" charset="2"/>
              <a:buChar char="q"/>
            </a:pPr>
            <a:r>
              <a:rPr lang="zh-CN" altLang="en-US" sz="2400" dirty="0">
                <a:latin typeface="+mj-ea"/>
                <a:ea typeface="+mj-ea"/>
              </a:rPr>
              <a:t>静态测试  </a:t>
            </a:r>
            <a:r>
              <a:rPr lang="en-US" altLang="zh-CN" sz="2400" dirty="0">
                <a:solidFill>
                  <a:srgbClr val="0066FF"/>
                </a:solidFill>
                <a:latin typeface="+mj-ea"/>
                <a:ea typeface="+mj-ea"/>
              </a:rPr>
              <a:t>vs.</a:t>
            </a:r>
            <a:r>
              <a:rPr lang="en-US" altLang="zh-CN" sz="2400" dirty="0">
                <a:latin typeface="+mj-ea"/>
                <a:ea typeface="+mj-ea"/>
              </a:rPr>
              <a:t> </a:t>
            </a:r>
            <a:r>
              <a:rPr lang="zh-CN" altLang="en-US" sz="2400" dirty="0">
                <a:latin typeface="+mj-ea"/>
                <a:ea typeface="+mj-ea"/>
              </a:rPr>
              <a:t>动态测试</a:t>
            </a:r>
          </a:p>
          <a:p>
            <a:pPr marL="342900" indent="-342900" algn="l">
              <a:spcBef>
                <a:spcPct val="50000"/>
              </a:spcBef>
              <a:buClr>
                <a:schemeClr val="folHlink"/>
              </a:buClr>
              <a:buSzPct val="90000"/>
              <a:buFont typeface="Wingdings" panose="05000000000000000000" pitchFamily="2" charset="2"/>
              <a:buChar char="q"/>
            </a:pPr>
            <a:r>
              <a:rPr lang="zh-CN" altLang="en-US" sz="2400" dirty="0">
                <a:latin typeface="+mj-ea"/>
                <a:ea typeface="+mj-ea"/>
              </a:rPr>
              <a:t>手工测试 </a:t>
            </a:r>
            <a:r>
              <a:rPr lang="en-US" altLang="zh-CN" sz="2400" dirty="0">
                <a:solidFill>
                  <a:srgbClr val="0066FF"/>
                </a:solidFill>
                <a:latin typeface="+mj-ea"/>
                <a:ea typeface="+mj-ea"/>
              </a:rPr>
              <a:t>vs. </a:t>
            </a:r>
            <a:r>
              <a:rPr lang="zh-CN" altLang="en-US" sz="2400" dirty="0">
                <a:latin typeface="+mj-ea"/>
                <a:ea typeface="+mj-ea"/>
              </a:rPr>
              <a:t>自动化测试</a:t>
            </a:r>
          </a:p>
          <a:p>
            <a:pPr marL="342900" indent="-342900" algn="l">
              <a:spcBef>
                <a:spcPct val="50000"/>
              </a:spcBef>
              <a:buClr>
                <a:schemeClr val="folHlink"/>
              </a:buClr>
              <a:buSzPct val="90000"/>
              <a:buFont typeface="Wingdings" panose="05000000000000000000" pitchFamily="2" charset="2"/>
              <a:buChar char="q"/>
            </a:pPr>
            <a:r>
              <a:rPr lang="zh-CN" altLang="en-US" sz="2400" dirty="0">
                <a:latin typeface="+mj-ea"/>
                <a:ea typeface="+mj-ea"/>
              </a:rPr>
              <a:t>有计划测试 </a:t>
            </a:r>
            <a:r>
              <a:rPr lang="en-US" altLang="zh-CN" sz="2400" dirty="0">
                <a:solidFill>
                  <a:srgbClr val="0066FF"/>
                </a:solidFill>
                <a:latin typeface="+mj-ea"/>
                <a:ea typeface="+mj-ea"/>
              </a:rPr>
              <a:t>vs. </a:t>
            </a:r>
            <a:r>
              <a:rPr lang="zh-CN" altLang="en-US" sz="2400" dirty="0">
                <a:latin typeface="+mj-ea"/>
                <a:ea typeface="+mj-ea"/>
              </a:rPr>
              <a:t>随机测试</a:t>
            </a:r>
          </a:p>
          <a:p>
            <a:pPr marL="342900" indent="-342900" algn="l">
              <a:spcBef>
                <a:spcPct val="50000"/>
              </a:spcBef>
              <a:buClr>
                <a:schemeClr val="folHlink"/>
              </a:buClr>
              <a:buSzPct val="90000"/>
              <a:buFont typeface="Wingdings" panose="05000000000000000000" pitchFamily="2" charset="2"/>
              <a:buChar char="q"/>
            </a:pPr>
            <a:r>
              <a:rPr lang="zh-CN" altLang="en-US" sz="2400" dirty="0">
                <a:latin typeface="+mj-ea"/>
                <a:ea typeface="+mj-ea"/>
              </a:rPr>
              <a:t>新功能测试 </a:t>
            </a:r>
            <a:r>
              <a:rPr lang="en-US" altLang="zh-CN" sz="2400" dirty="0">
                <a:solidFill>
                  <a:srgbClr val="0066FF"/>
                </a:solidFill>
                <a:latin typeface="+mj-ea"/>
                <a:ea typeface="+mj-ea"/>
              </a:rPr>
              <a:t>vs. </a:t>
            </a:r>
            <a:r>
              <a:rPr lang="zh-CN" altLang="en-US" sz="2400" dirty="0">
                <a:latin typeface="+mj-ea"/>
                <a:ea typeface="+mj-ea"/>
              </a:rPr>
              <a:t>回归测试</a:t>
            </a:r>
          </a:p>
        </p:txBody>
      </p:sp>
      <p:pic>
        <p:nvPicPr>
          <p:cNvPr id="44" name="图片 43" descr="bg3">
            <a:extLst>
              <a:ext uri="{FF2B5EF4-FFF2-40B4-BE49-F238E27FC236}">
                <a16:creationId xmlns:a16="http://schemas.microsoft.com/office/drawing/2014/main" id="{23B788D3-1C5C-4DDD-BC89-D367F37CD5FD}"/>
              </a:ext>
            </a:extLst>
          </p:cNvPr>
          <p:cNvPicPr>
            <a:picLocks noChangeAspect="1"/>
          </p:cNvPicPr>
          <p:nvPr/>
        </p:nvPicPr>
        <p:blipFill>
          <a:blip r:embed="rId2"/>
          <a:stretch>
            <a:fillRect/>
          </a:stretch>
        </p:blipFill>
        <p:spPr>
          <a:xfrm>
            <a:off x="5778165" y="3587791"/>
            <a:ext cx="2376488" cy="2265363"/>
          </a:xfrm>
          <a:prstGeom prst="rect">
            <a:avLst/>
          </a:prstGeom>
          <a:noFill/>
          <a:ln w="9525">
            <a:noFill/>
          </a:ln>
        </p:spPr>
      </p:pic>
    </p:spTree>
    <p:extLst>
      <p:ext uri="{BB962C8B-B14F-4D97-AF65-F5344CB8AC3E}">
        <p14:creationId xmlns:p14="http://schemas.microsoft.com/office/powerpoint/2010/main" val="34180097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 name="标题 1">
            <a:extLst>
              <a:ext uri="{FF2B5EF4-FFF2-40B4-BE49-F238E27FC236}">
                <a16:creationId xmlns:a16="http://schemas.microsoft.com/office/drawing/2014/main" id="{27A2E6BA-2B6F-4B87-8A4B-40707B4F2D7A}"/>
              </a:ext>
            </a:extLst>
          </p:cNvPr>
          <p:cNvSpPr txBox="1"/>
          <p:nvPr/>
        </p:nvSpPr>
        <p:spPr>
          <a:xfrm>
            <a:off x="0" y="9427"/>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 5.</a:t>
            </a:r>
            <a:r>
              <a:rPr lang="zh-CN" altLang="en-US"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软件测试之质量</a:t>
            </a:r>
            <a:endParaRPr lang="zh-CN" altLang="en-US" sz="4400" dirty="0">
              <a:solidFill>
                <a:schemeClr val="accent2"/>
              </a:solidFill>
              <a:latin typeface="隶书" panose="02010509060101010101" pitchFamily="49" charset="-122"/>
              <a:ea typeface="隶书" panose="02010509060101010101" pitchFamily="49" charset="-122"/>
            </a:endParaRPr>
          </a:p>
        </p:txBody>
      </p:sp>
      <p:sp>
        <p:nvSpPr>
          <p:cNvPr id="6" name="文本占位符 1776642">
            <a:extLst>
              <a:ext uri="{FF2B5EF4-FFF2-40B4-BE49-F238E27FC236}">
                <a16:creationId xmlns:a16="http://schemas.microsoft.com/office/drawing/2014/main" id="{7E2B28E0-8734-4C77-B971-FB7596AB65DF}"/>
              </a:ext>
            </a:extLst>
          </p:cNvPr>
          <p:cNvSpPr>
            <a:spLocks noGrp="1"/>
          </p:cNvSpPr>
          <p:nvPr/>
        </p:nvSpPr>
        <p:spPr>
          <a:xfrm>
            <a:off x="423029" y="833339"/>
            <a:ext cx="8035074" cy="561467"/>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pPr marL="457200" indent="-457200">
              <a:buClr>
                <a:srgbClr val="0000FF"/>
              </a:buClr>
              <a:buSzTx/>
              <a:buFont typeface="Wingdings" panose="05000000000000000000" pitchFamily="2" charset="2"/>
              <a:buChar char="§"/>
            </a:pPr>
            <a:r>
              <a:rPr lang="zh-CN" altLang="en-US" sz="3600" i="0" dirty="0">
                <a:solidFill>
                  <a:srgbClr val="0000FF"/>
                </a:solidFill>
                <a:latin typeface="+mj-ea"/>
                <a:ea typeface="+mj-ea"/>
              </a:rPr>
              <a:t>验证和确认缺一不可</a:t>
            </a:r>
            <a:endParaRPr lang="en-US" altLang="zh-CN" sz="3600" i="0" dirty="0">
              <a:solidFill>
                <a:srgbClr val="0000FF"/>
              </a:solidFill>
              <a:latin typeface="+mj-ea"/>
              <a:ea typeface="+mj-ea"/>
            </a:endParaRPr>
          </a:p>
        </p:txBody>
      </p:sp>
      <p:sp>
        <p:nvSpPr>
          <p:cNvPr id="7" name="矩形 6">
            <a:extLst>
              <a:ext uri="{FF2B5EF4-FFF2-40B4-BE49-F238E27FC236}">
                <a16:creationId xmlns:a16="http://schemas.microsoft.com/office/drawing/2014/main" id="{F501635E-CC29-4FF4-8658-E8764A53388B}"/>
              </a:ext>
            </a:extLst>
          </p:cNvPr>
          <p:cNvSpPr/>
          <p:nvPr/>
        </p:nvSpPr>
        <p:spPr>
          <a:xfrm>
            <a:off x="504031" y="1454254"/>
            <a:ext cx="8135938" cy="4345420"/>
          </a:xfrm>
          <a:prstGeom prst="rect">
            <a:avLst/>
          </a:prstGeom>
          <a:noFill/>
          <a:ln w="9525">
            <a:noFill/>
          </a:ln>
        </p:spPr>
        <p:txBody>
          <a:bodyPr anchor="ctr">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marL="342900" indent="-342900" defTabSz="914400">
              <a:lnSpc>
                <a:spcPct val="130000"/>
              </a:lnSpc>
              <a:buClr>
                <a:schemeClr val="accent1"/>
              </a:buClr>
              <a:buSzPct val="75000"/>
              <a:buFont typeface="Wingdings" panose="05000000000000000000" pitchFamily="2" charset="2"/>
              <a:buChar char="q"/>
              <a:tabLst>
                <a:tab pos="571500" algn="l"/>
              </a:tabLst>
            </a:pPr>
            <a:r>
              <a:rPr lang="en-US" altLang="zh-CN" sz="2400" b="1" dirty="0">
                <a:solidFill>
                  <a:srgbClr val="FF0000"/>
                </a:solidFill>
                <a:latin typeface="+mj-ea"/>
                <a:ea typeface="+mj-ea"/>
              </a:rPr>
              <a:t>Verification</a:t>
            </a:r>
            <a:r>
              <a:rPr lang="zh-CN" altLang="en-US" sz="2400" dirty="0">
                <a:latin typeface="+mj-ea"/>
                <a:ea typeface="+mj-ea"/>
              </a:rPr>
              <a:t>：</a:t>
            </a:r>
            <a:r>
              <a:rPr lang="en-US" altLang="zh-CN" sz="2400" dirty="0">
                <a:latin typeface="+mj-ea"/>
                <a:ea typeface="+mj-ea"/>
              </a:rPr>
              <a:t>Are we building the product right</a:t>
            </a:r>
            <a:r>
              <a:rPr lang="zh-CN" altLang="en-US" sz="2400" dirty="0">
                <a:latin typeface="+mj-ea"/>
                <a:ea typeface="+mj-ea"/>
              </a:rPr>
              <a:t>？</a:t>
            </a:r>
            <a:endParaRPr lang="en-US" altLang="zh-CN" sz="2400" dirty="0">
              <a:latin typeface="+mj-ea"/>
              <a:ea typeface="+mj-ea"/>
            </a:endParaRPr>
          </a:p>
          <a:p>
            <a:pPr defTabSz="914400">
              <a:lnSpc>
                <a:spcPct val="130000"/>
              </a:lnSpc>
              <a:buClr>
                <a:schemeClr val="accent1"/>
              </a:buClr>
              <a:buSzPct val="75000"/>
              <a:tabLst>
                <a:tab pos="571500" algn="l"/>
              </a:tabLst>
            </a:pPr>
            <a:r>
              <a:rPr lang="zh-CN" altLang="en-US" sz="2400" dirty="0">
                <a:latin typeface="+mj-ea"/>
                <a:ea typeface="+mj-ea"/>
              </a:rPr>
              <a:t>   是否正确地构造了软件？</a:t>
            </a:r>
            <a:endParaRPr lang="en-US" altLang="zh-CN" sz="2400" dirty="0">
              <a:latin typeface="+mj-ea"/>
              <a:ea typeface="+mj-ea"/>
            </a:endParaRPr>
          </a:p>
          <a:p>
            <a:pPr defTabSz="914400">
              <a:lnSpc>
                <a:spcPct val="130000"/>
              </a:lnSpc>
              <a:buClr>
                <a:schemeClr val="accent1"/>
              </a:buClr>
              <a:buSzPct val="75000"/>
              <a:tabLst>
                <a:tab pos="571500" algn="l"/>
              </a:tabLst>
            </a:pPr>
            <a:r>
              <a:rPr lang="zh-CN" altLang="en-US" sz="2400" dirty="0">
                <a:latin typeface="+mj-ea"/>
                <a:ea typeface="+mj-ea"/>
              </a:rPr>
              <a:t>   即是否正确地做事，验证开发过程是否遵守已定义好的内容</a:t>
            </a:r>
            <a:r>
              <a:rPr lang="zh-CN" altLang="en-US" sz="2400" i="1" dirty="0">
                <a:solidFill>
                  <a:srgbClr val="FF0000"/>
                </a:solidFill>
                <a:latin typeface="+mj-ea"/>
                <a:ea typeface="+mj-ea"/>
              </a:rPr>
              <a:t>验证产品满足规格设计说明书的一致性</a:t>
            </a:r>
            <a:r>
              <a:rPr lang="zh-CN" altLang="en-US" sz="2400" i="1" dirty="0">
                <a:latin typeface="+mj-ea"/>
                <a:ea typeface="+mj-ea"/>
              </a:rPr>
              <a:t>。</a:t>
            </a:r>
          </a:p>
          <a:p>
            <a:pPr defTabSz="914400">
              <a:lnSpc>
                <a:spcPct val="130000"/>
              </a:lnSpc>
              <a:buClr>
                <a:schemeClr val="accent1"/>
              </a:buClr>
              <a:buSzPct val="75000"/>
              <a:tabLst>
                <a:tab pos="571500" algn="l"/>
              </a:tabLst>
            </a:pPr>
            <a:endParaRPr lang="zh-CN" altLang="en-US" sz="2400" i="1" dirty="0">
              <a:latin typeface="+mj-ea"/>
              <a:ea typeface="+mj-ea"/>
            </a:endParaRPr>
          </a:p>
          <a:p>
            <a:pPr marL="342900" indent="-342900" defTabSz="914400">
              <a:lnSpc>
                <a:spcPct val="130000"/>
              </a:lnSpc>
              <a:buClr>
                <a:schemeClr val="accent1"/>
              </a:buClr>
              <a:buSzPct val="75000"/>
              <a:buFont typeface="Wingdings" panose="05000000000000000000" pitchFamily="2" charset="2"/>
              <a:buChar char="q"/>
              <a:tabLst>
                <a:tab pos="571500" algn="l"/>
              </a:tabLst>
            </a:pPr>
            <a:r>
              <a:rPr lang="en-US" altLang="zh-CN" sz="2400" b="1" dirty="0">
                <a:solidFill>
                  <a:srgbClr val="FF0000"/>
                </a:solidFill>
                <a:latin typeface="+mj-ea"/>
                <a:ea typeface="+mj-ea"/>
              </a:rPr>
              <a:t>Validation</a:t>
            </a:r>
            <a:r>
              <a:rPr lang="zh-CN" altLang="en-US" sz="2400" dirty="0">
                <a:latin typeface="+mj-ea"/>
                <a:ea typeface="+mj-ea"/>
              </a:rPr>
              <a:t>： </a:t>
            </a:r>
            <a:r>
              <a:rPr lang="en-US" altLang="zh-CN" sz="2400" dirty="0">
                <a:latin typeface="+mj-ea"/>
                <a:ea typeface="+mj-ea"/>
              </a:rPr>
              <a:t>Are we building the right product? </a:t>
            </a:r>
            <a:r>
              <a:rPr lang="zh-CN" altLang="en-US" sz="2400" dirty="0">
                <a:latin typeface="+mj-ea"/>
                <a:ea typeface="+mj-ea"/>
              </a:rPr>
              <a:t>是否构造了正是用户所需要的软件？</a:t>
            </a:r>
            <a:endParaRPr lang="en-US" altLang="zh-CN" sz="2400" dirty="0">
              <a:latin typeface="+mj-ea"/>
              <a:ea typeface="+mj-ea"/>
            </a:endParaRPr>
          </a:p>
          <a:p>
            <a:pPr defTabSz="914400">
              <a:lnSpc>
                <a:spcPct val="130000"/>
              </a:lnSpc>
              <a:buClr>
                <a:schemeClr val="accent1"/>
              </a:buClr>
              <a:buSzPct val="75000"/>
              <a:tabLst>
                <a:tab pos="571500" algn="l"/>
              </a:tabLst>
            </a:pPr>
            <a:r>
              <a:rPr lang="en-US" altLang="zh-CN" sz="2400" dirty="0">
                <a:latin typeface="+mj-ea"/>
                <a:ea typeface="+mj-ea"/>
              </a:rPr>
              <a:t>  </a:t>
            </a:r>
            <a:r>
              <a:rPr lang="zh-CN" altLang="en-US" sz="2400" dirty="0">
                <a:latin typeface="+mj-ea"/>
                <a:ea typeface="+mj-ea"/>
              </a:rPr>
              <a:t>即是否正在做正确的事。</a:t>
            </a:r>
            <a:r>
              <a:rPr lang="zh-CN" altLang="en-US" sz="2400" i="1" dirty="0">
                <a:latin typeface="+mj-ea"/>
                <a:ea typeface="+mj-ea"/>
              </a:rPr>
              <a:t>验证产品所实现的功能是否满足</a:t>
            </a:r>
            <a:r>
              <a:rPr lang="zh-CN" altLang="en-US" sz="2400" i="1" dirty="0">
                <a:solidFill>
                  <a:srgbClr val="FF0000"/>
                </a:solidFill>
                <a:latin typeface="+mj-ea"/>
                <a:ea typeface="+mj-ea"/>
              </a:rPr>
              <a:t>用户的需求</a:t>
            </a:r>
            <a:r>
              <a:rPr lang="zh-CN" altLang="en-US" sz="2400" i="1" dirty="0">
                <a:latin typeface="+mj-ea"/>
                <a:ea typeface="+mj-ea"/>
              </a:rPr>
              <a:t>。</a:t>
            </a:r>
          </a:p>
        </p:txBody>
      </p:sp>
    </p:spTree>
    <p:extLst>
      <p:ext uri="{BB962C8B-B14F-4D97-AF65-F5344CB8AC3E}">
        <p14:creationId xmlns:p14="http://schemas.microsoft.com/office/powerpoint/2010/main" val="22603708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 name="标题 1">
            <a:extLst>
              <a:ext uri="{FF2B5EF4-FFF2-40B4-BE49-F238E27FC236}">
                <a16:creationId xmlns:a16="http://schemas.microsoft.com/office/drawing/2014/main" id="{27A2E6BA-2B6F-4B87-8A4B-40707B4F2D7A}"/>
              </a:ext>
            </a:extLst>
          </p:cNvPr>
          <p:cNvSpPr txBox="1"/>
          <p:nvPr/>
        </p:nvSpPr>
        <p:spPr>
          <a:xfrm>
            <a:off x="0" y="9427"/>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 5.</a:t>
            </a:r>
            <a:r>
              <a:rPr lang="zh-CN" altLang="en-US"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软件测试之质量</a:t>
            </a:r>
            <a:endParaRPr lang="zh-CN" altLang="en-US" sz="4400" dirty="0">
              <a:solidFill>
                <a:schemeClr val="accent2"/>
              </a:solidFill>
              <a:latin typeface="隶书" panose="02010509060101010101" pitchFamily="49" charset="-122"/>
              <a:ea typeface="隶书" panose="02010509060101010101" pitchFamily="49" charset="-122"/>
            </a:endParaRPr>
          </a:p>
        </p:txBody>
      </p:sp>
      <p:sp>
        <p:nvSpPr>
          <p:cNvPr id="6" name="文本占位符 1776642">
            <a:extLst>
              <a:ext uri="{FF2B5EF4-FFF2-40B4-BE49-F238E27FC236}">
                <a16:creationId xmlns:a16="http://schemas.microsoft.com/office/drawing/2014/main" id="{7E2B28E0-8734-4C77-B971-FB7596AB65DF}"/>
              </a:ext>
            </a:extLst>
          </p:cNvPr>
          <p:cNvSpPr>
            <a:spLocks noGrp="1"/>
          </p:cNvSpPr>
          <p:nvPr/>
        </p:nvSpPr>
        <p:spPr>
          <a:xfrm>
            <a:off x="423028" y="1011915"/>
            <a:ext cx="8035074" cy="561467"/>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pPr marL="457200" indent="-457200">
              <a:buClr>
                <a:srgbClr val="0000FF"/>
              </a:buClr>
              <a:buSzTx/>
              <a:buFont typeface="Wingdings" panose="05000000000000000000" pitchFamily="2" charset="2"/>
              <a:buChar char="§"/>
            </a:pPr>
            <a:r>
              <a:rPr lang="zh-CN" altLang="en-US" sz="3600" i="0" dirty="0">
                <a:solidFill>
                  <a:srgbClr val="0000FF"/>
                </a:solidFill>
                <a:latin typeface="+mj-ea"/>
                <a:ea typeface="+mj-ea"/>
              </a:rPr>
              <a:t>测试用例设计方法的综合运用</a:t>
            </a:r>
            <a:endParaRPr lang="en-US" altLang="zh-CN" sz="3600" i="0" dirty="0">
              <a:solidFill>
                <a:srgbClr val="0000FF"/>
              </a:solidFill>
              <a:latin typeface="+mj-ea"/>
              <a:ea typeface="+mj-ea"/>
            </a:endParaRPr>
          </a:p>
        </p:txBody>
      </p:sp>
      <p:sp>
        <p:nvSpPr>
          <p:cNvPr id="8" name="文本占位符 198658">
            <a:extLst>
              <a:ext uri="{FF2B5EF4-FFF2-40B4-BE49-F238E27FC236}">
                <a16:creationId xmlns:a16="http://schemas.microsoft.com/office/drawing/2014/main" id="{83B23890-C8CB-4742-8127-3B2E97943E7C}"/>
              </a:ext>
            </a:extLst>
          </p:cNvPr>
          <p:cNvSpPr>
            <a:spLocks noGrp="1"/>
          </p:cNvSpPr>
          <p:nvPr/>
        </p:nvSpPr>
        <p:spPr>
          <a:xfrm>
            <a:off x="685703" y="1696874"/>
            <a:ext cx="7772400" cy="2271812"/>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pPr marL="0" indent="0">
              <a:buClr>
                <a:schemeClr val="folHlink"/>
              </a:buClr>
              <a:buSzPct val="90000"/>
              <a:buChar char="n"/>
            </a:pPr>
            <a:r>
              <a:rPr lang="en-US" altLang="zh-CN" sz="2400" i="0" dirty="0">
                <a:latin typeface="+mj-ea"/>
                <a:ea typeface="+mj-ea"/>
              </a:rPr>
              <a:t> </a:t>
            </a:r>
            <a:r>
              <a:rPr lang="zh-CN" altLang="en-US" sz="2400" i="0" dirty="0">
                <a:latin typeface="+mj-ea"/>
                <a:ea typeface="+mj-ea"/>
              </a:rPr>
              <a:t>白盒设计方法又分为逻辑覆盖法和基本路径覆盖法，或者分为语句覆盖、判定覆盖、条件覆盖方法</a:t>
            </a:r>
          </a:p>
          <a:p>
            <a:pPr marL="0" indent="0"/>
            <a:endParaRPr lang="zh-CN" altLang="en-US" sz="2400" i="0" dirty="0">
              <a:latin typeface="+mj-ea"/>
              <a:ea typeface="+mj-ea"/>
            </a:endParaRPr>
          </a:p>
          <a:p>
            <a:pPr marL="0" indent="0">
              <a:buClr>
                <a:schemeClr val="folHlink"/>
              </a:buClr>
              <a:buSzPct val="90000"/>
              <a:buChar char="n"/>
            </a:pPr>
            <a:r>
              <a:rPr lang="zh-CN" altLang="en-US" sz="2400" i="0" dirty="0">
                <a:latin typeface="+mj-ea"/>
                <a:ea typeface="+mj-ea"/>
              </a:rPr>
              <a:t> 黑盒设计方法分为等价类划分法、边界值划分法、错误推测法、因果图法等。</a:t>
            </a:r>
          </a:p>
        </p:txBody>
      </p:sp>
      <p:sp>
        <p:nvSpPr>
          <p:cNvPr id="2" name="矩形 1">
            <a:extLst>
              <a:ext uri="{FF2B5EF4-FFF2-40B4-BE49-F238E27FC236}">
                <a16:creationId xmlns:a16="http://schemas.microsoft.com/office/drawing/2014/main" id="{FDEE37E7-6841-4C1F-A237-6AE797066ABE}"/>
              </a:ext>
            </a:extLst>
          </p:cNvPr>
          <p:cNvSpPr/>
          <p:nvPr/>
        </p:nvSpPr>
        <p:spPr>
          <a:xfrm>
            <a:off x="1190674" y="4365022"/>
            <a:ext cx="6499783" cy="1200329"/>
          </a:xfrm>
          <a:prstGeom prst="rect">
            <a:avLst/>
          </a:prstGeom>
          <a:solidFill>
            <a:srgbClr val="CCFFFF"/>
          </a:solidFill>
        </p:spPr>
        <p:txBody>
          <a:bodyPr wrap="square">
            <a:spAutoFit/>
          </a:bodyPr>
          <a:lstStyle/>
          <a:p>
            <a:r>
              <a:rPr lang="zh-CN" altLang="en-US" sz="2400" dirty="0">
                <a:latin typeface="+mj-ea"/>
                <a:ea typeface="+mj-ea"/>
              </a:rPr>
              <a:t>在实际测试用例设计过程中，不仅根据需要、场合单独使用这些方法，常常综合运用多个方法，使测试用例的设计更为有效。 </a:t>
            </a:r>
          </a:p>
        </p:txBody>
      </p:sp>
    </p:spTree>
    <p:extLst>
      <p:ext uri="{BB962C8B-B14F-4D97-AF65-F5344CB8AC3E}">
        <p14:creationId xmlns:p14="http://schemas.microsoft.com/office/powerpoint/2010/main" val="39713851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p:txBody>
          <a:bodyPr vert="horz" wrap="square" lIns="91440" tIns="45720" rIns="91440" bIns="45720" anchor="ctr"/>
          <a:lstStyle/>
          <a:p>
            <a:pPr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099" name="Rectangle 3"/>
          <p:cNvSpPr>
            <a:spLocks noGrp="1"/>
          </p:cNvSpPr>
          <p:nvPr/>
        </p:nvSpPr>
        <p:spPr>
          <a:xfrm>
            <a:off x="1522396" y="1427539"/>
            <a:ext cx="6282998" cy="4275678"/>
          </a:xfrm>
          <a:prstGeom prst="rect">
            <a:avLst/>
          </a:prstGeom>
          <a:noFill/>
          <a:ln w="9525">
            <a:noFill/>
          </a:ln>
        </p:spPr>
        <p:txBody>
          <a:bodyPr/>
          <a:lstStyle/>
          <a:p>
            <a:pPr marL="85725" indent="-85725" algn="l" defTabSz="0" eaLnBrk="1" hangingPunct="1">
              <a:spcBef>
                <a:spcPct val="20000"/>
              </a:spcBef>
              <a:buClr>
                <a:schemeClr val="accent2"/>
              </a:buClr>
              <a:buSzPct val="80000"/>
              <a:buFont typeface="Wingdings" panose="05000000000000000000" pitchFamily="2" charset="2"/>
            </a:pPr>
            <a:r>
              <a:rPr lang="zh-CN" altLang="en-US"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1.软件评审</a:t>
            </a:r>
          </a:p>
          <a:p>
            <a:pPr marL="85725" indent="-85725" algn="l" defTabSz="0" eaLnBrk="1" hangingPunct="1">
              <a:spcBef>
                <a:spcPct val="20000"/>
              </a:spcBef>
              <a:buClr>
                <a:schemeClr val="accent2"/>
              </a:buClr>
              <a:buSzPct val="80000"/>
              <a:buFont typeface="Wingdings" panose="05000000000000000000" pitchFamily="2" charset="2"/>
            </a:pPr>
            <a:r>
              <a:rPr lang="zh-CN" altLang="en-US"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2.高质量的软件需求分析</a:t>
            </a:r>
          </a:p>
          <a:p>
            <a:pPr marL="85725" indent="-85725" algn="l" defTabSz="0" eaLnBrk="1" hangingPunct="1">
              <a:spcBef>
                <a:spcPct val="20000"/>
              </a:spcBef>
              <a:buClr>
                <a:schemeClr val="accent2"/>
              </a:buClr>
              <a:buSzPct val="80000"/>
              <a:buFont typeface="Wingdings" panose="05000000000000000000" pitchFamily="2" charset="2"/>
            </a:pPr>
            <a:r>
              <a:rPr lang="zh-CN" altLang="en-US"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3.提高软件设计质量</a:t>
            </a:r>
          </a:p>
          <a:p>
            <a:pPr marL="85725" indent="-85725" algn="l" defTabSz="0" eaLnBrk="1" hangingPunct="1">
              <a:spcBef>
                <a:spcPct val="20000"/>
              </a:spcBef>
              <a:buClr>
                <a:schemeClr val="accent2"/>
              </a:buClr>
              <a:buSzPct val="80000"/>
              <a:buFont typeface="Arial" panose="020B0604020202020204" pitchFamily="34" charset="0"/>
            </a:pPr>
            <a:r>
              <a:rPr lang="zh-CN" altLang="en-US"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4.高质量编程  </a:t>
            </a:r>
            <a:endParaRPr lang="en-US" altLang="zh-CN" sz="3200" dirty="0">
              <a:solidFill>
                <a:schemeClr val="accent2"/>
              </a:solidFill>
              <a:latin typeface="隶书" panose="02010509060101010101" pitchFamily="49" charset="-122"/>
              <a:ea typeface="隶书" panose="02010509060101010101" pitchFamily="49" charset="-122"/>
              <a:sym typeface="宋体" panose="02010600030101010101" pitchFamily="2" charset="-122"/>
            </a:endParaRPr>
          </a:p>
          <a:p>
            <a:pPr marL="85725" indent="-85725" algn="l" defTabSz="0" eaLnBrk="1" hangingPunct="1">
              <a:spcBef>
                <a:spcPct val="20000"/>
              </a:spcBef>
              <a:buClr>
                <a:schemeClr val="accent2"/>
              </a:buClr>
              <a:buSzPct val="80000"/>
              <a:buFont typeface="Arial" panose="020B0604020202020204" pitchFamily="34" charset="0"/>
            </a:pPr>
            <a:r>
              <a:rPr lang="zh-CN" altLang="en-US" sz="3200" dirty="0">
                <a:solidFill>
                  <a:schemeClr val="accent2"/>
                </a:solidFill>
                <a:latin typeface="隶书" panose="02010509060101010101" pitchFamily="49" charset="-122"/>
                <a:ea typeface="隶书" panose="02010509060101010101" pitchFamily="49" charset="-122"/>
                <a:sym typeface="宋体" panose="02010600030101010101" pitchFamily="2" charset="-122"/>
              </a:rPr>
              <a:t>5.软件测试之质量</a:t>
            </a:r>
          </a:p>
          <a:p>
            <a:pPr marL="85725" indent="-85725" algn="l" defTabSz="0" eaLnBrk="1" hangingPunct="1">
              <a:spcBef>
                <a:spcPct val="20000"/>
              </a:spcBef>
              <a:buClr>
                <a:schemeClr val="accent2"/>
              </a:buClr>
              <a:buSzPct val="80000"/>
              <a:buFont typeface="Arial" panose="020B0604020202020204" pitchFamily="34" charset="0"/>
            </a:pPr>
            <a:r>
              <a:rPr lang="en-US" altLang="zh-CN" sz="3200" dirty="0">
                <a:solidFill>
                  <a:srgbClr val="FF0000"/>
                </a:solidFill>
                <a:latin typeface="隶书" panose="02010509060101010101" pitchFamily="49" charset="-122"/>
                <a:ea typeface="隶书" panose="02010509060101010101" pitchFamily="49" charset="-122"/>
                <a:sym typeface="宋体" panose="02010600030101010101" pitchFamily="2" charset="-122"/>
              </a:rPr>
              <a:t>6.</a:t>
            </a:r>
            <a:r>
              <a:rPr lang="zh-CN" altLang="en-US" sz="3200" dirty="0">
                <a:solidFill>
                  <a:srgbClr val="FF0000"/>
                </a:solidFill>
                <a:latin typeface="隶书" panose="02010509060101010101" pitchFamily="49" charset="-122"/>
                <a:ea typeface="隶书" panose="02010509060101010101" pitchFamily="49" charset="-122"/>
                <a:sym typeface="宋体" panose="02010600030101010101" pitchFamily="2" charset="-122"/>
              </a:rPr>
              <a:t>全面质量管理</a:t>
            </a:r>
          </a:p>
        </p:txBody>
      </p:sp>
      <p:sp>
        <p:nvSpPr>
          <p:cNvPr id="4" name="标题 1">
            <a:extLst>
              <a:ext uri="{FF2B5EF4-FFF2-40B4-BE49-F238E27FC236}">
                <a16:creationId xmlns:a16="http://schemas.microsoft.com/office/drawing/2014/main" id="{22C42321-2569-4573-9501-13AABBB47ADB}"/>
              </a:ext>
            </a:extLst>
          </p:cNvPr>
          <p:cNvSpPr txBox="1"/>
          <p:nvPr/>
        </p:nvSpPr>
        <p:spPr>
          <a:xfrm>
            <a:off x="211992" y="28280"/>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eaLnBrk="1" hangingPunct="1">
              <a:buFontTx/>
            </a:pPr>
            <a:r>
              <a:rPr lang="zh-CN" altLang="en-US" sz="4400" dirty="0">
                <a:latin typeface="隶书" panose="02010509060101010101" pitchFamily="49" charset="-122"/>
              </a:rPr>
              <a:t>主要内容</a:t>
            </a:r>
            <a:endParaRPr lang="zh-CN" altLang="en-US" sz="4400" b="0" kern="0" dirty="0"/>
          </a:p>
        </p:txBody>
      </p:sp>
    </p:spTree>
    <p:extLst>
      <p:ext uri="{BB962C8B-B14F-4D97-AF65-F5344CB8AC3E}">
        <p14:creationId xmlns:p14="http://schemas.microsoft.com/office/powerpoint/2010/main" val="8457094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sym typeface="+mn-ea"/>
              </a:rPr>
            </a:br>
            <a:endParaRPr lang="zh-CN" altLang="en-US" sz="4400" b="1" dirty="0">
              <a:latin typeface="隶书" panose="02010509060101010101" pitchFamily="49" charset="-122"/>
              <a:sym typeface="+mn-ea"/>
            </a:endParaRPr>
          </a:p>
        </p:txBody>
      </p:sp>
      <p:sp>
        <p:nvSpPr>
          <p:cNvPr id="4" name="标题 1">
            <a:extLst>
              <a:ext uri="{FF2B5EF4-FFF2-40B4-BE49-F238E27FC236}">
                <a16:creationId xmlns:a16="http://schemas.microsoft.com/office/drawing/2014/main" id="{EC2EA97B-DBB5-4450-91E2-4E3D6EEF8FB2}"/>
              </a:ext>
            </a:extLst>
          </p:cNvPr>
          <p:cNvSpPr txBox="1"/>
          <p:nvPr/>
        </p:nvSpPr>
        <p:spPr>
          <a:xfrm>
            <a:off x="0" y="0"/>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latin typeface="隶书" panose="02010509060101010101" pitchFamily="49" charset="-122"/>
              </a:rPr>
              <a:t>6.</a:t>
            </a:r>
            <a:r>
              <a:rPr lang="zh-CN" altLang="en-US" sz="4400" dirty="0">
                <a:latin typeface="隶书" panose="02010509060101010101" pitchFamily="49" charset="-122"/>
                <a:sym typeface="宋体" panose="02010600030101010101" pitchFamily="2" charset="-122"/>
              </a:rPr>
              <a:t>全面质量管理</a:t>
            </a:r>
            <a:endParaRPr lang="zh-CN" altLang="en-US" sz="4400" b="0" kern="0" dirty="0"/>
          </a:p>
        </p:txBody>
      </p:sp>
      <p:sp>
        <p:nvSpPr>
          <p:cNvPr id="5" name="文本占位符 149506">
            <a:extLst>
              <a:ext uri="{FF2B5EF4-FFF2-40B4-BE49-F238E27FC236}">
                <a16:creationId xmlns:a16="http://schemas.microsoft.com/office/drawing/2014/main" id="{E85EF185-4730-417C-A4AE-7B5AD0587500}"/>
              </a:ext>
            </a:extLst>
          </p:cNvPr>
          <p:cNvSpPr>
            <a:spLocks noGrp="1"/>
          </p:cNvSpPr>
          <p:nvPr/>
        </p:nvSpPr>
        <p:spPr>
          <a:xfrm>
            <a:off x="625703" y="1337820"/>
            <a:ext cx="8084663" cy="41203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r>
              <a:rPr lang="en-US" altLang="zh-CN" sz="3200" i="0" dirty="0">
                <a:latin typeface="+mj-ea"/>
                <a:ea typeface="+mj-ea"/>
              </a:rPr>
              <a:t>  </a:t>
            </a:r>
            <a:r>
              <a:rPr lang="en-US" altLang="zh-CN" sz="3200" i="0" dirty="0">
                <a:solidFill>
                  <a:srgbClr val="0000FF"/>
                </a:solidFill>
                <a:latin typeface="+mj-ea"/>
                <a:ea typeface="+mj-ea"/>
              </a:rPr>
              <a:t>TQM</a:t>
            </a:r>
            <a:r>
              <a:rPr lang="zh-CN" altLang="en-US" sz="3200" i="0" dirty="0">
                <a:solidFill>
                  <a:srgbClr val="0000FF"/>
                </a:solidFill>
                <a:latin typeface="+mj-ea"/>
                <a:ea typeface="+mj-ea"/>
              </a:rPr>
              <a:t>（</a:t>
            </a:r>
            <a:r>
              <a:rPr lang="en-US" altLang="zh-CN" sz="3200" i="0" dirty="0">
                <a:solidFill>
                  <a:srgbClr val="0000FF"/>
                </a:solidFill>
                <a:latin typeface="+mj-ea"/>
                <a:ea typeface="+mj-ea"/>
              </a:rPr>
              <a:t>Total Quality Management</a:t>
            </a:r>
            <a:r>
              <a:rPr lang="zh-CN" altLang="en-US" sz="3200" i="0" dirty="0">
                <a:solidFill>
                  <a:srgbClr val="0000FF"/>
                </a:solidFill>
                <a:latin typeface="+mj-ea"/>
                <a:ea typeface="+mj-ea"/>
              </a:rPr>
              <a:t>）就是全面的、全过程的、全员的和科学的质量管理的指导思想。 </a:t>
            </a:r>
          </a:p>
          <a:p>
            <a:endParaRPr lang="zh-CN" altLang="en-US" sz="4000" i="0" dirty="0">
              <a:latin typeface="+mj-ea"/>
              <a:ea typeface="+mj-ea"/>
            </a:endParaRPr>
          </a:p>
          <a:p>
            <a:r>
              <a:rPr lang="en-US" altLang="zh-CN" i="0" dirty="0">
                <a:latin typeface="+mj-ea"/>
                <a:ea typeface="+mj-ea"/>
              </a:rPr>
              <a:t>“</a:t>
            </a:r>
            <a:r>
              <a:rPr lang="zh-CN" altLang="en-US" i="0" dirty="0">
                <a:latin typeface="+mj-ea"/>
                <a:ea typeface="+mj-ea"/>
              </a:rPr>
              <a:t>一个组织以质量为中心，以全员参与为基础，目的在于通过让顾客满意和本组织所有成员及社会受益而达到长期成功的管理途径。” </a:t>
            </a:r>
          </a:p>
          <a:p>
            <a:endParaRPr lang="zh-CN" altLang="en-US" i="0" dirty="0">
              <a:latin typeface="+mj-ea"/>
              <a:ea typeface="+mj-ea"/>
            </a:endParaRPr>
          </a:p>
          <a:p>
            <a:endParaRPr lang="zh-CN" altLang="en-US" i="0" dirty="0">
              <a:latin typeface="+mj-ea"/>
              <a:ea typeface="+mj-ea"/>
            </a:endParaRPr>
          </a:p>
        </p:txBody>
      </p:sp>
    </p:spTree>
    <p:extLst>
      <p:ext uri="{BB962C8B-B14F-4D97-AF65-F5344CB8AC3E}">
        <p14:creationId xmlns:p14="http://schemas.microsoft.com/office/powerpoint/2010/main" val="25124829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sym typeface="+mn-ea"/>
              </a:rPr>
            </a:br>
            <a:endParaRPr lang="zh-CN" altLang="en-US" sz="4400" b="1" dirty="0">
              <a:latin typeface="隶书" panose="02010509060101010101" pitchFamily="49" charset="-122"/>
              <a:sym typeface="+mn-ea"/>
            </a:endParaRPr>
          </a:p>
        </p:txBody>
      </p:sp>
      <p:sp>
        <p:nvSpPr>
          <p:cNvPr id="4" name="标题 1">
            <a:extLst>
              <a:ext uri="{FF2B5EF4-FFF2-40B4-BE49-F238E27FC236}">
                <a16:creationId xmlns:a16="http://schemas.microsoft.com/office/drawing/2014/main" id="{EC2EA97B-DBB5-4450-91E2-4E3D6EEF8FB2}"/>
              </a:ext>
            </a:extLst>
          </p:cNvPr>
          <p:cNvSpPr txBox="1"/>
          <p:nvPr/>
        </p:nvSpPr>
        <p:spPr>
          <a:xfrm>
            <a:off x="0" y="0"/>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latin typeface="隶书" panose="02010509060101010101" pitchFamily="49" charset="-122"/>
              </a:rPr>
              <a:t>6.</a:t>
            </a:r>
            <a:r>
              <a:rPr lang="zh-CN" altLang="en-US" sz="4400" dirty="0">
                <a:latin typeface="隶书" panose="02010509060101010101" pitchFamily="49" charset="-122"/>
                <a:sym typeface="宋体" panose="02010600030101010101" pitchFamily="2" charset="-122"/>
              </a:rPr>
              <a:t>全面质量管理体系</a:t>
            </a:r>
            <a:endParaRPr lang="zh-CN" altLang="en-US" sz="4400" b="0" kern="0" dirty="0"/>
          </a:p>
        </p:txBody>
      </p:sp>
      <p:sp>
        <p:nvSpPr>
          <p:cNvPr id="6" name="前凸带形 135173">
            <a:extLst>
              <a:ext uri="{FF2B5EF4-FFF2-40B4-BE49-F238E27FC236}">
                <a16:creationId xmlns:a16="http://schemas.microsoft.com/office/drawing/2014/main" id="{392DAD4C-AEBB-424E-B68C-F55EB6D84ACD}"/>
              </a:ext>
            </a:extLst>
          </p:cNvPr>
          <p:cNvSpPr/>
          <p:nvPr/>
        </p:nvSpPr>
        <p:spPr>
          <a:xfrm>
            <a:off x="361626" y="4702836"/>
            <a:ext cx="7874000" cy="1094661"/>
          </a:xfrm>
          <a:prstGeom prst="ribbon">
            <a:avLst>
              <a:gd name="adj1" fmla="val 12500"/>
              <a:gd name="adj2" fmla="val 50000"/>
            </a:avLst>
          </a:prstGeom>
          <a:solidFill>
            <a:schemeClr val="accent1"/>
          </a:solidFill>
          <a:ln w="12700" cap="flat" cmpd="sng">
            <a:solidFill>
              <a:schemeClr val="tx1"/>
            </a:solidFill>
            <a:prstDash val="solid"/>
            <a:headEnd type="none" w="med" len="med"/>
            <a:tailEnd type="none" w="med" len="med"/>
          </a:ln>
        </p:spPr>
        <p:txBody>
          <a:bodyPr lIns="86118" tIns="43059" rIns="86118" bIns="43059" anchor="ctr">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ctr" defTabSz="717550"/>
            <a:r>
              <a:rPr lang="en-US" altLang="zh-CN" sz="1900" b="1">
                <a:latin typeface="楷体" panose="02010609060101010101" pitchFamily="49" charset="-122"/>
                <a:ea typeface="楷体" panose="02010609060101010101" pitchFamily="49" charset="-122"/>
              </a:rPr>
              <a:t>Total Quality Management</a:t>
            </a:r>
          </a:p>
          <a:p>
            <a:pPr algn="ctr" defTabSz="717550"/>
            <a:r>
              <a:rPr lang="zh-CN" altLang="en-US" sz="1900" b="1" dirty="0">
                <a:latin typeface="楷体" panose="02010609060101010101" pitchFamily="49" charset="-122"/>
                <a:ea typeface="楷体" panose="02010609060101010101" pitchFamily="49" charset="-122"/>
              </a:rPr>
              <a:t>以顾客为中心 全员参与 持续改进 服务全社会 </a:t>
            </a:r>
            <a:endParaRPr lang="zh-CN" altLang="en-US" sz="1900" b="1">
              <a:latin typeface="楷体" panose="02010609060101010101" pitchFamily="49" charset="-122"/>
              <a:ea typeface="楷体" panose="02010609060101010101" pitchFamily="49" charset="-122"/>
            </a:endParaRPr>
          </a:p>
        </p:txBody>
      </p:sp>
      <p:sp>
        <p:nvSpPr>
          <p:cNvPr id="7" name="矩形 6">
            <a:extLst>
              <a:ext uri="{FF2B5EF4-FFF2-40B4-BE49-F238E27FC236}">
                <a16:creationId xmlns:a16="http://schemas.microsoft.com/office/drawing/2014/main" id="{54C903A0-4863-43E5-8D55-C35A1F764F7F}"/>
              </a:ext>
            </a:extLst>
          </p:cNvPr>
          <p:cNvSpPr/>
          <p:nvPr/>
        </p:nvSpPr>
        <p:spPr>
          <a:xfrm>
            <a:off x="1290314" y="3986516"/>
            <a:ext cx="6303962" cy="403225"/>
          </a:xfrm>
          <a:prstGeom prst="rect">
            <a:avLst/>
          </a:prstGeom>
          <a:solidFill>
            <a:srgbClr val="CCFFFF"/>
          </a:solidFill>
          <a:ln w="12700" cap="flat" cmpd="sng">
            <a:solidFill>
              <a:schemeClr val="tx1"/>
            </a:solidFill>
            <a:prstDash val="solid"/>
            <a:miter/>
            <a:headEnd type="none" w="med" len="med"/>
            <a:tailEnd type="none" w="med" len="med"/>
          </a:ln>
        </p:spPr>
        <p:txBody>
          <a:bodyPr lIns="86118" tIns="43059" rIns="86118" bIns="43059" anchor="ctr">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ctr" defTabSz="717550"/>
            <a:r>
              <a:rPr lang="en-US" altLang="zh-CN" sz="2000" dirty="0">
                <a:latin typeface="楷体" panose="02010609060101010101" pitchFamily="49" charset="-122"/>
                <a:ea typeface="楷体" panose="02010609060101010101" pitchFamily="49" charset="-122"/>
              </a:rPr>
              <a:t>TCS</a:t>
            </a:r>
            <a:r>
              <a:rPr lang="zh-CN" altLang="en-US" sz="2000" dirty="0">
                <a:latin typeface="楷体" panose="02010609060101010101" pitchFamily="49" charset="-122"/>
                <a:ea typeface="楷体" panose="02010609060101010101" pitchFamily="49" charset="-122"/>
              </a:rPr>
              <a:t>、 六西格玛、 运转周期管理、 </a:t>
            </a:r>
            <a:r>
              <a:rPr lang="en-US" altLang="zh-CN" sz="2000" dirty="0">
                <a:latin typeface="楷体" panose="02010609060101010101" pitchFamily="49" charset="-122"/>
                <a:ea typeface="楷体" panose="02010609060101010101" pitchFamily="49" charset="-122"/>
              </a:rPr>
              <a:t>QSR</a:t>
            </a:r>
            <a:r>
              <a:rPr lang="zh-CN" altLang="en-US" sz="2000" dirty="0">
                <a:latin typeface="楷体" panose="02010609060101010101" pitchFamily="49" charset="-122"/>
                <a:ea typeface="楷体" panose="02010609060101010101" pitchFamily="49" charset="-122"/>
              </a:rPr>
              <a:t>、 基准评价</a:t>
            </a:r>
            <a:endParaRPr lang="zh-CN" altLang="zh-CN" sz="2000">
              <a:latin typeface="楷体" panose="02010609060101010101" pitchFamily="49" charset="-122"/>
              <a:ea typeface="楷体" panose="02010609060101010101" pitchFamily="49" charset="-122"/>
            </a:endParaRPr>
          </a:p>
        </p:txBody>
      </p:sp>
      <p:sp>
        <p:nvSpPr>
          <p:cNvPr id="8" name="矩形 7">
            <a:extLst>
              <a:ext uri="{FF2B5EF4-FFF2-40B4-BE49-F238E27FC236}">
                <a16:creationId xmlns:a16="http://schemas.microsoft.com/office/drawing/2014/main" id="{AF5A37B8-9D9D-432D-98E9-C67401CC4FA7}"/>
              </a:ext>
            </a:extLst>
          </p:cNvPr>
          <p:cNvSpPr/>
          <p:nvPr/>
        </p:nvSpPr>
        <p:spPr>
          <a:xfrm>
            <a:off x="2031676" y="2978454"/>
            <a:ext cx="4781550" cy="403225"/>
          </a:xfrm>
          <a:prstGeom prst="rect">
            <a:avLst/>
          </a:prstGeom>
          <a:solidFill>
            <a:schemeClr val="folHlink"/>
          </a:solidFill>
          <a:ln w="12700" cap="flat" cmpd="sng">
            <a:solidFill>
              <a:schemeClr val="tx1"/>
            </a:solidFill>
            <a:prstDash val="solid"/>
            <a:miter/>
            <a:headEnd type="none" w="med" len="med"/>
            <a:tailEnd type="none" w="med" len="med"/>
          </a:ln>
        </p:spPr>
        <p:txBody>
          <a:bodyPr lIns="86118" tIns="43059" rIns="86118" bIns="43059" anchor="ctr">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ctr" defTabSz="717550"/>
            <a:r>
              <a:rPr lang="zh-CN" altLang="en-US" sz="2000" dirty="0">
                <a:latin typeface="楷体" panose="02010609060101010101" pitchFamily="49" charset="-122"/>
                <a:ea typeface="楷体" panose="02010609060101010101" pitchFamily="49" charset="-122"/>
              </a:rPr>
              <a:t>产品</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服务</a:t>
            </a:r>
            <a:endParaRPr lang="zh-CN" altLang="en-US" sz="2000">
              <a:latin typeface="楷体" panose="02010609060101010101" pitchFamily="49" charset="-122"/>
              <a:ea typeface="楷体" panose="02010609060101010101" pitchFamily="49" charset="-122"/>
            </a:endParaRPr>
          </a:p>
        </p:txBody>
      </p:sp>
      <p:sp>
        <p:nvSpPr>
          <p:cNvPr id="9" name="上箭头 135176">
            <a:extLst>
              <a:ext uri="{FF2B5EF4-FFF2-40B4-BE49-F238E27FC236}">
                <a16:creationId xmlns:a16="http://schemas.microsoft.com/office/drawing/2014/main" id="{794D44A7-2F1C-420E-9CE2-C3F204AA5871}"/>
              </a:ext>
            </a:extLst>
          </p:cNvPr>
          <p:cNvSpPr/>
          <p:nvPr/>
        </p:nvSpPr>
        <p:spPr>
          <a:xfrm>
            <a:off x="4089076" y="3443591"/>
            <a:ext cx="381000" cy="533400"/>
          </a:xfrm>
          <a:prstGeom prst="upArrow">
            <a:avLst>
              <a:gd name="adj1" fmla="val 50000"/>
              <a:gd name="adj2" fmla="val 35000"/>
            </a:avLst>
          </a:prstGeom>
          <a:noFill/>
          <a:ln w="12700" cap="flat" cmpd="sng">
            <a:solidFill>
              <a:schemeClr val="tx1"/>
            </a:solidFill>
            <a:prstDash val="solid"/>
            <a:miter/>
            <a:headEnd type="none" w="med" len="med"/>
            <a:tailEnd type="none" w="med" len="med"/>
          </a:ln>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endParaRPr lang="zh-CN" altLang="en-US">
              <a:latin typeface="楷体" panose="02010609060101010101" pitchFamily="49" charset="-122"/>
              <a:ea typeface="楷体" panose="02010609060101010101" pitchFamily="49" charset="-122"/>
            </a:endParaRPr>
          </a:p>
        </p:txBody>
      </p:sp>
      <p:sp>
        <p:nvSpPr>
          <p:cNvPr id="10" name="椭圆 9">
            <a:extLst>
              <a:ext uri="{FF2B5EF4-FFF2-40B4-BE49-F238E27FC236}">
                <a16:creationId xmlns:a16="http://schemas.microsoft.com/office/drawing/2014/main" id="{C6847F79-F172-40EC-9D36-1506030C283A}"/>
              </a:ext>
            </a:extLst>
          </p:cNvPr>
          <p:cNvSpPr/>
          <p:nvPr/>
        </p:nvSpPr>
        <p:spPr>
          <a:xfrm>
            <a:off x="2033264" y="1854284"/>
            <a:ext cx="949325" cy="987865"/>
          </a:xfrm>
          <a:prstGeom prst="ellipse">
            <a:avLst/>
          </a:prstGeom>
          <a:solidFill>
            <a:srgbClr val="FFFF99"/>
          </a:solidFill>
          <a:ln w="12700" cap="flat" cmpd="sng">
            <a:solidFill>
              <a:srgbClr val="993300"/>
            </a:solidFill>
            <a:prstDash val="solid"/>
            <a:headEnd type="none" w="med" len="med"/>
            <a:tailEnd type="none" w="med" len="med"/>
          </a:ln>
        </p:spPr>
        <p:txBody>
          <a:bodyPr lIns="86118" tIns="43059" rIns="86118" bIns="43059" anchor="ctr">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ctr" defTabSz="717550"/>
            <a:r>
              <a:rPr lang="zh-CN" altLang="en-US" sz="2000" dirty="0">
                <a:latin typeface="楷体" panose="02010609060101010101" pitchFamily="49" charset="-122"/>
                <a:ea typeface="楷体" panose="02010609060101010101" pitchFamily="49" charset="-122"/>
              </a:rPr>
              <a:t>质量</a:t>
            </a:r>
            <a:endParaRPr lang="zh-CN" altLang="en-US" sz="2000">
              <a:latin typeface="楷体" panose="02010609060101010101" pitchFamily="49" charset="-122"/>
              <a:ea typeface="楷体" panose="02010609060101010101" pitchFamily="49" charset="-122"/>
            </a:endParaRPr>
          </a:p>
        </p:txBody>
      </p:sp>
      <p:sp>
        <p:nvSpPr>
          <p:cNvPr id="11" name="椭圆 10">
            <a:extLst>
              <a:ext uri="{FF2B5EF4-FFF2-40B4-BE49-F238E27FC236}">
                <a16:creationId xmlns:a16="http://schemas.microsoft.com/office/drawing/2014/main" id="{72ACA12D-CEDC-4DB0-9DC6-FB614099511A}"/>
              </a:ext>
            </a:extLst>
          </p:cNvPr>
          <p:cNvSpPr/>
          <p:nvPr/>
        </p:nvSpPr>
        <p:spPr>
          <a:xfrm>
            <a:off x="3620764" y="2070680"/>
            <a:ext cx="1325562" cy="555073"/>
          </a:xfrm>
          <a:prstGeom prst="ellipse">
            <a:avLst/>
          </a:prstGeom>
          <a:solidFill>
            <a:srgbClr val="FFFF99"/>
          </a:solidFill>
          <a:ln w="12700" cap="flat" cmpd="sng">
            <a:solidFill>
              <a:srgbClr val="993300"/>
            </a:solidFill>
            <a:prstDash val="solid"/>
            <a:headEnd type="none" w="med" len="med"/>
            <a:tailEnd type="none" w="med" len="med"/>
          </a:ln>
        </p:spPr>
        <p:txBody>
          <a:bodyPr lIns="86118" tIns="43059" rIns="86118" bIns="43059" anchor="ctr">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ctr" defTabSz="717550"/>
            <a:r>
              <a:rPr lang="zh-CN" altLang="en-US" sz="2000" dirty="0">
                <a:latin typeface="楷体" panose="02010609060101010101" pitchFamily="49" charset="-122"/>
                <a:ea typeface="楷体" panose="02010609060101010101" pitchFamily="49" charset="-122"/>
              </a:rPr>
              <a:t>交货期</a:t>
            </a:r>
            <a:endParaRPr lang="zh-CN" altLang="en-US" sz="2000">
              <a:latin typeface="楷体" panose="02010609060101010101" pitchFamily="49" charset="-122"/>
              <a:ea typeface="楷体" panose="02010609060101010101" pitchFamily="49" charset="-122"/>
            </a:endParaRPr>
          </a:p>
        </p:txBody>
      </p:sp>
      <p:sp>
        <p:nvSpPr>
          <p:cNvPr id="12" name="椭圆 11">
            <a:extLst>
              <a:ext uri="{FF2B5EF4-FFF2-40B4-BE49-F238E27FC236}">
                <a16:creationId xmlns:a16="http://schemas.microsoft.com/office/drawing/2014/main" id="{04AE9698-B27F-4B32-B3F0-7DF0BDD2E58B}"/>
              </a:ext>
            </a:extLst>
          </p:cNvPr>
          <p:cNvSpPr/>
          <p:nvPr/>
        </p:nvSpPr>
        <p:spPr>
          <a:xfrm>
            <a:off x="5614664" y="1854284"/>
            <a:ext cx="949325" cy="987865"/>
          </a:xfrm>
          <a:prstGeom prst="ellipse">
            <a:avLst/>
          </a:prstGeom>
          <a:solidFill>
            <a:srgbClr val="FFFF99"/>
          </a:solidFill>
          <a:ln w="12700" cap="flat" cmpd="sng">
            <a:solidFill>
              <a:srgbClr val="993300"/>
            </a:solidFill>
            <a:prstDash val="solid"/>
            <a:headEnd type="none" w="med" len="med"/>
            <a:tailEnd type="none" w="med" len="med"/>
          </a:ln>
        </p:spPr>
        <p:txBody>
          <a:bodyPr lIns="86118" tIns="43059" rIns="86118" bIns="43059" anchor="ctr">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ctr" defTabSz="717550"/>
            <a:r>
              <a:rPr lang="zh-CN" altLang="en-US" sz="2000" dirty="0">
                <a:latin typeface="楷体" panose="02010609060101010101" pitchFamily="49" charset="-122"/>
                <a:ea typeface="楷体" panose="02010609060101010101" pitchFamily="49" charset="-122"/>
              </a:rPr>
              <a:t>成本</a:t>
            </a:r>
            <a:endParaRPr lang="zh-CN" altLang="en-US" sz="2000">
              <a:latin typeface="楷体" panose="02010609060101010101" pitchFamily="49" charset="-122"/>
              <a:ea typeface="楷体" panose="02010609060101010101" pitchFamily="49" charset="-122"/>
            </a:endParaRPr>
          </a:p>
        </p:txBody>
      </p:sp>
      <p:sp>
        <p:nvSpPr>
          <p:cNvPr id="13" name="上箭头 135180">
            <a:extLst>
              <a:ext uri="{FF2B5EF4-FFF2-40B4-BE49-F238E27FC236}">
                <a16:creationId xmlns:a16="http://schemas.microsoft.com/office/drawing/2014/main" id="{BE244A92-468D-4053-A078-F81814C5B149}"/>
              </a:ext>
            </a:extLst>
          </p:cNvPr>
          <p:cNvSpPr/>
          <p:nvPr/>
        </p:nvSpPr>
        <p:spPr>
          <a:xfrm>
            <a:off x="2303139" y="2619679"/>
            <a:ext cx="285750" cy="338137"/>
          </a:xfrm>
          <a:prstGeom prst="upArrow">
            <a:avLst>
              <a:gd name="adj1" fmla="val 50000"/>
              <a:gd name="adj2" fmla="val 29583"/>
            </a:avLst>
          </a:prstGeom>
          <a:noFill/>
          <a:ln w="12700" cap="flat" cmpd="sng">
            <a:solidFill>
              <a:schemeClr val="tx1"/>
            </a:solidFill>
            <a:prstDash val="solid"/>
            <a:miter/>
            <a:headEnd type="none" w="med" len="med"/>
            <a:tailEnd type="none" w="med" len="med"/>
          </a:ln>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endParaRPr lang="zh-CN" altLang="en-US">
              <a:latin typeface="楷体" panose="02010609060101010101" pitchFamily="49" charset="-122"/>
              <a:ea typeface="楷体" panose="02010609060101010101" pitchFamily="49" charset="-122"/>
            </a:endParaRPr>
          </a:p>
        </p:txBody>
      </p:sp>
      <p:sp>
        <p:nvSpPr>
          <p:cNvPr id="14" name="上箭头 135181">
            <a:extLst>
              <a:ext uri="{FF2B5EF4-FFF2-40B4-BE49-F238E27FC236}">
                <a16:creationId xmlns:a16="http://schemas.microsoft.com/office/drawing/2014/main" id="{D89989F5-BCFD-4C17-AF4B-701384DBABD6}"/>
              </a:ext>
            </a:extLst>
          </p:cNvPr>
          <p:cNvSpPr/>
          <p:nvPr/>
        </p:nvSpPr>
        <p:spPr>
          <a:xfrm>
            <a:off x="4117651" y="2619679"/>
            <a:ext cx="285750" cy="338137"/>
          </a:xfrm>
          <a:prstGeom prst="upArrow">
            <a:avLst>
              <a:gd name="adj1" fmla="val 50000"/>
              <a:gd name="adj2" fmla="val 29583"/>
            </a:avLst>
          </a:prstGeom>
          <a:noFill/>
          <a:ln w="12700" cap="flat" cmpd="sng">
            <a:solidFill>
              <a:schemeClr val="tx1"/>
            </a:solidFill>
            <a:prstDash val="solid"/>
            <a:miter/>
            <a:headEnd type="none" w="med" len="med"/>
            <a:tailEnd type="none" w="med" len="med"/>
          </a:ln>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endParaRPr lang="zh-CN" altLang="en-US">
              <a:latin typeface="楷体" panose="02010609060101010101" pitchFamily="49" charset="-122"/>
              <a:ea typeface="楷体" panose="02010609060101010101" pitchFamily="49" charset="-122"/>
            </a:endParaRPr>
          </a:p>
        </p:txBody>
      </p:sp>
      <p:sp>
        <p:nvSpPr>
          <p:cNvPr id="15" name="上箭头 135182">
            <a:extLst>
              <a:ext uri="{FF2B5EF4-FFF2-40B4-BE49-F238E27FC236}">
                <a16:creationId xmlns:a16="http://schemas.microsoft.com/office/drawing/2014/main" id="{6D873D9D-C68E-426D-B134-303E96A9562C}"/>
              </a:ext>
            </a:extLst>
          </p:cNvPr>
          <p:cNvSpPr/>
          <p:nvPr/>
        </p:nvSpPr>
        <p:spPr>
          <a:xfrm>
            <a:off x="5930576" y="2619679"/>
            <a:ext cx="287338" cy="338137"/>
          </a:xfrm>
          <a:prstGeom prst="upArrow">
            <a:avLst>
              <a:gd name="adj1" fmla="val 50000"/>
              <a:gd name="adj2" fmla="val 29419"/>
            </a:avLst>
          </a:prstGeom>
          <a:noFill/>
          <a:ln w="12700" cap="flat" cmpd="sng">
            <a:solidFill>
              <a:schemeClr val="tx1"/>
            </a:solidFill>
            <a:prstDash val="solid"/>
            <a:miter/>
            <a:headEnd type="none" w="med" len="med"/>
            <a:tailEnd type="none" w="med" len="med"/>
          </a:ln>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endParaRPr lang="zh-CN" altLang="en-US">
              <a:latin typeface="楷体" panose="02010609060101010101" pitchFamily="49" charset="-122"/>
              <a:ea typeface="楷体" panose="02010609060101010101" pitchFamily="49" charset="-122"/>
            </a:endParaRPr>
          </a:p>
        </p:txBody>
      </p:sp>
      <p:sp>
        <p:nvSpPr>
          <p:cNvPr id="16" name="笑脸 15">
            <a:extLst>
              <a:ext uri="{FF2B5EF4-FFF2-40B4-BE49-F238E27FC236}">
                <a16:creationId xmlns:a16="http://schemas.microsoft.com/office/drawing/2014/main" id="{CF4889FC-3AC2-4081-9231-121768AC2FB9}"/>
              </a:ext>
            </a:extLst>
          </p:cNvPr>
          <p:cNvSpPr/>
          <p:nvPr/>
        </p:nvSpPr>
        <p:spPr>
          <a:xfrm>
            <a:off x="3784276" y="1157591"/>
            <a:ext cx="896938" cy="560388"/>
          </a:xfrm>
          <a:prstGeom prst="smileyFace">
            <a:avLst>
              <a:gd name="adj" fmla="val 4653"/>
            </a:avLst>
          </a:prstGeom>
          <a:solidFill>
            <a:srgbClr val="FF6600"/>
          </a:solidFill>
          <a:ln w="12700" cap="flat" cmpd="sng">
            <a:solidFill>
              <a:schemeClr val="tx1"/>
            </a:solidFill>
            <a:prstDash val="solid"/>
            <a:headEnd type="none" w="med" len="med"/>
            <a:tailEnd type="none" w="med" len="med"/>
          </a:ln>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endParaRPr lang="zh-CN" altLang="en-US">
              <a:latin typeface="楷体" panose="02010609060101010101" pitchFamily="49" charset="-122"/>
              <a:ea typeface="楷体" panose="02010609060101010101" pitchFamily="49" charset="-122"/>
            </a:endParaRPr>
          </a:p>
        </p:txBody>
      </p:sp>
      <p:sp>
        <p:nvSpPr>
          <p:cNvPr id="17" name="上箭头 135184">
            <a:extLst>
              <a:ext uri="{FF2B5EF4-FFF2-40B4-BE49-F238E27FC236}">
                <a16:creationId xmlns:a16="http://schemas.microsoft.com/office/drawing/2014/main" id="{C2480C66-044E-4DEF-A808-10467AEFBB85}"/>
              </a:ext>
            </a:extLst>
          </p:cNvPr>
          <p:cNvSpPr/>
          <p:nvPr/>
        </p:nvSpPr>
        <p:spPr>
          <a:xfrm>
            <a:off x="4089076" y="1767191"/>
            <a:ext cx="320675" cy="309563"/>
          </a:xfrm>
          <a:prstGeom prst="upArrow">
            <a:avLst>
              <a:gd name="adj1" fmla="val 50000"/>
              <a:gd name="adj2" fmla="val 25000"/>
            </a:avLst>
          </a:prstGeom>
          <a:solidFill>
            <a:srgbClr val="FFCC99"/>
          </a:solidFill>
          <a:ln w="12700" cap="flat" cmpd="sng">
            <a:solidFill>
              <a:srgbClr val="993300"/>
            </a:solidFill>
            <a:prstDash val="solid"/>
            <a:miter/>
            <a:headEnd type="none" w="med" len="med"/>
            <a:tailEnd type="none" w="med" len="med"/>
          </a:ln>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endParaRPr lang="zh-CN" altLang="en-US">
              <a:latin typeface="楷体" panose="02010609060101010101" pitchFamily="49" charset="-122"/>
              <a:ea typeface="楷体" panose="02010609060101010101" pitchFamily="49" charset="-122"/>
            </a:endParaRPr>
          </a:p>
        </p:txBody>
      </p:sp>
      <p:sp>
        <p:nvSpPr>
          <p:cNvPr id="18" name="上箭头 135185">
            <a:extLst>
              <a:ext uri="{FF2B5EF4-FFF2-40B4-BE49-F238E27FC236}">
                <a16:creationId xmlns:a16="http://schemas.microsoft.com/office/drawing/2014/main" id="{878ADB93-EC52-4CF9-9225-044D00C5655A}"/>
              </a:ext>
            </a:extLst>
          </p:cNvPr>
          <p:cNvSpPr/>
          <p:nvPr/>
        </p:nvSpPr>
        <p:spPr>
          <a:xfrm rot="-4016446">
            <a:off x="5154289" y="1232204"/>
            <a:ext cx="233362" cy="1316037"/>
          </a:xfrm>
          <a:prstGeom prst="upArrow">
            <a:avLst>
              <a:gd name="adj1" fmla="val 50000"/>
              <a:gd name="adj2" fmla="val 140986"/>
            </a:avLst>
          </a:prstGeom>
          <a:solidFill>
            <a:srgbClr val="FFCC99"/>
          </a:solidFill>
          <a:ln w="12700" cap="flat" cmpd="sng">
            <a:solidFill>
              <a:srgbClr val="993300"/>
            </a:solidFill>
            <a:prstDash val="solid"/>
            <a:miter/>
            <a:headEnd type="none" w="med" len="med"/>
            <a:tailEnd type="none" w="med" len="med"/>
          </a:ln>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endParaRPr lang="zh-CN" altLang="en-US">
              <a:latin typeface="楷体" panose="02010609060101010101" pitchFamily="49" charset="-122"/>
              <a:ea typeface="楷体" panose="02010609060101010101" pitchFamily="49" charset="-122"/>
            </a:endParaRPr>
          </a:p>
        </p:txBody>
      </p:sp>
      <p:sp>
        <p:nvSpPr>
          <p:cNvPr id="19" name="上箭头 135186">
            <a:extLst>
              <a:ext uri="{FF2B5EF4-FFF2-40B4-BE49-F238E27FC236}">
                <a16:creationId xmlns:a16="http://schemas.microsoft.com/office/drawing/2014/main" id="{CB754E5A-2F73-4C51-A176-3D232C7641CE}"/>
              </a:ext>
            </a:extLst>
          </p:cNvPr>
          <p:cNvSpPr/>
          <p:nvPr/>
        </p:nvSpPr>
        <p:spPr>
          <a:xfrm rot="4221911">
            <a:off x="3184201" y="1190929"/>
            <a:ext cx="231775" cy="1241425"/>
          </a:xfrm>
          <a:prstGeom prst="upArrow">
            <a:avLst>
              <a:gd name="adj1" fmla="val 50000"/>
              <a:gd name="adj2" fmla="val 133904"/>
            </a:avLst>
          </a:prstGeom>
          <a:solidFill>
            <a:srgbClr val="FFCC99"/>
          </a:solidFill>
          <a:ln w="12700" cap="flat" cmpd="sng">
            <a:solidFill>
              <a:srgbClr val="993300"/>
            </a:solidFill>
            <a:prstDash val="solid"/>
            <a:miter/>
            <a:headEnd type="none" w="med" len="med"/>
            <a:tailEnd type="none" w="med" len="med"/>
          </a:ln>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endParaRPr lang="zh-CN" altLang="en-US">
              <a:latin typeface="楷体" panose="02010609060101010101" pitchFamily="49" charset="-122"/>
              <a:ea typeface="楷体" panose="02010609060101010101" pitchFamily="49" charset="-122"/>
            </a:endParaRPr>
          </a:p>
        </p:txBody>
      </p:sp>
      <p:sp>
        <p:nvSpPr>
          <p:cNvPr id="20" name="矩形 19">
            <a:extLst>
              <a:ext uri="{FF2B5EF4-FFF2-40B4-BE49-F238E27FC236}">
                <a16:creationId xmlns:a16="http://schemas.microsoft.com/office/drawing/2014/main" id="{F17469BD-E082-45CC-8F15-109DF3595B03}"/>
              </a:ext>
            </a:extLst>
          </p:cNvPr>
          <p:cNvSpPr/>
          <p:nvPr/>
        </p:nvSpPr>
        <p:spPr>
          <a:xfrm>
            <a:off x="4774876" y="1157591"/>
            <a:ext cx="685800" cy="369332"/>
          </a:xfrm>
          <a:prstGeom prst="rect">
            <a:avLst/>
          </a:prstGeom>
          <a:noFill/>
          <a:ln w="9525">
            <a:noFill/>
          </a:ln>
        </p:spPr>
        <p:txBody>
          <a:bodyPr lIns="0" tIns="0" rIns="0" bIns="0">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r>
              <a:rPr lang="zh-CN" altLang="en-US" sz="2400" b="1" dirty="0">
                <a:latin typeface="楷体" panose="02010609060101010101" pitchFamily="49" charset="-122"/>
                <a:ea typeface="楷体" panose="02010609060101010101" pitchFamily="49" charset="-122"/>
              </a:rPr>
              <a:t>顾客</a:t>
            </a:r>
          </a:p>
        </p:txBody>
      </p:sp>
    </p:spTree>
    <p:extLst>
      <p:ext uri="{BB962C8B-B14F-4D97-AF65-F5344CB8AC3E}">
        <p14:creationId xmlns:p14="http://schemas.microsoft.com/office/powerpoint/2010/main" val="4852136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sym typeface="+mn-ea"/>
              </a:rPr>
            </a:br>
            <a:endParaRPr lang="zh-CN" altLang="en-US" sz="4400" b="1" dirty="0">
              <a:latin typeface="隶书" panose="02010509060101010101" pitchFamily="49" charset="-122"/>
              <a:sym typeface="+mn-ea"/>
            </a:endParaRPr>
          </a:p>
        </p:txBody>
      </p:sp>
      <p:sp>
        <p:nvSpPr>
          <p:cNvPr id="4" name="标题 1">
            <a:extLst>
              <a:ext uri="{FF2B5EF4-FFF2-40B4-BE49-F238E27FC236}">
                <a16:creationId xmlns:a16="http://schemas.microsoft.com/office/drawing/2014/main" id="{EC2EA97B-DBB5-4450-91E2-4E3D6EEF8FB2}"/>
              </a:ext>
            </a:extLst>
          </p:cNvPr>
          <p:cNvSpPr txBox="1"/>
          <p:nvPr/>
        </p:nvSpPr>
        <p:spPr>
          <a:xfrm>
            <a:off x="0" y="0"/>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latin typeface="隶书" panose="02010509060101010101" pitchFamily="49" charset="-122"/>
              </a:rPr>
              <a:t>6.</a:t>
            </a:r>
            <a:r>
              <a:rPr lang="zh-CN" altLang="en-US" sz="4400" dirty="0">
                <a:latin typeface="隶书" panose="02010509060101010101" pitchFamily="49" charset="-122"/>
                <a:sym typeface="宋体" panose="02010600030101010101" pitchFamily="2" charset="-122"/>
              </a:rPr>
              <a:t>全面质量管理</a:t>
            </a:r>
            <a:r>
              <a:rPr lang="zh-CN" altLang="en-US" sz="4400" dirty="0">
                <a:latin typeface="隶书" panose="02010509060101010101" pitchFamily="49" charset="-122"/>
                <a:sym typeface="+mn-ea"/>
              </a:rPr>
              <a:t> </a:t>
            </a:r>
            <a:r>
              <a:rPr lang="en-US" altLang="zh-CN" sz="4400" dirty="0">
                <a:latin typeface="隶书" panose="02010509060101010101" pitchFamily="49" charset="-122"/>
                <a:sym typeface="+mn-ea"/>
              </a:rPr>
              <a:t>- 6</a:t>
            </a:r>
            <a:r>
              <a:rPr lang="zh-CN" altLang="en-US" sz="4400" dirty="0">
                <a:latin typeface="隶书" panose="02010509060101010101" pitchFamily="49" charset="-122"/>
                <a:sym typeface="+mn-ea"/>
              </a:rPr>
              <a:t>西格玛</a:t>
            </a:r>
            <a:endParaRPr lang="zh-CN" altLang="en-US" sz="4400" b="0" kern="0" dirty="0"/>
          </a:p>
        </p:txBody>
      </p:sp>
      <p:sp>
        <p:nvSpPr>
          <p:cNvPr id="5" name="文本框 259075">
            <a:extLst>
              <a:ext uri="{FF2B5EF4-FFF2-40B4-BE49-F238E27FC236}">
                <a16:creationId xmlns:a16="http://schemas.microsoft.com/office/drawing/2014/main" id="{8EAB277B-9976-4F15-8E1F-DE298CB63ABF}"/>
              </a:ext>
            </a:extLst>
          </p:cNvPr>
          <p:cNvSpPr txBox="1"/>
          <p:nvPr/>
        </p:nvSpPr>
        <p:spPr>
          <a:xfrm>
            <a:off x="857905" y="5558657"/>
            <a:ext cx="2856163" cy="400110"/>
          </a:xfrm>
          <a:prstGeom prst="rect">
            <a:avLst/>
          </a:prstGeom>
          <a:solidFill>
            <a:srgbClr val="CCFF99"/>
          </a:solidFill>
          <a:ln w="9525">
            <a:noFill/>
          </a:ln>
          <a:effectLst>
            <a:outerShdw dist="107763" dir="2699999" algn="ctr" rotWithShape="0">
              <a:schemeClr val="bg2"/>
            </a:outerShdw>
          </a:effectLst>
        </p:spPr>
        <p:txBody>
          <a:bodyPr wrap="square">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l">
              <a:spcBef>
                <a:spcPct val="50000"/>
              </a:spcBef>
            </a:pPr>
            <a:r>
              <a:rPr lang="zh-CN" altLang="en-US" sz="2000" b="1" dirty="0">
                <a:solidFill>
                  <a:srgbClr val="CC0000"/>
                </a:solidFill>
                <a:effectLst>
                  <a:outerShdw blurRad="38100" dist="38100" dir="2700000">
                    <a:srgbClr val="000000"/>
                  </a:outerShdw>
                </a:effectLst>
                <a:latin typeface="+mj-ea"/>
                <a:ea typeface="+mj-ea"/>
              </a:rPr>
              <a:t>头痛医头   脚痛医脚</a:t>
            </a:r>
          </a:p>
        </p:txBody>
      </p:sp>
      <p:sp>
        <p:nvSpPr>
          <p:cNvPr id="6" name="文本框 259077">
            <a:extLst>
              <a:ext uri="{FF2B5EF4-FFF2-40B4-BE49-F238E27FC236}">
                <a16:creationId xmlns:a16="http://schemas.microsoft.com/office/drawing/2014/main" id="{3D11DAD5-C4D2-4AD6-8CEE-4808412078F1}"/>
              </a:ext>
            </a:extLst>
          </p:cNvPr>
          <p:cNvSpPr txBox="1"/>
          <p:nvPr/>
        </p:nvSpPr>
        <p:spPr>
          <a:xfrm>
            <a:off x="5552400" y="3199692"/>
            <a:ext cx="2590800" cy="2225675"/>
          </a:xfrm>
          <a:prstGeom prst="rect">
            <a:avLst/>
          </a:prstGeom>
          <a:noFill/>
          <a:ln w="9525">
            <a:noFill/>
          </a:ln>
        </p:spPr>
        <p:txBody>
          <a:bodyPr>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l">
              <a:spcBef>
                <a:spcPct val="50000"/>
              </a:spcBef>
              <a:buClr>
                <a:srgbClr val="CC0000"/>
              </a:buClr>
              <a:buFont typeface="Wingdings" panose="05000000000000000000" pitchFamily="2" charset="2"/>
              <a:buChar char="q"/>
            </a:pPr>
            <a:r>
              <a:rPr lang="zh-CN" altLang="en-US" sz="2000" dirty="0">
                <a:latin typeface="+mj-ea"/>
                <a:ea typeface="+mj-ea"/>
              </a:rPr>
              <a:t>注重流程质量</a:t>
            </a:r>
          </a:p>
          <a:p>
            <a:pPr algn="l">
              <a:spcBef>
                <a:spcPct val="50000"/>
              </a:spcBef>
              <a:buClr>
                <a:srgbClr val="CC0000"/>
              </a:buClr>
              <a:buFont typeface="Wingdings" panose="05000000000000000000" pitchFamily="2" charset="2"/>
              <a:buChar char="q"/>
            </a:pPr>
            <a:r>
              <a:rPr lang="zh-CN" altLang="en-US" sz="2000" dirty="0">
                <a:latin typeface="+mj-ea"/>
                <a:ea typeface="+mj-ea"/>
              </a:rPr>
              <a:t>结构化的改进</a:t>
            </a:r>
          </a:p>
          <a:p>
            <a:pPr algn="l">
              <a:spcBef>
                <a:spcPct val="50000"/>
              </a:spcBef>
              <a:buClr>
                <a:srgbClr val="CC0000"/>
              </a:buClr>
              <a:buFont typeface="Wingdings" panose="05000000000000000000" pitchFamily="2" charset="2"/>
              <a:buChar char="q"/>
            </a:pPr>
            <a:r>
              <a:rPr lang="zh-CN" altLang="en-US" sz="2000" dirty="0">
                <a:latin typeface="+mj-ea"/>
                <a:ea typeface="+mj-ea"/>
              </a:rPr>
              <a:t>数据为决定的依据</a:t>
            </a:r>
          </a:p>
          <a:p>
            <a:pPr algn="l">
              <a:spcBef>
                <a:spcPct val="50000"/>
              </a:spcBef>
              <a:buClr>
                <a:srgbClr val="CC0000"/>
              </a:buClr>
              <a:buFont typeface="Wingdings" panose="05000000000000000000" pitchFamily="2" charset="2"/>
              <a:buChar char="q"/>
            </a:pPr>
            <a:r>
              <a:rPr lang="zh-CN" altLang="en-US" sz="2000" dirty="0">
                <a:latin typeface="+mj-ea"/>
                <a:ea typeface="+mj-ea"/>
              </a:rPr>
              <a:t>结构化的闭环</a:t>
            </a:r>
          </a:p>
          <a:p>
            <a:pPr algn="l">
              <a:spcBef>
                <a:spcPct val="50000"/>
              </a:spcBef>
              <a:buClr>
                <a:srgbClr val="CC0000"/>
              </a:buClr>
              <a:buFont typeface="Wingdings" panose="05000000000000000000" pitchFamily="2" charset="2"/>
              <a:buChar char="q"/>
            </a:pPr>
            <a:r>
              <a:rPr lang="zh-CN" altLang="en-US" sz="2000" dirty="0">
                <a:latin typeface="+mj-ea"/>
                <a:ea typeface="+mj-ea"/>
              </a:rPr>
              <a:t>一次做好的理念</a:t>
            </a:r>
          </a:p>
        </p:txBody>
      </p:sp>
      <p:sp>
        <p:nvSpPr>
          <p:cNvPr id="7" name="文本框 259078">
            <a:extLst>
              <a:ext uri="{FF2B5EF4-FFF2-40B4-BE49-F238E27FC236}">
                <a16:creationId xmlns:a16="http://schemas.microsoft.com/office/drawing/2014/main" id="{6CFF6D88-6420-43C8-8D84-6B4021F41E0E}"/>
              </a:ext>
            </a:extLst>
          </p:cNvPr>
          <p:cNvSpPr txBox="1"/>
          <p:nvPr/>
        </p:nvSpPr>
        <p:spPr>
          <a:xfrm>
            <a:off x="5552400" y="5561892"/>
            <a:ext cx="2438400" cy="396875"/>
          </a:xfrm>
          <a:prstGeom prst="rect">
            <a:avLst/>
          </a:prstGeom>
          <a:solidFill>
            <a:srgbClr val="CCFF99"/>
          </a:solidFill>
          <a:ln w="9525">
            <a:noFill/>
          </a:ln>
          <a:effectLst>
            <a:outerShdw dist="107763" dir="2699999" algn="ctr" rotWithShape="0">
              <a:schemeClr val="bg2"/>
            </a:outerShdw>
          </a:effectLst>
        </p:spPr>
        <p:txBody>
          <a:bodyPr>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ctr">
              <a:spcBef>
                <a:spcPct val="50000"/>
              </a:spcBef>
            </a:pPr>
            <a:r>
              <a:rPr lang="zh-CN" altLang="en-US" sz="2000" b="1" dirty="0">
                <a:solidFill>
                  <a:srgbClr val="CC0000"/>
                </a:solidFill>
                <a:effectLst>
                  <a:outerShdw blurRad="38100" dist="38100" dir="2700000">
                    <a:srgbClr val="000000"/>
                  </a:outerShdw>
                </a:effectLst>
                <a:latin typeface="+mj-ea"/>
                <a:ea typeface="+mj-ea"/>
              </a:rPr>
              <a:t>解决根本原因</a:t>
            </a:r>
            <a:endParaRPr lang="zh-CN" altLang="en-US" sz="2000" b="1">
              <a:solidFill>
                <a:srgbClr val="CC0000"/>
              </a:solidFill>
              <a:effectLst>
                <a:outerShdw blurRad="38100" dist="38100" dir="2700000">
                  <a:srgbClr val="000000"/>
                </a:outerShdw>
              </a:effectLst>
              <a:latin typeface="+mj-ea"/>
              <a:ea typeface="+mj-ea"/>
            </a:endParaRPr>
          </a:p>
        </p:txBody>
      </p:sp>
      <p:grpSp>
        <p:nvGrpSpPr>
          <p:cNvPr id="8" name="组合 7">
            <a:extLst>
              <a:ext uri="{FF2B5EF4-FFF2-40B4-BE49-F238E27FC236}">
                <a16:creationId xmlns:a16="http://schemas.microsoft.com/office/drawing/2014/main" id="{0D6B4691-F500-438E-B24E-FF37EBAA2385}"/>
              </a:ext>
            </a:extLst>
          </p:cNvPr>
          <p:cNvGrpSpPr/>
          <p:nvPr/>
        </p:nvGrpSpPr>
        <p:grpSpPr>
          <a:xfrm>
            <a:off x="5606375" y="1426455"/>
            <a:ext cx="2232025" cy="1627187"/>
            <a:chOff x="3312" y="912"/>
            <a:chExt cx="1632" cy="1252"/>
          </a:xfrm>
        </p:grpSpPr>
        <p:pic>
          <p:nvPicPr>
            <p:cNvPr id="11" name="图片 10">
              <a:extLst>
                <a:ext uri="{FF2B5EF4-FFF2-40B4-BE49-F238E27FC236}">
                  <a16:creationId xmlns:a16="http://schemas.microsoft.com/office/drawing/2014/main" id="{0EF7FB6E-526F-4614-B47D-E3E563A39636}"/>
                </a:ext>
              </a:extLst>
            </p:cNvPr>
            <p:cNvPicPr/>
            <p:nvPr/>
          </p:nvPicPr>
          <p:blipFill>
            <a:blip r:embed="rId3"/>
            <a:stretch>
              <a:fillRect/>
            </a:stretch>
          </p:blipFill>
          <p:spPr>
            <a:xfrm>
              <a:off x="3312" y="912"/>
              <a:ext cx="1507" cy="1250"/>
            </a:xfrm>
            <a:prstGeom prst="rect">
              <a:avLst/>
            </a:prstGeom>
            <a:noFill/>
            <a:ln w="9525">
              <a:noFill/>
            </a:ln>
          </p:spPr>
        </p:pic>
        <p:pic>
          <p:nvPicPr>
            <p:cNvPr id="12" name="图片 11">
              <a:extLst>
                <a:ext uri="{FF2B5EF4-FFF2-40B4-BE49-F238E27FC236}">
                  <a16:creationId xmlns:a16="http://schemas.microsoft.com/office/drawing/2014/main" id="{598495E2-1FA9-45F7-BFD5-6F663B7E7699}"/>
                </a:ext>
              </a:extLst>
            </p:cNvPr>
            <p:cNvPicPr/>
            <p:nvPr/>
          </p:nvPicPr>
          <p:blipFill>
            <a:blip r:embed="rId4"/>
            <a:stretch>
              <a:fillRect/>
            </a:stretch>
          </p:blipFill>
          <p:spPr>
            <a:xfrm>
              <a:off x="3802" y="973"/>
              <a:ext cx="123" cy="103"/>
            </a:xfrm>
            <a:prstGeom prst="rect">
              <a:avLst/>
            </a:prstGeom>
            <a:noFill/>
            <a:ln w="9525">
              <a:noFill/>
            </a:ln>
          </p:spPr>
        </p:pic>
        <p:pic>
          <p:nvPicPr>
            <p:cNvPr id="13" name="图片 12">
              <a:extLst>
                <a:ext uri="{FF2B5EF4-FFF2-40B4-BE49-F238E27FC236}">
                  <a16:creationId xmlns:a16="http://schemas.microsoft.com/office/drawing/2014/main" id="{B5F05DDA-A034-48A8-AFA5-4A44AAC10BFB}"/>
                </a:ext>
              </a:extLst>
            </p:cNvPr>
            <p:cNvPicPr/>
            <p:nvPr/>
          </p:nvPicPr>
          <p:blipFill>
            <a:blip r:embed="rId5"/>
            <a:stretch>
              <a:fillRect/>
            </a:stretch>
          </p:blipFill>
          <p:spPr>
            <a:xfrm>
              <a:off x="3784" y="1163"/>
              <a:ext cx="122" cy="104"/>
            </a:xfrm>
            <a:prstGeom prst="rect">
              <a:avLst/>
            </a:prstGeom>
            <a:noFill/>
            <a:ln w="9525">
              <a:noFill/>
            </a:ln>
          </p:spPr>
        </p:pic>
        <p:pic>
          <p:nvPicPr>
            <p:cNvPr id="14" name="图片 13">
              <a:extLst>
                <a:ext uri="{FF2B5EF4-FFF2-40B4-BE49-F238E27FC236}">
                  <a16:creationId xmlns:a16="http://schemas.microsoft.com/office/drawing/2014/main" id="{EE4BD6A9-888F-4FA9-A06D-2BE879DA4907}"/>
                </a:ext>
              </a:extLst>
            </p:cNvPr>
            <p:cNvPicPr/>
            <p:nvPr/>
          </p:nvPicPr>
          <p:blipFill>
            <a:blip r:embed="rId6"/>
            <a:stretch>
              <a:fillRect/>
            </a:stretch>
          </p:blipFill>
          <p:spPr>
            <a:xfrm>
              <a:off x="3486" y="1413"/>
              <a:ext cx="122" cy="103"/>
            </a:xfrm>
            <a:prstGeom prst="rect">
              <a:avLst/>
            </a:prstGeom>
            <a:noFill/>
            <a:ln w="9525">
              <a:noFill/>
            </a:ln>
          </p:spPr>
        </p:pic>
        <p:pic>
          <p:nvPicPr>
            <p:cNvPr id="15" name="图片 14">
              <a:extLst>
                <a:ext uri="{FF2B5EF4-FFF2-40B4-BE49-F238E27FC236}">
                  <a16:creationId xmlns:a16="http://schemas.microsoft.com/office/drawing/2014/main" id="{27EC95A4-29D6-4CF5-8504-B9C45B8E4BE8}"/>
                </a:ext>
              </a:extLst>
            </p:cNvPr>
            <p:cNvPicPr/>
            <p:nvPr/>
          </p:nvPicPr>
          <p:blipFill>
            <a:blip r:embed="rId7"/>
            <a:stretch>
              <a:fillRect/>
            </a:stretch>
          </p:blipFill>
          <p:spPr>
            <a:xfrm>
              <a:off x="3672" y="1578"/>
              <a:ext cx="122" cy="103"/>
            </a:xfrm>
            <a:prstGeom prst="rect">
              <a:avLst/>
            </a:prstGeom>
            <a:noFill/>
            <a:ln w="9525">
              <a:noFill/>
            </a:ln>
          </p:spPr>
        </p:pic>
        <p:pic>
          <p:nvPicPr>
            <p:cNvPr id="16" name="图片 15">
              <a:extLst>
                <a:ext uri="{FF2B5EF4-FFF2-40B4-BE49-F238E27FC236}">
                  <a16:creationId xmlns:a16="http://schemas.microsoft.com/office/drawing/2014/main" id="{2B2018D6-BE22-43F5-8C77-C19165F96B09}"/>
                </a:ext>
              </a:extLst>
            </p:cNvPr>
            <p:cNvPicPr/>
            <p:nvPr/>
          </p:nvPicPr>
          <p:blipFill>
            <a:blip r:embed="rId8"/>
            <a:stretch>
              <a:fillRect/>
            </a:stretch>
          </p:blipFill>
          <p:spPr>
            <a:xfrm>
              <a:off x="4349" y="1020"/>
              <a:ext cx="122" cy="103"/>
            </a:xfrm>
            <a:prstGeom prst="rect">
              <a:avLst/>
            </a:prstGeom>
            <a:noFill/>
            <a:ln w="9525">
              <a:noFill/>
            </a:ln>
          </p:spPr>
        </p:pic>
        <p:pic>
          <p:nvPicPr>
            <p:cNvPr id="17" name="图片 16">
              <a:extLst>
                <a:ext uri="{FF2B5EF4-FFF2-40B4-BE49-F238E27FC236}">
                  <a16:creationId xmlns:a16="http://schemas.microsoft.com/office/drawing/2014/main" id="{6F085204-0512-4F8A-970E-29EB83BC27D3}"/>
                </a:ext>
              </a:extLst>
            </p:cNvPr>
            <p:cNvPicPr/>
            <p:nvPr/>
          </p:nvPicPr>
          <p:blipFill>
            <a:blip r:embed="rId9"/>
            <a:stretch>
              <a:fillRect/>
            </a:stretch>
          </p:blipFill>
          <p:spPr>
            <a:xfrm>
              <a:off x="4405" y="1177"/>
              <a:ext cx="122" cy="103"/>
            </a:xfrm>
            <a:prstGeom prst="rect">
              <a:avLst/>
            </a:prstGeom>
            <a:noFill/>
            <a:ln w="9525">
              <a:noFill/>
            </a:ln>
          </p:spPr>
        </p:pic>
        <p:pic>
          <p:nvPicPr>
            <p:cNvPr id="18" name="图片 17">
              <a:extLst>
                <a:ext uri="{FF2B5EF4-FFF2-40B4-BE49-F238E27FC236}">
                  <a16:creationId xmlns:a16="http://schemas.microsoft.com/office/drawing/2014/main" id="{48D08942-7A66-4EDD-8048-6E648498C18A}"/>
                </a:ext>
              </a:extLst>
            </p:cNvPr>
            <p:cNvPicPr/>
            <p:nvPr/>
          </p:nvPicPr>
          <p:blipFill>
            <a:blip r:embed="rId10"/>
            <a:stretch>
              <a:fillRect/>
            </a:stretch>
          </p:blipFill>
          <p:spPr>
            <a:xfrm>
              <a:off x="4001" y="1462"/>
              <a:ext cx="122" cy="104"/>
            </a:xfrm>
            <a:prstGeom prst="rect">
              <a:avLst/>
            </a:prstGeom>
            <a:noFill/>
            <a:ln w="9525">
              <a:noFill/>
            </a:ln>
          </p:spPr>
        </p:pic>
        <p:pic>
          <p:nvPicPr>
            <p:cNvPr id="19" name="图片 18">
              <a:extLst>
                <a:ext uri="{FF2B5EF4-FFF2-40B4-BE49-F238E27FC236}">
                  <a16:creationId xmlns:a16="http://schemas.microsoft.com/office/drawing/2014/main" id="{A8387B0A-A8C7-4CBA-A5B7-FB711F491D7E}"/>
                </a:ext>
              </a:extLst>
            </p:cNvPr>
            <p:cNvPicPr/>
            <p:nvPr/>
          </p:nvPicPr>
          <p:blipFill>
            <a:blip r:embed="rId11"/>
            <a:stretch>
              <a:fillRect/>
            </a:stretch>
          </p:blipFill>
          <p:spPr>
            <a:xfrm>
              <a:off x="4372" y="1413"/>
              <a:ext cx="122" cy="103"/>
            </a:xfrm>
            <a:prstGeom prst="rect">
              <a:avLst/>
            </a:prstGeom>
            <a:noFill/>
            <a:ln w="9525">
              <a:noFill/>
            </a:ln>
          </p:spPr>
        </p:pic>
        <p:pic>
          <p:nvPicPr>
            <p:cNvPr id="20" name="图片 19">
              <a:extLst>
                <a:ext uri="{FF2B5EF4-FFF2-40B4-BE49-F238E27FC236}">
                  <a16:creationId xmlns:a16="http://schemas.microsoft.com/office/drawing/2014/main" id="{CCDABA6C-0863-440B-A48F-6882582A4DFD}"/>
                </a:ext>
              </a:extLst>
            </p:cNvPr>
            <p:cNvPicPr/>
            <p:nvPr/>
          </p:nvPicPr>
          <p:blipFill>
            <a:blip r:embed="rId12"/>
            <a:stretch>
              <a:fillRect/>
            </a:stretch>
          </p:blipFill>
          <p:spPr>
            <a:xfrm>
              <a:off x="4116" y="1635"/>
              <a:ext cx="122" cy="103"/>
            </a:xfrm>
            <a:prstGeom prst="rect">
              <a:avLst/>
            </a:prstGeom>
            <a:noFill/>
            <a:ln w="9525">
              <a:noFill/>
            </a:ln>
          </p:spPr>
        </p:pic>
        <p:pic>
          <p:nvPicPr>
            <p:cNvPr id="21" name="图片 20">
              <a:extLst>
                <a:ext uri="{FF2B5EF4-FFF2-40B4-BE49-F238E27FC236}">
                  <a16:creationId xmlns:a16="http://schemas.microsoft.com/office/drawing/2014/main" id="{07F5E835-4E3B-4579-9943-AA3FD0A6A5E3}"/>
                </a:ext>
              </a:extLst>
            </p:cNvPr>
            <p:cNvPicPr/>
            <p:nvPr/>
          </p:nvPicPr>
          <p:blipFill>
            <a:blip r:embed="rId13"/>
            <a:stretch>
              <a:fillRect/>
            </a:stretch>
          </p:blipFill>
          <p:spPr>
            <a:xfrm>
              <a:off x="4206" y="983"/>
              <a:ext cx="122" cy="103"/>
            </a:xfrm>
            <a:prstGeom prst="rect">
              <a:avLst/>
            </a:prstGeom>
            <a:noFill/>
            <a:ln w="9525">
              <a:noFill/>
            </a:ln>
          </p:spPr>
        </p:pic>
        <p:pic>
          <p:nvPicPr>
            <p:cNvPr id="22" name="图片 21">
              <a:extLst>
                <a:ext uri="{FF2B5EF4-FFF2-40B4-BE49-F238E27FC236}">
                  <a16:creationId xmlns:a16="http://schemas.microsoft.com/office/drawing/2014/main" id="{BAFE7AB7-3E5E-4605-9805-9D36C23A42A7}"/>
                </a:ext>
              </a:extLst>
            </p:cNvPr>
            <p:cNvPicPr/>
            <p:nvPr/>
          </p:nvPicPr>
          <p:blipFill>
            <a:blip r:embed="rId14"/>
            <a:stretch>
              <a:fillRect/>
            </a:stretch>
          </p:blipFill>
          <p:spPr>
            <a:xfrm>
              <a:off x="3790" y="1287"/>
              <a:ext cx="122" cy="103"/>
            </a:xfrm>
            <a:prstGeom prst="rect">
              <a:avLst/>
            </a:prstGeom>
            <a:noFill/>
            <a:ln w="9525">
              <a:noFill/>
            </a:ln>
          </p:spPr>
        </p:pic>
        <p:pic>
          <p:nvPicPr>
            <p:cNvPr id="23" name="图片 22">
              <a:extLst>
                <a:ext uri="{FF2B5EF4-FFF2-40B4-BE49-F238E27FC236}">
                  <a16:creationId xmlns:a16="http://schemas.microsoft.com/office/drawing/2014/main" id="{106FB219-C28C-4F2E-AF2E-4C68D6ED0755}"/>
                </a:ext>
              </a:extLst>
            </p:cNvPr>
            <p:cNvPicPr/>
            <p:nvPr/>
          </p:nvPicPr>
          <p:blipFill>
            <a:blip r:embed="rId15"/>
            <a:stretch>
              <a:fillRect/>
            </a:stretch>
          </p:blipFill>
          <p:spPr>
            <a:xfrm>
              <a:off x="3436" y="1525"/>
              <a:ext cx="122" cy="103"/>
            </a:xfrm>
            <a:prstGeom prst="rect">
              <a:avLst/>
            </a:prstGeom>
            <a:noFill/>
            <a:ln w="9525">
              <a:noFill/>
            </a:ln>
          </p:spPr>
        </p:pic>
        <p:pic>
          <p:nvPicPr>
            <p:cNvPr id="24" name="图片 23">
              <a:extLst>
                <a:ext uri="{FF2B5EF4-FFF2-40B4-BE49-F238E27FC236}">
                  <a16:creationId xmlns:a16="http://schemas.microsoft.com/office/drawing/2014/main" id="{61FD5278-240B-4354-A37C-966B09723A18}"/>
                </a:ext>
              </a:extLst>
            </p:cNvPr>
            <p:cNvPicPr/>
            <p:nvPr/>
          </p:nvPicPr>
          <p:blipFill>
            <a:blip r:embed="rId16"/>
            <a:stretch>
              <a:fillRect/>
            </a:stretch>
          </p:blipFill>
          <p:spPr>
            <a:xfrm>
              <a:off x="3983" y="1282"/>
              <a:ext cx="122" cy="104"/>
            </a:xfrm>
            <a:prstGeom prst="rect">
              <a:avLst/>
            </a:prstGeom>
            <a:noFill/>
            <a:ln w="9525">
              <a:noFill/>
            </a:ln>
          </p:spPr>
        </p:pic>
        <p:pic>
          <p:nvPicPr>
            <p:cNvPr id="25" name="图片 24">
              <a:extLst>
                <a:ext uri="{FF2B5EF4-FFF2-40B4-BE49-F238E27FC236}">
                  <a16:creationId xmlns:a16="http://schemas.microsoft.com/office/drawing/2014/main" id="{24168C16-DAD7-4FF8-9CD3-AD02D7ED37E3}"/>
                </a:ext>
              </a:extLst>
            </p:cNvPr>
            <p:cNvPicPr/>
            <p:nvPr/>
          </p:nvPicPr>
          <p:blipFill>
            <a:blip r:embed="rId17"/>
            <a:stretch>
              <a:fillRect/>
            </a:stretch>
          </p:blipFill>
          <p:spPr>
            <a:xfrm>
              <a:off x="4151" y="1153"/>
              <a:ext cx="121" cy="104"/>
            </a:xfrm>
            <a:prstGeom prst="rect">
              <a:avLst/>
            </a:prstGeom>
            <a:noFill/>
            <a:ln w="9525">
              <a:noFill/>
            </a:ln>
          </p:spPr>
        </p:pic>
        <p:pic>
          <p:nvPicPr>
            <p:cNvPr id="26" name="图片 25">
              <a:extLst>
                <a:ext uri="{FF2B5EF4-FFF2-40B4-BE49-F238E27FC236}">
                  <a16:creationId xmlns:a16="http://schemas.microsoft.com/office/drawing/2014/main" id="{0E330D2E-7061-431E-ABFB-5734267A3901}"/>
                </a:ext>
              </a:extLst>
            </p:cNvPr>
            <p:cNvPicPr/>
            <p:nvPr/>
          </p:nvPicPr>
          <p:blipFill>
            <a:blip r:embed="rId18"/>
            <a:stretch>
              <a:fillRect/>
            </a:stretch>
          </p:blipFill>
          <p:spPr>
            <a:xfrm>
              <a:off x="3976" y="935"/>
              <a:ext cx="122" cy="103"/>
            </a:xfrm>
            <a:prstGeom prst="rect">
              <a:avLst/>
            </a:prstGeom>
            <a:noFill/>
            <a:ln w="9525">
              <a:noFill/>
            </a:ln>
          </p:spPr>
        </p:pic>
        <p:pic>
          <p:nvPicPr>
            <p:cNvPr id="27" name="图片 26">
              <a:extLst>
                <a:ext uri="{FF2B5EF4-FFF2-40B4-BE49-F238E27FC236}">
                  <a16:creationId xmlns:a16="http://schemas.microsoft.com/office/drawing/2014/main" id="{1ED8C054-BAD3-4764-B682-EB0B37A1F1CF}"/>
                </a:ext>
              </a:extLst>
            </p:cNvPr>
            <p:cNvPicPr/>
            <p:nvPr/>
          </p:nvPicPr>
          <p:blipFill>
            <a:blip r:embed="rId19"/>
            <a:stretch>
              <a:fillRect/>
            </a:stretch>
          </p:blipFill>
          <p:spPr>
            <a:xfrm>
              <a:off x="4343" y="1296"/>
              <a:ext cx="122" cy="103"/>
            </a:xfrm>
            <a:prstGeom prst="rect">
              <a:avLst/>
            </a:prstGeom>
            <a:noFill/>
            <a:ln w="9525">
              <a:noFill/>
            </a:ln>
          </p:spPr>
        </p:pic>
        <p:pic>
          <p:nvPicPr>
            <p:cNvPr id="28" name="图片 27">
              <a:extLst>
                <a:ext uri="{FF2B5EF4-FFF2-40B4-BE49-F238E27FC236}">
                  <a16:creationId xmlns:a16="http://schemas.microsoft.com/office/drawing/2014/main" id="{504F4898-B2B0-4997-BB72-F6F463AADDD6}"/>
                </a:ext>
              </a:extLst>
            </p:cNvPr>
            <p:cNvPicPr/>
            <p:nvPr/>
          </p:nvPicPr>
          <p:blipFill>
            <a:blip r:embed="rId20"/>
            <a:stretch>
              <a:fillRect/>
            </a:stretch>
          </p:blipFill>
          <p:spPr>
            <a:xfrm>
              <a:off x="3939" y="1034"/>
              <a:ext cx="122" cy="104"/>
            </a:xfrm>
            <a:prstGeom prst="rect">
              <a:avLst/>
            </a:prstGeom>
            <a:noFill/>
            <a:ln w="9525">
              <a:noFill/>
            </a:ln>
          </p:spPr>
        </p:pic>
        <p:pic>
          <p:nvPicPr>
            <p:cNvPr id="29" name="图片 28">
              <a:extLst>
                <a:ext uri="{FF2B5EF4-FFF2-40B4-BE49-F238E27FC236}">
                  <a16:creationId xmlns:a16="http://schemas.microsoft.com/office/drawing/2014/main" id="{8D159730-F441-41D5-BF28-BE8079D4DB5E}"/>
                </a:ext>
              </a:extLst>
            </p:cNvPr>
            <p:cNvPicPr/>
            <p:nvPr/>
          </p:nvPicPr>
          <p:blipFill>
            <a:blip r:embed="rId21"/>
            <a:stretch>
              <a:fillRect/>
            </a:stretch>
          </p:blipFill>
          <p:spPr>
            <a:xfrm>
              <a:off x="3628" y="1234"/>
              <a:ext cx="122" cy="104"/>
            </a:xfrm>
            <a:prstGeom prst="rect">
              <a:avLst/>
            </a:prstGeom>
            <a:noFill/>
            <a:ln w="9525">
              <a:noFill/>
            </a:ln>
          </p:spPr>
        </p:pic>
        <p:pic>
          <p:nvPicPr>
            <p:cNvPr id="30" name="图片 29">
              <a:extLst>
                <a:ext uri="{FF2B5EF4-FFF2-40B4-BE49-F238E27FC236}">
                  <a16:creationId xmlns:a16="http://schemas.microsoft.com/office/drawing/2014/main" id="{77EFE381-2BA0-45FB-9CCA-AA0AD175A695}"/>
                </a:ext>
              </a:extLst>
            </p:cNvPr>
            <p:cNvPicPr/>
            <p:nvPr/>
          </p:nvPicPr>
          <p:blipFill>
            <a:blip r:embed="rId22"/>
            <a:stretch>
              <a:fillRect/>
            </a:stretch>
          </p:blipFill>
          <p:spPr>
            <a:xfrm>
              <a:off x="3436" y="2057"/>
              <a:ext cx="122" cy="104"/>
            </a:xfrm>
            <a:prstGeom prst="rect">
              <a:avLst/>
            </a:prstGeom>
            <a:noFill/>
            <a:ln w="9525">
              <a:noFill/>
            </a:ln>
          </p:spPr>
        </p:pic>
        <p:pic>
          <p:nvPicPr>
            <p:cNvPr id="31" name="图片 30">
              <a:extLst>
                <a:ext uri="{FF2B5EF4-FFF2-40B4-BE49-F238E27FC236}">
                  <a16:creationId xmlns:a16="http://schemas.microsoft.com/office/drawing/2014/main" id="{E763D1A4-6F49-44CD-B86C-BABC76DEBD9A}"/>
                </a:ext>
              </a:extLst>
            </p:cNvPr>
            <p:cNvPicPr/>
            <p:nvPr/>
          </p:nvPicPr>
          <p:blipFill>
            <a:blip r:embed="rId23"/>
            <a:stretch>
              <a:fillRect/>
            </a:stretch>
          </p:blipFill>
          <p:spPr>
            <a:xfrm>
              <a:off x="3666" y="2057"/>
              <a:ext cx="122" cy="104"/>
            </a:xfrm>
            <a:prstGeom prst="rect">
              <a:avLst/>
            </a:prstGeom>
            <a:noFill/>
            <a:ln w="9525">
              <a:noFill/>
            </a:ln>
          </p:spPr>
        </p:pic>
        <p:pic>
          <p:nvPicPr>
            <p:cNvPr id="32" name="图片 31">
              <a:extLst>
                <a:ext uri="{FF2B5EF4-FFF2-40B4-BE49-F238E27FC236}">
                  <a16:creationId xmlns:a16="http://schemas.microsoft.com/office/drawing/2014/main" id="{BAD6795B-6EB6-4AB0-B826-128B0B907F4C}"/>
                </a:ext>
              </a:extLst>
            </p:cNvPr>
            <p:cNvPicPr/>
            <p:nvPr/>
          </p:nvPicPr>
          <p:blipFill>
            <a:blip r:embed="rId24"/>
            <a:stretch>
              <a:fillRect/>
            </a:stretch>
          </p:blipFill>
          <p:spPr>
            <a:xfrm>
              <a:off x="4212" y="2061"/>
              <a:ext cx="123" cy="103"/>
            </a:xfrm>
            <a:prstGeom prst="rect">
              <a:avLst/>
            </a:prstGeom>
            <a:noFill/>
            <a:ln w="9525">
              <a:noFill/>
            </a:ln>
          </p:spPr>
        </p:pic>
        <p:pic>
          <p:nvPicPr>
            <p:cNvPr id="33" name="图片 32">
              <a:extLst>
                <a:ext uri="{FF2B5EF4-FFF2-40B4-BE49-F238E27FC236}">
                  <a16:creationId xmlns:a16="http://schemas.microsoft.com/office/drawing/2014/main" id="{C5210850-AA7F-4ADD-913F-CEDDF0CAE862}"/>
                </a:ext>
              </a:extLst>
            </p:cNvPr>
            <p:cNvPicPr/>
            <p:nvPr/>
          </p:nvPicPr>
          <p:blipFill>
            <a:blip r:embed="rId25"/>
            <a:stretch>
              <a:fillRect/>
            </a:stretch>
          </p:blipFill>
          <p:spPr>
            <a:xfrm>
              <a:off x="4552" y="2059"/>
              <a:ext cx="122" cy="103"/>
            </a:xfrm>
            <a:prstGeom prst="rect">
              <a:avLst/>
            </a:prstGeom>
            <a:noFill/>
            <a:ln w="9525">
              <a:noFill/>
            </a:ln>
          </p:spPr>
        </p:pic>
        <p:pic>
          <p:nvPicPr>
            <p:cNvPr id="34" name="图片 33">
              <a:extLst>
                <a:ext uri="{FF2B5EF4-FFF2-40B4-BE49-F238E27FC236}">
                  <a16:creationId xmlns:a16="http://schemas.microsoft.com/office/drawing/2014/main" id="{FAA6C923-88D8-46C0-A46D-51A50E4746A1}"/>
                </a:ext>
              </a:extLst>
            </p:cNvPr>
            <p:cNvPicPr/>
            <p:nvPr/>
          </p:nvPicPr>
          <p:blipFill>
            <a:blip r:embed="rId26"/>
            <a:stretch>
              <a:fillRect/>
            </a:stretch>
          </p:blipFill>
          <p:spPr>
            <a:xfrm>
              <a:off x="4312" y="1549"/>
              <a:ext cx="122" cy="102"/>
            </a:xfrm>
            <a:prstGeom prst="rect">
              <a:avLst/>
            </a:prstGeom>
            <a:noFill/>
            <a:ln w="9525">
              <a:noFill/>
            </a:ln>
          </p:spPr>
        </p:pic>
        <p:pic>
          <p:nvPicPr>
            <p:cNvPr id="35" name="图片 34">
              <a:extLst>
                <a:ext uri="{FF2B5EF4-FFF2-40B4-BE49-F238E27FC236}">
                  <a16:creationId xmlns:a16="http://schemas.microsoft.com/office/drawing/2014/main" id="{ACF59AC3-4BCD-4FFC-B856-F1B78CD9F067}"/>
                </a:ext>
              </a:extLst>
            </p:cNvPr>
            <p:cNvPicPr/>
            <p:nvPr/>
          </p:nvPicPr>
          <p:blipFill>
            <a:blip r:embed="rId27"/>
            <a:stretch>
              <a:fillRect/>
            </a:stretch>
          </p:blipFill>
          <p:spPr>
            <a:xfrm>
              <a:off x="3828" y="1459"/>
              <a:ext cx="122" cy="103"/>
            </a:xfrm>
            <a:prstGeom prst="rect">
              <a:avLst/>
            </a:prstGeom>
            <a:noFill/>
            <a:ln w="9525">
              <a:noFill/>
            </a:ln>
          </p:spPr>
        </p:pic>
        <p:pic>
          <p:nvPicPr>
            <p:cNvPr id="36" name="图片 35">
              <a:extLst>
                <a:ext uri="{FF2B5EF4-FFF2-40B4-BE49-F238E27FC236}">
                  <a16:creationId xmlns:a16="http://schemas.microsoft.com/office/drawing/2014/main" id="{1369A4B7-50E0-4726-AA7B-01367C2BA171}"/>
                </a:ext>
              </a:extLst>
            </p:cNvPr>
            <p:cNvPicPr/>
            <p:nvPr/>
          </p:nvPicPr>
          <p:blipFill>
            <a:blip r:embed="rId28"/>
            <a:stretch>
              <a:fillRect/>
            </a:stretch>
          </p:blipFill>
          <p:spPr>
            <a:xfrm>
              <a:off x="4623" y="1468"/>
              <a:ext cx="122" cy="103"/>
            </a:xfrm>
            <a:prstGeom prst="rect">
              <a:avLst/>
            </a:prstGeom>
            <a:noFill/>
            <a:ln w="9525">
              <a:noFill/>
            </a:ln>
          </p:spPr>
        </p:pic>
        <p:pic>
          <p:nvPicPr>
            <p:cNvPr id="37" name="图片 36">
              <a:extLst>
                <a:ext uri="{FF2B5EF4-FFF2-40B4-BE49-F238E27FC236}">
                  <a16:creationId xmlns:a16="http://schemas.microsoft.com/office/drawing/2014/main" id="{6051313B-A52E-438A-A7AA-967EFEEE54BF}"/>
                </a:ext>
              </a:extLst>
            </p:cNvPr>
            <p:cNvPicPr/>
            <p:nvPr/>
          </p:nvPicPr>
          <p:blipFill>
            <a:blip r:embed="rId29"/>
            <a:stretch>
              <a:fillRect/>
            </a:stretch>
          </p:blipFill>
          <p:spPr>
            <a:xfrm>
              <a:off x="4637" y="2059"/>
              <a:ext cx="122" cy="103"/>
            </a:xfrm>
            <a:prstGeom prst="rect">
              <a:avLst/>
            </a:prstGeom>
            <a:noFill/>
            <a:ln w="9525">
              <a:noFill/>
            </a:ln>
          </p:spPr>
        </p:pic>
        <p:sp>
          <p:nvSpPr>
            <p:cNvPr id="38" name="直接连接符 37">
              <a:extLst>
                <a:ext uri="{FF2B5EF4-FFF2-40B4-BE49-F238E27FC236}">
                  <a16:creationId xmlns:a16="http://schemas.microsoft.com/office/drawing/2014/main" id="{615EC054-2648-43CF-9290-C0520A337487}"/>
                </a:ext>
              </a:extLst>
            </p:cNvPr>
            <p:cNvSpPr/>
            <p:nvPr/>
          </p:nvSpPr>
          <p:spPr>
            <a:xfrm>
              <a:off x="3384" y="2145"/>
              <a:ext cx="1560" cy="0"/>
            </a:xfrm>
            <a:prstGeom prst="line">
              <a:avLst/>
            </a:prstGeom>
            <a:ln w="25400" cap="flat" cmpd="sng">
              <a:solidFill>
                <a:schemeClr val="bg2"/>
              </a:solidFill>
              <a:prstDash val="solid"/>
              <a:headEnd type="none" w="sm" len="sm"/>
              <a:tailEnd type="none" w="sm" len="sm"/>
            </a:ln>
          </p:spPr>
        </p:sp>
        <p:pic>
          <p:nvPicPr>
            <p:cNvPr id="39" name="图片 38">
              <a:extLst>
                <a:ext uri="{FF2B5EF4-FFF2-40B4-BE49-F238E27FC236}">
                  <a16:creationId xmlns:a16="http://schemas.microsoft.com/office/drawing/2014/main" id="{30CF75FD-F49B-4B19-8FB7-C4481D126C63}"/>
                </a:ext>
              </a:extLst>
            </p:cNvPr>
            <p:cNvPicPr/>
            <p:nvPr/>
          </p:nvPicPr>
          <p:blipFill>
            <a:blip r:embed="rId30"/>
            <a:stretch>
              <a:fillRect/>
            </a:stretch>
          </p:blipFill>
          <p:spPr>
            <a:xfrm>
              <a:off x="4662" y="1655"/>
              <a:ext cx="122" cy="102"/>
            </a:xfrm>
            <a:prstGeom prst="rect">
              <a:avLst/>
            </a:prstGeom>
            <a:noFill/>
            <a:ln w="9525">
              <a:noFill/>
            </a:ln>
          </p:spPr>
        </p:pic>
      </p:grpSp>
      <p:sp>
        <p:nvSpPr>
          <p:cNvPr id="9" name="文本框 1">
            <a:extLst>
              <a:ext uri="{FF2B5EF4-FFF2-40B4-BE49-F238E27FC236}">
                <a16:creationId xmlns:a16="http://schemas.microsoft.com/office/drawing/2014/main" id="{E3D6A484-5211-4A22-A9E9-DC2FF1DA25E0}"/>
              </a:ext>
            </a:extLst>
          </p:cNvPr>
          <p:cNvSpPr txBox="1"/>
          <p:nvPr/>
        </p:nvSpPr>
        <p:spPr>
          <a:xfrm>
            <a:off x="1036117" y="1286755"/>
            <a:ext cx="3352800" cy="2286000"/>
          </a:xfrm>
          <a:prstGeom prst="rect">
            <a:avLst/>
          </a:prstGeom>
          <a:noFill/>
          <a:ln w="9525">
            <a:noFill/>
          </a:ln>
        </p:spPr>
        <p:txBody>
          <a:bodyPr>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l">
              <a:spcBef>
                <a:spcPct val="50000"/>
              </a:spcBef>
            </a:pPr>
            <a:r>
              <a:rPr lang="zh-CN" altLang="en-US" sz="2400" b="1" dirty="0">
                <a:solidFill>
                  <a:srgbClr val="CC0000"/>
                </a:solidFill>
                <a:latin typeface="+mj-ea"/>
                <a:ea typeface="+mj-ea"/>
              </a:rPr>
              <a:t>传统质量</a:t>
            </a:r>
          </a:p>
          <a:p>
            <a:pPr algn="l">
              <a:spcBef>
                <a:spcPct val="50000"/>
              </a:spcBef>
              <a:buClr>
                <a:srgbClr val="CC0000"/>
              </a:buClr>
              <a:buFont typeface="Wingdings" panose="05000000000000000000" pitchFamily="2" charset="2"/>
              <a:buChar char="q"/>
            </a:pPr>
            <a:r>
              <a:rPr lang="zh-CN" altLang="en-US" sz="2000" dirty="0">
                <a:latin typeface="+mj-ea"/>
                <a:ea typeface="+mj-ea"/>
              </a:rPr>
              <a:t>注重产品质量</a:t>
            </a:r>
          </a:p>
          <a:p>
            <a:pPr algn="l">
              <a:spcBef>
                <a:spcPct val="50000"/>
              </a:spcBef>
              <a:buClr>
                <a:srgbClr val="CC0000"/>
              </a:buClr>
              <a:buFont typeface="Wingdings" panose="05000000000000000000" pitchFamily="2" charset="2"/>
              <a:buChar char="q"/>
            </a:pPr>
            <a:r>
              <a:rPr lang="zh-CN" altLang="en-US" sz="2000" dirty="0">
                <a:latin typeface="+mj-ea"/>
                <a:ea typeface="+mj-ea"/>
              </a:rPr>
              <a:t>不注重使用数据作出决定。</a:t>
            </a:r>
          </a:p>
          <a:p>
            <a:pPr algn="l">
              <a:spcBef>
                <a:spcPct val="50000"/>
              </a:spcBef>
              <a:buClr>
                <a:srgbClr val="CC0000"/>
              </a:buClr>
              <a:buFont typeface="Wingdings" panose="05000000000000000000" pitchFamily="2" charset="2"/>
              <a:buChar char="q"/>
            </a:pPr>
            <a:r>
              <a:rPr lang="zh-CN" altLang="en-US" sz="2000" dirty="0">
                <a:latin typeface="+mj-ea"/>
                <a:ea typeface="+mj-ea"/>
              </a:rPr>
              <a:t>注重检验     </a:t>
            </a:r>
          </a:p>
          <a:p>
            <a:pPr algn="l">
              <a:spcBef>
                <a:spcPct val="50000"/>
              </a:spcBef>
              <a:buClr>
                <a:srgbClr val="CC0000"/>
              </a:buClr>
              <a:buFont typeface="Wingdings" panose="05000000000000000000" pitchFamily="2" charset="2"/>
              <a:buChar char="q"/>
            </a:pPr>
            <a:r>
              <a:rPr lang="zh-CN" altLang="en-US" sz="2000" dirty="0">
                <a:latin typeface="+mj-ea"/>
                <a:ea typeface="+mj-ea"/>
              </a:rPr>
              <a:t>使用一些工具</a:t>
            </a:r>
          </a:p>
        </p:txBody>
      </p:sp>
      <p:pic>
        <p:nvPicPr>
          <p:cNvPr id="10" name="图片 9" descr="PE02364_">
            <a:extLst>
              <a:ext uri="{FF2B5EF4-FFF2-40B4-BE49-F238E27FC236}">
                <a16:creationId xmlns:a16="http://schemas.microsoft.com/office/drawing/2014/main" id="{A6393D9F-4699-452E-9B12-A2FD65225552}"/>
              </a:ext>
            </a:extLst>
          </p:cNvPr>
          <p:cNvPicPr>
            <a:picLocks noChangeAspect="1"/>
          </p:cNvPicPr>
          <p:nvPr/>
        </p:nvPicPr>
        <p:blipFill>
          <a:blip r:embed="rId31"/>
          <a:stretch>
            <a:fillRect/>
          </a:stretch>
        </p:blipFill>
        <p:spPr>
          <a:xfrm>
            <a:off x="963092" y="3628317"/>
            <a:ext cx="2438400" cy="1933575"/>
          </a:xfrm>
          <a:prstGeom prst="rect">
            <a:avLst/>
          </a:prstGeom>
          <a:noFill/>
          <a:ln w="9525">
            <a:noFill/>
          </a:ln>
        </p:spPr>
      </p:pic>
      <p:sp>
        <p:nvSpPr>
          <p:cNvPr id="2" name="矩形 1">
            <a:extLst>
              <a:ext uri="{FF2B5EF4-FFF2-40B4-BE49-F238E27FC236}">
                <a16:creationId xmlns:a16="http://schemas.microsoft.com/office/drawing/2014/main" id="{A27B518F-85B5-442D-8AD9-97DC3CE656D5}"/>
              </a:ext>
            </a:extLst>
          </p:cNvPr>
          <p:cNvSpPr/>
          <p:nvPr/>
        </p:nvSpPr>
        <p:spPr>
          <a:xfrm>
            <a:off x="5490308" y="913453"/>
            <a:ext cx="1422184" cy="461665"/>
          </a:xfrm>
          <a:prstGeom prst="rect">
            <a:avLst/>
          </a:prstGeom>
        </p:spPr>
        <p:txBody>
          <a:bodyPr wrap="none">
            <a:spAutoFit/>
          </a:bodyPr>
          <a:lstStyle/>
          <a:p>
            <a:pPr algn="l">
              <a:spcBef>
                <a:spcPct val="50000"/>
              </a:spcBef>
            </a:pPr>
            <a:r>
              <a:rPr lang="zh-CN" altLang="en-US" sz="2400" dirty="0">
                <a:solidFill>
                  <a:srgbClr val="CC0000"/>
                </a:solidFill>
                <a:latin typeface="+mj-ea"/>
                <a:ea typeface="+mj-ea"/>
                <a:sym typeface="+mn-ea"/>
              </a:rPr>
              <a:t>六西格玛</a:t>
            </a:r>
            <a:endParaRPr lang="zh-CN" altLang="en-US" sz="2400" dirty="0">
              <a:solidFill>
                <a:srgbClr val="CC0000"/>
              </a:solidFill>
              <a:latin typeface="+mj-ea"/>
              <a:ea typeface="+mj-ea"/>
            </a:endParaRPr>
          </a:p>
        </p:txBody>
      </p:sp>
    </p:spTree>
    <p:extLst>
      <p:ext uri="{BB962C8B-B14F-4D97-AF65-F5344CB8AC3E}">
        <p14:creationId xmlns:p14="http://schemas.microsoft.com/office/powerpoint/2010/main" val="27447199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sym typeface="+mn-ea"/>
              </a:rPr>
            </a:br>
            <a:endParaRPr lang="zh-CN" altLang="en-US" sz="4400" b="1" dirty="0">
              <a:latin typeface="隶书" panose="02010509060101010101" pitchFamily="49" charset="-122"/>
              <a:sym typeface="+mn-ea"/>
            </a:endParaRPr>
          </a:p>
        </p:txBody>
      </p:sp>
      <p:sp>
        <p:nvSpPr>
          <p:cNvPr id="23557" name="Rectangle 3"/>
          <p:cNvSpPr>
            <a:spLocks noGrp="1"/>
          </p:cNvSpPr>
          <p:nvPr/>
        </p:nvSpPr>
        <p:spPr>
          <a:xfrm>
            <a:off x="539115" y="854710"/>
            <a:ext cx="8429625" cy="553212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a:lstStyle>
          <a:p>
            <a:pPr eaLnBrk="1" hangingPunct="1">
              <a:spcBef>
                <a:spcPts val="300"/>
              </a:spcBef>
            </a:pPr>
            <a:r>
              <a:rPr lang="zh-CN" altLang="zh-CN" dirty="0">
                <a:latin typeface="+mj-ea"/>
                <a:ea typeface="+mj-ea"/>
                <a:cs typeface="+mj-ea"/>
              </a:rPr>
              <a:t>“六西格玛”一词来源于</a:t>
            </a:r>
            <a:r>
              <a:rPr lang="en-US" altLang="zh-CN" dirty="0">
                <a:latin typeface="+mj-ea"/>
                <a:ea typeface="+mj-ea"/>
                <a:cs typeface="+mj-ea"/>
              </a:rPr>
              <a:t>6</a:t>
            </a:r>
            <a:r>
              <a:rPr lang="zh-CN" altLang="zh-CN" dirty="0">
                <a:latin typeface="+mj-ea"/>
                <a:ea typeface="+mj-ea"/>
                <a:cs typeface="+mj-ea"/>
              </a:rPr>
              <a:t>个标准偏差</a:t>
            </a:r>
            <a:r>
              <a:rPr lang="en-US" altLang="zh-CN" dirty="0">
                <a:latin typeface="+mj-ea"/>
                <a:ea typeface="+mj-ea"/>
                <a:cs typeface="+mj-ea"/>
              </a:rPr>
              <a:t>,</a:t>
            </a:r>
            <a:r>
              <a:rPr lang="zh-CN" altLang="zh-CN" dirty="0">
                <a:solidFill>
                  <a:srgbClr val="FF0000"/>
                </a:solidFill>
                <a:latin typeface="+mj-ea"/>
                <a:ea typeface="+mj-ea"/>
                <a:cs typeface="+mj-ea"/>
              </a:rPr>
              <a:t>每百万个操作发生</a:t>
            </a:r>
            <a:r>
              <a:rPr lang="en-US" altLang="zh-CN" dirty="0">
                <a:solidFill>
                  <a:srgbClr val="FF0000"/>
                </a:solidFill>
                <a:latin typeface="+mj-ea"/>
                <a:ea typeface="+mj-ea"/>
                <a:cs typeface="+mj-ea"/>
              </a:rPr>
              <a:t>3.4</a:t>
            </a:r>
            <a:r>
              <a:rPr lang="zh-CN" altLang="zh-CN" dirty="0">
                <a:solidFill>
                  <a:srgbClr val="FF0000"/>
                </a:solidFill>
                <a:latin typeface="+mj-ea"/>
                <a:ea typeface="+mj-ea"/>
                <a:cs typeface="+mj-ea"/>
              </a:rPr>
              <a:t>个偏差（缺陷）</a:t>
            </a:r>
            <a:r>
              <a:rPr lang="zh-CN" altLang="zh-CN" dirty="0">
                <a:latin typeface="+mj-ea"/>
                <a:ea typeface="+mj-ea"/>
                <a:cs typeface="+mj-ea"/>
              </a:rPr>
              <a:t>，它意味着非常高的质量标准。</a:t>
            </a:r>
          </a:p>
          <a:p>
            <a:pPr marL="0" indent="0" eaLnBrk="1" hangingPunct="1">
              <a:spcBef>
                <a:spcPts val="300"/>
              </a:spcBef>
              <a:buNone/>
            </a:pPr>
            <a:endParaRPr lang="zh-CN" altLang="zh-CN" dirty="0">
              <a:latin typeface="+mj-ea"/>
              <a:ea typeface="+mj-ea"/>
              <a:cs typeface="+mj-ea"/>
            </a:endParaRPr>
          </a:p>
          <a:p>
            <a:pPr eaLnBrk="1" hangingPunct="1">
              <a:spcBef>
                <a:spcPts val="300"/>
              </a:spcBef>
              <a:buFont typeface="Wingdings" panose="05000000000000000000" charset="0"/>
              <a:buChar char="n"/>
            </a:pPr>
            <a:r>
              <a:rPr lang="zh-CN" altLang="zh-CN" dirty="0">
                <a:latin typeface="+mj-ea"/>
                <a:ea typeface="+mj-ea"/>
                <a:cs typeface="+mj-ea"/>
              </a:rPr>
              <a:t>该方法是20世纪80年代末首先在美国摩托罗拉公司发展起来的一种新型管理方式。六西格玛管理是一种近乎完美的管理策略。</a:t>
            </a:r>
          </a:p>
          <a:p>
            <a:pPr eaLnBrk="1" hangingPunct="1">
              <a:spcBef>
                <a:spcPts val="300"/>
              </a:spcBef>
            </a:pPr>
            <a:endParaRPr lang="en-US" altLang="zh-CN" dirty="0">
              <a:latin typeface="+mj-ea"/>
              <a:ea typeface="+mj-ea"/>
              <a:cs typeface="+mj-ea"/>
            </a:endParaRPr>
          </a:p>
          <a:p>
            <a:pPr eaLnBrk="1" hangingPunct="1">
              <a:spcBef>
                <a:spcPts val="300"/>
              </a:spcBef>
            </a:pPr>
            <a:r>
              <a:rPr lang="en-US" altLang="zh-CN" dirty="0">
                <a:latin typeface="+mj-ea"/>
                <a:ea typeface="+mj-ea"/>
                <a:cs typeface="+mj-ea"/>
              </a:rPr>
              <a:t>6</a:t>
            </a:r>
            <a:r>
              <a:rPr lang="zh-CN" altLang="zh-CN" dirty="0">
                <a:latin typeface="+mj-ea"/>
                <a:ea typeface="+mj-ea"/>
                <a:cs typeface="+mj-ea"/>
              </a:rPr>
              <a:t>西格玛方法学主要的核心步骤（</a:t>
            </a:r>
            <a:r>
              <a:rPr lang="zh-CN" altLang="zh-CN" dirty="0">
                <a:latin typeface="+mj-ea"/>
                <a:ea typeface="+mj-ea"/>
                <a:cs typeface="+mj-ea"/>
                <a:sym typeface="+mn-ea"/>
              </a:rPr>
              <a:t>DMAIC</a:t>
            </a:r>
            <a:r>
              <a:rPr lang="zh-CN" altLang="zh-CN" dirty="0">
                <a:latin typeface="+mj-ea"/>
                <a:ea typeface="+mj-ea"/>
                <a:cs typeface="+mj-ea"/>
              </a:rPr>
              <a:t>）：</a:t>
            </a:r>
            <a:endParaRPr lang="en-US" altLang="zh-CN" dirty="0">
              <a:latin typeface="+mj-ea"/>
              <a:ea typeface="+mj-ea"/>
              <a:cs typeface="+mj-ea"/>
            </a:endParaRPr>
          </a:p>
          <a:p>
            <a:pPr marL="914400" lvl="1" indent="-457200" algn="l">
              <a:buFont typeface="Wingdings" panose="05000000000000000000" charset="0"/>
              <a:buChar char="ü"/>
            </a:pPr>
            <a:r>
              <a:rPr lang="zh-CN" altLang="en-US" dirty="0">
                <a:latin typeface="+mj-ea"/>
                <a:ea typeface="+mj-ea"/>
                <a:cs typeface="+mj-ea"/>
                <a:sym typeface="+mn-ea"/>
              </a:rPr>
              <a:t> 界定（define）</a:t>
            </a:r>
            <a:endParaRPr lang="zh-CN" altLang="en-US" dirty="0">
              <a:latin typeface="+mj-ea"/>
              <a:ea typeface="+mj-ea"/>
              <a:cs typeface="+mj-ea"/>
            </a:endParaRPr>
          </a:p>
          <a:p>
            <a:pPr marL="914400" lvl="1" indent="-457200" algn="l">
              <a:buFont typeface="Wingdings" panose="05000000000000000000" charset="0"/>
              <a:buChar char="ü"/>
            </a:pPr>
            <a:r>
              <a:rPr lang="zh-CN" altLang="en-US" dirty="0">
                <a:latin typeface="+mj-ea"/>
                <a:ea typeface="+mj-ea"/>
                <a:cs typeface="+mj-ea"/>
                <a:sym typeface="+mn-ea"/>
              </a:rPr>
              <a:t> 衡量（measure）</a:t>
            </a:r>
            <a:endParaRPr lang="zh-CN" altLang="en-US" dirty="0">
              <a:latin typeface="+mj-ea"/>
              <a:ea typeface="+mj-ea"/>
              <a:cs typeface="+mj-ea"/>
            </a:endParaRPr>
          </a:p>
          <a:p>
            <a:pPr marL="914400" lvl="1" indent="-457200" algn="l">
              <a:buFont typeface="Wingdings" panose="05000000000000000000" charset="0"/>
              <a:buChar char="ü"/>
            </a:pPr>
            <a:r>
              <a:rPr lang="zh-CN" altLang="en-US" dirty="0">
                <a:latin typeface="+mj-ea"/>
                <a:ea typeface="+mj-ea"/>
                <a:cs typeface="+mj-ea"/>
                <a:sym typeface="+mn-ea"/>
              </a:rPr>
              <a:t> 分析（analyze）</a:t>
            </a:r>
            <a:endParaRPr lang="zh-CN" altLang="en-US" dirty="0">
              <a:latin typeface="+mj-ea"/>
              <a:ea typeface="+mj-ea"/>
              <a:cs typeface="+mj-ea"/>
            </a:endParaRPr>
          </a:p>
          <a:p>
            <a:pPr marL="914400" lvl="1" indent="-457200" algn="l">
              <a:buFont typeface="Wingdings" panose="05000000000000000000" charset="0"/>
              <a:buChar char="ü"/>
            </a:pPr>
            <a:r>
              <a:rPr lang="zh-CN" altLang="en-US" dirty="0">
                <a:latin typeface="+mj-ea"/>
                <a:ea typeface="+mj-ea"/>
                <a:cs typeface="+mj-ea"/>
                <a:sym typeface="+mn-ea"/>
              </a:rPr>
              <a:t> 改善（improve）</a:t>
            </a:r>
            <a:endParaRPr lang="zh-CN" altLang="en-US" dirty="0">
              <a:latin typeface="+mj-ea"/>
              <a:ea typeface="+mj-ea"/>
              <a:cs typeface="+mj-ea"/>
            </a:endParaRPr>
          </a:p>
          <a:p>
            <a:pPr marL="914400" lvl="1" indent="-457200" algn="l">
              <a:buFont typeface="Wingdings" panose="05000000000000000000" charset="0"/>
              <a:buChar char="ü"/>
            </a:pPr>
            <a:r>
              <a:rPr lang="zh-CN" altLang="en-US" dirty="0">
                <a:latin typeface="+mj-ea"/>
                <a:ea typeface="+mj-ea"/>
                <a:cs typeface="+mj-ea"/>
                <a:sym typeface="+mn-ea"/>
              </a:rPr>
              <a:t> 控制（control）</a:t>
            </a:r>
            <a:endParaRPr lang="zh-CN" altLang="zh-CN" dirty="0">
              <a:latin typeface="+mj-ea"/>
              <a:ea typeface="+mj-ea"/>
              <a:cs typeface="+mj-ea"/>
            </a:endParaRPr>
          </a:p>
        </p:txBody>
      </p:sp>
      <p:sp>
        <p:nvSpPr>
          <p:cNvPr id="4" name="标题 1">
            <a:extLst>
              <a:ext uri="{FF2B5EF4-FFF2-40B4-BE49-F238E27FC236}">
                <a16:creationId xmlns:a16="http://schemas.microsoft.com/office/drawing/2014/main" id="{EC2EA97B-DBB5-4450-91E2-4E3D6EEF8FB2}"/>
              </a:ext>
            </a:extLst>
          </p:cNvPr>
          <p:cNvSpPr txBox="1"/>
          <p:nvPr/>
        </p:nvSpPr>
        <p:spPr>
          <a:xfrm>
            <a:off x="0" y="0"/>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latin typeface="隶书" panose="02010509060101010101" pitchFamily="49" charset="-122"/>
              </a:rPr>
              <a:t>6.</a:t>
            </a:r>
            <a:r>
              <a:rPr lang="zh-CN" altLang="en-US" sz="4400" dirty="0">
                <a:latin typeface="隶书" panose="02010509060101010101" pitchFamily="49" charset="-122"/>
                <a:sym typeface="宋体" panose="02010600030101010101" pitchFamily="2" charset="-122"/>
              </a:rPr>
              <a:t>全面质量管理</a:t>
            </a:r>
            <a:r>
              <a:rPr lang="zh-CN" altLang="en-US" sz="4400" dirty="0">
                <a:latin typeface="隶书" panose="02010509060101010101" pitchFamily="49" charset="-122"/>
                <a:sym typeface="+mn-ea"/>
              </a:rPr>
              <a:t> </a:t>
            </a:r>
            <a:r>
              <a:rPr lang="en-US" altLang="zh-CN" sz="4400" dirty="0">
                <a:latin typeface="隶书" panose="02010509060101010101" pitchFamily="49" charset="-122"/>
                <a:sym typeface="+mn-ea"/>
              </a:rPr>
              <a:t>- 6</a:t>
            </a:r>
            <a:r>
              <a:rPr lang="zh-CN" altLang="en-US" sz="4400" dirty="0">
                <a:latin typeface="隶书" panose="02010509060101010101" pitchFamily="49" charset="-122"/>
                <a:sym typeface="+mn-ea"/>
              </a:rPr>
              <a:t>西格玛</a:t>
            </a:r>
            <a:endParaRPr lang="zh-CN" altLang="en-US" sz="4400" b="0" kern="0" dirty="0"/>
          </a:p>
        </p:txBody>
      </p:sp>
    </p:spTree>
    <p:extLst>
      <p:ext uri="{BB962C8B-B14F-4D97-AF65-F5344CB8AC3E}">
        <p14:creationId xmlns:p14="http://schemas.microsoft.com/office/powerpoint/2010/main" val="28312865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sym typeface="+mn-ea"/>
              </a:rPr>
            </a:br>
            <a:endParaRPr lang="zh-CN" altLang="en-US" sz="4400" b="1" dirty="0">
              <a:latin typeface="隶书" panose="02010509060101010101" pitchFamily="49" charset="-122"/>
              <a:sym typeface="+mn-ea"/>
            </a:endParaRPr>
          </a:p>
        </p:txBody>
      </p:sp>
      <p:sp>
        <p:nvSpPr>
          <p:cNvPr id="2" name="文本框 1"/>
          <p:cNvSpPr txBox="1"/>
          <p:nvPr/>
        </p:nvSpPr>
        <p:spPr>
          <a:xfrm>
            <a:off x="826770" y="879793"/>
            <a:ext cx="5692775" cy="368300"/>
          </a:xfrm>
          <a:prstGeom prst="rect">
            <a:avLst/>
          </a:prstGeom>
          <a:noFill/>
        </p:spPr>
        <p:txBody>
          <a:bodyPr wrap="none" rtlCol="0" anchor="t">
            <a:spAutoFit/>
          </a:bodyPr>
          <a:lstStyle/>
          <a:p>
            <a:r>
              <a:rPr lang="zh-CN" altLang="en-US" b="0" dirty="0">
                <a:latin typeface="新宋体" panose="02010609030101010101" charset="-122"/>
                <a:ea typeface="新宋体" panose="02010609030101010101" charset="-122"/>
                <a:sym typeface="+mn-ea"/>
              </a:rPr>
              <a:t>符号</a:t>
            </a:r>
            <a:r>
              <a:rPr lang="en-US" altLang="zh-CN" b="0" dirty="0">
                <a:latin typeface="新宋体" panose="02010609030101010101" charset="-122"/>
                <a:ea typeface="新宋体" panose="02010609030101010101" charset="-122"/>
                <a:sym typeface="Symbol" panose="05050102010706020507" pitchFamily="18" charset="2"/>
              </a:rPr>
              <a:t></a:t>
            </a:r>
            <a:r>
              <a:rPr lang="zh-CN" altLang="en-US" b="0" dirty="0">
                <a:latin typeface="新宋体" panose="02010609030101010101" charset="-122"/>
                <a:ea typeface="新宋体" panose="02010609030101010101" charset="-122"/>
                <a:sym typeface="+mn-ea"/>
              </a:rPr>
              <a:t>（</a:t>
            </a:r>
            <a:r>
              <a:rPr lang="en-US" altLang="zh-CN" b="0" dirty="0">
                <a:latin typeface="新宋体" panose="02010609030101010101" charset="-122"/>
                <a:ea typeface="新宋体" panose="02010609030101010101" charset="-122"/>
                <a:sym typeface="+mn-ea"/>
              </a:rPr>
              <a:t>Sigma</a:t>
            </a:r>
            <a:r>
              <a:rPr lang="zh-CN" altLang="en-US" b="0" dirty="0">
                <a:latin typeface="新宋体" panose="02010609030101010101" charset="-122"/>
                <a:ea typeface="新宋体" panose="02010609030101010101" charset="-122"/>
                <a:sym typeface="+mn-ea"/>
              </a:rPr>
              <a:t>）是希腊字母，在统计学中称为均方差。</a:t>
            </a:r>
            <a:endParaRPr lang="zh-CN" altLang="en-US" dirty="0">
              <a:latin typeface="MS PGothic" panose="020B0600070205080204" pitchFamily="34" charset="-128"/>
            </a:endParaRPr>
          </a:p>
        </p:txBody>
      </p:sp>
      <p:pic>
        <p:nvPicPr>
          <p:cNvPr id="3" name="图片 2"/>
          <p:cNvPicPr>
            <a:picLocks noChangeAspect="1"/>
          </p:cNvPicPr>
          <p:nvPr/>
        </p:nvPicPr>
        <p:blipFill>
          <a:blip r:embed="rId3"/>
          <a:stretch>
            <a:fillRect/>
          </a:stretch>
        </p:blipFill>
        <p:spPr>
          <a:xfrm>
            <a:off x="2761314" y="1226027"/>
            <a:ext cx="1610360" cy="645160"/>
          </a:xfrm>
          <a:prstGeom prst="rect">
            <a:avLst/>
          </a:prstGeom>
        </p:spPr>
      </p:pic>
      <p:sp>
        <p:nvSpPr>
          <p:cNvPr id="4" name="文本框 3"/>
          <p:cNvSpPr txBox="1"/>
          <p:nvPr/>
        </p:nvSpPr>
        <p:spPr>
          <a:xfrm>
            <a:off x="738505" y="1849120"/>
            <a:ext cx="6714490" cy="368300"/>
          </a:xfrm>
          <a:prstGeom prst="rect">
            <a:avLst/>
          </a:prstGeom>
          <a:noFill/>
        </p:spPr>
        <p:txBody>
          <a:bodyPr wrap="square" rtlCol="0" anchor="t">
            <a:spAutoFit/>
          </a:bodyPr>
          <a:lstStyle/>
          <a:p>
            <a:pPr marL="0" indent="0"/>
            <a:r>
              <a:rPr lang="zh-CN" altLang="en-US" b="0" dirty="0">
                <a:latin typeface="新宋体" panose="02010609030101010101" charset="-122"/>
                <a:ea typeface="新宋体" panose="02010609030101010101" charset="-122"/>
                <a:sym typeface="+mn-ea"/>
              </a:rPr>
              <a:t>其中：</a:t>
            </a:r>
            <a:r>
              <a:rPr lang="en-US" altLang="zh-CN" b="0" dirty="0">
                <a:latin typeface="新宋体" panose="02010609030101010101" charset="-122"/>
                <a:ea typeface="新宋体" panose="02010609030101010101" charset="-122"/>
                <a:sym typeface="+mn-ea"/>
              </a:rPr>
              <a:t>X</a:t>
            </a:r>
            <a:r>
              <a:rPr lang="zh-CN" altLang="en-US" b="0" dirty="0">
                <a:latin typeface="新宋体" panose="02010609030101010101" charset="-122"/>
                <a:ea typeface="新宋体" panose="02010609030101010101" charset="-122"/>
                <a:sym typeface="+mn-ea"/>
              </a:rPr>
              <a:t>为样本观测值，</a:t>
            </a:r>
            <a:r>
              <a:rPr lang="en-US" altLang="zh-CN" b="0" dirty="0">
                <a:latin typeface="新宋体" panose="02010609030101010101" charset="-122"/>
                <a:ea typeface="新宋体" panose="02010609030101010101" charset="-122"/>
                <a:sym typeface="+mn-ea"/>
              </a:rPr>
              <a:t>u</a:t>
            </a:r>
            <a:r>
              <a:rPr lang="zh-CN" altLang="en-US" b="0" dirty="0">
                <a:latin typeface="新宋体" panose="02010609030101010101" charset="-122"/>
                <a:ea typeface="新宋体" panose="02010609030101010101" charset="-122"/>
                <a:sym typeface="+mn-ea"/>
              </a:rPr>
              <a:t>是平均值，</a:t>
            </a:r>
            <a:r>
              <a:rPr lang="en-US" altLang="zh-CN" b="0" dirty="0">
                <a:latin typeface="新宋体" panose="02010609030101010101" charset="-122"/>
                <a:ea typeface="新宋体" panose="02010609030101010101" charset="-122"/>
                <a:sym typeface="+mn-ea"/>
              </a:rPr>
              <a:t>N</a:t>
            </a:r>
            <a:r>
              <a:rPr lang="zh-CN" altLang="en-US" b="0" dirty="0">
                <a:latin typeface="新宋体" panose="02010609030101010101" charset="-122"/>
                <a:ea typeface="新宋体" panose="02010609030101010101" charset="-122"/>
                <a:sym typeface="+mn-ea"/>
              </a:rPr>
              <a:t>为样本容量</a:t>
            </a:r>
            <a:endParaRPr lang="zh-CN" altLang="en-US">
              <a:latin typeface="MS PGothic" panose="020B0600070205080204" pitchFamily="34" charset="-128"/>
            </a:endParaRPr>
          </a:p>
        </p:txBody>
      </p:sp>
      <p:pic>
        <p:nvPicPr>
          <p:cNvPr id="8" name="图片 7"/>
          <p:cNvPicPr>
            <a:picLocks noChangeAspect="1"/>
          </p:cNvPicPr>
          <p:nvPr/>
        </p:nvPicPr>
        <p:blipFill>
          <a:blip r:embed="rId4"/>
          <a:stretch>
            <a:fillRect/>
          </a:stretch>
        </p:blipFill>
        <p:spPr>
          <a:xfrm>
            <a:off x="1159510" y="2497456"/>
            <a:ext cx="5627789" cy="3467234"/>
          </a:xfrm>
          <a:prstGeom prst="rect">
            <a:avLst/>
          </a:prstGeom>
        </p:spPr>
      </p:pic>
      <p:sp>
        <p:nvSpPr>
          <p:cNvPr id="7" name="标题 1">
            <a:extLst>
              <a:ext uri="{FF2B5EF4-FFF2-40B4-BE49-F238E27FC236}">
                <a16:creationId xmlns:a16="http://schemas.microsoft.com/office/drawing/2014/main" id="{A1D14F44-BA6E-40FE-BB08-0E2B99702113}"/>
              </a:ext>
            </a:extLst>
          </p:cNvPr>
          <p:cNvSpPr txBox="1"/>
          <p:nvPr/>
        </p:nvSpPr>
        <p:spPr>
          <a:xfrm>
            <a:off x="0" y="0"/>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latin typeface="隶书" panose="02010509060101010101" pitchFamily="49" charset="-122"/>
              </a:rPr>
              <a:t>6.</a:t>
            </a:r>
            <a:r>
              <a:rPr lang="zh-CN" altLang="en-US" sz="4400" dirty="0">
                <a:latin typeface="隶书" panose="02010509060101010101" pitchFamily="49" charset="-122"/>
                <a:sym typeface="宋体" panose="02010600030101010101" pitchFamily="2" charset="-122"/>
              </a:rPr>
              <a:t>全面质量管理</a:t>
            </a:r>
            <a:r>
              <a:rPr lang="zh-CN" altLang="en-US" sz="4400" dirty="0">
                <a:latin typeface="隶书" panose="02010509060101010101" pitchFamily="49" charset="-122"/>
                <a:sym typeface="+mn-ea"/>
              </a:rPr>
              <a:t> </a:t>
            </a:r>
            <a:r>
              <a:rPr lang="en-US" altLang="zh-CN" sz="4400" dirty="0">
                <a:latin typeface="隶书" panose="02010509060101010101" pitchFamily="49" charset="-122"/>
                <a:sym typeface="+mn-ea"/>
              </a:rPr>
              <a:t>- 6</a:t>
            </a:r>
            <a:r>
              <a:rPr lang="zh-CN" altLang="en-US" sz="4400" dirty="0">
                <a:latin typeface="隶书" panose="02010509060101010101" pitchFamily="49" charset="-122"/>
                <a:sym typeface="+mn-ea"/>
              </a:rPr>
              <a:t>西格玛</a:t>
            </a:r>
            <a:endParaRPr lang="zh-CN" altLang="en-US" sz="4400" b="0" kern="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sym typeface="+mn-ea"/>
              </a:rPr>
            </a:br>
            <a:endParaRPr lang="zh-CN" altLang="en-US" sz="4400" b="1" dirty="0">
              <a:latin typeface="隶书" panose="02010509060101010101" pitchFamily="49" charset="-122"/>
              <a:sym typeface="+mn-ea"/>
            </a:endParaRPr>
          </a:p>
        </p:txBody>
      </p:sp>
      <p:graphicFrame>
        <p:nvGraphicFramePr>
          <p:cNvPr id="23788" name="Group 236"/>
          <p:cNvGraphicFramePr>
            <a:graphicFrameLocks noGrp="1"/>
          </p:cNvGraphicFramePr>
          <p:nvPr/>
        </p:nvGraphicFramePr>
        <p:xfrm>
          <a:off x="527050" y="1160145"/>
          <a:ext cx="8053070" cy="5212080"/>
        </p:xfrm>
        <a:graphic>
          <a:graphicData uri="http://schemas.openxmlformats.org/drawingml/2006/table">
            <a:tbl>
              <a:tblPr/>
              <a:tblGrid>
                <a:gridCol w="584835">
                  <a:extLst>
                    <a:ext uri="{9D8B030D-6E8A-4147-A177-3AD203B41FA5}">
                      <a16:colId xmlns:a16="http://schemas.microsoft.com/office/drawing/2014/main" val="20000"/>
                    </a:ext>
                  </a:extLst>
                </a:gridCol>
                <a:gridCol w="2096770">
                  <a:extLst>
                    <a:ext uri="{9D8B030D-6E8A-4147-A177-3AD203B41FA5}">
                      <a16:colId xmlns:a16="http://schemas.microsoft.com/office/drawing/2014/main" val="20001"/>
                    </a:ext>
                  </a:extLst>
                </a:gridCol>
                <a:gridCol w="970915">
                  <a:extLst>
                    <a:ext uri="{9D8B030D-6E8A-4147-A177-3AD203B41FA5}">
                      <a16:colId xmlns:a16="http://schemas.microsoft.com/office/drawing/2014/main" val="20002"/>
                    </a:ext>
                  </a:extLst>
                </a:gridCol>
                <a:gridCol w="3113405">
                  <a:extLst>
                    <a:ext uri="{9D8B030D-6E8A-4147-A177-3AD203B41FA5}">
                      <a16:colId xmlns:a16="http://schemas.microsoft.com/office/drawing/2014/main" val="20003"/>
                    </a:ext>
                  </a:extLst>
                </a:gridCol>
                <a:gridCol w="1287145">
                  <a:extLst>
                    <a:ext uri="{9D8B030D-6E8A-4147-A177-3AD203B41FA5}">
                      <a16:colId xmlns:a16="http://schemas.microsoft.com/office/drawing/2014/main" val="20004"/>
                    </a:ext>
                  </a:extLst>
                </a:gridCol>
              </a:tblGrid>
              <a:tr h="9144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mj-ea"/>
                        </a:rPr>
                        <a:t>σ</a:t>
                      </a:r>
                      <a:r>
                        <a:rPr kumimoji="0" lang="zh-CN" altLang="en-US" sz="2000" b="1" i="0" u="none" strike="noStrike" cap="none" normalizeH="0" baseline="0">
                          <a:ln>
                            <a:noFill/>
                          </a:ln>
                          <a:solidFill>
                            <a:schemeClr val="tx1"/>
                          </a:solidFill>
                          <a:effectLst/>
                          <a:latin typeface="+mj-ea"/>
                          <a:ea typeface="+mj-ea"/>
                          <a:cs typeface="+mj-ea"/>
                        </a:rPr>
                        <a:t>值</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j-ea"/>
                          <a:ea typeface="+mj-ea"/>
                          <a:cs typeface="+mj-ea"/>
                        </a:rPr>
                        <a:t>正品率（</a:t>
                      </a:r>
                      <a:r>
                        <a:rPr kumimoji="0" lang="en-US" altLang="zh-CN" sz="2000" b="1" i="0" u="none" strike="noStrike" cap="none" normalizeH="0" baseline="0">
                          <a:ln>
                            <a:noFill/>
                          </a:ln>
                          <a:solidFill>
                            <a:schemeClr val="tx1"/>
                          </a:solidFill>
                          <a:effectLst/>
                          <a:latin typeface="+mj-ea"/>
                          <a:ea typeface="+mj-ea"/>
                          <a:cs typeface="+mj-ea"/>
                        </a:rPr>
                        <a:t>%</a:t>
                      </a:r>
                      <a:r>
                        <a:rPr kumimoji="0" lang="zh-CN" altLang="en-US" sz="2000" b="1" i="0" u="none" strike="noStrike" cap="none" normalizeH="0" baseline="0">
                          <a:ln>
                            <a:noFill/>
                          </a:ln>
                          <a:solidFill>
                            <a:schemeClr val="tx1"/>
                          </a:solidFill>
                          <a:effectLst/>
                          <a:latin typeface="+mj-ea"/>
                          <a:ea typeface="+mj-ea"/>
                          <a:cs typeface="+mj-ea"/>
                        </a:rPr>
                        <a:t>）</a:t>
                      </a:r>
                      <a:endParaRPr kumimoji="0" lang="zh-CN" altLang="en-US" sz="2000" b="0" i="0" u="none" strike="noStrike" cap="none" normalizeH="0" baseline="0">
                        <a:ln>
                          <a:noFill/>
                        </a:ln>
                        <a:solidFill>
                          <a:schemeClr val="tx1"/>
                        </a:solidFill>
                        <a:effectLst/>
                        <a:latin typeface="+mj-ea"/>
                        <a:ea typeface="+mj-ea"/>
                        <a:cs typeface="+mj-ea"/>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mj-ea"/>
                        </a:rPr>
                        <a:t>1-</a:t>
                      </a:r>
                      <a:r>
                        <a:rPr kumimoji="0" lang="zh-CN" altLang="en-US" sz="2000" b="1" i="0" u="none" strike="noStrike" cap="none" normalizeH="0" baseline="0">
                          <a:ln>
                            <a:noFill/>
                          </a:ln>
                          <a:solidFill>
                            <a:schemeClr val="tx1"/>
                          </a:solidFill>
                          <a:effectLst/>
                          <a:latin typeface="+mj-ea"/>
                          <a:ea typeface="+mj-ea"/>
                          <a:cs typeface="+mj-ea"/>
                        </a:rPr>
                        <a:t>（失误次数</a:t>
                      </a:r>
                      <a:r>
                        <a:rPr kumimoji="0" lang="en-US" altLang="zh-CN" sz="2000" b="1" i="0" u="none" strike="noStrike" cap="none" normalizeH="0" baseline="0">
                          <a:ln>
                            <a:noFill/>
                          </a:ln>
                          <a:solidFill>
                            <a:schemeClr val="tx1"/>
                          </a:solidFill>
                          <a:effectLst/>
                          <a:latin typeface="+mj-ea"/>
                          <a:ea typeface="+mj-ea"/>
                          <a:cs typeface="+mj-ea"/>
                        </a:rPr>
                        <a:t>/</a:t>
                      </a:r>
                      <a:r>
                        <a:rPr kumimoji="0" lang="zh-CN" altLang="en-US" sz="2000" b="1" i="0" u="none" strike="noStrike" cap="none" normalizeH="0" baseline="0">
                          <a:ln>
                            <a:noFill/>
                          </a:ln>
                          <a:solidFill>
                            <a:schemeClr val="tx1"/>
                          </a:solidFill>
                          <a:effectLst/>
                          <a:latin typeface="+mj-ea"/>
                          <a:ea typeface="+mj-ea"/>
                          <a:cs typeface="+mj-ea"/>
                        </a:rPr>
                        <a:t>百万次操作）</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mj-ea"/>
                        </a:rPr>
                        <a:t>DPMO</a:t>
                      </a:r>
                      <a:r>
                        <a:rPr kumimoji="0" lang="zh-CN" altLang="en-US" sz="2000" b="1" i="0" u="none" strike="noStrike" cap="none" normalizeH="0" baseline="0">
                          <a:ln>
                            <a:noFill/>
                          </a:ln>
                          <a:solidFill>
                            <a:schemeClr val="tx1"/>
                          </a:solidFill>
                          <a:effectLst/>
                          <a:latin typeface="+mj-ea"/>
                          <a:ea typeface="+mj-ea"/>
                          <a:cs typeface="+mj-ea"/>
                        </a:rPr>
                        <a:t>值</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j-ea"/>
                          <a:ea typeface="+mj-ea"/>
                          <a:cs typeface="Times New Roman" panose="02020603050405020304" charset="0"/>
                        </a:rPr>
                        <a:t>以印刷错误为例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j-ea"/>
                          <a:ea typeface="+mj-ea"/>
                          <a:cs typeface="Times New Roman" panose="02020603050405020304" charset="0"/>
                        </a:rPr>
                        <a:t>以钟表误差为例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64008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mj-ea"/>
                          <a:ea typeface="+mj-ea"/>
                          <a:cs typeface="Times New Roman" panose="02020603050405020304"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mj-ea"/>
                          <a:ea typeface="+mj-ea"/>
                          <a:cs typeface="Times New Roman" panose="02020603050405020304" charset="0"/>
                        </a:rPr>
                        <a:t>30.9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mj-ea"/>
                          <a:ea typeface="+mj-ea"/>
                          <a:cs typeface="Times New Roman" panose="02020603050405020304" charset="0"/>
                        </a:rPr>
                        <a:t>690000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mj-ea"/>
                          <a:ea typeface="+mj-ea"/>
                          <a:cs typeface="+mj-ea"/>
                        </a:rPr>
                        <a:t>一本书平均每页</a:t>
                      </a:r>
                      <a:r>
                        <a:rPr kumimoji="0" lang="en-US" altLang="zh-CN" sz="2000" b="0" i="0" u="none" strike="noStrike" cap="none" normalizeH="0" baseline="0">
                          <a:ln>
                            <a:noFill/>
                          </a:ln>
                          <a:solidFill>
                            <a:schemeClr val="tx1"/>
                          </a:solidFill>
                          <a:effectLst/>
                          <a:latin typeface="+mj-ea"/>
                          <a:ea typeface="+mj-ea"/>
                          <a:cs typeface="+mj-ea"/>
                        </a:rPr>
                        <a:t>170</a:t>
                      </a:r>
                      <a:r>
                        <a:rPr kumimoji="0" lang="zh-CN" altLang="en-US" sz="2000" b="0" i="0" u="none" strike="noStrike" cap="none" normalizeH="0" baseline="0">
                          <a:ln>
                            <a:noFill/>
                          </a:ln>
                          <a:solidFill>
                            <a:schemeClr val="tx1"/>
                          </a:solidFill>
                          <a:effectLst/>
                          <a:latin typeface="+mj-ea"/>
                          <a:ea typeface="+mj-ea"/>
                          <a:cs typeface="+mj-ea"/>
                        </a:rPr>
                        <a:t>个错字</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mj-ea"/>
                          <a:ea typeface="+mj-ea"/>
                          <a:cs typeface="+mj-ea"/>
                        </a:rPr>
                        <a:t>每世纪</a:t>
                      </a:r>
                      <a:r>
                        <a:rPr kumimoji="0" lang="en-US" altLang="zh-CN" sz="2000" b="0" i="0" u="none" strike="noStrike" cap="none" normalizeH="0" baseline="0">
                          <a:ln>
                            <a:noFill/>
                          </a:ln>
                          <a:solidFill>
                            <a:schemeClr val="tx1"/>
                          </a:solidFill>
                          <a:effectLst/>
                          <a:latin typeface="+mj-ea"/>
                          <a:ea typeface="+mj-ea"/>
                          <a:cs typeface="+mj-ea"/>
                        </a:rPr>
                        <a:t>31.75</a:t>
                      </a:r>
                      <a:r>
                        <a:rPr kumimoji="0" lang="zh-CN" altLang="en-US" sz="2000" b="0" i="0" u="none" strike="noStrike" cap="none" normalizeH="0" baseline="0">
                          <a:ln>
                            <a:noFill/>
                          </a:ln>
                          <a:solidFill>
                            <a:schemeClr val="tx1"/>
                          </a:solidFill>
                          <a:effectLst/>
                          <a:latin typeface="+mj-ea"/>
                          <a:ea typeface="+mj-ea"/>
                          <a:cs typeface="+mj-ea"/>
                        </a:rPr>
                        <a:t>年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62801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mj-ea"/>
                          <a:ea typeface="+mj-ea"/>
                          <a:cs typeface="Times New Roman" panose="02020603050405020304" charset="0"/>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mj-ea"/>
                          <a:ea typeface="+mj-ea"/>
                          <a:cs typeface="Times New Roman" panose="02020603050405020304" charset="0"/>
                        </a:rPr>
                        <a:t>69.2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mj-ea"/>
                          <a:ea typeface="+mj-ea"/>
                          <a:cs typeface="Times New Roman" panose="02020603050405020304" charset="0"/>
                        </a:rPr>
                        <a:t>308000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mj-ea"/>
                          <a:ea typeface="+mj-ea"/>
                          <a:cs typeface="+mj-ea"/>
                        </a:rPr>
                        <a:t>一本书平均每页</a:t>
                      </a:r>
                      <a:r>
                        <a:rPr kumimoji="0" lang="en-US" altLang="zh-CN" sz="2000" b="0" i="0" u="none" strike="noStrike" cap="none" normalizeH="0" baseline="0">
                          <a:ln>
                            <a:noFill/>
                          </a:ln>
                          <a:solidFill>
                            <a:schemeClr val="tx1"/>
                          </a:solidFill>
                          <a:effectLst/>
                          <a:latin typeface="+mj-ea"/>
                          <a:ea typeface="+mj-ea"/>
                          <a:cs typeface="+mj-ea"/>
                        </a:rPr>
                        <a:t>25</a:t>
                      </a:r>
                      <a:r>
                        <a:rPr kumimoji="0" lang="zh-CN" altLang="en-US" sz="2000" b="0" i="0" u="none" strike="noStrike" cap="none" normalizeH="0" baseline="0">
                          <a:ln>
                            <a:noFill/>
                          </a:ln>
                          <a:solidFill>
                            <a:schemeClr val="tx1"/>
                          </a:solidFill>
                          <a:effectLst/>
                          <a:latin typeface="+mj-ea"/>
                          <a:ea typeface="+mj-ea"/>
                          <a:cs typeface="+mj-ea"/>
                        </a:rPr>
                        <a:t>个错字</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mj-ea"/>
                          <a:ea typeface="+mj-ea"/>
                          <a:cs typeface="+mj-ea"/>
                        </a:rPr>
                        <a:t>每世纪</a:t>
                      </a:r>
                      <a:r>
                        <a:rPr kumimoji="0" lang="en-US" altLang="zh-CN" sz="2000" b="0" i="0" u="none" strike="noStrike" cap="none" normalizeH="0" baseline="0">
                          <a:ln>
                            <a:noFill/>
                          </a:ln>
                          <a:solidFill>
                            <a:schemeClr val="tx1"/>
                          </a:solidFill>
                          <a:effectLst/>
                          <a:latin typeface="+mj-ea"/>
                          <a:ea typeface="+mj-ea"/>
                          <a:cs typeface="+mj-ea"/>
                        </a:rPr>
                        <a:t>4.5</a:t>
                      </a:r>
                      <a:r>
                        <a:rPr kumimoji="0" lang="zh-CN" altLang="en-US" sz="2000" b="0" i="0" u="none" strike="noStrike" cap="none" normalizeH="0" baseline="0">
                          <a:ln>
                            <a:noFill/>
                          </a:ln>
                          <a:solidFill>
                            <a:schemeClr val="tx1"/>
                          </a:solidFill>
                          <a:effectLst/>
                          <a:latin typeface="+mj-ea"/>
                          <a:ea typeface="+mj-ea"/>
                          <a:cs typeface="+mj-ea"/>
                        </a:rPr>
                        <a:t>年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64008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mj-ea"/>
                          <a:ea typeface="+mj-ea"/>
                          <a:cs typeface="Times New Roman" panose="02020603050405020304" charset="0"/>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mj-ea"/>
                          <a:ea typeface="+mj-ea"/>
                          <a:cs typeface="Times New Roman" panose="02020603050405020304" charset="0"/>
                        </a:rPr>
                        <a:t>93.3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mj-ea"/>
                          <a:ea typeface="+mj-ea"/>
                          <a:cs typeface="Times New Roman" panose="02020603050405020304" charset="0"/>
                        </a:rPr>
                        <a:t>66800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mj-ea"/>
                          <a:ea typeface="+mj-ea"/>
                          <a:cs typeface="+mj-ea"/>
                        </a:rPr>
                        <a:t>一本书平均每页</a:t>
                      </a:r>
                      <a:r>
                        <a:rPr kumimoji="0" lang="en-US" altLang="zh-CN" sz="2000" b="0" i="0" u="none" strike="noStrike" cap="none" normalizeH="0" baseline="0">
                          <a:ln>
                            <a:noFill/>
                          </a:ln>
                          <a:solidFill>
                            <a:schemeClr val="tx1"/>
                          </a:solidFill>
                          <a:effectLst/>
                          <a:latin typeface="+mj-ea"/>
                          <a:ea typeface="+mj-ea"/>
                          <a:cs typeface="+mj-ea"/>
                        </a:rPr>
                        <a:t>1.5</a:t>
                      </a:r>
                      <a:r>
                        <a:rPr kumimoji="0" lang="zh-CN" altLang="en-US" sz="2000" b="0" i="0" u="none" strike="noStrike" cap="none" normalizeH="0" baseline="0">
                          <a:ln>
                            <a:noFill/>
                          </a:ln>
                          <a:solidFill>
                            <a:schemeClr val="tx1"/>
                          </a:solidFill>
                          <a:effectLst/>
                          <a:latin typeface="+mj-ea"/>
                          <a:ea typeface="+mj-ea"/>
                          <a:cs typeface="+mj-ea"/>
                        </a:rPr>
                        <a:t>个错字</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mj-ea"/>
                          <a:ea typeface="+mj-ea"/>
                          <a:cs typeface="+mj-ea"/>
                        </a:rPr>
                        <a:t>每世纪</a:t>
                      </a:r>
                      <a:r>
                        <a:rPr kumimoji="0" lang="en-US" altLang="zh-CN" sz="2000" b="0" i="0" u="none" strike="noStrike" cap="none" normalizeH="0" baseline="0">
                          <a:ln>
                            <a:noFill/>
                          </a:ln>
                          <a:solidFill>
                            <a:schemeClr val="tx1"/>
                          </a:solidFill>
                          <a:effectLst/>
                          <a:latin typeface="+mj-ea"/>
                          <a:ea typeface="+mj-ea"/>
                          <a:cs typeface="+mj-ea"/>
                        </a:rPr>
                        <a:t>3.5</a:t>
                      </a:r>
                      <a:r>
                        <a:rPr kumimoji="0" lang="zh-CN" altLang="en-US" sz="2000" b="0" i="0" u="none" strike="noStrike" cap="none" normalizeH="0" baseline="0">
                          <a:ln>
                            <a:noFill/>
                          </a:ln>
                          <a:solidFill>
                            <a:schemeClr val="tx1"/>
                          </a:solidFill>
                          <a:effectLst/>
                          <a:latin typeface="+mj-ea"/>
                          <a:ea typeface="+mj-ea"/>
                          <a:cs typeface="+mj-ea"/>
                        </a:rPr>
                        <a:t>个月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62738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mj-ea"/>
                          <a:ea typeface="+mj-ea"/>
                          <a:cs typeface="Times New Roman" panose="02020603050405020304" charset="0"/>
                        </a:rPr>
                        <a:t>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mj-ea"/>
                          <a:ea typeface="+mj-ea"/>
                          <a:cs typeface="Times New Roman" panose="02020603050405020304" charset="0"/>
                        </a:rPr>
                        <a:t>99.4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mj-ea"/>
                          <a:ea typeface="+mj-ea"/>
                          <a:cs typeface="Times New Roman" panose="02020603050405020304" charset="0"/>
                        </a:rPr>
                        <a:t>6210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mj-ea"/>
                          <a:ea typeface="+mj-ea"/>
                          <a:cs typeface="+mj-ea"/>
                        </a:rPr>
                        <a:t>一本书平均每</a:t>
                      </a:r>
                      <a:r>
                        <a:rPr kumimoji="0" lang="en-US" altLang="zh-CN" sz="2000" b="0" i="0" u="none" strike="noStrike" cap="none" normalizeH="0" baseline="0">
                          <a:ln>
                            <a:noFill/>
                          </a:ln>
                          <a:solidFill>
                            <a:schemeClr val="tx1"/>
                          </a:solidFill>
                          <a:effectLst/>
                          <a:latin typeface="+mj-ea"/>
                          <a:ea typeface="+mj-ea"/>
                          <a:cs typeface="+mj-ea"/>
                        </a:rPr>
                        <a:t>30</a:t>
                      </a:r>
                      <a:r>
                        <a:rPr kumimoji="0" lang="zh-CN" altLang="en-US" sz="2000" b="0" i="0" u="none" strike="noStrike" cap="none" normalizeH="0" baseline="0">
                          <a:ln>
                            <a:noFill/>
                          </a:ln>
                          <a:solidFill>
                            <a:schemeClr val="tx1"/>
                          </a:solidFill>
                          <a:effectLst/>
                          <a:latin typeface="+mj-ea"/>
                          <a:ea typeface="+mj-ea"/>
                          <a:cs typeface="+mj-ea"/>
                        </a:rPr>
                        <a:t>页</a:t>
                      </a:r>
                      <a:r>
                        <a:rPr kumimoji="0" lang="en-US" altLang="zh-CN" sz="2000" b="0" i="0" u="none" strike="noStrike" cap="none" normalizeH="0" baseline="0">
                          <a:ln>
                            <a:noFill/>
                          </a:ln>
                          <a:solidFill>
                            <a:schemeClr val="tx1"/>
                          </a:solidFill>
                          <a:effectLst/>
                          <a:latin typeface="+mj-ea"/>
                          <a:ea typeface="+mj-ea"/>
                          <a:cs typeface="+mj-ea"/>
                        </a:rPr>
                        <a:t>1</a:t>
                      </a:r>
                      <a:r>
                        <a:rPr kumimoji="0" lang="zh-CN" altLang="en-US" sz="2000" b="0" i="0" u="none" strike="noStrike" cap="none" normalizeH="0" baseline="0">
                          <a:ln>
                            <a:noFill/>
                          </a:ln>
                          <a:solidFill>
                            <a:schemeClr val="tx1"/>
                          </a:solidFill>
                          <a:effectLst/>
                          <a:latin typeface="+mj-ea"/>
                          <a:ea typeface="+mj-ea"/>
                          <a:cs typeface="+mj-ea"/>
                        </a:rPr>
                        <a:t>个错字</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mj-ea"/>
                          <a:ea typeface="+mj-ea"/>
                          <a:cs typeface="+mj-ea"/>
                        </a:rPr>
                        <a:t>每世纪</a:t>
                      </a:r>
                      <a:r>
                        <a:rPr kumimoji="0" lang="en-US" altLang="zh-CN" sz="2000" b="0" i="0" u="none" strike="noStrike" cap="none" normalizeH="0" baseline="0">
                          <a:ln>
                            <a:noFill/>
                          </a:ln>
                          <a:solidFill>
                            <a:schemeClr val="tx1"/>
                          </a:solidFill>
                          <a:effectLst/>
                          <a:latin typeface="+mj-ea"/>
                          <a:ea typeface="+mj-ea"/>
                          <a:cs typeface="+mj-ea"/>
                        </a:rPr>
                        <a:t>2.5</a:t>
                      </a:r>
                      <a:r>
                        <a:rPr kumimoji="0" lang="zh-CN" altLang="en-US" sz="2000" b="0" i="0" u="none" strike="noStrike" cap="none" normalizeH="0" baseline="0">
                          <a:ln>
                            <a:noFill/>
                          </a:ln>
                          <a:solidFill>
                            <a:schemeClr val="tx1"/>
                          </a:solidFill>
                          <a:effectLst/>
                          <a:latin typeface="+mj-ea"/>
                          <a:ea typeface="+mj-ea"/>
                          <a:cs typeface="+mj-ea"/>
                        </a:rPr>
                        <a:t>天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64008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mj-ea"/>
                          <a:ea typeface="+mj-ea"/>
                          <a:cs typeface="Times New Roman" panose="02020603050405020304" charset="0"/>
                        </a:rPr>
                        <a:t>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mj-ea"/>
                          <a:ea typeface="+mj-ea"/>
                          <a:cs typeface="Times New Roman" panose="02020603050405020304" charset="0"/>
                        </a:rPr>
                        <a:t>99.98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mj-ea"/>
                          <a:ea typeface="+mj-ea"/>
                          <a:cs typeface="Times New Roman" panose="02020603050405020304" charset="0"/>
                        </a:rPr>
                        <a:t>230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mj-ea"/>
                          <a:ea typeface="+mj-ea"/>
                          <a:cs typeface="+mj-ea"/>
                        </a:rPr>
                        <a:t>一套百科全书只有</a:t>
                      </a:r>
                      <a:r>
                        <a:rPr kumimoji="0" lang="en-US" altLang="zh-CN" sz="2000" b="0" i="0" u="none" strike="noStrike" cap="none" normalizeH="0" baseline="0">
                          <a:ln>
                            <a:noFill/>
                          </a:ln>
                          <a:solidFill>
                            <a:schemeClr val="tx1"/>
                          </a:solidFill>
                          <a:effectLst/>
                          <a:latin typeface="+mj-ea"/>
                          <a:ea typeface="+mj-ea"/>
                          <a:cs typeface="+mj-ea"/>
                        </a:rPr>
                        <a:t>1</a:t>
                      </a:r>
                      <a:r>
                        <a:rPr kumimoji="0" lang="zh-CN" altLang="en-US" sz="2000" b="0" i="0" u="none" strike="noStrike" cap="none" normalizeH="0" baseline="0">
                          <a:ln>
                            <a:noFill/>
                          </a:ln>
                          <a:solidFill>
                            <a:schemeClr val="tx1"/>
                          </a:solidFill>
                          <a:effectLst/>
                          <a:latin typeface="+mj-ea"/>
                          <a:ea typeface="+mj-ea"/>
                          <a:cs typeface="+mj-ea"/>
                        </a:rPr>
                        <a:t>个错字</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mj-ea"/>
                          <a:ea typeface="+mj-ea"/>
                          <a:cs typeface="+mj-ea"/>
                        </a:rPr>
                        <a:t>每世纪</a:t>
                      </a:r>
                      <a:r>
                        <a:rPr kumimoji="0" lang="en-US" altLang="zh-CN" sz="2000" b="0" i="0" u="none" strike="noStrike" cap="none" normalizeH="0" baseline="0">
                          <a:ln>
                            <a:noFill/>
                          </a:ln>
                          <a:solidFill>
                            <a:schemeClr val="tx1"/>
                          </a:solidFill>
                          <a:effectLst/>
                          <a:latin typeface="+mj-ea"/>
                          <a:ea typeface="+mj-ea"/>
                          <a:cs typeface="+mj-ea"/>
                        </a:rPr>
                        <a:t>30</a:t>
                      </a:r>
                      <a:r>
                        <a:rPr kumimoji="0" lang="zh-CN" altLang="en-US" sz="2000" b="0" i="0" u="none" strike="noStrike" cap="none" normalizeH="0" baseline="0">
                          <a:ln>
                            <a:noFill/>
                          </a:ln>
                          <a:solidFill>
                            <a:schemeClr val="tx1"/>
                          </a:solidFill>
                          <a:effectLst/>
                          <a:latin typeface="+mj-ea"/>
                          <a:ea typeface="+mj-ea"/>
                          <a:cs typeface="+mj-ea"/>
                        </a:rPr>
                        <a:t>分钟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64008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mj-ea"/>
                          <a:ea typeface="+mj-ea"/>
                          <a:cs typeface="Times New Roman" panose="02020603050405020304" charset="0"/>
                        </a:rPr>
                        <a:t>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mj-ea"/>
                          <a:ea typeface="+mj-ea"/>
                          <a:cs typeface="Times New Roman" panose="02020603050405020304" charset="0"/>
                        </a:rPr>
                        <a:t>99.9997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mj-ea"/>
                          <a:ea typeface="+mj-ea"/>
                          <a:cs typeface="Times New Roman" panose="02020603050405020304" charset="0"/>
                        </a:rPr>
                        <a:t>3.4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mj-ea"/>
                          <a:ea typeface="+mj-ea"/>
                          <a:cs typeface="+mj-ea"/>
                        </a:rPr>
                        <a:t>一个小型图书馆的藏书中只有</a:t>
                      </a:r>
                      <a:r>
                        <a:rPr kumimoji="0" lang="en-US" altLang="zh-CN" sz="2000" b="0" i="0" u="none" strike="noStrike" cap="none" normalizeH="0" baseline="0">
                          <a:ln>
                            <a:noFill/>
                          </a:ln>
                          <a:solidFill>
                            <a:schemeClr val="tx1"/>
                          </a:solidFill>
                          <a:effectLst/>
                          <a:latin typeface="+mj-ea"/>
                          <a:ea typeface="+mj-ea"/>
                          <a:cs typeface="+mj-ea"/>
                        </a:rPr>
                        <a:t>1</a:t>
                      </a:r>
                      <a:r>
                        <a:rPr kumimoji="0" lang="zh-CN" altLang="en-US" sz="2000" b="0" i="0" u="none" strike="noStrike" cap="none" normalizeH="0" baseline="0">
                          <a:ln>
                            <a:noFill/>
                          </a:ln>
                          <a:solidFill>
                            <a:schemeClr val="tx1"/>
                          </a:solidFill>
                          <a:effectLst/>
                          <a:latin typeface="+mj-ea"/>
                          <a:ea typeface="+mj-ea"/>
                          <a:cs typeface="+mj-ea"/>
                        </a:rPr>
                        <a:t>个错字</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mj-ea"/>
                          <a:ea typeface="+mj-ea"/>
                          <a:cs typeface="+mj-ea"/>
                        </a:rPr>
                        <a:t>每世纪</a:t>
                      </a:r>
                      <a:r>
                        <a:rPr kumimoji="0" lang="en-US" altLang="zh-CN" sz="2000" b="0" i="0" u="none" strike="noStrike" cap="none" normalizeH="0" baseline="0">
                          <a:ln>
                            <a:noFill/>
                          </a:ln>
                          <a:solidFill>
                            <a:schemeClr val="tx1"/>
                          </a:solidFill>
                          <a:effectLst/>
                          <a:latin typeface="+mj-ea"/>
                          <a:ea typeface="+mj-ea"/>
                          <a:cs typeface="+mj-ea"/>
                        </a:rPr>
                        <a:t>6</a:t>
                      </a:r>
                      <a:r>
                        <a:rPr kumimoji="0" lang="zh-CN" altLang="en-US" sz="2000" b="0" i="0" u="none" strike="noStrike" cap="none" normalizeH="0" baseline="0">
                          <a:ln>
                            <a:noFill/>
                          </a:ln>
                          <a:solidFill>
                            <a:schemeClr val="tx1"/>
                          </a:solidFill>
                          <a:effectLst/>
                          <a:latin typeface="+mj-ea"/>
                          <a:ea typeface="+mj-ea"/>
                          <a:cs typeface="+mj-ea"/>
                        </a:rPr>
                        <a:t>秒钟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4" name="标题 1">
            <a:extLst>
              <a:ext uri="{FF2B5EF4-FFF2-40B4-BE49-F238E27FC236}">
                <a16:creationId xmlns:a16="http://schemas.microsoft.com/office/drawing/2014/main" id="{5FAB658B-9996-4E7D-84C3-7B58B29E900A}"/>
              </a:ext>
            </a:extLst>
          </p:cNvPr>
          <p:cNvSpPr txBox="1"/>
          <p:nvPr/>
        </p:nvSpPr>
        <p:spPr>
          <a:xfrm>
            <a:off x="0" y="0"/>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latin typeface="隶书" panose="02010509060101010101" pitchFamily="49" charset="-122"/>
              </a:rPr>
              <a:t>6.</a:t>
            </a:r>
            <a:r>
              <a:rPr lang="zh-CN" altLang="en-US" sz="4400" dirty="0">
                <a:latin typeface="隶书" panose="02010509060101010101" pitchFamily="49" charset="-122"/>
                <a:sym typeface="宋体" panose="02010600030101010101" pitchFamily="2" charset="-122"/>
              </a:rPr>
              <a:t>全面质量管理</a:t>
            </a:r>
            <a:r>
              <a:rPr lang="zh-CN" altLang="en-US" sz="4400" dirty="0">
                <a:latin typeface="隶书" panose="02010509060101010101" pitchFamily="49" charset="-122"/>
                <a:sym typeface="+mn-ea"/>
              </a:rPr>
              <a:t> </a:t>
            </a:r>
            <a:r>
              <a:rPr lang="en-US" altLang="zh-CN" sz="4400" dirty="0">
                <a:latin typeface="隶书" panose="02010509060101010101" pitchFamily="49" charset="-122"/>
                <a:sym typeface="+mn-ea"/>
              </a:rPr>
              <a:t>- 6</a:t>
            </a:r>
            <a:r>
              <a:rPr lang="zh-CN" altLang="en-US" sz="4400" dirty="0">
                <a:latin typeface="隶书" panose="02010509060101010101" pitchFamily="49" charset="-122"/>
                <a:sym typeface="+mn-ea"/>
              </a:rPr>
              <a:t>西格玛</a:t>
            </a:r>
            <a:endParaRPr lang="zh-CN" altLang="en-US" sz="4400" b="0" kern="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pic>
        <p:nvPicPr>
          <p:cNvPr id="13316" name="图片 13315"/>
          <p:cNvPicPr>
            <a:picLocks noChangeAspect="1"/>
          </p:cNvPicPr>
          <p:nvPr/>
        </p:nvPicPr>
        <p:blipFill>
          <a:blip r:embed="rId2"/>
          <a:stretch>
            <a:fillRect/>
          </a:stretch>
        </p:blipFill>
        <p:spPr>
          <a:xfrm>
            <a:off x="2776855" y="979805"/>
            <a:ext cx="2962275" cy="5117465"/>
          </a:xfrm>
          <a:prstGeom prst="rect">
            <a:avLst/>
          </a:prstGeom>
          <a:noFill/>
          <a:ln w="9525">
            <a:noFill/>
          </a:ln>
        </p:spPr>
      </p:pic>
      <p:sp>
        <p:nvSpPr>
          <p:cNvPr id="4" name="标题 1">
            <a:extLst>
              <a:ext uri="{FF2B5EF4-FFF2-40B4-BE49-F238E27FC236}">
                <a16:creationId xmlns:a16="http://schemas.microsoft.com/office/drawing/2014/main" id="{BE77E355-36C3-42A8-B4D4-B8A9C2DC928D}"/>
              </a:ext>
            </a:extLst>
          </p:cNvPr>
          <p:cNvSpPr txBox="1"/>
          <p:nvPr/>
        </p:nvSpPr>
        <p:spPr>
          <a:xfrm>
            <a:off x="211992" y="28280"/>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latin typeface="隶书" panose="02010509060101010101" pitchFamily="49" charset="-122"/>
              </a:rPr>
              <a:t>1.</a:t>
            </a:r>
            <a:r>
              <a:rPr lang="zh-CN" altLang="en-US" sz="4400" dirty="0">
                <a:latin typeface="隶书" panose="02010509060101010101" pitchFamily="49" charset="-122"/>
              </a:rPr>
              <a:t>软件评审</a:t>
            </a:r>
            <a:r>
              <a:rPr lang="en-US" altLang="zh-CN" sz="4400" dirty="0">
                <a:latin typeface="隶书" panose="02010509060101010101" pitchFamily="49" charset="-122"/>
              </a:rPr>
              <a:t>– </a:t>
            </a:r>
            <a:r>
              <a:rPr lang="zh-CN" altLang="en-US" sz="4400" dirty="0">
                <a:latin typeface="隶书" panose="02010509060101010101" pitchFamily="49" charset="-122"/>
              </a:rPr>
              <a:t>管理评审</a:t>
            </a:r>
            <a:endParaRPr lang="zh-CN" altLang="en-US" sz="4400" b="0" kern="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sym typeface="+mn-ea"/>
              </a:rPr>
            </a:br>
            <a:endParaRPr lang="zh-CN" altLang="en-US" sz="4400" b="1" dirty="0">
              <a:latin typeface="隶书" panose="02010509060101010101" pitchFamily="49" charset="-122"/>
              <a:sym typeface="+mn-ea"/>
            </a:endParaRPr>
          </a:p>
        </p:txBody>
      </p:sp>
      <p:sp>
        <p:nvSpPr>
          <p:cNvPr id="4" name="标题 1">
            <a:extLst>
              <a:ext uri="{FF2B5EF4-FFF2-40B4-BE49-F238E27FC236}">
                <a16:creationId xmlns:a16="http://schemas.microsoft.com/office/drawing/2014/main" id="{5FAB658B-9996-4E7D-84C3-7B58B29E900A}"/>
              </a:ext>
            </a:extLst>
          </p:cNvPr>
          <p:cNvSpPr txBox="1"/>
          <p:nvPr/>
        </p:nvSpPr>
        <p:spPr>
          <a:xfrm>
            <a:off x="0" y="0"/>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latin typeface="隶书" panose="02010509060101010101" pitchFamily="49" charset="-122"/>
              </a:rPr>
              <a:t>6.</a:t>
            </a:r>
            <a:r>
              <a:rPr lang="zh-CN" altLang="en-US" sz="4400" dirty="0">
                <a:latin typeface="隶书" panose="02010509060101010101" pitchFamily="49" charset="-122"/>
                <a:sym typeface="宋体" panose="02010600030101010101" pitchFamily="2" charset="-122"/>
              </a:rPr>
              <a:t>全面质量管理</a:t>
            </a:r>
            <a:r>
              <a:rPr lang="zh-CN" altLang="en-US" sz="4400" dirty="0">
                <a:latin typeface="隶书" panose="02010509060101010101" pitchFamily="49" charset="-122"/>
                <a:sym typeface="+mn-ea"/>
              </a:rPr>
              <a:t> </a:t>
            </a:r>
            <a:r>
              <a:rPr lang="en-US" altLang="zh-CN" sz="4400" dirty="0">
                <a:latin typeface="隶书" panose="02010509060101010101" pitchFamily="49" charset="-122"/>
                <a:sym typeface="+mn-ea"/>
              </a:rPr>
              <a:t>- 6</a:t>
            </a:r>
            <a:r>
              <a:rPr lang="zh-CN" altLang="en-US" sz="4400" dirty="0">
                <a:latin typeface="隶书" panose="02010509060101010101" pitchFamily="49" charset="-122"/>
                <a:sym typeface="+mn-ea"/>
              </a:rPr>
              <a:t>西格玛</a:t>
            </a:r>
            <a:endParaRPr lang="zh-CN" altLang="en-US" sz="4400" b="0" kern="0" dirty="0"/>
          </a:p>
        </p:txBody>
      </p:sp>
      <p:pic>
        <p:nvPicPr>
          <p:cNvPr id="5" name="Picture 6">
            <a:extLst>
              <a:ext uri="{FF2B5EF4-FFF2-40B4-BE49-F238E27FC236}">
                <a16:creationId xmlns:a16="http://schemas.microsoft.com/office/drawing/2014/main" id="{447CC9F8-057F-4881-A398-B54309EA49C0}"/>
              </a:ext>
            </a:extLst>
          </p:cNvPr>
          <p:cNvPicPr>
            <a:picLocks noChangeAspect="1"/>
          </p:cNvPicPr>
          <p:nvPr/>
        </p:nvPicPr>
        <p:blipFill>
          <a:blip r:embed="rId3"/>
          <a:stretch>
            <a:fillRect/>
          </a:stretch>
        </p:blipFill>
        <p:spPr>
          <a:xfrm>
            <a:off x="460884" y="1865888"/>
            <a:ext cx="8163211" cy="3520385"/>
          </a:xfrm>
          <a:prstGeom prst="rect">
            <a:avLst/>
          </a:prstGeom>
          <a:noFill/>
          <a:ln w="9525">
            <a:noFill/>
          </a:ln>
        </p:spPr>
      </p:pic>
      <p:sp>
        <p:nvSpPr>
          <p:cNvPr id="6" name="Rectangle 3">
            <a:extLst>
              <a:ext uri="{FF2B5EF4-FFF2-40B4-BE49-F238E27FC236}">
                <a16:creationId xmlns:a16="http://schemas.microsoft.com/office/drawing/2014/main" id="{9CF80468-F69F-413B-88AD-628E05B949B2}"/>
              </a:ext>
            </a:extLst>
          </p:cNvPr>
          <p:cNvSpPr>
            <a:spLocks noGrp="1"/>
          </p:cNvSpPr>
          <p:nvPr/>
        </p:nvSpPr>
        <p:spPr>
          <a:xfrm>
            <a:off x="460884" y="933857"/>
            <a:ext cx="7313613" cy="69215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p"/>
              <a:defRPr sz="29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1B1A"/>
              </a:buClr>
              <a:buSzPct val="70000"/>
              <a:buFont typeface="Wingdings" panose="05000000000000000000" pitchFamily="2" charset="2"/>
              <a:buChar char="l"/>
              <a:defRPr sz="2500">
                <a:solidFill>
                  <a:schemeClr val="tx2"/>
                </a:solidFill>
                <a:latin typeface="+mn-lt"/>
                <a:ea typeface="+mj-ea"/>
              </a:defRPr>
            </a:lvl2pPr>
            <a:lvl3pPr marL="1143000" indent="-228600" algn="l" rtl="0" eaLnBrk="0" fontAlgn="base" hangingPunct="0">
              <a:spcBef>
                <a:spcPct val="20000"/>
              </a:spcBef>
              <a:spcAft>
                <a:spcPct val="0"/>
              </a:spcAft>
              <a:buClr>
                <a:schemeClr val="tx2"/>
              </a:buClr>
              <a:buSzPct val="65000"/>
              <a:buFont typeface="Wingdings" panose="05000000000000000000" pitchFamily="2" charset="2"/>
              <a:buChar char="¡"/>
              <a:defRPr sz="22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l"/>
              <a:defRPr sz="19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tx2"/>
              </a:buClr>
              <a:buSzPct val="60000"/>
              <a:buFont typeface="Wingdings" panose="05000000000000000000" pitchFamily="2" charset="2"/>
              <a:buChar char="¡"/>
              <a:defRPr sz="19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tx2"/>
              </a:buClr>
              <a:buSzPct val="60000"/>
              <a:buFont typeface="Wingdings" panose="05000000000000000000" pitchFamily="2" charset="2"/>
              <a:buChar char="¡"/>
              <a:defRPr sz="19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tx2"/>
              </a:buClr>
              <a:buSzPct val="60000"/>
              <a:buFont typeface="Wingdings" panose="05000000000000000000" pitchFamily="2" charset="2"/>
              <a:buChar char="¡"/>
              <a:defRPr sz="19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tx2"/>
              </a:buClr>
              <a:buSzPct val="60000"/>
              <a:buFont typeface="Wingdings" panose="05000000000000000000" pitchFamily="2" charset="2"/>
              <a:buChar char="¡"/>
              <a:defRPr sz="1900">
                <a:solidFill>
                  <a:schemeClr val="tx1"/>
                </a:solidFill>
                <a:latin typeface="+mn-lt"/>
                <a:ea typeface="宋体" panose="02010600030101010101" pitchFamily="2" charset="-122"/>
              </a:defRPr>
            </a:lvl9pPr>
          </a:lstStyle>
          <a:p>
            <a:pPr eaLnBrk="1" hangingPunct="1"/>
            <a:r>
              <a:rPr lang="zh-CN" altLang="en-US" sz="3200" dirty="0">
                <a:latin typeface="+mj-ea"/>
                <a:ea typeface="+mj-ea"/>
              </a:rPr>
              <a:t>人员组织结构</a:t>
            </a:r>
          </a:p>
        </p:txBody>
      </p:sp>
    </p:spTree>
    <p:extLst>
      <p:ext uri="{BB962C8B-B14F-4D97-AF65-F5344CB8AC3E}">
        <p14:creationId xmlns:p14="http://schemas.microsoft.com/office/powerpoint/2010/main" val="41678917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sym typeface="+mn-ea"/>
              </a:rPr>
            </a:br>
            <a:endParaRPr lang="zh-CN" altLang="en-US" sz="4400" b="1" dirty="0">
              <a:latin typeface="隶书" panose="02010509060101010101" pitchFamily="49" charset="-122"/>
              <a:sym typeface="+mn-ea"/>
            </a:endParaRPr>
          </a:p>
        </p:txBody>
      </p:sp>
      <p:sp>
        <p:nvSpPr>
          <p:cNvPr id="3" name="文本框 2"/>
          <p:cNvSpPr txBox="1"/>
          <p:nvPr/>
        </p:nvSpPr>
        <p:spPr>
          <a:xfrm>
            <a:off x="589915" y="923290"/>
            <a:ext cx="7369810" cy="2676525"/>
          </a:xfrm>
          <a:prstGeom prst="rect">
            <a:avLst/>
          </a:prstGeom>
          <a:noFill/>
        </p:spPr>
        <p:txBody>
          <a:bodyPr wrap="square" rtlCol="0" anchor="t">
            <a:spAutoFit/>
          </a:bodyPr>
          <a:lstStyle/>
          <a:p>
            <a:pPr marL="457200" indent="-457200" algn="l">
              <a:buFont typeface="Wingdings" panose="05000000000000000000" charset="0"/>
              <a:buChar char="n"/>
            </a:pPr>
            <a:r>
              <a:rPr lang="zh-CN" altLang="en-US" sz="2800">
                <a:solidFill>
                  <a:schemeClr val="accent2"/>
                </a:solidFill>
                <a:latin typeface="+mj-ea"/>
                <a:ea typeface="+mj-ea"/>
                <a:cs typeface="+mj-ea"/>
              </a:rPr>
              <a:t>一个五个阶段的改进步骤DMAIC：</a:t>
            </a:r>
          </a:p>
          <a:p>
            <a:pPr marL="914400" lvl="1" indent="-457200" algn="l">
              <a:buFont typeface="Wingdings" panose="05000000000000000000" charset="0"/>
              <a:buChar char="ü"/>
            </a:pPr>
            <a:r>
              <a:rPr lang="zh-CN" altLang="en-US" sz="2800">
                <a:latin typeface="+mj-ea"/>
                <a:ea typeface="+mj-ea"/>
                <a:cs typeface="+mj-ea"/>
              </a:rPr>
              <a:t> 界定（define）</a:t>
            </a:r>
          </a:p>
          <a:p>
            <a:pPr marL="914400" lvl="1" indent="-457200" algn="l">
              <a:buFont typeface="Wingdings" panose="05000000000000000000" charset="0"/>
              <a:buChar char="ü"/>
            </a:pPr>
            <a:r>
              <a:rPr lang="zh-CN" altLang="en-US" sz="2800">
                <a:latin typeface="+mj-ea"/>
                <a:ea typeface="+mj-ea"/>
                <a:cs typeface="+mj-ea"/>
              </a:rPr>
              <a:t> 衡量（measure）</a:t>
            </a:r>
          </a:p>
          <a:p>
            <a:pPr marL="914400" lvl="1" indent="-457200" algn="l">
              <a:buFont typeface="Wingdings" panose="05000000000000000000" charset="0"/>
              <a:buChar char="ü"/>
            </a:pPr>
            <a:r>
              <a:rPr lang="zh-CN" altLang="en-US" sz="2800">
                <a:latin typeface="+mj-ea"/>
                <a:ea typeface="+mj-ea"/>
                <a:cs typeface="+mj-ea"/>
              </a:rPr>
              <a:t> 分析（analyze）</a:t>
            </a:r>
          </a:p>
          <a:p>
            <a:pPr marL="914400" lvl="1" indent="-457200" algn="l">
              <a:buFont typeface="Wingdings" panose="05000000000000000000" charset="0"/>
              <a:buChar char="ü"/>
            </a:pPr>
            <a:r>
              <a:rPr lang="zh-CN" altLang="en-US" sz="2800">
                <a:latin typeface="+mj-ea"/>
                <a:ea typeface="+mj-ea"/>
                <a:cs typeface="+mj-ea"/>
              </a:rPr>
              <a:t> 改善（improve）</a:t>
            </a:r>
          </a:p>
          <a:p>
            <a:pPr marL="914400" lvl="1" indent="-457200" algn="l">
              <a:buFont typeface="Wingdings" panose="05000000000000000000" charset="0"/>
              <a:buChar char="ü"/>
            </a:pPr>
            <a:r>
              <a:rPr lang="zh-CN" altLang="en-US" sz="2800">
                <a:latin typeface="+mj-ea"/>
                <a:ea typeface="+mj-ea"/>
                <a:cs typeface="+mj-ea"/>
              </a:rPr>
              <a:t> 控制（control）</a:t>
            </a:r>
          </a:p>
        </p:txBody>
      </p:sp>
      <p:sp>
        <p:nvSpPr>
          <p:cNvPr id="4" name="文本框 3"/>
          <p:cNvSpPr txBox="1"/>
          <p:nvPr/>
        </p:nvSpPr>
        <p:spPr>
          <a:xfrm>
            <a:off x="280035" y="3954145"/>
            <a:ext cx="8584565" cy="2052955"/>
          </a:xfrm>
          <a:prstGeom prst="rect">
            <a:avLst/>
          </a:prstGeom>
          <a:solidFill>
            <a:srgbClr val="F1FC72">
              <a:alpha val="56000"/>
            </a:srgbClr>
          </a:solidFill>
        </p:spPr>
        <p:txBody>
          <a:bodyPr wrap="square" rtlCol="0" anchor="t">
            <a:spAutoFit/>
          </a:bodyPr>
          <a:lstStyle/>
          <a:p>
            <a:pPr marL="914400" lvl="1" indent="-457200" algn="l" eaLnBrk="1" hangingPunct="1">
              <a:spcBef>
                <a:spcPts val="600"/>
              </a:spcBef>
              <a:buFont typeface="+mj-lt"/>
              <a:buAutoNum type="arabicPeriod"/>
            </a:pPr>
            <a:r>
              <a:rPr lang="zh-CN" altLang="zh-CN" sz="2000" dirty="0">
                <a:latin typeface="+mj-ea"/>
                <a:ea typeface="+mj-ea"/>
                <a:cs typeface="+mj-ea"/>
                <a:sym typeface="+mn-ea"/>
              </a:rPr>
              <a:t>通过与客户交流的方法来定义客户需求、可交付的产品及项目目标</a:t>
            </a:r>
            <a:endParaRPr lang="en-US" altLang="zh-CN" sz="2000" dirty="0">
              <a:latin typeface="+mj-ea"/>
              <a:ea typeface="+mj-ea"/>
              <a:cs typeface="+mj-ea"/>
            </a:endParaRPr>
          </a:p>
          <a:p>
            <a:pPr marL="914400" lvl="1" indent="-457200" algn="l" eaLnBrk="1" hangingPunct="1">
              <a:spcBef>
                <a:spcPts val="300"/>
              </a:spcBef>
              <a:buFont typeface="+mj-lt"/>
              <a:buAutoNum type="arabicPeriod"/>
            </a:pPr>
            <a:r>
              <a:rPr lang="zh-CN" altLang="zh-CN" sz="2000" dirty="0">
                <a:latin typeface="+mj-ea"/>
                <a:ea typeface="+mj-ea"/>
                <a:cs typeface="+mj-ea"/>
                <a:sym typeface="+mn-ea"/>
              </a:rPr>
              <a:t>测量现有的过程及其产品，以确定当前的质量状况（收集缺陷度量信息）</a:t>
            </a:r>
            <a:endParaRPr lang="en-US" altLang="zh-CN" sz="2000" dirty="0">
              <a:latin typeface="+mj-ea"/>
              <a:ea typeface="+mj-ea"/>
              <a:cs typeface="+mj-ea"/>
            </a:endParaRPr>
          </a:p>
          <a:p>
            <a:pPr marL="914400" lvl="1" indent="-457200" algn="l" eaLnBrk="1" hangingPunct="1">
              <a:buFont typeface="+mj-lt"/>
              <a:buAutoNum type="arabicPeriod"/>
            </a:pPr>
            <a:r>
              <a:rPr lang="zh-CN" altLang="zh-CN" sz="2000" dirty="0">
                <a:latin typeface="+mj-ea"/>
                <a:ea typeface="+mj-ea"/>
                <a:cs typeface="+mj-ea"/>
                <a:sym typeface="+mn-ea"/>
              </a:rPr>
              <a:t>分析缺陷度量信息，并挑选出重要的少数原因</a:t>
            </a:r>
            <a:endParaRPr lang="en-US" altLang="zh-CN" sz="2000" dirty="0">
              <a:latin typeface="+mj-ea"/>
              <a:ea typeface="+mj-ea"/>
              <a:cs typeface="+mj-ea"/>
            </a:endParaRPr>
          </a:p>
          <a:p>
            <a:pPr marL="914400" lvl="1" indent="-457200" algn="l" eaLnBrk="1" hangingPunct="1">
              <a:spcBef>
                <a:spcPts val="600"/>
              </a:spcBef>
              <a:buFont typeface="+mj-lt"/>
              <a:buAutoNum type="arabicPeriod"/>
            </a:pPr>
            <a:r>
              <a:rPr lang="zh-CN" altLang="zh-CN" sz="2000" dirty="0">
                <a:latin typeface="+mj-ea"/>
                <a:ea typeface="+mj-ea"/>
                <a:cs typeface="+mj-ea"/>
                <a:sym typeface="+mn-ea"/>
              </a:rPr>
              <a:t>通过消除缺陷根本原因的方式来改进过程</a:t>
            </a:r>
            <a:endParaRPr lang="en-US" altLang="zh-CN" sz="2000" dirty="0">
              <a:latin typeface="+mj-ea"/>
              <a:ea typeface="+mj-ea"/>
              <a:cs typeface="+mj-ea"/>
            </a:endParaRPr>
          </a:p>
          <a:p>
            <a:pPr marL="914400" lvl="1" indent="-457200" algn="l" eaLnBrk="1" hangingPunct="1">
              <a:buFont typeface="+mj-lt"/>
              <a:buAutoNum type="arabicPeriod"/>
            </a:pPr>
            <a:r>
              <a:rPr lang="zh-CN" altLang="zh-CN" sz="2000" dirty="0">
                <a:latin typeface="+mj-ea"/>
                <a:ea typeface="+mj-ea"/>
                <a:cs typeface="+mj-ea"/>
                <a:sym typeface="+mn-ea"/>
              </a:rPr>
              <a:t>控制过程以保证以后的工作不会再引入缺陷原因</a:t>
            </a:r>
          </a:p>
        </p:txBody>
      </p:sp>
      <p:sp>
        <p:nvSpPr>
          <p:cNvPr id="5" name="标题 1">
            <a:extLst>
              <a:ext uri="{FF2B5EF4-FFF2-40B4-BE49-F238E27FC236}">
                <a16:creationId xmlns:a16="http://schemas.microsoft.com/office/drawing/2014/main" id="{EC019713-850D-4B54-ACF7-33ACE15844EC}"/>
              </a:ext>
            </a:extLst>
          </p:cNvPr>
          <p:cNvSpPr txBox="1"/>
          <p:nvPr/>
        </p:nvSpPr>
        <p:spPr>
          <a:xfrm>
            <a:off x="0" y="-9427"/>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latin typeface="隶书" panose="02010509060101010101" pitchFamily="49" charset="-122"/>
              </a:rPr>
              <a:t>6.</a:t>
            </a:r>
            <a:r>
              <a:rPr lang="zh-CN" altLang="en-US" sz="4400" dirty="0">
                <a:latin typeface="隶书" panose="02010509060101010101" pitchFamily="49" charset="-122"/>
                <a:sym typeface="宋体" panose="02010600030101010101" pitchFamily="2" charset="-122"/>
              </a:rPr>
              <a:t>全面质量管理</a:t>
            </a:r>
            <a:r>
              <a:rPr lang="zh-CN" altLang="en-US" sz="4400" dirty="0">
                <a:latin typeface="隶书" panose="02010509060101010101" pitchFamily="49" charset="-122"/>
                <a:sym typeface="+mn-ea"/>
              </a:rPr>
              <a:t> </a:t>
            </a:r>
            <a:r>
              <a:rPr lang="en-US" altLang="zh-CN" sz="4400" dirty="0">
                <a:latin typeface="隶书" panose="02010509060101010101" pitchFamily="49" charset="-122"/>
                <a:sym typeface="+mn-ea"/>
              </a:rPr>
              <a:t>- 6</a:t>
            </a:r>
            <a:r>
              <a:rPr lang="zh-CN" altLang="en-US" sz="4400" dirty="0">
                <a:latin typeface="隶书" panose="02010509060101010101" pitchFamily="49" charset="-122"/>
                <a:sym typeface="+mn-ea"/>
              </a:rPr>
              <a:t>西格玛</a:t>
            </a:r>
            <a:endParaRPr lang="zh-CN" altLang="en-US" sz="4400" b="0" kern="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sym typeface="+mn-ea"/>
              </a:rPr>
            </a:br>
            <a:endParaRPr lang="zh-CN" altLang="en-US" sz="4400" b="1" dirty="0">
              <a:latin typeface="隶书" panose="02010509060101010101" pitchFamily="49" charset="-122"/>
              <a:sym typeface="+mn-ea"/>
            </a:endParaRPr>
          </a:p>
        </p:txBody>
      </p:sp>
      <p:sp>
        <p:nvSpPr>
          <p:cNvPr id="3" name="文本框 2"/>
          <p:cNvSpPr txBox="1"/>
          <p:nvPr/>
        </p:nvSpPr>
        <p:spPr>
          <a:xfrm>
            <a:off x="589915" y="923290"/>
            <a:ext cx="7369810" cy="523220"/>
          </a:xfrm>
          <a:prstGeom prst="rect">
            <a:avLst/>
          </a:prstGeom>
          <a:noFill/>
        </p:spPr>
        <p:txBody>
          <a:bodyPr wrap="square" rtlCol="0" anchor="t">
            <a:spAutoFit/>
          </a:bodyPr>
          <a:lstStyle/>
          <a:p>
            <a:pPr marL="457200" indent="-457200" algn="l">
              <a:buFont typeface="Wingdings" panose="05000000000000000000" charset="0"/>
              <a:buChar char="n"/>
            </a:pPr>
            <a:r>
              <a:rPr lang="en-US" altLang="zh-CN" sz="2800" dirty="0">
                <a:solidFill>
                  <a:schemeClr val="accent2"/>
                </a:solidFill>
                <a:latin typeface="+mj-ea"/>
                <a:ea typeface="+mj-ea"/>
                <a:cs typeface="+mj-ea"/>
              </a:rPr>
              <a:t>6</a:t>
            </a:r>
            <a:r>
              <a:rPr lang="zh-CN" altLang="en-US" sz="2800" dirty="0">
                <a:solidFill>
                  <a:schemeClr val="accent2"/>
                </a:solidFill>
                <a:latin typeface="+mj-ea"/>
                <a:ea typeface="+mj-ea"/>
                <a:cs typeface="+mj-ea"/>
              </a:rPr>
              <a:t>西格玛质量管理工具</a:t>
            </a:r>
          </a:p>
        </p:txBody>
      </p:sp>
      <p:sp>
        <p:nvSpPr>
          <p:cNvPr id="5" name="标题 1">
            <a:extLst>
              <a:ext uri="{FF2B5EF4-FFF2-40B4-BE49-F238E27FC236}">
                <a16:creationId xmlns:a16="http://schemas.microsoft.com/office/drawing/2014/main" id="{EC019713-850D-4B54-ACF7-33ACE15844EC}"/>
              </a:ext>
            </a:extLst>
          </p:cNvPr>
          <p:cNvSpPr txBox="1"/>
          <p:nvPr/>
        </p:nvSpPr>
        <p:spPr>
          <a:xfrm>
            <a:off x="0" y="-9427"/>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latin typeface="隶书" panose="02010509060101010101" pitchFamily="49" charset="-122"/>
              </a:rPr>
              <a:t>6.</a:t>
            </a:r>
            <a:r>
              <a:rPr lang="zh-CN" altLang="en-US" sz="4400" dirty="0">
                <a:latin typeface="隶书" panose="02010509060101010101" pitchFamily="49" charset="-122"/>
                <a:sym typeface="宋体" panose="02010600030101010101" pitchFamily="2" charset="-122"/>
              </a:rPr>
              <a:t>全面质量管理</a:t>
            </a:r>
            <a:r>
              <a:rPr lang="zh-CN" altLang="en-US" sz="4400" dirty="0">
                <a:latin typeface="隶书" panose="02010509060101010101" pitchFamily="49" charset="-122"/>
                <a:sym typeface="+mn-ea"/>
              </a:rPr>
              <a:t> </a:t>
            </a:r>
            <a:r>
              <a:rPr lang="en-US" altLang="zh-CN" sz="4400" dirty="0">
                <a:latin typeface="隶书" panose="02010509060101010101" pitchFamily="49" charset="-122"/>
                <a:sym typeface="+mn-ea"/>
              </a:rPr>
              <a:t>- 6</a:t>
            </a:r>
            <a:r>
              <a:rPr lang="zh-CN" altLang="en-US" sz="4400" dirty="0">
                <a:latin typeface="隶书" panose="02010509060101010101" pitchFamily="49" charset="-122"/>
                <a:sym typeface="+mn-ea"/>
              </a:rPr>
              <a:t>西格玛</a:t>
            </a:r>
            <a:endParaRPr lang="zh-CN" altLang="en-US" sz="4400" b="0" kern="0" dirty="0"/>
          </a:p>
        </p:txBody>
      </p:sp>
      <p:graphicFrame>
        <p:nvGraphicFramePr>
          <p:cNvPr id="2" name="表格 1">
            <a:extLst>
              <a:ext uri="{FF2B5EF4-FFF2-40B4-BE49-F238E27FC236}">
                <a16:creationId xmlns:a16="http://schemas.microsoft.com/office/drawing/2014/main" id="{CE2327D2-7DB4-472C-B323-DB98388FD0CF}"/>
              </a:ext>
            </a:extLst>
          </p:cNvPr>
          <p:cNvGraphicFramePr>
            <a:graphicFrameLocks noGrp="1"/>
          </p:cNvGraphicFramePr>
          <p:nvPr>
            <p:extLst>
              <p:ext uri="{D42A27DB-BD31-4B8C-83A1-F6EECF244321}">
                <p14:modId xmlns:p14="http://schemas.microsoft.com/office/powerpoint/2010/main" val="3456897696"/>
              </p:ext>
            </p:extLst>
          </p:nvPr>
        </p:nvGraphicFramePr>
        <p:xfrm>
          <a:off x="589915" y="1865947"/>
          <a:ext cx="7885113" cy="4068763"/>
        </p:xfrm>
        <a:graphic>
          <a:graphicData uri="http://schemas.openxmlformats.org/drawingml/2006/table">
            <a:tbl>
              <a:tblPr/>
              <a:tblGrid>
                <a:gridCol w="1646238">
                  <a:extLst>
                    <a:ext uri="{9D8B030D-6E8A-4147-A177-3AD203B41FA5}">
                      <a16:colId xmlns:a16="http://schemas.microsoft.com/office/drawing/2014/main" val="20000"/>
                    </a:ext>
                  </a:extLst>
                </a:gridCol>
                <a:gridCol w="1370012">
                  <a:extLst>
                    <a:ext uri="{9D8B030D-6E8A-4147-A177-3AD203B41FA5}">
                      <a16:colId xmlns:a16="http://schemas.microsoft.com/office/drawing/2014/main" val="20001"/>
                    </a:ext>
                  </a:extLst>
                </a:gridCol>
                <a:gridCol w="731838">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74712">
                  <a:extLst>
                    <a:ext uri="{9D8B030D-6E8A-4147-A177-3AD203B41FA5}">
                      <a16:colId xmlns:a16="http://schemas.microsoft.com/office/drawing/2014/main" val="20004"/>
                    </a:ext>
                  </a:extLst>
                </a:gridCol>
                <a:gridCol w="441325">
                  <a:extLst>
                    <a:ext uri="{9D8B030D-6E8A-4147-A177-3AD203B41FA5}">
                      <a16:colId xmlns:a16="http://schemas.microsoft.com/office/drawing/2014/main" val="20005"/>
                    </a:ext>
                  </a:extLst>
                </a:gridCol>
                <a:gridCol w="1982788">
                  <a:extLst>
                    <a:ext uri="{9D8B030D-6E8A-4147-A177-3AD203B41FA5}">
                      <a16:colId xmlns:a16="http://schemas.microsoft.com/office/drawing/2014/main" val="20006"/>
                    </a:ext>
                  </a:extLst>
                </a:gridCol>
              </a:tblGrid>
              <a:tr h="823913">
                <a:tc rowSpan="2">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zh-CN" altLang="en-US" sz="2000" i="0" dirty="0">
                          <a:latin typeface="+mj-ea"/>
                          <a:ea typeface="+mj-ea"/>
                          <a:cs typeface="Times New Roman" panose="02020603050405020304" pitchFamily="18" charset="0"/>
                        </a:rPr>
                        <a:t>定量分析工具</a:t>
                      </a:r>
                      <a:endParaRPr lang="zh-CN" altLang="en-US" sz="2000" b="0" i="0" dirty="0">
                        <a:latin typeface="+mj-ea"/>
                        <a:ea typeface="+mj-ea"/>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zh-CN" altLang="en-US" sz="2000" b="0" i="0" dirty="0">
                          <a:latin typeface="+mj-ea"/>
                          <a:ea typeface="+mj-ea"/>
                          <a:cs typeface="Times New Roman" panose="02020603050405020304" pitchFamily="18" charset="0"/>
                        </a:rPr>
                        <a:t>检查表</a:t>
                      </a:r>
                      <a:endParaRPr lang="zh-CN" altLang="en-US" sz="2000" b="0" i="0" dirty="0">
                        <a:latin typeface="+mj-ea"/>
                        <a:ea typeface="+mj-ea"/>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zh-CN" altLang="en-US" sz="2000" b="0" i="0" dirty="0">
                          <a:latin typeface="+mj-ea"/>
                          <a:ea typeface="+mj-ea"/>
                          <a:cs typeface="Times New Roman" panose="02020603050405020304" pitchFamily="18" charset="0"/>
                        </a:rPr>
                        <a:t>直方图</a:t>
                      </a:r>
                      <a:endParaRPr lang="zh-CN" altLang="en-US" sz="2000" b="0" i="0" dirty="0">
                        <a:latin typeface="+mj-ea"/>
                        <a:ea typeface="+mj-ea"/>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en-US"/>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zh-CN" altLang="en-US" sz="2000" b="0" i="0" dirty="0">
                          <a:latin typeface="+mj-ea"/>
                          <a:ea typeface="+mj-ea"/>
                          <a:cs typeface="Times New Roman" panose="02020603050405020304" pitchFamily="18" charset="0"/>
                        </a:rPr>
                        <a:t>散布图</a:t>
                      </a:r>
                      <a:endParaRPr lang="zh-CN" altLang="en-US" sz="2000" b="0" i="0" dirty="0">
                        <a:latin typeface="+mj-ea"/>
                        <a:ea typeface="+mj-ea"/>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en-US"/>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zh-CN" altLang="en-US" sz="2000" b="0" i="0" dirty="0">
                          <a:latin typeface="+mj-ea"/>
                          <a:ea typeface="+mj-ea"/>
                          <a:cs typeface="Times New Roman" panose="02020603050405020304" pitchFamily="18" charset="0"/>
                        </a:rPr>
                        <a:t>流程图</a:t>
                      </a:r>
                      <a:endParaRPr lang="zh-CN" altLang="en-US" sz="2000" b="0" i="0" dirty="0">
                        <a:latin typeface="+mj-ea"/>
                        <a:ea typeface="+mj-ea"/>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3912">
                <a:tc vMerge="1">
                  <a:txBody>
                    <a:bodyPr/>
                    <a:lstStyle/>
                    <a:p>
                      <a:endParaRPr lang="en-US"/>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zh-CN" altLang="en-US" sz="2000" b="0" i="0" dirty="0">
                          <a:latin typeface="+mj-ea"/>
                          <a:ea typeface="+mj-ea"/>
                          <a:cs typeface="Times New Roman" panose="02020603050405020304" pitchFamily="18" charset="0"/>
                        </a:rPr>
                        <a:t>运行图</a:t>
                      </a:r>
                      <a:endParaRPr lang="zh-CN" altLang="en-US" sz="2000" b="0" i="0" dirty="0">
                        <a:latin typeface="+mj-ea"/>
                        <a:ea typeface="+mj-ea"/>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zh-CN" altLang="en-US" sz="2000" b="0" i="0" dirty="0">
                          <a:latin typeface="+mj-ea"/>
                          <a:ea typeface="+mj-ea"/>
                          <a:cs typeface="Times New Roman" panose="02020603050405020304" pitchFamily="18" charset="0"/>
                        </a:rPr>
                        <a:t>因果图</a:t>
                      </a:r>
                      <a:endParaRPr lang="zh-CN" altLang="en-US" sz="2000" b="0" i="0" dirty="0">
                        <a:latin typeface="+mj-ea"/>
                        <a:ea typeface="+mj-ea"/>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en-US"/>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zh-CN" altLang="en-US" sz="2000" b="0" i="0" dirty="0">
                          <a:latin typeface="+mj-ea"/>
                          <a:ea typeface="+mj-ea"/>
                          <a:cs typeface="Times New Roman" panose="02020603050405020304" pitchFamily="18" charset="0"/>
                        </a:rPr>
                        <a:t>排列图</a:t>
                      </a:r>
                      <a:endParaRPr lang="zh-CN" altLang="en-US" sz="2000" b="0" i="0" dirty="0">
                        <a:latin typeface="+mj-ea"/>
                        <a:ea typeface="+mj-ea"/>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en-US"/>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2000" b="0" i="0">
                          <a:latin typeface="+mj-ea"/>
                          <a:ea typeface="+mj-ea"/>
                          <a:cs typeface="Times New Roman" panose="02020603050405020304" pitchFamily="18" charset="0"/>
                        </a:rPr>
                        <a:t>Pareto</a:t>
                      </a:r>
                      <a:r>
                        <a:rPr lang="zh-CN" altLang="en-US" sz="2000" b="0" i="0" dirty="0">
                          <a:latin typeface="+mj-ea"/>
                          <a:ea typeface="+mj-ea"/>
                          <a:cs typeface="Times New Roman" panose="02020603050405020304" pitchFamily="18" charset="0"/>
                        </a:rPr>
                        <a:t>图</a:t>
                      </a:r>
                      <a:endParaRPr lang="zh-CN" altLang="en-US" sz="2000" b="0" i="0" dirty="0">
                        <a:latin typeface="+mj-ea"/>
                        <a:ea typeface="+mj-ea"/>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2325">
                <a:tc rowSpan="2">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zh-CN" altLang="en-US" sz="2000" i="0" dirty="0">
                          <a:latin typeface="+mj-ea"/>
                          <a:ea typeface="+mj-ea"/>
                          <a:cs typeface="Times New Roman" panose="02020603050405020304" pitchFamily="18" charset="0"/>
                        </a:rPr>
                        <a:t>定性分析工具</a:t>
                      </a:r>
                      <a:endParaRPr lang="zh-CN" altLang="en-US" sz="2000" b="0" i="0" dirty="0">
                        <a:latin typeface="+mj-ea"/>
                        <a:ea typeface="+mj-ea"/>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zh-CN" altLang="en-US" sz="2000" b="0" i="0" dirty="0">
                          <a:latin typeface="+mj-ea"/>
                          <a:ea typeface="+mj-ea"/>
                          <a:cs typeface="Times New Roman" panose="02020603050405020304" pitchFamily="18" charset="0"/>
                        </a:rPr>
                        <a:t>亲和图</a:t>
                      </a:r>
                      <a:endParaRPr lang="zh-CN" altLang="en-US" sz="2000" b="0" i="0" dirty="0">
                        <a:latin typeface="+mj-ea"/>
                        <a:ea typeface="+mj-ea"/>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zh-CN" altLang="en-US" sz="2000" b="0" i="0" dirty="0">
                          <a:latin typeface="+mj-ea"/>
                          <a:ea typeface="+mj-ea"/>
                          <a:cs typeface="Times New Roman" panose="02020603050405020304" pitchFamily="18" charset="0"/>
                        </a:rPr>
                        <a:t>网络图</a:t>
                      </a:r>
                      <a:endParaRPr lang="zh-CN" altLang="en-US" sz="2000" b="0" i="0" dirty="0">
                        <a:latin typeface="+mj-ea"/>
                        <a:ea typeface="+mj-ea"/>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en-US"/>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zh-CN" altLang="en-US" sz="2000" b="0" i="0" dirty="0">
                          <a:latin typeface="+mj-ea"/>
                          <a:ea typeface="+mj-ea"/>
                          <a:cs typeface="Times New Roman" panose="02020603050405020304" pitchFamily="18" charset="0"/>
                        </a:rPr>
                        <a:t>矩阵图</a:t>
                      </a:r>
                      <a:endParaRPr lang="zh-CN" altLang="en-US" sz="2000" b="0" i="0" dirty="0">
                        <a:latin typeface="+mj-ea"/>
                        <a:ea typeface="+mj-ea"/>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en-US"/>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zh-CN" altLang="en-US" sz="2000" b="0" i="0" dirty="0">
                          <a:latin typeface="+mj-ea"/>
                          <a:ea typeface="+mj-ea"/>
                          <a:cs typeface="Times New Roman" panose="02020603050405020304" pitchFamily="18" charset="0"/>
                        </a:rPr>
                        <a:t>雷达图</a:t>
                      </a:r>
                      <a:endParaRPr lang="zh-CN" altLang="en-US" sz="2000" b="0" i="0" dirty="0">
                        <a:latin typeface="+mj-ea"/>
                        <a:ea typeface="+mj-ea"/>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7238">
                <a:tc vMerge="1">
                  <a:txBody>
                    <a:bodyPr/>
                    <a:lstStyle/>
                    <a:p>
                      <a:endParaRPr lang="en-US"/>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zh-CN" altLang="en-US" sz="2000" b="0" i="0" dirty="0">
                          <a:latin typeface="+mj-ea"/>
                          <a:ea typeface="+mj-ea"/>
                          <a:cs typeface="Times New Roman" panose="02020603050405020304" pitchFamily="18" charset="0"/>
                        </a:rPr>
                        <a:t>关联图</a:t>
                      </a:r>
                      <a:endParaRPr lang="zh-CN" altLang="en-US" sz="2000" b="0" i="0" dirty="0">
                        <a:latin typeface="+mj-ea"/>
                        <a:ea typeface="+mj-ea"/>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zh-CN" altLang="en-US" sz="2000" b="0" i="0" dirty="0">
                          <a:latin typeface="+mj-ea"/>
                          <a:ea typeface="+mj-ea"/>
                          <a:cs typeface="Times New Roman" panose="02020603050405020304" pitchFamily="18" charset="0"/>
                        </a:rPr>
                        <a:t>箱线图</a:t>
                      </a:r>
                      <a:endParaRPr lang="zh-CN" altLang="en-US" sz="2000" b="0" i="0" dirty="0">
                        <a:latin typeface="+mj-ea"/>
                        <a:ea typeface="+mj-ea"/>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en-US"/>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zh-CN" altLang="en-US" sz="2000" b="0" i="0" dirty="0">
                          <a:latin typeface="+mj-ea"/>
                          <a:ea typeface="+mj-ea"/>
                          <a:cs typeface="Times New Roman" panose="02020603050405020304" pitchFamily="18" charset="0"/>
                        </a:rPr>
                        <a:t>树图</a:t>
                      </a:r>
                      <a:endParaRPr lang="zh-CN" altLang="en-US" sz="2000" b="0" i="0" dirty="0">
                        <a:latin typeface="+mj-ea"/>
                        <a:ea typeface="+mj-ea"/>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en-US"/>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zh-CN" altLang="en-US" sz="2000" b="0" i="0" dirty="0">
                          <a:latin typeface="+mj-ea"/>
                          <a:ea typeface="+mj-ea"/>
                          <a:cs typeface="Times New Roman" panose="02020603050405020304" pitchFamily="18" charset="0"/>
                        </a:rPr>
                        <a:t>过程决策程序图（</a:t>
                      </a:r>
                      <a:r>
                        <a:rPr lang="en-US" altLang="zh-CN" sz="2000" b="0" i="0" dirty="0">
                          <a:latin typeface="+mj-ea"/>
                          <a:ea typeface="+mj-ea"/>
                          <a:cs typeface="Times New Roman" panose="02020603050405020304" pitchFamily="18" charset="0"/>
                        </a:rPr>
                        <a:t>PDPC</a:t>
                      </a:r>
                      <a:r>
                        <a:rPr lang="zh-CN" altLang="en-US" sz="2000" b="0" i="0" dirty="0">
                          <a:latin typeface="+mj-ea"/>
                          <a:ea typeface="+mj-ea"/>
                          <a:cs typeface="Times New Roman" panose="02020603050405020304" pitchFamily="18" charset="0"/>
                        </a:rPr>
                        <a:t>）</a:t>
                      </a:r>
                      <a:endParaRPr lang="zh-CN" altLang="en-US" sz="2000" b="0" i="0" dirty="0">
                        <a:latin typeface="+mj-ea"/>
                        <a:ea typeface="+mj-ea"/>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41375">
                <a:tc>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zh-CN" altLang="en-US" sz="2000" i="0" dirty="0">
                          <a:latin typeface="+mj-ea"/>
                          <a:ea typeface="+mj-ea"/>
                          <a:cs typeface="Times New Roman" panose="02020603050405020304" pitchFamily="18" charset="0"/>
                        </a:rPr>
                        <a:t>方法</a:t>
                      </a:r>
                      <a:endParaRPr lang="zh-CN" altLang="en-US" sz="2000" b="0" i="0" dirty="0">
                        <a:latin typeface="+mj-ea"/>
                        <a:ea typeface="+mj-ea"/>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zh-CN" altLang="en-US" sz="2000" b="0" i="0" dirty="0">
                          <a:latin typeface="+mj-ea"/>
                          <a:ea typeface="+mj-ea"/>
                          <a:cs typeface="Times New Roman" panose="02020603050405020304" pitchFamily="18" charset="0"/>
                        </a:rPr>
                        <a:t>质量功能展开（</a:t>
                      </a:r>
                      <a:r>
                        <a:rPr lang="en-US" altLang="zh-CN" sz="2000" b="0" i="0" dirty="0">
                          <a:latin typeface="+mj-ea"/>
                          <a:ea typeface="+mj-ea"/>
                          <a:cs typeface="Times New Roman" panose="02020603050405020304" pitchFamily="18" charset="0"/>
                        </a:rPr>
                        <a:t>QFD</a:t>
                      </a:r>
                      <a:r>
                        <a:rPr lang="zh-CN" altLang="en-US" sz="2000" b="0" i="0" dirty="0">
                          <a:latin typeface="+mj-ea"/>
                          <a:ea typeface="+mj-ea"/>
                          <a:cs typeface="Times New Roman" panose="02020603050405020304" pitchFamily="18" charset="0"/>
                        </a:rPr>
                        <a:t>）</a:t>
                      </a:r>
                      <a:endParaRPr lang="zh-CN" altLang="en-US" sz="2000" b="0" i="0" dirty="0">
                        <a:latin typeface="+mj-ea"/>
                        <a:ea typeface="+mj-ea"/>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en-US"/>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zh-CN" altLang="en-US" sz="2000" b="0" i="0" dirty="0">
                          <a:latin typeface="+mj-ea"/>
                          <a:ea typeface="+mj-ea"/>
                          <a:cs typeface="Times New Roman" panose="02020603050405020304" pitchFamily="18" charset="0"/>
                        </a:rPr>
                        <a:t>头脑风暴法</a:t>
                      </a:r>
                      <a:endParaRPr lang="zh-CN" altLang="en-US" sz="2000" b="0" i="0" dirty="0">
                        <a:latin typeface="+mj-ea"/>
                        <a:ea typeface="+mj-ea"/>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en-US"/>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lstStyle>
                      <a:lvl1pPr marL="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400" b="1" i="1"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1800" b="0" i="1" u="none" kern="1200" baseline="0">
                          <a:solidFill>
                            <a:schemeClr val="tx1"/>
                          </a:solidFill>
                          <a:latin typeface="Arial" panose="020B0604020202020204" pitchFamily="34" charset="0"/>
                          <a:ea typeface="宋体" panose="02010600030101010101" pitchFamily="2" charset="-122"/>
                        </a:defRPr>
                      </a:lvl2pPr>
                      <a:lvl3pPr marL="457200" lvl="2"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100" b="0" i="0" u="none" kern="1200" baseline="0">
                          <a:solidFill>
                            <a:schemeClr val="tx1"/>
                          </a:solidFill>
                          <a:latin typeface="Arial" panose="020B0604020202020204" pitchFamily="34" charset="0"/>
                          <a:ea typeface="宋体" panose="02010600030101010101" pitchFamily="2" charset="-122"/>
                        </a:defRPr>
                      </a:lvl3pPr>
                      <a:lvl4pPr marL="457200" lvl="3"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457200" lvl="4"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zh-CN" altLang="en-US" sz="2000" b="0" i="0" dirty="0">
                          <a:latin typeface="+mj-ea"/>
                          <a:ea typeface="+mj-ea"/>
                          <a:cs typeface="Times New Roman" panose="02020603050405020304" pitchFamily="18" charset="0"/>
                        </a:rPr>
                        <a:t>水平对比法</a:t>
                      </a:r>
                      <a:endParaRPr lang="zh-CN" altLang="en-US" sz="2000" b="0" i="0" dirty="0">
                        <a:latin typeface="+mj-ea"/>
                        <a:ea typeface="+mj-ea"/>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en-US"/>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90170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p:txBody>
          <a:bodyPr vert="horz" wrap="square" lIns="91440" tIns="45720" rIns="91440" bIns="45720" anchor="ctr"/>
          <a:lstStyle/>
          <a:p>
            <a:pPr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099" name="Rectangle 3"/>
          <p:cNvSpPr>
            <a:spLocks noGrp="1"/>
          </p:cNvSpPr>
          <p:nvPr/>
        </p:nvSpPr>
        <p:spPr>
          <a:xfrm>
            <a:off x="1522396" y="1427539"/>
            <a:ext cx="6282998" cy="4275678"/>
          </a:xfrm>
          <a:prstGeom prst="rect">
            <a:avLst/>
          </a:prstGeom>
          <a:noFill/>
          <a:ln w="9525">
            <a:noFill/>
          </a:ln>
        </p:spPr>
        <p:txBody>
          <a:bodyPr/>
          <a:lstStyle/>
          <a:p>
            <a:pPr marL="85725" indent="-85725" algn="l" defTabSz="0" eaLnBrk="1" hangingPunct="1">
              <a:spcBef>
                <a:spcPct val="20000"/>
              </a:spcBef>
              <a:buClr>
                <a:schemeClr val="accent2"/>
              </a:buClr>
              <a:buSzPct val="80000"/>
              <a:buFont typeface="Wingdings" panose="05000000000000000000" pitchFamily="2" charset="2"/>
            </a:pPr>
            <a:r>
              <a:rPr lang="zh-CN" altLang="en-US" sz="3200" dirty="0">
                <a:solidFill>
                  <a:schemeClr val="bg2"/>
                </a:solidFill>
                <a:latin typeface="隶书" panose="02010509060101010101" pitchFamily="49" charset="-122"/>
                <a:ea typeface="隶书" panose="02010509060101010101" pitchFamily="49" charset="-122"/>
                <a:sym typeface="宋体" panose="02010600030101010101" pitchFamily="2" charset="-122"/>
              </a:rPr>
              <a:t>1.软件评审</a:t>
            </a:r>
          </a:p>
          <a:p>
            <a:pPr marL="85725" indent="-85725" algn="l" defTabSz="0" eaLnBrk="1" hangingPunct="1">
              <a:spcBef>
                <a:spcPct val="20000"/>
              </a:spcBef>
              <a:buClr>
                <a:schemeClr val="accent2"/>
              </a:buClr>
              <a:buSzPct val="80000"/>
              <a:buFont typeface="Wingdings" panose="05000000000000000000" pitchFamily="2" charset="2"/>
            </a:pPr>
            <a:r>
              <a:rPr lang="zh-CN" altLang="en-US" sz="3200" dirty="0">
                <a:solidFill>
                  <a:schemeClr val="bg2"/>
                </a:solidFill>
                <a:latin typeface="隶书" panose="02010509060101010101" pitchFamily="49" charset="-122"/>
                <a:ea typeface="隶书" panose="02010509060101010101" pitchFamily="49" charset="-122"/>
                <a:sym typeface="宋体" panose="02010600030101010101" pitchFamily="2" charset="-122"/>
              </a:rPr>
              <a:t>2.高质量的软件需求分析</a:t>
            </a:r>
          </a:p>
          <a:p>
            <a:pPr marL="85725" indent="-85725" algn="l" defTabSz="0" eaLnBrk="1" hangingPunct="1">
              <a:spcBef>
                <a:spcPct val="20000"/>
              </a:spcBef>
              <a:buClr>
                <a:schemeClr val="accent2"/>
              </a:buClr>
              <a:buSzPct val="80000"/>
              <a:buFont typeface="Wingdings" panose="05000000000000000000" pitchFamily="2" charset="2"/>
            </a:pPr>
            <a:r>
              <a:rPr lang="zh-CN" altLang="en-US" sz="3200" dirty="0">
                <a:solidFill>
                  <a:schemeClr val="bg2"/>
                </a:solidFill>
                <a:latin typeface="隶书" panose="02010509060101010101" pitchFamily="49" charset="-122"/>
                <a:ea typeface="隶书" panose="02010509060101010101" pitchFamily="49" charset="-122"/>
                <a:sym typeface="宋体" panose="02010600030101010101" pitchFamily="2" charset="-122"/>
              </a:rPr>
              <a:t>3.提高软件设计质量</a:t>
            </a:r>
          </a:p>
          <a:p>
            <a:pPr marL="85725" indent="-85725" algn="l" defTabSz="0" eaLnBrk="1" hangingPunct="1">
              <a:spcBef>
                <a:spcPct val="20000"/>
              </a:spcBef>
              <a:buClr>
                <a:schemeClr val="accent2"/>
              </a:buClr>
              <a:buSzPct val="80000"/>
              <a:buFont typeface="Arial" panose="020B0604020202020204" pitchFamily="34" charset="0"/>
            </a:pPr>
            <a:r>
              <a:rPr lang="zh-CN" altLang="en-US" sz="3200" dirty="0">
                <a:solidFill>
                  <a:schemeClr val="bg2"/>
                </a:solidFill>
                <a:latin typeface="隶书" panose="02010509060101010101" pitchFamily="49" charset="-122"/>
                <a:ea typeface="隶书" panose="02010509060101010101" pitchFamily="49" charset="-122"/>
                <a:sym typeface="宋体" panose="02010600030101010101" pitchFamily="2" charset="-122"/>
              </a:rPr>
              <a:t>4.高质量编程  </a:t>
            </a:r>
            <a:endParaRPr lang="en-US" altLang="zh-CN" sz="3200" dirty="0">
              <a:solidFill>
                <a:schemeClr val="bg2"/>
              </a:solidFill>
              <a:latin typeface="隶书" panose="02010509060101010101" pitchFamily="49" charset="-122"/>
              <a:ea typeface="隶书" panose="02010509060101010101" pitchFamily="49" charset="-122"/>
              <a:sym typeface="宋体" panose="02010600030101010101" pitchFamily="2" charset="-122"/>
            </a:endParaRPr>
          </a:p>
          <a:p>
            <a:pPr marL="85725" indent="-85725" algn="l" defTabSz="0" eaLnBrk="1" hangingPunct="1">
              <a:spcBef>
                <a:spcPct val="20000"/>
              </a:spcBef>
              <a:buClr>
                <a:schemeClr val="accent2"/>
              </a:buClr>
              <a:buSzPct val="80000"/>
              <a:buFont typeface="Arial" panose="020B0604020202020204" pitchFamily="34" charset="0"/>
            </a:pPr>
            <a:r>
              <a:rPr lang="zh-CN" altLang="en-US" sz="3200" dirty="0">
                <a:solidFill>
                  <a:schemeClr val="bg2"/>
                </a:solidFill>
                <a:latin typeface="隶书" panose="02010509060101010101" pitchFamily="49" charset="-122"/>
                <a:ea typeface="隶书" panose="02010509060101010101" pitchFamily="49" charset="-122"/>
                <a:sym typeface="宋体" panose="02010600030101010101" pitchFamily="2" charset="-122"/>
              </a:rPr>
              <a:t>5.软件测试之质量</a:t>
            </a:r>
          </a:p>
          <a:p>
            <a:pPr marL="85725" indent="-85725" algn="l" defTabSz="0" eaLnBrk="1" hangingPunct="1">
              <a:spcBef>
                <a:spcPct val="20000"/>
              </a:spcBef>
              <a:buClr>
                <a:schemeClr val="accent2"/>
              </a:buClr>
              <a:buSzPct val="80000"/>
              <a:buFont typeface="Arial" panose="020B0604020202020204" pitchFamily="34" charset="0"/>
            </a:pPr>
            <a:r>
              <a:rPr lang="en-US" altLang="zh-CN" sz="3200" dirty="0">
                <a:solidFill>
                  <a:schemeClr val="bg2"/>
                </a:solidFill>
                <a:latin typeface="隶书" panose="02010509060101010101" pitchFamily="49" charset="-122"/>
                <a:ea typeface="隶书" panose="02010509060101010101" pitchFamily="49" charset="-122"/>
                <a:sym typeface="宋体" panose="02010600030101010101" pitchFamily="2" charset="-122"/>
              </a:rPr>
              <a:t>6.</a:t>
            </a:r>
            <a:r>
              <a:rPr lang="zh-CN" altLang="en-US" sz="3200" dirty="0">
                <a:solidFill>
                  <a:schemeClr val="bg2"/>
                </a:solidFill>
                <a:latin typeface="隶书" panose="02010509060101010101" pitchFamily="49" charset="-122"/>
                <a:ea typeface="隶书" panose="02010509060101010101" pitchFamily="49" charset="-122"/>
                <a:sym typeface="宋体" panose="02010600030101010101" pitchFamily="2" charset="-122"/>
              </a:rPr>
              <a:t>全面质量管理</a:t>
            </a:r>
          </a:p>
        </p:txBody>
      </p:sp>
      <p:sp>
        <p:nvSpPr>
          <p:cNvPr id="4" name="标题 1">
            <a:extLst>
              <a:ext uri="{FF2B5EF4-FFF2-40B4-BE49-F238E27FC236}">
                <a16:creationId xmlns:a16="http://schemas.microsoft.com/office/drawing/2014/main" id="{22C42321-2569-4573-9501-13AABBB47ADB}"/>
              </a:ext>
            </a:extLst>
          </p:cNvPr>
          <p:cNvSpPr txBox="1"/>
          <p:nvPr/>
        </p:nvSpPr>
        <p:spPr>
          <a:xfrm>
            <a:off x="211992" y="28280"/>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eaLnBrk="1" hangingPunct="1">
              <a:buFontTx/>
            </a:pPr>
            <a:r>
              <a:rPr lang="zh-CN" altLang="en-US" sz="4400" dirty="0">
                <a:latin typeface="隶书" panose="02010509060101010101" pitchFamily="49" charset="-122"/>
              </a:rPr>
              <a:t>主要内容</a:t>
            </a:r>
            <a:endParaRPr lang="zh-CN" altLang="en-US" sz="4400" b="0" kern="0" dirty="0"/>
          </a:p>
        </p:txBody>
      </p:sp>
    </p:spTree>
    <p:extLst>
      <p:ext uri="{BB962C8B-B14F-4D97-AF65-F5344CB8AC3E}">
        <p14:creationId xmlns:p14="http://schemas.microsoft.com/office/powerpoint/2010/main" val="15930856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p:txBody>
          <a:bodyPr vert="horz" wrap="square" lIns="91440" tIns="45720" rIns="91440" bIns="45720" anchor="ctr"/>
          <a:lstStyle/>
          <a:p>
            <a:pPr algn="l" eaLnBrk="1" hangingPunct="1"/>
            <a:br>
              <a:rPr lang="en-US" altLang="zh-CN" sz="4000" b="1" dirty="0">
                <a:latin typeface="楷体_GB2312" panose="02010609030101010101" pitchFamily="49" charset="-122"/>
                <a:ea typeface="楷体_GB2312" panose="02010609030101010101" pitchFamily="49" charset="-122"/>
              </a:rPr>
            </a:br>
            <a:endParaRPr lang="zh-CN" altLang="en-US" sz="4000" b="1" dirty="0">
              <a:latin typeface="楷体_GB2312" panose="02010609030101010101" pitchFamily="49" charset="-122"/>
              <a:ea typeface="楷体_GB2312" panose="02010609030101010101" pitchFamily="49" charset="-122"/>
            </a:endParaRPr>
          </a:p>
        </p:txBody>
      </p:sp>
      <p:sp>
        <p:nvSpPr>
          <p:cNvPr id="21507" name="Rectangle 3"/>
          <p:cNvSpPr>
            <a:spLocks noGrp="1" noChangeArrowheads="1"/>
          </p:cNvSpPr>
          <p:nvPr>
            <p:ph type="body" idx="1"/>
          </p:nvPr>
        </p:nvSpPr>
        <p:spPr>
          <a:xfrm>
            <a:off x="623887" y="1531736"/>
            <a:ext cx="7896225" cy="2974975"/>
          </a:xfrm>
        </p:spPr>
        <p:txBody>
          <a:bodyPr vert="horz" wrap="square" lIns="91440" tIns="45720" rIns="91440" bIns="45720" numCol="1" anchor="t" anchorCtr="0" compatLnSpc="1"/>
          <a:lstStyle/>
          <a:p>
            <a:pPr marL="0" marR="0" lvl="0" indent="0" algn="l" defTabSz="0" rtl="0" eaLnBrk="1" fontAlgn="base" latinLnBrk="0" hangingPunct="1">
              <a:lnSpc>
                <a:spcPct val="150000"/>
              </a:lnSpc>
              <a:spcBef>
                <a:spcPct val="20000"/>
              </a:spcBef>
              <a:spcAft>
                <a:spcPct val="0"/>
              </a:spcAft>
              <a:buClr>
                <a:schemeClr val="accent2"/>
              </a:buClr>
              <a:buSzPct val="100000"/>
              <a:buNone/>
              <a:defRPr/>
            </a:pPr>
            <a:r>
              <a:rPr kumimoji="0" lang="zh-CN" altLang="en-US" sz="3200" b="1" i="0" u="none" strike="noStrike" kern="0" cap="none" spc="0" normalizeH="0" baseline="0" noProof="0" dirty="0">
                <a:ln>
                  <a:noFill/>
                </a:ln>
                <a:solidFill>
                  <a:schemeClr val="accent2"/>
                </a:solidFill>
                <a:effectLst/>
                <a:uLnTx/>
                <a:uFillTx/>
                <a:latin typeface="隶书" panose="02010509060101010101" pitchFamily="49" charset="-122"/>
                <a:ea typeface="隶书" panose="02010509060101010101" pitchFamily="49" charset="-122"/>
                <a:cs typeface="+mn-cs"/>
                <a:sym typeface="HGP創英角ｺﾞｼｯｸUB" pitchFamily="2" charset="-128"/>
              </a:rPr>
              <a:t>理解软件开发过程中各个阶段可以实施的质量保证措施，特别注意</a:t>
            </a:r>
            <a:r>
              <a:rPr kumimoji="0" lang="zh-CN" altLang="en-US" sz="3200" b="1" i="0" u="none" strike="noStrike" kern="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sym typeface="HGP創英角ｺﾞｼｯｸUB" pitchFamily="2" charset="-128"/>
              </a:rPr>
              <a:t>软件评审</a:t>
            </a:r>
            <a:r>
              <a:rPr kumimoji="0" lang="zh-CN" altLang="en-US" sz="3200" b="1" i="0" u="none" strike="noStrike" kern="0" cap="none" spc="0" normalizeH="0" baseline="0" noProof="0" dirty="0">
                <a:ln>
                  <a:noFill/>
                </a:ln>
                <a:effectLst/>
                <a:uLnTx/>
                <a:uFillTx/>
                <a:latin typeface="隶书" panose="02010509060101010101" pitchFamily="49" charset="-122"/>
                <a:ea typeface="隶书" panose="02010509060101010101" pitchFamily="49" charset="-122"/>
                <a:cs typeface="+mn-cs"/>
                <a:sym typeface="HGP創英角ｺﾞｼｯｸUB" pitchFamily="2" charset="-128"/>
              </a:rPr>
              <a:t>的相关技术</a:t>
            </a:r>
            <a:r>
              <a:rPr kumimoji="0" lang="zh-CN" altLang="en-US" sz="3200" b="1" i="0" u="none" strike="noStrike" kern="0" cap="none" spc="0" normalizeH="0" baseline="0" noProof="0" dirty="0">
                <a:ln>
                  <a:noFill/>
                </a:ln>
                <a:solidFill>
                  <a:schemeClr val="accent2"/>
                </a:solidFill>
                <a:effectLst/>
                <a:uLnTx/>
                <a:uFillTx/>
                <a:latin typeface="隶书" panose="02010509060101010101" pitchFamily="49" charset="-122"/>
                <a:ea typeface="隶书" panose="02010509060101010101" pitchFamily="49" charset="-122"/>
                <a:cs typeface="+mn-cs"/>
                <a:sym typeface="HGP創英角ｺﾞｼｯｸUB" pitchFamily="2" charset="-128"/>
              </a:rPr>
              <a:t>。</a:t>
            </a:r>
          </a:p>
        </p:txBody>
      </p:sp>
      <p:pic>
        <p:nvPicPr>
          <p:cNvPr id="2" name="图片 1"/>
          <p:cNvPicPr>
            <a:picLocks noChangeAspect="1"/>
          </p:cNvPicPr>
          <p:nvPr/>
        </p:nvPicPr>
        <p:blipFill>
          <a:blip r:embed="rId2"/>
          <a:stretch>
            <a:fillRect/>
          </a:stretch>
        </p:blipFill>
        <p:spPr>
          <a:xfrm>
            <a:off x="6519324" y="3664268"/>
            <a:ext cx="1834101" cy="2532251"/>
          </a:xfrm>
          <a:prstGeom prst="rect">
            <a:avLst/>
          </a:prstGeom>
        </p:spPr>
      </p:pic>
      <p:sp>
        <p:nvSpPr>
          <p:cNvPr id="6" name="Rectangle 2"/>
          <p:cNvSpPr txBox="1"/>
          <p:nvPr/>
        </p:nvSpPr>
        <p:spPr>
          <a:xfrm>
            <a:off x="0" y="71120"/>
            <a:ext cx="8353425" cy="692150"/>
          </a:xfrm>
        </p:spPr>
        <p:txBody>
          <a:bodyPr vert="horz" wrap="square" lIns="91440" tIns="45720" rIns="91440" bIns="45720" anchor="ctr"/>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zh-CN" altLang="en-US" sz="4000" b="1" kern="0" dirty="0">
                <a:latin typeface="隶书" panose="02010509060101010101" pitchFamily="49" charset="-122"/>
              </a:rPr>
              <a:t> 软件开发中的质量保证作业</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7"/>
          <p:cNvSpPr/>
          <p:nvPr/>
        </p:nvSpPr>
        <p:spPr>
          <a:xfrm>
            <a:off x="250825" y="2241550"/>
            <a:ext cx="8893175" cy="71438"/>
          </a:xfrm>
          <a:prstGeom prst="rect">
            <a:avLst/>
          </a:prstGeom>
          <a:gradFill rotWithShape="1">
            <a:gsLst>
              <a:gs pos="0">
                <a:srgbClr val="6666FF"/>
              </a:gs>
              <a:gs pos="100000">
                <a:srgbClr val="FFFFFF"/>
              </a:gs>
            </a:gsLst>
            <a:lin ang="0" scaled="1"/>
            <a:tileRect/>
          </a:gradFill>
          <a:ln w="9525">
            <a:noFill/>
          </a:ln>
        </p:spPr>
        <p:txBody>
          <a:bodyPr wrap="none" anchor="ctr"/>
          <a:lstStyle/>
          <a:p>
            <a:endParaRPr lang="zh-CN" altLang="en-US" dirty="0">
              <a:solidFill>
                <a:srgbClr val="000000"/>
              </a:solidFill>
              <a:latin typeface="隶书" panose="02010509060101010101" pitchFamily="49" charset="-122"/>
              <a:ea typeface="隶书" panose="02010509060101010101" pitchFamily="49" charset="-122"/>
              <a:sym typeface="HGP創英角ｺﾞｼｯｸUB" pitchFamily="2" charset="-128"/>
            </a:endParaRPr>
          </a:p>
        </p:txBody>
      </p:sp>
      <p:sp>
        <p:nvSpPr>
          <p:cNvPr id="81923" name="AutoShape 3"/>
          <p:cNvSpPr/>
          <p:nvPr/>
        </p:nvSpPr>
        <p:spPr>
          <a:xfrm>
            <a:off x="1235075" y="2724150"/>
            <a:ext cx="6575425" cy="836613"/>
          </a:xfrm>
          <a:prstGeom prst="roundRect">
            <a:avLst>
              <a:gd name="adj" fmla="val 14704"/>
            </a:avLst>
          </a:prstGeom>
          <a:noFill/>
          <a:ln w="9525">
            <a:noFill/>
          </a:ln>
        </p:spPr>
        <p:txBody>
          <a:bodyPr anchor="ctr">
            <a:spAutoFit/>
          </a:bodyPr>
          <a:lstStyle/>
          <a:p>
            <a:r>
              <a:rPr lang="zh-CN" altLang="en-US" sz="4400" dirty="0">
                <a:solidFill>
                  <a:schemeClr val="accent2"/>
                </a:solidFill>
                <a:latin typeface="隶书" panose="02010509060101010101" pitchFamily="49" charset="-122"/>
                <a:ea typeface="隶书" panose="02010509060101010101" pitchFamily="49" charset="-122"/>
                <a:sym typeface="宋体" panose="02010600030101010101" pitchFamily="2" charset="-122"/>
              </a:rPr>
              <a:t>业精于勤，荒于嬉！</a:t>
            </a:r>
          </a:p>
        </p:txBody>
      </p:sp>
      <p:sp>
        <p:nvSpPr>
          <p:cNvPr id="81924" name="Rectangle 7"/>
          <p:cNvSpPr/>
          <p:nvPr/>
        </p:nvSpPr>
        <p:spPr>
          <a:xfrm>
            <a:off x="250825" y="4154488"/>
            <a:ext cx="8893175" cy="71437"/>
          </a:xfrm>
          <a:prstGeom prst="rect">
            <a:avLst/>
          </a:prstGeom>
          <a:gradFill rotWithShape="1">
            <a:gsLst>
              <a:gs pos="0">
                <a:srgbClr val="6666FF"/>
              </a:gs>
              <a:gs pos="100000">
                <a:srgbClr val="FFFFFF"/>
              </a:gs>
            </a:gsLst>
            <a:lin ang="0" scaled="1"/>
            <a:tileRect/>
          </a:gradFill>
          <a:ln w="9525">
            <a:noFill/>
          </a:ln>
        </p:spPr>
        <p:txBody>
          <a:bodyPr wrap="none" anchor="ctr"/>
          <a:lstStyle/>
          <a:p>
            <a:endParaRPr lang="zh-CN" altLang="en-US" dirty="0">
              <a:solidFill>
                <a:srgbClr val="000000"/>
              </a:solidFill>
              <a:latin typeface="隶书" panose="02010509060101010101" pitchFamily="49" charset="-122"/>
              <a:ea typeface="隶书" panose="02010509060101010101" pitchFamily="49" charset="-122"/>
              <a:sym typeface="HGP創英角ｺﾞｼｯｸUB" pitchFamily="2"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15363" name="文本占位符 15362"/>
          <p:cNvSpPr>
            <a:spLocks noGrp="1"/>
          </p:cNvSpPr>
          <p:nvPr/>
        </p:nvSpPr>
        <p:spPr>
          <a:xfrm>
            <a:off x="365125" y="1263015"/>
            <a:ext cx="2045970" cy="4436110"/>
          </a:xfrm>
          <a:prstGeom prst="rect">
            <a:avLst/>
          </a:prstGeom>
          <a:noFill/>
          <a:ln w="12700" cmpd="sng">
            <a:solidFill>
              <a:schemeClr val="accent1">
                <a:shade val="50000"/>
              </a:schemeClr>
            </a:solidFill>
            <a:prstDash val="solid"/>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a:lstStyle>
          <a:p>
            <a:pPr marL="0" indent="0">
              <a:buClr>
                <a:schemeClr val="tx1"/>
              </a:buClr>
              <a:buSzPct val="90000"/>
              <a:buFont typeface="Wingdings 2" panose="05020102010507070707" pitchFamily="18" charset="2"/>
              <a:buChar char=""/>
            </a:pPr>
            <a:r>
              <a:rPr lang="en-US" altLang="zh-CN" sz="2000" i="0" dirty="0">
                <a:latin typeface="隶书" panose="02010509060101010101" pitchFamily="49" charset="-122"/>
                <a:ea typeface="隶书" panose="02010509060101010101" pitchFamily="49" charset="-122"/>
                <a:cs typeface="隶书" panose="02010509060101010101" pitchFamily="49" charset="-122"/>
              </a:rPr>
              <a:t> </a:t>
            </a:r>
            <a:r>
              <a:rPr lang="zh-CN" altLang="en-US" sz="2000" i="0" dirty="0">
                <a:latin typeface="隶书" panose="02010509060101010101" pitchFamily="49" charset="-122"/>
                <a:ea typeface="隶书" panose="02010509060101010101" pitchFamily="49" charset="-122"/>
                <a:cs typeface="隶书" panose="02010509060101010101" pitchFamily="49" charset="-122"/>
              </a:rPr>
              <a:t>质量管理体系运行状况</a:t>
            </a:r>
          </a:p>
          <a:p>
            <a:pPr marL="0" indent="0">
              <a:buClr>
                <a:schemeClr val="tx1"/>
              </a:buClr>
              <a:buSzPct val="90000"/>
              <a:buFont typeface="Wingdings 2" panose="05020102010507070707" pitchFamily="18" charset="2"/>
            </a:pPr>
            <a:endParaRPr lang="zh-CN" altLang="en-US" sz="2000" i="0" dirty="0">
              <a:latin typeface="隶书" panose="02010509060101010101" pitchFamily="49" charset="-122"/>
              <a:ea typeface="隶书" panose="02010509060101010101" pitchFamily="49" charset="-122"/>
              <a:cs typeface="隶书" panose="02010509060101010101" pitchFamily="49" charset="-122"/>
            </a:endParaRPr>
          </a:p>
          <a:p>
            <a:pPr marL="0" indent="0">
              <a:buClr>
                <a:schemeClr val="tx1"/>
              </a:buClr>
              <a:buSzPct val="90000"/>
              <a:buFont typeface="Wingdings 2" panose="05020102010507070707" pitchFamily="18" charset="2"/>
              <a:buChar char=""/>
            </a:pPr>
            <a:r>
              <a:rPr lang="zh-CN" altLang="en-US" sz="2000" i="0" dirty="0">
                <a:latin typeface="隶书" panose="02010509060101010101" pitchFamily="49" charset="-122"/>
                <a:ea typeface="隶书" panose="02010509060101010101" pitchFamily="49" charset="-122"/>
                <a:cs typeface="隶书" panose="02010509060101010101" pitchFamily="49" charset="-122"/>
              </a:rPr>
              <a:t> 内、外部审核结果</a:t>
            </a:r>
          </a:p>
          <a:p>
            <a:pPr marL="0" indent="0">
              <a:buClr>
                <a:schemeClr val="tx1"/>
              </a:buClr>
              <a:buSzPct val="90000"/>
              <a:buFont typeface="Wingdings 2" panose="05020102010507070707" pitchFamily="18" charset="2"/>
              <a:buChar char=""/>
            </a:pPr>
            <a:endParaRPr lang="zh-CN" altLang="en-US" sz="2000" i="0" dirty="0">
              <a:latin typeface="隶书" panose="02010509060101010101" pitchFamily="49" charset="-122"/>
              <a:ea typeface="隶书" panose="02010509060101010101" pitchFamily="49" charset="-122"/>
              <a:cs typeface="隶书" panose="02010509060101010101" pitchFamily="49" charset="-122"/>
            </a:endParaRPr>
          </a:p>
          <a:p>
            <a:pPr marL="0" indent="0">
              <a:buClr>
                <a:schemeClr val="tx1"/>
              </a:buClr>
              <a:buSzPct val="90000"/>
              <a:buFont typeface="Wingdings 2" panose="05020102010507070707" pitchFamily="18" charset="2"/>
              <a:buChar char=""/>
            </a:pPr>
            <a:r>
              <a:rPr lang="zh-CN" altLang="en-US" sz="2000" i="0" dirty="0">
                <a:latin typeface="隶书" panose="02010509060101010101" pitchFamily="49" charset="-122"/>
                <a:ea typeface="隶书" panose="02010509060101010101" pitchFamily="49" charset="-122"/>
                <a:cs typeface="隶书" panose="02010509060101010101" pitchFamily="49" charset="-122"/>
              </a:rPr>
              <a:t> 改进、预防和纠正措施的状况</a:t>
            </a:r>
          </a:p>
          <a:p>
            <a:pPr marL="0" indent="0">
              <a:buClr>
                <a:schemeClr val="tx1"/>
              </a:buClr>
              <a:buSzPct val="90000"/>
              <a:buFont typeface="Wingdings 2" panose="05020102010507070707" pitchFamily="18" charset="2"/>
              <a:buChar char=""/>
            </a:pPr>
            <a:endParaRPr lang="zh-CN" altLang="en-US" sz="2000" i="0" dirty="0">
              <a:latin typeface="隶书" panose="02010509060101010101" pitchFamily="49" charset="-122"/>
              <a:ea typeface="隶书" panose="02010509060101010101" pitchFamily="49" charset="-122"/>
              <a:cs typeface="隶书" panose="02010509060101010101" pitchFamily="49" charset="-122"/>
            </a:endParaRPr>
          </a:p>
          <a:p>
            <a:pPr marL="0" indent="0">
              <a:buClr>
                <a:schemeClr val="tx1"/>
              </a:buClr>
              <a:buSzPct val="90000"/>
              <a:buFont typeface="Wingdings 2" panose="05020102010507070707" pitchFamily="18" charset="2"/>
              <a:buChar char=""/>
            </a:pPr>
            <a:r>
              <a:rPr lang="zh-CN" altLang="en-US" sz="2000" i="0" dirty="0">
                <a:latin typeface="隶书" panose="02010509060101010101" pitchFamily="49" charset="-122"/>
                <a:ea typeface="隶书" panose="02010509060101010101" pitchFamily="49" charset="-122"/>
                <a:cs typeface="隶书" panose="02010509060101010101" pitchFamily="49" charset="-122"/>
              </a:rPr>
              <a:t> 上次管理评审提出的改进措施实施情况及验证信息</a:t>
            </a:r>
          </a:p>
        </p:txBody>
      </p:sp>
      <p:sp>
        <p:nvSpPr>
          <p:cNvPr id="15365" name="右大括号 15364"/>
          <p:cNvSpPr/>
          <p:nvPr/>
        </p:nvSpPr>
        <p:spPr>
          <a:xfrm>
            <a:off x="2411095" y="1392238"/>
            <a:ext cx="1152525" cy="4176712"/>
          </a:xfrm>
          <a:prstGeom prst="rightBrace">
            <a:avLst>
              <a:gd name="adj1" fmla="val 30199"/>
              <a:gd name="adj2" fmla="val 50000"/>
            </a:avLst>
          </a:prstGeom>
          <a:noFill/>
          <a:ln w="9525" cap="flat" cmpd="sng">
            <a:solidFill>
              <a:schemeClr val="tx1"/>
            </a:solidFill>
            <a:prstDash val="solid"/>
            <a:headEnd type="none" w="med" len="med"/>
            <a:tailEnd type="none" w="med" len="med"/>
          </a:ln>
        </p:spPr>
        <p:txBody>
          <a:bodyPr/>
          <a:lstStyle/>
          <a:p>
            <a:endParaRPr lang="zh-CN" altLang="en-US">
              <a:latin typeface="隶书" panose="02010509060101010101" pitchFamily="49" charset="-122"/>
              <a:ea typeface="隶书" panose="02010509060101010101" pitchFamily="49" charset="-122"/>
            </a:endParaRPr>
          </a:p>
        </p:txBody>
      </p:sp>
      <p:sp>
        <p:nvSpPr>
          <p:cNvPr id="15366" name="矩形 15365"/>
          <p:cNvSpPr/>
          <p:nvPr/>
        </p:nvSpPr>
        <p:spPr>
          <a:xfrm>
            <a:off x="3635058" y="3119438"/>
            <a:ext cx="1871662" cy="720725"/>
          </a:xfrm>
          <a:prstGeom prst="rect">
            <a:avLst/>
          </a:prstGeom>
          <a:solidFill>
            <a:schemeClr val="accent1">
              <a:alpha val="50000"/>
            </a:schemeClr>
          </a:solidFill>
          <a:ln w="9525" cap="flat" cmpd="sng">
            <a:solidFill>
              <a:schemeClr val="tx1"/>
            </a:solidFill>
            <a:prstDash val="solid"/>
            <a:miter/>
            <a:headEnd type="none" w="med" len="med"/>
            <a:tailEnd type="none" w="med" len="med"/>
          </a:ln>
        </p:spPr>
        <p:txBody>
          <a:bodyPr wrap="none" lIns="0" tIns="0" rIns="0" bIns="0" anchor="ctr"/>
          <a:lstStyle/>
          <a:p>
            <a:pPr algn="ctr"/>
            <a:r>
              <a:rPr lang="zh-CN" altLang="en-US" sz="2000" b="1" dirty="0">
                <a:latin typeface="隶书" panose="02010509060101010101" pitchFamily="49" charset="-122"/>
                <a:ea typeface="隶书" panose="02010509060101010101" pitchFamily="49" charset="-122"/>
              </a:rPr>
              <a:t>管理评审</a:t>
            </a:r>
          </a:p>
        </p:txBody>
      </p:sp>
      <p:sp>
        <p:nvSpPr>
          <p:cNvPr id="15367" name="左大括号 15366"/>
          <p:cNvSpPr/>
          <p:nvPr/>
        </p:nvSpPr>
        <p:spPr>
          <a:xfrm>
            <a:off x="5506720" y="1392238"/>
            <a:ext cx="1081088" cy="4176712"/>
          </a:xfrm>
          <a:prstGeom prst="leftBrace">
            <a:avLst>
              <a:gd name="adj1" fmla="val 32195"/>
              <a:gd name="adj2" fmla="val 50000"/>
            </a:avLst>
          </a:prstGeom>
          <a:noFill/>
          <a:ln w="9525" cap="flat" cmpd="sng">
            <a:solidFill>
              <a:schemeClr val="tx1"/>
            </a:solidFill>
            <a:prstDash val="solid"/>
            <a:headEnd type="none" w="med" len="med"/>
            <a:tailEnd type="none" w="med" len="med"/>
          </a:ln>
        </p:spPr>
        <p:txBody>
          <a:bodyPr/>
          <a:lstStyle/>
          <a:p>
            <a:endParaRPr lang="zh-CN" altLang="en-US">
              <a:latin typeface="隶书" panose="02010509060101010101" pitchFamily="49" charset="-122"/>
              <a:ea typeface="隶书" panose="02010509060101010101" pitchFamily="49" charset="-122"/>
            </a:endParaRPr>
          </a:p>
        </p:txBody>
      </p:sp>
      <p:sp>
        <p:nvSpPr>
          <p:cNvPr id="15368" name="矩形 15367"/>
          <p:cNvSpPr/>
          <p:nvPr/>
        </p:nvSpPr>
        <p:spPr>
          <a:xfrm>
            <a:off x="6588125" y="1178560"/>
            <a:ext cx="2145665" cy="4520565"/>
          </a:xfrm>
          <a:prstGeom prst="rect">
            <a:avLst/>
          </a:prstGeom>
          <a:noFill/>
          <a:ln w="12700" cmpd="sng">
            <a:solidFill>
              <a:schemeClr val="accent1">
                <a:shade val="50000"/>
              </a:schemeClr>
            </a:solidFill>
            <a:prstDash val="solid"/>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tx1"/>
              </a:buClr>
              <a:buSzPct val="90000"/>
              <a:buFont typeface="Wingdings 2" panose="05020102010507070707" pitchFamily="18" charset="2"/>
              <a:buChar char=""/>
            </a:pPr>
            <a:r>
              <a:rPr lang="en-US" altLang="zh-CN" sz="2000" i="0" dirty="0">
                <a:latin typeface="隶书" panose="02010509060101010101" pitchFamily="49" charset="-122"/>
                <a:ea typeface="隶书" panose="02010509060101010101" pitchFamily="49" charset="-122"/>
                <a:cs typeface="隶书" panose="02010509060101010101" pitchFamily="49" charset="-122"/>
              </a:rPr>
              <a:t> </a:t>
            </a:r>
            <a:r>
              <a:rPr lang="zh-CN" altLang="en-US" sz="2000" i="0" dirty="0">
                <a:latin typeface="隶书" panose="02010509060101010101" pitchFamily="49" charset="-122"/>
                <a:ea typeface="隶书" panose="02010509060101010101" pitchFamily="49" charset="-122"/>
                <a:cs typeface="隶书" panose="02010509060101010101" pitchFamily="49" charset="-122"/>
              </a:rPr>
              <a:t>质量体系的总体评价</a:t>
            </a:r>
          </a:p>
          <a:p>
            <a:pPr marL="0" lvl="0" indent="0">
              <a:buClr>
                <a:schemeClr val="tx1"/>
              </a:buClr>
              <a:buSzPct val="90000"/>
              <a:buFont typeface="Wingdings 2" panose="05020102010507070707" pitchFamily="18" charset="2"/>
            </a:pPr>
            <a:r>
              <a:rPr lang="zh-CN" altLang="en-US" sz="2000" i="0" dirty="0">
                <a:latin typeface="隶书" panose="02010509060101010101" pitchFamily="49" charset="-122"/>
                <a:ea typeface="隶书" panose="02010509060101010101" pitchFamily="49" charset="-122"/>
                <a:cs typeface="隶书" panose="02010509060101010101" pitchFamily="49" charset="-122"/>
              </a:rPr>
              <a:t> </a:t>
            </a:r>
          </a:p>
          <a:p>
            <a:pPr marL="0" lvl="0" indent="0">
              <a:buClr>
                <a:schemeClr val="tx1"/>
              </a:buClr>
              <a:buSzPct val="90000"/>
              <a:buFont typeface="Wingdings 2" panose="05020102010507070707" pitchFamily="18" charset="2"/>
              <a:buChar char=""/>
            </a:pPr>
            <a:r>
              <a:rPr lang="zh-CN" altLang="en-US" sz="2000" i="0" dirty="0">
                <a:latin typeface="隶书" panose="02010509060101010101" pitchFamily="49" charset="-122"/>
                <a:ea typeface="隶书" panose="02010509060101010101" pitchFamily="49" charset="-122"/>
                <a:cs typeface="隶书" panose="02010509060101010101" pitchFamily="49" charset="-122"/>
              </a:rPr>
              <a:t> 质量管理体系及其过程的改进</a:t>
            </a:r>
          </a:p>
          <a:p>
            <a:pPr marL="0" lvl="0" indent="0">
              <a:buClr>
                <a:schemeClr val="tx1"/>
              </a:buClr>
              <a:buSzPct val="90000"/>
              <a:buFont typeface="Wingdings 2" panose="05020102010507070707" pitchFamily="18" charset="2"/>
            </a:pPr>
            <a:r>
              <a:rPr lang="zh-CN" altLang="en-US" sz="2000" i="0" dirty="0">
                <a:latin typeface="隶书" panose="02010509060101010101" pitchFamily="49" charset="-122"/>
                <a:ea typeface="隶书" panose="02010509060101010101" pitchFamily="49" charset="-122"/>
                <a:cs typeface="隶书" panose="02010509060101010101" pitchFamily="49" charset="-122"/>
              </a:rPr>
              <a:t> </a:t>
            </a:r>
          </a:p>
          <a:p>
            <a:pPr marL="0" lvl="0" indent="0">
              <a:buClr>
                <a:schemeClr val="tx1"/>
              </a:buClr>
              <a:buSzPct val="90000"/>
              <a:buFont typeface="Wingdings 2" panose="05020102010507070707" pitchFamily="18" charset="2"/>
              <a:buChar char=""/>
            </a:pPr>
            <a:r>
              <a:rPr lang="zh-CN" altLang="en-US" sz="2000" i="0" dirty="0">
                <a:latin typeface="隶书" panose="02010509060101010101" pitchFamily="49" charset="-122"/>
                <a:ea typeface="隶书" panose="02010509060101010101" pitchFamily="49" charset="-122"/>
                <a:cs typeface="隶书" panose="02010509060101010101" pitchFamily="49" charset="-122"/>
              </a:rPr>
              <a:t> 产品是否符合要求的评价，有关产品的改进 </a:t>
            </a:r>
          </a:p>
          <a:p>
            <a:pPr marL="0" lvl="0" indent="0">
              <a:buClr>
                <a:schemeClr val="tx1"/>
              </a:buClr>
              <a:buSzPct val="90000"/>
              <a:buFont typeface="Wingdings 2" panose="05020102010507070707" pitchFamily="18" charset="2"/>
            </a:pPr>
            <a:endParaRPr lang="zh-CN" altLang="en-US" sz="2000" i="0" dirty="0">
              <a:latin typeface="隶书" panose="02010509060101010101" pitchFamily="49" charset="-122"/>
              <a:ea typeface="隶书" panose="02010509060101010101" pitchFamily="49" charset="-122"/>
              <a:cs typeface="隶书" panose="02010509060101010101" pitchFamily="49" charset="-122"/>
            </a:endParaRPr>
          </a:p>
          <a:p>
            <a:pPr marL="0" lvl="0" indent="0">
              <a:buClr>
                <a:schemeClr val="tx1"/>
              </a:buClr>
              <a:buSzPct val="90000"/>
              <a:buFont typeface="Wingdings 2" panose="05020102010507070707" pitchFamily="18" charset="2"/>
              <a:buChar char=""/>
            </a:pPr>
            <a:r>
              <a:rPr lang="zh-CN" altLang="en-US" sz="2000" i="0" dirty="0">
                <a:latin typeface="隶书" panose="02010509060101010101" pitchFamily="49" charset="-122"/>
                <a:ea typeface="隶书" panose="02010509060101010101" pitchFamily="49" charset="-122"/>
                <a:cs typeface="隶书" panose="02010509060101010101" pitchFamily="49" charset="-122"/>
              </a:rPr>
              <a:t> 新资源的需求的决定和措施</a:t>
            </a:r>
            <a:r>
              <a:rPr lang="zh-CN" altLang="en-US" sz="2000" dirty="0">
                <a:latin typeface="隶书" panose="02010509060101010101" pitchFamily="49" charset="-122"/>
                <a:ea typeface="隶书" panose="02010509060101010101" pitchFamily="49" charset="-122"/>
                <a:cs typeface="隶书" panose="02010509060101010101" pitchFamily="49" charset="-122"/>
              </a:rPr>
              <a:t> </a:t>
            </a:r>
          </a:p>
        </p:txBody>
      </p:sp>
      <p:sp>
        <p:nvSpPr>
          <p:cNvPr id="15369" name="文本框 15368"/>
          <p:cNvSpPr txBox="1"/>
          <p:nvPr/>
        </p:nvSpPr>
        <p:spPr>
          <a:xfrm>
            <a:off x="3128645" y="2760663"/>
            <a:ext cx="460375" cy="274637"/>
          </a:xfrm>
          <a:prstGeom prst="rect">
            <a:avLst/>
          </a:prstGeom>
          <a:noFill/>
          <a:ln w="9525">
            <a:noFill/>
          </a:ln>
        </p:spPr>
        <p:txBody>
          <a:bodyPr wrap="none" lIns="0" tIns="0" rIns="0" bIns="0" anchor="t">
            <a:spAutoFit/>
          </a:bodyPr>
          <a:lstStyle/>
          <a:p>
            <a:r>
              <a:rPr lang="zh-CN" altLang="en-US" b="1" dirty="0">
                <a:latin typeface="隶书" panose="02010509060101010101" pitchFamily="49" charset="-122"/>
                <a:ea typeface="隶书" panose="02010509060101010101" pitchFamily="49" charset="-122"/>
              </a:rPr>
              <a:t>输入</a:t>
            </a:r>
          </a:p>
        </p:txBody>
      </p:sp>
      <p:sp>
        <p:nvSpPr>
          <p:cNvPr id="15370" name="文本框 15369"/>
          <p:cNvSpPr txBox="1"/>
          <p:nvPr/>
        </p:nvSpPr>
        <p:spPr>
          <a:xfrm>
            <a:off x="5363845" y="2760663"/>
            <a:ext cx="460375" cy="274637"/>
          </a:xfrm>
          <a:prstGeom prst="rect">
            <a:avLst/>
          </a:prstGeom>
          <a:noFill/>
          <a:ln w="9525">
            <a:noFill/>
          </a:ln>
        </p:spPr>
        <p:txBody>
          <a:bodyPr wrap="none" lIns="0" tIns="0" rIns="0" bIns="0" anchor="t">
            <a:spAutoFit/>
          </a:bodyPr>
          <a:lstStyle/>
          <a:p>
            <a:r>
              <a:rPr lang="zh-CN" altLang="en-US" b="1" dirty="0">
                <a:latin typeface="隶书" panose="02010509060101010101" pitchFamily="49" charset="-122"/>
                <a:ea typeface="隶书" panose="02010509060101010101" pitchFamily="49" charset="-122"/>
              </a:rPr>
              <a:t>输出</a:t>
            </a:r>
          </a:p>
        </p:txBody>
      </p:sp>
      <p:sp>
        <p:nvSpPr>
          <p:cNvPr id="10" name="标题 1">
            <a:extLst>
              <a:ext uri="{FF2B5EF4-FFF2-40B4-BE49-F238E27FC236}">
                <a16:creationId xmlns:a16="http://schemas.microsoft.com/office/drawing/2014/main" id="{5FB8201C-983A-4C69-8920-F8F457788622}"/>
              </a:ext>
            </a:extLst>
          </p:cNvPr>
          <p:cNvSpPr txBox="1"/>
          <p:nvPr/>
        </p:nvSpPr>
        <p:spPr>
          <a:xfrm>
            <a:off x="211992" y="28280"/>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latin typeface="隶书" panose="02010509060101010101" pitchFamily="49" charset="-122"/>
              </a:rPr>
              <a:t>1.</a:t>
            </a:r>
            <a:r>
              <a:rPr lang="zh-CN" altLang="en-US" sz="4400" dirty="0">
                <a:latin typeface="隶书" panose="02010509060101010101" pitchFamily="49" charset="-122"/>
              </a:rPr>
              <a:t>软件评审</a:t>
            </a:r>
            <a:r>
              <a:rPr lang="en-US" altLang="zh-CN" sz="4400" dirty="0">
                <a:latin typeface="隶书" panose="02010509060101010101" pitchFamily="49" charset="-122"/>
              </a:rPr>
              <a:t>– </a:t>
            </a:r>
            <a:r>
              <a:rPr lang="zh-CN" altLang="en-US" sz="4400" dirty="0">
                <a:latin typeface="隶书" panose="02010509060101010101" pitchFamily="49" charset="-122"/>
              </a:rPr>
              <a:t>管理评审</a:t>
            </a:r>
            <a:endParaRPr lang="zh-CN" altLang="en-US" sz="4400" b="0" kern="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16388" name="矩形 16387"/>
          <p:cNvSpPr/>
          <p:nvPr/>
        </p:nvSpPr>
        <p:spPr>
          <a:xfrm>
            <a:off x="395605" y="1430655"/>
            <a:ext cx="2007870" cy="3107690"/>
          </a:xfrm>
          <a:prstGeom prst="rect">
            <a:avLst/>
          </a:prstGeom>
          <a:noFill/>
          <a:ln w="12700" cmpd="sng">
            <a:solidFill>
              <a:schemeClr val="accent1">
                <a:shade val="50000"/>
              </a:schemeClr>
            </a:solidFill>
            <a:prstDash val="solid"/>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tx1"/>
              </a:buClr>
              <a:buSzPct val="90000"/>
              <a:buFont typeface="Wingdings 2" panose="05020102010507070707" pitchFamily="18" charset="2"/>
              <a:buChar char=""/>
            </a:pPr>
            <a:r>
              <a:rPr lang="en-US" altLang="zh-CN" sz="2000" i="0" dirty="0">
                <a:latin typeface="隶书" panose="02010509060101010101" pitchFamily="49" charset="-122"/>
                <a:ea typeface="隶书" panose="02010509060101010101" pitchFamily="49" charset="-122"/>
                <a:cs typeface="隶书" panose="02010509060101010101" pitchFamily="49" charset="-122"/>
              </a:rPr>
              <a:t> </a:t>
            </a:r>
            <a:r>
              <a:rPr lang="zh-CN" altLang="en-US" sz="2000" i="0" dirty="0">
                <a:latin typeface="隶书" panose="02010509060101010101" pitchFamily="49" charset="-122"/>
                <a:ea typeface="隶书" panose="02010509060101010101" pitchFamily="49" charset="-122"/>
                <a:cs typeface="隶书" panose="02010509060101010101" pitchFamily="49" charset="-122"/>
              </a:rPr>
              <a:t>评审的目的</a:t>
            </a:r>
          </a:p>
          <a:p>
            <a:pPr marL="0" lvl="0" indent="0">
              <a:buClr>
                <a:schemeClr val="tx1"/>
              </a:buClr>
              <a:buSzPct val="90000"/>
              <a:buFont typeface="Wingdings 2" panose="05020102010507070707" pitchFamily="18" charset="2"/>
              <a:buChar char=""/>
            </a:pPr>
            <a:endParaRPr lang="zh-CN" altLang="en-US" sz="2000" i="0" dirty="0">
              <a:latin typeface="隶书" panose="02010509060101010101" pitchFamily="49" charset="-122"/>
              <a:ea typeface="隶书" panose="02010509060101010101" pitchFamily="49" charset="-122"/>
              <a:cs typeface="隶书" panose="02010509060101010101" pitchFamily="49" charset="-122"/>
            </a:endParaRPr>
          </a:p>
          <a:p>
            <a:pPr marL="0" lvl="0" indent="0">
              <a:buClr>
                <a:schemeClr val="tx1"/>
              </a:buClr>
              <a:buSzPct val="90000"/>
              <a:buFont typeface="Wingdings 2" panose="05020102010507070707" pitchFamily="18" charset="2"/>
              <a:buChar char=""/>
            </a:pPr>
            <a:r>
              <a:rPr lang="zh-CN" altLang="en-US" sz="2000" i="0" dirty="0">
                <a:latin typeface="隶书" panose="02010509060101010101" pitchFamily="49" charset="-122"/>
                <a:ea typeface="隶书" panose="02010509060101010101" pitchFamily="49" charset="-122"/>
                <a:cs typeface="隶书" panose="02010509060101010101" pitchFamily="49" charset="-122"/>
              </a:rPr>
              <a:t> 评审的内容</a:t>
            </a:r>
          </a:p>
          <a:p>
            <a:pPr marL="0" lvl="0" indent="0">
              <a:buClr>
                <a:schemeClr val="tx1"/>
              </a:buClr>
              <a:buSzPct val="90000"/>
              <a:buFont typeface="Wingdings 2" panose="05020102010507070707" pitchFamily="18" charset="2"/>
            </a:pPr>
            <a:endParaRPr lang="zh-CN" altLang="en-US" sz="2000" i="0" dirty="0">
              <a:latin typeface="隶书" panose="02010509060101010101" pitchFamily="49" charset="-122"/>
              <a:ea typeface="隶书" panose="02010509060101010101" pitchFamily="49" charset="-122"/>
              <a:cs typeface="隶书" panose="02010509060101010101" pitchFamily="49" charset="-122"/>
            </a:endParaRPr>
          </a:p>
          <a:p>
            <a:pPr marL="0" lvl="0" indent="0">
              <a:buClr>
                <a:schemeClr val="tx1"/>
              </a:buClr>
              <a:buSzPct val="90000"/>
              <a:buFont typeface="Wingdings 2" panose="05020102010507070707" pitchFamily="18" charset="2"/>
              <a:buChar char=""/>
            </a:pPr>
            <a:r>
              <a:rPr lang="zh-CN" altLang="en-US" sz="2000" i="0" dirty="0">
                <a:latin typeface="隶书" panose="02010509060101010101" pitchFamily="49" charset="-122"/>
                <a:ea typeface="隶书" panose="02010509060101010101" pitchFamily="49" charset="-122"/>
                <a:cs typeface="隶书" panose="02010509060101010101" pitchFamily="49" charset="-122"/>
              </a:rPr>
              <a:t> 评审检查单</a:t>
            </a:r>
          </a:p>
          <a:p>
            <a:pPr marL="0" lvl="0" indent="0">
              <a:buClr>
                <a:schemeClr val="tx1"/>
              </a:buClr>
              <a:buSzPct val="90000"/>
              <a:buFont typeface="Wingdings 2" panose="05020102010507070707" pitchFamily="18" charset="2"/>
              <a:buChar char=""/>
            </a:pPr>
            <a:endParaRPr lang="zh-CN" altLang="en-US" sz="2000" i="0" dirty="0">
              <a:latin typeface="隶书" panose="02010509060101010101" pitchFamily="49" charset="-122"/>
              <a:ea typeface="隶书" panose="02010509060101010101" pitchFamily="49" charset="-122"/>
              <a:cs typeface="隶书" panose="02010509060101010101" pitchFamily="49" charset="-122"/>
            </a:endParaRPr>
          </a:p>
          <a:p>
            <a:pPr marL="0" lvl="0" indent="0">
              <a:buClr>
                <a:schemeClr val="tx1"/>
              </a:buClr>
              <a:buSzPct val="90000"/>
              <a:buFont typeface="Wingdings 2" panose="05020102010507070707" pitchFamily="18" charset="2"/>
              <a:buChar char=""/>
            </a:pPr>
            <a:r>
              <a:rPr lang="zh-CN" altLang="en-US" sz="2000" i="0" dirty="0">
                <a:latin typeface="隶书" panose="02010509060101010101" pitchFamily="49" charset="-122"/>
                <a:ea typeface="隶书" panose="02010509060101010101" pitchFamily="49" charset="-122"/>
                <a:cs typeface="隶书" panose="02010509060101010101" pitchFamily="49" charset="-122"/>
              </a:rPr>
              <a:t> 其他必需文档</a:t>
            </a:r>
            <a:endParaRPr lang="zh-CN" altLang="en-US" sz="2000" i="0">
              <a:latin typeface="隶书" panose="02010509060101010101" pitchFamily="49" charset="-122"/>
              <a:ea typeface="隶书" panose="02010509060101010101" pitchFamily="49" charset="-122"/>
              <a:cs typeface="隶书" panose="02010509060101010101" pitchFamily="49" charset="-122"/>
            </a:endParaRPr>
          </a:p>
        </p:txBody>
      </p:sp>
      <p:sp>
        <p:nvSpPr>
          <p:cNvPr id="16389" name="右大括号 16388"/>
          <p:cNvSpPr/>
          <p:nvPr/>
        </p:nvSpPr>
        <p:spPr>
          <a:xfrm>
            <a:off x="2403475" y="1430655"/>
            <a:ext cx="1152525" cy="2897505"/>
          </a:xfrm>
          <a:prstGeom prst="rightBrace">
            <a:avLst>
              <a:gd name="adj1" fmla="val 30199"/>
              <a:gd name="adj2" fmla="val 50000"/>
            </a:avLst>
          </a:prstGeom>
          <a:noFill/>
          <a:ln w="9525" cap="flat" cmpd="sng">
            <a:solidFill>
              <a:schemeClr val="tx1"/>
            </a:solidFill>
            <a:prstDash val="solid"/>
            <a:headEnd type="none" w="med" len="med"/>
            <a:tailEnd type="none" w="med" len="med"/>
          </a:ln>
        </p:spPr>
        <p:txBody>
          <a:bodyPr/>
          <a:lstStyle/>
          <a:p>
            <a:endParaRPr lang="zh-CN" altLang="en-US">
              <a:latin typeface="隶书" panose="02010509060101010101" pitchFamily="49" charset="-122"/>
              <a:ea typeface="隶书" panose="02010509060101010101" pitchFamily="49" charset="-122"/>
            </a:endParaRPr>
          </a:p>
        </p:txBody>
      </p:sp>
      <p:sp>
        <p:nvSpPr>
          <p:cNvPr id="16390" name="矩形 16389"/>
          <p:cNvSpPr/>
          <p:nvPr/>
        </p:nvSpPr>
        <p:spPr>
          <a:xfrm>
            <a:off x="3556000" y="2576195"/>
            <a:ext cx="1684020" cy="720725"/>
          </a:xfrm>
          <a:prstGeom prst="rect">
            <a:avLst/>
          </a:prstGeom>
          <a:solidFill>
            <a:schemeClr val="accent1">
              <a:alpha val="50000"/>
            </a:schemeClr>
          </a:solidFill>
          <a:ln w="9525" cap="flat" cmpd="sng">
            <a:solidFill>
              <a:schemeClr val="tx1"/>
            </a:solidFill>
            <a:prstDash val="solid"/>
            <a:miter/>
            <a:headEnd type="none" w="med" len="med"/>
            <a:tailEnd type="none" w="med" len="med"/>
          </a:ln>
        </p:spPr>
        <p:txBody>
          <a:bodyPr wrap="none" lIns="0" tIns="0" rIns="0" bIns="0" anchor="ctr"/>
          <a:lstStyle/>
          <a:p>
            <a:pPr algn="ctr"/>
            <a:r>
              <a:rPr lang="zh-CN" altLang="en-US" sz="2000" b="1" dirty="0">
                <a:latin typeface="隶书" panose="02010509060101010101" pitchFamily="49" charset="-122"/>
                <a:ea typeface="隶书" panose="02010509060101010101" pitchFamily="49" charset="-122"/>
              </a:rPr>
              <a:t>技术评审</a:t>
            </a:r>
          </a:p>
        </p:txBody>
      </p:sp>
      <p:sp>
        <p:nvSpPr>
          <p:cNvPr id="16391" name="左大括号 16390"/>
          <p:cNvSpPr/>
          <p:nvPr/>
        </p:nvSpPr>
        <p:spPr>
          <a:xfrm>
            <a:off x="5290185" y="1303020"/>
            <a:ext cx="800735" cy="3271520"/>
          </a:xfrm>
          <a:prstGeom prst="leftBrace">
            <a:avLst>
              <a:gd name="adj1" fmla="val 32195"/>
              <a:gd name="adj2" fmla="val 50000"/>
            </a:avLst>
          </a:prstGeom>
          <a:noFill/>
          <a:ln w="9525" cap="flat" cmpd="sng">
            <a:solidFill>
              <a:schemeClr val="tx1"/>
            </a:solidFill>
            <a:prstDash val="solid"/>
            <a:headEnd type="none" w="med" len="med"/>
            <a:tailEnd type="none" w="med" len="med"/>
          </a:ln>
        </p:spPr>
        <p:txBody>
          <a:bodyPr/>
          <a:lstStyle/>
          <a:p>
            <a:endParaRPr lang="zh-CN" altLang="en-US">
              <a:latin typeface="隶书" panose="02010509060101010101" pitchFamily="49" charset="-122"/>
              <a:ea typeface="隶书" panose="02010509060101010101" pitchFamily="49" charset="-122"/>
            </a:endParaRPr>
          </a:p>
        </p:txBody>
      </p:sp>
      <p:sp>
        <p:nvSpPr>
          <p:cNvPr id="16392" name="矩形 16391"/>
          <p:cNvSpPr/>
          <p:nvPr/>
        </p:nvSpPr>
        <p:spPr>
          <a:xfrm>
            <a:off x="6090920" y="1303020"/>
            <a:ext cx="2520950" cy="3764915"/>
          </a:xfrm>
          <a:prstGeom prst="rect">
            <a:avLst/>
          </a:prstGeom>
          <a:noFill/>
          <a:ln w="12700" cmpd="sng">
            <a:solidFill>
              <a:schemeClr val="accent1">
                <a:shade val="50000"/>
              </a:schemeClr>
            </a:solidFill>
            <a:prstDash val="solid"/>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sz="2800" b="1" i="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sz="2000" b="0" i="1"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tx1"/>
              </a:buClr>
              <a:buSzPct val="90000"/>
              <a:buFont typeface="Wingdings 2" panose="05020102010507070707" pitchFamily="18" charset="2"/>
              <a:buNone/>
            </a:pPr>
            <a:r>
              <a:rPr lang="en-US" altLang="zh-CN" sz="2000" i="0" dirty="0">
                <a:latin typeface="隶书" panose="02010509060101010101" pitchFamily="49" charset="-122"/>
                <a:ea typeface="隶书" panose="02010509060101010101" pitchFamily="49" charset="-122"/>
                <a:cs typeface="隶书" panose="02010509060101010101" pitchFamily="49" charset="-122"/>
              </a:rPr>
              <a:t>《</a:t>
            </a:r>
            <a:r>
              <a:rPr lang="zh-CN" altLang="en-US" sz="2000" i="0" dirty="0">
                <a:latin typeface="隶书" panose="02010509060101010101" pitchFamily="49" charset="-122"/>
                <a:ea typeface="隶书" panose="02010509060101010101" pitchFamily="49" charset="-122"/>
                <a:cs typeface="隶书" panose="02010509060101010101" pitchFamily="49" charset="-122"/>
              </a:rPr>
              <a:t>技术评审报告</a:t>
            </a:r>
            <a:r>
              <a:rPr lang="en-US" altLang="zh-CN" sz="2000" i="0">
                <a:latin typeface="隶书" panose="02010509060101010101" pitchFamily="49" charset="-122"/>
                <a:ea typeface="隶书" panose="02010509060101010101" pitchFamily="49" charset="-122"/>
                <a:cs typeface="隶书" panose="02010509060101010101" pitchFamily="49" charset="-122"/>
              </a:rPr>
              <a:t>》</a:t>
            </a:r>
          </a:p>
          <a:p>
            <a:pPr marL="441325" lvl="1" indent="-166370">
              <a:buClr>
                <a:schemeClr val="tx1"/>
              </a:buClr>
              <a:buSzPct val="75000"/>
              <a:buFont typeface="Wingdings 2" panose="05020102010507070707" pitchFamily="18" charset="2"/>
              <a:buChar char=""/>
            </a:pPr>
            <a:r>
              <a:rPr lang="zh-CN" altLang="en-US" sz="1800" b="1" i="0" dirty="0">
                <a:latin typeface="隶书" panose="02010509060101010101" pitchFamily="49" charset="-122"/>
                <a:ea typeface="隶书" panose="02010509060101010101" pitchFamily="49" charset="-122"/>
                <a:cs typeface="隶书" panose="02010509060101010101" pitchFamily="49" charset="-122"/>
              </a:rPr>
              <a:t>会议的基本信息</a:t>
            </a:r>
          </a:p>
          <a:p>
            <a:pPr marL="274955" lvl="1" indent="0">
              <a:buClr>
                <a:schemeClr val="tx1"/>
              </a:buClr>
              <a:buSzPct val="75000"/>
              <a:buFont typeface="Wingdings 2" panose="05020102010507070707" pitchFamily="18" charset="2"/>
            </a:pPr>
            <a:endParaRPr lang="zh-CN" altLang="en-US" sz="1800" b="1" i="0" dirty="0">
              <a:latin typeface="隶书" panose="02010509060101010101" pitchFamily="49" charset="-122"/>
              <a:ea typeface="隶书" panose="02010509060101010101" pitchFamily="49" charset="-122"/>
              <a:cs typeface="隶书" panose="02010509060101010101" pitchFamily="49" charset="-122"/>
            </a:endParaRPr>
          </a:p>
          <a:p>
            <a:pPr marL="441325" lvl="1" indent="-166370">
              <a:buClr>
                <a:schemeClr val="tx1"/>
              </a:buClr>
              <a:buSzPct val="75000"/>
              <a:buFont typeface="Wingdings 2" panose="05020102010507070707" pitchFamily="18" charset="2"/>
              <a:buChar char=""/>
            </a:pPr>
            <a:r>
              <a:rPr lang="zh-CN" altLang="en-US" sz="1800" b="1" i="0" dirty="0">
                <a:latin typeface="隶书" panose="02010509060101010101" pitchFamily="49" charset="-122"/>
                <a:ea typeface="隶书" panose="02010509060101010101" pitchFamily="49" charset="-122"/>
                <a:cs typeface="隶书" panose="02010509060101010101" pitchFamily="49" charset="-122"/>
              </a:rPr>
              <a:t>存在的问题和建议措施 </a:t>
            </a:r>
          </a:p>
          <a:p>
            <a:pPr marL="441325" lvl="1" indent="-166370">
              <a:buClr>
                <a:schemeClr val="tx1"/>
              </a:buClr>
              <a:buSzPct val="75000"/>
              <a:buFont typeface="Wingdings 2" panose="05020102010507070707" pitchFamily="18" charset="2"/>
              <a:buChar char=""/>
            </a:pPr>
            <a:endParaRPr lang="zh-CN" altLang="en-US" sz="1800" b="1" i="0" dirty="0">
              <a:latin typeface="隶书" panose="02010509060101010101" pitchFamily="49" charset="-122"/>
              <a:ea typeface="隶书" panose="02010509060101010101" pitchFamily="49" charset="-122"/>
              <a:cs typeface="隶书" panose="02010509060101010101" pitchFamily="49" charset="-122"/>
            </a:endParaRPr>
          </a:p>
          <a:p>
            <a:pPr marL="441325" lvl="1" indent="-166370">
              <a:buClr>
                <a:schemeClr val="tx1"/>
              </a:buClr>
              <a:buSzPct val="75000"/>
              <a:buFont typeface="Wingdings 2" panose="05020102010507070707" pitchFamily="18" charset="2"/>
              <a:buChar char=""/>
            </a:pPr>
            <a:r>
              <a:rPr lang="zh-CN" altLang="en-US" sz="1800" b="1" i="0" dirty="0">
                <a:latin typeface="隶书" panose="02010509060101010101" pitchFamily="49" charset="-122"/>
                <a:ea typeface="隶书" panose="02010509060101010101" pitchFamily="49" charset="-122"/>
                <a:cs typeface="隶书" panose="02010509060101010101" pitchFamily="49" charset="-122"/>
              </a:rPr>
              <a:t>评审结论和意见</a:t>
            </a:r>
          </a:p>
          <a:p>
            <a:pPr marL="441325" lvl="1" indent="-166370">
              <a:buClr>
                <a:schemeClr val="tx1"/>
              </a:buClr>
              <a:buSzPct val="75000"/>
              <a:buFont typeface="Wingdings 2" panose="05020102010507070707" pitchFamily="18" charset="2"/>
              <a:buChar char=""/>
            </a:pPr>
            <a:endParaRPr lang="zh-CN" altLang="en-US" sz="1800" b="1" i="0" dirty="0">
              <a:latin typeface="隶书" panose="02010509060101010101" pitchFamily="49" charset="-122"/>
              <a:ea typeface="隶书" panose="02010509060101010101" pitchFamily="49" charset="-122"/>
              <a:cs typeface="隶书" panose="02010509060101010101" pitchFamily="49" charset="-122"/>
            </a:endParaRPr>
          </a:p>
          <a:p>
            <a:pPr marL="441325" lvl="1" indent="-166370">
              <a:buClr>
                <a:schemeClr val="tx1"/>
              </a:buClr>
              <a:buSzPct val="75000"/>
              <a:buFont typeface="Wingdings 2" panose="05020102010507070707" pitchFamily="18" charset="2"/>
              <a:buChar char=""/>
            </a:pPr>
            <a:r>
              <a:rPr lang="zh-CN" altLang="en-US" sz="1800" b="1" i="0" dirty="0">
                <a:latin typeface="隶书" panose="02010509060101010101" pitchFamily="49" charset="-122"/>
                <a:ea typeface="隶书" panose="02010509060101010101" pitchFamily="49" charset="-122"/>
                <a:cs typeface="隶书" panose="02010509060101010101" pitchFamily="49" charset="-122"/>
              </a:rPr>
              <a:t>问题跟踪表</a:t>
            </a:r>
          </a:p>
          <a:p>
            <a:pPr marL="441325" lvl="1" indent="-166370">
              <a:buClr>
                <a:schemeClr val="tx1"/>
              </a:buClr>
              <a:buSzPct val="75000"/>
              <a:buFont typeface="Wingdings 2" panose="05020102010507070707" pitchFamily="18" charset="2"/>
              <a:buChar char=""/>
            </a:pPr>
            <a:endParaRPr lang="zh-CN" altLang="en-US" sz="1800" b="1" i="0" dirty="0">
              <a:latin typeface="隶书" panose="02010509060101010101" pitchFamily="49" charset="-122"/>
              <a:ea typeface="隶书" panose="02010509060101010101" pitchFamily="49" charset="-122"/>
              <a:cs typeface="隶书" panose="02010509060101010101" pitchFamily="49" charset="-122"/>
            </a:endParaRPr>
          </a:p>
          <a:p>
            <a:pPr marL="441325" lvl="1" indent="-166370">
              <a:buClr>
                <a:schemeClr val="tx1"/>
              </a:buClr>
              <a:buSzPct val="75000"/>
              <a:buFont typeface="Wingdings 2" panose="05020102010507070707" pitchFamily="18" charset="2"/>
              <a:buChar char=""/>
            </a:pPr>
            <a:r>
              <a:rPr lang="zh-CN" altLang="en-US" sz="1800" b="1" i="0" dirty="0">
                <a:latin typeface="隶书" panose="02010509060101010101" pitchFamily="49" charset="-122"/>
                <a:ea typeface="隶书" panose="02010509060101010101" pitchFamily="49" charset="-122"/>
                <a:cs typeface="隶书" panose="02010509060101010101" pitchFamily="49" charset="-122"/>
              </a:rPr>
              <a:t>技术评审问答记录</a:t>
            </a:r>
            <a:r>
              <a:rPr lang="zh-CN" altLang="en-US" sz="1800" dirty="0">
                <a:latin typeface="隶书" panose="02010509060101010101" pitchFamily="49" charset="-122"/>
                <a:ea typeface="隶书" panose="02010509060101010101" pitchFamily="49" charset="-122"/>
                <a:cs typeface="隶书" panose="02010509060101010101" pitchFamily="49" charset="-122"/>
              </a:rPr>
              <a:t>  </a:t>
            </a:r>
            <a:r>
              <a:rPr lang="zh-CN" altLang="en-US" sz="1800">
                <a:latin typeface="隶书" panose="02010509060101010101" pitchFamily="49" charset="-122"/>
                <a:ea typeface="隶书" panose="02010509060101010101" pitchFamily="49" charset="-122"/>
                <a:cs typeface="隶书" panose="02010509060101010101" pitchFamily="49" charset="-122"/>
              </a:rPr>
              <a:t> </a:t>
            </a:r>
          </a:p>
        </p:txBody>
      </p:sp>
      <p:sp>
        <p:nvSpPr>
          <p:cNvPr id="16393" name="文本框 16392"/>
          <p:cNvSpPr txBox="1"/>
          <p:nvPr/>
        </p:nvSpPr>
        <p:spPr>
          <a:xfrm>
            <a:off x="3095625" y="2361883"/>
            <a:ext cx="460375" cy="274637"/>
          </a:xfrm>
          <a:prstGeom prst="rect">
            <a:avLst/>
          </a:prstGeom>
          <a:noFill/>
          <a:ln w="9525">
            <a:noFill/>
          </a:ln>
        </p:spPr>
        <p:txBody>
          <a:bodyPr wrap="none" lIns="0" tIns="0" rIns="0" bIns="0" anchor="t">
            <a:spAutoFit/>
          </a:bodyPr>
          <a:lstStyle/>
          <a:p>
            <a:r>
              <a:rPr lang="zh-CN" altLang="en-US" b="1" dirty="0">
                <a:latin typeface="隶书" panose="02010509060101010101" pitchFamily="49" charset="-122"/>
                <a:ea typeface="隶书" panose="02010509060101010101" pitchFamily="49" charset="-122"/>
              </a:rPr>
              <a:t>输入</a:t>
            </a:r>
          </a:p>
        </p:txBody>
      </p:sp>
      <p:sp>
        <p:nvSpPr>
          <p:cNvPr id="16394" name="文本框 16393"/>
          <p:cNvSpPr txBox="1"/>
          <p:nvPr/>
        </p:nvSpPr>
        <p:spPr>
          <a:xfrm>
            <a:off x="5185410" y="2301558"/>
            <a:ext cx="460375" cy="274637"/>
          </a:xfrm>
          <a:prstGeom prst="rect">
            <a:avLst/>
          </a:prstGeom>
          <a:noFill/>
          <a:ln w="9525">
            <a:noFill/>
          </a:ln>
        </p:spPr>
        <p:txBody>
          <a:bodyPr wrap="none" lIns="0" tIns="0" rIns="0" bIns="0" anchor="t">
            <a:spAutoFit/>
          </a:bodyPr>
          <a:lstStyle/>
          <a:p>
            <a:r>
              <a:rPr lang="zh-CN" altLang="en-US" b="1" dirty="0">
                <a:latin typeface="隶书" panose="02010509060101010101" pitchFamily="49" charset="-122"/>
                <a:ea typeface="隶书" panose="02010509060101010101" pitchFamily="49" charset="-122"/>
              </a:rPr>
              <a:t>输出</a:t>
            </a:r>
          </a:p>
        </p:txBody>
      </p:sp>
      <p:sp>
        <p:nvSpPr>
          <p:cNvPr id="10" name="标题 1">
            <a:extLst>
              <a:ext uri="{FF2B5EF4-FFF2-40B4-BE49-F238E27FC236}">
                <a16:creationId xmlns:a16="http://schemas.microsoft.com/office/drawing/2014/main" id="{7EC1EC87-F933-4BD9-9063-8E2A555D47C1}"/>
              </a:ext>
            </a:extLst>
          </p:cNvPr>
          <p:cNvSpPr txBox="1"/>
          <p:nvPr/>
        </p:nvSpPr>
        <p:spPr>
          <a:xfrm>
            <a:off x="211992" y="28280"/>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latin typeface="隶书" panose="02010509060101010101" pitchFamily="49" charset="-122"/>
              </a:rPr>
              <a:t>1.</a:t>
            </a:r>
            <a:r>
              <a:rPr lang="zh-CN" altLang="en-US" sz="4400" dirty="0">
                <a:latin typeface="隶书" panose="02010509060101010101" pitchFamily="49" charset="-122"/>
              </a:rPr>
              <a:t>软件评审</a:t>
            </a:r>
            <a:r>
              <a:rPr lang="en-US" altLang="zh-CN" sz="4400" dirty="0">
                <a:latin typeface="隶书" panose="02010509060101010101" pitchFamily="49" charset="-122"/>
              </a:rPr>
              <a:t>– </a:t>
            </a:r>
            <a:r>
              <a:rPr lang="zh-CN" altLang="en-US" sz="4400" dirty="0">
                <a:latin typeface="隶书" panose="02010509060101010101" pitchFamily="49" charset="-122"/>
              </a:rPr>
              <a:t>技术评审</a:t>
            </a:r>
            <a:endParaRPr lang="zh-CN" altLang="en-US" sz="4400" b="0" kern="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2" name="文本框 1"/>
          <p:cNvSpPr txBox="1"/>
          <p:nvPr/>
        </p:nvSpPr>
        <p:spPr>
          <a:xfrm>
            <a:off x="616486" y="865702"/>
            <a:ext cx="7544436" cy="4896340"/>
          </a:xfrm>
          <a:prstGeom prst="rect">
            <a:avLst/>
          </a:prstGeom>
          <a:noFill/>
        </p:spPr>
        <p:txBody>
          <a:bodyPr wrap="square" rtlCol="0" anchor="t">
            <a:spAutoFit/>
          </a:bodyPr>
          <a:lstStyle/>
          <a:p>
            <a:pPr marL="342900" indent="-342900" algn="l">
              <a:buClr>
                <a:srgbClr val="0000FF"/>
              </a:buClr>
              <a:buFont typeface="Wingdings" panose="05000000000000000000" charset="0"/>
              <a:buChar char="n"/>
            </a:pPr>
            <a:r>
              <a:rPr lang="zh-CN" altLang="en-US" sz="2800" dirty="0">
                <a:latin typeface="隶书" panose="02010509060101010101" pitchFamily="49" charset="-122"/>
                <a:ea typeface="隶书" panose="02010509060101010101" pitchFamily="49" charset="-122"/>
                <a:cs typeface="隶书" panose="02010509060101010101" pitchFamily="49" charset="-122"/>
                <a:sym typeface="+mn-ea"/>
              </a:rPr>
              <a:t>文档评审要点</a:t>
            </a:r>
            <a:endParaRPr lang="en-US" altLang="zh-CN" sz="2800" dirty="0">
              <a:latin typeface="隶书" panose="02010509060101010101" pitchFamily="49" charset="-122"/>
              <a:ea typeface="隶书" panose="02010509060101010101" pitchFamily="49" charset="-122"/>
              <a:cs typeface="隶书" panose="02010509060101010101" pitchFamily="49" charset="-122"/>
              <a:sym typeface="+mn-ea"/>
            </a:endParaRPr>
          </a:p>
          <a:p>
            <a:pPr lvl="1" algn="l">
              <a:lnSpc>
                <a:spcPct val="120000"/>
              </a:lnSpc>
              <a:spcAft>
                <a:spcPts val="0"/>
              </a:spcAft>
              <a:buClr>
                <a:srgbClr val="0000FF"/>
              </a:buClr>
            </a:pPr>
            <a:r>
              <a:rPr lang="en-US" altLang="zh-CN" sz="2400" dirty="0">
                <a:latin typeface="隶书" panose="02010509060101010101" pitchFamily="49" charset="-122"/>
                <a:ea typeface="隶书" panose="02010509060101010101" pitchFamily="49" charset="-122"/>
                <a:cs typeface="隶书" panose="02010509060101010101" pitchFamily="49" charset="-122"/>
                <a:sym typeface="+mn-ea"/>
              </a:rPr>
              <a:t>1</a:t>
            </a:r>
            <a:r>
              <a:rPr lang="zh-CN" altLang="en-US" sz="2400" dirty="0">
                <a:latin typeface="隶书" panose="02010509060101010101" pitchFamily="49" charset="-122"/>
                <a:ea typeface="隶书" panose="02010509060101010101" pitchFamily="49" charset="-122"/>
                <a:cs typeface="隶书" panose="02010509060101010101" pitchFamily="49" charset="-122"/>
                <a:sym typeface="+mn-ea"/>
              </a:rPr>
              <a:t>）正确性</a:t>
            </a:r>
            <a:endParaRPr lang="en-US" altLang="zh-CN" sz="2400" dirty="0">
              <a:latin typeface="隶书" panose="02010509060101010101" pitchFamily="49" charset="-122"/>
              <a:ea typeface="隶书" panose="02010509060101010101" pitchFamily="49" charset="-122"/>
              <a:cs typeface="隶书" panose="02010509060101010101" pitchFamily="49" charset="-122"/>
              <a:sym typeface="+mn-ea"/>
            </a:endParaRPr>
          </a:p>
          <a:p>
            <a:pPr lvl="1" algn="l">
              <a:lnSpc>
                <a:spcPct val="120000"/>
              </a:lnSpc>
              <a:spcAft>
                <a:spcPts val="0"/>
              </a:spcAft>
              <a:buClr>
                <a:srgbClr val="0000FF"/>
              </a:buClr>
            </a:pPr>
            <a:r>
              <a:rPr lang="en-US" altLang="zh-CN" sz="2400" dirty="0">
                <a:latin typeface="隶书" panose="02010509060101010101" pitchFamily="49" charset="-122"/>
                <a:ea typeface="隶书" panose="02010509060101010101" pitchFamily="49" charset="-122"/>
                <a:cs typeface="隶书" panose="02010509060101010101" pitchFamily="49" charset="-122"/>
                <a:sym typeface="+mn-ea"/>
              </a:rPr>
              <a:t>2</a:t>
            </a:r>
            <a:r>
              <a:rPr lang="zh-CN" altLang="en-US" sz="2400" dirty="0">
                <a:latin typeface="隶书" panose="02010509060101010101" pitchFamily="49" charset="-122"/>
                <a:ea typeface="隶书" panose="02010509060101010101" pitchFamily="49" charset="-122"/>
                <a:cs typeface="隶书" panose="02010509060101010101" pitchFamily="49" charset="-122"/>
                <a:sym typeface="+mn-ea"/>
              </a:rPr>
              <a:t>）完整性</a:t>
            </a:r>
            <a:endParaRPr lang="zh-CN" altLang="en-US" sz="2400" dirty="0">
              <a:latin typeface="隶书" panose="02010509060101010101" pitchFamily="49" charset="-122"/>
              <a:ea typeface="隶书" panose="02010509060101010101" pitchFamily="49" charset="-122"/>
              <a:cs typeface="隶书" panose="02010509060101010101" pitchFamily="49" charset="-122"/>
            </a:endParaRPr>
          </a:p>
          <a:p>
            <a:pPr marL="898525" lvl="1" indent="-441325" algn="l">
              <a:lnSpc>
                <a:spcPct val="120000"/>
              </a:lnSpc>
              <a:spcAft>
                <a:spcPts val="0"/>
              </a:spcAft>
            </a:pPr>
            <a:r>
              <a:rPr lang="en-US" altLang="zh-CN" sz="2400" dirty="0">
                <a:latin typeface="隶书" panose="02010509060101010101" pitchFamily="49" charset="-122"/>
                <a:ea typeface="隶书" panose="02010509060101010101" pitchFamily="49" charset="-122"/>
                <a:cs typeface="隶书" panose="02010509060101010101" pitchFamily="49" charset="-122"/>
                <a:sym typeface="+mn-ea"/>
              </a:rPr>
              <a:t>3</a:t>
            </a:r>
            <a:r>
              <a:rPr lang="zh-CN" altLang="en-US" sz="2400" dirty="0">
                <a:latin typeface="隶书" panose="02010509060101010101" pitchFamily="49" charset="-122"/>
                <a:ea typeface="隶书" panose="02010509060101010101" pitchFamily="49" charset="-122"/>
                <a:cs typeface="隶书" panose="02010509060101010101" pitchFamily="49" charset="-122"/>
                <a:sym typeface="+mn-ea"/>
              </a:rPr>
              <a:t>）一致性</a:t>
            </a:r>
            <a:endParaRPr lang="zh-CN" altLang="en-US" sz="2400" dirty="0">
              <a:latin typeface="隶书" panose="02010509060101010101" pitchFamily="49" charset="-122"/>
              <a:ea typeface="隶书" panose="02010509060101010101" pitchFamily="49" charset="-122"/>
              <a:cs typeface="隶书" panose="02010509060101010101" pitchFamily="49" charset="-122"/>
            </a:endParaRPr>
          </a:p>
          <a:p>
            <a:pPr marL="898525" lvl="1" indent="-441325" algn="l">
              <a:lnSpc>
                <a:spcPct val="120000"/>
              </a:lnSpc>
              <a:spcAft>
                <a:spcPts val="0"/>
              </a:spcAft>
            </a:pPr>
            <a:r>
              <a:rPr lang="en-US" altLang="zh-CN" sz="2400" dirty="0">
                <a:latin typeface="隶书" panose="02010509060101010101" pitchFamily="49" charset="-122"/>
                <a:ea typeface="隶书" panose="02010509060101010101" pitchFamily="49" charset="-122"/>
                <a:cs typeface="隶书" panose="02010509060101010101" pitchFamily="49" charset="-122"/>
                <a:sym typeface="+mn-ea"/>
              </a:rPr>
              <a:t>4</a:t>
            </a:r>
            <a:r>
              <a:rPr lang="zh-CN" altLang="en-US" sz="2400" dirty="0">
                <a:latin typeface="隶书" panose="02010509060101010101" pitchFamily="49" charset="-122"/>
                <a:ea typeface="隶书" panose="02010509060101010101" pitchFamily="49" charset="-122"/>
                <a:cs typeface="隶书" panose="02010509060101010101" pitchFamily="49" charset="-122"/>
                <a:sym typeface="+mn-ea"/>
              </a:rPr>
              <a:t>）有效性</a:t>
            </a:r>
            <a:endParaRPr lang="zh-CN" altLang="en-US" sz="2400" dirty="0">
              <a:latin typeface="隶书" panose="02010509060101010101" pitchFamily="49" charset="-122"/>
              <a:ea typeface="隶书" panose="02010509060101010101" pitchFamily="49" charset="-122"/>
              <a:cs typeface="隶书" panose="02010509060101010101" pitchFamily="49" charset="-122"/>
            </a:endParaRPr>
          </a:p>
          <a:p>
            <a:pPr marL="898525" lvl="1" indent="-441325" algn="l">
              <a:lnSpc>
                <a:spcPct val="120000"/>
              </a:lnSpc>
              <a:spcAft>
                <a:spcPts val="0"/>
              </a:spcAft>
            </a:pPr>
            <a:r>
              <a:rPr lang="en-US" altLang="zh-CN" sz="2400" dirty="0">
                <a:latin typeface="隶书" panose="02010509060101010101" pitchFamily="49" charset="-122"/>
                <a:ea typeface="隶书" panose="02010509060101010101" pitchFamily="49" charset="-122"/>
                <a:cs typeface="隶书" panose="02010509060101010101" pitchFamily="49" charset="-122"/>
                <a:sym typeface="+mn-ea"/>
              </a:rPr>
              <a:t>5</a:t>
            </a:r>
            <a:r>
              <a:rPr lang="zh-CN" altLang="en-US" sz="2400" dirty="0">
                <a:latin typeface="隶书" panose="02010509060101010101" pitchFamily="49" charset="-122"/>
                <a:ea typeface="隶书" panose="02010509060101010101" pitchFamily="49" charset="-122"/>
                <a:cs typeface="隶书" panose="02010509060101010101" pitchFamily="49" charset="-122"/>
                <a:sym typeface="+mn-ea"/>
              </a:rPr>
              <a:t>）易测性</a:t>
            </a:r>
            <a:endParaRPr lang="zh-CN" altLang="en-US" sz="2400" dirty="0">
              <a:latin typeface="隶书" panose="02010509060101010101" pitchFamily="49" charset="-122"/>
              <a:ea typeface="隶书" panose="02010509060101010101" pitchFamily="49" charset="-122"/>
              <a:cs typeface="隶书" panose="02010509060101010101" pitchFamily="49" charset="-122"/>
            </a:endParaRPr>
          </a:p>
          <a:p>
            <a:pPr marL="898525" lvl="1" indent="-441325" algn="l">
              <a:lnSpc>
                <a:spcPct val="120000"/>
              </a:lnSpc>
              <a:spcAft>
                <a:spcPts val="0"/>
              </a:spcAft>
            </a:pPr>
            <a:r>
              <a:rPr lang="en-US" altLang="zh-CN" sz="2400" dirty="0">
                <a:latin typeface="隶书" panose="02010509060101010101" pitchFamily="49" charset="-122"/>
                <a:ea typeface="隶书" panose="02010509060101010101" pitchFamily="49" charset="-122"/>
                <a:cs typeface="隶书" panose="02010509060101010101" pitchFamily="49" charset="-122"/>
                <a:sym typeface="+mn-ea"/>
              </a:rPr>
              <a:t>6</a:t>
            </a:r>
            <a:r>
              <a:rPr lang="zh-CN" altLang="en-US" sz="2400" dirty="0">
                <a:latin typeface="隶书" panose="02010509060101010101" pitchFamily="49" charset="-122"/>
                <a:ea typeface="隶书" panose="02010509060101010101" pitchFamily="49" charset="-122"/>
                <a:cs typeface="隶书" panose="02010509060101010101" pitchFamily="49" charset="-122"/>
                <a:sym typeface="+mn-ea"/>
              </a:rPr>
              <a:t>）模块化</a:t>
            </a:r>
            <a:r>
              <a:rPr lang="en-US" altLang="zh-CN" sz="2400" dirty="0">
                <a:latin typeface="隶书" panose="02010509060101010101" pitchFamily="49" charset="-122"/>
                <a:ea typeface="隶书" panose="02010509060101010101" pitchFamily="49" charset="-122"/>
                <a:cs typeface="隶书" panose="02010509060101010101" pitchFamily="49" charset="-122"/>
                <a:sym typeface="+mn-ea"/>
              </a:rPr>
              <a:t>-</a:t>
            </a:r>
            <a:r>
              <a:rPr lang="zh-CN" altLang="en-US" sz="2400" dirty="0">
                <a:latin typeface="隶书" panose="02010509060101010101" pitchFamily="49" charset="-122"/>
                <a:ea typeface="隶书" panose="02010509060101010101" pitchFamily="49" charset="-122"/>
                <a:cs typeface="隶书" panose="02010509060101010101" pitchFamily="49" charset="-122"/>
                <a:sym typeface="+mn-ea"/>
              </a:rPr>
              <a:t>系统和文档描述必须深入到模块</a:t>
            </a:r>
            <a:endParaRPr lang="zh-CN" altLang="en-US" sz="2400" dirty="0">
              <a:latin typeface="隶书" panose="02010509060101010101" pitchFamily="49" charset="-122"/>
              <a:ea typeface="隶书" panose="02010509060101010101" pitchFamily="49" charset="-122"/>
              <a:cs typeface="隶书" panose="02010509060101010101" pitchFamily="49" charset="-122"/>
            </a:endParaRPr>
          </a:p>
          <a:p>
            <a:pPr marL="898525" lvl="1" indent="-441325" algn="l">
              <a:lnSpc>
                <a:spcPct val="120000"/>
              </a:lnSpc>
              <a:spcAft>
                <a:spcPts val="0"/>
              </a:spcAft>
            </a:pPr>
            <a:r>
              <a:rPr lang="en-US" altLang="zh-CN" sz="2400" dirty="0">
                <a:latin typeface="隶书" panose="02010509060101010101" pitchFamily="49" charset="-122"/>
                <a:ea typeface="隶书" panose="02010509060101010101" pitchFamily="49" charset="-122"/>
                <a:cs typeface="隶书" panose="02010509060101010101" pitchFamily="49" charset="-122"/>
                <a:sym typeface="+mn-ea"/>
              </a:rPr>
              <a:t>7</a:t>
            </a:r>
            <a:r>
              <a:rPr lang="zh-CN" altLang="en-US" sz="2400" dirty="0">
                <a:latin typeface="隶书" panose="02010509060101010101" pitchFamily="49" charset="-122"/>
                <a:ea typeface="隶书" panose="02010509060101010101" pitchFamily="49" charset="-122"/>
                <a:cs typeface="隶书" panose="02010509060101010101" pitchFamily="49" charset="-122"/>
                <a:sym typeface="+mn-ea"/>
              </a:rPr>
              <a:t>）清晰性</a:t>
            </a:r>
            <a:endParaRPr lang="zh-CN" altLang="en-US" sz="2400" dirty="0">
              <a:latin typeface="隶书" panose="02010509060101010101" pitchFamily="49" charset="-122"/>
              <a:ea typeface="隶书" panose="02010509060101010101" pitchFamily="49" charset="-122"/>
              <a:cs typeface="隶书" panose="02010509060101010101" pitchFamily="49" charset="-122"/>
            </a:endParaRPr>
          </a:p>
          <a:p>
            <a:pPr marL="898525" lvl="1" indent="-441325" algn="l">
              <a:lnSpc>
                <a:spcPct val="120000"/>
              </a:lnSpc>
              <a:spcAft>
                <a:spcPts val="0"/>
              </a:spcAft>
            </a:pPr>
            <a:r>
              <a:rPr lang="en-US" altLang="zh-CN" sz="2400" dirty="0">
                <a:latin typeface="隶书" panose="02010509060101010101" pitchFamily="49" charset="-122"/>
                <a:ea typeface="隶书" panose="02010509060101010101" pitchFamily="49" charset="-122"/>
                <a:cs typeface="隶书" panose="02010509060101010101" pitchFamily="49" charset="-122"/>
                <a:sym typeface="+mn-ea"/>
              </a:rPr>
              <a:t>8</a:t>
            </a:r>
            <a:r>
              <a:rPr lang="zh-CN" altLang="en-US" sz="2400" dirty="0">
                <a:latin typeface="隶书" panose="02010509060101010101" pitchFamily="49" charset="-122"/>
                <a:ea typeface="隶书" panose="02010509060101010101" pitchFamily="49" charset="-122"/>
                <a:cs typeface="隶书" panose="02010509060101010101" pitchFamily="49" charset="-122"/>
                <a:sym typeface="+mn-ea"/>
              </a:rPr>
              <a:t>）可行性</a:t>
            </a:r>
            <a:endParaRPr lang="zh-CN" altLang="en-US" sz="2400" dirty="0">
              <a:latin typeface="隶书" panose="02010509060101010101" pitchFamily="49" charset="-122"/>
              <a:ea typeface="隶书" panose="02010509060101010101" pitchFamily="49" charset="-122"/>
              <a:cs typeface="隶书" panose="02010509060101010101" pitchFamily="49" charset="-122"/>
            </a:endParaRPr>
          </a:p>
          <a:p>
            <a:pPr marL="898525" lvl="1" indent="-441325" algn="l">
              <a:lnSpc>
                <a:spcPct val="120000"/>
              </a:lnSpc>
              <a:spcAft>
                <a:spcPts val="0"/>
              </a:spcAft>
            </a:pPr>
            <a:r>
              <a:rPr lang="en-US" altLang="zh-CN" sz="2400" dirty="0">
                <a:latin typeface="隶书" panose="02010509060101010101" pitchFamily="49" charset="-122"/>
                <a:ea typeface="隶书" panose="02010509060101010101" pitchFamily="49" charset="-122"/>
                <a:cs typeface="隶书" panose="02010509060101010101" pitchFamily="49" charset="-122"/>
                <a:sym typeface="+mn-ea"/>
              </a:rPr>
              <a:t>9</a:t>
            </a:r>
            <a:r>
              <a:rPr lang="zh-CN" altLang="en-US" sz="2400" dirty="0">
                <a:latin typeface="隶书" panose="02010509060101010101" pitchFamily="49" charset="-122"/>
                <a:ea typeface="隶书" panose="02010509060101010101" pitchFamily="49" charset="-122"/>
                <a:cs typeface="隶书" panose="02010509060101010101" pitchFamily="49" charset="-122"/>
                <a:sym typeface="+mn-ea"/>
              </a:rPr>
              <a:t>）可靠性</a:t>
            </a:r>
            <a:endParaRPr lang="zh-CN" altLang="en-US" sz="2400" dirty="0">
              <a:latin typeface="隶书" panose="02010509060101010101" pitchFamily="49" charset="-122"/>
              <a:ea typeface="隶书" panose="02010509060101010101" pitchFamily="49" charset="-122"/>
              <a:cs typeface="隶书" panose="02010509060101010101" pitchFamily="49" charset="-122"/>
            </a:endParaRPr>
          </a:p>
          <a:p>
            <a:pPr marL="898525" lvl="1" indent="-441325" algn="l">
              <a:lnSpc>
                <a:spcPct val="120000"/>
              </a:lnSpc>
              <a:spcAft>
                <a:spcPts val="0"/>
              </a:spcAft>
            </a:pPr>
            <a:r>
              <a:rPr lang="en-US" altLang="zh-CN" sz="2400" dirty="0">
                <a:latin typeface="隶书" panose="02010509060101010101" pitchFamily="49" charset="-122"/>
                <a:ea typeface="隶书" panose="02010509060101010101" pitchFamily="49" charset="-122"/>
                <a:cs typeface="隶书" panose="02010509060101010101" pitchFamily="49" charset="-122"/>
                <a:sym typeface="+mn-ea"/>
              </a:rPr>
              <a:t>10</a:t>
            </a:r>
            <a:r>
              <a:rPr lang="zh-CN" altLang="en-US" sz="2400" dirty="0">
                <a:latin typeface="隶书" panose="02010509060101010101" pitchFamily="49" charset="-122"/>
                <a:ea typeface="隶书" panose="02010509060101010101" pitchFamily="49" charset="-122"/>
                <a:cs typeface="隶书" panose="02010509060101010101" pitchFamily="49" charset="-122"/>
                <a:sym typeface="+mn-ea"/>
              </a:rPr>
              <a:t>）可追溯性</a:t>
            </a:r>
          </a:p>
        </p:txBody>
      </p:sp>
      <p:sp>
        <p:nvSpPr>
          <p:cNvPr id="4" name="标题 1">
            <a:extLst>
              <a:ext uri="{FF2B5EF4-FFF2-40B4-BE49-F238E27FC236}">
                <a16:creationId xmlns:a16="http://schemas.microsoft.com/office/drawing/2014/main" id="{1E522EC4-DB98-4A5A-B901-00A3C041FDA7}"/>
              </a:ext>
            </a:extLst>
          </p:cNvPr>
          <p:cNvSpPr txBox="1"/>
          <p:nvPr/>
        </p:nvSpPr>
        <p:spPr>
          <a:xfrm>
            <a:off x="211992" y="28280"/>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latin typeface="隶书" panose="02010509060101010101" pitchFamily="49" charset="-122"/>
              </a:rPr>
              <a:t>1.</a:t>
            </a:r>
            <a:r>
              <a:rPr lang="zh-CN" altLang="en-US" sz="4400" dirty="0">
                <a:latin typeface="隶书" panose="02010509060101010101" pitchFamily="49" charset="-122"/>
              </a:rPr>
              <a:t>软件评审</a:t>
            </a:r>
            <a:r>
              <a:rPr lang="en-US" altLang="zh-CN" sz="4400" dirty="0">
                <a:latin typeface="隶书" panose="02010509060101010101" pitchFamily="49" charset="-122"/>
              </a:rPr>
              <a:t>– </a:t>
            </a:r>
            <a:r>
              <a:rPr lang="zh-CN" altLang="en-US" sz="4400" dirty="0">
                <a:latin typeface="隶书" panose="02010509060101010101" pitchFamily="49" charset="-122"/>
              </a:rPr>
              <a:t>文档评审</a:t>
            </a:r>
            <a:endParaRPr lang="zh-CN" altLang="en-US" sz="4400" b="0" kern="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br>
              <a:rPr lang="en-US" altLang="zh-CN" sz="4400" b="1" dirty="0">
                <a:latin typeface="隶书" panose="02010509060101010101" pitchFamily="49" charset="-122"/>
              </a:rPr>
            </a:br>
            <a:endParaRPr lang="zh-CN" altLang="en-US" sz="4400" b="1" dirty="0">
              <a:latin typeface="隶书" panose="02010509060101010101" pitchFamily="49" charset="-122"/>
            </a:endParaRPr>
          </a:p>
        </p:txBody>
      </p:sp>
      <p:sp>
        <p:nvSpPr>
          <p:cNvPr id="4" name="标题 1">
            <a:extLst>
              <a:ext uri="{FF2B5EF4-FFF2-40B4-BE49-F238E27FC236}">
                <a16:creationId xmlns:a16="http://schemas.microsoft.com/office/drawing/2014/main" id="{27A2E6BA-2B6F-4B87-8A4B-40707B4F2D7A}"/>
              </a:ext>
            </a:extLst>
          </p:cNvPr>
          <p:cNvSpPr txBox="1"/>
          <p:nvPr/>
        </p:nvSpPr>
        <p:spPr>
          <a:xfrm>
            <a:off x="211992" y="28280"/>
            <a:ext cx="8353425" cy="692150"/>
          </a:xfrm>
          <a:prstGeom prst="rect">
            <a:avLst/>
          </a:prstGeom>
        </p:spPr>
        <p:txBody>
          <a:bodyPr vert="horz" wrap="square" lIns="91440" tIns="45720" rIns="91440" bIns="45720" anchor="b"/>
          <a:lstStyle>
            <a:lvl1pPr algn="ctr" rtl="0" eaLnBrk="0" fontAlgn="base" hangingPunct="0">
              <a:spcBef>
                <a:spcPct val="0"/>
              </a:spcBef>
              <a:spcAft>
                <a:spcPct val="0"/>
              </a:spcAft>
              <a:defRPr sz="3200">
                <a:solidFill>
                  <a:srgbClr val="000066"/>
                </a:solidFill>
                <a:latin typeface="MS PGothic" panose="020B0600070205080204" pitchFamily="34" charset="-128"/>
                <a:ea typeface="+mj-ea"/>
                <a:cs typeface="+mj-cs"/>
                <a:sym typeface="HGP創英角ｺﾞｼｯｸUB" pitchFamily="2" charset="-128"/>
              </a:defRPr>
            </a:lvl1pPr>
            <a:lvl2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2pPr>
            <a:lvl3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3pPr>
            <a:lvl4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4pPr>
            <a:lvl5pPr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5pPr>
            <a:lvl6pPr marL="4572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6pPr>
            <a:lvl7pPr marL="9144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7pPr>
            <a:lvl8pPr marL="13716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8pPr>
            <a:lvl9pPr marL="1828800" algn="ctr" rtl="0" eaLnBrk="0" fontAlgn="base" hangingPunct="0">
              <a:spcBef>
                <a:spcPct val="0"/>
              </a:spcBef>
              <a:spcAft>
                <a:spcPct val="0"/>
              </a:spcAft>
              <a:defRPr sz="3200">
                <a:solidFill>
                  <a:srgbClr val="000066"/>
                </a:solidFill>
                <a:latin typeface="HGP創英角ｺﾞｼｯｸUB" pitchFamily="2" charset="-128"/>
                <a:ea typeface="隶书" panose="02010509060101010101" pitchFamily="49" charset="-122"/>
                <a:sym typeface="HGP創英角ｺﾞｼｯｸUB" pitchFamily="2" charset="-128"/>
              </a:defRPr>
            </a:lvl9pPr>
          </a:lstStyle>
          <a:p>
            <a:pPr algn="l" eaLnBrk="1" hangingPunct="1">
              <a:buFontTx/>
            </a:pPr>
            <a:r>
              <a:rPr lang="en-US" altLang="zh-CN" sz="4400" dirty="0">
                <a:latin typeface="隶书" panose="02010509060101010101" pitchFamily="49" charset="-122"/>
              </a:rPr>
              <a:t>1.</a:t>
            </a:r>
            <a:r>
              <a:rPr lang="zh-CN" altLang="en-US" sz="4400" dirty="0">
                <a:latin typeface="隶书" panose="02010509060101010101" pitchFamily="49" charset="-122"/>
              </a:rPr>
              <a:t>软件评审</a:t>
            </a:r>
            <a:r>
              <a:rPr lang="en-US" altLang="zh-CN" sz="4400" dirty="0">
                <a:latin typeface="隶书" panose="02010509060101010101" pitchFamily="49" charset="-122"/>
              </a:rPr>
              <a:t>– </a:t>
            </a:r>
            <a:r>
              <a:rPr lang="zh-CN" altLang="en-US" sz="4400" dirty="0">
                <a:latin typeface="隶书" panose="02010509060101010101" pitchFamily="49" charset="-122"/>
              </a:rPr>
              <a:t>过程评审</a:t>
            </a:r>
            <a:endParaRPr lang="zh-CN" altLang="en-US" sz="4400" b="0" kern="0" dirty="0"/>
          </a:p>
        </p:txBody>
      </p:sp>
      <p:pic>
        <p:nvPicPr>
          <p:cNvPr id="3" name="图片 2">
            <a:extLst>
              <a:ext uri="{FF2B5EF4-FFF2-40B4-BE49-F238E27FC236}">
                <a16:creationId xmlns:a16="http://schemas.microsoft.com/office/drawing/2014/main" id="{3C687DAC-82B4-4ED0-8E32-B946C0DCF5BE}"/>
              </a:ext>
            </a:extLst>
          </p:cNvPr>
          <p:cNvPicPr>
            <a:picLocks noChangeAspect="1"/>
          </p:cNvPicPr>
          <p:nvPr/>
        </p:nvPicPr>
        <p:blipFill>
          <a:blip r:embed="rId2"/>
          <a:stretch>
            <a:fillRect/>
          </a:stretch>
        </p:blipFill>
        <p:spPr>
          <a:xfrm>
            <a:off x="4859517" y="871259"/>
            <a:ext cx="3189413" cy="5437071"/>
          </a:xfrm>
          <a:prstGeom prst="rect">
            <a:avLst/>
          </a:prstGeom>
        </p:spPr>
      </p:pic>
      <p:sp>
        <p:nvSpPr>
          <p:cNvPr id="5" name="矩形 4">
            <a:extLst>
              <a:ext uri="{FF2B5EF4-FFF2-40B4-BE49-F238E27FC236}">
                <a16:creationId xmlns:a16="http://schemas.microsoft.com/office/drawing/2014/main" id="{8A3F59E8-F807-4CB0-9989-BB994326BD06}"/>
              </a:ext>
            </a:extLst>
          </p:cNvPr>
          <p:cNvSpPr/>
          <p:nvPr/>
        </p:nvSpPr>
        <p:spPr>
          <a:xfrm>
            <a:off x="362931" y="1273730"/>
            <a:ext cx="4916079" cy="3170099"/>
          </a:xfrm>
          <a:prstGeom prst="rect">
            <a:avLst/>
          </a:prstGeom>
          <a:ln>
            <a:solidFill>
              <a:srgbClr val="0000FF"/>
            </a:solidFill>
          </a:ln>
        </p:spPr>
        <p:txBody>
          <a:bodyPr wrap="square">
            <a:spAutoFit/>
          </a:bodyPr>
          <a:lstStyle/>
          <a:p>
            <a:pPr algn="l">
              <a:buClr>
                <a:schemeClr val="folHlink"/>
              </a:buClr>
              <a:buSzPct val="90000"/>
            </a:pPr>
            <a:r>
              <a:rPr lang="zh-CN" altLang="en-US" sz="2000" dirty="0">
                <a:latin typeface="+mj-ea"/>
                <a:ea typeface="+mj-ea"/>
              </a:rPr>
              <a:t>过程评审的目的：</a:t>
            </a:r>
            <a:endParaRPr lang="en-US" altLang="zh-CN" sz="2000" dirty="0">
              <a:latin typeface="+mj-ea"/>
              <a:ea typeface="+mj-ea"/>
            </a:endParaRPr>
          </a:p>
          <a:p>
            <a:pPr algn="l">
              <a:buClr>
                <a:schemeClr val="folHlink"/>
              </a:buClr>
              <a:buSzPct val="90000"/>
            </a:pPr>
            <a:endParaRPr lang="zh-CN" altLang="en-US" sz="2000" dirty="0">
              <a:latin typeface="+mj-ea"/>
              <a:ea typeface="+mj-ea"/>
            </a:endParaRPr>
          </a:p>
          <a:p>
            <a:pPr marL="342900" indent="-342900" algn="l">
              <a:buClr>
                <a:schemeClr val="accent1"/>
              </a:buClr>
              <a:buSzPct val="75000"/>
              <a:buFont typeface="Wingdings" panose="05000000000000000000" pitchFamily="2" charset="2"/>
              <a:buChar char="v"/>
            </a:pPr>
            <a:r>
              <a:rPr lang="zh-CN" altLang="en-US" sz="2000" dirty="0">
                <a:latin typeface="+mj-ea"/>
                <a:ea typeface="+mj-ea"/>
              </a:rPr>
              <a:t>评估主要的质量保证流程</a:t>
            </a:r>
            <a:endParaRPr lang="en-US" altLang="zh-CN" sz="2000" dirty="0">
              <a:latin typeface="+mj-ea"/>
              <a:ea typeface="+mj-ea"/>
            </a:endParaRPr>
          </a:p>
          <a:p>
            <a:pPr marL="342900" indent="-342900" algn="l">
              <a:buClr>
                <a:schemeClr val="accent1"/>
              </a:buClr>
              <a:buSzPct val="75000"/>
              <a:buFont typeface="Wingdings" panose="05000000000000000000" pitchFamily="2" charset="2"/>
              <a:buChar char="v"/>
            </a:pPr>
            <a:endParaRPr lang="zh-CN" altLang="en-US" sz="2000" dirty="0">
              <a:latin typeface="+mj-ea"/>
              <a:ea typeface="+mj-ea"/>
            </a:endParaRPr>
          </a:p>
          <a:p>
            <a:pPr marL="342900" indent="-342900" algn="l">
              <a:buClr>
                <a:schemeClr val="accent1"/>
              </a:buClr>
              <a:buSzPct val="75000"/>
              <a:buFont typeface="Wingdings" panose="05000000000000000000" pitchFamily="2" charset="2"/>
              <a:buChar char="v"/>
            </a:pPr>
            <a:r>
              <a:rPr lang="zh-CN" altLang="en-US" sz="2000" dirty="0">
                <a:latin typeface="+mj-ea"/>
                <a:ea typeface="+mj-ea"/>
              </a:rPr>
              <a:t>考虑如何处理</a:t>
            </a:r>
            <a:r>
              <a:rPr lang="en-US" altLang="zh-CN" sz="2000" dirty="0">
                <a:latin typeface="+mj-ea"/>
                <a:ea typeface="+mj-ea"/>
              </a:rPr>
              <a:t>/</a:t>
            </a:r>
            <a:r>
              <a:rPr lang="zh-CN" altLang="en-US" sz="2000" dirty="0">
                <a:latin typeface="+mj-ea"/>
                <a:ea typeface="+mj-ea"/>
              </a:rPr>
              <a:t>解决评审过程中发现的不符合问题</a:t>
            </a:r>
            <a:endParaRPr lang="en-US" altLang="zh-CN" sz="2000" dirty="0">
              <a:latin typeface="+mj-ea"/>
              <a:ea typeface="+mj-ea"/>
            </a:endParaRPr>
          </a:p>
          <a:p>
            <a:pPr marL="342900" indent="-342900" algn="l">
              <a:buClr>
                <a:schemeClr val="accent1"/>
              </a:buClr>
              <a:buSzPct val="75000"/>
              <a:buFont typeface="Wingdings" panose="05000000000000000000" pitchFamily="2" charset="2"/>
              <a:buChar char="v"/>
            </a:pPr>
            <a:endParaRPr lang="zh-CN" altLang="en-US" sz="2000" dirty="0">
              <a:latin typeface="+mj-ea"/>
              <a:ea typeface="+mj-ea"/>
            </a:endParaRPr>
          </a:p>
          <a:p>
            <a:pPr marL="342900" indent="-342900" algn="l">
              <a:buClr>
                <a:schemeClr val="accent1"/>
              </a:buClr>
              <a:buSzPct val="75000"/>
              <a:buFont typeface="Wingdings" panose="05000000000000000000" pitchFamily="2" charset="2"/>
              <a:buChar char="v"/>
            </a:pPr>
            <a:r>
              <a:rPr lang="zh-CN" altLang="en-US" sz="2000" dirty="0">
                <a:latin typeface="+mj-ea"/>
                <a:ea typeface="+mj-ea"/>
              </a:rPr>
              <a:t>总结和共享好的经验</a:t>
            </a:r>
            <a:endParaRPr lang="en-US" altLang="zh-CN" sz="2000" dirty="0">
              <a:latin typeface="+mj-ea"/>
              <a:ea typeface="+mj-ea"/>
            </a:endParaRPr>
          </a:p>
          <a:p>
            <a:pPr marL="342900" indent="-342900" algn="l">
              <a:buClr>
                <a:schemeClr val="accent1"/>
              </a:buClr>
              <a:buSzPct val="75000"/>
              <a:buFont typeface="Wingdings" panose="05000000000000000000" pitchFamily="2" charset="2"/>
              <a:buChar char="v"/>
            </a:pPr>
            <a:endParaRPr lang="zh-CN" altLang="en-US" sz="2000" dirty="0">
              <a:latin typeface="+mj-ea"/>
              <a:ea typeface="+mj-ea"/>
            </a:endParaRPr>
          </a:p>
          <a:p>
            <a:pPr marL="342900" indent="-342900" algn="l">
              <a:buClr>
                <a:schemeClr val="accent1"/>
              </a:buClr>
              <a:buSzPct val="75000"/>
              <a:buFont typeface="Wingdings" panose="05000000000000000000" pitchFamily="2" charset="2"/>
              <a:buChar char="v"/>
            </a:pPr>
            <a:r>
              <a:rPr lang="zh-CN" altLang="en-US" sz="2000" dirty="0">
                <a:latin typeface="+mj-ea"/>
                <a:ea typeface="+mj-ea"/>
              </a:rPr>
              <a:t>指出需要进一步完善和改进的地方</a:t>
            </a:r>
            <a:endParaRPr lang="en-US" sz="2000" dirty="0">
              <a:latin typeface="+mj-ea"/>
              <a:ea typeface="+mj-ea"/>
            </a:endParaRPr>
          </a:p>
        </p:txBody>
      </p:sp>
    </p:spTree>
  </p:cSld>
  <p:clrMapOvr>
    <a:masterClrMapping/>
  </p:clrMapOvr>
</p:sld>
</file>

<file path=ppt/theme/theme1.xml><?xml version="1.0" encoding="utf-8"?>
<a:theme xmlns:a="http://schemas.openxmlformats.org/drawingml/2006/main" name="nec">
  <a:themeElements>
    <a:clrScheme name="ne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ec">
      <a:majorFont>
        <a:latin typeface="HGP創英角ｺﾞｼｯｸUB"/>
        <a:ea typeface="隶书"/>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1" i="0" u="none" strike="noStrike" cap="none" normalizeH="0" baseline="0" smtClean="0">
            <a:ln>
              <a:noFill/>
            </a:ln>
            <a:solidFill>
              <a:schemeClr val="tx1"/>
            </a:solidFill>
            <a:effectLst/>
            <a:latin typeface="HGP創英角ｺﾞｼｯｸUB" pitchFamily="2" charset="-128"/>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1" i="0" u="none" strike="noStrike" cap="none" normalizeH="0" baseline="0" smtClean="0">
            <a:ln>
              <a:noFill/>
            </a:ln>
            <a:solidFill>
              <a:schemeClr val="tx1"/>
            </a:solidFill>
            <a:effectLst/>
            <a:latin typeface="HGP創英角ｺﾞｼｯｸUB" pitchFamily="2" charset="-128"/>
            <a:ea typeface="MS PGothic" panose="020B0600070205080204" pitchFamily="34" charset="-128"/>
          </a:defRPr>
        </a:defPPr>
      </a:lstStyle>
    </a:lnDef>
  </a:objectDefaults>
  <a:extraClrSchemeLst>
    <a:extraClrScheme>
      <a:clrScheme name="ne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TotalTime>
  <Words>2570</Words>
  <Application>Microsoft Office PowerPoint</Application>
  <PresentationFormat>全屏显示(4:3)</PresentationFormat>
  <Paragraphs>559</Paragraphs>
  <Slides>55</Slides>
  <Notes>17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55</vt:i4>
      </vt:variant>
    </vt:vector>
  </HeadingPairs>
  <TitlesOfParts>
    <vt:vector size="67" baseType="lpstr">
      <vt:lpstr>HGP創英角ｺﾞｼｯｸUB</vt:lpstr>
      <vt:lpstr>MS PGothic</vt:lpstr>
      <vt:lpstr>楷体</vt:lpstr>
      <vt:lpstr>楷体_GB2312</vt:lpstr>
      <vt:lpstr>隶书</vt:lpstr>
      <vt:lpstr>宋体</vt:lpstr>
      <vt:lpstr>新宋体</vt:lpstr>
      <vt:lpstr>Arial</vt:lpstr>
      <vt:lpstr>Times New Roman</vt:lpstr>
      <vt:lpstr>Wingdings</vt:lpstr>
      <vt:lpstr>Wingdings 2</vt:lpstr>
      <vt:lpstr>nec</vt:lpstr>
      <vt:lpstr>PowerPoint 演示文稿</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作業分担</dc:title>
  <dc:creator/>
  <cp:lastModifiedBy>Ning Li</cp:lastModifiedBy>
  <cp:revision>6294</cp:revision>
  <dcterms:created xsi:type="dcterms:W3CDTF">2007-02-07T01:22:00Z</dcterms:created>
  <dcterms:modified xsi:type="dcterms:W3CDTF">2019-03-08T12:13:30Z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2052-11.1.0.8500</vt:lpwstr>
  </property>
</Properties>
</file>