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410" r:id="rId5"/>
    <p:sldId id="371" r:id="rId6"/>
    <p:sldId id="372" r:id="rId7"/>
    <p:sldId id="388" r:id="rId8"/>
    <p:sldId id="390" r:id="rId9"/>
    <p:sldId id="391" r:id="rId10"/>
    <p:sldId id="396" r:id="rId11"/>
    <p:sldId id="409" r:id="rId12"/>
    <p:sldId id="411" r:id="rId13"/>
    <p:sldId id="403" r:id="rId14"/>
    <p:sldId id="404" r:id="rId15"/>
    <p:sldId id="400"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598" autoAdjust="0"/>
  </p:normalViewPr>
  <p:slideViewPr>
    <p:cSldViewPr snapToGrid="0">
      <p:cViewPr varScale="1">
        <p:scale>
          <a:sx n="62" d="100"/>
          <a:sy n="62" d="100"/>
        </p:scale>
        <p:origin x="564" y="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6B9-4878-B0A7-139CA56FFF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6B9-4878-B0A7-139CA56FFF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6B9-4878-B0A7-139CA56FFFF2}"/>
            </c:ext>
          </c:extLst>
        </c:ser>
        <c:dLbls>
          <c:showLegendKey val="0"/>
          <c:showVal val="0"/>
          <c:showCatName val="0"/>
          <c:showSerName val="0"/>
          <c:showPercent val="0"/>
          <c:showBubbleSize val="0"/>
        </c:dLbls>
        <c:gapWidth val="219"/>
        <c:overlap val="-27"/>
        <c:axId val="1601953072"/>
        <c:axId val="1601970128"/>
      </c:barChart>
      <c:catAx>
        <c:axId val="160195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1970128"/>
        <c:crosses val="autoZero"/>
        <c:auto val="1"/>
        <c:lblAlgn val="ctr"/>
        <c:lblOffset val="100"/>
        <c:noMultiLvlLbl val="0"/>
      </c:catAx>
      <c:valAx>
        <c:axId val="160197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195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Title</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To start a presentation, go to the Slide Show tab, and select From Beginning.</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Title</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b="0" i="0" u="none" dirty="0"/>
            <a:t>To display Presenter view, in Slide Show view, on the control bar at the bottom left select the three dots, and then Show Presenter View. </a:t>
          </a:r>
          <a:endParaRPr lang="en-US" sz="1300" dirty="0"/>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Title</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Title</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During your presentation, the speaker notes are visible on your monitor, but aren't visible to the audience. </a:t>
          </a:r>
          <a:endParaRPr lang="en-US" sz="1300" dirty="0"/>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If you don’t see the Notes pane or it is completely minimized, click Notes on the task bar across the bottom of the PowerPoint window. </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Title</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The Notes pane is a box that appears below each slide. Tap it to add notes. </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1.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zh-CN" altLang="en-US" dirty="0"/>
              <a:t>天体特点介绍</a:t>
            </a:r>
            <a:endParaRPr lang="en-US" dirty="0"/>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altLang="zh-CN" dirty="0"/>
              <a:t>ZSQZ 616</a:t>
            </a:r>
            <a:endParaRPr lang="en-US" dirty="0"/>
          </a:p>
        </p:txBody>
      </p:sp>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a:t>Content</a:t>
            </a:r>
            <a:endParaRPr lang="en-US" dirty="0"/>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a:t>subtitle</a:t>
            </a:r>
            <a:endParaRPr lang="en-US" dirty="0"/>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a:t>Add text, images, art, and videos. </a:t>
            </a:r>
          </a:p>
          <a:p>
            <a:r>
              <a:rPr lang="en-US"/>
              <a:t>Add transitions, animations, and motion. </a:t>
            </a:r>
          </a:p>
          <a:p>
            <a:r>
              <a:rPr lang="en-US"/>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a:t>subtitle</a:t>
            </a:r>
            <a:endParaRPr lang="en-US" dirty="0"/>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a:xfrm>
            <a:off x="914400" y="6434560"/>
            <a:ext cx="3428012" cy="365125"/>
          </a:xfrm>
        </p:spPr>
        <p:txBody>
          <a:bodyPr/>
          <a:lstStyle/>
          <a:p>
            <a:r>
              <a:rPr lang="en-US"/>
              <a:t>Sample Footer Text</a:t>
            </a:r>
            <a:endParaRPr lang="en-US" dirty="0"/>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a:t>2/8/20XX</a:t>
            </a:r>
            <a:endParaRPr lang="en-US" dirty="0"/>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41077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dirty="0"/>
              <a:t>Content Two</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Subtitle</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subtitle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subtitle</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2/8/20XX</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239401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t>Summary</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63763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2/8/20XX</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a:lstStyle/>
          <a:p>
            <a:r>
              <a:rPr lang="en-US" dirty="0"/>
              <a:t>Content</a:t>
            </a:r>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28943"/>
            <a:ext cx="2835544" cy="4038805"/>
          </a:xfrm>
        </p:spPr>
      </p:pic>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2</a:t>
            </a:fld>
            <a:endParaRPr lang="en-US" dirty="0"/>
          </a:p>
        </p:txBody>
      </p:sp>
      <p:sp>
        <p:nvSpPr>
          <p:cNvPr id="4" name="Rectangle 3">
            <a:extLst>
              <a:ext uri="{FF2B5EF4-FFF2-40B4-BE49-F238E27FC236}">
                <a16:creationId xmlns:a16="http://schemas.microsoft.com/office/drawing/2014/main" id="{1AA8E026-F7F6-4E17-BFB7-219A5B3AD355}"/>
              </a:ext>
            </a:extLst>
          </p:cNvPr>
          <p:cNvSpPr/>
          <p:nvPr/>
        </p:nvSpPr>
        <p:spPr>
          <a:xfrm>
            <a:off x="-15298" y="2870496"/>
            <a:ext cx="2846564" cy="5585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1B9889-EE48-4D0B-B81F-9337DAD2E2C7}"/>
              </a:ext>
            </a:extLst>
          </p:cNvPr>
          <p:cNvSpPr/>
          <p:nvPr/>
        </p:nvSpPr>
        <p:spPr>
          <a:xfrm>
            <a:off x="-15298" y="3954398"/>
            <a:ext cx="2846564" cy="5585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BB3D7C-7F3E-4C96-B521-BB8CAA4C39FB}"/>
              </a:ext>
            </a:extLst>
          </p:cNvPr>
          <p:cNvSpPr/>
          <p:nvPr/>
        </p:nvSpPr>
        <p:spPr>
          <a:xfrm>
            <a:off x="0" y="5041446"/>
            <a:ext cx="2846564" cy="5585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563574-16D8-4ED1-A9BA-14CA3349FA66}"/>
              </a:ext>
            </a:extLst>
          </p:cNvPr>
          <p:cNvSpPr/>
          <p:nvPr/>
        </p:nvSpPr>
        <p:spPr>
          <a:xfrm>
            <a:off x="2831266" y="3390288"/>
            <a:ext cx="2846564" cy="558504"/>
          </a:xfrm>
          <a:prstGeom prst="rect">
            <a:avLst/>
          </a:prstGeom>
          <a:gradFill>
            <a:gsLst>
              <a:gs pos="0">
                <a:schemeClr val="accent1">
                  <a:lumMod val="5000"/>
                  <a:lumOff val="95000"/>
                </a:schemeClr>
              </a:gs>
              <a:gs pos="74000">
                <a:schemeClr val="accent6"/>
              </a:gs>
              <a:gs pos="83000">
                <a:schemeClr val="accent6"/>
              </a:gs>
              <a:gs pos="100000">
                <a:schemeClr val="accent6"/>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7F7170-F6F6-4863-B1B9-49E7B1F0A808}"/>
              </a:ext>
            </a:extLst>
          </p:cNvPr>
          <p:cNvSpPr/>
          <p:nvPr/>
        </p:nvSpPr>
        <p:spPr>
          <a:xfrm>
            <a:off x="2826989" y="4521654"/>
            <a:ext cx="2846564" cy="558504"/>
          </a:xfrm>
          <a:prstGeom prst="rect">
            <a:avLst/>
          </a:prstGeom>
          <a:gradFill>
            <a:gsLst>
              <a:gs pos="0">
                <a:schemeClr val="accent1">
                  <a:lumMod val="5000"/>
                  <a:lumOff val="95000"/>
                </a:schemeClr>
              </a:gs>
              <a:gs pos="74000">
                <a:schemeClr val="accent6"/>
              </a:gs>
              <a:gs pos="83000">
                <a:schemeClr val="accent6"/>
              </a:gs>
              <a:gs pos="100000">
                <a:schemeClr val="accent6"/>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A4F90A-CB85-43D4-A87C-7FA40C6F9CB0}"/>
              </a:ext>
            </a:extLst>
          </p:cNvPr>
          <p:cNvSpPr txBox="1"/>
          <p:nvPr/>
        </p:nvSpPr>
        <p:spPr>
          <a:xfrm>
            <a:off x="1253447" y="2870496"/>
            <a:ext cx="1786601" cy="523220"/>
          </a:xfrm>
          <a:prstGeom prst="rect">
            <a:avLst/>
          </a:prstGeom>
          <a:noFill/>
        </p:spPr>
        <p:txBody>
          <a:bodyPr wrap="square" rtlCol="0">
            <a:spAutoFit/>
          </a:bodyPr>
          <a:lstStyle/>
          <a:p>
            <a:r>
              <a:rPr lang="zh-CN" altLang="en-US" sz="2800" b="1" dirty="0">
                <a:solidFill>
                  <a:schemeClr val="bg2"/>
                </a:solidFill>
              </a:rPr>
              <a:t>天体位置</a:t>
            </a:r>
            <a:endParaRPr lang="en-US" sz="2800" b="1" dirty="0">
              <a:solidFill>
                <a:schemeClr val="bg2"/>
              </a:solidFill>
            </a:endParaRPr>
          </a:p>
        </p:txBody>
      </p:sp>
      <p:sp>
        <p:nvSpPr>
          <p:cNvPr id="25" name="TextBox 24">
            <a:extLst>
              <a:ext uri="{FF2B5EF4-FFF2-40B4-BE49-F238E27FC236}">
                <a16:creationId xmlns:a16="http://schemas.microsoft.com/office/drawing/2014/main" id="{BAA77D04-F6F6-4689-842A-6CCBF541D505}"/>
              </a:ext>
            </a:extLst>
          </p:cNvPr>
          <p:cNvSpPr txBox="1"/>
          <p:nvPr/>
        </p:nvSpPr>
        <p:spPr>
          <a:xfrm>
            <a:off x="2846564" y="3413711"/>
            <a:ext cx="1786601" cy="523220"/>
          </a:xfrm>
          <a:prstGeom prst="rect">
            <a:avLst/>
          </a:prstGeom>
          <a:noFill/>
        </p:spPr>
        <p:txBody>
          <a:bodyPr wrap="square" rtlCol="0">
            <a:spAutoFit/>
          </a:bodyPr>
          <a:lstStyle/>
          <a:p>
            <a:r>
              <a:rPr lang="zh-CN" altLang="en-US" sz="2800" b="1" dirty="0">
                <a:solidFill>
                  <a:schemeClr val="bg2"/>
                </a:solidFill>
              </a:rPr>
              <a:t>天体数据</a:t>
            </a:r>
            <a:endParaRPr lang="en-US" sz="2800" b="1" dirty="0">
              <a:solidFill>
                <a:schemeClr val="bg2"/>
              </a:solidFill>
            </a:endParaRPr>
          </a:p>
        </p:txBody>
      </p:sp>
    </p:spTree>
    <p:extLst>
      <p:ext uri="{BB962C8B-B14F-4D97-AF65-F5344CB8AC3E}">
        <p14:creationId xmlns:p14="http://schemas.microsoft.com/office/powerpoint/2010/main" val="154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620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a:lstStyle/>
          <a:p>
            <a:r>
              <a:rPr lang="en-US" dirty="0"/>
              <a:t>Topic One</a:t>
            </a:r>
            <a:br>
              <a:rPr lang="en-US" dirty="0"/>
            </a:br>
            <a:endParaRPr lang="en-US"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a:lstStyle/>
          <a:p>
            <a:r>
              <a:rPr lang="en-US" dirty="0"/>
              <a:t>Subtitle</a:t>
            </a:r>
          </a:p>
        </p:txBody>
      </p:sp>
    </p:spTree>
    <p:extLst>
      <p:ext uri="{BB962C8B-B14F-4D97-AF65-F5344CB8AC3E}">
        <p14:creationId xmlns:p14="http://schemas.microsoft.com/office/powerpoint/2010/main" val="326607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A0FD-000E-4BE6-AF65-BB86C656DB23}"/>
              </a:ext>
            </a:extLst>
          </p:cNvPr>
          <p:cNvSpPr>
            <a:spLocks noGrp="1"/>
          </p:cNvSpPr>
          <p:nvPr>
            <p:ph type="title"/>
          </p:nvPr>
        </p:nvSpPr>
        <p:spPr>
          <a:xfrm>
            <a:off x="905256" y="448056"/>
            <a:ext cx="9914859" cy="1329004"/>
          </a:xfrm>
        </p:spPr>
        <p:txBody>
          <a:bodyPr/>
          <a:lstStyle/>
          <a:p>
            <a:r>
              <a:rPr lang="en-US" dirty="0"/>
              <a:t>Chart</a:t>
            </a:r>
          </a:p>
        </p:txBody>
      </p:sp>
      <p:graphicFrame>
        <p:nvGraphicFramePr>
          <p:cNvPr id="6" name="Content Placeholder 5" descr="Bar Chart Placeholder ">
            <a:extLst>
              <a:ext uri="{FF2B5EF4-FFF2-40B4-BE49-F238E27FC236}">
                <a16:creationId xmlns:a16="http://schemas.microsoft.com/office/drawing/2014/main" id="{8F9D39A3-75CD-4C47-BC91-993D48584A62}"/>
              </a:ext>
            </a:extLst>
          </p:cNvPr>
          <p:cNvGraphicFramePr>
            <a:graphicFrameLocks noGrp="1"/>
          </p:cNvGraphicFramePr>
          <p:nvPr>
            <p:ph idx="1"/>
            <p:extLst>
              <p:ext uri="{D42A27DB-BD31-4B8C-83A1-F6EECF244321}">
                <p14:modId xmlns:p14="http://schemas.microsoft.com/office/powerpoint/2010/main" val="1360878873"/>
              </p:ext>
            </p:extLst>
          </p:nvPr>
        </p:nvGraphicFramePr>
        <p:xfrm>
          <a:off x="914400" y="1919288"/>
          <a:ext cx="9915525"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a:extLst>
              <a:ext uri="{FF2B5EF4-FFF2-40B4-BE49-F238E27FC236}">
                <a16:creationId xmlns:a16="http://schemas.microsoft.com/office/drawing/2014/main" id="{7C5D7998-ED26-4436-85BB-287CF3B07AB1}"/>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8BE129AC-705E-40E6-B0FC-ECDDA2A41B2A}"/>
              </a:ext>
            </a:extLst>
          </p:cNvPr>
          <p:cNvSpPr>
            <a:spLocks noGrp="1"/>
          </p:cNvSpPr>
          <p:nvPr>
            <p:ph type="dt" sz="half" idx="10"/>
          </p:nvPr>
        </p:nvSpPr>
        <p:spPr>
          <a:xfrm>
            <a:off x="9323285" y="6434524"/>
            <a:ext cx="2067867" cy="365125"/>
          </a:xfrm>
        </p:spPr>
        <p:txBody>
          <a:bodyPr/>
          <a:lstStyle/>
          <a:p>
            <a:r>
              <a:rPr lang="en-US" dirty="0"/>
              <a:t>2/8/20XX</a:t>
            </a:r>
          </a:p>
        </p:txBody>
      </p:sp>
      <p:sp>
        <p:nvSpPr>
          <p:cNvPr id="9" name="Slide Number Placeholder 8">
            <a:extLst>
              <a:ext uri="{FF2B5EF4-FFF2-40B4-BE49-F238E27FC236}">
                <a16:creationId xmlns:a16="http://schemas.microsoft.com/office/drawing/2014/main" id="{948698A3-3CB3-4698-8F42-F3D81D37FF44}"/>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78730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905256" y="448056"/>
            <a:ext cx="9914859" cy="1329004"/>
          </a:xfrm>
        </p:spPr>
        <p:txBody>
          <a:bodyPr/>
          <a:lstStyle/>
          <a:p>
            <a:r>
              <a:rPr lang="en-US" dirty="0"/>
              <a:t>Table</a:t>
            </a:r>
          </a:p>
        </p:txBody>
      </p:sp>
      <p:graphicFrame>
        <p:nvGraphicFramePr>
          <p:cNvPr id="4" name="Table 4">
            <a:extLst>
              <a:ext uri="{FF2B5EF4-FFF2-40B4-BE49-F238E27FC236}">
                <a16:creationId xmlns:a16="http://schemas.microsoft.com/office/drawing/2014/main" id="{115C55EB-D35E-42BE-8A0C-ED4493EFBDD6}"/>
              </a:ext>
            </a:extLst>
          </p:cNvPr>
          <p:cNvGraphicFramePr>
            <a:graphicFrameLocks noGrp="1"/>
          </p:cNvGraphicFramePr>
          <p:nvPr>
            <p:ph idx="1"/>
            <p:extLst>
              <p:ext uri="{D42A27DB-BD31-4B8C-83A1-F6EECF244321}">
                <p14:modId xmlns:p14="http://schemas.microsoft.com/office/powerpoint/2010/main" val="339277079"/>
              </p:ext>
            </p:extLst>
          </p:nvPr>
        </p:nvGraphicFramePr>
        <p:xfrm>
          <a:off x="914400" y="1919288"/>
          <a:ext cx="9915525" cy="1854200"/>
        </p:xfrm>
        <a:graphic>
          <a:graphicData uri="http://schemas.openxmlformats.org/drawingml/2006/table">
            <a:tbl>
              <a:tblPr firstRow="1" bandRow="1">
                <a:tableStyleId>{69012ECD-51FC-41F1-AA8D-1B2483CD663E}</a:tableStyleId>
              </a:tblPr>
              <a:tblGrid>
                <a:gridCol w="1983105">
                  <a:extLst>
                    <a:ext uri="{9D8B030D-6E8A-4147-A177-3AD203B41FA5}">
                      <a16:colId xmlns:a16="http://schemas.microsoft.com/office/drawing/2014/main" val="1055510699"/>
                    </a:ext>
                  </a:extLst>
                </a:gridCol>
                <a:gridCol w="1983105">
                  <a:extLst>
                    <a:ext uri="{9D8B030D-6E8A-4147-A177-3AD203B41FA5}">
                      <a16:colId xmlns:a16="http://schemas.microsoft.com/office/drawing/2014/main" val="1937429678"/>
                    </a:ext>
                  </a:extLst>
                </a:gridCol>
                <a:gridCol w="1983105">
                  <a:extLst>
                    <a:ext uri="{9D8B030D-6E8A-4147-A177-3AD203B41FA5}">
                      <a16:colId xmlns:a16="http://schemas.microsoft.com/office/drawing/2014/main" val="2449211887"/>
                    </a:ext>
                  </a:extLst>
                </a:gridCol>
                <a:gridCol w="1983105">
                  <a:extLst>
                    <a:ext uri="{9D8B030D-6E8A-4147-A177-3AD203B41FA5}">
                      <a16:colId xmlns:a16="http://schemas.microsoft.com/office/drawing/2014/main" val="765354683"/>
                    </a:ext>
                  </a:extLst>
                </a:gridCol>
                <a:gridCol w="1983105">
                  <a:extLst>
                    <a:ext uri="{9D8B030D-6E8A-4147-A177-3AD203B41FA5}">
                      <a16:colId xmlns:a16="http://schemas.microsoft.com/office/drawing/2014/main" val="2664176848"/>
                    </a:ext>
                  </a:extLst>
                </a:gridCol>
              </a:tblGrid>
              <a:tr h="370840">
                <a:tc>
                  <a:txBody>
                    <a:bodyPr/>
                    <a:lstStyle/>
                    <a:p>
                      <a:pPr algn="ctr"/>
                      <a:endParaRPr lang="en-US"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extLst>
                  <a:ext uri="{0D108BD9-81ED-4DB2-BD59-A6C34878D82A}">
                    <a16:rowId xmlns:a16="http://schemas.microsoft.com/office/drawing/2014/main" val="1904133184"/>
                  </a:ext>
                </a:extLst>
              </a:tr>
              <a:tr h="370840">
                <a:tc>
                  <a:txBody>
                    <a:bodyPr/>
                    <a:lstStyle/>
                    <a:p>
                      <a:pPr algn="ctr"/>
                      <a:r>
                        <a:rPr lang="en-US" dirty="0"/>
                        <a:t>Item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377588269"/>
                  </a:ext>
                </a:extLst>
              </a:tr>
              <a:tr h="370840">
                <a:tc>
                  <a:txBody>
                    <a:bodyPr/>
                    <a:lstStyle/>
                    <a:p>
                      <a:pPr algn="ctr"/>
                      <a:r>
                        <a:rPr lang="en-US" dirty="0"/>
                        <a:t>Item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3.2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61842348"/>
                  </a:ext>
                </a:extLst>
              </a:tr>
              <a:tr h="370840">
                <a:tc>
                  <a:txBody>
                    <a:bodyPr/>
                    <a:lstStyle/>
                    <a:p>
                      <a:pPr algn="ctr"/>
                      <a:r>
                        <a:rPr lang="en-US" dirty="0"/>
                        <a:t>Item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2.8</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8199512"/>
                  </a:ext>
                </a:extLst>
              </a:tr>
              <a:tr h="370840">
                <a:tc>
                  <a:txBody>
                    <a:bodyPr/>
                    <a:lstStyle/>
                    <a:p>
                      <a:pPr algn="ctr"/>
                      <a:r>
                        <a:rPr lang="en-US" dirty="0"/>
                        <a:t>Item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230813387"/>
                  </a:ext>
                </a:extLst>
              </a:tr>
            </a:tbl>
          </a:graphicData>
        </a:graphic>
      </p:graphicFrame>
      <p:sp>
        <p:nvSpPr>
          <p:cNvPr id="6" name="Footer Placeholder 5">
            <a:extLst>
              <a:ext uri="{FF2B5EF4-FFF2-40B4-BE49-F238E27FC236}">
                <a16:creationId xmlns:a16="http://schemas.microsoft.com/office/drawing/2014/main" id="{578E7BB1-2A06-445D-8F53-8CF8F5466E16}"/>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127947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74EFDE-BA5F-45C9-82A2-B73BB548FADE}"/>
              </a:ext>
            </a:extLst>
          </p:cNvPr>
          <p:cNvSpPr>
            <a:spLocks noGrp="1"/>
          </p:cNvSpPr>
          <p:nvPr>
            <p:ph type="ctrTitle"/>
          </p:nvPr>
        </p:nvSpPr>
        <p:spPr>
          <a:xfrm>
            <a:off x="1249327" y="919717"/>
            <a:ext cx="5761074" cy="3423684"/>
          </a:xfrm>
        </p:spPr>
        <p:txBody>
          <a:bodyPr anchor="b" anchorCtr="0"/>
          <a:lstStyle/>
          <a:p>
            <a:r>
              <a:rPr lang="en-US" dirty="0"/>
              <a:t>The way to get started is to quit talking and begin doing.</a:t>
            </a:r>
          </a:p>
        </p:txBody>
      </p:sp>
      <p:sp>
        <p:nvSpPr>
          <p:cNvPr id="10" name="Subtitle 9">
            <a:extLst>
              <a:ext uri="{FF2B5EF4-FFF2-40B4-BE49-F238E27FC236}">
                <a16:creationId xmlns:a16="http://schemas.microsoft.com/office/drawing/2014/main" id="{FD6DBFEE-49C8-4A03-9DB6-00EECA975BDD}"/>
              </a:ext>
            </a:extLst>
          </p:cNvPr>
          <p:cNvSpPr>
            <a:spLocks noGrp="1"/>
          </p:cNvSpPr>
          <p:nvPr>
            <p:ph type="subTitle" idx="1"/>
          </p:nvPr>
        </p:nvSpPr>
        <p:spPr>
          <a:xfrm>
            <a:off x="1249327" y="4795284"/>
            <a:ext cx="4846674" cy="1084522"/>
          </a:xfrm>
        </p:spPr>
        <p:txBody>
          <a:bodyPr/>
          <a:lstStyle/>
          <a:p>
            <a:r>
              <a:rPr lang="en-US" dirty="0"/>
              <a:t>Walt Disney</a:t>
            </a:r>
          </a:p>
        </p:txBody>
      </p:sp>
      <p:sp>
        <p:nvSpPr>
          <p:cNvPr id="15" name="Footer Placeholder 14">
            <a:extLst>
              <a:ext uri="{FF2B5EF4-FFF2-40B4-BE49-F238E27FC236}">
                <a16:creationId xmlns:a16="http://schemas.microsoft.com/office/drawing/2014/main" id="{EDCF2EF8-141F-4B02-8F8E-6A1F3FE31BC6}"/>
              </a:ext>
            </a:extLst>
          </p:cNvPr>
          <p:cNvSpPr>
            <a:spLocks noGrp="1"/>
          </p:cNvSpPr>
          <p:nvPr>
            <p:ph type="ftr" sz="quarter" idx="11"/>
          </p:nvPr>
        </p:nvSpPr>
        <p:spPr>
          <a:xfrm>
            <a:off x="1252728" y="6434560"/>
            <a:ext cx="3428012" cy="365125"/>
          </a:xfrm>
        </p:spPr>
        <p:txBody>
          <a:bodyPr/>
          <a:lstStyle/>
          <a:p>
            <a:r>
              <a:rPr lang="en-US" dirty="0"/>
              <a:t>Sample Footer Text</a:t>
            </a:r>
          </a:p>
        </p:txBody>
      </p:sp>
      <p:pic>
        <p:nvPicPr>
          <p:cNvPr id="13" name="Picture Placeholder 12" descr="The Northern Lights ">
            <a:extLst>
              <a:ext uri="{FF2B5EF4-FFF2-40B4-BE49-F238E27FC236}">
                <a16:creationId xmlns:a16="http://schemas.microsoft.com/office/drawing/2014/main" id="{36B7155F-34CC-4B9E-A9FB-FA34CA0B36E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FA7015F5-9F09-48BB-B4BE-E11F885F1F25}"/>
              </a:ext>
            </a:extLst>
          </p:cNvPr>
          <p:cNvSpPr>
            <a:spLocks noGrp="1"/>
          </p:cNvSpPr>
          <p:nvPr>
            <p:ph type="dt" sz="half" idx="10"/>
          </p:nvPr>
        </p:nvSpPr>
        <p:spPr>
          <a:xfrm>
            <a:off x="9017000" y="6433202"/>
            <a:ext cx="2374150" cy="367841"/>
          </a:xfrm>
        </p:spPr>
        <p:txBody>
          <a:bodyPr/>
          <a:lstStyle/>
          <a:p>
            <a:r>
              <a:rPr lang="en-US" dirty="0"/>
              <a:t>2/8/20XX</a:t>
            </a:r>
          </a:p>
        </p:txBody>
      </p:sp>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404716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a:lstStyle/>
          <a:p>
            <a:r>
              <a:rPr lang="en-US" dirty="0"/>
              <a:t>Team</a:t>
            </a:r>
          </a:p>
        </p:txBody>
      </p:sp>
      <p:pic>
        <p:nvPicPr>
          <p:cNvPr id="19" name="Picture Placeholder 18" descr="A person smiling for the camera in the office">
            <a:extLst>
              <a:ext uri="{FF2B5EF4-FFF2-40B4-BE49-F238E27FC236}">
                <a16:creationId xmlns:a16="http://schemas.microsoft.com/office/drawing/2014/main" id="{50E9E8DE-4D1F-48E0-BD12-E3B2D071A742}"/>
              </a:ext>
            </a:extLst>
          </p:cNvPr>
          <p:cNvPicPr>
            <a:picLocks noGrp="1" noChangeAspect="1"/>
          </p:cNvPicPr>
          <p:nvPr>
            <p:ph type="pic" sz="quarter" idx="21"/>
          </p:nvPr>
        </p:nvPicPr>
        <p:blipFill rotWithShape="1">
          <a:blip r:embed="rId2" cstate="screen">
            <a:extLst>
              <a:ext uri="{28A0092B-C50C-407E-A947-70E740481C1C}">
                <a14:useLocalDpi xmlns:a14="http://schemas.microsoft.com/office/drawing/2010/main" val="0"/>
              </a:ext>
            </a:extLst>
          </a:blip>
          <a:srcRect/>
          <a:stretch/>
        </p:blipFill>
        <p:spPr>
          <a:xfrm>
            <a:off x="863600" y="2185416"/>
            <a:ext cx="2286000" cy="1746504"/>
          </a:xfrm>
        </p:spPr>
      </p:pic>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871298" y="3970230"/>
            <a:ext cx="2286000" cy="877824"/>
          </a:xfrm>
        </p:spPr>
        <p:txBody>
          <a:bodyPr/>
          <a:lstStyle/>
          <a:p>
            <a:r>
              <a:rPr lang="en-US" dirty="0"/>
              <a:t>Name</a:t>
            </a:r>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864181" y="4948171"/>
            <a:ext cx="2286000" cy="741904"/>
          </a:xfrm>
        </p:spPr>
        <p:txBody>
          <a:bodyPr/>
          <a:lstStyle/>
          <a:p>
            <a:r>
              <a:rPr lang="en-US" dirty="0"/>
              <a:t>Title</a:t>
            </a:r>
          </a:p>
        </p:txBody>
      </p:sp>
      <p:pic>
        <p:nvPicPr>
          <p:cNvPr id="21" name="Picture Placeholder 20" descr="A person smiling for the camera in the office">
            <a:extLst>
              <a:ext uri="{FF2B5EF4-FFF2-40B4-BE49-F238E27FC236}">
                <a16:creationId xmlns:a16="http://schemas.microsoft.com/office/drawing/2014/main" id="{2752BBB3-F5DA-4567-97B4-E2D6001943CD}"/>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val="0"/>
              </a:ext>
            </a:extLst>
          </a:blip>
          <a:srcRect/>
          <a:stretch/>
        </p:blipFill>
        <p:spPr>
          <a:xfrm>
            <a:off x="3593592" y="2185416"/>
            <a:ext cx="2286000" cy="1746504"/>
          </a:xfrm>
        </p:spPr>
      </p:pic>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3593592" y="3971853"/>
            <a:ext cx="2286000" cy="877824"/>
          </a:xfrm>
        </p:spPr>
        <p:txBody>
          <a:bodyPr/>
          <a:lstStyle/>
          <a:p>
            <a:r>
              <a:rPr lang="en-US" dirty="0"/>
              <a:t>Name</a:t>
            </a:r>
          </a:p>
        </p:txBody>
      </p:sp>
      <p:sp>
        <p:nvSpPr>
          <p:cNvPr id="7" name="Text Placeholder 6">
            <a:extLst>
              <a:ext uri="{FF2B5EF4-FFF2-40B4-BE49-F238E27FC236}">
                <a16:creationId xmlns:a16="http://schemas.microsoft.com/office/drawing/2014/main" id="{431EF79C-1E78-4E82-ACF2-E84A72CA084E}"/>
              </a:ext>
            </a:extLst>
          </p:cNvPr>
          <p:cNvSpPr>
            <a:spLocks noGrp="1"/>
          </p:cNvSpPr>
          <p:nvPr>
            <p:ph type="body" idx="14"/>
          </p:nvPr>
        </p:nvSpPr>
        <p:spPr>
          <a:xfrm>
            <a:off x="3593592" y="4948171"/>
            <a:ext cx="2286000" cy="741904"/>
          </a:xfrm>
        </p:spPr>
        <p:txBody>
          <a:bodyPr/>
          <a:lstStyle/>
          <a:p>
            <a:r>
              <a:rPr lang="en-US" dirty="0"/>
              <a:t>Title</a:t>
            </a:r>
          </a:p>
        </p:txBody>
      </p:sp>
      <p:pic>
        <p:nvPicPr>
          <p:cNvPr id="23" name="Picture Placeholder 22" descr="A person smiling for the camera in the office">
            <a:extLst>
              <a:ext uri="{FF2B5EF4-FFF2-40B4-BE49-F238E27FC236}">
                <a16:creationId xmlns:a16="http://schemas.microsoft.com/office/drawing/2014/main" id="{F52A30F8-72F8-4BB6-B05E-A28A1EC611E3}"/>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val="0"/>
              </a:ext>
            </a:extLst>
          </a:blip>
          <a:srcRect/>
          <a:stretch/>
        </p:blipFill>
        <p:spPr>
          <a:xfrm>
            <a:off x="6309360" y="2185416"/>
            <a:ext cx="2286000" cy="1746504"/>
          </a:xfrm>
        </p:spPr>
      </p:pic>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6309360" y="3971853"/>
            <a:ext cx="2286000" cy="877824"/>
          </a:xfrm>
        </p:spPr>
        <p:txBody>
          <a:bodyPr/>
          <a:lstStyle/>
          <a:p>
            <a:r>
              <a:rPr lang="en-US" dirty="0"/>
              <a:t>Name</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6309360" y="4949098"/>
            <a:ext cx="2286000" cy="741904"/>
          </a:xfrm>
        </p:spPr>
        <p:txBody>
          <a:bodyPr/>
          <a:lstStyle/>
          <a:p>
            <a:r>
              <a:rPr lang="en-US" dirty="0"/>
              <a:t>Title</a:t>
            </a:r>
          </a:p>
        </p:txBody>
      </p:sp>
      <p:pic>
        <p:nvPicPr>
          <p:cNvPr id="25" name="Picture Placeholder 24" descr="A person smiling for the camera in the office">
            <a:extLst>
              <a:ext uri="{FF2B5EF4-FFF2-40B4-BE49-F238E27FC236}">
                <a16:creationId xmlns:a16="http://schemas.microsoft.com/office/drawing/2014/main" id="{ABF20374-CEC2-4A31-AF80-31F4EAB8E96A}"/>
              </a:ext>
            </a:extLst>
          </p:cNvPr>
          <p:cNvPicPr>
            <a:picLocks noGrp="1" noChangeAspect="1"/>
          </p:cNvPicPr>
          <p:nvPr>
            <p:ph type="pic" sz="quarter" idx="24"/>
          </p:nvPr>
        </p:nvPicPr>
        <p:blipFill rotWithShape="1">
          <a:blip r:embed="rId5" cstate="screen">
            <a:extLst>
              <a:ext uri="{28A0092B-C50C-407E-A947-70E740481C1C}">
                <a14:useLocalDpi xmlns:a14="http://schemas.microsoft.com/office/drawing/2010/main" val="0"/>
              </a:ext>
            </a:extLst>
          </a:blip>
          <a:srcRect/>
          <a:stretch/>
        </p:blipFill>
        <p:spPr>
          <a:xfrm>
            <a:off x="9015984" y="2185416"/>
            <a:ext cx="2286000" cy="1746504"/>
          </a:xfrm>
        </p:spPr>
      </p:pic>
      <p:sp>
        <p:nvSpPr>
          <p:cNvPr id="12" name="Text Placeholder 11">
            <a:extLst>
              <a:ext uri="{FF2B5EF4-FFF2-40B4-BE49-F238E27FC236}">
                <a16:creationId xmlns:a16="http://schemas.microsoft.com/office/drawing/2014/main" id="{0DDCF0F5-861F-4C2A-A703-F4ADFA5DAFBA}"/>
              </a:ext>
            </a:extLst>
          </p:cNvPr>
          <p:cNvSpPr>
            <a:spLocks noGrp="1"/>
          </p:cNvSpPr>
          <p:nvPr>
            <p:ph type="body" sz="quarter" idx="19"/>
          </p:nvPr>
        </p:nvSpPr>
        <p:spPr>
          <a:xfrm>
            <a:off x="9015984" y="3976192"/>
            <a:ext cx="2286000" cy="877824"/>
          </a:xfrm>
        </p:spPr>
        <p:txBody>
          <a:bodyPr/>
          <a:lstStyle/>
          <a:p>
            <a:r>
              <a:rPr lang="en-US" dirty="0"/>
              <a:t>Name</a:t>
            </a:r>
          </a:p>
        </p:txBody>
      </p:sp>
      <p:sp>
        <p:nvSpPr>
          <p:cNvPr id="9" name="Text Placeholder 8">
            <a:extLst>
              <a:ext uri="{FF2B5EF4-FFF2-40B4-BE49-F238E27FC236}">
                <a16:creationId xmlns:a16="http://schemas.microsoft.com/office/drawing/2014/main" id="{C347E121-F0AD-4219-87A9-85693B4666C6}"/>
              </a:ext>
            </a:extLst>
          </p:cNvPr>
          <p:cNvSpPr>
            <a:spLocks noGrp="1"/>
          </p:cNvSpPr>
          <p:nvPr>
            <p:ph type="body" idx="16"/>
          </p:nvPr>
        </p:nvSpPr>
        <p:spPr>
          <a:xfrm>
            <a:off x="9015984" y="4945456"/>
            <a:ext cx="2286000" cy="741904"/>
          </a:xfrm>
        </p:spPr>
        <p:txBody>
          <a:bodyPr/>
          <a:lstStyle/>
          <a:p>
            <a:r>
              <a:rPr lang="en-US" dirty="0"/>
              <a:t>Title</a:t>
            </a:r>
          </a:p>
        </p:txBody>
      </p:sp>
      <p:sp>
        <p:nvSpPr>
          <p:cNvPr id="26" name="Footer Placeholder 25">
            <a:extLst>
              <a:ext uri="{FF2B5EF4-FFF2-40B4-BE49-F238E27FC236}">
                <a16:creationId xmlns:a16="http://schemas.microsoft.com/office/drawing/2014/main" id="{4F891E90-265C-408A-94A0-717DC6399327}"/>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a:lstStyle/>
          <a:p>
            <a:r>
              <a:rPr lang="en-US" dirty="0"/>
              <a:t>2/8/20XX</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287568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dirty="0"/>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0336090"/>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DF60FF9-E837-4D2A-86A0-3B5D4D6449E3}"/>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2/8/20XX</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56835464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49</TotalTime>
  <Words>540</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 Light</vt:lpstr>
      <vt:lpstr>Calibri</vt:lpstr>
      <vt:lpstr>Elephant</vt:lpstr>
      <vt:lpstr>ModOverlayVTI</vt:lpstr>
      <vt:lpstr>天体特点介绍</vt:lpstr>
      <vt:lpstr>Content</vt:lpstr>
      <vt:lpstr>Introduction</vt:lpstr>
      <vt:lpstr>Topic One </vt:lpstr>
      <vt:lpstr>Chart</vt:lpstr>
      <vt:lpstr>Table</vt:lpstr>
      <vt:lpstr>The way to get started is to quit talking and begin doing.</vt:lpstr>
      <vt:lpstr>Team</vt:lpstr>
      <vt:lpstr>Timeline</vt:lpstr>
      <vt:lpstr>Content</vt:lpstr>
      <vt:lpstr>Content Two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天体特点介绍</dc:title>
  <dc:creator>zhang quan</dc:creator>
  <cp:lastModifiedBy>zhang quan</cp:lastModifiedBy>
  <cp:revision>3</cp:revision>
  <dcterms:created xsi:type="dcterms:W3CDTF">2022-10-24T08:34:20Z</dcterms:created>
  <dcterms:modified xsi:type="dcterms:W3CDTF">2022-10-25T08:11:30Z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