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59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ystian Krasnodębski" initials="KK" lastIdx="1" clrIdx="0">
    <p:extLst>
      <p:ext uri="{19B8F6BF-5375-455C-9EA6-DF929625EA0E}">
        <p15:presenceInfo xmlns:p15="http://schemas.microsoft.com/office/powerpoint/2012/main" userId="79f47c8f45b9af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99E089-80AC-4029-A445-FCEF2FA1A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3AEBDBF-4090-4C26-B409-F6E1E83BD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8825F1D-A3A2-4DD9-8352-278E9096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9E44-57C4-4EA8-A49C-FE2B529BCA5C}" type="datetimeFigureOut">
              <a:rPr lang="pl-PL" smtClean="0"/>
              <a:t>04.10.2020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1E8C3F-6061-411A-8138-01906578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9244BA1-C873-44A3-8C18-A8D50F1E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4F03-C065-4FB0-A8BF-0A8DDC234A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39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C4F10D-22AB-45F9-94F9-8B458426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320E40C-A26A-4E4C-9A37-ADE3721AE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3DD5207-F2C8-47E3-9B49-EB858DA9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9E44-57C4-4EA8-A49C-FE2B529BCA5C}" type="datetimeFigureOut">
              <a:rPr lang="pl-PL" smtClean="0"/>
              <a:t>04.10.2020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EECF353-475A-4675-AB74-5A3B24B6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FA6E6C-5F7D-422A-8080-B37FD4A9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4F03-C065-4FB0-A8BF-0A8DDC234A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601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A196BF6-93EF-47FB-BF5E-E6960F55A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391327D-9FFA-4D51-A44E-3F7CA448A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EF3C81-9341-4D86-8767-16D7AD9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9E44-57C4-4EA8-A49C-FE2B529BCA5C}" type="datetimeFigureOut">
              <a:rPr lang="pl-PL" smtClean="0"/>
              <a:t>04.10.2020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85B75D-6B4C-41D4-8510-B3ED94A0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B2C5BB-6DE5-417B-A368-4721B0A4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4F03-C065-4FB0-A8BF-0A8DDC234A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34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B0788D-D00B-46A0-97AB-294F4B3F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6DE2E1-5E93-4F3B-B269-39A812D8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AB5D443-2C87-410E-B8A7-48C7F043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9E44-57C4-4EA8-A49C-FE2B529BCA5C}" type="datetimeFigureOut">
              <a:rPr lang="pl-PL" smtClean="0"/>
              <a:t>04.10.2020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6BDF250-4FE7-4C92-A83B-FB0553A7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7BE1A2-7D30-485C-A853-26471CEE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4F03-C065-4FB0-A8BF-0A8DDC234A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423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65E253-1BE5-4881-815D-3D2189E3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AACF1AE-710E-40AE-9C82-767010B1E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90F9E9D-D789-4105-89A7-CD857A94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9E44-57C4-4EA8-A49C-FE2B529BCA5C}" type="datetimeFigureOut">
              <a:rPr lang="pl-PL" smtClean="0"/>
              <a:t>04.10.2020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FE0007E-9ECE-4086-83D1-7B96CCD7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C8D539-E488-4AC0-BCD0-54344366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4F03-C065-4FB0-A8BF-0A8DDC234A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658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0A7ADA-5C11-47A4-B5A6-0846576B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B2A202-DB63-4B0E-90E9-725CAC0FA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0E2B922-F618-4520-85BC-2C6517BF7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417D49B-9D15-4EAC-93D1-BB6E2DA3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9E44-57C4-4EA8-A49C-FE2B529BCA5C}" type="datetimeFigureOut">
              <a:rPr lang="pl-PL" smtClean="0"/>
              <a:t>04.10.2020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5CC12E4-9174-4DCC-96ED-B43F2F6F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4B7F708-F870-4D9C-8581-519C5A45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4F03-C065-4FB0-A8BF-0A8DDC234A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33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207A2D-17C5-41D7-845F-464D9633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B27DBBE-2712-46E5-B505-E40C1F002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1BCB6AA-0272-4BB6-93CC-D5A42A040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8949402-5A4E-4529-B09F-63B1CAE4F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7AD0312-9D2F-4F45-9184-284A79450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BFAEFCC-A6A8-48EC-A368-6799FBEC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9E44-57C4-4EA8-A49C-FE2B529BCA5C}" type="datetimeFigureOut">
              <a:rPr lang="pl-PL" smtClean="0"/>
              <a:t>04.10.2020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C83D888-D841-4415-80C7-0966877F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0D2371E-A21B-4B31-B2A3-98466763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4F03-C065-4FB0-A8BF-0A8DDC234A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441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FB2528-15C8-4803-9EB8-76273B59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BE6D28D-04EC-4B5B-9942-9E81BFE9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9E44-57C4-4EA8-A49C-FE2B529BCA5C}" type="datetimeFigureOut">
              <a:rPr lang="pl-PL" smtClean="0"/>
              <a:t>04.10.2020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D7D16F8-F9F8-43D0-8C19-AEE8D2C2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0105B56-4940-4021-9A6E-37AA329B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4F03-C065-4FB0-A8BF-0A8DDC234A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31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2E61E63-5EF0-473E-9140-BB4D1AC0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9E44-57C4-4EA8-A49C-FE2B529BCA5C}" type="datetimeFigureOut">
              <a:rPr lang="pl-PL" smtClean="0"/>
              <a:t>04.10.2020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064F4AE-664E-4455-8AD1-4C4978FE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ED640C-892D-40A6-B8E8-7B7529F5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4F03-C065-4FB0-A8BF-0A8DDC234A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823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446540-FCEF-42FD-B068-636849C6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045C76-BD7C-48AB-A2AA-CAF1388FF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B582F75-1051-4B36-A01B-CF55262B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D955DC1-2398-489D-A27D-A6C9AD90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9E44-57C4-4EA8-A49C-FE2B529BCA5C}" type="datetimeFigureOut">
              <a:rPr lang="pl-PL" smtClean="0"/>
              <a:t>04.10.2020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6891AD4-7799-4AB4-84AB-062F1022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0E11299-26D3-4CB0-BFF7-21B0CC9D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4F03-C065-4FB0-A8BF-0A8DDC234A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629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7C1B2F-F029-4423-88C9-879C4E5D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474831F-FBBA-4A21-A0A4-1467BE67B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D82D129-931C-4826-BD79-702BC1DED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610704F-2BE2-4502-ABB6-1BB88F43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9E44-57C4-4EA8-A49C-FE2B529BCA5C}" type="datetimeFigureOut">
              <a:rPr lang="pl-PL" smtClean="0"/>
              <a:t>04.10.2020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7DCF43A-002E-4DA9-82B7-3F74ED1E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8EFD794-0203-43DC-958F-637BC3CF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4F03-C065-4FB0-A8BF-0A8DDC234A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303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09CD25E-9A35-4475-BBFE-B6FE3AEC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F4D3A45-2EA7-46CB-8F8E-4098A4EF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EC3896-D97D-43AE-80CF-F630C0D1D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F9E44-57C4-4EA8-A49C-FE2B529BCA5C}" type="datetimeFigureOut">
              <a:rPr lang="pl-PL" smtClean="0"/>
              <a:t>04.10.2020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0A9743-2BC3-4088-8DC1-B719776EC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FFA672-5EDA-4E9C-BB16-6DF6FE6B7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64F03-C065-4FB0-A8BF-0A8DDC234AC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561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EC3304-776B-4824-890D-4151582BC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438165"/>
            <a:ext cx="9144000" cy="1045402"/>
          </a:xfrm>
        </p:spPr>
        <p:txBody>
          <a:bodyPr/>
          <a:lstStyle/>
          <a:p>
            <a:r>
              <a:rPr lang="pl-P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Podróż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AE26255-3ED8-4D11-872F-5EFEA4BA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7176" y="1635190"/>
            <a:ext cx="6643395" cy="3587620"/>
          </a:xfrm>
        </p:spPr>
        <p:txBody>
          <a:bodyPr>
            <a:normAutofit/>
          </a:bodyPr>
          <a:lstStyle/>
          <a:p>
            <a:r>
              <a:rPr lang="pl-PL" sz="6000" b="1" dirty="0"/>
              <a:t>Zastała cię burza. Cofnij się o jedno pole.</a:t>
            </a:r>
          </a:p>
        </p:txBody>
      </p:sp>
      <p:pic>
        <p:nvPicPr>
          <p:cNvPr id="1026" name="Picture 2" descr="The Monopoly Problem | Personal financial literacy, This or that questions,  Financial literacy">
            <a:extLst>
              <a:ext uri="{FF2B5EF4-FFF2-40B4-BE49-F238E27FC236}">
                <a16:creationId xmlns:a16="http://schemas.microsoft.com/office/drawing/2014/main" id="{944E3BF3-AE33-4914-948A-0737835F8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117" y="1540331"/>
            <a:ext cx="3140573" cy="336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F5A86A-2296-4C7B-9AB2-B4BD8972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34" y="1540331"/>
            <a:ext cx="1202424" cy="163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wnload Fedora Perry The Platypus, HD Png Download - uokpl.rs">
            <a:extLst>
              <a:ext uri="{FF2B5EF4-FFF2-40B4-BE49-F238E27FC236}">
                <a16:creationId xmlns:a16="http://schemas.microsoft.com/office/drawing/2014/main" id="{ADE613E2-5215-4317-86C3-50E174C04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66" y="1294996"/>
            <a:ext cx="1498528" cy="68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ropli Wody Kroplówka - Darmowa grafika wektorowa na Pixabay">
            <a:extLst>
              <a:ext uri="{FF2B5EF4-FFF2-40B4-BE49-F238E27FC236}">
                <a16:creationId xmlns:a16="http://schemas.microsoft.com/office/drawing/2014/main" id="{A9A3E9CE-6B55-49B0-B7E3-7B5759AB4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82" y="2340399"/>
            <a:ext cx="303214" cy="30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04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EC3304-776B-4824-890D-4151582BC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438165"/>
            <a:ext cx="9144000" cy="1045402"/>
          </a:xfrm>
        </p:spPr>
        <p:txBody>
          <a:bodyPr/>
          <a:lstStyle/>
          <a:p>
            <a:r>
              <a:rPr lang="pl-P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Podróż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AE26255-3ED8-4D11-872F-5EFEA4BA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7176" y="1635190"/>
            <a:ext cx="6643395" cy="3587620"/>
          </a:xfrm>
        </p:spPr>
        <p:txBody>
          <a:bodyPr>
            <a:normAutofit/>
          </a:bodyPr>
          <a:lstStyle/>
          <a:p>
            <a:r>
              <a:rPr lang="pl-PL" sz="6000" b="1" dirty="0"/>
              <a:t>Przywłaszczyłeś sobie pierścień </a:t>
            </a:r>
            <a:r>
              <a:rPr lang="pl-PL" sz="6000" b="1" dirty="0" err="1"/>
              <a:t>Golluma</a:t>
            </a:r>
            <a:r>
              <a:rPr lang="pl-PL" sz="6000" b="1" dirty="0"/>
              <a:t>, płacisz 150cast.</a:t>
            </a:r>
          </a:p>
        </p:txBody>
      </p:sp>
      <p:pic>
        <p:nvPicPr>
          <p:cNvPr id="1026" name="Picture 2" descr="The Monopoly Problem | Personal financial literacy, This or that questions,  Financial literacy">
            <a:extLst>
              <a:ext uri="{FF2B5EF4-FFF2-40B4-BE49-F238E27FC236}">
                <a16:creationId xmlns:a16="http://schemas.microsoft.com/office/drawing/2014/main" id="{944E3BF3-AE33-4914-948A-0737835F8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117" y="1540331"/>
            <a:ext cx="3140573" cy="336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F5A86A-2296-4C7B-9AB2-B4BD8972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34" y="1540331"/>
            <a:ext cx="1202424" cy="163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wnload Fedora Perry The Platypus, HD Png Download - uokpl.rs">
            <a:extLst>
              <a:ext uri="{FF2B5EF4-FFF2-40B4-BE49-F238E27FC236}">
                <a16:creationId xmlns:a16="http://schemas.microsoft.com/office/drawing/2014/main" id="{ADE613E2-5215-4317-86C3-50E174C04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66" y="1294996"/>
            <a:ext cx="1498528" cy="68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ropli Wody Kroplówka - Darmowa grafika wektorowa na Pixabay">
            <a:extLst>
              <a:ext uri="{FF2B5EF4-FFF2-40B4-BE49-F238E27FC236}">
                <a16:creationId xmlns:a16="http://schemas.microsoft.com/office/drawing/2014/main" id="{784F0759-EADC-4FBD-ADDE-89FC8C868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82" y="2340399"/>
            <a:ext cx="303214" cy="30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8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EC3304-776B-4824-890D-4151582BC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438165"/>
            <a:ext cx="9144000" cy="1045402"/>
          </a:xfrm>
        </p:spPr>
        <p:txBody>
          <a:bodyPr/>
          <a:lstStyle/>
          <a:p>
            <a:r>
              <a:rPr lang="pl-P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Podróż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AE26255-3ED8-4D11-872F-5EFEA4BA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7176" y="1635190"/>
            <a:ext cx="6643395" cy="3587620"/>
          </a:xfrm>
        </p:spPr>
        <p:txBody>
          <a:bodyPr>
            <a:normAutofit/>
          </a:bodyPr>
          <a:lstStyle/>
          <a:p>
            <a:r>
              <a:rPr lang="pl-PL" sz="4400" b="1" dirty="0"/>
              <a:t>Włamujesz się do skarbca smoka, idziesz do więzienia. Po przejściu przez start nie pobierasz 200cast.</a:t>
            </a:r>
          </a:p>
        </p:txBody>
      </p:sp>
      <p:pic>
        <p:nvPicPr>
          <p:cNvPr id="1026" name="Picture 2" descr="The Monopoly Problem | Personal financial literacy, This or that questions,  Financial literacy">
            <a:extLst>
              <a:ext uri="{FF2B5EF4-FFF2-40B4-BE49-F238E27FC236}">
                <a16:creationId xmlns:a16="http://schemas.microsoft.com/office/drawing/2014/main" id="{944E3BF3-AE33-4914-948A-0737835F8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117" y="1540331"/>
            <a:ext cx="3140573" cy="336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F5A86A-2296-4C7B-9AB2-B4BD8972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34" y="1540331"/>
            <a:ext cx="1202424" cy="163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wnload Fedora Perry The Platypus, HD Png Download - uokpl.rs">
            <a:extLst>
              <a:ext uri="{FF2B5EF4-FFF2-40B4-BE49-F238E27FC236}">
                <a16:creationId xmlns:a16="http://schemas.microsoft.com/office/drawing/2014/main" id="{ADE613E2-5215-4317-86C3-50E174C04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66" y="1294996"/>
            <a:ext cx="1498528" cy="68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ropli Wody Kroplówka - Darmowa grafika wektorowa na Pixabay">
            <a:extLst>
              <a:ext uri="{FF2B5EF4-FFF2-40B4-BE49-F238E27FC236}">
                <a16:creationId xmlns:a16="http://schemas.microsoft.com/office/drawing/2014/main" id="{49058408-7B76-45FE-9FF0-267142A6B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82" y="2340399"/>
            <a:ext cx="303214" cy="30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98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EC3304-776B-4824-890D-4151582BC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396" y="438165"/>
            <a:ext cx="9144000" cy="1045402"/>
          </a:xfrm>
        </p:spPr>
        <p:txBody>
          <a:bodyPr/>
          <a:lstStyle/>
          <a:p>
            <a:r>
              <a:rPr lang="pl-P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Podróż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AE26255-3ED8-4D11-872F-5EFEA4BA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7176" y="1635190"/>
            <a:ext cx="6643395" cy="3587620"/>
          </a:xfrm>
        </p:spPr>
        <p:txBody>
          <a:bodyPr>
            <a:normAutofit/>
          </a:bodyPr>
          <a:lstStyle/>
          <a:p>
            <a:r>
              <a:rPr lang="pl-PL" sz="4400" b="1" dirty="0"/>
              <a:t>Zapraszasz przyjaciół na ucztę u Hobbita. Dajesz każdemu graczowi po 50cast.</a:t>
            </a:r>
          </a:p>
        </p:txBody>
      </p:sp>
      <p:pic>
        <p:nvPicPr>
          <p:cNvPr id="1026" name="Picture 2" descr="The Monopoly Problem | Personal financial literacy, This or that questions,  Financial literacy">
            <a:extLst>
              <a:ext uri="{FF2B5EF4-FFF2-40B4-BE49-F238E27FC236}">
                <a16:creationId xmlns:a16="http://schemas.microsoft.com/office/drawing/2014/main" id="{944E3BF3-AE33-4914-948A-0737835F8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117" y="1540331"/>
            <a:ext cx="3140573" cy="336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F5A86A-2296-4C7B-9AB2-B4BD8972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34" y="1540331"/>
            <a:ext cx="1202424" cy="163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wnload Fedora Perry The Platypus, HD Png Download - uokpl.rs">
            <a:extLst>
              <a:ext uri="{FF2B5EF4-FFF2-40B4-BE49-F238E27FC236}">
                <a16:creationId xmlns:a16="http://schemas.microsoft.com/office/drawing/2014/main" id="{ADE613E2-5215-4317-86C3-50E174C04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66" y="1294996"/>
            <a:ext cx="1498528" cy="68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Kropli Wody Kroplówka - Darmowa grafika wektorowa na Pixabay">
            <a:extLst>
              <a:ext uri="{FF2B5EF4-FFF2-40B4-BE49-F238E27FC236}">
                <a16:creationId xmlns:a16="http://schemas.microsoft.com/office/drawing/2014/main" id="{00D84E11-50DB-46B1-8689-EB2129CF8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82" y="2340399"/>
            <a:ext cx="303214" cy="30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57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61506B-6CF9-44A5-8909-9BC05042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354" y="18255"/>
            <a:ext cx="2550952" cy="1325563"/>
          </a:xfrm>
        </p:spPr>
        <p:txBody>
          <a:bodyPr/>
          <a:lstStyle/>
          <a:p>
            <a:r>
              <a:rPr lang="pl-P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Podróż</a:t>
            </a:r>
            <a:endParaRPr lang="pl-PL" dirty="0"/>
          </a:p>
        </p:txBody>
      </p:sp>
      <p:pic>
        <p:nvPicPr>
          <p:cNvPr id="2050" name="Picture 2" descr="Download Walmart A Brief Re - Monopoly Man Money Bag, HD Png Download -  uokpl.rs">
            <a:extLst>
              <a:ext uri="{FF2B5EF4-FFF2-40B4-BE49-F238E27FC236}">
                <a16:creationId xmlns:a16="http://schemas.microsoft.com/office/drawing/2014/main" id="{076C9EBE-0181-43D1-964B-4B386158B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40057"/>
            <a:ext cx="3481431" cy="382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B93F8C1-6646-44DD-AA52-8583D924A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70" y="1543058"/>
            <a:ext cx="1303529" cy="176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Download Fedora Perry The Platypus, HD Png Download - uokpl.rs">
            <a:extLst>
              <a:ext uri="{FF2B5EF4-FFF2-40B4-BE49-F238E27FC236}">
                <a16:creationId xmlns:a16="http://schemas.microsoft.com/office/drawing/2014/main" id="{202A6A27-5639-462D-AFD5-1C227401D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72" y="1319333"/>
            <a:ext cx="1498528" cy="68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dtytuł 2">
            <a:extLst>
              <a:ext uri="{FF2B5EF4-FFF2-40B4-BE49-F238E27FC236}">
                <a16:creationId xmlns:a16="http://schemas.microsoft.com/office/drawing/2014/main" id="{B2D77890-03F8-4CCE-AF04-4910A99F08DF}"/>
              </a:ext>
            </a:extLst>
          </p:cNvPr>
          <p:cNvSpPr txBox="1">
            <a:spLocks/>
          </p:cNvSpPr>
          <p:nvPr/>
        </p:nvSpPr>
        <p:spPr>
          <a:xfrm>
            <a:off x="4268903" y="1554853"/>
            <a:ext cx="6643395" cy="3587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400" b="1" dirty="0"/>
              <a:t>Wychodzisz z więzienia u Elfów.</a:t>
            </a:r>
          </a:p>
          <a:p>
            <a:pPr marL="0" indent="0" algn="ctr">
              <a:buNone/>
            </a:pPr>
            <a:r>
              <a:rPr lang="pl-PL" sz="4400" b="1" dirty="0"/>
              <a:t>(Tę kartę możesz zatrzymać do późniejszego wykorzystania)</a:t>
            </a:r>
          </a:p>
        </p:txBody>
      </p:sp>
    </p:spTree>
    <p:extLst>
      <p:ext uri="{BB962C8B-B14F-4D97-AF65-F5344CB8AC3E}">
        <p14:creationId xmlns:p14="http://schemas.microsoft.com/office/powerpoint/2010/main" val="95282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61506B-6CF9-44A5-8909-9BC05042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354" y="18255"/>
            <a:ext cx="2550952" cy="1325563"/>
          </a:xfrm>
        </p:spPr>
        <p:txBody>
          <a:bodyPr/>
          <a:lstStyle/>
          <a:p>
            <a:r>
              <a:rPr lang="pl-P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Podróż</a:t>
            </a:r>
            <a:endParaRPr lang="pl-PL" dirty="0"/>
          </a:p>
        </p:txBody>
      </p:sp>
      <p:pic>
        <p:nvPicPr>
          <p:cNvPr id="2050" name="Picture 2" descr="Download Walmart A Brief Re - Monopoly Man Money Bag, HD Png Download -  uokpl.rs">
            <a:extLst>
              <a:ext uri="{FF2B5EF4-FFF2-40B4-BE49-F238E27FC236}">
                <a16:creationId xmlns:a16="http://schemas.microsoft.com/office/drawing/2014/main" id="{076C9EBE-0181-43D1-964B-4B386158B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40057"/>
            <a:ext cx="3481431" cy="382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B93F8C1-6646-44DD-AA52-8583D924A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70" y="1543058"/>
            <a:ext cx="1303529" cy="176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Download Fedora Perry The Platypus, HD Png Download - uokpl.rs">
            <a:extLst>
              <a:ext uri="{FF2B5EF4-FFF2-40B4-BE49-F238E27FC236}">
                <a16:creationId xmlns:a16="http://schemas.microsoft.com/office/drawing/2014/main" id="{202A6A27-5639-462D-AFD5-1C227401D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72" y="1319333"/>
            <a:ext cx="1498528" cy="68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dtytuł 2">
            <a:extLst>
              <a:ext uri="{FF2B5EF4-FFF2-40B4-BE49-F238E27FC236}">
                <a16:creationId xmlns:a16="http://schemas.microsoft.com/office/drawing/2014/main" id="{B2D77890-03F8-4CCE-AF04-4910A99F08DF}"/>
              </a:ext>
            </a:extLst>
          </p:cNvPr>
          <p:cNvSpPr txBox="1">
            <a:spLocks/>
          </p:cNvSpPr>
          <p:nvPr/>
        </p:nvSpPr>
        <p:spPr>
          <a:xfrm>
            <a:off x="4268903" y="1554853"/>
            <a:ext cx="6643395" cy="3587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400" b="1" dirty="0"/>
              <a:t>Czas na spotkanie z leśnymi elfami. Idź na pole leśne elfy. Jeśli przejdziesz przez start pobierz 200cast.</a:t>
            </a:r>
          </a:p>
        </p:txBody>
      </p:sp>
    </p:spTree>
    <p:extLst>
      <p:ext uri="{BB962C8B-B14F-4D97-AF65-F5344CB8AC3E}">
        <p14:creationId xmlns:p14="http://schemas.microsoft.com/office/powerpoint/2010/main" val="213274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61506B-6CF9-44A5-8909-9BC05042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354" y="18255"/>
            <a:ext cx="2550952" cy="1325563"/>
          </a:xfrm>
        </p:spPr>
        <p:txBody>
          <a:bodyPr/>
          <a:lstStyle/>
          <a:p>
            <a:r>
              <a:rPr lang="pl-P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Podróż</a:t>
            </a:r>
            <a:endParaRPr lang="pl-PL" dirty="0"/>
          </a:p>
        </p:txBody>
      </p:sp>
      <p:pic>
        <p:nvPicPr>
          <p:cNvPr id="2050" name="Picture 2" descr="Download Walmart A Brief Re - Monopoly Man Money Bag, HD Png Download -  uokpl.rs">
            <a:extLst>
              <a:ext uri="{FF2B5EF4-FFF2-40B4-BE49-F238E27FC236}">
                <a16:creationId xmlns:a16="http://schemas.microsoft.com/office/drawing/2014/main" id="{076C9EBE-0181-43D1-964B-4B386158B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40057"/>
            <a:ext cx="3481431" cy="382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B93F8C1-6646-44DD-AA52-8583D924A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70" y="1543058"/>
            <a:ext cx="1303529" cy="176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Download Fedora Perry The Platypus, HD Png Download - uokpl.rs">
            <a:extLst>
              <a:ext uri="{FF2B5EF4-FFF2-40B4-BE49-F238E27FC236}">
                <a16:creationId xmlns:a16="http://schemas.microsoft.com/office/drawing/2014/main" id="{202A6A27-5639-462D-AFD5-1C227401D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72" y="1319333"/>
            <a:ext cx="1498528" cy="68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dtytuł 2">
            <a:extLst>
              <a:ext uri="{FF2B5EF4-FFF2-40B4-BE49-F238E27FC236}">
                <a16:creationId xmlns:a16="http://schemas.microsoft.com/office/drawing/2014/main" id="{B2D77890-03F8-4CCE-AF04-4910A99F08DF}"/>
              </a:ext>
            </a:extLst>
          </p:cNvPr>
          <p:cNvSpPr txBox="1">
            <a:spLocks/>
          </p:cNvSpPr>
          <p:nvPr/>
        </p:nvSpPr>
        <p:spPr>
          <a:xfrm>
            <a:off x="4268903" y="1554853"/>
            <a:ext cx="6643395" cy="3587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4400" b="1" dirty="0"/>
              <a:t>Zdobywasz dla przyjaciół smaczny posiłek.</a:t>
            </a:r>
          </a:p>
          <a:p>
            <a:pPr marL="0" indent="0" algn="ctr">
              <a:buNone/>
            </a:pPr>
            <a:r>
              <a:rPr lang="pl-PL" sz="4400" b="1" dirty="0"/>
              <a:t>Zyskujesz 150cast.</a:t>
            </a:r>
          </a:p>
        </p:txBody>
      </p:sp>
    </p:spTree>
    <p:extLst>
      <p:ext uri="{BB962C8B-B14F-4D97-AF65-F5344CB8AC3E}">
        <p14:creationId xmlns:p14="http://schemas.microsoft.com/office/powerpoint/2010/main" val="248927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61506B-6CF9-44A5-8909-9BC05042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354" y="18255"/>
            <a:ext cx="2550952" cy="1325563"/>
          </a:xfrm>
        </p:spPr>
        <p:txBody>
          <a:bodyPr/>
          <a:lstStyle/>
          <a:p>
            <a:r>
              <a:rPr lang="pl-P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Podróż</a:t>
            </a:r>
            <a:endParaRPr lang="pl-PL" dirty="0"/>
          </a:p>
        </p:txBody>
      </p:sp>
      <p:pic>
        <p:nvPicPr>
          <p:cNvPr id="2050" name="Picture 2" descr="Download Walmart A Brief Re - Monopoly Man Money Bag, HD Png Download -  uokpl.rs">
            <a:extLst>
              <a:ext uri="{FF2B5EF4-FFF2-40B4-BE49-F238E27FC236}">
                <a16:creationId xmlns:a16="http://schemas.microsoft.com/office/drawing/2014/main" id="{076C9EBE-0181-43D1-964B-4B386158B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40057"/>
            <a:ext cx="3481431" cy="382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B93F8C1-6646-44DD-AA52-8583D924A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70" y="1543058"/>
            <a:ext cx="1303529" cy="176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Download Fedora Perry The Platypus, HD Png Download - uokpl.rs">
            <a:extLst>
              <a:ext uri="{FF2B5EF4-FFF2-40B4-BE49-F238E27FC236}">
                <a16:creationId xmlns:a16="http://schemas.microsoft.com/office/drawing/2014/main" id="{202A6A27-5639-462D-AFD5-1C227401D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72" y="1319333"/>
            <a:ext cx="1498528" cy="68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dtytuł 2">
            <a:extLst>
              <a:ext uri="{FF2B5EF4-FFF2-40B4-BE49-F238E27FC236}">
                <a16:creationId xmlns:a16="http://schemas.microsoft.com/office/drawing/2014/main" id="{B2D77890-03F8-4CCE-AF04-4910A99F08DF}"/>
              </a:ext>
            </a:extLst>
          </p:cNvPr>
          <p:cNvSpPr txBox="1">
            <a:spLocks/>
          </p:cNvSpPr>
          <p:nvPr/>
        </p:nvSpPr>
        <p:spPr>
          <a:xfrm>
            <a:off x="4268903" y="1554853"/>
            <a:ext cx="6643395" cy="3587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3600" b="1" dirty="0"/>
              <a:t>Walka z pająkami zakończyła się sukcesem. Kolejny etap wędrówki za nami.</a:t>
            </a:r>
          </a:p>
          <a:p>
            <a:pPr marL="0" indent="0" algn="ctr">
              <a:buNone/>
            </a:pPr>
            <a:r>
              <a:rPr lang="pl-PL" sz="3600" b="1" dirty="0"/>
              <a:t>Przejdź na pole start i pobierz 200cast.</a:t>
            </a:r>
          </a:p>
        </p:txBody>
      </p:sp>
    </p:spTree>
    <p:extLst>
      <p:ext uri="{BB962C8B-B14F-4D97-AF65-F5344CB8AC3E}">
        <p14:creationId xmlns:p14="http://schemas.microsoft.com/office/powerpoint/2010/main" val="429365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61506B-6CF9-44A5-8909-9BC05042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354" y="18255"/>
            <a:ext cx="2550952" cy="1325563"/>
          </a:xfrm>
        </p:spPr>
        <p:txBody>
          <a:bodyPr/>
          <a:lstStyle/>
          <a:p>
            <a:r>
              <a:rPr lang="pl-P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Podróż</a:t>
            </a:r>
            <a:endParaRPr lang="pl-PL" dirty="0"/>
          </a:p>
        </p:txBody>
      </p:sp>
      <p:pic>
        <p:nvPicPr>
          <p:cNvPr id="2050" name="Picture 2" descr="Download Walmart A Brief Re - Monopoly Man Money Bag, HD Png Download -  uokpl.rs">
            <a:extLst>
              <a:ext uri="{FF2B5EF4-FFF2-40B4-BE49-F238E27FC236}">
                <a16:creationId xmlns:a16="http://schemas.microsoft.com/office/drawing/2014/main" id="{076C9EBE-0181-43D1-964B-4B386158B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40057"/>
            <a:ext cx="3481431" cy="382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B93F8C1-6646-44DD-AA52-8583D924A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70" y="1543058"/>
            <a:ext cx="1303529" cy="176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Download Fedora Perry The Platypus, HD Png Download - uokpl.rs">
            <a:extLst>
              <a:ext uri="{FF2B5EF4-FFF2-40B4-BE49-F238E27FC236}">
                <a16:creationId xmlns:a16="http://schemas.microsoft.com/office/drawing/2014/main" id="{202A6A27-5639-462D-AFD5-1C227401D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72" y="1319333"/>
            <a:ext cx="1498528" cy="68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dtytuł 2">
            <a:extLst>
              <a:ext uri="{FF2B5EF4-FFF2-40B4-BE49-F238E27FC236}">
                <a16:creationId xmlns:a16="http://schemas.microsoft.com/office/drawing/2014/main" id="{B2D77890-03F8-4CCE-AF04-4910A99F08DF}"/>
              </a:ext>
            </a:extLst>
          </p:cNvPr>
          <p:cNvSpPr txBox="1">
            <a:spLocks/>
          </p:cNvSpPr>
          <p:nvPr/>
        </p:nvSpPr>
        <p:spPr>
          <a:xfrm>
            <a:off x="4268903" y="1554853"/>
            <a:ext cx="6643395" cy="3587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6000" b="1" dirty="0"/>
              <a:t>Jeśli posiadasz Żądło to możesz je sprzedać za 250cast.</a:t>
            </a:r>
          </a:p>
        </p:txBody>
      </p:sp>
    </p:spTree>
    <p:extLst>
      <p:ext uri="{BB962C8B-B14F-4D97-AF65-F5344CB8AC3E}">
        <p14:creationId xmlns:p14="http://schemas.microsoft.com/office/powerpoint/2010/main" val="409436250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133</Words>
  <Application>Microsoft Office PowerPoint</Application>
  <PresentationFormat>Panoramiczny</PresentationFormat>
  <Paragraphs>21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Podróż</vt:lpstr>
      <vt:lpstr>Podróż</vt:lpstr>
      <vt:lpstr>Podróż</vt:lpstr>
      <vt:lpstr>Podróż</vt:lpstr>
      <vt:lpstr>Podróż</vt:lpstr>
      <vt:lpstr>Podróż</vt:lpstr>
      <vt:lpstr>Podróż</vt:lpstr>
      <vt:lpstr>Podróż</vt:lpstr>
      <vt:lpstr>Podróż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MAGIA</dc:title>
  <dc:creator>Antek Garnczarek</dc:creator>
  <cp:lastModifiedBy>Krystian Krasnodębski</cp:lastModifiedBy>
  <cp:revision>11</cp:revision>
  <dcterms:created xsi:type="dcterms:W3CDTF">2020-09-29T15:11:04Z</dcterms:created>
  <dcterms:modified xsi:type="dcterms:W3CDTF">2020-10-04T15:29:43Z</dcterms:modified>
</cp:coreProperties>
</file>