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7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4E3228B-CE36-4EA4-849C-4C89973FEFB7}" type="datetimeFigureOut">
              <a:rPr lang="pl-PL" smtClean="0"/>
              <a:t>08.12.2022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49148C3-3C35-4323-88BF-AF1748AE5AE3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pl-PL" dirty="0" smtClean="0"/>
              <a:t>Temat Pracy: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83568" y="1484784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/>
              <a:t>Wspomaganie zarządzania i komunikacji w Jednostkach Ratowniczo-Gaśniczych PSP, z wykorzystaniem aplikacji </a:t>
            </a:r>
            <a:r>
              <a:rPr lang="pl-PL" sz="2800" dirty="0" smtClean="0"/>
              <a:t>internetowej.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3135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4" y="404664"/>
            <a:ext cx="8875373" cy="572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38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Promotor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dr Ewa Frankowska</a:t>
            </a:r>
          </a:p>
        </p:txBody>
      </p:sp>
    </p:spTree>
    <p:extLst>
      <p:ext uri="{BB962C8B-B14F-4D97-AF65-F5344CB8AC3E}">
        <p14:creationId xmlns:p14="http://schemas.microsoft.com/office/powerpoint/2010/main" val="19428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Problem do </a:t>
            </a:r>
            <a:r>
              <a:rPr lang="pl-PL" dirty="0" smtClean="0"/>
              <a:t>rozwiązania: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 smtClean="0"/>
              <a:t>Brak </a:t>
            </a:r>
            <a:r>
              <a:rPr lang="pl-PL" dirty="0"/>
              <a:t>bezpośredniego dostępu do </a:t>
            </a:r>
            <a:r>
              <a:rPr lang="pl-PL" dirty="0" smtClean="0"/>
              <a:t>informacji o </a:t>
            </a:r>
            <a:r>
              <a:rPr lang="pl-PL" dirty="0"/>
              <a:t>stanie sprzętu w JRG, bazy wiedzy, grafiku służb oraz planów urlopowych </a:t>
            </a:r>
            <a:r>
              <a:rPr lang="pl-PL" dirty="0" smtClean="0"/>
              <a:t>przez funkcjonariuszy </a:t>
            </a:r>
            <a:r>
              <a:rPr lang="pl-PL" dirty="0" smtClean="0"/>
              <a:t>JRG PSP.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92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/>
              <a:t>Usprawnienie przebiegu zmiany służby</a:t>
            </a:r>
          </a:p>
          <a:p>
            <a:pPr marL="36576" indent="0">
              <a:buNone/>
            </a:pPr>
            <a:r>
              <a:rPr lang="pl-PL" dirty="0"/>
              <a:t>poprzez mobilny dostęp przez każdego funkcjonariusza do informacji o stanie sprzętu </a:t>
            </a:r>
            <a:r>
              <a:rPr lang="pl-PL" dirty="0" smtClean="0"/>
              <a:t>w JRG </a:t>
            </a:r>
            <a:r>
              <a:rPr lang="pl-PL" dirty="0"/>
              <a:t>oraz stały dostęp do grafików związanych ze służbą, planów urlopowych, </a:t>
            </a:r>
            <a:r>
              <a:rPr lang="pl-PL" dirty="0" smtClean="0"/>
              <a:t>bazy wiedzy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4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/>
              <a:t>Przeprowadzenie ankiety wśród </a:t>
            </a:r>
            <a:r>
              <a:rPr lang="pl-PL" dirty="0" smtClean="0"/>
              <a:t>funkcjonariuszy JRG </a:t>
            </a:r>
            <a:r>
              <a:rPr lang="pl-PL" dirty="0"/>
              <a:t>dotyczącej udoskonalenia zarządzania w sposób mobilny. Wykorzystanie technologii</a:t>
            </a:r>
          </a:p>
          <a:p>
            <a:pPr marL="36576" indent="0">
              <a:buNone/>
            </a:pPr>
            <a:r>
              <a:rPr lang="pl-PL" dirty="0"/>
              <a:t>JavaScript</a:t>
            </a:r>
            <a:r>
              <a:rPr lang="pl-PL" dirty="0" smtClean="0"/>
              <a:t>, AJAX, </a:t>
            </a:r>
            <a:r>
              <a:rPr lang="pl-PL" dirty="0"/>
              <a:t>HTML, </a:t>
            </a:r>
            <a:r>
              <a:rPr lang="pl-PL" dirty="0" smtClean="0"/>
              <a:t>CSS, PHP, </a:t>
            </a:r>
            <a:r>
              <a:rPr lang="pl-PL" dirty="0" smtClean="0"/>
              <a:t>SQL, TWIG </a:t>
            </a:r>
            <a:r>
              <a:rPr lang="pl-PL" dirty="0"/>
              <a:t>do stworzenia aplikacji </a:t>
            </a:r>
            <a:r>
              <a:rPr lang="pl-PL" dirty="0" smtClean="0"/>
              <a:t>internetowej.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49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856985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0"/>
            <a:ext cx="7467600" cy="14446224"/>
          </a:xfrm>
        </p:spPr>
        <p:txBody>
          <a:bodyPr>
            <a:noAutofit/>
          </a:bodyPr>
          <a:lstStyle/>
          <a:p>
            <a:r>
              <a:rPr lang="pl-PL" sz="800" dirty="0"/>
              <a:t>&lt;!DOCTYPE </a:t>
            </a:r>
            <a:r>
              <a:rPr lang="pl-PL" sz="800" dirty="0" err="1"/>
              <a:t>html</a:t>
            </a:r>
            <a:r>
              <a:rPr lang="pl-PL" sz="800" dirty="0"/>
              <a:t>&gt;</a:t>
            </a:r>
          </a:p>
          <a:p>
            <a:r>
              <a:rPr lang="pl-PL" sz="800" dirty="0"/>
              <a:t>&lt;</a:t>
            </a:r>
            <a:r>
              <a:rPr lang="pl-PL" sz="800" dirty="0" err="1"/>
              <a:t>html</a:t>
            </a:r>
            <a:r>
              <a:rPr lang="pl-PL" sz="800" dirty="0"/>
              <a:t> </a:t>
            </a:r>
            <a:r>
              <a:rPr lang="pl-PL" sz="800" dirty="0" err="1"/>
              <a:t>lang</a:t>
            </a:r>
            <a:r>
              <a:rPr lang="pl-PL" sz="800" dirty="0"/>
              <a:t>="en"&gt;</a:t>
            </a:r>
          </a:p>
          <a:p>
            <a:r>
              <a:rPr lang="pl-PL" sz="800" dirty="0"/>
              <a:t/>
            </a:r>
            <a:br>
              <a:rPr lang="pl-PL" sz="800" dirty="0"/>
            </a:br>
            <a:r>
              <a:rPr lang="pl-PL" sz="800" dirty="0"/>
              <a:t>&lt;</a:t>
            </a:r>
            <a:r>
              <a:rPr lang="pl-PL" sz="800" dirty="0" err="1"/>
              <a:t>head</a:t>
            </a:r>
            <a:r>
              <a:rPr lang="pl-PL" sz="800" dirty="0"/>
              <a:t>&gt;</a:t>
            </a:r>
          </a:p>
          <a:p>
            <a:r>
              <a:rPr lang="pl-PL" sz="800" dirty="0"/>
              <a:t>    &lt;meta </a:t>
            </a:r>
            <a:r>
              <a:rPr lang="pl-PL" sz="800" dirty="0" err="1"/>
              <a:t>charset</a:t>
            </a:r>
            <a:r>
              <a:rPr lang="pl-PL" sz="800" dirty="0"/>
              <a:t>="UTF-8"&gt;</a:t>
            </a:r>
          </a:p>
          <a:p>
            <a:r>
              <a:rPr lang="pl-PL" sz="800" dirty="0"/>
              <a:t>    &lt;meta http-</a:t>
            </a:r>
            <a:r>
              <a:rPr lang="pl-PL" sz="800" dirty="0" err="1"/>
              <a:t>equiv</a:t>
            </a:r>
            <a:r>
              <a:rPr lang="pl-PL" sz="800" dirty="0"/>
              <a:t>="X-UA-Compatible" </a:t>
            </a:r>
            <a:r>
              <a:rPr lang="pl-PL" sz="800" dirty="0" err="1"/>
              <a:t>content</a:t>
            </a:r>
            <a:r>
              <a:rPr lang="pl-PL" sz="800" dirty="0"/>
              <a:t>="IE=</a:t>
            </a:r>
            <a:r>
              <a:rPr lang="pl-PL" sz="800" dirty="0" err="1"/>
              <a:t>edge</a:t>
            </a:r>
            <a:r>
              <a:rPr lang="pl-PL" sz="800" dirty="0"/>
              <a:t>"&gt;</a:t>
            </a:r>
          </a:p>
          <a:p>
            <a:r>
              <a:rPr lang="pl-PL" sz="800" dirty="0"/>
              <a:t>    &lt;meta </a:t>
            </a:r>
            <a:r>
              <a:rPr lang="pl-PL" sz="800" dirty="0" err="1"/>
              <a:t>name</a:t>
            </a:r>
            <a:r>
              <a:rPr lang="pl-PL" sz="800" dirty="0"/>
              <a:t>="</a:t>
            </a:r>
            <a:r>
              <a:rPr lang="pl-PL" sz="800" dirty="0" err="1"/>
              <a:t>viewport</a:t>
            </a:r>
            <a:r>
              <a:rPr lang="pl-PL" sz="800" dirty="0"/>
              <a:t>" </a:t>
            </a:r>
            <a:r>
              <a:rPr lang="pl-PL" sz="800" dirty="0" err="1"/>
              <a:t>content</a:t>
            </a:r>
            <a:r>
              <a:rPr lang="pl-PL" sz="800" dirty="0"/>
              <a:t>="</a:t>
            </a:r>
            <a:r>
              <a:rPr lang="pl-PL" sz="800" dirty="0" err="1"/>
              <a:t>width</a:t>
            </a:r>
            <a:r>
              <a:rPr lang="pl-PL" sz="800" dirty="0"/>
              <a:t>=</a:t>
            </a:r>
            <a:r>
              <a:rPr lang="pl-PL" sz="800" dirty="0" err="1"/>
              <a:t>device-width</a:t>
            </a:r>
            <a:r>
              <a:rPr lang="pl-PL" sz="800" dirty="0"/>
              <a:t>, </a:t>
            </a:r>
            <a:r>
              <a:rPr lang="pl-PL" sz="800" dirty="0" err="1"/>
              <a:t>initial-scale</a:t>
            </a:r>
            <a:r>
              <a:rPr lang="pl-PL" sz="800" dirty="0"/>
              <a:t>=1.0"&gt;</a:t>
            </a:r>
          </a:p>
          <a:p>
            <a:r>
              <a:rPr lang="pl-PL" sz="800" dirty="0"/>
              <a:t>    &lt;</a:t>
            </a:r>
            <a:r>
              <a:rPr lang="pl-PL" sz="800" dirty="0" err="1"/>
              <a:t>title</a:t>
            </a:r>
            <a:r>
              <a:rPr lang="pl-PL" sz="800" dirty="0"/>
              <a:t>&gt;Personal Budget&lt;/</a:t>
            </a:r>
            <a:r>
              <a:rPr lang="pl-PL" sz="800" dirty="0" err="1"/>
              <a:t>title</a:t>
            </a:r>
            <a:r>
              <a:rPr lang="pl-PL" sz="800" dirty="0"/>
              <a:t>&gt;</a:t>
            </a:r>
          </a:p>
          <a:p>
            <a:r>
              <a:rPr lang="pl-PL" sz="800" dirty="0"/>
              <a:t/>
            </a:r>
            <a:br>
              <a:rPr lang="pl-PL" sz="800" dirty="0"/>
            </a:br>
            <a:r>
              <a:rPr lang="pl-PL" sz="800" dirty="0"/>
              <a:t>    &lt;link </a:t>
            </a:r>
            <a:r>
              <a:rPr lang="pl-PL" sz="800" dirty="0" err="1"/>
              <a:t>rel</a:t>
            </a:r>
            <a:r>
              <a:rPr lang="pl-PL" sz="800" dirty="0"/>
              <a:t>="</a:t>
            </a:r>
            <a:r>
              <a:rPr lang="pl-PL" sz="800" dirty="0" err="1"/>
              <a:t>stylesheet</a:t>
            </a:r>
            <a:r>
              <a:rPr lang="pl-PL" sz="800" dirty="0"/>
              <a:t>" </a:t>
            </a:r>
            <a:r>
              <a:rPr lang="pl-PL" sz="800" dirty="0" err="1"/>
              <a:t>href</a:t>
            </a:r>
            <a:r>
              <a:rPr lang="pl-PL" sz="800" dirty="0"/>
              <a:t>="https://cdn.jsdelivr.net/npm/bootstrap@4.5.3/dist/css/bootstrap.min.css"</a:t>
            </a:r>
          </a:p>
          <a:p>
            <a:r>
              <a:rPr lang="pl-PL" sz="800" dirty="0"/>
              <a:t>        </a:t>
            </a:r>
            <a:r>
              <a:rPr lang="pl-PL" sz="800" dirty="0" err="1"/>
              <a:t>integrity</a:t>
            </a:r>
            <a:r>
              <a:rPr lang="pl-PL" sz="800" dirty="0"/>
              <a:t>="sha384-TX8t27EcRE3e/ihU7zmQxVncDAy5uIKz4rEkgIXeMed4M0jlfIDPvg6uqKI2xXr2" </a:t>
            </a:r>
            <a:r>
              <a:rPr lang="pl-PL" sz="800" dirty="0" err="1"/>
              <a:t>crossorigin</a:t>
            </a:r>
            <a:r>
              <a:rPr lang="pl-PL" sz="800" dirty="0"/>
              <a:t>="</a:t>
            </a:r>
            <a:r>
              <a:rPr lang="pl-PL" sz="800" dirty="0" err="1"/>
              <a:t>anonymous</a:t>
            </a:r>
            <a:r>
              <a:rPr lang="pl-PL" sz="800" dirty="0"/>
              <a:t>"&gt;</a:t>
            </a:r>
          </a:p>
          <a:p>
            <a:r>
              <a:rPr lang="pl-PL" sz="800" dirty="0"/>
              <a:t>    &lt;link </a:t>
            </a:r>
            <a:r>
              <a:rPr lang="pl-PL" sz="800" dirty="0" err="1"/>
              <a:t>rel</a:t>
            </a:r>
            <a:r>
              <a:rPr lang="pl-PL" sz="800" dirty="0"/>
              <a:t>="</a:t>
            </a:r>
            <a:r>
              <a:rPr lang="pl-PL" sz="800" dirty="0" err="1"/>
              <a:t>stylesheet</a:t>
            </a:r>
            <a:r>
              <a:rPr lang="pl-PL" sz="800" dirty="0"/>
              <a:t>" </a:t>
            </a:r>
            <a:r>
              <a:rPr lang="pl-PL" sz="800" dirty="0" err="1"/>
              <a:t>href</a:t>
            </a:r>
            <a:r>
              <a:rPr lang="pl-PL" sz="800" dirty="0"/>
              <a:t>="</a:t>
            </a:r>
            <a:r>
              <a:rPr lang="pl-PL" sz="800" dirty="0" err="1"/>
              <a:t>css</a:t>
            </a:r>
            <a:r>
              <a:rPr lang="pl-PL" sz="800" dirty="0"/>
              <a:t>/style.css"&gt;</a:t>
            </a:r>
          </a:p>
          <a:p>
            <a:r>
              <a:rPr lang="pl-PL" sz="800" dirty="0"/>
              <a:t>    &lt;link </a:t>
            </a:r>
            <a:r>
              <a:rPr lang="pl-PL" sz="800" dirty="0" err="1"/>
              <a:t>href</a:t>
            </a:r>
            <a:r>
              <a:rPr lang="pl-PL" sz="800" dirty="0"/>
              <a:t>="https://fonts.googleapis.com/css2?family=Merriweather:wght@300;700&amp;display=swap" </a:t>
            </a:r>
            <a:r>
              <a:rPr lang="pl-PL" sz="800" dirty="0" err="1"/>
              <a:t>rel</a:t>
            </a:r>
            <a:r>
              <a:rPr lang="pl-PL" sz="800" dirty="0"/>
              <a:t>="</a:t>
            </a:r>
            <a:r>
              <a:rPr lang="pl-PL" sz="800" dirty="0" err="1"/>
              <a:t>stylesheet</a:t>
            </a:r>
            <a:r>
              <a:rPr lang="pl-PL" sz="800" dirty="0"/>
              <a:t>"&gt;</a:t>
            </a:r>
          </a:p>
          <a:p>
            <a:r>
              <a:rPr lang="pl-PL" sz="800" dirty="0"/>
              <a:t>&lt;/</a:t>
            </a:r>
            <a:r>
              <a:rPr lang="pl-PL" sz="800" dirty="0" err="1"/>
              <a:t>head</a:t>
            </a:r>
            <a:r>
              <a:rPr lang="pl-PL" sz="800" dirty="0"/>
              <a:t>&gt;</a:t>
            </a:r>
          </a:p>
          <a:p>
            <a:r>
              <a:rPr lang="pl-PL" sz="800" dirty="0"/>
              <a:t/>
            </a:r>
            <a:br>
              <a:rPr lang="pl-PL" sz="800" dirty="0"/>
            </a:br>
            <a:r>
              <a:rPr lang="pl-PL" sz="800" dirty="0"/>
              <a:t>&lt;body&gt;</a:t>
            </a:r>
          </a:p>
          <a:p>
            <a:r>
              <a:rPr lang="pl-PL" sz="800" dirty="0"/>
              <a:t>    &lt;div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container</a:t>
            </a:r>
            <a:r>
              <a:rPr lang="pl-PL" sz="800" dirty="0"/>
              <a:t> </a:t>
            </a:r>
            <a:r>
              <a:rPr lang="pl-PL" sz="800" dirty="0" err="1"/>
              <a:t>bg-light</a:t>
            </a:r>
            <a:r>
              <a:rPr lang="pl-PL" sz="800" dirty="0"/>
              <a:t> p-0 </a:t>
            </a:r>
            <a:r>
              <a:rPr lang="pl-PL" sz="800" dirty="0" err="1"/>
              <a:t>modal</a:t>
            </a:r>
            <a:r>
              <a:rPr lang="pl-PL" sz="800" dirty="0"/>
              <a:t>-xl"&gt;</a:t>
            </a:r>
          </a:p>
          <a:p>
            <a:r>
              <a:rPr lang="pl-PL" sz="800" dirty="0"/>
              <a:t>        &lt;</a:t>
            </a:r>
            <a:r>
              <a:rPr lang="pl-PL" sz="800" dirty="0" err="1"/>
              <a:t>header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    &lt;div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bg-danger</a:t>
            </a:r>
            <a:r>
              <a:rPr lang="pl-PL" sz="800" dirty="0"/>
              <a:t>"&gt;</a:t>
            </a:r>
          </a:p>
          <a:p>
            <a:r>
              <a:rPr lang="pl-PL" sz="800" dirty="0"/>
              <a:t>                &lt;h1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text-white</a:t>
            </a:r>
            <a:r>
              <a:rPr lang="pl-PL" sz="800" dirty="0"/>
              <a:t> </a:t>
            </a:r>
            <a:r>
              <a:rPr lang="pl-PL" sz="800" dirty="0" err="1"/>
              <a:t>text-center</a:t>
            </a:r>
            <a:r>
              <a:rPr lang="pl-PL" sz="800" dirty="0"/>
              <a:t> p-4"&gt;&lt;</a:t>
            </a:r>
            <a:r>
              <a:rPr lang="pl-PL" sz="800" dirty="0" err="1"/>
              <a:t>svg</a:t>
            </a:r>
            <a:r>
              <a:rPr lang="pl-PL" sz="800" dirty="0"/>
              <a:t> </a:t>
            </a:r>
            <a:r>
              <a:rPr lang="pl-PL" sz="800" dirty="0" err="1"/>
              <a:t>xmlns</a:t>
            </a:r>
            <a:r>
              <a:rPr lang="pl-PL" sz="800" dirty="0"/>
              <a:t>="http://www.w3.org/2000/svg" </a:t>
            </a:r>
            <a:r>
              <a:rPr lang="pl-PL" sz="800" dirty="0" err="1"/>
              <a:t>width</a:t>
            </a:r>
            <a:r>
              <a:rPr lang="pl-PL" sz="800" dirty="0"/>
              <a:t>="40" </a:t>
            </a:r>
            <a:r>
              <a:rPr lang="pl-PL" sz="800" dirty="0" err="1"/>
              <a:t>height</a:t>
            </a:r>
            <a:r>
              <a:rPr lang="pl-PL" sz="800" dirty="0"/>
              <a:t>="40"</a:t>
            </a:r>
          </a:p>
          <a:p>
            <a:r>
              <a:rPr lang="pl-PL" sz="800" dirty="0"/>
              <a:t>                        </a:t>
            </a:r>
            <a:r>
              <a:rPr lang="pl-PL" sz="800" dirty="0" err="1"/>
              <a:t>fill</a:t>
            </a:r>
            <a:r>
              <a:rPr lang="pl-PL" sz="800" dirty="0"/>
              <a:t>="</a:t>
            </a:r>
            <a:r>
              <a:rPr lang="pl-PL" sz="800" dirty="0" err="1"/>
              <a:t>currentColor</a:t>
            </a:r>
            <a:r>
              <a:rPr lang="pl-PL" sz="800" dirty="0"/>
              <a:t>"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bi</a:t>
            </a:r>
            <a:r>
              <a:rPr lang="pl-PL" sz="800" dirty="0"/>
              <a:t> </a:t>
            </a:r>
            <a:r>
              <a:rPr lang="pl-PL" sz="800" dirty="0" err="1"/>
              <a:t>bi-fire</a:t>
            </a:r>
            <a:r>
              <a:rPr lang="pl-PL" sz="800" dirty="0"/>
              <a:t>" </a:t>
            </a:r>
            <a:r>
              <a:rPr lang="pl-PL" sz="800" dirty="0" err="1"/>
              <a:t>viewBox</a:t>
            </a:r>
            <a:r>
              <a:rPr lang="pl-PL" sz="800" dirty="0"/>
              <a:t>="0 0 16 16"&gt;</a:t>
            </a:r>
          </a:p>
          <a:p>
            <a:r>
              <a:rPr lang="pl-PL" sz="800" dirty="0"/>
              <a:t>                        &lt;</a:t>
            </a:r>
            <a:r>
              <a:rPr lang="pl-PL" sz="800" dirty="0" err="1"/>
              <a:t>path</a:t>
            </a:r>
            <a:endParaRPr lang="pl-PL" sz="800" dirty="0"/>
          </a:p>
          <a:p>
            <a:r>
              <a:rPr lang="pl-PL" sz="800" dirty="0"/>
              <a:t>                            d="M8 16c3.314 0 6-2 6-5.5 0-1.5-.5-4-2.5-6 .25 1.5-1.25 2-1.25 2C11 4 9 .5 6 0c.357 2 .5 4-2 6-1.25 1-2 2.729-2 4.5C2 14 4.686 16 8 16Zm0-1c-1.657 0-3-1-3-2.75 0-.75.25-2 1.25-3C6.125 10 7 10.5 7 10.5c-.375-1.25.5-3.25 2-3.5-.179 1-.25 2 1 3 .625.5 1 1.364 1 2.25C11 14 9.657 15 8 15Z" /&gt;</a:t>
            </a:r>
          </a:p>
          <a:p>
            <a:r>
              <a:rPr lang="pl-PL" sz="800" dirty="0"/>
              <a:t>                    &lt;/</a:t>
            </a:r>
            <a:r>
              <a:rPr lang="pl-PL" sz="800" dirty="0" err="1"/>
              <a:t>svg</a:t>
            </a:r>
            <a:r>
              <a:rPr lang="pl-PL" sz="800" dirty="0"/>
              <a:t>&gt; florian.pl&lt;/h1&gt;</a:t>
            </a:r>
          </a:p>
          <a:p>
            <a:r>
              <a:rPr lang="pl-PL" sz="800" dirty="0"/>
              <a:t>            &lt;/div&gt;</a:t>
            </a:r>
          </a:p>
          <a:p>
            <a:r>
              <a:rPr lang="pl-PL" sz="800" dirty="0"/>
              <a:t>        &lt;/</a:t>
            </a:r>
            <a:r>
              <a:rPr lang="pl-PL" sz="800" dirty="0" err="1"/>
              <a:t>header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&lt;</a:t>
            </a:r>
            <a:r>
              <a:rPr lang="pl-PL" sz="800" dirty="0" err="1"/>
              <a:t>article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    &lt;div&gt;</a:t>
            </a:r>
          </a:p>
          <a:p>
            <a:r>
              <a:rPr lang="pl-PL" sz="800" dirty="0"/>
              <a:t>                &lt;</a:t>
            </a:r>
            <a:r>
              <a:rPr lang="pl-PL" sz="800" dirty="0" err="1"/>
              <a:t>blockquote</a:t>
            </a:r>
            <a:r>
              <a:rPr lang="pl-PL" sz="800" dirty="0"/>
              <a:t>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blockquote</a:t>
            </a:r>
            <a:r>
              <a:rPr lang="pl-PL" sz="800" dirty="0"/>
              <a:t> d-</a:t>
            </a:r>
            <a:r>
              <a:rPr lang="pl-PL" sz="800" dirty="0" err="1"/>
              <a:t>block</a:t>
            </a:r>
            <a:r>
              <a:rPr lang="pl-PL" sz="800" dirty="0"/>
              <a:t> w-100"&gt;</a:t>
            </a:r>
          </a:p>
          <a:p>
            <a:r>
              <a:rPr lang="pl-PL" sz="800" dirty="0"/>
              <a:t>                    &lt;h2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text-center</a:t>
            </a:r>
            <a:r>
              <a:rPr lang="pl-PL" sz="800" dirty="0"/>
              <a:t> p-5"&gt;Witaj w strażackiej aplikacji wspomagającej zarządzanie&lt;/h2&gt;</a:t>
            </a:r>
          </a:p>
          <a:p>
            <a:r>
              <a:rPr lang="pl-PL" sz="800" dirty="0"/>
              <a:t>                &lt;/</a:t>
            </a:r>
            <a:r>
              <a:rPr lang="pl-PL" sz="800" dirty="0" err="1"/>
              <a:t>blockquote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    &lt;/div&gt;</a:t>
            </a:r>
          </a:p>
          <a:p>
            <a:r>
              <a:rPr lang="pl-PL" sz="800" dirty="0"/>
              <a:t>            &lt;div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row</a:t>
            </a:r>
            <a:r>
              <a:rPr lang="pl-PL" sz="800" dirty="0"/>
              <a:t> m-5"&gt;</a:t>
            </a:r>
          </a:p>
          <a:p>
            <a:r>
              <a:rPr lang="pl-PL" sz="800" dirty="0"/>
              <a:t>                &lt;div </a:t>
            </a:r>
            <a:r>
              <a:rPr lang="pl-PL" sz="800" dirty="0" err="1"/>
              <a:t>class</a:t>
            </a:r>
            <a:r>
              <a:rPr lang="pl-PL" sz="800" dirty="0"/>
              <a:t>="col-md-2 </a:t>
            </a:r>
            <a:r>
              <a:rPr lang="pl-PL" sz="800" dirty="0" err="1"/>
              <a:t>border-right</a:t>
            </a:r>
            <a:r>
              <a:rPr lang="pl-PL" sz="800" dirty="0"/>
              <a:t>"&gt;</a:t>
            </a:r>
          </a:p>
          <a:p>
            <a:r>
              <a:rPr lang="pl-PL" sz="800" dirty="0"/>
              <a:t>                    &lt;</a:t>
            </a:r>
            <a:r>
              <a:rPr lang="pl-PL" sz="800" dirty="0" err="1"/>
              <a:t>svg</a:t>
            </a:r>
            <a:r>
              <a:rPr lang="pl-PL" sz="800" dirty="0"/>
              <a:t> </a:t>
            </a:r>
            <a:r>
              <a:rPr lang="pl-PL" sz="800" dirty="0" err="1"/>
              <a:t>xmlns</a:t>
            </a:r>
            <a:r>
              <a:rPr lang="pl-PL" sz="800" dirty="0"/>
              <a:t>="http://www.w3.org/2000/svg" </a:t>
            </a:r>
            <a:r>
              <a:rPr lang="pl-PL" sz="800" dirty="0" err="1"/>
              <a:t>width</a:t>
            </a:r>
            <a:r>
              <a:rPr lang="pl-PL" sz="800" dirty="0"/>
              <a:t>="70" </a:t>
            </a:r>
            <a:r>
              <a:rPr lang="pl-PL" sz="800" dirty="0" err="1"/>
              <a:t>height</a:t>
            </a:r>
            <a:r>
              <a:rPr lang="pl-PL" sz="800" dirty="0"/>
              <a:t>="70" </a:t>
            </a:r>
            <a:r>
              <a:rPr lang="pl-PL" sz="800" dirty="0" err="1"/>
              <a:t>fill</a:t>
            </a:r>
            <a:r>
              <a:rPr lang="pl-PL" sz="800" dirty="0"/>
              <a:t>="</a:t>
            </a:r>
            <a:r>
              <a:rPr lang="pl-PL" sz="800" dirty="0" err="1"/>
              <a:t>currentColor</a:t>
            </a:r>
            <a:r>
              <a:rPr lang="pl-PL" sz="800" dirty="0"/>
              <a:t>"</a:t>
            </a:r>
          </a:p>
          <a:p>
            <a:r>
              <a:rPr lang="pl-PL" sz="800" dirty="0"/>
              <a:t>                       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bi</a:t>
            </a:r>
            <a:r>
              <a:rPr lang="pl-PL" sz="800" dirty="0"/>
              <a:t> </a:t>
            </a:r>
            <a:r>
              <a:rPr lang="pl-PL" sz="800" dirty="0" err="1"/>
              <a:t>bi-bell</a:t>
            </a:r>
            <a:r>
              <a:rPr lang="pl-PL" sz="800" dirty="0"/>
              <a:t>" </a:t>
            </a:r>
            <a:r>
              <a:rPr lang="pl-PL" sz="800" dirty="0" err="1"/>
              <a:t>viewBox</a:t>
            </a:r>
            <a:r>
              <a:rPr lang="pl-PL" sz="800" dirty="0"/>
              <a:t>="0 0 16 16"&gt;</a:t>
            </a:r>
          </a:p>
          <a:p>
            <a:r>
              <a:rPr lang="pl-PL" sz="800" dirty="0"/>
              <a:t>                        &lt;</a:t>
            </a:r>
            <a:r>
              <a:rPr lang="pl-PL" sz="800" dirty="0" err="1"/>
              <a:t>path</a:t>
            </a:r>
            <a:endParaRPr lang="pl-PL" sz="800" dirty="0"/>
          </a:p>
          <a:p>
            <a:r>
              <a:rPr lang="pl-PL" sz="800" dirty="0"/>
              <a:t>                            d="M8 16a2 2 0 0 0 2-2H6a2 2 0 0 0 2 2zM8 1.918l-.797.161A4.002 4.002 0 0 0 4 6c0 .628-.134 2.197-.459 3.742-.16.767-.376 1.566-.663 2.258h10.244c-.287-.692-.502-1.49-.663-2.258C12.134 8.197 12 6.628 12 6a4.002 4.002 0 0 0-3.203-3.92L8 1.917zM14.22 12c.223.447.481.801.78 1H1c.299-.199.557-.553.78-1C2.68 10.2 3 6.88 3 6c0-2.42 1.72-4.44 4.005-4.901a1 1 0 1 1 1.99 0A5.002 5.002 0 0 1 13 6c0 .88.32 4.2 1.22 6z" /&gt;</a:t>
            </a:r>
          </a:p>
          <a:p>
            <a:r>
              <a:rPr lang="pl-PL" sz="800" dirty="0"/>
              <a:t>                    &lt;/</a:t>
            </a:r>
            <a:r>
              <a:rPr lang="pl-PL" sz="800" dirty="0" err="1"/>
              <a:t>svg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            &lt;i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bi</a:t>
            </a:r>
            <a:r>
              <a:rPr lang="pl-PL" sz="800" dirty="0"/>
              <a:t> </a:t>
            </a:r>
            <a:r>
              <a:rPr lang="pl-PL" sz="800" dirty="0" err="1"/>
              <a:t>bi-bell</a:t>
            </a:r>
            <a:r>
              <a:rPr lang="pl-PL" sz="800" dirty="0"/>
              <a:t>"&gt;&lt;/i&gt;</a:t>
            </a:r>
          </a:p>
          <a:p>
            <a:r>
              <a:rPr lang="pl-PL" sz="800" dirty="0"/>
              <a:t>                &lt;/div&gt;</a:t>
            </a:r>
          </a:p>
          <a:p>
            <a:r>
              <a:rPr lang="pl-PL" sz="800" dirty="0"/>
              <a:t>                &lt;div id="</a:t>
            </a:r>
            <a:r>
              <a:rPr lang="pl-PL" sz="800" dirty="0" err="1"/>
              <a:t>carouselExampleSlidesOnly</a:t>
            </a:r>
            <a:r>
              <a:rPr lang="pl-PL" sz="800" dirty="0"/>
              <a:t>"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carousel</a:t>
            </a:r>
            <a:r>
              <a:rPr lang="pl-PL" sz="800" dirty="0"/>
              <a:t> </a:t>
            </a:r>
            <a:r>
              <a:rPr lang="pl-PL" sz="800" dirty="0" err="1"/>
              <a:t>slide</a:t>
            </a:r>
            <a:r>
              <a:rPr lang="pl-PL" sz="800" dirty="0"/>
              <a:t> col-md-10" data-</a:t>
            </a:r>
            <a:r>
              <a:rPr lang="pl-PL" sz="800" dirty="0" err="1"/>
              <a:t>bs</a:t>
            </a:r>
            <a:r>
              <a:rPr lang="pl-PL" sz="800" dirty="0"/>
              <a:t>-</a:t>
            </a:r>
            <a:r>
              <a:rPr lang="pl-PL" sz="800" dirty="0" err="1"/>
              <a:t>ride</a:t>
            </a:r>
            <a:r>
              <a:rPr lang="pl-PL" sz="800" dirty="0"/>
              <a:t>="</a:t>
            </a:r>
            <a:r>
              <a:rPr lang="pl-PL" sz="800" dirty="0" err="1"/>
              <a:t>carousel</a:t>
            </a:r>
            <a:r>
              <a:rPr lang="pl-PL" sz="800" dirty="0"/>
              <a:t>"&gt;</a:t>
            </a:r>
          </a:p>
          <a:p>
            <a:r>
              <a:rPr lang="pl-PL" sz="800" dirty="0"/>
              <a:t>                    &lt;div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carousel-inner</a:t>
            </a:r>
            <a:r>
              <a:rPr lang="pl-PL" sz="800" dirty="0"/>
              <a:t>"&gt;</a:t>
            </a:r>
          </a:p>
          <a:p>
            <a:r>
              <a:rPr lang="pl-PL" sz="800" dirty="0"/>
              <a:t>                        &lt;div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carousel-item</a:t>
            </a:r>
            <a:r>
              <a:rPr lang="pl-PL" sz="800" dirty="0"/>
              <a:t> </a:t>
            </a:r>
            <a:r>
              <a:rPr lang="pl-PL" sz="800" dirty="0" err="1"/>
              <a:t>active</a:t>
            </a:r>
            <a:r>
              <a:rPr lang="pl-PL" sz="800" dirty="0"/>
              <a:t>"&gt;</a:t>
            </a:r>
          </a:p>
          <a:p>
            <a:r>
              <a:rPr lang="pl-PL" sz="800" dirty="0"/>
              <a:t>                            &lt;</a:t>
            </a:r>
            <a:r>
              <a:rPr lang="pl-PL" sz="800" dirty="0" err="1"/>
              <a:t>blockquote</a:t>
            </a:r>
            <a:r>
              <a:rPr lang="pl-PL" sz="800" dirty="0"/>
              <a:t>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blockquote</a:t>
            </a:r>
            <a:r>
              <a:rPr lang="pl-PL" sz="800" dirty="0"/>
              <a:t> d-</a:t>
            </a:r>
            <a:r>
              <a:rPr lang="pl-PL" sz="800" dirty="0" err="1"/>
              <a:t>block</a:t>
            </a:r>
            <a:r>
              <a:rPr lang="pl-PL" sz="800" dirty="0"/>
              <a:t> w-100"&gt;</a:t>
            </a:r>
          </a:p>
          <a:p>
            <a:r>
              <a:rPr lang="pl-PL" sz="800" dirty="0"/>
              <a:t>                                &lt;h3 </a:t>
            </a:r>
            <a:r>
              <a:rPr lang="pl-PL" sz="800" dirty="0" err="1"/>
              <a:t>class</a:t>
            </a:r>
            <a:r>
              <a:rPr lang="pl-PL" sz="800" dirty="0"/>
              <a:t>="m-3"&gt;Bogu na chwałę, ludziom na ratunek&lt;/h3&gt;</a:t>
            </a:r>
          </a:p>
          <a:p>
            <a:r>
              <a:rPr lang="pl-PL" sz="800" dirty="0"/>
              <a:t>                            &lt;/</a:t>
            </a:r>
            <a:r>
              <a:rPr lang="pl-PL" sz="800" dirty="0" err="1"/>
              <a:t>blockquote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                &lt;/div&gt;</a:t>
            </a:r>
          </a:p>
          <a:p>
            <a:r>
              <a:rPr lang="pl-PL" sz="800" dirty="0"/>
              <a:t>                        &lt;div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carousel-item</a:t>
            </a:r>
            <a:r>
              <a:rPr lang="pl-PL" sz="800" dirty="0"/>
              <a:t>"&gt;</a:t>
            </a:r>
          </a:p>
          <a:p>
            <a:r>
              <a:rPr lang="pl-PL" sz="800" dirty="0"/>
              <a:t>                            &lt;</a:t>
            </a:r>
            <a:r>
              <a:rPr lang="pl-PL" sz="800" dirty="0" err="1"/>
              <a:t>blockquote</a:t>
            </a:r>
            <a:r>
              <a:rPr lang="pl-PL" sz="800" dirty="0"/>
              <a:t>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blockquote</a:t>
            </a:r>
            <a:r>
              <a:rPr lang="pl-PL" sz="800" dirty="0"/>
              <a:t> d-</a:t>
            </a:r>
            <a:r>
              <a:rPr lang="pl-PL" sz="800" dirty="0" err="1"/>
              <a:t>block</a:t>
            </a:r>
            <a:r>
              <a:rPr lang="pl-PL" sz="800" dirty="0"/>
              <a:t> w-100"&gt;</a:t>
            </a:r>
          </a:p>
          <a:p>
            <a:r>
              <a:rPr lang="pl-PL" sz="800" dirty="0"/>
              <a:t>                                &lt;h3 </a:t>
            </a:r>
            <a:r>
              <a:rPr lang="pl-PL" sz="800" dirty="0" err="1"/>
              <a:t>class</a:t>
            </a:r>
            <a:r>
              <a:rPr lang="pl-PL" sz="800" dirty="0"/>
              <a:t>="m-3"&gt;Być ofiarnym i mężnym&lt;/h3&gt;</a:t>
            </a:r>
          </a:p>
          <a:p>
            <a:r>
              <a:rPr lang="pl-PL" sz="800" dirty="0"/>
              <a:t>                            &lt;/</a:t>
            </a:r>
            <a:r>
              <a:rPr lang="pl-PL" sz="800" dirty="0" err="1"/>
              <a:t>blockquote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                &lt;/div&gt;</a:t>
            </a:r>
          </a:p>
          <a:p>
            <a:r>
              <a:rPr lang="pl-PL" sz="800" dirty="0"/>
              <a:t>                        &lt;div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carousel-item</a:t>
            </a:r>
            <a:r>
              <a:rPr lang="pl-PL" sz="800" dirty="0"/>
              <a:t>"&gt;</a:t>
            </a:r>
          </a:p>
          <a:p>
            <a:r>
              <a:rPr lang="pl-PL" sz="800" dirty="0"/>
              <a:t>                            &lt;</a:t>
            </a:r>
            <a:r>
              <a:rPr lang="pl-PL" sz="800" dirty="0" err="1"/>
              <a:t>blockquote</a:t>
            </a:r>
            <a:r>
              <a:rPr lang="pl-PL" sz="800" dirty="0"/>
              <a:t>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blockquote</a:t>
            </a:r>
            <a:r>
              <a:rPr lang="pl-PL" sz="800" dirty="0"/>
              <a:t> d-</a:t>
            </a:r>
            <a:r>
              <a:rPr lang="pl-PL" sz="800" dirty="0" err="1"/>
              <a:t>block</a:t>
            </a:r>
            <a:r>
              <a:rPr lang="pl-PL" sz="800" dirty="0"/>
              <a:t> w-100"&gt;</a:t>
            </a:r>
          </a:p>
          <a:p>
            <a:r>
              <a:rPr lang="pl-PL" sz="800" dirty="0"/>
              <a:t>                                &lt;h3 </a:t>
            </a:r>
            <a:r>
              <a:rPr lang="pl-PL" sz="800" dirty="0" err="1"/>
              <a:t>class</a:t>
            </a:r>
            <a:r>
              <a:rPr lang="pl-PL" sz="800" dirty="0"/>
              <a:t>="m-3"&gt;...nawet z narażeniem życia!&lt;/h3&gt;</a:t>
            </a:r>
          </a:p>
          <a:p>
            <a:r>
              <a:rPr lang="pl-PL" sz="800" dirty="0"/>
              <a:t>                            &lt;/</a:t>
            </a:r>
            <a:r>
              <a:rPr lang="pl-PL" sz="800" dirty="0" err="1"/>
              <a:t>blockquote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                &lt;/div&gt;</a:t>
            </a:r>
          </a:p>
          <a:p>
            <a:r>
              <a:rPr lang="pl-PL" sz="800" dirty="0"/>
              <a:t>                    &lt;/div&gt;</a:t>
            </a:r>
          </a:p>
          <a:p>
            <a:r>
              <a:rPr lang="pl-PL" sz="800" dirty="0"/>
              <a:t>                &lt;/div&gt;</a:t>
            </a:r>
          </a:p>
          <a:p>
            <a:r>
              <a:rPr lang="pl-PL" sz="800" dirty="0"/>
              <a:t>            &lt;/div&gt;</a:t>
            </a:r>
          </a:p>
          <a:p>
            <a:r>
              <a:rPr lang="pl-PL" sz="800" dirty="0"/>
              <a:t>            &lt;div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row</a:t>
            </a:r>
            <a:r>
              <a:rPr lang="pl-PL" sz="800" dirty="0"/>
              <a:t> </a:t>
            </a:r>
            <a:r>
              <a:rPr lang="pl-PL" sz="800" dirty="0" err="1"/>
              <a:t>justify-content-around</a:t>
            </a:r>
            <a:r>
              <a:rPr lang="pl-PL" sz="800" dirty="0"/>
              <a:t> m-5"&gt;</a:t>
            </a:r>
          </a:p>
          <a:p>
            <a:r>
              <a:rPr lang="pl-PL" sz="800" dirty="0"/>
              <a:t>                &lt;a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btn</a:t>
            </a:r>
            <a:r>
              <a:rPr lang="pl-PL" sz="800" dirty="0"/>
              <a:t> </a:t>
            </a:r>
            <a:r>
              <a:rPr lang="pl-PL" sz="800" dirty="0" err="1"/>
              <a:t>btn-secondary</a:t>
            </a:r>
            <a:r>
              <a:rPr lang="pl-PL" sz="800" dirty="0"/>
              <a:t> </a:t>
            </a:r>
            <a:r>
              <a:rPr lang="pl-PL" sz="800" dirty="0" err="1"/>
              <a:t>btn-lg</a:t>
            </a:r>
            <a:r>
              <a:rPr lang="pl-PL" sz="800" dirty="0"/>
              <a:t> d-md-</a:t>
            </a:r>
            <a:r>
              <a:rPr lang="pl-PL" sz="800" dirty="0" err="1"/>
              <a:t>inline</a:t>
            </a:r>
            <a:r>
              <a:rPr lang="pl-PL" sz="800" dirty="0"/>
              <a:t> col-md-3 m-3" </a:t>
            </a:r>
            <a:r>
              <a:rPr lang="pl-PL" sz="800" dirty="0" err="1"/>
              <a:t>href</a:t>
            </a:r>
            <a:r>
              <a:rPr lang="pl-PL" sz="800" dirty="0"/>
              <a:t>="registration.html"</a:t>
            </a:r>
          </a:p>
          <a:p>
            <a:r>
              <a:rPr lang="pl-PL" sz="800" dirty="0"/>
              <a:t>                    role="</a:t>
            </a:r>
            <a:r>
              <a:rPr lang="pl-PL" sz="800" dirty="0" err="1"/>
              <a:t>button</a:t>
            </a:r>
            <a:r>
              <a:rPr lang="pl-PL" sz="800" dirty="0"/>
              <a:t>"&gt;Rejestracja&lt;/a&gt;</a:t>
            </a:r>
          </a:p>
          <a:p>
            <a:r>
              <a:rPr lang="pl-PL" sz="800" dirty="0"/>
              <a:t/>
            </a:r>
            <a:br>
              <a:rPr lang="pl-PL" sz="800" dirty="0"/>
            </a:br>
            <a:r>
              <a:rPr lang="pl-PL" sz="800" dirty="0"/>
              <a:t>                &lt;a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btn</a:t>
            </a:r>
            <a:r>
              <a:rPr lang="pl-PL" sz="800" dirty="0"/>
              <a:t> </a:t>
            </a:r>
            <a:r>
              <a:rPr lang="pl-PL" sz="800" dirty="0" err="1"/>
              <a:t>btn-success</a:t>
            </a:r>
            <a:r>
              <a:rPr lang="pl-PL" sz="800" dirty="0"/>
              <a:t> </a:t>
            </a:r>
            <a:r>
              <a:rPr lang="pl-PL" sz="800" dirty="0" err="1"/>
              <a:t>btn-lg</a:t>
            </a:r>
            <a:r>
              <a:rPr lang="pl-PL" sz="800" dirty="0"/>
              <a:t> d-md-</a:t>
            </a:r>
            <a:r>
              <a:rPr lang="pl-PL" sz="800" dirty="0" err="1"/>
              <a:t>inline</a:t>
            </a:r>
            <a:r>
              <a:rPr lang="pl-PL" sz="800" dirty="0"/>
              <a:t> col-md-3 m-3" </a:t>
            </a:r>
            <a:r>
              <a:rPr lang="pl-PL" sz="800" dirty="0" err="1"/>
              <a:t>href</a:t>
            </a:r>
            <a:r>
              <a:rPr lang="pl-PL" sz="800" dirty="0"/>
              <a:t>="login.html" role="</a:t>
            </a:r>
            <a:r>
              <a:rPr lang="pl-PL" sz="800" dirty="0" err="1"/>
              <a:t>button</a:t>
            </a:r>
            <a:r>
              <a:rPr lang="pl-PL" sz="800" dirty="0"/>
              <a:t>"&gt;Logowanie&lt;/a&gt;</a:t>
            </a:r>
          </a:p>
          <a:p>
            <a:r>
              <a:rPr lang="pl-PL" sz="800" dirty="0"/>
              <a:t>            &lt;/div&gt;</a:t>
            </a:r>
          </a:p>
          <a:p>
            <a:r>
              <a:rPr lang="pl-PL" sz="800" dirty="0"/>
              <a:t>        &lt;/</a:t>
            </a:r>
            <a:r>
              <a:rPr lang="pl-PL" sz="800" dirty="0" err="1"/>
              <a:t>article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&lt;</a:t>
            </a:r>
            <a:r>
              <a:rPr lang="pl-PL" sz="800" dirty="0" err="1"/>
              <a:t>blockquote</a:t>
            </a:r>
            <a:r>
              <a:rPr lang="pl-PL" sz="800" dirty="0"/>
              <a:t>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blockquote</a:t>
            </a:r>
            <a:r>
              <a:rPr lang="pl-PL" sz="800" dirty="0"/>
              <a:t> </a:t>
            </a:r>
            <a:r>
              <a:rPr lang="pl-PL" sz="800" dirty="0" err="1"/>
              <a:t>bg-danger</a:t>
            </a:r>
            <a:r>
              <a:rPr lang="pl-PL" sz="800" dirty="0"/>
              <a:t> </a:t>
            </a:r>
            <a:r>
              <a:rPr lang="pl-PL" sz="800" dirty="0" err="1"/>
              <a:t>text-white</a:t>
            </a:r>
            <a:r>
              <a:rPr lang="pl-PL" sz="800" dirty="0"/>
              <a:t> </a:t>
            </a:r>
            <a:r>
              <a:rPr lang="pl-PL" sz="800" dirty="0" err="1"/>
              <a:t>text-right</a:t>
            </a:r>
            <a:r>
              <a:rPr lang="pl-PL" sz="800" dirty="0"/>
              <a:t> p-2 mt-5"&gt;</a:t>
            </a:r>
          </a:p>
          <a:p>
            <a:r>
              <a:rPr lang="pl-PL" sz="800" dirty="0"/>
              <a:t>            &lt;p </a:t>
            </a:r>
            <a:r>
              <a:rPr lang="pl-PL" sz="800" dirty="0" err="1"/>
              <a:t>class</a:t>
            </a:r>
            <a:r>
              <a:rPr lang="pl-PL" sz="800" dirty="0"/>
              <a:t>="mb-0"&gt;</a:t>
            </a:r>
          </a:p>
          <a:p>
            <a:r>
              <a:rPr lang="pl-PL" sz="800" dirty="0"/>
              <a:t>                Po więcej informacji zapraszam do korespondencji &lt;</a:t>
            </a:r>
            <a:r>
              <a:rPr lang="pl-PL" sz="800" dirty="0" err="1"/>
              <a:t>svg</a:t>
            </a:r>
            <a:r>
              <a:rPr lang="pl-PL" sz="800" dirty="0"/>
              <a:t> </a:t>
            </a:r>
            <a:r>
              <a:rPr lang="pl-PL" sz="800" dirty="0" err="1"/>
              <a:t>xmlns</a:t>
            </a:r>
            <a:r>
              <a:rPr lang="pl-PL" sz="800" dirty="0"/>
              <a:t>="http://www.w3.org/2000/svg" </a:t>
            </a:r>
            <a:r>
              <a:rPr lang="pl-PL" sz="800" dirty="0" err="1"/>
              <a:t>width</a:t>
            </a:r>
            <a:r>
              <a:rPr lang="pl-PL" sz="800" dirty="0"/>
              <a:t>="25"</a:t>
            </a:r>
          </a:p>
          <a:p>
            <a:r>
              <a:rPr lang="pl-PL" sz="800" dirty="0"/>
              <a:t>                    </a:t>
            </a:r>
            <a:r>
              <a:rPr lang="pl-PL" sz="800" dirty="0" err="1"/>
              <a:t>height</a:t>
            </a:r>
            <a:r>
              <a:rPr lang="pl-PL" sz="800" dirty="0"/>
              <a:t>="25" </a:t>
            </a:r>
            <a:r>
              <a:rPr lang="pl-PL" sz="800" dirty="0" err="1"/>
              <a:t>fill</a:t>
            </a:r>
            <a:r>
              <a:rPr lang="pl-PL" sz="800" dirty="0"/>
              <a:t>="</a:t>
            </a:r>
            <a:r>
              <a:rPr lang="pl-PL" sz="800" dirty="0" err="1"/>
              <a:t>currentColor</a:t>
            </a:r>
            <a:r>
              <a:rPr lang="pl-PL" sz="800" dirty="0"/>
              <a:t>"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bi</a:t>
            </a:r>
            <a:r>
              <a:rPr lang="pl-PL" sz="800" dirty="0"/>
              <a:t> </a:t>
            </a:r>
            <a:r>
              <a:rPr lang="pl-PL" sz="800" dirty="0" err="1"/>
              <a:t>bi-envelope-fill</a:t>
            </a:r>
            <a:r>
              <a:rPr lang="pl-PL" sz="800" dirty="0"/>
              <a:t>" </a:t>
            </a:r>
            <a:r>
              <a:rPr lang="pl-PL" sz="800" dirty="0" err="1"/>
              <a:t>viewBox</a:t>
            </a:r>
            <a:r>
              <a:rPr lang="pl-PL" sz="800" dirty="0"/>
              <a:t>="0 0 16 16"&gt;</a:t>
            </a:r>
          </a:p>
          <a:p>
            <a:r>
              <a:rPr lang="pl-PL" sz="800" dirty="0"/>
              <a:t>                    &lt;</a:t>
            </a:r>
            <a:r>
              <a:rPr lang="pl-PL" sz="800" dirty="0" err="1"/>
              <a:t>path</a:t>
            </a:r>
            <a:endParaRPr lang="pl-PL" sz="800" dirty="0"/>
          </a:p>
          <a:p>
            <a:r>
              <a:rPr lang="pl-PL" sz="800" dirty="0"/>
              <a:t>                        d="M.05 3.555A2 2 0 0 1 2 2h12a2 2 0 0 1 1.95 1.555L8 8.414.05 3.555ZM0 4.697v7.104l5.803-3.558L0 4.697ZM6.761 8.83l-6.57 4.027A2 2 0 0 0 2 14h12a2 2 0 0 0 1.808-1.144l-6.57-4.027L8 9.586l-1.239-.757Zm3.436-.586L16 11.801V4.697l-5.803 3.546Z" /&gt;</a:t>
            </a:r>
          </a:p>
          <a:p>
            <a:r>
              <a:rPr lang="pl-PL" sz="800" dirty="0"/>
              <a:t>                &lt;/</a:t>
            </a:r>
            <a:r>
              <a:rPr lang="pl-PL" sz="800" dirty="0" err="1"/>
              <a:t>svg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    &lt;/p&gt;</a:t>
            </a:r>
          </a:p>
          <a:p>
            <a:r>
              <a:rPr lang="pl-PL" sz="800" dirty="0"/>
              <a:t>            &lt;</a:t>
            </a:r>
            <a:r>
              <a:rPr lang="pl-PL" sz="800" dirty="0" err="1"/>
              <a:t>footer</a:t>
            </a:r>
            <a:r>
              <a:rPr lang="pl-PL" sz="800" dirty="0"/>
              <a:t> </a:t>
            </a:r>
            <a:r>
              <a:rPr lang="pl-PL" sz="800" dirty="0" err="1"/>
              <a:t>class</a:t>
            </a:r>
            <a:r>
              <a:rPr lang="pl-PL" sz="800" dirty="0"/>
              <a:t>="</a:t>
            </a:r>
            <a:r>
              <a:rPr lang="pl-PL" sz="800" dirty="0" err="1"/>
              <a:t>blockquote-footer</a:t>
            </a:r>
            <a:r>
              <a:rPr lang="pl-PL" sz="800" dirty="0"/>
              <a:t> </a:t>
            </a:r>
            <a:r>
              <a:rPr lang="pl-PL" sz="800" dirty="0" err="1"/>
              <a:t>text-white</a:t>
            </a:r>
            <a:r>
              <a:rPr lang="pl-PL" sz="800" dirty="0"/>
              <a:t>"&gt;surowiec.straz@gmail.com&lt;/</a:t>
            </a:r>
            <a:r>
              <a:rPr lang="pl-PL" sz="800" dirty="0" err="1"/>
              <a:t>footer</a:t>
            </a:r>
            <a:r>
              <a:rPr lang="pl-PL" sz="800" dirty="0"/>
              <a:t>&gt;</a:t>
            </a:r>
          </a:p>
          <a:p>
            <a:r>
              <a:rPr lang="pl-PL" sz="800" dirty="0"/>
              <a:t>        &lt;/</a:t>
            </a:r>
            <a:r>
              <a:rPr lang="pl-PL" sz="800" dirty="0" err="1"/>
              <a:t>blockquote</a:t>
            </a:r>
            <a:r>
              <a:rPr lang="pl-PL" sz="800" dirty="0"/>
              <a:t>&gt;</a:t>
            </a:r>
          </a:p>
          <a:p>
            <a:r>
              <a:rPr lang="pl-PL" sz="800" dirty="0"/>
              <a:t/>
            </a:r>
            <a:br>
              <a:rPr lang="pl-PL" sz="800" dirty="0"/>
            </a:br>
            <a:r>
              <a:rPr lang="pl-PL" sz="800" dirty="0"/>
              <a:t/>
            </a:r>
            <a:br>
              <a:rPr lang="pl-PL" sz="800" dirty="0"/>
            </a:br>
            <a:r>
              <a:rPr lang="pl-PL" sz="800" dirty="0"/>
              <a:t>    &lt;/div&gt;</a:t>
            </a:r>
          </a:p>
          <a:p>
            <a:r>
              <a:rPr lang="pl-PL" sz="800" dirty="0"/>
              <a:t/>
            </a:r>
            <a:br>
              <a:rPr lang="pl-PL" sz="800" dirty="0"/>
            </a:br>
            <a:r>
              <a:rPr lang="pl-PL" sz="800" dirty="0"/>
              <a:t>    &lt;</a:t>
            </a:r>
            <a:r>
              <a:rPr lang="pl-PL" sz="800" dirty="0" err="1"/>
              <a:t>script</a:t>
            </a:r>
            <a:r>
              <a:rPr lang="pl-PL" sz="800" dirty="0"/>
              <a:t> </a:t>
            </a:r>
            <a:r>
              <a:rPr lang="pl-PL" sz="800" dirty="0" err="1"/>
              <a:t>src</a:t>
            </a:r>
            <a:r>
              <a:rPr lang="pl-PL" sz="800" dirty="0"/>
              <a:t>="https://code.jquery.com/jquery-3.5.1.slim.min.js"</a:t>
            </a:r>
          </a:p>
          <a:p>
            <a:r>
              <a:rPr lang="pl-PL" sz="800" dirty="0"/>
              <a:t>        </a:t>
            </a:r>
            <a:r>
              <a:rPr lang="pl-PL" sz="800" dirty="0" err="1"/>
              <a:t>integrity</a:t>
            </a:r>
            <a:r>
              <a:rPr lang="pl-PL" sz="800" dirty="0"/>
              <a:t>="sha384-DfXdz2htPH0lsSSs5nCTpuj/zy4C+OGpamoFVy38MVBnE+IbbVYUew+OrCXaRkfj"</a:t>
            </a:r>
          </a:p>
          <a:p>
            <a:r>
              <a:rPr lang="pl-PL" sz="800" dirty="0"/>
              <a:t>        </a:t>
            </a:r>
            <a:r>
              <a:rPr lang="pl-PL" sz="800" dirty="0" err="1"/>
              <a:t>crossorigin</a:t>
            </a:r>
            <a:r>
              <a:rPr lang="pl-PL" sz="800" dirty="0"/>
              <a:t>="</a:t>
            </a:r>
            <a:r>
              <a:rPr lang="pl-PL" sz="800" dirty="0" err="1"/>
              <a:t>anonymous</a:t>
            </a:r>
            <a:r>
              <a:rPr lang="pl-PL" sz="800" dirty="0"/>
              <a:t>"&gt;&lt;/</a:t>
            </a:r>
            <a:r>
              <a:rPr lang="pl-PL" sz="800" dirty="0" err="1"/>
              <a:t>script</a:t>
            </a:r>
            <a:r>
              <a:rPr lang="pl-PL" sz="800" dirty="0"/>
              <a:t>&gt;</a:t>
            </a:r>
          </a:p>
          <a:p>
            <a:r>
              <a:rPr lang="pl-PL" sz="800" dirty="0"/>
              <a:t>    &lt;</a:t>
            </a:r>
            <a:r>
              <a:rPr lang="pl-PL" sz="800" dirty="0" err="1"/>
              <a:t>script</a:t>
            </a:r>
            <a:r>
              <a:rPr lang="pl-PL" sz="800" dirty="0"/>
              <a:t> </a:t>
            </a:r>
            <a:r>
              <a:rPr lang="pl-PL" sz="800" dirty="0" err="1"/>
              <a:t>src</a:t>
            </a:r>
            <a:r>
              <a:rPr lang="pl-PL" sz="800" dirty="0"/>
              <a:t>="https://cdn.jsdelivr.net/npm/popper.js@1.16.1/dist/umd/popper.min.js"</a:t>
            </a:r>
          </a:p>
          <a:p>
            <a:r>
              <a:rPr lang="pl-PL" sz="800" dirty="0"/>
              <a:t>        </a:t>
            </a:r>
            <a:r>
              <a:rPr lang="pl-PL" sz="800" dirty="0" err="1"/>
              <a:t>integrity</a:t>
            </a:r>
            <a:r>
              <a:rPr lang="pl-PL" sz="800" dirty="0"/>
              <a:t>="sha384-9/reFTGAW83EW2RDu2S0VKaIzap3H66lZH81PoYlFhbGU+6BZp6G7niu735Sk7lN"</a:t>
            </a:r>
          </a:p>
          <a:p>
            <a:r>
              <a:rPr lang="pl-PL" sz="800" dirty="0"/>
              <a:t>        </a:t>
            </a:r>
            <a:r>
              <a:rPr lang="pl-PL" sz="800" dirty="0" err="1"/>
              <a:t>crossorigin</a:t>
            </a:r>
            <a:r>
              <a:rPr lang="pl-PL" sz="800" dirty="0"/>
              <a:t>="</a:t>
            </a:r>
            <a:r>
              <a:rPr lang="pl-PL" sz="800" dirty="0" err="1"/>
              <a:t>anonymous</a:t>
            </a:r>
            <a:r>
              <a:rPr lang="pl-PL" sz="800" dirty="0"/>
              <a:t>"&gt;&lt;/</a:t>
            </a:r>
            <a:r>
              <a:rPr lang="pl-PL" sz="800" dirty="0" err="1"/>
              <a:t>script</a:t>
            </a:r>
            <a:r>
              <a:rPr lang="pl-PL" sz="800" dirty="0"/>
              <a:t>&gt;</a:t>
            </a:r>
          </a:p>
          <a:p>
            <a:r>
              <a:rPr lang="pl-PL" sz="800" dirty="0"/>
              <a:t>    &lt;</a:t>
            </a:r>
            <a:r>
              <a:rPr lang="pl-PL" sz="800" dirty="0" err="1"/>
              <a:t>script</a:t>
            </a:r>
            <a:r>
              <a:rPr lang="pl-PL" sz="800" dirty="0"/>
              <a:t> </a:t>
            </a:r>
            <a:r>
              <a:rPr lang="pl-PL" sz="800" dirty="0" err="1"/>
              <a:t>src</a:t>
            </a:r>
            <a:r>
              <a:rPr lang="pl-PL" sz="800" dirty="0"/>
              <a:t>="https://cdn.jsdelivr.net/npm/bootstrap@4.5.3/dist/js/bootstrap.min.js"</a:t>
            </a:r>
          </a:p>
          <a:p>
            <a:r>
              <a:rPr lang="pl-PL" sz="800" dirty="0"/>
              <a:t>        </a:t>
            </a:r>
            <a:r>
              <a:rPr lang="pl-PL" sz="800" dirty="0" err="1"/>
              <a:t>integrity</a:t>
            </a:r>
            <a:r>
              <a:rPr lang="pl-PL" sz="800" dirty="0"/>
              <a:t>="sha384-w1Q4orYjBQndcko6MimVbzY0tgp4pWB4lZ7lr30WKz0vr/aWKhXdBNmNb5D92v7s"</a:t>
            </a:r>
          </a:p>
          <a:p>
            <a:r>
              <a:rPr lang="pl-PL" sz="800" dirty="0"/>
              <a:t>        </a:t>
            </a:r>
            <a:r>
              <a:rPr lang="pl-PL" sz="800" dirty="0" err="1"/>
              <a:t>crossorigin</a:t>
            </a:r>
            <a:r>
              <a:rPr lang="pl-PL" sz="800" dirty="0"/>
              <a:t>="</a:t>
            </a:r>
            <a:r>
              <a:rPr lang="pl-PL" sz="800" dirty="0" err="1"/>
              <a:t>anonymous</a:t>
            </a:r>
            <a:r>
              <a:rPr lang="pl-PL" sz="800" dirty="0"/>
              <a:t>"&gt;&lt;/</a:t>
            </a:r>
            <a:r>
              <a:rPr lang="pl-PL" sz="800" dirty="0" err="1"/>
              <a:t>script</a:t>
            </a:r>
            <a:r>
              <a:rPr lang="pl-PL" sz="800" dirty="0"/>
              <a:t>&gt;</a:t>
            </a:r>
          </a:p>
          <a:p>
            <a:r>
              <a:rPr lang="pl-PL" sz="800" dirty="0"/>
              <a:t>&lt;/body&gt;</a:t>
            </a:r>
          </a:p>
          <a:p>
            <a:r>
              <a:rPr lang="pl-PL" sz="800" dirty="0"/>
              <a:t/>
            </a:r>
            <a:br>
              <a:rPr lang="pl-PL" sz="800" dirty="0"/>
            </a:br>
            <a:r>
              <a:rPr lang="pl-PL" sz="800" dirty="0"/>
              <a:t>&lt;/</a:t>
            </a:r>
            <a:r>
              <a:rPr lang="pl-PL" sz="800" dirty="0" err="1"/>
              <a:t>html</a:t>
            </a:r>
            <a:r>
              <a:rPr lang="pl-PL" sz="800" dirty="0"/>
              <a:t>&gt;</a:t>
            </a:r>
          </a:p>
          <a:p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9743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652635" cy="497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08489" cy="513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4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156</TotalTime>
  <Words>131</Words>
  <Application>Microsoft Office PowerPoint</Application>
  <PresentationFormat>Pokaz na ekranie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Techniczny</vt:lpstr>
      <vt:lpstr>Temat Pracy:</vt:lpstr>
      <vt:lpstr>Promotor</vt:lpstr>
      <vt:lpstr>Problem do rozwiązania:</vt:lpstr>
      <vt:lpstr>Cel pracy</vt:lpstr>
      <vt:lpstr>Zakres pracy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Wspomaganie zarządzania Operacyjnego w szczególności Zmiany Służbowej  w jednostkach ratowniczo-gaśniczych PSP,  z wykorzystaniem aplikacji mobilnej.</dc:title>
  <dc:creator>Krystian Surowiec</dc:creator>
  <cp:lastModifiedBy>Krystian Surowiec</cp:lastModifiedBy>
  <cp:revision>11</cp:revision>
  <dcterms:created xsi:type="dcterms:W3CDTF">2022-11-18T10:59:21Z</dcterms:created>
  <dcterms:modified xsi:type="dcterms:W3CDTF">2022-12-08T22:06:22Z</dcterms:modified>
</cp:coreProperties>
</file>