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8" r:id="rId5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06B"/>
    <a:srgbClr val="063475"/>
    <a:srgbClr val="283583"/>
    <a:srgbClr val="133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9D3D6-3C14-4AD5-8623-069F0622F9A6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8D3D8-28F9-4EF2-836D-64CA4A416525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obrazu slajdu 7">
            <a:extLst>
              <a:ext uri="{FF2B5EF4-FFF2-40B4-BE49-F238E27FC236}">
                <a16:creationId xmlns:a16="http://schemas.microsoft.com/office/drawing/2014/main" id="{E4FC7BD1-D3B3-470F-A322-737431CB0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9" name="Symbol zastępczy nagłówka 8">
            <a:extLst>
              <a:ext uri="{FF2B5EF4-FFF2-40B4-BE49-F238E27FC236}">
                <a16:creationId xmlns:a16="http://schemas.microsoft.com/office/drawing/2014/main" id="{A451E5E4-CCFA-4F85-8E78-687044EF02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91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BE1C3E49-8716-4ACD-ADBB-52C36D1015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10" name="Podtytuł 2">
            <a:extLst>
              <a:ext uri="{FF2B5EF4-FFF2-40B4-BE49-F238E27FC236}">
                <a16:creationId xmlns:a16="http://schemas.microsoft.com/office/drawing/2014/main" id="{22DB21C0-1DFB-499D-8412-6A5AFA8BC49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135811" y="4680340"/>
            <a:ext cx="3844834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9E906B"/>
                </a:solidFill>
                <a:latin typeface="Arial 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Podtytuł</a:t>
            </a:r>
          </a:p>
        </p:txBody>
      </p:sp>
      <p:sp>
        <p:nvSpPr>
          <p:cNvPr id="12" name="Symbol zastępczy daty 4">
            <a:extLst>
              <a:ext uri="{FF2B5EF4-FFF2-40B4-BE49-F238E27FC236}">
                <a16:creationId xmlns:a16="http://schemas.microsoft.com/office/drawing/2014/main" id="{562EFB3E-95B4-4A61-9EA9-4841600256C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102743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133370"/>
                </a:solidFill>
                <a:latin typeface="Arial "/>
              </a:defRPr>
            </a:lvl1pPr>
          </a:lstStyle>
          <a:p>
            <a:fld id="{EACB44EB-1CDF-4F62-A8D5-38531DF14ADF}" type="datetimeFigureOut">
              <a:rPr lang="pl-PL" smtClean="0"/>
              <a:pPr/>
              <a:t>07.01.2025</a:t>
            </a:fld>
            <a:endParaRPr lang="pl-PL" dirty="0"/>
          </a:p>
        </p:txBody>
      </p:sp>
      <p:sp>
        <p:nvSpPr>
          <p:cNvPr id="13" name="Symbol zastępczy stopki 5">
            <a:extLst>
              <a:ext uri="{FF2B5EF4-FFF2-40B4-BE49-F238E27FC236}">
                <a16:creationId xmlns:a16="http://schemas.microsoft.com/office/drawing/2014/main" id="{00DFC3FB-063B-4CD9-9FF5-1E8449AEBB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492875"/>
            <a:ext cx="3371491" cy="365125"/>
          </a:xfrm>
          <a:prstGeom prst="rect">
            <a:avLst/>
          </a:prstGeom>
        </p:spPr>
        <p:txBody>
          <a:bodyPr/>
          <a:lstStyle>
            <a:lvl1pPr>
              <a:defRPr lang="pl-PL" sz="1200" kern="1200" dirty="0">
                <a:solidFill>
                  <a:srgbClr val="133370"/>
                </a:solidFill>
                <a:latin typeface="Arial "/>
                <a:ea typeface="+mn-ea"/>
                <a:cs typeface="+mn-cs"/>
              </a:defRPr>
            </a:lvl1pPr>
          </a:lstStyle>
          <a:p>
            <a:endParaRPr lang="pl-PL" dirty="0"/>
          </a:p>
        </p:txBody>
      </p:sp>
      <p:sp>
        <p:nvSpPr>
          <p:cNvPr id="14" name="Symbol zastępczy numeru slajdu 6">
            <a:extLst>
              <a:ext uri="{FF2B5EF4-FFF2-40B4-BE49-F238E27FC236}">
                <a16:creationId xmlns:a16="http://schemas.microsoft.com/office/drawing/2014/main" id="{DD79366A-D7E3-40B6-9E20-B832CC47D5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602748" y="6492875"/>
            <a:ext cx="1049546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63475"/>
                </a:solidFill>
                <a:latin typeface="Arial "/>
              </a:defRPr>
            </a:lvl1pPr>
          </a:lstStyle>
          <a:p>
            <a:fld id="{9FBC0FE5-0ECF-4584-9118-C95DEDE9050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B358D05D-0B79-1C32-59B5-709ED234D9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571" y="2235625"/>
            <a:ext cx="6515100" cy="2386750"/>
          </a:xfrm>
        </p:spPr>
        <p:txBody>
          <a:bodyPr>
            <a:normAutofit/>
          </a:bodyPr>
          <a:lstStyle>
            <a:lvl1pPr>
              <a:defRPr sz="6000">
                <a:latin typeface="Arial Black" panose="020B0A04020102020204" pitchFamily="34" charset="0"/>
              </a:defRPr>
            </a:lvl1pPr>
          </a:lstStyle>
          <a:p>
            <a:r>
              <a:rPr lang="pl-PL" dirty="0">
                <a:solidFill>
                  <a:srgbClr val="9E906B"/>
                </a:solidFill>
              </a:rPr>
              <a:t>Tytuł prezentacji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B28C26-1387-8CAA-CC5C-FCB7E7CB49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32" y="165581"/>
            <a:ext cx="5844286" cy="10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6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FBD2AC-28B4-4871-8711-88D1DFCF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7372" y="6356350"/>
            <a:ext cx="2743200" cy="365125"/>
          </a:xfrm>
        </p:spPr>
        <p:txBody>
          <a:bodyPr/>
          <a:lstStyle/>
          <a:p>
            <a:fld id="{F8AAEBC5-1952-4CD9-8A72-692CA0856836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63278-834F-4710-B4A6-3E039B17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8D27F2-E510-465F-AEB0-0C0DD709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2707-3B25-43D8-BE81-2839AC78E5AC}" type="slidenum">
              <a:rPr lang="pl-PL" smtClean="0"/>
              <a:t>‹#›</a:t>
            </a:fld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CC63F11-440D-4A9A-9946-71C6EF0AE3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5820" cy="685800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997B359-8492-4582-9901-5C5F02EBD9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23" y="350512"/>
            <a:ext cx="1443486" cy="402358"/>
          </a:xfrm>
          <a:prstGeom prst="rect">
            <a:avLst/>
          </a:prstGeom>
        </p:spPr>
      </p:pic>
      <p:sp>
        <p:nvSpPr>
          <p:cNvPr id="15" name="Symbol zastępczy zawartości 14">
            <a:extLst>
              <a:ext uri="{FF2B5EF4-FFF2-40B4-BE49-F238E27FC236}">
                <a16:creationId xmlns:a16="http://schemas.microsoft.com/office/drawing/2014/main" id="{7023001A-F6B7-4CF5-9340-5FCCF47346D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26138" y="1863724"/>
            <a:ext cx="5840292" cy="4079875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r>
              <a:rPr lang="pl-PL" dirty="0"/>
              <a:t>foto</a:t>
            </a:r>
          </a:p>
        </p:txBody>
      </p:sp>
      <p:sp>
        <p:nvSpPr>
          <p:cNvPr id="20" name="Tytuł 19">
            <a:extLst>
              <a:ext uri="{FF2B5EF4-FFF2-40B4-BE49-F238E27FC236}">
                <a16:creationId xmlns:a16="http://schemas.microsoft.com/office/drawing/2014/main" id="{A462536E-53C1-47F2-835A-235950F37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7445" y="1727200"/>
            <a:ext cx="3821370" cy="1325563"/>
          </a:xfr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pl-PL" sz="4400" dirty="0">
                <a:solidFill>
                  <a:srgbClr val="9E906B"/>
                </a:solidFill>
              </a:rPr>
              <a:t>Tytuł </a:t>
            </a:r>
            <a:br>
              <a:rPr lang="pl-PL" sz="4400" dirty="0">
                <a:solidFill>
                  <a:srgbClr val="9E906B"/>
                </a:solidFill>
              </a:rPr>
            </a:br>
            <a:r>
              <a:rPr lang="pl-PL" sz="4400" dirty="0">
                <a:solidFill>
                  <a:srgbClr val="9E906B"/>
                </a:solidFill>
              </a:rPr>
              <a:t>rozdziału</a:t>
            </a:r>
          </a:p>
        </p:txBody>
      </p:sp>
      <p:sp>
        <p:nvSpPr>
          <p:cNvPr id="23" name="Symbol zastępczy zawartości 22">
            <a:extLst>
              <a:ext uri="{FF2B5EF4-FFF2-40B4-BE49-F238E27FC236}">
                <a16:creationId xmlns:a16="http://schemas.microsoft.com/office/drawing/2014/main" id="{1E0FAB16-09D5-4021-A2A6-EA285B804F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47763" y="3544888"/>
            <a:ext cx="3916362" cy="2398712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>
                <a:solidFill>
                  <a:srgbClr val="063475"/>
                </a:solidFill>
              </a:defRPr>
            </a:lvl1pPr>
            <a:lvl2pPr marL="457200" indent="0" algn="l">
              <a:buFontTx/>
              <a:buNone/>
              <a:defRPr sz="1400">
                <a:solidFill>
                  <a:srgbClr val="063475"/>
                </a:solidFill>
              </a:defRPr>
            </a:lvl2pPr>
            <a:lvl3pPr marL="914400" indent="0" algn="l">
              <a:buFontTx/>
              <a:buNone/>
              <a:defRPr sz="1400">
                <a:solidFill>
                  <a:srgbClr val="063475"/>
                </a:solidFill>
              </a:defRPr>
            </a:lvl3pPr>
            <a:lvl4pPr marL="1371600" indent="0" algn="l">
              <a:buFontTx/>
              <a:buNone/>
              <a:defRPr sz="1400">
                <a:solidFill>
                  <a:srgbClr val="063475"/>
                </a:solidFill>
              </a:defRPr>
            </a:lvl4pPr>
            <a:lvl5pPr marL="1828800" indent="0" algn="l">
              <a:buFontTx/>
              <a:buNone/>
              <a:defRPr sz="1400">
                <a:solidFill>
                  <a:srgbClr val="063475"/>
                </a:solidFill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42CD7A-F713-8695-99AC-6356A44A8C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45" y="257854"/>
            <a:ext cx="3358137" cy="58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7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FBD2AC-28B4-4871-8711-88D1DFCF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7372" y="6356350"/>
            <a:ext cx="2743200" cy="365125"/>
          </a:xfrm>
        </p:spPr>
        <p:txBody>
          <a:bodyPr/>
          <a:lstStyle/>
          <a:p>
            <a:fld id="{F8AAEBC5-1952-4CD9-8A72-692CA0856836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63278-834F-4710-B4A6-3E039B17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8D27F2-E510-465F-AEB0-0C0DD709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2707-3B25-43D8-BE81-2839AC78E5AC}" type="slidenum">
              <a:rPr lang="pl-PL" smtClean="0"/>
              <a:t>‹#›</a:t>
            </a:fld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CC63F11-440D-4A9A-9946-71C6EF0AE3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5820" cy="685800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997B359-8492-4582-9901-5C5F02EBD9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23" y="350512"/>
            <a:ext cx="1443486" cy="402358"/>
          </a:xfrm>
          <a:prstGeom prst="rect">
            <a:avLst/>
          </a:prstGeom>
        </p:spPr>
      </p:pic>
      <p:sp>
        <p:nvSpPr>
          <p:cNvPr id="15" name="Symbol zastępczy zawartości 14">
            <a:extLst>
              <a:ext uri="{FF2B5EF4-FFF2-40B4-BE49-F238E27FC236}">
                <a16:creationId xmlns:a16="http://schemas.microsoft.com/office/drawing/2014/main" id="{7023001A-F6B7-4CF5-9340-5FCCF47346D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26138" y="1863725"/>
            <a:ext cx="2743200" cy="187960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r>
              <a:rPr lang="pl-PL" dirty="0"/>
              <a:t>foto</a:t>
            </a:r>
          </a:p>
        </p:txBody>
      </p:sp>
      <p:sp>
        <p:nvSpPr>
          <p:cNvPr id="17" name="Symbol zastępczy zawartości 16">
            <a:extLst>
              <a:ext uri="{FF2B5EF4-FFF2-40B4-BE49-F238E27FC236}">
                <a16:creationId xmlns:a16="http://schemas.microsoft.com/office/drawing/2014/main" id="{15610890-A161-4F35-89EA-76C7F297B5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970963" y="1863725"/>
            <a:ext cx="2743200" cy="1879600"/>
          </a:xfrm>
        </p:spPr>
        <p:txBody>
          <a:bodyPr/>
          <a:lstStyle>
            <a:lvl1pPr marL="0" indent="0">
              <a:buNone/>
              <a:defRPr/>
            </a:lvl1pPr>
            <a:lvl4pPr marL="1371600" indent="0">
              <a:buNone/>
              <a:defRPr/>
            </a:lvl4pPr>
          </a:lstStyle>
          <a:p>
            <a:pPr lvl="3"/>
            <a:r>
              <a:rPr lang="pl-PL" dirty="0"/>
              <a:t>foto</a:t>
            </a:r>
          </a:p>
        </p:txBody>
      </p:sp>
      <p:sp>
        <p:nvSpPr>
          <p:cNvPr id="18" name="Symbol zastępczy zawartości 14">
            <a:extLst>
              <a:ext uri="{FF2B5EF4-FFF2-40B4-BE49-F238E27FC236}">
                <a16:creationId xmlns:a16="http://schemas.microsoft.com/office/drawing/2014/main" id="{6D325FDF-9EDF-4CD2-A5C6-5308062753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26138" y="3970338"/>
            <a:ext cx="2743200" cy="187960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marL="13716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foto</a:t>
            </a:r>
          </a:p>
          <a:p>
            <a:pPr lvl="3"/>
            <a:endParaRPr lang="pl-PL" dirty="0"/>
          </a:p>
        </p:txBody>
      </p:sp>
      <p:sp>
        <p:nvSpPr>
          <p:cNvPr id="19" name="Symbol zastępczy zawartości 16">
            <a:extLst>
              <a:ext uri="{FF2B5EF4-FFF2-40B4-BE49-F238E27FC236}">
                <a16:creationId xmlns:a16="http://schemas.microsoft.com/office/drawing/2014/main" id="{70449F24-9160-45B9-8B7B-ED3A13FDC7C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970963" y="3970338"/>
            <a:ext cx="2743200" cy="18796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/>
              <a:t>foto</a:t>
            </a:r>
          </a:p>
          <a:p>
            <a:pPr lvl="0"/>
            <a:endParaRPr lang="pl-PL" dirty="0"/>
          </a:p>
        </p:txBody>
      </p:sp>
      <p:sp>
        <p:nvSpPr>
          <p:cNvPr id="20" name="Tytuł 19">
            <a:extLst>
              <a:ext uri="{FF2B5EF4-FFF2-40B4-BE49-F238E27FC236}">
                <a16:creationId xmlns:a16="http://schemas.microsoft.com/office/drawing/2014/main" id="{A462536E-53C1-47F2-835A-235950F37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7445" y="1727200"/>
            <a:ext cx="3821370" cy="1325563"/>
          </a:xfr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pl-PL" sz="4400" dirty="0">
                <a:solidFill>
                  <a:srgbClr val="9E906B"/>
                </a:solidFill>
              </a:rPr>
              <a:t>Tytuł </a:t>
            </a:r>
            <a:br>
              <a:rPr lang="pl-PL" sz="4400" dirty="0">
                <a:solidFill>
                  <a:srgbClr val="9E906B"/>
                </a:solidFill>
              </a:rPr>
            </a:br>
            <a:r>
              <a:rPr lang="pl-PL" sz="4400" dirty="0">
                <a:solidFill>
                  <a:srgbClr val="9E906B"/>
                </a:solidFill>
              </a:rPr>
              <a:t>rozdziału</a:t>
            </a:r>
          </a:p>
        </p:txBody>
      </p:sp>
      <p:sp>
        <p:nvSpPr>
          <p:cNvPr id="23" name="Symbol zastępczy zawartości 22">
            <a:extLst>
              <a:ext uri="{FF2B5EF4-FFF2-40B4-BE49-F238E27FC236}">
                <a16:creationId xmlns:a16="http://schemas.microsoft.com/office/drawing/2014/main" id="{1E0FAB16-09D5-4021-A2A6-EA285B804F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47763" y="3544888"/>
            <a:ext cx="3916362" cy="2398712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>
                <a:solidFill>
                  <a:srgbClr val="063475"/>
                </a:solidFill>
              </a:defRPr>
            </a:lvl1pPr>
            <a:lvl2pPr marL="457200" indent="0" algn="l">
              <a:buFontTx/>
              <a:buNone/>
              <a:defRPr sz="1400">
                <a:solidFill>
                  <a:srgbClr val="063475"/>
                </a:solidFill>
              </a:defRPr>
            </a:lvl2pPr>
            <a:lvl3pPr marL="914400" indent="0" algn="l">
              <a:buFontTx/>
              <a:buNone/>
              <a:defRPr sz="1400">
                <a:solidFill>
                  <a:srgbClr val="063475"/>
                </a:solidFill>
              </a:defRPr>
            </a:lvl3pPr>
            <a:lvl4pPr marL="1371600" indent="0" algn="l">
              <a:buFontTx/>
              <a:buNone/>
              <a:defRPr sz="1400">
                <a:solidFill>
                  <a:srgbClr val="063475"/>
                </a:solidFill>
              </a:defRPr>
            </a:lvl4pPr>
            <a:lvl5pPr marL="1828800" indent="0" algn="l">
              <a:buFontTx/>
              <a:buNone/>
              <a:defRPr sz="1400">
                <a:solidFill>
                  <a:srgbClr val="063475"/>
                </a:solidFill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C1498DE-F7CD-8E91-4FEB-145DA0AFA0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45" y="257854"/>
            <a:ext cx="3358137" cy="58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80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FBD2AC-28B4-4871-8711-88D1DFCF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7372" y="6356350"/>
            <a:ext cx="2743200" cy="365125"/>
          </a:xfrm>
        </p:spPr>
        <p:txBody>
          <a:bodyPr/>
          <a:lstStyle/>
          <a:p>
            <a:fld id="{F8AAEBC5-1952-4CD9-8A72-692CA0856836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63278-834F-4710-B4A6-3E039B17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8D27F2-E510-465F-AEB0-0C0DD709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2707-3B25-43D8-BE81-2839AC78E5AC}" type="slidenum">
              <a:rPr lang="pl-PL" smtClean="0"/>
              <a:t>‹#›</a:t>
            </a:fld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CC63F11-440D-4A9A-9946-71C6EF0AE3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5820" cy="685800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997B359-8492-4582-9901-5C5F02EBD9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23" y="350512"/>
            <a:ext cx="1443486" cy="402358"/>
          </a:xfrm>
          <a:prstGeom prst="rect">
            <a:avLst/>
          </a:prstGeom>
        </p:spPr>
      </p:pic>
      <p:sp>
        <p:nvSpPr>
          <p:cNvPr id="15" name="Symbol zastępczy zawartości 14">
            <a:extLst>
              <a:ext uri="{FF2B5EF4-FFF2-40B4-BE49-F238E27FC236}">
                <a16:creationId xmlns:a16="http://schemas.microsoft.com/office/drawing/2014/main" id="{7023001A-F6B7-4CF5-9340-5FCCF47346D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04823" y="1820593"/>
            <a:ext cx="2426898" cy="1923272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r>
              <a:rPr lang="pl-PL" dirty="0"/>
              <a:t>foto</a:t>
            </a:r>
          </a:p>
        </p:txBody>
      </p:sp>
      <p:sp>
        <p:nvSpPr>
          <p:cNvPr id="13" name="Symbol zastępczy zawartości 14">
            <a:extLst>
              <a:ext uri="{FF2B5EF4-FFF2-40B4-BE49-F238E27FC236}">
                <a16:creationId xmlns:a16="http://schemas.microsoft.com/office/drawing/2014/main" id="{53F04971-0E7D-4656-B95A-B1A6C20A7A2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912320" y="1820593"/>
            <a:ext cx="2426898" cy="1923272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r>
              <a:rPr lang="pl-PL" dirty="0"/>
              <a:t>foto</a:t>
            </a:r>
          </a:p>
        </p:txBody>
      </p:sp>
      <p:sp>
        <p:nvSpPr>
          <p:cNvPr id="14" name="Symbol zastępczy zawartości 14">
            <a:extLst>
              <a:ext uri="{FF2B5EF4-FFF2-40B4-BE49-F238E27FC236}">
                <a16:creationId xmlns:a16="http://schemas.microsoft.com/office/drawing/2014/main" id="{BC84600F-1483-443B-A123-71A8FB0F3C6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619817" y="1820593"/>
            <a:ext cx="2426898" cy="1923272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r>
              <a:rPr lang="pl-PL" dirty="0"/>
              <a:t>foto</a:t>
            </a:r>
          </a:p>
        </p:txBody>
      </p:sp>
      <p:sp>
        <p:nvSpPr>
          <p:cNvPr id="16" name="Symbol zastępczy zawartości 14">
            <a:extLst>
              <a:ext uri="{FF2B5EF4-FFF2-40B4-BE49-F238E27FC236}">
                <a16:creationId xmlns:a16="http://schemas.microsoft.com/office/drawing/2014/main" id="{9798C5A8-C30A-4964-81DA-E9C4D18DC7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327314" y="1820593"/>
            <a:ext cx="2426898" cy="1923272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r>
              <a:rPr lang="pl-PL" dirty="0"/>
              <a:t>foto</a:t>
            </a:r>
          </a:p>
        </p:txBody>
      </p:sp>
      <p:sp>
        <p:nvSpPr>
          <p:cNvPr id="17" name="Symbol zastępczy zawartości 14">
            <a:extLst>
              <a:ext uri="{FF2B5EF4-FFF2-40B4-BE49-F238E27FC236}">
                <a16:creationId xmlns:a16="http://schemas.microsoft.com/office/drawing/2014/main" id="{CDE92303-D6A6-45F5-8E9A-8C65647C5E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228761" y="3974322"/>
            <a:ext cx="2426898" cy="1923272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r>
              <a:rPr lang="pl-PL" dirty="0"/>
              <a:t>foto</a:t>
            </a:r>
          </a:p>
        </p:txBody>
      </p:sp>
      <p:sp>
        <p:nvSpPr>
          <p:cNvPr id="18" name="Symbol zastępczy zawartości 14">
            <a:extLst>
              <a:ext uri="{FF2B5EF4-FFF2-40B4-BE49-F238E27FC236}">
                <a16:creationId xmlns:a16="http://schemas.microsoft.com/office/drawing/2014/main" id="{C36682D3-DDDA-43E3-9B60-BCB816BCA3B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12320" y="3974322"/>
            <a:ext cx="2426898" cy="1923272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r>
              <a:rPr lang="pl-PL" dirty="0"/>
              <a:t>foto</a:t>
            </a:r>
          </a:p>
        </p:txBody>
      </p:sp>
      <p:sp>
        <p:nvSpPr>
          <p:cNvPr id="19" name="Symbol zastępczy zawartości 14">
            <a:extLst>
              <a:ext uri="{FF2B5EF4-FFF2-40B4-BE49-F238E27FC236}">
                <a16:creationId xmlns:a16="http://schemas.microsoft.com/office/drawing/2014/main" id="{4CCF88BD-D8AC-444A-8B36-36C1B4EEFB9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19817" y="3974322"/>
            <a:ext cx="2426898" cy="1923272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r>
              <a:rPr lang="pl-PL" dirty="0"/>
              <a:t>foto</a:t>
            </a:r>
          </a:p>
        </p:txBody>
      </p:sp>
      <p:sp>
        <p:nvSpPr>
          <p:cNvPr id="21" name="Symbol zastępczy zawartości 14">
            <a:extLst>
              <a:ext uri="{FF2B5EF4-FFF2-40B4-BE49-F238E27FC236}">
                <a16:creationId xmlns:a16="http://schemas.microsoft.com/office/drawing/2014/main" id="{0B50C899-9DED-4A46-A144-0E50240161D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327314" y="3974322"/>
            <a:ext cx="2426898" cy="1923272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r>
              <a:rPr lang="pl-PL" dirty="0"/>
              <a:t>foto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06F01DE-D7B7-99E9-C1FA-0FA8A63695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45" y="257854"/>
            <a:ext cx="3358137" cy="58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02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67507E2-2B1D-F39E-6D0D-020F0167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A26FA4D-DAF2-74BD-2518-11A2CAD7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0822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EB3ACB1-B156-4E8A-B997-69F8A88D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AECA37C-0252-4727-85E7-89FE6D2C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D200E2-CE8D-4BEB-99F3-8C011C7A2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AEBC5-1952-4CD9-8A72-692CA0856836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49CD21-2D41-4B0D-8595-3773E4D43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7CB674-EDE8-47E5-901C-951723095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2707-3B25-43D8-BE81-2839AC78E5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75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9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2135F9E3-42AC-4514-895F-844EC9DB18B0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4">
            <a:extLst>
              <a:ext uri="{FF2B5EF4-FFF2-40B4-BE49-F238E27FC236}">
                <a16:creationId xmlns:a16="http://schemas.microsoft.com/office/drawing/2014/main" id="{BA96D6CF-629B-4B02-40B5-97D13E23A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571" y="2235625"/>
            <a:ext cx="6515100" cy="2386750"/>
          </a:xfrm>
        </p:spPr>
        <p:txBody>
          <a:bodyPr>
            <a:normAutofit/>
          </a:bodyPr>
          <a:lstStyle>
            <a:lvl1pPr>
              <a:defRPr sz="6000">
                <a:latin typeface="Arial Black" panose="020B0A04020102020204" pitchFamily="34" charset="0"/>
              </a:defRPr>
            </a:lvl1pPr>
          </a:lstStyle>
          <a:p>
            <a:r>
              <a:rPr lang="pl-PL" dirty="0">
                <a:solidFill>
                  <a:srgbClr val="9E906B"/>
                </a:solidFill>
              </a:rPr>
              <a:t>Tytuł prezentacji</a:t>
            </a:r>
          </a:p>
        </p:txBody>
      </p:sp>
    </p:spTree>
    <p:extLst>
      <p:ext uri="{BB962C8B-B14F-4D97-AF65-F5344CB8AC3E}">
        <p14:creationId xmlns:p14="http://schemas.microsoft.com/office/powerpoint/2010/main" val="88940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171B47B0-0FC0-4E2D-809E-B3A1B8A504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3AEA82A-20D6-4CC6-B6D2-4FF9CEED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>
              <a:solidFill>
                <a:srgbClr val="9E906B"/>
              </a:solidFill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C819CA2-FAC6-49AB-8E80-9434968C2A3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112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AB1870A-8144-43C3-BCF3-EA1D41F8E6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AC95CA-FA16-495B-9C6D-C5BD00E6041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8DCF4B8-94CE-4680-A352-67750F3618C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66E0CA2-DF7C-4249-801E-6EF70AB8A5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FF5F2AAE-A5A2-40E6-B369-34B04CA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>
              <a:solidFill>
                <a:srgbClr val="9E906B"/>
              </a:solidFill>
            </a:endParaRP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66EBD9C0-9AC9-42E6-8A83-42780D0014B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81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216CE0F4-62F3-48F2-86DB-B0F542972B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DF555F4B-1574-4B0A-8E37-8F8835C1588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57E6E52E-3B16-40B2-AAA7-1A859FC90FD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C67EFE60-82CB-4189-B662-6194F1CB5BB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BE882CAC-DFA7-4A07-8155-09D30088913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9575F4AF-E1BD-4F8A-8AB1-BF12A935142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Symbol zastępczy zawartości 13">
            <a:extLst>
              <a:ext uri="{FF2B5EF4-FFF2-40B4-BE49-F238E27FC236}">
                <a16:creationId xmlns:a16="http://schemas.microsoft.com/office/drawing/2014/main" id="{2452B2F5-B2C1-4B8A-8611-E0CD66D3B33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Symbol zastępczy zawartości 14">
            <a:extLst>
              <a:ext uri="{FF2B5EF4-FFF2-40B4-BE49-F238E27FC236}">
                <a16:creationId xmlns:a16="http://schemas.microsoft.com/office/drawing/2014/main" id="{86AB6C6C-03A0-4E73-A38A-95111266B909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84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35C88BF4-B61E-4604-ADD7-147FDD7CFA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18BDDAB5-F4D7-4255-A2DC-FEC1FCCE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>
              <a:solidFill>
                <a:srgbClr val="9E906B"/>
              </a:solidFill>
            </a:endParaRPr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583F0ED5-521C-4056-88F1-3E79B1025CD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428283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zablon prezentacji 2.pptx" id="{D6E045F8-1151-4620-8CA3-2839E5D7A11C}" vid="{799DB30D-6604-4569-9F27-EADB649B385C}"/>
    </a:ext>
  </a:extLst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zablon prezentacji 2.pptx" id="{D6E045F8-1151-4620-8CA3-2839E5D7A11C}" vid="{D3C3E57C-3DE3-473B-9B56-44A5B5C28912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afc2a0b-df7e-4148-8bc4-58571c5051dc">
      <Terms xmlns="http://schemas.microsoft.com/office/infopath/2007/PartnerControls"/>
    </lcf76f155ced4ddcb4097134ff3c332f>
    <TaxCatchAll xmlns="a1dfc4bb-26f5-417c-bb9f-d9d81677141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D78748F8E90B34A91C35CBB64F82757" ma:contentTypeVersion="15" ma:contentTypeDescription="Utwórz nowy dokument." ma:contentTypeScope="" ma:versionID="bf8b6cb2150bfc6672008ba2226e637f">
  <xsd:schema xmlns:xsd="http://www.w3.org/2001/XMLSchema" xmlns:xs="http://www.w3.org/2001/XMLSchema" xmlns:p="http://schemas.microsoft.com/office/2006/metadata/properties" xmlns:ns2="6afc2a0b-df7e-4148-8bc4-58571c5051dc" xmlns:ns3="a1dfc4bb-26f5-417c-bb9f-d9d81677141b" targetNamespace="http://schemas.microsoft.com/office/2006/metadata/properties" ma:root="true" ma:fieldsID="13d6694f996bcc9ae0b5bfe122eacf59" ns2:_="" ns3:_="">
    <xsd:import namespace="6afc2a0b-df7e-4148-8bc4-58571c5051dc"/>
    <xsd:import namespace="a1dfc4bb-26f5-417c-bb9f-d9d8167714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c2a0b-df7e-4148-8bc4-58571c5051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Tagi obrazów" ma:readOnly="false" ma:fieldId="{5cf76f15-5ced-4ddc-b409-7134ff3c332f}" ma:taxonomyMulti="true" ma:sspId="9bb90faf-bddd-4aef-9177-4ae8916796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fc4bb-26f5-417c-bb9f-d9d8167714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8da42295-09cf-4af3-a09b-2a672dcbd2a6}" ma:internalName="TaxCatchAll" ma:showField="CatchAllData" ma:web="a1dfc4bb-26f5-417c-bb9f-d9d8167714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43152-FFFB-4732-9FE7-7F52021E99E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6afc2a0b-df7e-4148-8bc4-58571c5051dc"/>
    <ds:schemaRef ds:uri="http://purl.org/dc/elements/1.1/"/>
    <ds:schemaRef ds:uri="a1dfc4bb-26f5-417c-bb9f-d9d81677141b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0B14A4-1E58-49D3-BA4F-9E22077CD1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fc2a0b-df7e-4148-8bc4-58571c5051dc"/>
    <ds:schemaRef ds:uri="a1dfc4bb-26f5-417c-bb9f-d9d8167714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76E546-62E8-494C-8E84-B7901EC09B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Motyw pakietu Office</vt:lpstr>
      <vt:lpstr>Projekt niestandardowy</vt:lpstr>
      <vt:lpstr>Tytuł prezentacji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Anna Chmura</dc:creator>
  <cp:lastModifiedBy>Daniel Grzonka</cp:lastModifiedBy>
  <cp:revision>21</cp:revision>
  <dcterms:created xsi:type="dcterms:W3CDTF">2024-08-27T13:59:31Z</dcterms:created>
  <dcterms:modified xsi:type="dcterms:W3CDTF">2025-01-07T21:59:02Z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0x0101004D78748F8E90B34A91C35CBB64F82757</vt:lpwstr>
  </property>
  <property fmtid="{D5CDD505-2E9C-101B-9397-08002B2CF9AE}" pid="3" name="MediaServiceImageTags">
    <vt:lpwstr/>
  </property>
</Properties>
</file>