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2296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68" userDrawn="1">
          <p15:clr>
            <a:srgbClr val="A4A3A4"/>
          </p15:clr>
        </p15:guide>
        <p15:guide id="2" orient="horz" pos="5184" userDrawn="1">
          <p15:clr>
            <a:srgbClr val="A4A3A4"/>
          </p15:clr>
        </p15:guide>
        <p15:guide id="3" orient="horz" pos="66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725" autoAdjust="0"/>
    <p:restoredTop sz="94660"/>
  </p:normalViewPr>
  <p:slideViewPr>
    <p:cSldViewPr snapToGrid="0">
      <p:cViewPr>
        <p:scale>
          <a:sx n="66" d="100"/>
          <a:sy n="66" d="100"/>
        </p:scale>
        <p:origin x="1884" y="32"/>
      </p:cViewPr>
      <p:guideLst>
        <p:guide pos="168"/>
        <p:guide orient="horz" pos="5184"/>
        <p:guide orient="horz" pos="66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5EC21E-B2AD-4EFB-82B1-D4D5717A5BB4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04A8D4A7-6AA6-47F9-9C9D-94D1381C0211}">
      <dgm:prSet phldrT="[Tekst]" phldr="1" custT="1"/>
      <dgm:spPr/>
      <dgm:t>
        <a:bodyPr/>
        <a:lstStyle/>
        <a:p>
          <a:endParaRPr lang="pl-PL" sz="500" dirty="0"/>
        </a:p>
      </dgm:t>
    </dgm:pt>
    <dgm:pt modelId="{9192EB1A-8BBA-462F-90E8-8098B1EC9E80}" type="sibTrans" cxnId="{E855AC82-56E8-47A7-8FCD-344C4EFF77FD}">
      <dgm:prSet/>
      <dgm:spPr>
        <a:blipFill rotWithShape="1"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pl-PL"/>
        </a:p>
      </dgm:t>
    </dgm:pt>
    <dgm:pt modelId="{6D1EF63E-2344-42FA-8C70-66F3A4166491}" type="parTrans" cxnId="{E855AC82-56E8-47A7-8FCD-344C4EFF77FD}">
      <dgm:prSet/>
      <dgm:spPr/>
      <dgm:t>
        <a:bodyPr/>
        <a:lstStyle/>
        <a:p>
          <a:endParaRPr lang="pl-PL"/>
        </a:p>
      </dgm:t>
    </dgm:pt>
    <dgm:pt modelId="{B7FF65F8-F885-438F-B358-57996FDC454B}" type="pres">
      <dgm:prSet presAssocID="{6B5EC21E-B2AD-4EFB-82B1-D4D5717A5BB4}" presName="Name0" presStyleCnt="0">
        <dgm:presLayoutVars>
          <dgm:chMax val="7"/>
          <dgm:chPref val="7"/>
          <dgm:dir/>
        </dgm:presLayoutVars>
      </dgm:prSet>
      <dgm:spPr/>
    </dgm:pt>
    <dgm:pt modelId="{66F77062-56D0-42D0-B314-C46339525970}" type="pres">
      <dgm:prSet presAssocID="{6B5EC21E-B2AD-4EFB-82B1-D4D5717A5BB4}" presName="Name1" presStyleCnt="0"/>
      <dgm:spPr/>
    </dgm:pt>
    <dgm:pt modelId="{14A2322D-E269-487E-A39B-A1D811098203}" type="pres">
      <dgm:prSet presAssocID="{9192EB1A-8BBA-462F-90E8-8098B1EC9E80}" presName="picture_1" presStyleCnt="0"/>
      <dgm:spPr/>
    </dgm:pt>
    <dgm:pt modelId="{D8D1CE16-50E2-4D1B-977A-56467CEF45D4}" type="pres">
      <dgm:prSet presAssocID="{9192EB1A-8BBA-462F-90E8-8098B1EC9E80}" presName="pictureRepeatNode" presStyleLbl="alignImgPlace1" presStyleIdx="0" presStyleCnt="1" custScaleX="200000" custScaleY="206099" custLinFactNeighborX="-23959" custLinFactNeighborY="-5502"/>
      <dgm:spPr/>
    </dgm:pt>
    <dgm:pt modelId="{3FAEF08A-F795-43AB-9E6B-77C132F2B130}" type="pres">
      <dgm:prSet presAssocID="{04A8D4A7-6AA6-47F9-9C9D-94D1381C0211}" presName="text_1" presStyleLbl="node1" presStyleIdx="0" presStyleCnt="0" custLinFactX="-100000" custLinFactY="142705" custLinFactNeighborX="-108882" custLinFactNeighborY="200000">
        <dgm:presLayoutVars>
          <dgm:bulletEnabled val="1"/>
        </dgm:presLayoutVars>
      </dgm:prSet>
      <dgm:spPr/>
    </dgm:pt>
  </dgm:ptLst>
  <dgm:cxnLst>
    <dgm:cxn modelId="{9653390D-A75C-49D3-8CDD-39EC22AE2588}" type="presOf" srcId="{9192EB1A-8BBA-462F-90E8-8098B1EC9E80}" destId="{D8D1CE16-50E2-4D1B-977A-56467CEF45D4}" srcOrd="0" destOrd="0" presId="urn:microsoft.com/office/officeart/2008/layout/CircularPictureCallout"/>
    <dgm:cxn modelId="{F276C766-FA00-4CEF-AB5C-8B8478E67965}" type="presOf" srcId="{04A8D4A7-6AA6-47F9-9C9D-94D1381C0211}" destId="{3FAEF08A-F795-43AB-9E6B-77C132F2B130}" srcOrd="0" destOrd="0" presId="urn:microsoft.com/office/officeart/2008/layout/CircularPictureCallout"/>
    <dgm:cxn modelId="{CAB42B6D-AC9C-4303-B227-47D388CDFC1C}" type="presOf" srcId="{6B5EC21E-B2AD-4EFB-82B1-D4D5717A5BB4}" destId="{B7FF65F8-F885-438F-B358-57996FDC454B}" srcOrd="0" destOrd="0" presId="urn:microsoft.com/office/officeart/2008/layout/CircularPictureCallout"/>
    <dgm:cxn modelId="{E855AC82-56E8-47A7-8FCD-344C4EFF77FD}" srcId="{6B5EC21E-B2AD-4EFB-82B1-D4D5717A5BB4}" destId="{04A8D4A7-6AA6-47F9-9C9D-94D1381C0211}" srcOrd="0" destOrd="0" parTransId="{6D1EF63E-2344-42FA-8C70-66F3A4166491}" sibTransId="{9192EB1A-8BBA-462F-90E8-8098B1EC9E80}"/>
    <dgm:cxn modelId="{361C9250-2C5B-445C-90B4-F7D16D9EBE43}" type="presParOf" srcId="{B7FF65F8-F885-438F-B358-57996FDC454B}" destId="{66F77062-56D0-42D0-B314-C46339525970}" srcOrd="0" destOrd="0" presId="urn:microsoft.com/office/officeart/2008/layout/CircularPictureCallout"/>
    <dgm:cxn modelId="{4AC586D7-FFCD-42C3-898C-52A4B29A59D7}" type="presParOf" srcId="{66F77062-56D0-42D0-B314-C46339525970}" destId="{14A2322D-E269-487E-A39B-A1D811098203}" srcOrd="0" destOrd="0" presId="urn:microsoft.com/office/officeart/2008/layout/CircularPictureCallout"/>
    <dgm:cxn modelId="{64616CEE-123F-4288-8AA7-EA3DA93BC7A4}" type="presParOf" srcId="{14A2322D-E269-487E-A39B-A1D811098203}" destId="{D8D1CE16-50E2-4D1B-977A-56467CEF45D4}" srcOrd="0" destOrd="0" presId="urn:microsoft.com/office/officeart/2008/layout/CircularPictureCallout"/>
    <dgm:cxn modelId="{701D0CEB-12FC-49B0-A8B1-F2A357B32913}" type="presParOf" srcId="{66F77062-56D0-42D0-B314-C46339525970}" destId="{3FAEF08A-F795-43AB-9E6B-77C132F2B130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1CE16-50E2-4D1B-977A-56467CEF45D4}">
      <dsp:nvSpPr>
        <dsp:cNvPr id="0" name=""/>
        <dsp:cNvSpPr/>
      </dsp:nvSpPr>
      <dsp:spPr>
        <a:xfrm>
          <a:off x="0" y="79"/>
          <a:ext cx="1784325" cy="1838737"/>
        </a:xfrm>
        <a:prstGeom prst="ellipse">
          <a:avLst/>
        </a:prstGeom>
        <a:blipFill rotWithShape="1"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AEF08A-F795-43AB-9E6B-77C132F2B130}">
      <dsp:nvSpPr>
        <dsp:cNvPr id="0" name=""/>
        <dsp:cNvSpPr/>
      </dsp:nvSpPr>
      <dsp:spPr>
        <a:xfrm>
          <a:off x="0" y="1642657"/>
          <a:ext cx="570984" cy="29441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 dirty="0"/>
        </a:p>
      </dsp:txBody>
      <dsp:txXfrm>
        <a:off x="0" y="1642657"/>
        <a:ext cx="570984" cy="294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2693671"/>
            <a:ext cx="6995160" cy="573024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8644891"/>
            <a:ext cx="6172200" cy="3973829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AC6D-9AED-470F-8333-9E9C67D0ED3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50D7-67A0-4A0D-B8BA-005B1DD4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5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AC6D-9AED-470F-8333-9E9C67D0ED3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50D7-67A0-4A0D-B8BA-005B1DD4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876300"/>
            <a:ext cx="1774508" cy="1394841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876300"/>
            <a:ext cx="5220653" cy="13948411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AC6D-9AED-470F-8333-9E9C67D0ED3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50D7-67A0-4A0D-B8BA-005B1DD4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0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AC6D-9AED-470F-8333-9E9C67D0ED3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50D7-67A0-4A0D-B8BA-005B1DD4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3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4103375"/>
            <a:ext cx="7098030" cy="6846569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11014715"/>
            <a:ext cx="7098030" cy="3600449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AC6D-9AED-470F-8333-9E9C67D0ED3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50D7-67A0-4A0D-B8BA-005B1DD4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1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4381500"/>
            <a:ext cx="3497580" cy="1044321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4381500"/>
            <a:ext cx="3497580" cy="1044321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AC6D-9AED-470F-8333-9E9C67D0ED3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50D7-67A0-4A0D-B8BA-005B1DD4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9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876304"/>
            <a:ext cx="7098030" cy="318135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4034791"/>
            <a:ext cx="3481506" cy="1977389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6012180"/>
            <a:ext cx="3481506" cy="884301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4034791"/>
            <a:ext cx="3498652" cy="1977389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6012180"/>
            <a:ext cx="3498652" cy="884301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AC6D-9AED-470F-8333-9E9C67D0ED3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50D7-67A0-4A0D-B8BA-005B1DD4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2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AC6D-9AED-470F-8333-9E9C67D0ED3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50D7-67A0-4A0D-B8BA-005B1DD4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2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AC6D-9AED-470F-8333-9E9C67D0ED3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50D7-67A0-4A0D-B8BA-005B1DD4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0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1097280"/>
            <a:ext cx="2654260" cy="38404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2369824"/>
            <a:ext cx="4166235" cy="11696700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4937760"/>
            <a:ext cx="2654260" cy="9147811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AC6D-9AED-470F-8333-9E9C67D0ED3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50D7-67A0-4A0D-B8BA-005B1DD4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8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1097280"/>
            <a:ext cx="2654260" cy="38404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2369824"/>
            <a:ext cx="4166235" cy="11696700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4937760"/>
            <a:ext cx="2654260" cy="9147811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AC6D-9AED-470F-8333-9E9C67D0ED3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50D7-67A0-4A0D-B8BA-005B1DD4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6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876304"/>
            <a:ext cx="709803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4381500"/>
            <a:ext cx="709803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15255244"/>
            <a:ext cx="185166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DAC6D-9AED-470F-8333-9E9C67D0ED3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15255244"/>
            <a:ext cx="277749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15255244"/>
            <a:ext cx="185166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F50D7-67A0-4A0D-B8BA-005B1DD4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0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diagramDrawing" Target="../diagrams/drawing1.xml"/><Relationship Id="rId18" Type="http://schemas.openxmlformats.org/officeDocument/2006/relationships/image" Target="../media/image11.png"/><Relationship Id="rId3" Type="http://schemas.openxmlformats.org/officeDocument/2006/relationships/hyperlink" Target="https://www.google.pl/maps/place/Ludwika+Zamenhofa+13,+11-041+Olsztyn/@46.7269008,39.3413282,7259021m/data=!3m1!1e3!4m2!3m1!1s0x46e27eb52f0999ef:0xf4257d3b1d56c34b!6m1!1e1?hl=pl" TargetMode="External"/><Relationship Id="rId7" Type="http://schemas.openxmlformats.org/officeDocument/2006/relationships/image" Target="../media/image4.png"/><Relationship Id="rId12" Type="http://schemas.openxmlformats.org/officeDocument/2006/relationships/diagramColors" Target="../diagrams/colors1.xml"/><Relationship Id="rId17" Type="http://schemas.openxmlformats.org/officeDocument/2006/relationships/image" Target="../media/image10.png"/><Relationship Id="rId2" Type="http://schemas.openxmlformats.org/officeDocument/2006/relationships/image" Target="../media/image1.jpe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diagramQuickStyle" Target="../diagrams/quickStyle1.xml"/><Relationship Id="rId5" Type="http://schemas.openxmlformats.org/officeDocument/2006/relationships/hyperlink" Target="https://www.linkedin.com/pub/krystian-pi%C5%82at/50/11a/304" TargetMode="External"/><Relationship Id="rId15" Type="http://schemas.openxmlformats.org/officeDocument/2006/relationships/image" Target="../media/image8.png"/><Relationship Id="rId10" Type="http://schemas.openxmlformats.org/officeDocument/2006/relationships/diagramLayout" Target="../diagrams/layout1.xml"/><Relationship Id="rId4" Type="http://schemas.openxmlformats.org/officeDocument/2006/relationships/image" Target="../media/image2.png"/><Relationship Id="rId9" Type="http://schemas.openxmlformats.org/officeDocument/2006/relationships/diagramData" Target="../diagrams/data1.xm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oup 173">
            <a:extLst>
              <a:ext uri="{FF2B5EF4-FFF2-40B4-BE49-F238E27FC236}">
                <a16:creationId xmlns:a16="http://schemas.microsoft.com/office/drawing/2014/main" id="{C09268FA-9865-42F8-9B43-2F4A46AD80CD}"/>
              </a:ext>
            </a:extLst>
          </p:cNvPr>
          <p:cNvGrpSpPr/>
          <p:nvPr/>
        </p:nvGrpSpPr>
        <p:grpSpPr>
          <a:xfrm rot="5400000">
            <a:off x="5765365" y="13982971"/>
            <a:ext cx="1589358" cy="357441"/>
            <a:chOff x="4572000" y="5581831"/>
            <a:chExt cx="1218046" cy="216489"/>
          </a:xfrm>
          <a:solidFill>
            <a:schemeClr val="bg1">
              <a:lumMod val="85000"/>
            </a:schemeClr>
          </a:solidFill>
        </p:grpSpPr>
        <p:sp>
          <p:nvSpPr>
            <p:cNvPr id="191" name="Pentagon 174">
              <a:extLst>
                <a:ext uri="{FF2B5EF4-FFF2-40B4-BE49-F238E27FC236}">
                  <a16:creationId xmlns:a16="http://schemas.microsoft.com/office/drawing/2014/main" id="{90FA012D-44A8-46FA-B79B-139005D3A7B2}"/>
                </a:ext>
              </a:extLst>
            </p:cNvPr>
            <p:cNvSpPr/>
            <p:nvPr/>
          </p:nvSpPr>
          <p:spPr bwMode="auto">
            <a:xfrm>
              <a:off x="4692088" y="5581832"/>
              <a:ext cx="1097958" cy="216488"/>
            </a:xfrm>
            <a:prstGeom prst="homePlate">
              <a:avLst/>
            </a:prstGeom>
            <a:grp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Geneva" charset="0"/>
                <a:cs typeface="ヒラギノ角ゴ Pro W3" charset="0"/>
              </a:endParaRPr>
            </a:p>
          </p:txBody>
        </p:sp>
        <p:sp>
          <p:nvSpPr>
            <p:cNvPr id="192" name="Round Same Side Corner Rectangle 175">
              <a:extLst>
                <a:ext uri="{FF2B5EF4-FFF2-40B4-BE49-F238E27FC236}">
                  <a16:creationId xmlns:a16="http://schemas.microsoft.com/office/drawing/2014/main" id="{62B45850-24C2-4E7C-A083-3BDD07521453}"/>
                </a:ext>
              </a:extLst>
            </p:cNvPr>
            <p:cNvSpPr/>
            <p:nvPr/>
          </p:nvSpPr>
          <p:spPr bwMode="auto">
            <a:xfrm rot="16200000">
              <a:off x="4575017" y="5578814"/>
              <a:ext cx="216489" cy="22252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Geneva" charset="0"/>
                <a:cs typeface="ヒラギノ角ゴ Pro W3" charset="0"/>
              </a:endParaRPr>
            </a:p>
          </p:txBody>
        </p:sp>
      </p:grpSp>
      <p:grpSp>
        <p:nvGrpSpPr>
          <p:cNvPr id="97" name="Group 173">
            <a:extLst>
              <a:ext uri="{FF2B5EF4-FFF2-40B4-BE49-F238E27FC236}">
                <a16:creationId xmlns:a16="http://schemas.microsoft.com/office/drawing/2014/main" id="{AFD9AE88-D354-4B38-940E-4349FF10C138}"/>
              </a:ext>
            </a:extLst>
          </p:cNvPr>
          <p:cNvGrpSpPr/>
          <p:nvPr/>
        </p:nvGrpSpPr>
        <p:grpSpPr>
          <a:xfrm rot="5400000">
            <a:off x="5790150" y="12737096"/>
            <a:ext cx="1539791" cy="357441"/>
            <a:chOff x="4572000" y="5581831"/>
            <a:chExt cx="1218046" cy="216489"/>
          </a:xfrm>
          <a:solidFill>
            <a:schemeClr val="bg1">
              <a:lumMod val="75000"/>
            </a:schemeClr>
          </a:solidFill>
        </p:grpSpPr>
        <p:sp>
          <p:nvSpPr>
            <p:cNvPr id="98" name="Pentagon 174">
              <a:extLst>
                <a:ext uri="{FF2B5EF4-FFF2-40B4-BE49-F238E27FC236}">
                  <a16:creationId xmlns:a16="http://schemas.microsoft.com/office/drawing/2014/main" id="{2F6B0EEA-6F14-437E-850B-7DCB3F9150B9}"/>
                </a:ext>
              </a:extLst>
            </p:cNvPr>
            <p:cNvSpPr/>
            <p:nvPr/>
          </p:nvSpPr>
          <p:spPr bwMode="auto">
            <a:xfrm>
              <a:off x="4692088" y="5581832"/>
              <a:ext cx="1097958" cy="216488"/>
            </a:xfrm>
            <a:prstGeom prst="homePlate">
              <a:avLst/>
            </a:prstGeom>
            <a:grp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Geneva" charset="0"/>
                <a:cs typeface="ヒラギノ角ゴ Pro W3" charset="0"/>
              </a:endParaRPr>
            </a:p>
          </p:txBody>
        </p:sp>
        <p:sp>
          <p:nvSpPr>
            <p:cNvPr id="99" name="Round Same Side Corner Rectangle 175">
              <a:extLst>
                <a:ext uri="{FF2B5EF4-FFF2-40B4-BE49-F238E27FC236}">
                  <a16:creationId xmlns:a16="http://schemas.microsoft.com/office/drawing/2014/main" id="{014B168D-2126-4952-A929-8379ECFA28F2}"/>
                </a:ext>
              </a:extLst>
            </p:cNvPr>
            <p:cNvSpPr/>
            <p:nvPr/>
          </p:nvSpPr>
          <p:spPr bwMode="auto">
            <a:xfrm rot="16200000">
              <a:off x="4575017" y="5578814"/>
              <a:ext cx="216489" cy="22252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Geneva" charset="0"/>
                <a:cs typeface="ヒラギノ角ゴ Pro W3" charset="0"/>
              </a:endParaRPr>
            </a:p>
          </p:txBody>
        </p:sp>
      </p:grpSp>
      <p:grpSp>
        <p:nvGrpSpPr>
          <p:cNvPr id="93" name="Group 173">
            <a:extLst>
              <a:ext uri="{FF2B5EF4-FFF2-40B4-BE49-F238E27FC236}">
                <a16:creationId xmlns:a16="http://schemas.microsoft.com/office/drawing/2014/main" id="{6B44A10D-1C37-4FDB-B5D3-1B3D70F1C8FD}"/>
              </a:ext>
            </a:extLst>
          </p:cNvPr>
          <p:cNvGrpSpPr/>
          <p:nvPr/>
        </p:nvGrpSpPr>
        <p:grpSpPr>
          <a:xfrm rot="5400000">
            <a:off x="5794715" y="11492433"/>
            <a:ext cx="1536726" cy="356742"/>
            <a:chOff x="4572000" y="5581831"/>
            <a:chExt cx="1218046" cy="216489"/>
          </a:xfrm>
          <a:solidFill>
            <a:schemeClr val="bg1">
              <a:lumMod val="65000"/>
            </a:schemeClr>
          </a:solidFill>
        </p:grpSpPr>
        <p:sp>
          <p:nvSpPr>
            <p:cNvPr id="94" name="Pentagon 174">
              <a:extLst>
                <a:ext uri="{FF2B5EF4-FFF2-40B4-BE49-F238E27FC236}">
                  <a16:creationId xmlns:a16="http://schemas.microsoft.com/office/drawing/2014/main" id="{3BD80475-DF32-4764-AEBC-3DCFBA3CDD0B}"/>
                </a:ext>
              </a:extLst>
            </p:cNvPr>
            <p:cNvSpPr/>
            <p:nvPr/>
          </p:nvSpPr>
          <p:spPr bwMode="auto">
            <a:xfrm>
              <a:off x="4692088" y="5581832"/>
              <a:ext cx="1097958" cy="216488"/>
            </a:xfrm>
            <a:prstGeom prst="homePlate">
              <a:avLst/>
            </a:prstGeom>
            <a:grp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Geneva" charset="0"/>
                <a:cs typeface="ヒラギノ角ゴ Pro W3" charset="0"/>
              </a:endParaRPr>
            </a:p>
          </p:txBody>
        </p:sp>
        <p:sp>
          <p:nvSpPr>
            <p:cNvPr id="95" name="Round Same Side Corner Rectangle 175">
              <a:extLst>
                <a:ext uri="{FF2B5EF4-FFF2-40B4-BE49-F238E27FC236}">
                  <a16:creationId xmlns:a16="http://schemas.microsoft.com/office/drawing/2014/main" id="{5FD53982-314E-4BE8-8BE7-4AAC6E27CAD2}"/>
                </a:ext>
              </a:extLst>
            </p:cNvPr>
            <p:cNvSpPr/>
            <p:nvPr/>
          </p:nvSpPr>
          <p:spPr bwMode="auto">
            <a:xfrm rot="16200000">
              <a:off x="4575017" y="5578814"/>
              <a:ext cx="216489" cy="22252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Geneva" charset="0"/>
                <a:cs typeface="ヒラギノ角ゴ Pro W3" charset="0"/>
              </a:endParaRPr>
            </a:p>
          </p:txBody>
        </p:sp>
      </p:grpSp>
      <p:grpSp>
        <p:nvGrpSpPr>
          <p:cNvPr id="9" name="Group 173">
            <a:extLst>
              <a:ext uri="{FF2B5EF4-FFF2-40B4-BE49-F238E27FC236}">
                <a16:creationId xmlns:a16="http://schemas.microsoft.com/office/drawing/2014/main" id="{70488D01-84E3-4705-8BB8-E23414D6D325}"/>
              </a:ext>
            </a:extLst>
          </p:cNvPr>
          <p:cNvGrpSpPr/>
          <p:nvPr/>
        </p:nvGrpSpPr>
        <p:grpSpPr>
          <a:xfrm rot="5400000">
            <a:off x="5794034" y="10247602"/>
            <a:ext cx="1536726" cy="356742"/>
            <a:chOff x="4572000" y="5581831"/>
            <a:chExt cx="1218046" cy="216489"/>
          </a:xfrm>
          <a:solidFill>
            <a:schemeClr val="bg1">
              <a:lumMod val="50000"/>
            </a:schemeClr>
          </a:solidFill>
        </p:grpSpPr>
        <p:sp>
          <p:nvSpPr>
            <p:cNvPr id="10" name="Pentagon 174">
              <a:extLst>
                <a:ext uri="{FF2B5EF4-FFF2-40B4-BE49-F238E27FC236}">
                  <a16:creationId xmlns:a16="http://schemas.microsoft.com/office/drawing/2014/main" id="{C3BDA2CC-4E6B-4F68-B845-4FA2A79D11E3}"/>
                </a:ext>
              </a:extLst>
            </p:cNvPr>
            <p:cNvSpPr/>
            <p:nvPr/>
          </p:nvSpPr>
          <p:spPr bwMode="auto">
            <a:xfrm>
              <a:off x="4692088" y="5581832"/>
              <a:ext cx="1097958" cy="216488"/>
            </a:xfrm>
            <a:prstGeom prst="homePlate">
              <a:avLst/>
            </a:prstGeom>
            <a:grp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Geneva" charset="0"/>
                <a:cs typeface="ヒラギノ角ゴ Pro W3" charset="0"/>
              </a:endParaRPr>
            </a:p>
          </p:txBody>
        </p:sp>
        <p:sp>
          <p:nvSpPr>
            <p:cNvPr id="11" name="Round Same Side Corner Rectangle 175">
              <a:extLst>
                <a:ext uri="{FF2B5EF4-FFF2-40B4-BE49-F238E27FC236}">
                  <a16:creationId xmlns:a16="http://schemas.microsoft.com/office/drawing/2014/main" id="{7FD4A203-FE1B-4EA7-A512-EDDBD8E88A91}"/>
                </a:ext>
              </a:extLst>
            </p:cNvPr>
            <p:cNvSpPr/>
            <p:nvPr/>
          </p:nvSpPr>
          <p:spPr bwMode="auto">
            <a:xfrm rot="16200000">
              <a:off x="4575017" y="5578814"/>
              <a:ext cx="216489" cy="22252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Geneva" charset="0"/>
                <a:cs typeface="ヒラギノ角ゴ Pro W3" charset="0"/>
              </a:endParaRPr>
            </a:p>
          </p:txBody>
        </p:sp>
      </p:grpSp>
      <p:grpSp>
        <p:nvGrpSpPr>
          <p:cNvPr id="12" name="Group 173">
            <a:extLst>
              <a:ext uri="{FF2B5EF4-FFF2-40B4-BE49-F238E27FC236}">
                <a16:creationId xmlns:a16="http://schemas.microsoft.com/office/drawing/2014/main" id="{4E055F26-E84C-4531-BBC4-2D27786F9426}"/>
              </a:ext>
            </a:extLst>
          </p:cNvPr>
          <p:cNvGrpSpPr/>
          <p:nvPr/>
        </p:nvGrpSpPr>
        <p:grpSpPr>
          <a:xfrm rot="5400000">
            <a:off x="5793164" y="8999839"/>
            <a:ext cx="1540478" cy="356081"/>
            <a:chOff x="4572000" y="5581831"/>
            <a:chExt cx="1218045" cy="211929"/>
          </a:xfrm>
          <a:solidFill>
            <a:schemeClr val="bg2">
              <a:lumMod val="50000"/>
            </a:schemeClr>
          </a:solidFill>
        </p:grpSpPr>
        <p:sp>
          <p:nvSpPr>
            <p:cNvPr id="13" name="Pentagon 174">
              <a:extLst>
                <a:ext uri="{FF2B5EF4-FFF2-40B4-BE49-F238E27FC236}">
                  <a16:creationId xmlns:a16="http://schemas.microsoft.com/office/drawing/2014/main" id="{52D59F83-31D8-4DD1-B6B7-1CCF61FA888E}"/>
                </a:ext>
              </a:extLst>
            </p:cNvPr>
            <p:cNvSpPr/>
            <p:nvPr/>
          </p:nvSpPr>
          <p:spPr bwMode="auto">
            <a:xfrm>
              <a:off x="4692087" y="5581832"/>
              <a:ext cx="1097958" cy="211928"/>
            </a:xfrm>
            <a:prstGeom prst="homePlate">
              <a:avLst/>
            </a:prstGeom>
            <a:grp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Geneva" charset="0"/>
                <a:cs typeface="ヒラギノ角ゴ Pro W3" charset="0"/>
              </a:endParaRPr>
            </a:p>
          </p:txBody>
        </p:sp>
        <p:sp>
          <p:nvSpPr>
            <p:cNvPr id="14" name="Round Same Side Corner Rectangle 175">
              <a:extLst>
                <a:ext uri="{FF2B5EF4-FFF2-40B4-BE49-F238E27FC236}">
                  <a16:creationId xmlns:a16="http://schemas.microsoft.com/office/drawing/2014/main" id="{218DAF10-5516-48AC-8FA5-B16FAB94235C}"/>
                </a:ext>
              </a:extLst>
            </p:cNvPr>
            <p:cNvSpPr/>
            <p:nvPr/>
          </p:nvSpPr>
          <p:spPr bwMode="auto">
            <a:xfrm rot="16200000">
              <a:off x="4577297" y="5576534"/>
              <a:ext cx="211929" cy="22252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Geneva" charset="0"/>
                <a:cs typeface="ヒラギノ角ゴ Pro W3" charset="0"/>
              </a:endParaRPr>
            </a:p>
          </p:txBody>
        </p:sp>
      </p:grpSp>
      <p:grpSp>
        <p:nvGrpSpPr>
          <p:cNvPr id="15" name="Group 173">
            <a:extLst>
              <a:ext uri="{FF2B5EF4-FFF2-40B4-BE49-F238E27FC236}">
                <a16:creationId xmlns:a16="http://schemas.microsoft.com/office/drawing/2014/main" id="{DBA2E76A-4757-4D7C-91E6-88AF3015A490}"/>
              </a:ext>
            </a:extLst>
          </p:cNvPr>
          <p:cNvGrpSpPr/>
          <p:nvPr/>
        </p:nvGrpSpPr>
        <p:grpSpPr>
          <a:xfrm rot="5400000">
            <a:off x="5820164" y="7823358"/>
            <a:ext cx="1486480" cy="356083"/>
            <a:chOff x="4572000" y="5581831"/>
            <a:chExt cx="1218046" cy="21648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6" name="Pentagon 174">
              <a:extLst>
                <a:ext uri="{FF2B5EF4-FFF2-40B4-BE49-F238E27FC236}">
                  <a16:creationId xmlns:a16="http://schemas.microsoft.com/office/drawing/2014/main" id="{AB8AD3A0-9FB3-4311-9855-1C738A1AD07F}"/>
                </a:ext>
              </a:extLst>
            </p:cNvPr>
            <p:cNvSpPr/>
            <p:nvPr/>
          </p:nvSpPr>
          <p:spPr bwMode="auto">
            <a:xfrm>
              <a:off x="4692088" y="5581832"/>
              <a:ext cx="1097958" cy="216488"/>
            </a:xfrm>
            <a:prstGeom prst="homePlate">
              <a:avLst/>
            </a:prstGeom>
            <a:grp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Geneva" charset="0"/>
                <a:cs typeface="ヒラギノ角ゴ Pro W3" charset="0"/>
              </a:endParaRPr>
            </a:p>
          </p:txBody>
        </p:sp>
        <p:sp>
          <p:nvSpPr>
            <p:cNvPr id="17" name="Round Same Side Corner Rectangle 175">
              <a:extLst>
                <a:ext uri="{FF2B5EF4-FFF2-40B4-BE49-F238E27FC236}">
                  <a16:creationId xmlns:a16="http://schemas.microsoft.com/office/drawing/2014/main" id="{214C2FEB-681F-4A3C-9EB3-B598CE590CBB}"/>
                </a:ext>
              </a:extLst>
            </p:cNvPr>
            <p:cNvSpPr/>
            <p:nvPr/>
          </p:nvSpPr>
          <p:spPr bwMode="auto">
            <a:xfrm rot="16200000">
              <a:off x="4575017" y="5578814"/>
              <a:ext cx="216489" cy="22252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Geneva" charset="0"/>
                <a:cs typeface="ヒラギノ角ゴ Pro W3" charset="0"/>
              </a:endParaRPr>
            </a:p>
          </p:txBody>
        </p:sp>
      </p:grpSp>
      <p:grpSp>
        <p:nvGrpSpPr>
          <p:cNvPr id="18" name="Group 173">
            <a:extLst>
              <a:ext uri="{FF2B5EF4-FFF2-40B4-BE49-F238E27FC236}">
                <a16:creationId xmlns:a16="http://schemas.microsoft.com/office/drawing/2014/main" id="{E9C52B0A-D062-4129-9207-0E1642D75972}"/>
              </a:ext>
            </a:extLst>
          </p:cNvPr>
          <p:cNvGrpSpPr/>
          <p:nvPr/>
        </p:nvGrpSpPr>
        <p:grpSpPr>
          <a:xfrm rot="5400000">
            <a:off x="5734554" y="6550965"/>
            <a:ext cx="1658361" cy="356742"/>
            <a:chOff x="4572001" y="5581832"/>
            <a:chExt cx="1218045" cy="216488"/>
          </a:xfrm>
          <a:solidFill>
            <a:schemeClr val="bg2">
              <a:lumMod val="25000"/>
            </a:schemeClr>
          </a:solidFill>
        </p:grpSpPr>
        <p:sp>
          <p:nvSpPr>
            <p:cNvPr id="19" name="Pentagon 174">
              <a:extLst>
                <a:ext uri="{FF2B5EF4-FFF2-40B4-BE49-F238E27FC236}">
                  <a16:creationId xmlns:a16="http://schemas.microsoft.com/office/drawing/2014/main" id="{AE59DA06-7835-478C-95F1-A2791E5D5447}"/>
                </a:ext>
              </a:extLst>
            </p:cNvPr>
            <p:cNvSpPr/>
            <p:nvPr/>
          </p:nvSpPr>
          <p:spPr bwMode="auto">
            <a:xfrm>
              <a:off x="4692088" y="5581832"/>
              <a:ext cx="1097958" cy="216488"/>
            </a:xfrm>
            <a:prstGeom prst="homePlate">
              <a:avLst/>
            </a:prstGeom>
            <a:grp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Geneva" charset="0"/>
                <a:cs typeface="ヒラギノ角ゴ Pro W3" charset="0"/>
              </a:endParaRPr>
            </a:p>
          </p:txBody>
        </p:sp>
        <p:sp>
          <p:nvSpPr>
            <p:cNvPr id="20" name="Round Same Side Corner Rectangle 175">
              <a:extLst>
                <a:ext uri="{FF2B5EF4-FFF2-40B4-BE49-F238E27FC236}">
                  <a16:creationId xmlns:a16="http://schemas.microsoft.com/office/drawing/2014/main" id="{37B1FD33-18E3-4E83-97A3-FF9E8801158A}"/>
                </a:ext>
              </a:extLst>
            </p:cNvPr>
            <p:cNvSpPr/>
            <p:nvPr/>
          </p:nvSpPr>
          <p:spPr bwMode="auto">
            <a:xfrm rot="16200000">
              <a:off x="4577346" y="5581142"/>
              <a:ext cx="211833" cy="22252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Geneva" charset="0"/>
                <a:cs typeface="ヒラギノ角ゴ Pro W3" charset="0"/>
              </a:endParaRPr>
            </a:p>
          </p:txBody>
        </p:sp>
      </p:grpSp>
      <p:sp>
        <p:nvSpPr>
          <p:cNvPr id="22" name="Rectangle 10">
            <a:extLst>
              <a:ext uri="{FF2B5EF4-FFF2-40B4-BE49-F238E27FC236}">
                <a16:creationId xmlns:a16="http://schemas.microsoft.com/office/drawing/2014/main" id="{DB628BAC-60D7-4016-8481-DC728D4E9D6C}"/>
              </a:ext>
            </a:extLst>
          </p:cNvPr>
          <p:cNvSpPr/>
          <p:nvPr/>
        </p:nvSpPr>
        <p:spPr>
          <a:xfrm>
            <a:off x="140310" y="112474"/>
            <a:ext cx="1742978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rgbClr val="00B0F0"/>
                </a:solidFill>
                <a:cs typeface="Arial" charset="0"/>
              </a:rPr>
              <a:t>Krystian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Piłat</a:t>
            </a:r>
            <a:br>
              <a:rPr lang="en-US" sz="2400" dirty="0">
                <a:solidFill>
                  <a:srgbClr val="002060"/>
                </a:solidFill>
                <a:cs typeface="Arial" charset="0"/>
              </a:rPr>
            </a:br>
            <a:r>
              <a:rPr lang="en-US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Project Manager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ASSISTANT VICE PRESIDENT</a:t>
            </a:r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A13E927D-158A-4C62-B76C-F38F5740003F}"/>
              </a:ext>
            </a:extLst>
          </p:cNvPr>
          <p:cNvGrpSpPr/>
          <p:nvPr/>
        </p:nvGrpSpPr>
        <p:grpSpPr>
          <a:xfrm>
            <a:off x="987" y="16006047"/>
            <a:ext cx="8228613" cy="453153"/>
            <a:chOff x="987" y="13296713"/>
            <a:chExt cx="8228613" cy="453153"/>
          </a:xfrm>
        </p:grpSpPr>
        <p:pic>
          <p:nvPicPr>
            <p:cNvPr id="23" name="Picture 25" descr="commercial_bank_ppt_header.jpg">
              <a:extLst>
                <a:ext uri="{FF2B5EF4-FFF2-40B4-BE49-F238E27FC236}">
                  <a16:creationId xmlns:a16="http://schemas.microsoft.com/office/drawing/2014/main" id="{A5734EB4-FA2E-4D31-8D59-6A2322D194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21" r="11412"/>
            <a:stretch/>
          </p:blipFill>
          <p:spPr bwMode="auto">
            <a:xfrm>
              <a:off x="987" y="13296713"/>
              <a:ext cx="8228613" cy="453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Rectangle 8">
              <a:extLst>
                <a:ext uri="{FF2B5EF4-FFF2-40B4-BE49-F238E27FC236}">
                  <a16:creationId xmlns:a16="http://schemas.microsoft.com/office/drawing/2014/main" id="{B657C03B-E345-4B26-A4B4-B47AD60BE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47" y="13481377"/>
              <a:ext cx="4411662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solidFill>
                    <a:srgbClr val="FFFFFF"/>
                  </a:solidFill>
                  <a:cs typeface="Arial" charset="0"/>
                </a:rPr>
                <a:t>March 18, 2018</a:t>
              </a:r>
            </a:p>
          </p:txBody>
        </p:sp>
      </p:grpSp>
      <p:pic>
        <p:nvPicPr>
          <p:cNvPr id="27" name="Obraz 9">
            <a:hlinkClick r:id="rId3"/>
            <a:extLst>
              <a:ext uri="{FF2B5EF4-FFF2-40B4-BE49-F238E27FC236}">
                <a16:creationId xmlns:a16="http://schemas.microsoft.com/office/drawing/2014/main" id="{50D4A55E-C9FB-4F93-9FCC-3B93605C67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312" y="172621"/>
            <a:ext cx="293126" cy="464116"/>
          </a:xfrm>
          <a:prstGeom prst="rect">
            <a:avLst/>
          </a:prstGeom>
        </p:spPr>
      </p:pic>
      <p:pic>
        <p:nvPicPr>
          <p:cNvPr id="28" name="Obraz 14">
            <a:hlinkClick r:id="rId5"/>
            <a:extLst>
              <a:ext uri="{FF2B5EF4-FFF2-40B4-BE49-F238E27FC236}">
                <a16:creationId xmlns:a16="http://schemas.microsoft.com/office/drawing/2014/main" id="{9A8A7D9D-815E-4429-9E38-257806C714A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715" y="744973"/>
            <a:ext cx="580752" cy="542005"/>
          </a:xfrm>
          <a:prstGeom prst="rect">
            <a:avLst/>
          </a:prstGeom>
        </p:spPr>
      </p:pic>
      <p:sp>
        <p:nvSpPr>
          <p:cNvPr id="29" name="Prostokąt 20">
            <a:extLst>
              <a:ext uri="{FF2B5EF4-FFF2-40B4-BE49-F238E27FC236}">
                <a16:creationId xmlns:a16="http://schemas.microsoft.com/office/drawing/2014/main" id="{14FEE4C3-020D-4B42-99FE-E46803B65AAC}"/>
              </a:ext>
            </a:extLst>
          </p:cNvPr>
          <p:cNvSpPr/>
          <p:nvPr/>
        </p:nvSpPr>
        <p:spPr>
          <a:xfrm>
            <a:off x="5670484" y="4426204"/>
            <a:ext cx="719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B0F0"/>
                </a:solidFill>
                <a:cs typeface="Arial" charset="0"/>
              </a:rPr>
              <a:t>Work</a:t>
            </a:r>
          </a:p>
        </p:txBody>
      </p:sp>
      <p:sp>
        <p:nvSpPr>
          <p:cNvPr id="30" name="Prostokąt 30">
            <a:extLst>
              <a:ext uri="{FF2B5EF4-FFF2-40B4-BE49-F238E27FC236}">
                <a16:creationId xmlns:a16="http://schemas.microsoft.com/office/drawing/2014/main" id="{F50F7ED7-E0AD-4702-823F-40FD078B6C31}"/>
              </a:ext>
            </a:extLst>
          </p:cNvPr>
          <p:cNvSpPr/>
          <p:nvPr/>
        </p:nvSpPr>
        <p:spPr>
          <a:xfrm>
            <a:off x="6742107" y="4432464"/>
            <a:ext cx="1114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Education</a:t>
            </a:r>
          </a:p>
        </p:txBody>
      </p:sp>
      <p:grpSp>
        <p:nvGrpSpPr>
          <p:cNvPr id="31" name="Group 176">
            <a:extLst>
              <a:ext uri="{FF2B5EF4-FFF2-40B4-BE49-F238E27FC236}">
                <a16:creationId xmlns:a16="http://schemas.microsoft.com/office/drawing/2014/main" id="{4FF04EA3-B4ED-4CDB-B20A-959E4CEFBC2E}"/>
              </a:ext>
            </a:extLst>
          </p:cNvPr>
          <p:cNvGrpSpPr/>
          <p:nvPr/>
        </p:nvGrpSpPr>
        <p:grpSpPr>
          <a:xfrm rot="5400000">
            <a:off x="5824985" y="5442451"/>
            <a:ext cx="1478985" cy="358223"/>
            <a:chOff x="4572000" y="5581831"/>
            <a:chExt cx="1218046" cy="216490"/>
          </a:xfrm>
          <a:solidFill>
            <a:schemeClr val="bg2">
              <a:lumMod val="10000"/>
            </a:schemeClr>
          </a:solidFill>
        </p:grpSpPr>
        <p:sp>
          <p:nvSpPr>
            <p:cNvPr id="32" name="Round Same Side Corner Rectangle 178">
              <a:extLst>
                <a:ext uri="{FF2B5EF4-FFF2-40B4-BE49-F238E27FC236}">
                  <a16:creationId xmlns:a16="http://schemas.microsoft.com/office/drawing/2014/main" id="{5F382A11-23CF-4FD1-B71D-885E1D2C41AB}"/>
                </a:ext>
              </a:extLst>
            </p:cNvPr>
            <p:cNvSpPr/>
            <p:nvPr/>
          </p:nvSpPr>
          <p:spPr bwMode="auto">
            <a:xfrm rot="16200000">
              <a:off x="4575017" y="5578814"/>
              <a:ext cx="216489" cy="222524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Geneva" charset="0"/>
                <a:cs typeface="ヒラギノ角ゴ Pro W3" charset="0"/>
              </a:endParaRPr>
            </a:p>
          </p:txBody>
        </p:sp>
        <p:sp>
          <p:nvSpPr>
            <p:cNvPr id="33" name="Pentagon 177">
              <a:extLst>
                <a:ext uri="{FF2B5EF4-FFF2-40B4-BE49-F238E27FC236}">
                  <a16:creationId xmlns:a16="http://schemas.microsoft.com/office/drawing/2014/main" id="{D40BE863-C367-4C15-B852-D8EB31D0CB8E}"/>
                </a:ext>
              </a:extLst>
            </p:cNvPr>
            <p:cNvSpPr/>
            <p:nvPr/>
          </p:nvSpPr>
          <p:spPr bwMode="auto">
            <a:xfrm>
              <a:off x="4692088" y="5581832"/>
              <a:ext cx="1097958" cy="216489"/>
            </a:xfrm>
            <a:prstGeom prst="homePlate">
              <a:avLst/>
            </a:prstGeom>
            <a:grp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Geneva" charset="0"/>
                <a:cs typeface="ヒラギノ角ゴ Pro W3" charset="0"/>
              </a:endParaRPr>
            </a:p>
          </p:txBody>
        </p:sp>
      </p:grpSp>
      <p:sp>
        <p:nvSpPr>
          <p:cNvPr id="34" name="Prostokąt 25">
            <a:extLst>
              <a:ext uri="{FF2B5EF4-FFF2-40B4-BE49-F238E27FC236}">
                <a16:creationId xmlns:a16="http://schemas.microsoft.com/office/drawing/2014/main" id="{FCFBFBF2-0431-408B-89C4-B089C6F492F6}"/>
              </a:ext>
            </a:extLst>
          </p:cNvPr>
          <p:cNvSpPr/>
          <p:nvPr/>
        </p:nvSpPr>
        <p:spPr>
          <a:xfrm>
            <a:off x="6335935" y="4907744"/>
            <a:ext cx="6793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FFFF"/>
                </a:solidFill>
              </a:rPr>
              <a:t>2011</a:t>
            </a:r>
          </a:p>
        </p:txBody>
      </p:sp>
      <p:pic>
        <p:nvPicPr>
          <p:cNvPr id="35" name="Obraz 2050">
            <a:extLst>
              <a:ext uri="{FF2B5EF4-FFF2-40B4-BE49-F238E27FC236}">
                <a16:creationId xmlns:a16="http://schemas.microsoft.com/office/drawing/2014/main" id="{0956EBC4-164A-4793-9E0D-10CC42B83C9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398" y="5840327"/>
            <a:ext cx="279697" cy="279697"/>
          </a:xfrm>
          <a:prstGeom prst="rect">
            <a:avLst/>
          </a:prstGeom>
        </p:spPr>
      </p:pic>
      <p:sp>
        <p:nvSpPr>
          <p:cNvPr id="36" name="Prostokąt 2054">
            <a:extLst>
              <a:ext uri="{FF2B5EF4-FFF2-40B4-BE49-F238E27FC236}">
                <a16:creationId xmlns:a16="http://schemas.microsoft.com/office/drawing/2014/main" id="{91688BDB-7415-4158-BB7A-EE8C2A29B918}"/>
              </a:ext>
            </a:extLst>
          </p:cNvPr>
          <p:cNvSpPr/>
          <p:nvPr/>
        </p:nvSpPr>
        <p:spPr>
          <a:xfrm>
            <a:off x="7109604" y="4853758"/>
            <a:ext cx="10619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2012</a:t>
            </a:r>
            <a:r>
              <a:rPr lang="en-US" sz="9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 </a:t>
            </a:r>
          </a:p>
          <a:p>
            <a:pPr algn="ctr"/>
            <a:r>
              <a:rPr lang="en-US" sz="9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UWM in Olsztyn master degree in the Faculty </a:t>
            </a:r>
          </a:p>
          <a:p>
            <a:pPr algn="ctr"/>
            <a:r>
              <a:rPr lang="en-US" sz="9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of Law and Administration</a:t>
            </a:r>
          </a:p>
        </p:txBody>
      </p:sp>
      <p:pic>
        <p:nvPicPr>
          <p:cNvPr id="37" name="Obraz 86">
            <a:extLst>
              <a:ext uri="{FF2B5EF4-FFF2-40B4-BE49-F238E27FC236}">
                <a16:creationId xmlns:a16="http://schemas.microsoft.com/office/drawing/2014/main" id="{9B8C65B7-1793-4577-BAA1-E2D293B796D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585" y="7860744"/>
            <a:ext cx="279697" cy="279697"/>
          </a:xfrm>
          <a:prstGeom prst="rect">
            <a:avLst/>
          </a:prstGeom>
        </p:spPr>
      </p:pic>
      <p:sp>
        <p:nvSpPr>
          <p:cNvPr id="38" name="Prostokąt 87">
            <a:extLst>
              <a:ext uri="{FF2B5EF4-FFF2-40B4-BE49-F238E27FC236}">
                <a16:creationId xmlns:a16="http://schemas.microsoft.com/office/drawing/2014/main" id="{EFCE25F8-4BE7-439C-9F10-F2B92B728CDA}"/>
              </a:ext>
            </a:extLst>
          </p:cNvPr>
          <p:cNvSpPr/>
          <p:nvPr/>
        </p:nvSpPr>
        <p:spPr>
          <a:xfrm>
            <a:off x="7152510" y="6884466"/>
            <a:ext cx="106194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2013</a:t>
            </a:r>
            <a:r>
              <a:rPr lang="en-US" sz="9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 </a:t>
            </a:r>
          </a:p>
          <a:p>
            <a:pPr algn="ctr"/>
            <a:r>
              <a:rPr lang="en-US" sz="9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SGGW in Warsaw</a:t>
            </a:r>
          </a:p>
          <a:p>
            <a:pPr algn="ctr"/>
            <a:r>
              <a:rPr lang="en-US" sz="9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computing and Information Technology</a:t>
            </a:r>
          </a:p>
        </p:txBody>
      </p:sp>
      <p:sp>
        <p:nvSpPr>
          <p:cNvPr id="41" name="Prostokąt z rogami ściętymi z jednej strony 2048">
            <a:extLst>
              <a:ext uri="{FF2B5EF4-FFF2-40B4-BE49-F238E27FC236}">
                <a16:creationId xmlns:a16="http://schemas.microsoft.com/office/drawing/2014/main" id="{8F20C31C-F245-4BEA-A3B7-A82E1D41DCAD}"/>
              </a:ext>
            </a:extLst>
          </p:cNvPr>
          <p:cNvSpPr/>
          <p:nvPr/>
        </p:nvSpPr>
        <p:spPr bwMode="auto">
          <a:xfrm rot="5400000" flipH="1">
            <a:off x="5926531" y="5733222"/>
            <a:ext cx="2006486" cy="304172"/>
          </a:xfrm>
          <a:custGeom>
            <a:avLst/>
            <a:gdLst>
              <a:gd name="connsiteX0" fmla="*/ 63182 w 1589348"/>
              <a:gd name="connsiteY0" fmla="*/ 0 h 379085"/>
              <a:gd name="connsiteX1" fmla="*/ 1526166 w 1589348"/>
              <a:gd name="connsiteY1" fmla="*/ 0 h 379085"/>
              <a:gd name="connsiteX2" fmla="*/ 1589348 w 1589348"/>
              <a:gd name="connsiteY2" fmla="*/ 63182 h 379085"/>
              <a:gd name="connsiteX3" fmla="*/ 1589348 w 1589348"/>
              <a:gd name="connsiteY3" fmla="*/ 379085 h 379085"/>
              <a:gd name="connsiteX4" fmla="*/ 1589348 w 1589348"/>
              <a:gd name="connsiteY4" fmla="*/ 379085 h 379085"/>
              <a:gd name="connsiteX5" fmla="*/ 0 w 1589348"/>
              <a:gd name="connsiteY5" fmla="*/ 379085 h 379085"/>
              <a:gd name="connsiteX6" fmla="*/ 0 w 1589348"/>
              <a:gd name="connsiteY6" fmla="*/ 379085 h 379085"/>
              <a:gd name="connsiteX7" fmla="*/ 0 w 1589348"/>
              <a:gd name="connsiteY7" fmla="*/ 63182 h 379085"/>
              <a:gd name="connsiteX8" fmla="*/ 63182 w 1589348"/>
              <a:gd name="connsiteY8" fmla="*/ 0 h 379085"/>
              <a:gd name="connsiteX0" fmla="*/ 63182 w 1589348"/>
              <a:gd name="connsiteY0" fmla="*/ 0 h 379085"/>
              <a:gd name="connsiteX1" fmla="*/ 1526166 w 1589348"/>
              <a:gd name="connsiteY1" fmla="*/ 0 h 379085"/>
              <a:gd name="connsiteX2" fmla="*/ 1484573 w 1589348"/>
              <a:gd name="connsiteY2" fmla="*/ 34607 h 379085"/>
              <a:gd name="connsiteX3" fmla="*/ 1589348 w 1589348"/>
              <a:gd name="connsiteY3" fmla="*/ 379085 h 379085"/>
              <a:gd name="connsiteX4" fmla="*/ 1589348 w 1589348"/>
              <a:gd name="connsiteY4" fmla="*/ 379085 h 379085"/>
              <a:gd name="connsiteX5" fmla="*/ 0 w 1589348"/>
              <a:gd name="connsiteY5" fmla="*/ 379085 h 379085"/>
              <a:gd name="connsiteX6" fmla="*/ 0 w 1589348"/>
              <a:gd name="connsiteY6" fmla="*/ 379085 h 379085"/>
              <a:gd name="connsiteX7" fmla="*/ 0 w 1589348"/>
              <a:gd name="connsiteY7" fmla="*/ 63182 h 379085"/>
              <a:gd name="connsiteX8" fmla="*/ 63182 w 1589348"/>
              <a:gd name="connsiteY8" fmla="*/ 0 h 379085"/>
              <a:gd name="connsiteX0" fmla="*/ 63182 w 1589348"/>
              <a:gd name="connsiteY0" fmla="*/ 0 h 379085"/>
              <a:gd name="connsiteX1" fmla="*/ 1526166 w 1589348"/>
              <a:gd name="connsiteY1" fmla="*/ 0 h 379085"/>
              <a:gd name="connsiteX2" fmla="*/ 1520291 w 1589348"/>
              <a:gd name="connsiteY2" fmla="*/ 3651 h 379085"/>
              <a:gd name="connsiteX3" fmla="*/ 1589348 w 1589348"/>
              <a:gd name="connsiteY3" fmla="*/ 379085 h 379085"/>
              <a:gd name="connsiteX4" fmla="*/ 1589348 w 1589348"/>
              <a:gd name="connsiteY4" fmla="*/ 379085 h 379085"/>
              <a:gd name="connsiteX5" fmla="*/ 0 w 1589348"/>
              <a:gd name="connsiteY5" fmla="*/ 379085 h 379085"/>
              <a:gd name="connsiteX6" fmla="*/ 0 w 1589348"/>
              <a:gd name="connsiteY6" fmla="*/ 379085 h 379085"/>
              <a:gd name="connsiteX7" fmla="*/ 0 w 1589348"/>
              <a:gd name="connsiteY7" fmla="*/ 63182 h 379085"/>
              <a:gd name="connsiteX8" fmla="*/ 63182 w 1589348"/>
              <a:gd name="connsiteY8" fmla="*/ 0 h 379085"/>
              <a:gd name="connsiteX0" fmla="*/ 63182 w 1589348"/>
              <a:gd name="connsiteY0" fmla="*/ 3492 h 382577"/>
              <a:gd name="connsiteX1" fmla="*/ 1526166 w 1589348"/>
              <a:gd name="connsiteY1" fmla="*/ 3492 h 382577"/>
              <a:gd name="connsiteX2" fmla="*/ 1472666 w 1589348"/>
              <a:gd name="connsiteY2" fmla="*/ 0 h 382577"/>
              <a:gd name="connsiteX3" fmla="*/ 1589348 w 1589348"/>
              <a:gd name="connsiteY3" fmla="*/ 382577 h 382577"/>
              <a:gd name="connsiteX4" fmla="*/ 1589348 w 1589348"/>
              <a:gd name="connsiteY4" fmla="*/ 382577 h 382577"/>
              <a:gd name="connsiteX5" fmla="*/ 0 w 1589348"/>
              <a:gd name="connsiteY5" fmla="*/ 382577 h 382577"/>
              <a:gd name="connsiteX6" fmla="*/ 0 w 1589348"/>
              <a:gd name="connsiteY6" fmla="*/ 382577 h 382577"/>
              <a:gd name="connsiteX7" fmla="*/ 0 w 1589348"/>
              <a:gd name="connsiteY7" fmla="*/ 66674 h 382577"/>
              <a:gd name="connsiteX8" fmla="*/ 63182 w 1589348"/>
              <a:gd name="connsiteY8" fmla="*/ 3492 h 382577"/>
              <a:gd name="connsiteX0" fmla="*/ 63182 w 1589348"/>
              <a:gd name="connsiteY0" fmla="*/ 3492 h 382577"/>
              <a:gd name="connsiteX1" fmla="*/ 1526166 w 1589348"/>
              <a:gd name="connsiteY1" fmla="*/ 3492 h 382577"/>
              <a:gd name="connsiteX2" fmla="*/ 1472666 w 1589348"/>
              <a:gd name="connsiteY2" fmla="*/ 0 h 382577"/>
              <a:gd name="connsiteX3" fmla="*/ 1589348 w 1589348"/>
              <a:gd name="connsiteY3" fmla="*/ 382577 h 382577"/>
              <a:gd name="connsiteX4" fmla="*/ 1589348 w 1589348"/>
              <a:gd name="connsiteY4" fmla="*/ 382577 h 382577"/>
              <a:gd name="connsiteX5" fmla="*/ 0 w 1589348"/>
              <a:gd name="connsiteY5" fmla="*/ 382577 h 382577"/>
              <a:gd name="connsiteX6" fmla="*/ 0 w 1589348"/>
              <a:gd name="connsiteY6" fmla="*/ 382577 h 382577"/>
              <a:gd name="connsiteX7" fmla="*/ 16669 w 1589348"/>
              <a:gd name="connsiteY7" fmla="*/ 54767 h 382577"/>
              <a:gd name="connsiteX8" fmla="*/ 63182 w 1589348"/>
              <a:gd name="connsiteY8" fmla="*/ 3492 h 382577"/>
              <a:gd name="connsiteX0" fmla="*/ 63182 w 1589348"/>
              <a:gd name="connsiteY0" fmla="*/ 3492 h 382577"/>
              <a:gd name="connsiteX1" fmla="*/ 1526166 w 1589348"/>
              <a:gd name="connsiteY1" fmla="*/ 3492 h 382577"/>
              <a:gd name="connsiteX2" fmla="*/ 1472666 w 1589348"/>
              <a:gd name="connsiteY2" fmla="*/ 0 h 382577"/>
              <a:gd name="connsiteX3" fmla="*/ 1589348 w 1589348"/>
              <a:gd name="connsiteY3" fmla="*/ 382577 h 382577"/>
              <a:gd name="connsiteX4" fmla="*/ 1589348 w 1589348"/>
              <a:gd name="connsiteY4" fmla="*/ 382577 h 382577"/>
              <a:gd name="connsiteX5" fmla="*/ 0 w 1589348"/>
              <a:gd name="connsiteY5" fmla="*/ 382577 h 382577"/>
              <a:gd name="connsiteX6" fmla="*/ 0 w 1589348"/>
              <a:gd name="connsiteY6" fmla="*/ 382577 h 382577"/>
              <a:gd name="connsiteX7" fmla="*/ 63182 w 1589348"/>
              <a:gd name="connsiteY7" fmla="*/ 3492 h 382577"/>
              <a:gd name="connsiteX0" fmla="*/ 63182 w 1589348"/>
              <a:gd name="connsiteY0" fmla="*/ 0 h 379085"/>
              <a:gd name="connsiteX1" fmla="*/ 1526166 w 1589348"/>
              <a:gd name="connsiteY1" fmla="*/ 0 h 379085"/>
              <a:gd name="connsiteX2" fmla="*/ 1563153 w 1589348"/>
              <a:gd name="connsiteY2" fmla="*/ 75089 h 379085"/>
              <a:gd name="connsiteX3" fmla="*/ 1589348 w 1589348"/>
              <a:gd name="connsiteY3" fmla="*/ 379085 h 379085"/>
              <a:gd name="connsiteX4" fmla="*/ 1589348 w 1589348"/>
              <a:gd name="connsiteY4" fmla="*/ 379085 h 379085"/>
              <a:gd name="connsiteX5" fmla="*/ 0 w 1589348"/>
              <a:gd name="connsiteY5" fmla="*/ 379085 h 379085"/>
              <a:gd name="connsiteX6" fmla="*/ 0 w 1589348"/>
              <a:gd name="connsiteY6" fmla="*/ 379085 h 379085"/>
              <a:gd name="connsiteX7" fmla="*/ 63182 w 1589348"/>
              <a:gd name="connsiteY7" fmla="*/ 0 h 379085"/>
              <a:gd name="connsiteX0" fmla="*/ 63182 w 1589348"/>
              <a:gd name="connsiteY0" fmla="*/ 0 h 379085"/>
              <a:gd name="connsiteX1" fmla="*/ 1526166 w 1589348"/>
              <a:gd name="connsiteY1" fmla="*/ 0 h 379085"/>
              <a:gd name="connsiteX2" fmla="*/ 1589348 w 1589348"/>
              <a:gd name="connsiteY2" fmla="*/ 379085 h 379085"/>
              <a:gd name="connsiteX3" fmla="*/ 1589348 w 1589348"/>
              <a:gd name="connsiteY3" fmla="*/ 379085 h 379085"/>
              <a:gd name="connsiteX4" fmla="*/ 0 w 1589348"/>
              <a:gd name="connsiteY4" fmla="*/ 379085 h 379085"/>
              <a:gd name="connsiteX5" fmla="*/ 0 w 1589348"/>
              <a:gd name="connsiteY5" fmla="*/ 379085 h 379085"/>
              <a:gd name="connsiteX6" fmla="*/ 63182 w 1589348"/>
              <a:gd name="connsiteY6" fmla="*/ 0 h 379085"/>
              <a:gd name="connsiteX0" fmla="*/ 63182 w 1589348"/>
              <a:gd name="connsiteY0" fmla="*/ 0 h 379085"/>
              <a:gd name="connsiteX1" fmla="*/ 1523784 w 1589348"/>
              <a:gd name="connsiteY1" fmla="*/ 0 h 379085"/>
              <a:gd name="connsiteX2" fmla="*/ 1589348 w 1589348"/>
              <a:gd name="connsiteY2" fmla="*/ 379085 h 379085"/>
              <a:gd name="connsiteX3" fmla="*/ 1589348 w 1589348"/>
              <a:gd name="connsiteY3" fmla="*/ 379085 h 379085"/>
              <a:gd name="connsiteX4" fmla="*/ 0 w 1589348"/>
              <a:gd name="connsiteY4" fmla="*/ 379085 h 379085"/>
              <a:gd name="connsiteX5" fmla="*/ 0 w 1589348"/>
              <a:gd name="connsiteY5" fmla="*/ 379085 h 379085"/>
              <a:gd name="connsiteX6" fmla="*/ 63182 w 1589348"/>
              <a:gd name="connsiteY6" fmla="*/ 0 h 379085"/>
              <a:gd name="connsiteX0" fmla="*/ 63182 w 1589348"/>
              <a:gd name="connsiteY0" fmla="*/ 0 h 379085"/>
              <a:gd name="connsiteX1" fmla="*/ 1399959 w 1589348"/>
              <a:gd name="connsiteY1" fmla="*/ 0 h 379085"/>
              <a:gd name="connsiteX2" fmla="*/ 1589348 w 1589348"/>
              <a:gd name="connsiteY2" fmla="*/ 379085 h 379085"/>
              <a:gd name="connsiteX3" fmla="*/ 1589348 w 1589348"/>
              <a:gd name="connsiteY3" fmla="*/ 379085 h 379085"/>
              <a:gd name="connsiteX4" fmla="*/ 0 w 1589348"/>
              <a:gd name="connsiteY4" fmla="*/ 379085 h 379085"/>
              <a:gd name="connsiteX5" fmla="*/ 0 w 1589348"/>
              <a:gd name="connsiteY5" fmla="*/ 379085 h 379085"/>
              <a:gd name="connsiteX6" fmla="*/ 63182 w 1589348"/>
              <a:gd name="connsiteY6" fmla="*/ 0 h 379085"/>
              <a:gd name="connsiteX0" fmla="*/ 175101 w 1589348"/>
              <a:gd name="connsiteY0" fmla="*/ 0 h 379085"/>
              <a:gd name="connsiteX1" fmla="*/ 1399959 w 1589348"/>
              <a:gd name="connsiteY1" fmla="*/ 0 h 379085"/>
              <a:gd name="connsiteX2" fmla="*/ 1589348 w 1589348"/>
              <a:gd name="connsiteY2" fmla="*/ 379085 h 379085"/>
              <a:gd name="connsiteX3" fmla="*/ 1589348 w 1589348"/>
              <a:gd name="connsiteY3" fmla="*/ 379085 h 379085"/>
              <a:gd name="connsiteX4" fmla="*/ 0 w 1589348"/>
              <a:gd name="connsiteY4" fmla="*/ 379085 h 379085"/>
              <a:gd name="connsiteX5" fmla="*/ 0 w 1589348"/>
              <a:gd name="connsiteY5" fmla="*/ 379085 h 379085"/>
              <a:gd name="connsiteX6" fmla="*/ 175101 w 1589348"/>
              <a:gd name="connsiteY6" fmla="*/ 0 h 379085"/>
              <a:gd name="connsiteX0" fmla="*/ 175101 w 1589348"/>
              <a:gd name="connsiteY0" fmla="*/ 0 h 379085"/>
              <a:gd name="connsiteX1" fmla="*/ 1368423 w 1589348"/>
              <a:gd name="connsiteY1" fmla="*/ 0 h 379085"/>
              <a:gd name="connsiteX2" fmla="*/ 1589348 w 1589348"/>
              <a:gd name="connsiteY2" fmla="*/ 379085 h 379085"/>
              <a:gd name="connsiteX3" fmla="*/ 1589348 w 1589348"/>
              <a:gd name="connsiteY3" fmla="*/ 379085 h 379085"/>
              <a:gd name="connsiteX4" fmla="*/ 0 w 1589348"/>
              <a:gd name="connsiteY4" fmla="*/ 379085 h 379085"/>
              <a:gd name="connsiteX5" fmla="*/ 0 w 1589348"/>
              <a:gd name="connsiteY5" fmla="*/ 379085 h 379085"/>
              <a:gd name="connsiteX6" fmla="*/ 175101 w 1589348"/>
              <a:gd name="connsiteY6" fmla="*/ 0 h 379085"/>
              <a:gd name="connsiteX0" fmla="*/ 175101 w 1589348"/>
              <a:gd name="connsiteY0" fmla="*/ 0 h 379085"/>
              <a:gd name="connsiteX1" fmla="*/ 1318868 w 1589348"/>
              <a:gd name="connsiteY1" fmla="*/ 2991 h 379085"/>
              <a:gd name="connsiteX2" fmla="*/ 1589348 w 1589348"/>
              <a:gd name="connsiteY2" fmla="*/ 379085 h 379085"/>
              <a:gd name="connsiteX3" fmla="*/ 1589348 w 1589348"/>
              <a:gd name="connsiteY3" fmla="*/ 379085 h 379085"/>
              <a:gd name="connsiteX4" fmla="*/ 0 w 1589348"/>
              <a:gd name="connsiteY4" fmla="*/ 379085 h 379085"/>
              <a:gd name="connsiteX5" fmla="*/ 0 w 1589348"/>
              <a:gd name="connsiteY5" fmla="*/ 379085 h 379085"/>
              <a:gd name="connsiteX6" fmla="*/ 175101 w 1589348"/>
              <a:gd name="connsiteY6" fmla="*/ 0 h 379085"/>
              <a:gd name="connsiteX0" fmla="*/ 296737 w 1589348"/>
              <a:gd name="connsiteY0" fmla="*/ 0 h 382076"/>
              <a:gd name="connsiteX1" fmla="*/ 1318868 w 1589348"/>
              <a:gd name="connsiteY1" fmla="*/ 5982 h 382076"/>
              <a:gd name="connsiteX2" fmla="*/ 1589348 w 1589348"/>
              <a:gd name="connsiteY2" fmla="*/ 382076 h 382076"/>
              <a:gd name="connsiteX3" fmla="*/ 1589348 w 1589348"/>
              <a:gd name="connsiteY3" fmla="*/ 382076 h 382076"/>
              <a:gd name="connsiteX4" fmla="*/ 0 w 1589348"/>
              <a:gd name="connsiteY4" fmla="*/ 382076 h 382076"/>
              <a:gd name="connsiteX5" fmla="*/ 0 w 1589348"/>
              <a:gd name="connsiteY5" fmla="*/ 382076 h 382076"/>
              <a:gd name="connsiteX6" fmla="*/ 296737 w 1589348"/>
              <a:gd name="connsiteY6" fmla="*/ 0 h 382076"/>
              <a:gd name="connsiteX0" fmla="*/ 296737 w 1589348"/>
              <a:gd name="connsiteY0" fmla="*/ 0 h 382076"/>
              <a:gd name="connsiteX1" fmla="*/ 1588176 w 1589348"/>
              <a:gd name="connsiteY1" fmla="*/ 5978 h 382076"/>
              <a:gd name="connsiteX2" fmla="*/ 1589348 w 1589348"/>
              <a:gd name="connsiteY2" fmla="*/ 382076 h 382076"/>
              <a:gd name="connsiteX3" fmla="*/ 1589348 w 1589348"/>
              <a:gd name="connsiteY3" fmla="*/ 382076 h 382076"/>
              <a:gd name="connsiteX4" fmla="*/ 0 w 1589348"/>
              <a:gd name="connsiteY4" fmla="*/ 382076 h 382076"/>
              <a:gd name="connsiteX5" fmla="*/ 0 w 1589348"/>
              <a:gd name="connsiteY5" fmla="*/ 382076 h 382076"/>
              <a:gd name="connsiteX6" fmla="*/ 296737 w 1589348"/>
              <a:gd name="connsiteY6" fmla="*/ 0 h 38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9348" h="382076">
                <a:moveTo>
                  <a:pt x="296737" y="0"/>
                </a:moveTo>
                <a:lnTo>
                  <a:pt x="1588176" y="5978"/>
                </a:lnTo>
                <a:cubicBezTo>
                  <a:pt x="1588567" y="131344"/>
                  <a:pt x="1588957" y="256710"/>
                  <a:pt x="1589348" y="382076"/>
                </a:cubicBezTo>
                <a:lnTo>
                  <a:pt x="1589348" y="382076"/>
                </a:lnTo>
                <a:lnTo>
                  <a:pt x="0" y="382076"/>
                </a:lnTo>
                <a:lnTo>
                  <a:pt x="0" y="382076"/>
                </a:lnTo>
                <a:lnTo>
                  <a:pt x="296737" y="0"/>
                </a:lnTo>
                <a:close/>
              </a:path>
            </a:pathLst>
          </a:custGeom>
          <a:solidFill>
            <a:srgbClr val="D4D4D6">
              <a:alpha val="37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2" name="Obraz 2055">
            <a:extLst>
              <a:ext uri="{FF2B5EF4-FFF2-40B4-BE49-F238E27FC236}">
                <a16:creationId xmlns:a16="http://schemas.microsoft.com/office/drawing/2014/main" id="{93418777-5922-45DB-84CB-7AE3B35FFCA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35" y="5430459"/>
            <a:ext cx="245896" cy="245896"/>
          </a:xfrm>
          <a:prstGeom prst="rect">
            <a:avLst/>
          </a:prstGeom>
        </p:spPr>
      </p:pic>
      <p:sp>
        <p:nvSpPr>
          <p:cNvPr id="43" name="Prostokąt z rogami ściętymi z jednej strony 2048">
            <a:extLst>
              <a:ext uri="{FF2B5EF4-FFF2-40B4-BE49-F238E27FC236}">
                <a16:creationId xmlns:a16="http://schemas.microsoft.com/office/drawing/2014/main" id="{AAF27777-D73D-4D73-BA26-4504A17BAEC2}"/>
              </a:ext>
            </a:extLst>
          </p:cNvPr>
          <p:cNvSpPr/>
          <p:nvPr/>
        </p:nvSpPr>
        <p:spPr bwMode="auto">
          <a:xfrm rot="16200000">
            <a:off x="5210510" y="5741195"/>
            <a:ext cx="1992856" cy="304172"/>
          </a:xfrm>
          <a:custGeom>
            <a:avLst/>
            <a:gdLst>
              <a:gd name="connsiteX0" fmla="*/ 63182 w 1589348"/>
              <a:gd name="connsiteY0" fmla="*/ 0 h 379085"/>
              <a:gd name="connsiteX1" fmla="*/ 1526166 w 1589348"/>
              <a:gd name="connsiteY1" fmla="*/ 0 h 379085"/>
              <a:gd name="connsiteX2" fmla="*/ 1589348 w 1589348"/>
              <a:gd name="connsiteY2" fmla="*/ 63182 h 379085"/>
              <a:gd name="connsiteX3" fmla="*/ 1589348 w 1589348"/>
              <a:gd name="connsiteY3" fmla="*/ 379085 h 379085"/>
              <a:gd name="connsiteX4" fmla="*/ 1589348 w 1589348"/>
              <a:gd name="connsiteY4" fmla="*/ 379085 h 379085"/>
              <a:gd name="connsiteX5" fmla="*/ 0 w 1589348"/>
              <a:gd name="connsiteY5" fmla="*/ 379085 h 379085"/>
              <a:gd name="connsiteX6" fmla="*/ 0 w 1589348"/>
              <a:gd name="connsiteY6" fmla="*/ 379085 h 379085"/>
              <a:gd name="connsiteX7" fmla="*/ 0 w 1589348"/>
              <a:gd name="connsiteY7" fmla="*/ 63182 h 379085"/>
              <a:gd name="connsiteX8" fmla="*/ 63182 w 1589348"/>
              <a:gd name="connsiteY8" fmla="*/ 0 h 379085"/>
              <a:gd name="connsiteX0" fmla="*/ 63182 w 1589348"/>
              <a:gd name="connsiteY0" fmla="*/ 0 h 379085"/>
              <a:gd name="connsiteX1" fmla="*/ 1526166 w 1589348"/>
              <a:gd name="connsiteY1" fmla="*/ 0 h 379085"/>
              <a:gd name="connsiteX2" fmla="*/ 1484573 w 1589348"/>
              <a:gd name="connsiteY2" fmla="*/ 34607 h 379085"/>
              <a:gd name="connsiteX3" fmla="*/ 1589348 w 1589348"/>
              <a:gd name="connsiteY3" fmla="*/ 379085 h 379085"/>
              <a:gd name="connsiteX4" fmla="*/ 1589348 w 1589348"/>
              <a:gd name="connsiteY4" fmla="*/ 379085 h 379085"/>
              <a:gd name="connsiteX5" fmla="*/ 0 w 1589348"/>
              <a:gd name="connsiteY5" fmla="*/ 379085 h 379085"/>
              <a:gd name="connsiteX6" fmla="*/ 0 w 1589348"/>
              <a:gd name="connsiteY6" fmla="*/ 379085 h 379085"/>
              <a:gd name="connsiteX7" fmla="*/ 0 w 1589348"/>
              <a:gd name="connsiteY7" fmla="*/ 63182 h 379085"/>
              <a:gd name="connsiteX8" fmla="*/ 63182 w 1589348"/>
              <a:gd name="connsiteY8" fmla="*/ 0 h 379085"/>
              <a:gd name="connsiteX0" fmla="*/ 63182 w 1589348"/>
              <a:gd name="connsiteY0" fmla="*/ 0 h 379085"/>
              <a:gd name="connsiteX1" fmla="*/ 1526166 w 1589348"/>
              <a:gd name="connsiteY1" fmla="*/ 0 h 379085"/>
              <a:gd name="connsiteX2" fmla="*/ 1520291 w 1589348"/>
              <a:gd name="connsiteY2" fmla="*/ 3651 h 379085"/>
              <a:gd name="connsiteX3" fmla="*/ 1589348 w 1589348"/>
              <a:gd name="connsiteY3" fmla="*/ 379085 h 379085"/>
              <a:gd name="connsiteX4" fmla="*/ 1589348 w 1589348"/>
              <a:gd name="connsiteY4" fmla="*/ 379085 h 379085"/>
              <a:gd name="connsiteX5" fmla="*/ 0 w 1589348"/>
              <a:gd name="connsiteY5" fmla="*/ 379085 h 379085"/>
              <a:gd name="connsiteX6" fmla="*/ 0 w 1589348"/>
              <a:gd name="connsiteY6" fmla="*/ 379085 h 379085"/>
              <a:gd name="connsiteX7" fmla="*/ 0 w 1589348"/>
              <a:gd name="connsiteY7" fmla="*/ 63182 h 379085"/>
              <a:gd name="connsiteX8" fmla="*/ 63182 w 1589348"/>
              <a:gd name="connsiteY8" fmla="*/ 0 h 379085"/>
              <a:gd name="connsiteX0" fmla="*/ 63182 w 1589348"/>
              <a:gd name="connsiteY0" fmla="*/ 3492 h 382577"/>
              <a:gd name="connsiteX1" fmla="*/ 1526166 w 1589348"/>
              <a:gd name="connsiteY1" fmla="*/ 3492 h 382577"/>
              <a:gd name="connsiteX2" fmla="*/ 1472666 w 1589348"/>
              <a:gd name="connsiteY2" fmla="*/ 0 h 382577"/>
              <a:gd name="connsiteX3" fmla="*/ 1589348 w 1589348"/>
              <a:gd name="connsiteY3" fmla="*/ 382577 h 382577"/>
              <a:gd name="connsiteX4" fmla="*/ 1589348 w 1589348"/>
              <a:gd name="connsiteY4" fmla="*/ 382577 h 382577"/>
              <a:gd name="connsiteX5" fmla="*/ 0 w 1589348"/>
              <a:gd name="connsiteY5" fmla="*/ 382577 h 382577"/>
              <a:gd name="connsiteX6" fmla="*/ 0 w 1589348"/>
              <a:gd name="connsiteY6" fmla="*/ 382577 h 382577"/>
              <a:gd name="connsiteX7" fmla="*/ 0 w 1589348"/>
              <a:gd name="connsiteY7" fmla="*/ 66674 h 382577"/>
              <a:gd name="connsiteX8" fmla="*/ 63182 w 1589348"/>
              <a:gd name="connsiteY8" fmla="*/ 3492 h 382577"/>
              <a:gd name="connsiteX0" fmla="*/ 63182 w 1589348"/>
              <a:gd name="connsiteY0" fmla="*/ 3492 h 382577"/>
              <a:gd name="connsiteX1" fmla="*/ 1526166 w 1589348"/>
              <a:gd name="connsiteY1" fmla="*/ 3492 h 382577"/>
              <a:gd name="connsiteX2" fmla="*/ 1472666 w 1589348"/>
              <a:gd name="connsiteY2" fmla="*/ 0 h 382577"/>
              <a:gd name="connsiteX3" fmla="*/ 1589348 w 1589348"/>
              <a:gd name="connsiteY3" fmla="*/ 382577 h 382577"/>
              <a:gd name="connsiteX4" fmla="*/ 1589348 w 1589348"/>
              <a:gd name="connsiteY4" fmla="*/ 382577 h 382577"/>
              <a:gd name="connsiteX5" fmla="*/ 0 w 1589348"/>
              <a:gd name="connsiteY5" fmla="*/ 382577 h 382577"/>
              <a:gd name="connsiteX6" fmla="*/ 0 w 1589348"/>
              <a:gd name="connsiteY6" fmla="*/ 382577 h 382577"/>
              <a:gd name="connsiteX7" fmla="*/ 16669 w 1589348"/>
              <a:gd name="connsiteY7" fmla="*/ 54767 h 382577"/>
              <a:gd name="connsiteX8" fmla="*/ 63182 w 1589348"/>
              <a:gd name="connsiteY8" fmla="*/ 3492 h 382577"/>
              <a:gd name="connsiteX0" fmla="*/ 63182 w 1589348"/>
              <a:gd name="connsiteY0" fmla="*/ 3492 h 382577"/>
              <a:gd name="connsiteX1" fmla="*/ 1526166 w 1589348"/>
              <a:gd name="connsiteY1" fmla="*/ 3492 h 382577"/>
              <a:gd name="connsiteX2" fmla="*/ 1472666 w 1589348"/>
              <a:gd name="connsiteY2" fmla="*/ 0 h 382577"/>
              <a:gd name="connsiteX3" fmla="*/ 1589348 w 1589348"/>
              <a:gd name="connsiteY3" fmla="*/ 382577 h 382577"/>
              <a:gd name="connsiteX4" fmla="*/ 1589348 w 1589348"/>
              <a:gd name="connsiteY4" fmla="*/ 382577 h 382577"/>
              <a:gd name="connsiteX5" fmla="*/ 0 w 1589348"/>
              <a:gd name="connsiteY5" fmla="*/ 382577 h 382577"/>
              <a:gd name="connsiteX6" fmla="*/ 0 w 1589348"/>
              <a:gd name="connsiteY6" fmla="*/ 382577 h 382577"/>
              <a:gd name="connsiteX7" fmla="*/ 63182 w 1589348"/>
              <a:gd name="connsiteY7" fmla="*/ 3492 h 382577"/>
              <a:gd name="connsiteX0" fmla="*/ 63182 w 1589348"/>
              <a:gd name="connsiteY0" fmla="*/ 0 h 379085"/>
              <a:gd name="connsiteX1" fmla="*/ 1526166 w 1589348"/>
              <a:gd name="connsiteY1" fmla="*/ 0 h 379085"/>
              <a:gd name="connsiteX2" fmla="*/ 1563153 w 1589348"/>
              <a:gd name="connsiteY2" fmla="*/ 75089 h 379085"/>
              <a:gd name="connsiteX3" fmla="*/ 1589348 w 1589348"/>
              <a:gd name="connsiteY3" fmla="*/ 379085 h 379085"/>
              <a:gd name="connsiteX4" fmla="*/ 1589348 w 1589348"/>
              <a:gd name="connsiteY4" fmla="*/ 379085 h 379085"/>
              <a:gd name="connsiteX5" fmla="*/ 0 w 1589348"/>
              <a:gd name="connsiteY5" fmla="*/ 379085 h 379085"/>
              <a:gd name="connsiteX6" fmla="*/ 0 w 1589348"/>
              <a:gd name="connsiteY6" fmla="*/ 379085 h 379085"/>
              <a:gd name="connsiteX7" fmla="*/ 63182 w 1589348"/>
              <a:gd name="connsiteY7" fmla="*/ 0 h 379085"/>
              <a:gd name="connsiteX0" fmla="*/ 63182 w 1589348"/>
              <a:gd name="connsiteY0" fmla="*/ 0 h 379085"/>
              <a:gd name="connsiteX1" fmla="*/ 1526166 w 1589348"/>
              <a:gd name="connsiteY1" fmla="*/ 0 h 379085"/>
              <a:gd name="connsiteX2" fmla="*/ 1589348 w 1589348"/>
              <a:gd name="connsiteY2" fmla="*/ 379085 h 379085"/>
              <a:gd name="connsiteX3" fmla="*/ 1589348 w 1589348"/>
              <a:gd name="connsiteY3" fmla="*/ 379085 h 379085"/>
              <a:gd name="connsiteX4" fmla="*/ 0 w 1589348"/>
              <a:gd name="connsiteY4" fmla="*/ 379085 h 379085"/>
              <a:gd name="connsiteX5" fmla="*/ 0 w 1589348"/>
              <a:gd name="connsiteY5" fmla="*/ 379085 h 379085"/>
              <a:gd name="connsiteX6" fmla="*/ 63182 w 1589348"/>
              <a:gd name="connsiteY6" fmla="*/ 0 h 379085"/>
              <a:gd name="connsiteX0" fmla="*/ 63182 w 1589348"/>
              <a:gd name="connsiteY0" fmla="*/ 0 h 379085"/>
              <a:gd name="connsiteX1" fmla="*/ 1523784 w 1589348"/>
              <a:gd name="connsiteY1" fmla="*/ 0 h 379085"/>
              <a:gd name="connsiteX2" fmla="*/ 1589348 w 1589348"/>
              <a:gd name="connsiteY2" fmla="*/ 379085 h 379085"/>
              <a:gd name="connsiteX3" fmla="*/ 1589348 w 1589348"/>
              <a:gd name="connsiteY3" fmla="*/ 379085 h 379085"/>
              <a:gd name="connsiteX4" fmla="*/ 0 w 1589348"/>
              <a:gd name="connsiteY4" fmla="*/ 379085 h 379085"/>
              <a:gd name="connsiteX5" fmla="*/ 0 w 1589348"/>
              <a:gd name="connsiteY5" fmla="*/ 379085 h 379085"/>
              <a:gd name="connsiteX6" fmla="*/ 63182 w 1589348"/>
              <a:gd name="connsiteY6" fmla="*/ 0 h 379085"/>
              <a:gd name="connsiteX0" fmla="*/ 63182 w 1589348"/>
              <a:gd name="connsiteY0" fmla="*/ 0 h 379085"/>
              <a:gd name="connsiteX1" fmla="*/ 1399959 w 1589348"/>
              <a:gd name="connsiteY1" fmla="*/ 0 h 379085"/>
              <a:gd name="connsiteX2" fmla="*/ 1589348 w 1589348"/>
              <a:gd name="connsiteY2" fmla="*/ 379085 h 379085"/>
              <a:gd name="connsiteX3" fmla="*/ 1589348 w 1589348"/>
              <a:gd name="connsiteY3" fmla="*/ 379085 h 379085"/>
              <a:gd name="connsiteX4" fmla="*/ 0 w 1589348"/>
              <a:gd name="connsiteY4" fmla="*/ 379085 h 379085"/>
              <a:gd name="connsiteX5" fmla="*/ 0 w 1589348"/>
              <a:gd name="connsiteY5" fmla="*/ 379085 h 379085"/>
              <a:gd name="connsiteX6" fmla="*/ 63182 w 1589348"/>
              <a:gd name="connsiteY6" fmla="*/ 0 h 379085"/>
              <a:gd name="connsiteX0" fmla="*/ 175101 w 1589348"/>
              <a:gd name="connsiteY0" fmla="*/ 0 h 379085"/>
              <a:gd name="connsiteX1" fmla="*/ 1399959 w 1589348"/>
              <a:gd name="connsiteY1" fmla="*/ 0 h 379085"/>
              <a:gd name="connsiteX2" fmla="*/ 1589348 w 1589348"/>
              <a:gd name="connsiteY2" fmla="*/ 379085 h 379085"/>
              <a:gd name="connsiteX3" fmla="*/ 1589348 w 1589348"/>
              <a:gd name="connsiteY3" fmla="*/ 379085 h 379085"/>
              <a:gd name="connsiteX4" fmla="*/ 0 w 1589348"/>
              <a:gd name="connsiteY4" fmla="*/ 379085 h 379085"/>
              <a:gd name="connsiteX5" fmla="*/ 0 w 1589348"/>
              <a:gd name="connsiteY5" fmla="*/ 379085 h 379085"/>
              <a:gd name="connsiteX6" fmla="*/ 175101 w 1589348"/>
              <a:gd name="connsiteY6" fmla="*/ 0 h 379085"/>
              <a:gd name="connsiteX0" fmla="*/ 175101 w 1589348"/>
              <a:gd name="connsiteY0" fmla="*/ 0 h 379085"/>
              <a:gd name="connsiteX1" fmla="*/ 1368423 w 1589348"/>
              <a:gd name="connsiteY1" fmla="*/ 0 h 379085"/>
              <a:gd name="connsiteX2" fmla="*/ 1589348 w 1589348"/>
              <a:gd name="connsiteY2" fmla="*/ 379085 h 379085"/>
              <a:gd name="connsiteX3" fmla="*/ 1589348 w 1589348"/>
              <a:gd name="connsiteY3" fmla="*/ 379085 h 379085"/>
              <a:gd name="connsiteX4" fmla="*/ 0 w 1589348"/>
              <a:gd name="connsiteY4" fmla="*/ 379085 h 379085"/>
              <a:gd name="connsiteX5" fmla="*/ 0 w 1589348"/>
              <a:gd name="connsiteY5" fmla="*/ 379085 h 379085"/>
              <a:gd name="connsiteX6" fmla="*/ 175101 w 1589348"/>
              <a:gd name="connsiteY6" fmla="*/ 0 h 379085"/>
              <a:gd name="connsiteX0" fmla="*/ 175101 w 1589348"/>
              <a:gd name="connsiteY0" fmla="*/ 0 h 379085"/>
              <a:gd name="connsiteX1" fmla="*/ 1318868 w 1589348"/>
              <a:gd name="connsiteY1" fmla="*/ 2991 h 379085"/>
              <a:gd name="connsiteX2" fmla="*/ 1589348 w 1589348"/>
              <a:gd name="connsiteY2" fmla="*/ 379085 h 379085"/>
              <a:gd name="connsiteX3" fmla="*/ 1589348 w 1589348"/>
              <a:gd name="connsiteY3" fmla="*/ 379085 h 379085"/>
              <a:gd name="connsiteX4" fmla="*/ 0 w 1589348"/>
              <a:gd name="connsiteY4" fmla="*/ 379085 h 379085"/>
              <a:gd name="connsiteX5" fmla="*/ 0 w 1589348"/>
              <a:gd name="connsiteY5" fmla="*/ 379085 h 379085"/>
              <a:gd name="connsiteX6" fmla="*/ 175101 w 1589348"/>
              <a:gd name="connsiteY6" fmla="*/ 0 h 379085"/>
              <a:gd name="connsiteX0" fmla="*/ 296737 w 1589348"/>
              <a:gd name="connsiteY0" fmla="*/ 0 h 382076"/>
              <a:gd name="connsiteX1" fmla="*/ 1318868 w 1589348"/>
              <a:gd name="connsiteY1" fmla="*/ 5982 h 382076"/>
              <a:gd name="connsiteX2" fmla="*/ 1589348 w 1589348"/>
              <a:gd name="connsiteY2" fmla="*/ 382076 h 382076"/>
              <a:gd name="connsiteX3" fmla="*/ 1589348 w 1589348"/>
              <a:gd name="connsiteY3" fmla="*/ 382076 h 382076"/>
              <a:gd name="connsiteX4" fmla="*/ 0 w 1589348"/>
              <a:gd name="connsiteY4" fmla="*/ 382076 h 382076"/>
              <a:gd name="connsiteX5" fmla="*/ 0 w 1589348"/>
              <a:gd name="connsiteY5" fmla="*/ 382076 h 382076"/>
              <a:gd name="connsiteX6" fmla="*/ 296737 w 1589348"/>
              <a:gd name="connsiteY6" fmla="*/ 0 h 38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9348" h="382076">
                <a:moveTo>
                  <a:pt x="296737" y="0"/>
                </a:moveTo>
                <a:lnTo>
                  <a:pt x="1318868" y="5982"/>
                </a:lnTo>
                <a:lnTo>
                  <a:pt x="1589348" y="382076"/>
                </a:lnTo>
                <a:lnTo>
                  <a:pt x="1589348" y="382076"/>
                </a:lnTo>
                <a:lnTo>
                  <a:pt x="0" y="382076"/>
                </a:lnTo>
                <a:lnTo>
                  <a:pt x="0" y="382076"/>
                </a:lnTo>
                <a:lnTo>
                  <a:pt x="296737" y="0"/>
                </a:lnTo>
                <a:close/>
              </a:path>
            </a:pathLst>
          </a:custGeom>
          <a:solidFill>
            <a:srgbClr val="00B0F0">
              <a:alpha val="37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4" name="Prostokąt 99">
            <a:extLst>
              <a:ext uri="{FF2B5EF4-FFF2-40B4-BE49-F238E27FC236}">
                <a16:creationId xmlns:a16="http://schemas.microsoft.com/office/drawing/2014/main" id="{80E6F2CC-6BE4-4C06-8B7A-C764A775201A}"/>
              </a:ext>
            </a:extLst>
          </p:cNvPr>
          <p:cNvSpPr/>
          <p:nvPr/>
        </p:nvSpPr>
        <p:spPr>
          <a:xfrm>
            <a:off x="3269214" y="4733723"/>
            <a:ext cx="1354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2011</a:t>
            </a:r>
            <a:r>
              <a:rPr lang="en-US" sz="9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 </a:t>
            </a:r>
          </a:p>
          <a:p>
            <a:pPr algn="ctr"/>
            <a:r>
              <a:rPr lang="en-US" sz="9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Citi Handlowy</a:t>
            </a:r>
          </a:p>
          <a:p>
            <a:pPr algn="ctr"/>
            <a:r>
              <a:rPr lang="en-US" sz="9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Chargeback Team (Specialist) </a:t>
            </a:r>
          </a:p>
        </p:txBody>
      </p:sp>
      <p:pic>
        <p:nvPicPr>
          <p:cNvPr id="45" name="Obraz 101">
            <a:extLst>
              <a:ext uri="{FF2B5EF4-FFF2-40B4-BE49-F238E27FC236}">
                <a16:creationId xmlns:a16="http://schemas.microsoft.com/office/drawing/2014/main" id="{CECEFC08-379D-4788-B0B2-347372C2EAA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35" y="7469152"/>
            <a:ext cx="245896" cy="245896"/>
          </a:xfrm>
          <a:prstGeom prst="rect">
            <a:avLst/>
          </a:prstGeom>
        </p:spPr>
      </p:pic>
      <p:sp>
        <p:nvSpPr>
          <p:cNvPr id="46" name="Prostokąt 102">
            <a:extLst>
              <a:ext uri="{FF2B5EF4-FFF2-40B4-BE49-F238E27FC236}">
                <a16:creationId xmlns:a16="http://schemas.microsoft.com/office/drawing/2014/main" id="{92773EDB-AAF8-4B58-B463-55336ACE91D9}"/>
              </a:ext>
            </a:extLst>
          </p:cNvPr>
          <p:cNvSpPr/>
          <p:nvPr/>
        </p:nvSpPr>
        <p:spPr>
          <a:xfrm>
            <a:off x="3277980" y="6637070"/>
            <a:ext cx="134617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2012</a:t>
            </a:r>
            <a:r>
              <a:rPr lang="en-US" sz="9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 </a:t>
            </a:r>
          </a:p>
          <a:p>
            <a:pPr algn="ctr"/>
            <a:r>
              <a:rPr lang="en-US" sz="9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Citi Handlowy</a:t>
            </a:r>
          </a:p>
          <a:p>
            <a:pPr algn="ctr"/>
            <a:r>
              <a:rPr lang="en-US" sz="9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Production readiness Team </a:t>
            </a:r>
            <a:br>
              <a:rPr lang="en-US" sz="9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</a:br>
            <a:r>
              <a:rPr lang="en-US" sz="9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(Analyst)</a:t>
            </a:r>
          </a:p>
        </p:txBody>
      </p:sp>
      <p:sp>
        <p:nvSpPr>
          <p:cNvPr id="47" name="Objaśnienie liniowe 1 (kreska) 2057">
            <a:extLst>
              <a:ext uri="{FF2B5EF4-FFF2-40B4-BE49-F238E27FC236}">
                <a16:creationId xmlns:a16="http://schemas.microsoft.com/office/drawing/2014/main" id="{AD12CA9C-C9A1-489C-A751-1DF9EACCF7A6}"/>
              </a:ext>
            </a:extLst>
          </p:cNvPr>
          <p:cNvSpPr/>
          <p:nvPr/>
        </p:nvSpPr>
        <p:spPr bwMode="auto">
          <a:xfrm flipH="1">
            <a:off x="3396407" y="4874585"/>
            <a:ext cx="1011968" cy="253778"/>
          </a:xfrm>
          <a:prstGeom prst="accentCallout1">
            <a:avLst>
              <a:gd name="adj1" fmla="val 18750"/>
              <a:gd name="adj2" fmla="val -8333"/>
              <a:gd name="adj3" fmla="val 19986"/>
              <a:gd name="adj4" fmla="val -180655"/>
            </a:avLst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8" name="Prostokąt 2062">
            <a:extLst>
              <a:ext uri="{FF2B5EF4-FFF2-40B4-BE49-F238E27FC236}">
                <a16:creationId xmlns:a16="http://schemas.microsoft.com/office/drawing/2014/main" id="{6622850A-3638-4E18-96AC-5C66FDB17AED}"/>
              </a:ext>
            </a:extLst>
          </p:cNvPr>
          <p:cNvSpPr/>
          <p:nvPr/>
        </p:nvSpPr>
        <p:spPr>
          <a:xfrm>
            <a:off x="4541612" y="5049689"/>
            <a:ext cx="150768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Process migration from Warsaw to Olsztyn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Client experience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Client communication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Analysis and investigation</a:t>
            </a:r>
          </a:p>
        </p:txBody>
      </p:sp>
      <p:sp>
        <p:nvSpPr>
          <p:cNvPr id="50" name="Prostokąt 115">
            <a:extLst>
              <a:ext uri="{FF2B5EF4-FFF2-40B4-BE49-F238E27FC236}">
                <a16:creationId xmlns:a16="http://schemas.microsoft.com/office/drawing/2014/main" id="{7598EAE3-EAB3-42EE-829A-5E36A0622F87}"/>
              </a:ext>
            </a:extLst>
          </p:cNvPr>
          <p:cNvSpPr/>
          <p:nvPr/>
        </p:nvSpPr>
        <p:spPr>
          <a:xfrm>
            <a:off x="4541612" y="6987177"/>
            <a:ext cx="146777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ICG Credit Card system  production readiness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Process migration from Warsaw to Olsztyn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Project Management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Test performing &amp; conducting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Analysis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Requirements writing</a:t>
            </a:r>
          </a:p>
        </p:txBody>
      </p:sp>
      <p:sp>
        <p:nvSpPr>
          <p:cNvPr id="51" name="Objaśnienie liniowe 1 (kreska) 116">
            <a:extLst>
              <a:ext uri="{FF2B5EF4-FFF2-40B4-BE49-F238E27FC236}">
                <a16:creationId xmlns:a16="http://schemas.microsoft.com/office/drawing/2014/main" id="{BC9C410C-98A0-4D5E-BDF0-38ABDB75EB58}"/>
              </a:ext>
            </a:extLst>
          </p:cNvPr>
          <p:cNvSpPr/>
          <p:nvPr/>
        </p:nvSpPr>
        <p:spPr bwMode="auto">
          <a:xfrm flipH="1">
            <a:off x="3567268" y="6844451"/>
            <a:ext cx="859582" cy="223413"/>
          </a:xfrm>
          <a:prstGeom prst="accentCallout1">
            <a:avLst>
              <a:gd name="adj1" fmla="val 18750"/>
              <a:gd name="adj2" fmla="val -8333"/>
              <a:gd name="adj3" fmla="val 23776"/>
              <a:gd name="adj4" fmla="val -215638"/>
            </a:avLst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2" name="Obraz 117">
            <a:extLst>
              <a:ext uri="{FF2B5EF4-FFF2-40B4-BE49-F238E27FC236}">
                <a16:creationId xmlns:a16="http://schemas.microsoft.com/office/drawing/2014/main" id="{C5B07819-41E3-4CD0-974F-DD77E13CF66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770" y="9750628"/>
            <a:ext cx="245896" cy="245896"/>
          </a:xfrm>
          <a:prstGeom prst="rect">
            <a:avLst/>
          </a:prstGeom>
        </p:spPr>
      </p:pic>
      <p:sp>
        <p:nvSpPr>
          <p:cNvPr id="53" name="Prostokąt 118">
            <a:extLst>
              <a:ext uri="{FF2B5EF4-FFF2-40B4-BE49-F238E27FC236}">
                <a16:creationId xmlns:a16="http://schemas.microsoft.com/office/drawing/2014/main" id="{D8FE6A3F-2B05-42C2-8B99-7B76E6067E25}"/>
              </a:ext>
            </a:extLst>
          </p:cNvPr>
          <p:cNvSpPr/>
          <p:nvPr/>
        </p:nvSpPr>
        <p:spPr>
          <a:xfrm>
            <a:off x="3221263" y="8941588"/>
            <a:ext cx="135494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2014</a:t>
            </a:r>
            <a:r>
              <a:rPr lang="en-US" sz="9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 </a:t>
            </a:r>
          </a:p>
          <a:p>
            <a:pPr algn="ctr"/>
            <a:r>
              <a:rPr lang="en-US" sz="9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Citi Handlowy</a:t>
            </a:r>
          </a:p>
          <a:p>
            <a:pPr algn="ctr"/>
            <a:r>
              <a:rPr lang="en-US" sz="9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MIS &amp; Strategic Projects Team </a:t>
            </a:r>
            <a:br>
              <a:rPr lang="en-US" sz="9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</a:br>
            <a:r>
              <a:rPr lang="en-US" sz="9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(Project Manager)</a:t>
            </a:r>
          </a:p>
        </p:txBody>
      </p:sp>
      <p:sp>
        <p:nvSpPr>
          <p:cNvPr id="54" name="Prostokąt 119">
            <a:extLst>
              <a:ext uri="{FF2B5EF4-FFF2-40B4-BE49-F238E27FC236}">
                <a16:creationId xmlns:a16="http://schemas.microsoft.com/office/drawing/2014/main" id="{1507065E-DA1E-4625-A976-743731A5B5AD}"/>
              </a:ext>
            </a:extLst>
          </p:cNvPr>
          <p:cNvSpPr/>
          <p:nvPr/>
        </p:nvSpPr>
        <p:spPr>
          <a:xfrm>
            <a:off x="4583423" y="9292228"/>
            <a:ext cx="1546317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Workforce monitoring implementation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Process reengineering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Management Information Reporting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Project Management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Presentations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Requirements writing and analysis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Vendor Management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Data Governance</a:t>
            </a:r>
          </a:p>
        </p:txBody>
      </p:sp>
      <p:sp>
        <p:nvSpPr>
          <p:cNvPr id="55" name="Objaśnienie liniowe 1 (kreska) 120">
            <a:extLst>
              <a:ext uri="{FF2B5EF4-FFF2-40B4-BE49-F238E27FC236}">
                <a16:creationId xmlns:a16="http://schemas.microsoft.com/office/drawing/2014/main" id="{6B37F670-9A1A-45F5-B82F-E63F69A76313}"/>
              </a:ext>
            </a:extLst>
          </p:cNvPr>
          <p:cNvSpPr/>
          <p:nvPr/>
        </p:nvSpPr>
        <p:spPr bwMode="auto">
          <a:xfrm flipH="1">
            <a:off x="3711638" y="9203194"/>
            <a:ext cx="1011968" cy="253778"/>
          </a:xfrm>
          <a:prstGeom prst="accentCallout1">
            <a:avLst>
              <a:gd name="adj1" fmla="val 22086"/>
              <a:gd name="adj2" fmla="val 21787"/>
              <a:gd name="adj3" fmla="val 19986"/>
              <a:gd name="adj4" fmla="val -155555"/>
            </a:avLst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1" name="Prostokąt 71">
            <a:extLst>
              <a:ext uri="{FF2B5EF4-FFF2-40B4-BE49-F238E27FC236}">
                <a16:creationId xmlns:a16="http://schemas.microsoft.com/office/drawing/2014/main" id="{FE0085F9-0539-4B35-BB6F-79C57274B575}"/>
              </a:ext>
            </a:extLst>
          </p:cNvPr>
          <p:cNvSpPr/>
          <p:nvPr/>
        </p:nvSpPr>
        <p:spPr>
          <a:xfrm>
            <a:off x="5205613" y="12520606"/>
            <a:ext cx="6793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FFFF"/>
                </a:solidFill>
              </a:rPr>
              <a:t>Plan</a:t>
            </a:r>
          </a:p>
        </p:txBody>
      </p:sp>
      <p:sp>
        <p:nvSpPr>
          <p:cNvPr id="72" name="Prostokąt 67">
            <a:extLst>
              <a:ext uri="{FF2B5EF4-FFF2-40B4-BE49-F238E27FC236}">
                <a16:creationId xmlns:a16="http://schemas.microsoft.com/office/drawing/2014/main" id="{B727FB58-9423-4FA7-9B41-9D52F165BD37}"/>
              </a:ext>
            </a:extLst>
          </p:cNvPr>
          <p:cNvSpPr/>
          <p:nvPr/>
        </p:nvSpPr>
        <p:spPr>
          <a:xfrm>
            <a:off x="6331916" y="6309846"/>
            <a:ext cx="6793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2012</a:t>
            </a:r>
          </a:p>
        </p:txBody>
      </p:sp>
      <p:sp>
        <p:nvSpPr>
          <p:cNvPr id="73" name="Prostokąt z rogami ściętymi z jednej strony 2048">
            <a:extLst>
              <a:ext uri="{FF2B5EF4-FFF2-40B4-BE49-F238E27FC236}">
                <a16:creationId xmlns:a16="http://schemas.microsoft.com/office/drawing/2014/main" id="{14BDF37C-B825-44F0-A4A7-C285A218FB94}"/>
              </a:ext>
            </a:extLst>
          </p:cNvPr>
          <p:cNvSpPr/>
          <p:nvPr/>
        </p:nvSpPr>
        <p:spPr bwMode="auto">
          <a:xfrm rot="16200000">
            <a:off x="5016420" y="7917462"/>
            <a:ext cx="2374788" cy="297921"/>
          </a:xfrm>
          <a:custGeom>
            <a:avLst/>
            <a:gdLst>
              <a:gd name="connsiteX0" fmla="*/ 63182 w 1589348"/>
              <a:gd name="connsiteY0" fmla="*/ 0 h 379085"/>
              <a:gd name="connsiteX1" fmla="*/ 1526166 w 1589348"/>
              <a:gd name="connsiteY1" fmla="*/ 0 h 379085"/>
              <a:gd name="connsiteX2" fmla="*/ 1589348 w 1589348"/>
              <a:gd name="connsiteY2" fmla="*/ 63182 h 379085"/>
              <a:gd name="connsiteX3" fmla="*/ 1589348 w 1589348"/>
              <a:gd name="connsiteY3" fmla="*/ 379085 h 379085"/>
              <a:gd name="connsiteX4" fmla="*/ 1589348 w 1589348"/>
              <a:gd name="connsiteY4" fmla="*/ 379085 h 379085"/>
              <a:gd name="connsiteX5" fmla="*/ 0 w 1589348"/>
              <a:gd name="connsiteY5" fmla="*/ 379085 h 379085"/>
              <a:gd name="connsiteX6" fmla="*/ 0 w 1589348"/>
              <a:gd name="connsiteY6" fmla="*/ 379085 h 379085"/>
              <a:gd name="connsiteX7" fmla="*/ 0 w 1589348"/>
              <a:gd name="connsiteY7" fmla="*/ 63182 h 379085"/>
              <a:gd name="connsiteX8" fmla="*/ 63182 w 1589348"/>
              <a:gd name="connsiteY8" fmla="*/ 0 h 379085"/>
              <a:gd name="connsiteX0" fmla="*/ 63182 w 1589348"/>
              <a:gd name="connsiteY0" fmla="*/ 0 h 379085"/>
              <a:gd name="connsiteX1" fmla="*/ 1526166 w 1589348"/>
              <a:gd name="connsiteY1" fmla="*/ 0 h 379085"/>
              <a:gd name="connsiteX2" fmla="*/ 1484573 w 1589348"/>
              <a:gd name="connsiteY2" fmla="*/ 34607 h 379085"/>
              <a:gd name="connsiteX3" fmla="*/ 1589348 w 1589348"/>
              <a:gd name="connsiteY3" fmla="*/ 379085 h 379085"/>
              <a:gd name="connsiteX4" fmla="*/ 1589348 w 1589348"/>
              <a:gd name="connsiteY4" fmla="*/ 379085 h 379085"/>
              <a:gd name="connsiteX5" fmla="*/ 0 w 1589348"/>
              <a:gd name="connsiteY5" fmla="*/ 379085 h 379085"/>
              <a:gd name="connsiteX6" fmla="*/ 0 w 1589348"/>
              <a:gd name="connsiteY6" fmla="*/ 379085 h 379085"/>
              <a:gd name="connsiteX7" fmla="*/ 0 w 1589348"/>
              <a:gd name="connsiteY7" fmla="*/ 63182 h 379085"/>
              <a:gd name="connsiteX8" fmla="*/ 63182 w 1589348"/>
              <a:gd name="connsiteY8" fmla="*/ 0 h 379085"/>
              <a:gd name="connsiteX0" fmla="*/ 63182 w 1589348"/>
              <a:gd name="connsiteY0" fmla="*/ 0 h 379085"/>
              <a:gd name="connsiteX1" fmla="*/ 1526166 w 1589348"/>
              <a:gd name="connsiteY1" fmla="*/ 0 h 379085"/>
              <a:gd name="connsiteX2" fmla="*/ 1520291 w 1589348"/>
              <a:gd name="connsiteY2" fmla="*/ 3651 h 379085"/>
              <a:gd name="connsiteX3" fmla="*/ 1589348 w 1589348"/>
              <a:gd name="connsiteY3" fmla="*/ 379085 h 379085"/>
              <a:gd name="connsiteX4" fmla="*/ 1589348 w 1589348"/>
              <a:gd name="connsiteY4" fmla="*/ 379085 h 379085"/>
              <a:gd name="connsiteX5" fmla="*/ 0 w 1589348"/>
              <a:gd name="connsiteY5" fmla="*/ 379085 h 379085"/>
              <a:gd name="connsiteX6" fmla="*/ 0 w 1589348"/>
              <a:gd name="connsiteY6" fmla="*/ 379085 h 379085"/>
              <a:gd name="connsiteX7" fmla="*/ 0 w 1589348"/>
              <a:gd name="connsiteY7" fmla="*/ 63182 h 379085"/>
              <a:gd name="connsiteX8" fmla="*/ 63182 w 1589348"/>
              <a:gd name="connsiteY8" fmla="*/ 0 h 379085"/>
              <a:gd name="connsiteX0" fmla="*/ 63182 w 1589348"/>
              <a:gd name="connsiteY0" fmla="*/ 3492 h 382577"/>
              <a:gd name="connsiteX1" fmla="*/ 1526166 w 1589348"/>
              <a:gd name="connsiteY1" fmla="*/ 3492 h 382577"/>
              <a:gd name="connsiteX2" fmla="*/ 1472666 w 1589348"/>
              <a:gd name="connsiteY2" fmla="*/ 0 h 382577"/>
              <a:gd name="connsiteX3" fmla="*/ 1589348 w 1589348"/>
              <a:gd name="connsiteY3" fmla="*/ 382577 h 382577"/>
              <a:gd name="connsiteX4" fmla="*/ 1589348 w 1589348"/>
              <a:gd name="connsiteY4" fmla="*/ 382577 h 382577"/>
              <a:gd name="connsiteX5" fmla="*/ 0 w 1589348"/>
              <a:gd name="connsiteY5" fmla="*/ 382577 h 382577"/>
              <a:gd name="connsiteX6" fmla="*/ 0 w 1589348"/>
              <a:gd name="connsiteY6" fmla="*/ 382577 h 382577"/>
              <a:gd name="connsiteX7" fmla="*/ 0 w 1589348"/>
              <a:gd name="connsiteY7" fmla="*/ 66674 h 382577"/>
              <a:gd name="connsiteX8" fmla="*/ 63182 w 1589348"/>
              <a:gd name="connsiteY8" fmla="*/ 3492 h 382577"/>
              <a:gd name="connsiteX0" fmla="*/ 63182 w 1589348"/>
              <a:gd name="connsiteY0" fmla="*/ 3492 h 382577"/>
              <a:gd name="connsiteX1" fmla="*/ 1526166 w 1589348"/>
              <a:gd name="connsiteY1" fmla="*/ 3492 h 382577"/>
              <a:gd name="connsiteX2" fmla="*/ 1472666 w 1589348"/>
              <a:gd name="connsiteY2" fmla="*/ 0 h 382577"/>
              <a:gd name="connsiteX3" fmla="*/ 1589348 w 1589348"/>
              <a:gd name="connsiteY3" fmla="*/ 382577 h 382577"/>
              <a:gd name="connsiteX4" fmla="*/ 1589348 w 1589348"/>
              <a:gd name="connsiteY4" fmla="*/ 382577 h 382577"/>
              <a:gd name="connsiteX5" fmla="*/ 0 w 1589348"/>
              <a:gd name="connsiteY5" fmla="*/ 382577 h 382577"/>
              <a:gd name="connsiteX6" fmla="*/ 0 w 1589348"/>
              <a:gd name="connsiteY6" fmla="*/ 382577 h 382577"/>
              <a:gd name="connsiteX7" fmla="*/ 16669 w 1589348"/>
              <a:gd name="connsiteY7" fmla="*/ 54767 h 382577"/>
              <a:gd name="connsiteX8" fmla="*/ 63182 w 1589348"/>
              <a:gd name="connsiteY8" fmla="*/ 3492 h 382577"/>
              <a:gd name="connsiteX0" fmla="*/ 63182 w 1589348"/>
              <a:gd name="connsiteY0" fmla="*/ 3492 h 382577"/>
              <a:gd name="connsiteX1" fmla="*/ 1526166 w 1589348"/>
              <a:gd name="connsiteY1" fmla="*/ 3492 h 382577"/>
              <a:gd name="connsiteX2" fmla="*/ 1472666 w 1589348"/>
              <a:gd name="connsiteY2" fmla="*/ 0 h 382577"/>
              <a:gd name="connsiteX3" fmla="*/ 1589348 w 1589348"/>
              <a:gd name="connsiteY3" fmla="*/ 382577 h 382577"/>
              <a:gd name="connsiteX4" fmla="*/ 1589348 w 1589348"/>
              <a:gd name="connsiteY4" fmla="*/ 382577 h 382577"/>
              <a:gd name="connsiteX5" fmla="*/ 0 w 1589348"/>
              <a:gd name="connsiteY5" fmla="*/ 382577 h 382577"/>
              <a:gd name="connsiteX6" fmla="*/ 0 w 1589348"/>
              <a:gd name="connsiteY6" fmla="*/ 382577 h 382577"/>
              <a:gd name="connsiteX7" fmla="*/ 63182 w 1589348"/>
              <a:gd name="connsiteY7" fmla="*/ 3492 h 382577"/>
              <a:gd name="connsiteX0" fmla="*/ 63182 w 1589348"/>
              <a:gd name="connsiteY0" fmla="*/ 0 h 379085"/>
              <a:gd name="connsiteX1" fmla="*/ 1526166 w 1589348"/>
              <a:gd name="connsiteY1" fmla="*/ 0 h 379085"/>
              <a:gd name="connsiteX2" fmla="*/ 1563153 w 1589348"/>
              <a:gd name="connsiteY2" fmla="*/ 75089 h 379085"/>
              <a:gd name="connsiteX3" fmla="*/ 1589348 w 1589348"/>
              <a:gd name="connsiteY3" fmla="*/ 379085 h 379085"/>
              <a:gd name="connsiteX4" fmla="*/ 1589348 w 1589348"/>
              <a:gd name="connsiteY4" fmla="*/ 379085 h 379085"/>
              <a:gd name="connsiteX5" fmla="*/ 0 w 1589348"/>
              <a:gd name="connsiteY5" fmla="*/ 379085 h 379085"/>
              <a:gd name="connsiteX6" fmla="*/ 0 w 1589348"/>
              <a:gd name="connsiteY6" fmla="*/ 379085 h 379085"/>
              <a:gd name="connsiteX7" fmla="*/ 63182 w 1589348"/>
              <a:gd name="connsiteY7" fmla="*/ 0 h 379085"/>
              <a:gd name="connsiteX0" fmla="*/ 63182 w 1589348"/>
              <a:gd name="connsiteY0" fmla="*/ 0 h 379085"/>
              <a:gd name="connsiteX1" fmla="*/ 1526166 w 1589348"/>
              <a:gd name="connsiteY1" fmla="*/ 0 h 379085"/>
              <a:gd name="connsiteX2" fmla="*/ 1589348 w 1589348"/>
              <a:gd name="connsiteY2" fmla="*/ 379085 h 379085"/>
              <a:gd name="connsiteX3" fmla="*/ 1589348 w 1589348"/>
              <a:gd name="connsiteY3" fmla="*/ 379085 h 379085"/>
              <a:gd name="connsiteX4" fmla="*/ 0 w 1589348"/>
              <a:gd name="connsiteY4" fmla="*/ 379085 h 379085"/>
              <a:gd name="connsiteX5" fmla="*/ 0 w 1589348"/>
              <a:gd name="connsiteY5" fmla="*/ 379085 h 379085"/>
              <a:gd name="connsiteX6" fmla="*/ 63182 w 1589348"/>
              <a:gd name="connsiteY6" fmla="*/ 0 h 379085"/>
              <a:gd name="connsiteX0" fmla="*/ 63182 w 1589348"/>
              <a:gd name="connsiteY0" fmla="*/ 0 h 379085"/>
              <a:gd name="connsiteX1" fmla="*/ 1523784 w 1589348"/>
              <a:gd name="connsiteY1" fmla="*/ 0 h 379085"/>
              <a:gd name="connsiteX2" fmla="*/ 1589348 w 1589348"/>
              <a:gd name="connsiteY2" fmla="*/ 379085 h 379085"/>
              <a:gd name="connsiteX3" fmla="*/ 1589348 w 1589348"/>
              <a:gd name="connsiteY3" fmla="*/ 379085 h 379085"/>
              <a:gd name="connsiteX4" fmla="*/ 0 w 1589348"/>
              <a:gd name="connsiteY4" fmla="*/ 379085 h 379085"/>
              <a:gd name="connsiteX5" fmla="*/ 0 w 1589348"/>
              <a:gd name="connsiteY5" fmla="*/ 379085 h 379085"/>
              <a:gd name="connsiteX6" fmla="*/ 63182 w 1589348"/>
              <a:gd name="connsiteY6" fmla="*/ 0 h 379085"/>
              <a:gd name="connsiteX0" fmla="*/ 63182 w 1589348"/>
              <a:gd name="connsiteY0" fmla="*/ 0 h 379085"/>
              <a:gd name="connsiteX1" fmla="*/ 1399959 w 1589348"/>
              <a:gd name="connsiteY1" fmla="*/ 0 h 379085"/>
              <a:gd name="connsiteX2" fmla="*/ 1589348 w 1589348"/>
              <a:gd name="connsiteY2" fmla="*/ 379085 h 379085"/>
              <a:gd name="connsiteX3" fmla="*/ 1589348 w 1589348"/>
              <a:gd name="connsiteY3" fmla="*/ 379085 h 379085"/>
              <a:gd name="connsiteX4" fmla="*/ 0 w 1589348"/>
              <a:gd name="connsiteY4" fmla="*/ 379085 h 379085"/>
              <a:gd name="connsiteX5" fmla="*/ 0 w 1589348"/>
              <a:gd name="connsiteY5" fmla="*/ 379085 h 379085"/>
              <a:gd name="connsiteX6" fmla="*/ 63182 w 1589348"/>
              <a:gd name="connsiteY6" fmla="*/ 0 h 379085"/>
              <a:gd name="connsiteX0" fmla="*/ 175101 w 1589348"/>
              <a:gd name="connsiteY0" fmla="*/ 0 h 379085"/>
              <a:gd name="connsiteX1" fmla="*/ 1399959 w 1589348"/>
              <a:gd name="connsiteY1" fmla="*/ 0 h 379085"/>
              <a:gd name="connsiteX2" fmla="*/ 1589348 w 1589348"/>
              <a:gd name="connsiteY2" fmla="*/ 379085 h 379085"/>
              <a:gd name="connsiteX3" fmla="*/ 1589348 w 1589348"/>
              <a:gd name="connsiteY3" fmla="*/ 379085 h 379085"/>
              <a:gd name="connsiteX4" fmla="*/ 0 w 1589348"/>
              <a:gd name="connsiteY4" fmla="*/ 379085 h 379085"/>
              <a:gd name="connsiteX5" fmla="*/ 0 w 1589348"/>
              <a:gd name="connsiteY5" fmla="*/ 379085 h 379085"/>
              <a:gd name="connsiteX6" fmla="*/ 175101 w 1589348"/>
              <a:gd name="connsiteY6" fmla="*/ 0 h 379085"/>
              <a:gd name="connsiteX0" fmla="*/ 175101 w 1589348"/>
              <a:gd name="connsiteY0" fmla="*/ 0 h 379085"/>
              <a:gd name="connsiteX1" fmla="*/ 1368423 w 1589348"/>
              <a:gd name="connsiteY1" fmla="*/ 0 h 379085"/>
              <a:gd name="connsiteX2" fmla="*/ 1589348 w 1589348"/>
              <a:gd name="connsiteY2" fmla="*/ 379085 h 379085"/>
              <a:gd name="connsiteX3" fmla="*/ 1589348 w 1589348"/>
              <a:gd name="connsiteY3" fmla="*/ 379085 h 379085"/>
              <a:gd name="connsiteX4" fmla="*/ 0 w 1589348"/>
              <a:gd name="connsiteY4" fmla="*/ 379085 h 379085"/>
              <a:gd name="connsiteX5" fmla="*/ 0 w 1589348"/>
              <a:gd name="connsiteY5" fmla="*/ 379085 h 379085"/>
              <a:gd name="connsiteX6" fmla="*/ 175101 w 1589348"/>
              <a:gd name="connsiteY6" fmla="*/ 0 h 379085"/>
              <a:gd name="connsiteX0" fmla="*/ 175101 w 1589348"/>
              <a:gd name="connsiteY0" fmla="*/ 0 h 379085"/>
              <a:gd name="connsiteX1" fmla="*/ 1318868 w 1589348"/>
              <a:gd name="connsiteY1" fmla="*/ 2991 h 379085"/>
              <a:gd name="connsiteX2" fmla="*/ 1589348 w 1589348"/>
              <a:gd name="connsiteY2" fmla="*/ 379085 h 379085"/>
              <a:gd name="connsiteX3" fmla="*/ 1589348 w 1589348"/>
              <a:gd name="connsiteY3" fmla="*/ 379085 h 379085"/>
              <a:gd name="connsiteX4" fmla="*/ 0 w 1589348"/>
              <a:gd name="connsiteY4" fmla="*/ 379085 h 379085"/>
              <a:gd name="connsiteX5" fmla="*/ 0 w 1589348"/>
              <a:gd name="connsiteY5" fmla="*/ 379085 h 379085"/>
              <a:gd name="connsiteX6" fmla="*/ 175101 w 1589348"/>
              <a:gd name="connsiteY6" fmla="*/ 0 h 379085"/>
              <a:gd name="connsiteX0" fmla="*/ 296737 w 1589348"/>
              <a:gd name="connsiteY0" fmla="*/ 0 h 382076"/>
              <a:gd name="connsiteX1" fmla="*/ 1318868 w 1589348"/>
              <a:gd name="connsiteY1" fmla="*/ 5982 h 382076"/>
              <a:gd name="connsiteX2" fmla="*/ 1589348 w 1589348"/>
              <a:gd name="connsiteY2" fmla="*/ 382076 h 382076"/>
              <a:gd name="connsiteX3" fmla="*/ 1589348 w 1589348"/>
              <a:gd name="connsiteY3" fmla="*/ 382076 h 382076"/>
              <a:gd name="connsiteX4" fmla="*/ 0 w 1589348"/>
              <a:gd name="connsiteY4" fmla="*/ 382076 h 382076"/>
              <a:gd name="connsiteX5" fmla="*/ 0 w 1589348"/>
              <a:gd name="connsiteY5" fmla="*/ 382076 h 382076"/>
              <a:gd name="connsiteX6" fmla="*/ 296737 w 1589348"/>
              <a:gd name="connsiteY6" fmla="*/ 0 h 38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9348" h="382076">
                <a:moveTo>
                  <a:pt x="296737" y="0"/>
                </a:moveTo>
                <a:lnTo>
                  <a:pt x="1318868" y="5982"/>
                </a:lnTo>
                <a:lnTo>
                  <a:pt x="1589348" y="382076"/>
                </a:lnTo>
                <a:lnTo>
                  <a:pt x="1589348" y="382076"/>
                </a:lnTo>
                <a:lnTo>
                  <a:pt x="0" y="382076"/>
                </a:lnTo>
                <a:lnTo>
                  <a:pt x="0" y="382076"/>
                </a:lnTo>
                <a:lnTo>
                  <a:pt x="296737" y="0"/>
                </a:lnTo>
                <a:close/>
              </a:path>
            </a:pathLst>
          </a:custGeom>
          <a:solidFill>
            <a:srgbClr val="00B0F0">
              <a:alpha val="37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charset="0"/>
            </a:endParaRPr>
          </a:p>
        </p:txBody>
      </p:sp>
      <p:sp>
        <p:nvSpPr>
          <p:cNvPr id="74" name="Prostokąt 67">
            <a:extLst>
              <a:ext uri="{FF2B5EF4-FFF2-40B4-BE49-F238E27FC236}">
                <a16:creationId xmlns:a16="http://schemas.microsoft.com/office/drawing/2014/main" id="{42D67368-23E4-4F3A-A8C4-4FFB4A353A7A}"/>
              </a:ext>
            </a:extLst>
          </p:cNvPr>
          <p:cNvSpPr/>
          <p:nvPr/>
        </p:nvSpPr>
        <p:spPr>
          <a:xfrm>
            <a:off x="6335935" y="7561543"/>
            <a:ext cx="6793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2013</a:t>
            </a:r>
          </a:p>
        </p:txBody>
      </p:sp>
      <p:sp>
        <p:nvSpPr>
          <p:cNvPr id="75" name="Prostokąt 67">
            <a:extLst>
              <a:ext uri="{FF2B5EF4-FFF2-40B4-BE49-F238E27FC236}">
                <a16:creationId xmlns:a16="http://schemas.microsoft.com/office/drawing/2014/main" id="{52EF9724-7897-467F-B338-4F9F055E7C72}"/>
              </a:ext>
            </a:extLst>
          </p:cNvPr>
          <p:cNvSpPr/>
          <p:nvPr/>
        </p:nvSpPr>
        <p:spPr>
          <a:xfrm>
            <a:off x="6335935" y="8745119"/>
            <a:ext cx="6793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2014</a:t>
            </a:r>
          </a:p>
        </p:txBody>
      </p:sp>
      <p:sp>
        <p:nvSpPr>
          <p:cNvPr id="76" name="Prostokąt z rogami ściętymi z jednej strony 2048">
            <a:extLst>
              <a:ext uri="{FF2B5EF4-FFF2-40B4-BE49-F238E27FC236}">
                <a16:creationId xmlns:a16="http://schemas.microsoft.com/office/drawing/2014/main" id="{6862C91F-7153-490B-AB1E-1C91A5C78674}"/>
              </a:ext>
            </a:extLst>
          </p:cNvPr>
          <p:cNvSpPr/>
          <p:nvPr/>
        </p:nvSpPr>
        <p:spPr bwMode="auto">
          <a:xfrm rot="5400000" flipH="1">
            <a:off x="5949942" y="7410879"/>
            <a:ext cx="1970769" cy="304172"/>
          </a:xfrm>
          <a:custGeom>
            <a:avLst/>
            <a:gdLst>
              <a:gd name="connsiteX0" fmla="*/ 63182 w 1589348"/>
              <a:gd name="connsiteY0" fmla="*/ 0 h 379085"/>
              <a:gd name="connsiteX1" fmla="*/ 1526166 w 1589348"/>
              <a:gd name="connsiteY1" fmla="*/ 0 h 379085"/>
              <a:gd name="connsiteX2" fmla="*/ 1589348 w 1589348"/>
              <a:gd name="connsiteY2" fmla="*/ 63182 h 379085"/>
              <a:gd name="connsiteX3" fmla="*/ 1589348 w 1589348"/>
              <a:gd name="connsiteY3" fmla="*/ 379085 h 379085"/>
              <a:gd name="connsiteX4" fmla="*/ 1589348 w 1589348"/>
              <a:gd name="connsiteY4" fmla="*/ 379085 h 379085"/>
              <a:gd name="connsiteX5" fmla="*/ 0 w 1589348"/>
              <a:gd name="connsiteY5" fmla="*/ 379085 h 379085"/>
              <a:gd name="connsiteX6" fmla="*/ 0 w 1589348"/>
              <a:gd name="connsiteY6" fmla="*/ 379085 h 379085"/>
              <a:gd name="connsiteX7" fmla="*/ 0 w 1589348"/>
              <a:gd name="connsiteY7" fmla="*/ 63182 h 379085"/>
              <a:gd name="connsiteX8" fmla="*/ 63182 w 1589348"/>
              <a:gd name="connsiteY8" fmla="*/ 0 h 379085"/>
              <a:gd name="connsiteX0" fmla="*/ 63182 w 1589348"/>
              <a:gd name="connsiteY0" fmla="*/ 0 h 379085"/>
              <a:gd name="connsiteX1" fmla="*/ 1526166 w 1589348"/>
              <a:gd name="connsiteY1" fmla="*/ 0 h 379085"/>
              <a:gd name="connsiteX2" fmla="*/ 1484573 w 1589348"/>
              <a:gd name="connsiteY2" fmla="*/ 34607 h 379085"/>
              <a:gd name="connsiteX3" fmla="*/ 1589348 w 1589348"/>
              <a:gd name="connsiteY3" fmla="*/ 379085 h 379085"/>
              <a:gd name="connsiteX4" fmla="*/ 1589348 w 1589348"/>
              <a:gd name="connsiteY4" fmla="*/ 379085 h 379085"/>
              <a:gd name="connsiteX5" fmla="*/ 0 w 1589348"/>
              <a:gd name="connsiteY5" fmla="*/ 379085 h 379085"/>
              <a:gd name="connsiteX6" fmla="*/ 0 w 1589348"/>
              <a:gd name="connsiteY6" fmla="*/ 379085 h 379085"/>
              <a:gd name="connsiteX7" fmla="*/ 0 w 1589348"/>
              <a:gd name="connsiteY7" fmla="*/ 63182 h 379085"/>
              <a:gd name="connsiteX8" fmla="*/ 63182 w 1589348"/>
              <a:gd name="connsiteY8" fmla="*/ 0 h 379085"/>
              <a:gd name="connsiteX0" fmla="*/ 63182 w 1589348"/>
              <a:gd name="connsiteY0" fmla="*/ 0 h 379085"/>
              <a:gd name="connsiteX1" fmla="*/ 1526166 w 1589348"/>
              <a:gd name="connsiteY1" fmla="*/ 0 h 379085"/>
              <a:gd name="connsiteX2" fmla="*/ 1520291 w 1589348"/>
              <a:gd name="connsiteY2" fmla="*/ 3651 h 379085"/>
              <a:gd name="connsiteX3" fmla="*/ 1589348 w 1589348"/>
              <a:gd name="connsiteY3" fmla="*/ 379085 h 379085"/>
              <a:gd name="connsiteX4" fmla="*/ 1589348 w 1589348"/>
              <a:gd name="connsiteY4" fmla="*/ 379085 h 379085"/>
              <a:gd name="connsiteX5" fmla="*/ 0 w 1589348"/>
              <a:gd name="connsiteY5" fmla="*/ 379085 h 379085"/>
              <a:gd name="connsiteX6" fmla="*/ 0 w 1589348"/>
              <a:gd name="connsiteY6" fmla="*/ 379085 h 379085"/>
              <a:gd name="connsiteX7" fmla="*/ 0 w 1589348"/>
              <a:gd name="connsiteY7" fmla="*/ 63182 h 379085"/>
              <a:gd name="connsiteX8" fmla="*/ 63182 w 1589348"/>
              <a:gd name="connsiteY8" fmla="*/ 0 h 379085"/>
              <a:gd name="connsiteX0" fmla="*/ 63182 w 1589348"/>
              <a:gd name="connsiteY0" fmla="*/ 3492 h 382577"/>
              <a:gd name="connsiteX1" fmla="*/ 1526166 w 1589348"/>
              <a:gd name="connsiteY1" fmla="*/ 3492 h 382577"/>
              <a:gd name="connsiteX2" fmla="*/ 1472666 w 1589348"/>
              <a:gd name="connsiteY2" fmla="*/ 0 h 382577"/>
              <a:gd name="connsiteX3" fmla="*/ 1589348 w 1589348"/>
              <a:gd name="connsiteY3" fmla="*/ 382577 h 382577"/>
              <a:gd name="connsiteX4" fmla="*/ 1589348 w 1589348"/>
              <a:gd name="connsiteY4" fmla="*/ 382577 h 382577"/>
              <a:gd name="connsiteX5" fmla="*/ 0 w 1589348"/>
              <a:gd name="connsiteY5" fmla="*/ 382577 h 382577"/>
              <a:gd name="connsiteX6" fmla="*/ 0 w 1589348"/>
              <a:gd name="connsiteY6" fmla="*/ 382577 h 382577"/>
              <a:gd name="connsiteX7" fmla="*/ 0 w 1589348"/>
              <a:gd name="connsiteY7" fmla="*/ 66674 h 382577"/>
              <a:gd name="connsiteX8" fmla="*/ 63182 w 1589348"/>
              <a:gd name="connsiteY8" fmla="*/ 3492 h 382577"/>
              <a:gd name="connsiteX0" fmla="*/ 63182 w 1589348"/>
              <a:gd name="connsiteY0" fmla="*/ 3492 h 382577"/>
              <a:gd name="connsiteX1" fmla="*/ 1526166 w 1589348"/>
              <a:gd name="connsiteY1" fmla="*/ 3492 h 382577"/>
              <a:gd name="connsiteX2" fmla="*/ 1472666 w 1589348"/>
              <a:gd name="connsiteY2" fmla="*/ 0 h 382577"/>
              <a:gd name="connsiteX3" fmla="*/ 1589348 w 1589348"/>
              <a:gd name="connsiteY3" fmla="*/ 382577 h 382577"/>
              <a:gd name="connsiteX4" fmla="*/ 1589348 w 1589348"/>
              <a:gd name="connsiteY4" fmla="*/ 382577 h 382577"/>
              <a:gd name="connsiteX5" fmla="*/ 0 w 1589348"/>
              <a:gd name="connsiteY5" fmla="*/ 382577 h 382577"/>
              <a:gd name="connsiteX6" fmla="*/ 0 w 1589348"/>
              <a:gd name="connsiteY6" fmla="*/ 382577 h 382577"/>
              <a:gd name="connsiteX7" fmla="*/ 16669 w 1589348"/>
              <a:gd name="connsiteY7" fmla="*/ 54767 h 382577"/>
              <a:gd name="connsiteX8" fmla="*/ 63182 w 1589348"/>
              <a:gd name="connsiteY8" fmla="*/ 3492 h 382577"/>
              <a:gd name="connsiteX0" fmla="*/ 63182 w 1589348"/>
              <a:gd name="connsiteY0" fmla="*/ 3492 h 382577"/>
              <a:gd name="connsiteX1" fmla="*/ 1526166 w 1589348"/>
              <a:gd name="connsiteY1" fmla="*/ 3492 h 382577"/>
              <a:gd name="connsiteX2" fmla="*/ 1472666 w 1589348"/>
              <a:gd name="connsiteY2" fmla="*/ 0 h 382577"/>
              <a:gd name="connsiteX3" fmla="*/ 1589348 w 1589348"/>
              <a:gd name="connsiteY3" fmla="*/ 382577 h 382577"/>
              <a:gd name="connsiteX4" fmla="*/ 1589348 w 1589348"/>
              <a:gd name="connsiteY4" fmla="*/ 382577 h 382577"/>
              <a:gd name="connsiteX5" fmla="*/ 0 w 1589348"/>
              <a:gd name="connsiteY5" fmla="*/ 382577 h 382577"/>
              <a:gd name="connsiteX6" fmla="*/ 0 w 1589348"/>
              <a:gd name="connsiteY6" fmla="*/ 382577 h 382577"/>
              <a:gd name="connsiteX7" fmla="*/ 63182 w 1589348"/>
              <a:gd name="connsiteY7" fmla="*/ 3492 h 382577"/>
              <a:gd name="connsiteX0" fmla="*/ 63182 w 1589348"/>
              <a:gd name="connsiteY0" fmla="*/ 0 h 379085"/>
              <a:gd name="connsiteX1" fmla="*/ 1526166 w 1589348"/>
              <a:gd name="connsiteY1" fmla="*/ 0 h 379085"/>
              <a:gd name="connsiteX2" fmla="*/ 1563153 w 1589348"/>
              <a:gd name="connsiteY2" fmla="*/ 75089 h 379085"/>
              <a:gd name="connsiteX3" fmla="*/ 1589348 w 1589348"/>
              <a:gd name="connsiteY3" fmla="*/ 379085 h 379085"/>
              <a:gd name="connsiteX4" fmla="*/ 1589348 w 1589348"/>
              <a:gd name="connsiteY4" fmla="*/ 379085 h 379085"/>
              <a:gd name="connsiteX5" fmla="*/ 0 w 1589348"/>
              <a:gd name="connsiteY5" fmla="*/ 379085 h 379085"/>
              <a:gd name="connsiteX6" fmla="*/ 0 w 1589348"/>
              <a:gd name="connsiteY6" fmla="*/ 379085 h 379085"/>
              <a:gd name="connsiteX7" fmla="*/ 63182 w 1589348"/>
              <a:gd name="connsiteY7" fmla="*/ 0 h 379085"/>
              <a:gd name="connsiteX0" fmla="*/ 63182 w 1589348"/>
              <a:gd name="connsiteY0" fmla="*/ 0 h 379085"/>
              <a:gd name="connsiteX1" fmla="*/ 1526166 w 1589348"/>
              <a:gd name="connsiteY1" fmla="*/ 0 h 379085"/>
              <a:gd name="connsiteX2" fmla="*/ 1589348 w 1589348"/>
              <a:gd name="connsiteY2" fmla="*/ 379085 h 379085"/>
              <a:gd name="connsiteX3" fmla="*/ 1589348 w 1589348"/>
              <a:gd name="connsiteY3" fmla="*/ 379085 h 379085"/>
              <a:gd name="connsiteX4" fmla="*/ 0 w 1589348"/>
              <a:gd name="connsiteY4" fmla="*/ 379085 h 379085"/>
              <a:gd name="connsiteX5" fmla="*/ 0 w 1589348"/>
              <a:gd name="connsiteY5" fmla="*/ 379085 h 379085"/>
              <a:gd name="connsiteX6" fmla="*/ 63182 w 1589348"/>
              <a:gd name="connsiteY6" fmla="*/ 0 h 379085"/>
              <a:gd name="connsiteX0" fmla="*/ 63182 w 1589348"/>
              <a:gd name="connsiteY0" fmla="*/ 0 h 379085"/>
              <a:gd name="connsiteX1" fmla="*/ 1523784 w 1589348"/>
              <a:gd name="connsiteY1" fmla="*/ 0 h 379085"/>
              <a:gd name="connsiteX2" fmla="*/ 1589348 w 1589348"/>
              <a:gd name="connsiteY2" fmla="*/ 379085 h 379085"/>
              <a:gd name="connsiteX3" fmla="*/ 1589348 w 1589348"/>
              <a:gd name="connsiteY3" fmla="*/ 379085 h 379085"/>
              <a:gd name="connsiteX4" fmla="*/ 0 w 1589348"/>
              <a:gd name="connsiteY4" fmla="*/ 379085 h 379085"/>
              <a:gd name="connsiteX5" fmla="*/ 0 w 1589348"/>
              <a:gd name="connsiteY5" fmla="*/ 379085 h 379085"/>
              <a:gd name="connsiteX6" fmla="*/ 63182 w 1589348"/>
              <a:gd name="connsiteY6" fmla="*/ 0 h 379085"/>
              <a:gd name="connsiteX0" fmla="*/ 63182 w 1589348"/>
              <a:gd name="connsiteY0" fmla="*/ 0 h 379085"/>
              <a:gd name="connsiteX1" fmla="*/ 1399959 w 1589348"/>
              <a:gd name="connsiteY1" fmla="*/ 0 h 379085"/>
              <a:gd name="connsiteX2" fmla="*/ 1589348 w 1589348"/>
              <a:gd name="connsiteY2" fmla="*/ 379085 h 379085"/>
              <a:gd name="connsiteX3" fmla="*/ 1589348 w 1589348"/>
              <a:gd name="connsiteY3" fmla="*/ 379085 h 379085"/>
              <a:gd name="connsiteX4" fmla="*/ 0 w 1589348"/>
              <a:gd name="connsiteY4" fmla="*/ 379085 h 379085"/>
              <a:gd name="connsiteX5" fmla="*/ 0 w 1589348"/>
              <a:gd name="connsiteY5" fmla="*/ 379085 h 379085"/>
              <a:gd name="connsiteX6" fmla="*/ 63182 w 1589348"/>
              <a:gd name="connsiteY6" fmla="*/ 0 h 379085"/>
              <a:gd name="connsiteX0" fmla="*/ 175101 w 1589348"/>
              <a:gd name="connsiteY0" fmla="*/ 0 h 379085"/>
              <a:gd name="connsiteX1" fmla="*/ 1399959 w 1589348"/>
              <a:gd name="connsiteY1" fmla="*/ 0 h 379085"/>
              <a:gd name="connsiteX2" fmla="*/ 1589348 w 1589348"/>
              <a:gd name="connsiteY2" fmla="*/ 379085 h 379085"/>
              <a:gd name="connsiteX3" fmla="*/ 1589348 w 1589348"/>
              <a:gd name="connsiteY3" fmla="*/ 379085 h 379085"/>
              <a:gd name="connsiteX4" fmla="*/ 0 w 1589348"/>
              <a:gd name="connsiteY4" fmla="*/ 379085 h 379085"/>
              <a:gd name="connsiteX5" fmla="*/ 0 w 1589348"/>
              <a:gd name="connsiteY5" fmla="*/ 379085 h 379085"/>
              <a:gd name="connsiteX6" fmla="*/ 175101 w 1589348"/>
              <a:gd name="connsiteY6" fmla="*/ 0 h 379085"/>
              <a:gd name="connsiteX0" fmla="*/ 175101 w 1589348"/>
              <a:gd name="connsiteY0" fmla="*/ 0 h 379085"/>
              <a:gd name="connsiteX1" fmla="*/ 1368423 w 1589348"/>
              <a:gd name="connsiteY1" fmla="*/ 0 h 379085"/>
              <a:gd name="connsiteX2" fmla="*/ 1589348 w 1589348"/>
              <a:gd name="connsiteY2" fmla="*/ 379085 h 379085"/>
              <a:gd name="connsiteX3" fmla="*/ 1589348 w 1589348"/>
              <a:gd name="connsiteY3" fmla="*/ 379085 h 379085"/>
              <a:gd name="connsiteX4" fmla="*/ 0 w 1589348"/>
              <a:gd name="connsiteY4" fmla="*/ 379085 h 379085"/>
              <a:gd name="connsiteX5" fmla="*/ 0 w 1589348"/>
              <a:gd name="connsiteY5" fmla="*/ 379085 h 379085"/>
              <a:gd name="connsiteX6" fmla="*/ 175101 w 1589348"/>
              <a:gd name="connsiteY6" fmla="*/ 0 h 379085"/>
              <a:gd name="connsiteX0" fmla="*/ 175101 w 1589348"/>
              <a:gd name="connsiteY0" fmla="*/ 0 h 379085"/>
              <a:gd name="connsiteX1" fmla="*/ 1318868 w 1589348"/>
              <a:gd name="connsiteY1" fmla="*/ 2991 h 379085"/>
              <a:gd name="connsiteX2" fmla="*/ 1589348 w 1589348"/>
              <a:gd name="connsiteY2" fmla="*/ 379085 h 379085"/>
              <a:gd name="connsiteX3" fmla="*/ 1589348 w 1589348"/>
              <a:gd name="connsiteY3" fmla="*/ 379085 h 379085"/>
              <a:gd name="connsiteX4" fmla="*/ 0 w 1589348"/>
              <a:gd name="connsiteY4" fmla="*/ 379085 h 379085"/>
              <a:gd name="connsiteX5" fmla="*/ 0 w 1589348"/>
              <a:gd name="connsiteY5" fmla="*/ 379085 h 379085"/>
              <a:gd name="connsiteX6" fmla="*/ 175101 w 1589348"/>
              <a:gd name="connsiteY6" fmla="*/ 0 h 379085"/>
              <a:gd name="connsiteX0" fmla="*/ 296737 w 1589348"/>
              <a:gd name="connsiteY0" fmla="*/ 0 h 382076"/>
              <a:gd name="connsiteX1" fmla="*/ 1318868 w 1589348"/>
              <a:gd name="connsiteY1" fmla="*/ 5982 h 382076"/>
              <a:gd name="connsiteX2" fmla="*/ 1589348 w 1589348"/>
              <a:gd name="connsiteY2" fmla="*/ 382076 h 382076"/>
              <a:gd name="connsiteX3" fmla="*/ 1589348 w 1589348"/>
              <a:gd name="connsiteY3" fmla="*/ 382076 h 382076"/>
              <a:gd name="connsiteX4" fmla="*/ 0 w 1589348"/>
              <a:gd name="connsiteY4" fmla="*/ 382076 h 382076"/>
              <a:gd name="connsiteX5" fmla="*/ 0 w 1589348"/>
              <a:gd name="connsiteY5" fmla="*/ 382076 h 382076"/>
              <a:gd name="connsiteX6" fmla="*/ 296737 w 1589348"/>
              <a:gd name="connsiteY6" fmla="*/ 0 h 38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9348" h="382076">
                <a:moveTo>
                  <a:pt x="296737" y="0"/>
                </a:moveTo>
                <a:lnTo>
                  <a:pt x="1318868" y="5982"/>
                </a:lnTo>
                <a:lnTo>
                  <a:pt x="1589348" y="382076"/>
                </a:lnTo>
                <a:lnTo>
                  <a:pt x="1589348" y="382076"/>
                </a:lnTo>
                <a:lnTo>
                  <a:pt x="0" y="382076"/>
                </a:lnTo>
                <a:lnTo>
                  <a:pt x="0" y="382076"/>
                </a:lnTo>
                <a:lnTo>
                  <a:pt x="296737" y="0"/>
                </a:lnTo>
                <a:close/>
              </a:path>
            </a:pathLst>
          </a:custGeom>
          <a:solidFill>
            <a:srgbClr val="D4D4D6">
              <a:alpha val="37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charset="0"/>
            </a:endParaRPr>
          </a:p>
        </p:txBody>
      </p:sp>
      <p:sp>
        <p:nvSpPr>
          <p:cNvPr id="77" name="Prostokąt z rogami ściętymi z jednej strony 2048">
            <a:extLst>
              <a:ext uri="{FF2B5EF4-FFF2-40B4-BE49-F238E27FC236}">
                <a16:creationId xmlns:a16="http://schemas.microsoft.com/office/drawing/2014/main" id="{1701D343-8F9C-403F-8A02-33ADFEDA82C3}"/>
              </a:ext>
            </a:extLst>
          </p:cNvPr>
          <p:cNvSpPr/>
          <p:nvPr/>
        </p:nvSpPr>
        <p:spPr bwMode="auto">
          <a:xfrm rot="16200000">
            <a:off x="5333650" y="9978413"/>
            <a:ext cx="1754759" cy="297921"/>
          </a:xfrm>
          <a:custGeom>
            <a:avLst/>
            <a:gdLst>
              <a:gd name="connsiteX0" fmla="*/ 63182 w 1589348"/>
              <a:gd name="connsiteY0" fmla="*/ 0 h 379085"/>
              <a:gd name="connsiteX1" fmla="*/ 1526166 w 1589348"/>
              <a:gd name="connsiteY1" fmla="*/ 0 h 379085"/>
              <a:gd name="connsiteX2" fmla="*/ 1589348 w 1589348"/>
              <a:gd name="connsiteY2" fmla="*/ 63182 h 379085"/>
              <a:gd name="connsiteX3" fmla="*/ 1589348 w 1589348"/>
              <a:gd name="connsiteY3" fmla="*/ 379085 h 379085"/>
              <a:gd name="connsiteX4" fmla="*/ 1589348 w 1589348"/>
              <a:gd name="connsiteY4" fmla="*/ 379085 h 379085"/>
              <a:gd name="connsiteX5" fmla="*/ 0 w 1589348"/>
              <a:gd name="connsiteY5" fmla="*/ 379085 h 379085"/>
              <a:gd name="connsiteX6" fmla="*/ 0 w 1589348"/>
              <a:gd name="connsiteY6" fmla="*/ 379085 h 379085"/>
              <a:gd name="connsiteX7" fmla="*/ 0 w 1589348"/>
              <a:gd name="connsiteY7" fmla="*/ 63182 h 379085"/>
              <a:gd name="connsiteX8" fmla="*/ 63182 w 1589348"/>
              <a:gd name="connsiteY8" fmla="*/ 0 h 379085"/>
              <a:gd name="connsiteX0" fmla="*/ 63182 w 1589348"/>
              <a:gd name="connsiteY0" fmla="*/ 0 h 379085"/>
              <a:gd name="connsiteX1" fmla="*/ 1526166 w 1589348"/>
              <a:gd name="connsiteY1" fmla="*/ 0 h 379085"/>
              <a:gd name="connsiteX2" fmla="*/ 1484573 w 1589348"/>
              <a:gd name="connsiteY2" fmla="*/ 34607 h 379085"/>
              <a:gd name="connsiteX3" fmla="*/ 1589348 w 1589348"/>
              <a:gd name="connsiteY3" fmla="*/ 379085 h 379085"/>
              <a:gd name="connsiteX4" fmla="*/ 1589348 w 1589348"/>
              <a:gd name="connsiteY4" fmla="*/ 379085 h 379085"/>
              <a:gd name="connsiteX5" fmla="*/ 0 w 1589348"/>
              <a:gd name="connsiteY5" fmla="*/ 379085 h 379085"/>
              <a:gd name="connsiteX6" fmla="*/ 0 w 1589348"/>
              <a:gd name="connsiteY6" fmla="*/ 379085 h 379085"/>
              <a:gd name="connsiteX7" fmla="*/ 0 w 1589348"/>
              <a:gd name="connsiteY7" fmla="*/ 63182 h 379085"/>
              <a:gd name="connsiteX8" fmla="*/ 63182 w 1589348"/>
              <a:gd name="connsiteY8" fmla="*/ 0 h 379085"/>
              <a:gd name="connsiteX0" fmla="*/ 63182 w 1589348"/>
              <a:gd name="connsiteY0" fmla="*/ 0 h 379085"/>
              <a:gd name="connsiteX1" fmla="*/ 1526166 w 1589348"/>
              <a:gd name="connsiteY1" fmla="*/ 0 h 379085"/>
              <a:gd name="connsiteX2" fmla="*/ 1520291 w 1589348"/>
              <a:gd name="connsiteY2" fmla="*/ 3651 h 379085"/>
              <a:gd name="connsiteX3" fmla="*/ 1589348 w 1589348"/>
              <a:gd name="connsiteY3" fmla="*/ 379085 h 379085"/>
              <a:gd name="connsiteX4" fmla="*/ 1589348 w 1589348"/>
              <a:gd name="connsiteY4" fmla="*/ 379085 h 379085"/>
              <a:gd name="connsiteX5" fmla="*/ 0 w 1589348"/>
              <a:gd name="connsiteY5" fmla="*/ 379085 h 379085"/>
              <a:gd name="connsiteX6" fmla="*/ 0 w 1589348"/>
              <a:gd name="connsiteY6" fmla="*/ 379085 h 379085"/>
              <a:gd name="connsiteX7" fmla="*/ 0 w 1589348"/>
              <a:gd name="connsiteY7" fmla="*/ 63182 h 379085"/>
              <a:gd name="connsiteX8" fmla="*/ 63182 w 1589348"/>
              <a:gd name="connsiteY8" fmla="*/ 0 h 379085"/>
              <a:gd name="connsiteX0" fmla="*/ 63182 w 1589348"/>
              <a:gd name="connsiteY0" fmla="*/ 3492 h 382577"/>
              <a:gd name="connsiteX1" fmla="*/ 1526166 w 1589348"/>
              <a:gd name="connsiteY1" fmla="*/ 3492 h 382577"/>
              <a:gd name="connsiteX2" fmla="*/ 1472666 w 1589348"/>
              <a:gd name="connsiteY2" fmla="*/ 0 h 382577"/>
              <a:gd name="connsiteX3" fmla="*/ 1589348 w 1589348"/>
              <a:gd name="connsiteY3" fmla="*/ 382577 h 382577"/>
              <a:gd name="connsiteX4" fmla="*/ 1589348 w 1589348"/>
              <a:gd name="connsiteY4" fmla="*/ 382577 h 382577"/>
              <a:gd name="connsiteX5" fmla="*/ 0 w 1589348"/>
              <a:gd name="connsiteY5" fmla="*/ 382577 h 382577"/>
              <a:gd name="connsiteX6" fmla="*/ 0 w 1589348"/>
              <a:gd name="connsiteY6" fmla="*/ 382577 h 382577"/>
              <a:gd name="connsiteX7" fmla="*/ 0 w 1589348"/>
              <a:gd name="connsiteY7" fmla="*/ 66674 h 382577"/>
              <a:gd name="connsiteX8" fmla="*/ 63182 w 1589348"/>
              <a:gd name="connsiteY8" fmla="*/ 3492 h 382577"/>
              <a:gd name="connsiteX0" fmla="*/ 63182 w 1589348"/>
              <a:gd name="connsiteY0" fmla="*/ 3492 h 382577"/>
              <a:gd name="connsiteX1" fmla="*/ 1526166 w 1589348"/>
              <a:gd name="connsiteY1" fmla="*/ 3492 h 382577"/>
              <a:gd name="connsiteX2" fmla="*/ 1472666 w 1589348"/>
              <a:gd name="connsiteY2" fmla="*/ 0 h 382577"/>
              <a:gd name="connsiteX3" fmla="*/ 1589348 w 1589348"/>
              <a:gd name="connsiteY3" fmla="*/ 382577 h 382577"/>
              <a:gd name="connsiteX4" fmla="*/ 1589348 w 1589348"/>
              <a:gd name="connsiteY4" fmla="*/ 382577 h 382577"/>
              <a:gd name="connsiteX5" fmla="*/ 0 w 1589348"/>
              <a:gd name="connsiteY5" fmla="*/ 382577 h 382577"/>
              <a:gd name="connsiteX6" fmla="*/ 0 w 1589348"/>
              <a:gd name="connsiteY6" fmla="*/ 382577 h 382577"/>
              <a:gd name="connsiteX7" fmla="*/ 16669 w 1589348"/>
              <a:gd name="connsiteY7" fmla="*/ 54767 h 382577"/>
              <a:gd name="connsiteX8" fmla="*/ 63182 w 1589348"/>
              <a:gd name="connsiteY8" fmla="*/ 3492 h 382577"/>
              <a:gd name="connsiteX0" fmla="*/ 63182 w 1589348"/>
              <a:gd name="connsiteY0" fmla="*/ 3492 h 382577"/>
              <a:gd name="connsiteX1" fmla="*/ 1526166 w 1589348"/>
              <a:gd name="connsiteY1" fmla="*/ 3492 h 382577"/>
              <a:gd name="connsiteX2" fmla="*/ 1472666 w 1589348"/>
              <a:gd name="connsiteY2" fmla="*/ 0 h 382577"/>
              <a:gd name="connsiteX3" fmla="*/ 1589348 w 1589348"/>
              <a:gd name="connsiteY3" fmla="*/ 382577 h 382577"/>
              <a:gd name="connsiteX4" fmla="*/ 1589348 w 1589348"/>
              <a:gd name="connsiteY4" fmla="*/ 382577 h 382577"/>
              <a:gd name="connsiteX5" fmla="*/ 0 w 1589348"/>
              <a:gd name="connsiteY5" fmla="*/ 382577 h 382577"/>
              <a:gd name="connsiteX6" fmla="*/ 0 w 1589348"/>
              <a:gd name="connsiteY6" fmla="*/ 382577 h 382577"/>
              <a:gd name="connsiteX7" fmla="*/ 63182 w 1589348"/>
              <a:gd name="connsiteY7" fmla="*/ 3492 h 382577"/>
              <a:gd name="connsiteX0" fmla="*/ 63182 w 1589348"/>
              <a:gd name="connsiteY0" fmla="*/ 0 h 379085"/>
              <a:gd name="connsiteX1" fmla="*/ 1526166 w 1589348"/>
              <a:gd name="connsiteY1" fmla="*/ 0 h 379085"/>
              <a:gd name="connsiteX2" fmla="*/ 1563153 w 1589348"/>
              <a:gd name="connsiteY2" fmla="*/ 75089 h 379085"/>
              <a:gd name="connsiteX3" fmla="*/ 1589348 w 1589348"/>
              <a:gd name="connsiteY3" fmla="*/ 379085 h 379085"/>
              <a:gd name="connsiteX4" fmla="*/ 1589348 w 1589348"/>
              <a:gd name="connsiteY4" fmla="*/ 379085 h 379085"/>
              <a:gd name="connsiteX5" fmla="*/ 0 w 1589348"/>
              <a:gd name="connsiteY5" fmla="*/ 379085 h 379085"/>
              <a:gd name="connsiteX6" fmla="*/ 0 w 1589348"/>
              <a:gd name="connsiteY6" fmla="*/ 379085 h 379085"/>
              <a:gd name="connsiteX7" fmla="*/ 63182 w 1589348"/>
              <a:gd name="connsiteY7" fmla="*/ 0 h 379085"/>
              <a:gd name="connsiteX0" fmla="*/ 63182 w 1589348"/>
              <a:gd name="connsiteY0" fmla="*/ 0 h 379085"/>
              <a:gd name="connsiteX1" fmla="*/ 1526166 w 1589348"/>
              <a:gd name="connsiteY1" fmla="*/ 0 h 379085"/>
              <a:gd name="connsiteX2" fmla="*/ 1589348 w 1589348"/>
              <a:gd name="connsiteY2" fmla="*/ 379085 h 379085"/>
              <a:gd name="connsiteX3" fmla="*/ 1589348 w 1589348"/>
              <a:gd name="connsiteY3" fmla="*/ 379085 h 379085"/>
              <a:gd name="connsiteX4" fmla="*/ 0 w 1589348"/>
              <a:gd name="connsiteY4" fmla="*/ 379085 h 379085"/>
              <a:gd name="connsiteX5" fmla="*/ 0 w 1589348"/>
              <a:gd name="connsiteY5" fmla="*/ 379085 h 379085"/>
              <a:gd name="connsiteX6" fmla="*/ 63182 w 1589348"/>
              <a:gd name="connsiteY6" fmla="*/ 0 h 379085"/>
              <a:gd name="connsiteX0" fmla="*/ 63182 w 1589348"/>
              <a:gd name="connsiteY0" fmla="*/ 0 h 379085"/>
              <a:gd name="connsiteX1" fmla="*/ 1523784 w 1589348"/>
              <a:gd name="connsiteY1" fmla="*/ 0 h 379085"/>
              <a:gd name="connsiteX2" fmla="*/ 1589348 w 1589348"/>
              <a:gd name="connsiteY2" fmla="*/ 379085 h 379085"/>
              <a:gd name="connsiteX3" fmla="*/ 1589348 w 1589348"/>
              <a:gd name="connsiteY3" fmla="*/ 379085 h 379085"/>
              <a:gd name="connsiteX4" fmla="*/ 0 w 1589348"/>
              <a:gd name="connsiteY4" fmla="*/ 379085 h 379085"/>
              <a:gd name="connsiteX5" fmla="*/ 0 w 1589348"/>
              <a:gd name="connsiteY5" fmla="*/ 379085 h 379085"/>
              <a:gd name="connsiteX6" fmla="*/ 63182 w 1589348"/>
              <a:gd name="connsiteY6" fmla="*/ 0 h 379085"/>
              <a:gd name="connsiteX0" fmla="*/ 63182 w 1589348"/>
              <a:gd name="connsiteY0" fmla="*/ 0 h 379085"/>
              <a:gd name="connsiteX1" fmla="*/ 1399959 w 1589348"/>
              <a:gd name="connsiteY1" fmla="*/ 0 h 379085"/>
              <a:gd name="connsiteX2" fmla="*/ 1589348 w 1589348"/>
              <a:gd name="connsiteY2" fmla="*/ 379085 h 379085"/>
              <a:gd name="connsiteX3" fmla="*/ 1589348 w 1589348"/>
              <a:gd name="connsiteY3" fmla="*/ 379085 h 379085"/>
              <a:gd name="connsiteX4" fmla="*/ 0 w 1589348"/>
              <a:gd name="connsiteY4" fmla="*/ 379085 h 379085"/>
              <a:gd name="connsiteX5" fmla="*/ 0 w 1589348"/>
              <a:gd name="connsiteY5" fmla="*/ 379085 h 379085"/>
              <a:gd name="connsiteX6" fmla="*/ 63182 w 1589348"/>
              <a:gd name="connsiteY6" fmla="*/ 0 h 379085"/>
              <a:gd name="connsiteX0" fmla="*/ 175101 w 1589348"/>
              <a:gd name="connsiteY0" fmla="*/ 0 h 379085"/>
              <a:gd name="connsiteX1" fmla="*/ 1399959 w 1589348"/>
              <a:gd name="connsiteY1" fmla="*/ 0 h 379085"/>
              <a:gd name="connsiteX2" fmla="*/ 1589348 w 1589348"/>
              <a:gd name="connsiteY2" fmla="*/ 379085 h 379085"/>
              <a:gd name="connsiteX3" fmla="*/ 1589348 w 1589348"/>
              <a:gd name="connsiteY3" fmla="*/ 379085 h 379085"/>
              <a:gd name="connsiteX4" fmla="*/ 0 w 1589348"/>
              <a:gd name="connsiteY4" fmla="*/ 379085 h 379085"/>
              <a:gd name="connsiteX5" fmla="*/ 0 w 1589348"/>
              <a:gd name="connsiteY5" fmla="*/ 379085 h 379085"/>
              <a:gd name="connsiteX6" fmla="*/ 175101 w 1589348"/>
              <a:gd name="connsiteY6" fmla="*/ 0 h 379085"/>
              <a:gd name="connsiteX0" fmla="*/ 175101 w 1589348"/>
              <a:gd name="connsiteY0" fmla="*/ 0 h 379085"/>
              <a:gd name="connsiteX1" fmla="*/ 1368423 w 1589348"/>
              <a:gd name="connsiteY1" fmla="*/ 0 h 379085"/>
              <a:gd name="connsiteX2" fmla="*/ 1589348 w 1589348"/>
              <a:gd name="connsiteY2" fmla="*/ 379085 h 379085"/>
              <a:gd name="connsiteX3" fmla="*/ 1589348 w 1589348"/>
              <a:gd name="connsiteY3" fmla="*/ 379085 h 379085"/>
              <a:gd name="connsiteX4" fmla="*/ 0 w 1589348"/>
              <a:gd name="connsiteY4" fmla="*/ 379085 h 379085"/>
              <a:gd name="connsiteX5" fmla="*/ 0 w 1589348"/>
              <a:gd name="connsiteY5" fmla="*/ 379085 h 379085"/>
              <a:gd name="connsiteX6" fmla="*/ 175101 w 1589348"/>
              <a:gd name="connsiteY6" fmla="*/ 0 h 379085"/>
              <a:gd name="connsiteX0" fmla="*/ 175101 w 1589348"/>
              <a:gd name="connsiteY0" fmla="*/ 0 h 379085"/>
              <a:gd name="connsiteX1" fmla="*/ 1318868 w 1589348"/>
              <a:gd name="connsiteY1" fmla="*/ 2991 h 379085"/>
              <a:gd name="connsiteX2" fmla="*/ 1589348 w 1589348"/>
              <a:gd name="connsiteY2" fmla="*/ 379085 h 379085"/>
              <a:gd name="connsiteX3" fmla="*/ 1589348 w 1589348"/>
              <a:gd name="connsiteY3" fmla="*/ 379085 h 379085"/>
              <a:gd name="connsiteX4" fmla="*/ 0 w 1589348"/>
              <a:gd name="connsiteY4" fmla="*/ 379085 h 379085"/>
              <a:gd name="connsiteX5" fmla="*/ 0 w 1589348"/>
              <a:gd name="connsiteY5" fmla="*/ 379085 h 379085"/>
              <a:gd name="connsiteX6" fmla="*/ 175101 w 1589348"/>
              <a:gd name="connsiteY6" fmla="*/ 0 h 379085"/>
              <a:gd name="connsiteX0" fmla="*/ 296737 w 1589348"/>
              <a:gd name="connsiteY0" fmla="*/ 0 h 382076"/>
              <a:gd name="connsiteX1" fmla="*/ 1318868 w 1589348"/>
              <a:gd name="connsiteY1" fmla="*/ 5982 h 382076"/>
              <a:gd name="connsiteX2" fmla="*/ 1589348 w 1589348"/>
              <a:gd name="connsiteY2" fmla="*/ 382076 h 382076"/>
              <a:gd name="connsiteX3" fmla="*/ 1589348 w 1589348"/>
              <a:gd name="connsiteY3" fmla="*/ 382076 h 382076"/>
              <a:gd name="connsiteX4" fmla="*/ 0 w 1589348"/>
              <a:gd name="connsiteY4" fmla="*/ 382076 h 382076"/>
              <a:gd name="connsiteX5" fmla="*/ 0 w 1589348"/>
              <a:gd name="connsiteY5" fmla="*/ 382076 h 382076"/>
              <a:gd name="connsiteX6" fmla="*/ 296737 w 1589348"/>
              <a:gd name="connsiteY6" fmla="*/ 0 h 38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9348" h="382076">
                <a:moveTo>
                  <a:pt x="296737" y="0"/>
                </a:moveTo>
                <a:lnTo>
                  <a:pt x="1318868" y="5982"/>
                </a:lnTo>
                <a:lnTo>
                  <a:pt x="1589348" y="382076"/>
                </a:lnTo>
                <a:lnTo>
                  <a:pt x="1589348" y="382076"/>
                </a:lnTo>
                <a:lnTo>
                  <a:pt x="0" y="382076"/>
                </a:lnTo>
                <a:lnTo>
                  <a:pt x="0" y="382076"/>
                </a:lnTo>
                <a:lnTo>
                  <a:pt x="296737" y="0"/>
                </a:lnTo>
                <a:close/>
              </a:path>
            </a:pathLst>
          </a:custGeom>
          <a:solidFill>
            <a:srgbClr val="00B0F0">
              <a:alpha val="37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charset="0"/>
            </a:endParaRPr>
          </a:p>
        </p:txBody>
      </p:sp>
      <p:sp>
        <p:nvSpPr>
          <p:cNvPr id="78" name="Prostokąt 67">
            <a:extLst>
              <a:ext uri="{FF2B5EF4-FFF2-40B4-BE49-F238E27FC236}">
                <a16:creationId xmlns:a16="http://schemas.microsoft.com/office/drawing/2014/main" id="{AD191D7A-AA1B-4EF7-B2DD-B32116BCB0C4}"/>
              </a:ext>
            </a:extLst>
          </p:cNvPr>
          <p:cNvSpPr/>
          <p:nvPr/>
        </p:nvSpPr>
        <p:spPr>
          <a:xfrm>
            <a:off x="6337369" y="9900194"/>
            <a:ext cx="6793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2015</a:t>
            </a:r>
          </a:p>
        </p:txBody>
      </p:sp>
      <p:sp>
        <p:nvSpPr>
          <p:cNvPr id="79" name="Prostokąt 67">
            <a:extLst>
              <a:ext uri="{FF2B5EF4-FFF2-40B4-BE49-F238E27FC236}">
                <a16:creationId xmlns:a16="http://schemas.microsoft.com/office/drawing/2014/main" id="{5BE1F877-8E1A-4BDC-9C0D-ADD9FF4F0225}"/>
              </a:ext>
            </a:extLst>
          </p:cNvPr>
          <p:cNvSpPr/>
          <p:nvPr/>
        </p:nvSpPr>
        <p:spPr>
          <a:xfrm>
            <a:off x="6333182" y="12429591"/>
            <a:ext cx="5086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2017</a:t>
            </a:r>
          </a:p>
        </p:txBody>
      </p:sp>
      <p:sp>
        <p:nvSpPr>
          <p:cNvPr id="80" name="Prostokąt z rogami ściętymi z jednej strony 2048">
            <a:extLst>
              <a:ext uri="{FF2B5EF4-FFF2-40B4-BE49-F238E27FC236}">
                <a16:creationId xmlns:a16="http://schemas.microsoft.com/office/drawing/2014/main" id="{D1C0EF67-FE97-4D0F-BA34-6A8DED570F4A}"/>
              </a:ext>
            </a:extLst>
          </p:cNvPr>
          <p:cNvSpPr/>
          <p:nvPr/>
        </p:nvSpPr>
        <p:spPr bwMode="auto">
          <a:xfrm rot="16200000">
            <a:off x="4314346" y="12739849"/>
            <a:ext cx="3775946" cy="305736"/>
          </a:xfrm>
          <a:custGeom>
            <a:avLst/>
            <a:gdLst>
              <a:gd name="connsiteX0" fmla="*/ 63182 w 1589348"/>
              <a:gd name="connsiteY0" fmla="*/ 0 h 379085"/>
              <a:gd name="connsiteX1" fmla="*/ 1526166 w 1589348"/>
              <a:gd name="connsiteY1" fmla="*/ 0 h 379085"/>
              <a:gd name="connsiteX2" fmla="*/ 1589348 w 1589348"/>
              <a:gd name="connsiteY2" fmla="*/ 63182 h 379085"/>
              <a:gd name="connsiteX3" fmla="*/ 1589348 w 1589348"/>
              <a:gd name="connsiteY3" fmla="*/ 379085 h 379085"/>
              <a:gd name="connsiteX4" fmla="*/ 1589348 w 1589348"/>
              <a:gd name="connsiteY4" fmla="*/ 379085 h 379085"/>
              <a:gd name="connsiteX5" fmla="*/ 0 w 1589348"/>
              <a:gd name="connsiteY5" fmla="*/ 379085 h 379085"/>
              <a:gd name="connsiteX6" fmla="*/ 0 w 1589348"/>
              <a:gd name="connsiteY6" fmla="*/ 379085 h 379085"/>
              <a:gd name="connsiteX7" fmla="*/ 0 w 1589348"/>
              <a:gd name="connsiteY7" fmla="*/ 63182 h 379085"/>
              <a:gd name="connsiteX8" fmla="*/ 63182 w 1589348"/>
              <a:gd name="connsiteY8" fmla="*/ 0 h 379085"/>
              <a:gd name="connsiteX0" fmla="*/ 63182 w 1589348"/>
              <a:gd name="connsiteY0" fmla="*/ 0 h 379085"/>
              <a:gd name="connsiteX1" fmla="*/ 1526166 w 1589348"/>
              <a:gd name="connsiteY1" fmla="*/ 0 h 379085"/>
              <a:gd name="connsiteX2" fmla="*/ 1484573 w 1589348"/>
              <a:gd name="connsiteY2" fmla="*/ 34607 h 379085"/>
              <a:gd name="connsiteX3" fmla="*/ 1589348 w 1589348"/>
              <a:gd name="connsiteY3" fmla="*/ 379085 h 379085"/>
              <a:gd name="connsiteX4" fmla="*/ 1589348 w 1589348"/>
              <a:gd name="connsiteY4" fmla="*/ 379085 h 379085"/>
              <a:gd name="connsiteX5" fmla="*/ 0 w 1589348"/>
              <a:gd name="connsiteY5" fmla="*/ 379085 h 379085"/>
              <a:gd name="connsiteX6" fmla="*/ 0 w 1589348"/>
              <a:gd name="connsiteY6" fmla="*/ 379085 h 379085"/>
              <a:gd name="connsiteX7" fmla="*/ 0 w 1589348"/>
              <a:gd name="connsiteY7" fmla="*/ 63182 h 379085"/>
              <a:gd name="connsiteX8" fmla="*/ 63182 w 1589348"/>
              <a:gd name="connsiteY8" fmla="*/ 0 h 379085"/>
              <a:gd name="connsiteX0" fmla="*/ 63182 w 1589348"/>
              <a:gd name="connsiteY0" fmla="*/ 0 h 379085"/>
              <a:gd name="connsiteX1" fmla="*/ 1526166 w 1589348"/>
              <a:gd name="connsiteY1" fmla="*/ 0 h 379085"/>
              <a:gd name="connsiteX2" fmla="*/ 1520291 w 1589348"/>
              <a:gd name="connsiteY2" fmla="*/ 3651 h 379085"/>
              <a:gd name="connsiteX3" fmla="*/ 1589348 w 1589348"/>
              <a:gd name="connsiteY3" fmla="*/ 379085 h 379085"/>
              <a:gd name="connsiteX4" fmla="*/ 1589348 w 1589348"/>
              <a:gd name="connsiteY4" fmla="*/ 379085 h 379085"/>
              <a:gd name="connsiteX5" fmla="*/ 0 w 1589348"/>
              <a:gd name="connsiteY5" fmla="*/ 379085 h 379085"/>
              <a:gd name="connsiteX6" fmla="*/ 0 w 1589348"/>
              <a:gd name="connsiteY6" fmla="*/ 379085 h 379085"/>
              <a:gd name="connsiteX7" fmla="*/ 0 w 1589348"/>
              <a:gd name="connsiteY7" fmla="*/ 63182 h 379085"/>
              <a:gd name="connsiteX8" fmla="*/ 63182 w 1589348"/>
              <a:gd name="connsiteY8" fmla="*/ 0 h 379085"/>
              <a:gd name="connsiteX0" fmla="*/ 63182 w 1589348"/>
              <a:gd name="connsiteY0" fmla="*/ 3492 h 382577"/>
              <a:gd name="connsiteX1" fmla="*/ 1526166 w 1589348"/>
              <a:gd name="connsiteY1" fmla="*/ 3492 h 382577"/>
              <a:gd name="connsiteX2" fmla="*/ 1472666 w 1589348"/>
              <a:gd name="connsiteY2" fmla="*/ 0 h 382577"/>
              <a:gd name="connsiteX3" fmla="*/ 1589348 w 1589348"/>
              <a:gd name="connsiteY3" fmla="*/ 382577 h 382577"/>
              <a:gd name="connsiteX4" fmla="*/ 1589348 w 1589348"/>
              <a:gd name="connsiteY4" fmla="*/ 382577 h 382577"/>
              <a:gd name="connsiteX5" fmla="*/ 0 w 1589348"/>
              <a:gd name="connsiteY5" fmla="*/ 382577 h 382577"/>
              <a:gd name="connsiteX6" fmla="*/ 0 w 1589348"/>
              <a:gd name="connsiteY6" fmla="*/ 382577 h 382577"/>
              <a:gd name="connsiteX7" fmla="*/ 0 w 1589348"/>
              <a:gd name="connsiteY7" fmla="*/ 66674 h 382577"/>
              <a:gd name="connsiteX8" fmla="*/ 63182 w 1589348"/>
              <a:gd name="connsiteY8" fmla="*/ 3492 h 382577"/>
              <a:gd name="connsiteX0" fmla="*/ 63182 w 1589348"/>
              <a:gd name="connsiteY0" fmla="*/ 3492 h 382577"/>
              <a:gd name="connsiteX1" fmla="*/ 1526166 w 1589348"/>
              <a:gd name="connsiteY1" fmla="*/ 3492 h 382577"/>
              <a:gd name="connsiteX2" fmla="*/ 1472666 w 1589348"/>
              <a:gd name="connsiteY2" fmla="*/ 0 h 382577"/>
              <a:gd name="connsiteX3" fmla="*/ 1589348 w 1589348"/>
              <a:gd name="connsiteY3" fmla="*/ 382577 h 382577"/>
              <a:gd name="connsiteX4" fmla="*/ 1589348 w 1589348"/>
              <a:gd name="connsiteY4" fmla="*/ 382577 h 382577"/>
              <a:gd name="connsiteX5" fmla="*/ 0 w 1589348"/>
              <a:gd name="connsiteY5" fmla="*/ 382577 h 382577"/>
              <a:gd name="connsiteX6" fmla="*/ 0 w 1589348"/>
              <a:gd name="connsiteY6" fmla="*/ 382577 h 382577"/>
              <a:gd name="connsiteX7" fmla="*/ 16669 w 1589348"/>
              <a:gd name="connsiteY7" fmla="*/ 54767 h 382577"/>
              <a:gd name="connsiteX8" fmla="*/ 63182 w 1589348"/>
              <a:gd name="connsiteY8" fmla="*/ 3492 h 382577"/>
              <a:gd name="connsiteX0" fmla="*/ 63182 w 1589348"/>
              <a:gd name="connsiteY0" fmla="*/ 3492 h 382577"/>
              <a:gd name="connsiteX1" fmla="*/ 1526166 w 1589348"/>
              <a:gd name="connsiteY1" fmla="*/ 3492 h 382577"/>
              <a:gd name="connsiteX2" fmla="*/ 1472666 w 1589348"/>
              <a:gd name="connsiteY2" fmla="*/ 0 h 382577"/>
              <a:gd name="connsiteX3" fmla="*/ 1589348 w 1589348"/>
              <a:gd name="connsiteY3" fmla="*/ 382577 h 382577"/>
              <a:gd name="connsiteX4" fmla="*/ 1589348 w 1589348"/>
              <a:gd name="connsiteY4" fmla="*/ 382577 h 382577"/>
              <a:gd name="connsiteX5" fmla="*/ 0 w 1589348"/>
              <a:gd name="connsiteY5" fmla="*/ 382577 h 382577"/>
              <a:gd name="connsiteX6" fmla="*/ 0 w 1589348"/>
              <a:gd name="connsiteY6" fmla="*/ 382577 h 382577"/>
              <a:gd name="connsiteX7" fmla="*/ 63182 w 1589348"/>
              <a:gd name="connsiteY7" fmla="*/ 3492 h 382577"/>
              <a:gd name="connsiteX0" fmla="*/ 63182 w 1589348"/>
              <a:gd name="connsiteY0" fmla="*/ 0 h 379085"/>
              <a:gd name="connsiteX1" fmla="*/ 1526166 w 1589348"/>
              <a:gd name="connsiteY1" fmla="*/ 0 h 379085"/>
              <a:gd name="connsiteX2" fmla="*/ 1563153 w 1589348"/>
              <a:gd name="connsiteY2" fmla="*/ 75089 h 379085"/>
              <a:gd name="connsiteX3" fmla="*/ 1589348 w 1589348"/>
              <a:gd name="connsiteY3" fmla="*/ 379085 h 379085"/>
              <a:gd name="connsiteX4" fmla="*/ 1589348 w 1589348"/>
              <a:gd name="connsiteY4" fmla="*/ 379085 h 379085"/>
              <a:gd name="connsiteX5" fmla="*/ 0 w 1589348"/>
              <a:gd name="connsiteY5" fmla="*/ 379085 h 379085"/>
              <a:gd name="connsiteX6" fmla="*/ 0 w 1589348"/>
              <a:gd name="connsiteY6" fmla="*/ 379085 h 379085"/>
              <a:gd name="connsiteX7" fmla="*/ 63182 w 1589348"/>
              <a:gd name="connsiteY7" fmla="*/ 0 h 379085"/>
              <a:gd name="connsiteX0" fmla="*/ 63182 w 1589348"/>
              <a:gd name="connsiteY0" fmla="*/ 0 h 379085"/>
              <a:gd name="connsiteX1" fmla="*/ 1526166 w 1589348"/>
              <a:gd name="connsiteY1" fmla="*/ 0 h 379085"/>
              <a:gd name="connsiteX2" fmla="*/ 1589348 w 1589348"/>
              <a:gd name="connsiteY2" fmla="*/ 379085 h 379085"/>
              <a:gd name="connsiteX3" fmla="*/ 1589348 w 1589348"/>
              <a:gd name="connsiteY3" fmla="*/ 379085 h 379085"/>
              <a:gd name="connsiteX4" fmla="*/ 0 w 1589348"/>
              <a:gd name="connsiteY4" fmla="*/ 379085 h 379085"/>
              <a:gd name="connsiteX5" fmla="*/ 0 w 1589348"/>
              <a:gd name="connsiteY5" fmla="*/ 379085 h 379085"/>
              <a:gd name="connsiteX6" fmla="*/ 63182 w 1589348"/>
              <a:gd name="connsiteY6" fmla="*/ 0 h 379085"/>
              <a:gd name="connsiteX0" fmla="*/ 63182 w 1589348"/>
              <a:gd name="connsiteY0" fmla="*/ 0 h 379085"/>
              <a:gd name="connsiteX1" fmla="*/ 1523784 w 1589348"/>
              <a:gd name="connsiteY1" fmla="*/ 0 h 379085"/>
              <a:gd name="connsiteX2" fmla="*/ 1589348 w 1589348"/>
              <a:gd name="connsiteY2" fmla="*/ 379085 h 379085"/>
              <a:gd name="connsiteX3" fmla="*/ 1589348 w 1589348"/>
              <a:gd name="connsiteY3" fmla="*/ 379085 h 379085"/>
              <a:gd name="connsiteX4" fmla="*/ 0 w 1589348"/>
              <a:gd name="connsiteY4" fmla="*/ 379085 h 379085"/>
              <a:gd name="connsiteX5" fmla="*/ 0 w 1589348"/>
              <a:gd name="connsiteY5" fmla="*/ 379085 h 379085"/>
              <a:gd name="connsiteX6" fmla="*/ 63182 w 1589348"/>
              <a:gd name="connsiteY6" fmla="*/ 0 h 379085"/>
              <a:gd name="connsiteX0" fmla="*/ 63182 w 1589348"/>
              <a:gd name="connsiteY0" fmla="*/ 0 h 379085"/>
              <a:gd name="connsiteX1" fmla="*/ 1399959 w 1589348"/>
              <a:gd name="connsiteY1" fmla="*/ 0 h 379085"/>
              <a:gd name="connsiteX2" fmla="*/ 1589348 w 1589348"/>
              <a:gd name="connsiteY2" fmla="*/ 379085 h 379085"/>
              <a:gd name="connsiteX3" fmla="*/ 1589348 w 1589348"/>
              <a:gd name="connsiteY3" fmla="*/ 379085 h 379085"/>
              <a:gd name="connsiteX4" fmla="*/ 0 w 1589348"/>
              <a:gd name="connsiteY4" fmla="*/ 379085 h 379085"/>
              <a:gd name="connsiteX5" fmla="*/ 0 w 1589348"/>
              <a:gd name="connsiteY5" fmla="*/ 379085 h 379085"/>
              <a:gd name="connsiteX6" fmla="*/ 63182 w 1589348"/>
              <a:gd name="connsiteY6" fmla="*/ 0 h 379085"/>
              <a:gd name="connsiteX0" fmla="*/ 175101 w 1589348"/>
              <a:gd name="connsiteY0" fmla="*/ 0 h 379085"/>
              <a:gd name="connsiteX1" fmla="*/ 1399959 w 1589348"/>
              <a:gd name="connsiteY1" fmla="*/ 0 h 379085"/>
              <a:gd name="connsiteX2" fmla="*/ 1589348 w 1589348"/>
              <a:gd name="connsiteY2" fmla="*/ 379085 h 379085"/>
              <a:gd name="connsiteX3" fmla="*/ 1589348 w 1589348"/>
              <a:gd name="connsiteY3" fmla="*/ 379085 h 379085"/>
              <a:gd name="connsiteX4" fmla="*/ 0 w 1589348"/>
              <a:gd name="connsiteY4" fmla="*/ 379085 h 379085"/>
              <a:gd name="connsiteX5" fmla="*/ 0 w 1589348"/>
              <a:gd name="connsiteY5" fmla="*/ 379085 h 379085"/>
              <a:gd name="connsiteX6" fmla="*/ 175101 w 1589348"/>
              <a:gd name="connsiteY6" fmla="*/ 0 h 379085"/>
              <a:gd name="connsiteX0" fmla="*/ 175101 w 1589348"/>
              <a:gd name="connsiteY0" fmla="*/ 0 h 379085"/>
              <a:gd name="connsiteX1" fmla="*/ 1368423 w 1589348"/>
              <a:gd name="connsiteY1" fmla="*/ 0 h 379085"/>
              <a:gd name="connsiteX2" fmla="*/ 1589348 w 1589348"/>
              <a:gd name="connsiteY2" fmla="*/ 379085 h 379085"/>
              <a:gd name="connsiteX3" fmla="*/ 1589348 w 1589348"/>
              <a:gd name="connsiteY3" fmla="*/ 379085 h 379085"/>
              <a:gd name="connsiteX4" fmla="*/ 0 w 1589348"/>
              <a:gd name="connsiteY4" fmla="*/ 379085 h 379085"/>
              <a:gd name="connsiteX5" fmla="*/ 0 w 1589348"/>
              <a:gd name="connsiteY5" fmla="*/ 379085 h 379085"/>
              <a:gd name="connsiteX6" fmla="*/ 175101 w 1589348"/>
              <a:gd name="connsiteY6" fmla="*/ 0 h 379085"/>
              <a:gd name="connsiteX0" fmla="*/ 175101 w 1589348"/>
              <a:gd name="connsiteY0" fmla="*/ 0 h 379085"/>
              <a:gd name="connsiteX1" fmla="*/ 1318868 w 1589348"/>
              <a:gd name="connsiteY1" fmla="*/ 2991 h 379085"/>
              <a:gd name="connsiteX2" fmla="*/ 1589348 w 1589348"/>
              <a:gd name="connsiteY2" fmla="*/ 379085 h 379085"/>
              <a:gd name="connsiteX3" fmla="*/ 1589348 w 1589348"/>
              <a:gd name="connsiteY3" fmla="*/ 379085 h 379085"/>
              <a:gd name="connsiteX4" fmla="*/ 0 w 1589348"/>
              <a:gd name="connsiteY4" fmla="*/ 379085 h 379085"/>
              <a:gd name="connsiteX5" fmla="*/ 0 w 1589348"/>
              <a:gd name="connsiteY5" fmla="*/ 379085 h 379085"/>
              <a:gd name="connsiteX6" fmla="*/ 175101 w 1589348"/>
              <a:gd name="connsiteY6" fmla="*/ 0 h 379085"/>
              <a:gd name="connsiteX0" fmla="*/ 296737 w 1589348"/>
              <a:gd name="connsiteY0" fmla="*/ 0 h 382076"/>
              <a:gd name="connsiteX1" fmla="*/ 1318868 w 1589348"/>
              <a:gd name="connsiteY1" fmla="*/ 5982 h 382076"/>
              <a:gd name="connsiteX2" fmla="*/ 1589348 w 1589348"/>
              <a:gd name="connsiteY2" fmla="*/ 382076 h 382076"/>
              <a:gd name="connsiteX3" fmla="*/ 1589348 w 1589348"/>
              <a:gd name="connsiteY3" fmla="*/ 382076 h 382076"/>
              <a:gd name="connsiteX4" fmla="*/ 0 w 1589348"/>
              <a:gd name="connsiteY4" fmla="*/ 382076 h 382076"/>
              <a:gd name="connsiteX5" fmla="*/ 0 w 1589348"/>
              <a:gd name="connsiteY5" fmla="*/ 382076 h 382076"/>
              <a:gd name="connsiteX6" fmla="*/ 296737 w 1589348"/>
              <a:gd name="connsiteY6" fmla="*/ 0 h 38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9348" h="382076">
                <a:moveTo>
                  <a:pt x="296737" y="0"/>
                </a:moveTo>
                <a:lnTo>
                  <a:pt x="1318868" y="5982"/>
                </a:lnTo>
                <a:lnTo>
                  <a:pt x="1589348" y="382076"/>
                </a:lnTo>
                <a:lnTo>
                  <a:pt x="1589348" y="382076"/>
                </a:lnTo>
                <a:lnTo>
                  <a:pt x="0" y="382076"/>
                </a:lnTo>
                <a:lnTo>
                  <a:pt x="0" y="382076"/>
                </a:lnTo>
                <a:lnTo>
                  <a:pt x="296737" y="0"/>
                </a:lnTo>
                <a:close/>
              </a:path>
            </a:pathLst>
          </a:custGeom>
          <a:solidFill>
            <a:srgbClr val="00B0F0">
              <a:alpha val="37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charset="0"/>
            </a:endParaRPr>
          </a:p>
        </p:txBody>
      </p:sp>
      <p:sp>
        <p:nvSpPr>
          <p:cNvPr id="81" name="Prostokąt z rogami ściętymi z jednej strony 2048">
            <a:extLst>
              <a:ext uri="{FF2B5EF4-FFF2-40B4-BE49-F238E27FC236}">
                <a16:creationId xmlns:a16="http://schemas.microsoft.com/office/drawing/2014/main" id="{80E2E0E7-A9B2-4996-9EC9-35812460A215}"/>
              </a:ext>
            </a:extLst>
          </p:cNvPr>
          <p:cNvSpPr/>
          <p:nvPr/>
        </p:nvSpPr>
        <p:spPr bwMode="auto">
          <a:xfrm rot="5400000" flipH="1">
            <a:off x="6132596" y="13875218"/>
            <a:ext cx="1589357" cy="301752"/>
          </a:xfrm>
          <a:custGeom>
            <a:avLst/>
            <a:gdLst>
              <a:gd name="connsiteX0" fmla="*/ 63182 w 1589348"/>
              <a:gd name="connsiteY0" fmla="*/ 0 h 379085"/>
              <a:gd name="connsiteX1" fmla="*/ 1526166 w 1589348"/>
              <a:gd name="connsiteY1" fmla="*/ 0 h 379085"/>
              <a:gd name="connsiteX2" fmla="*/ 1589348 w 1589348"/>
              <a:gd name="connsiteY2" fmla="*/ 63182 h 379085"/>
              <a:gd name="connsiteX3" fmla="*/ 1589348 w 1589348"/>
              <a:gd name="connsiteY3" fmla="*/ 379085 h 379085"/>
              <a:gd name="connsiteX4" fmla="*/ 1589348 w 1589348"/>
              <a:gd name="connsiteY4" fmla="*/ 379085 h 379085"/>
              <a:gd name="connsiteX5" fmla="*/ 0 w 1589348"/>
              <a:gd name="connsiteY5" fmla="*/ 379085 h 379085"/>
              <a:gd name="connsiteX6" fmla="*/ 0 w 1589348"/>
              <a:gd name="connsiteY6" fmla="*/ 379085 h 379085"/>
              <a:gd name="connsiteX7" fmla="*/ 0 w 1589348"/>
              <a:gd name="connsiteY7" fmla="*/ 63182 h 379085"/>
              <a:gd name="connsiteX8" fmla="*/ 63182 w 1589348"/>
              <a:gd name="connsiteY8" fmla="*/ 0 h 379085"/>
              <a:gd name="connsiteX0" fmla="*/ 63182 w 1589348"/>
              <a:gd name="connsiteY0" fmla="*/ 0 h 379085"/>
              <a:gd name="connsiteX1" fmla="*/ 1526166 w 1589348"/>
              <a:gd name="connsiteY1" fmla="*/ 0 h 379085"/>
              <a:gd name="connsiteX2" fmla="*/ 1484573 w 1589348"/>
              <a:gd name="connsiteY2" fmla="*/ 34607 h 379085"/>
              <a:gd name="connsiteX3" fmla="*/ 1589348 w 1589348"/>
              <a:gd name="connsiteY3" fmla="*/ 379085 h 379085"/>
              <a:gd name="connsiteX4" fmla="*/ 1589348 w 1589348"/>
              <a:gd name="connsiteY4" fmla="*/ 379085 h 379085"/>
              <a:gd name="connsiteX5" fmla="*/ 0 w 1589348"/>
              <a:gd name="connsiteY5" fmla="*/ 379085 h 379085"/>
              <a:gd name="connsiteX6" fmla="*/ 0 w 1589348"/>
              <a:gd name="connsiteY6" fmla="*/ 379085 h 379085"/>
              <a:gd name="connsiteX7" fmla="*/ 0 w 1589348"/>
              <a:gd name="connsiteY7" fmla="*/ 63182 h 379085"/>
              <a:gd name="connsiteX8" fmla="*/ 63182 w 1589348"/>
              <a:gd name="connsiteY8" fmla="*/ 0 h 379085"/>
              <a:gd name="connsiteX0" fmla="*/ 63182 w 1589348"/>
              <a:gd name="connsiteY0" fmla="*/ 0 h 379085"/>
              <a:gd name="connsiteX1" fmla="*/ 1526166 w 1589348"/>
              <a:gd name="connsiteY1" fmla="*/ 0 h 379085"/>
              <a:gd name="connsiteX2" fmla="*/ 1520291 w 1589348"/>
              <a:gd name="connsiteY2" fmla="*/ 3651 h 379085"/>
              <a:gd name="connsiteX3" fmla="*/ 1589348 w 1589348"/>
              <a:gd name="connsiteY3" fmla="*/ 379085 h 379085"/>
              <a:gd name="connsiteX4" fmla="*/ 1589348 w 1589348"/>
              <a:gd name="connsiteY4" fmla="*/ 379085 h 379085"/>
              <a:gd name="connsiteX5" fmla="*/ 0 w 1589348"/>
              <a:gd name="connsiteY5" fmla="*/ 379085 h 379085"/>
              <a:gd name="connsiteX6" fmla="*/ 0 w 1589348"/>
              <a:gd name="connsiteY6" fmla="*/ 379085 h 379085"/>
              <a:gd name="connsiteX7" fmla="*/ 0 w 1589348"/>
              <a:gd name="connsiteY7" fmla="*/ 63182 h 379085"/>
              <a:gd name="connsiteX8" fmla="*/ 63182 w 1589348"/>
              <a:gd name="connsiteY8" fmla="*/ 0 h 379085"/>
              <a:gd name="connsiteX0" fmla="*/ 63182 w 1589348"/>
              <a:gd name="connsiteY0" fmla="*/ 3492 h 382577"/>
              <a:gd name="connsiteX1" fmla="*/ 1526166 w 1589348"/>
              <a:gd name="connsiteY1" fmla="*/ 3492 h 382577"/>
              <a:gd name="connsiteX2" fmla="*/ 1472666 w 1589348"/>
              <a:gd name="connsiteY2" fmla="*/ 0 h 382577"/>
              <a:gd name="connsiteX3" fmla="*/ 1589348 w 1589348"/>
              <a:gd name="connsiteY3" fmla="*/ 382577 h 382577"/>
              <a:gd name="connsiteX4" fmla="*/ 1589348 w 1589348"/>
              <a:gd name="connsiteY4" fmla="*/ 382577 h 382577"/>
              <a:gd name="connsiteX5" fmla="*/ 0 w 1589348"/>
              <a:gd name="connsiteY5" fmla="*/ 382577 h 382577"/>
              <a:gd name="connsiteX6" fmla="*/ 0 w 1589348"/>
              <a:gd name="connsiteY6" fmla="*/ 382577 h 382577"/>
              <a:gd name="connsiteX7" fmla="*/ 0 w 1589348"/>
              <a:gd name="connsiteY7" fmla="*/ 66674 h 382577"/>
              <a:gd name="connsiteX8" fmla="*/ 63182 w 1589348"/>
              <a:gd name="connsiteY8" fmla="*/ 3492 h 382577"/>
              <a:gd name="connsiteX0" fmla="*/ 63182 w 1589348"/>
              <a:gd name="connsiteY0" fmla="*/ 3492 h 382577"/>
              <a:gd name="connsiteX1" fmla="*/ 1526166 w 1589348"/>
              <a:gd name="connsiteY1" fmla="*/ 3492 h 382577"/>
              <a:gd name="connsiteX2" fmla="*/ 1472666 w 1589348"/>
              <a:gd name="connsiteY2" fmla="*/ 0 h 382577"/>
              <a:gd name="connsiteX3" fmla="*/ 1589348 w 1589348"/>
              <a:gd name="connsiteY3" fmla="*/ 382577 h 382577"/>
              <a:gd name="connsiteX4" fmla="*/ 1589348 w 1589348"/>
              <a:gd name="connsiteY4" fmla="*/ 382577 h 382577"/>
              <a:gd name="connsiteX5" fmla="*/ 0 w 1589348"/>
              <a:gd name="connsiteY5" fmla="*/ 382577 h 382577"/>
              <a:gd name="connsiteX6" fmla="*/ 0 w 1589348"/>
              <a:gd name="connsiteY6" fmla="*/ 382577 h 382577"/>
              <a:gd name="connsiteX7" fmla="*/ 16669 w 1589348"/>
              <a:gd name="connsiteY7" fmla="*/ 54767 h 382577"/>
              <a:gd name="connsiteX8" fmla="*/ 63182 w 1589348"/>
              <a:gd name="connsiteY8" fmla="*/ 3492 h 382577"/>
              <a:gd name="connsiteX0" fmla="*/ 63182 w 1589348"/>
              <a:gd name="connsiteY0" fmla="*/ 3492 h 382577"/>
              <a:gd name="connsiteX1" fmla="*/ 1526166 w 1589348"/>
              <a:gd name="connsiteY1" fmla="*/ 3492 h 382577"/>
              <a:gd name="connsiteX2" fmla="*/ 1472666 w 1589348"/>
              <a:gd name="connsiteY2" fmla="*/ 0 h 382577"/>
              <a:gd name="connsiteX3" fmla="*/ 1589348 w 1589348"/>
              <a:gd name="connsiteY3" fmla="*/ 382577 h 382577"/>
              <a:gd name="connsiteX4" fmla="*/ 1589348 w 1589348"/>
              <a:gd name="connsiteY4" fmla="*/ 382577 h 382577"/>
              <a:gd name="connsiteX5" fmla="*/ 0 w 1589348"/>
              <a:gd name="connsiteY5" fmla="*/ 382577 h 382577"/>
              <a:gd name="connsiteX6" fmla="*/ 0 w 1589348"/>
              <a:gd name="connsiteY6" fmla="*/ 382577 h 382577"/>
              <a:gd name="connsiteX7" fmla="*/ 63182 w 1589348"/>
              <a:gd name="connsiteY7" fmla="*/ 3492 h 382577"/>
              <a:gd name="connsiteX0" fmla="*/ 63182 w 1589348"/>
              <a:gd name="connsiteY0" fmla="*/ 0 h 379085"/>
              <a:gd name="connsiteX1" fmla="*/ 1526166 w 1589348"/>
              <a:gd name="connsiteY1" fmla="*/ 0 h 379085"/>
              <a:gd name="connsiteX2" fmla="*/ 1563153 w 1589348"/>
              <a:gd name="connsiteY2" fmla="*/ 75089 h 379085"/>
              <a:gd name="connsiteX3" fmla="*/ 1589348 w 1589348"/>
              <a:gd name="connsiteY3" fmla="*/ 379085 h 379085"/>
              <a:gd name="connsiteX4" fmla="*/ 1589348 w 1589348"/>
              <a:gd name="connsiteY4" fmla="*/ 379085 h 379085"/>
              <a:gd name="connsiteX5" fmla="*/ 0 w 1589348"/>
              <a:gd name="connsiteY5" fmla="*/ 379085 h 379085"/>
              <a:gd name="connsiteX6" fmla="*/ 0 w 1589348"/>
              <a:gd name="connsiteY6" fmla="*/ 379085 h 379085"/>
              <a:gd name="connsiteX7" fmla="*/ 63182 w 1589348"/>
              <a:gd name="connsiteY7" fmla="*/ 0 h 379085"/>
              <a:gd name="connsiteX0" fmla="*/ 63182 w 1589348"/>
              <a:gd name="connsiteY0" fmla="*/ 0 h 379085"/>
              <a:gd name="connsiteX1" fmla="*/ 1526166 w 1589348"/>
              <a:gd name="connsiteY1" fmla="*/ 0 h 379085"/>
              <a:gd name="connsiteX2" fmla="*/ 1589348 w 1589348"/>
              <a:gd name="connsiteY2" fmla="*/ 379085 h 379085"/>
              <a:gd name="connsiteX3" fmla="*/ 1589348 w 1589348"/>
              <a:gd name="connsiteY3" fmla="*/ 379085 h 379085"/>
              <a:gd name="connsiteX4" fmla="*/ 0 w 1589348"/>
              <a:gd name="connsiteY4" fmla="*/ 379085 h 379085"/>
              <a:gd name="connsiteX5" fmla="*/ 0 w 1589348"/>
              <a:gd name="connsiteY5" fmla="*/ 379085 h 379085"/>
              <a:gd name="connsiteX6" fmla="*/ 63182 w 1589348"/>
              <a:gd name="connsiteY6" fmla="*/ 0 h 379085"/>
              <a:gd name="connsiteX0" fmla="*/ 63182 w 1589348"/>
              <a:gd name="connsiteY0" fmla="*/ 0 h 379085"/>
              <a:gd name="connsiteX1" fmla="*/ 1523784 w 1589348"/>
              <a:gd name="connsiteY1" fmla="*/ 0 h 379085"/>
              <a:gd name="connsiteX2" fmla="*/ 1589348 w 1589348"/>
              <a:gd name="connsiteY2" fmla="*/ 379085 h 379085"/>
              <a:gd name="connsiteX3" fmla="*/ 1589348 w 1589348"/>
              <a:gd name="connsiteY3" fmla="*/ 379085 h 379085"/>
              <a:gd name="connsiteX4" fmla="*/ 0 w 1589348"/>
              <a:gd name="connsiteY4" fmla="*/ 379085 h 379085"/>
              <a:gd name="connsiteX5" fmla="*/ 0 w 1589348"/>
              <a:gd name="connsiteY5" fmla="*/ 379085 h 379085"/>
              <a:gd name="connsiteX6" fmla="*/ 63182 w 1589348"/>
              <a:gd name="connsiteY6" fmla="*/ 0 h 379085"/>
              <a:gd name="connsiteX0" fmla="*/ 63182 w 1589348"/>
              <a:gd name="connsiteY0" fmla="*/ 0 h 379085"/>
              <a:gd name="connsiteX1" fmla="*/ 1399959 w 1589348"/>
              <a:gd name="connsiteY1" fmla="*/ 0 h 379085"/>
              <a:gd name="connsiteX2" fmla="*/ 1589348 w 1589348"/>
              <a:gd name="connsiteY2" fmla="*/ 379085 h 379085"/>
              <a:gd name="connsiteX3" fmla="*/ 1589348 w 1589348"/>
              <a:gd name="connsiteY3" fmla="*/ 379085 h 379085"/>
              <a:gd name="connsiteX4" fmla="*/ 0 w 1589348"/>
              <a:gd name="connsiteY4" fmla="*/ 379085 h 379085"/>
              <a:gd name="connsiteX5" fmla="*/ 0 w 1589348"/>
              <a:gd name="connsiteY5" fmla="*/ 379085 h 379085"/>
              <a:gd name="connsiteX6" fmla="*/ 63182 w 1589348"/>
              <a:gd name="connsiteY6" fmla="*/ 0 h 379085"/>
              <a:gd name="connsiteX0" fmla="*/ 175101 w 1589348"/>
              <a:gd name="connsiteY0" fmla="*/ 0 h 379085"/>
              <a:gd name="connsiteX1" fmla="*/ 1399959 w 1589348"/>
              <a:gd name="connsiteY1" fmla="*/ 0 h 379085"/>
              <a:gd name="connsiteX2" fmla="*/ 1589348 w 1589348"/>
              <a:gd name="connsiteY2" fmla="*/ 379085 h 379085"/>
              <a:gd name="connsiteX3" fmla="*/ 1589348 w 1589348"/>
              <a:gd name="connsiteY3" fmla="*/ 379085 h 379085"/>
              <a:gd name="connsiteX4" fmla="*/ 0 w 1589348"/>
              <a:gd name="connsiteY4" fmla="*/ 379085 h 379085"/>
              <a:gd name="connsiteX5" fmla="*/ 0 w 1589348"/>
              <a:gd name="connsiteY5" fmla="*/ 379085 h 379085"/>
              <a:gd name="connsiteX6" fmla="*/ 175101 w 1589348"/>
              <a:gd name="connsiteY6" fmla="*/ 0 h 379085"/>
              <a:gd name="connsiteX0" fmla="*/ 175101 w 1589348"/>
              <a:gd name="connsiteY0" fmla="*/ 0 h 379085"/>
              <a:gd name="connsiteX1" fmla="*/ 1368423 w 1589348"/>
              <a:gd name="connsiteY1" fmla="*/ 0 h 379085"/>
              <a:gd name="connsiteX2" fmla="*/ 1589348 w 1589348"/>
              <a:gd name="connsiteY2" fmla="*/ 379085 h 379085"/>
              <a:gd name="connsiteX3" fmla="*/ 1589348 w 1589348"/>
              <a:gd name="connsiteY3" fmla="*/ 379085 h 379085"/>
              <a:gd name="connsiteX4" fmla="*/ 0 w 1589348"/>
              <a:gd name="connsiteY4" fmla="*/ 379085 h 379085"/>
              <a:gd name="connsiteX5" fmla="*/ 0 w 1589348"/>
              <a:gd name="connsiteY5" fmla="*/ 379085 h 379085"/>
              <a:gd name="connsiteX6" fmla="*/ 175101 w 1589348"/>
              <a:gd name="connsiteY6" fmla="*/ 0 h 379085"/>
              <a:gd name="connsiteX0" fmla="*/ 175101 w 1589348"/>
              <a:gd name="connsiteY0" fmla="*/ 0 h 379085"/>
              <a:gd name="connsiteX1" fmla="*/ 1318868 w 1589348"/>
              <a:gd name="connsiteY1" fmla="*/ 2991 h 379085"/>
              <a:gd name="connsiteX2" fmla="*/ 1589348 w 1589348"/>
              <a:gd name="connsiteY2" fmla="*/ 379085 h 379085"/>
              <a:gd name="connsiteX3" fmla="*/ 1589348 w 1589348"/>
              <a:gd name="connsiteY3" fmla="*/ 379085 h 379085"/>
              <a:gd name="connsiteX4" fmla="*/ 0 w 1589348"/>
              <a:gd name="connsiteY4" fmla="*/ 379085 h 379085"/>
              <a:gd name="connsiteX5" fmla="*/ 0 w 1589348"/>
              <a:gd name="connsiteY5" fmla="*/ 379085 h 379085"/>
              <a:gd name="connsiteX6" fmla="*/ 175101 w 1589348"/>
              <a:gd name="connsiteY6" fmla="*/ 0 h 379085"/>
              <a:gd name="connsiteX0" fmla="*/ 296737 w 1589348"/>
              <a:gd name="connsiteY0" fmla="*/ 0 h 382076"/>
              <a:gd name="connsiteX1" fmla="*/ 1318868 w 1589348"/>
              <a:gd name="connsiteY1" fmla="*/ 5982 h 382076"/>
              <a:gd name="connsiteX2" fmla="*/ 1589348 w 1589348"/>
              <a:gd name="connsiteY2" fmla="*/ 382076 h 382076"/>
              <a:gd name="connsiteX3" fmla="*/ 1589348 w 1589348"/>
              <a:gd name="connsiteY3" fmla="*/ 382076 h 382076"/>
              <a:gd name="connsiteX4" fmla="*/ 0 w 1589348"/>
              <a:gd name="connsiteY4" fmla="*/ 382076 h 382076"/>
              <a:gd name="connsiteX5" fmla="*/ 0 w 1589348"/>
              <a:gd name="connsiteY5" fmla="*/ 382076 h 382076"/>
              <a:gd name="connsiteX6" fmla="*/ 296737 w 1589348"/>
              <a:gd name="connsiteY6" fmla="*/ 0 h 38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9348" h="382076">
                <a:moveTo>
                  <a:pt x="296737" y="0"/>
                </a:moveTo>
                <a:lnTo>
                  <a:pt x="1318868" y="5982"/>
                </a:lnTo>
                <a:lnTo>
                  <a:pt x="1589348" y="382076"/>
                </a:lnTo>
                <a:lnTo>
                  <a:pt x="1589348" y="382076"/>
                </a:lnTo>
                <a:lnTo>
                  <a:pt x="0" y="382076"/>
                </a:lnTo>
                <a:lnTo>
                  <a:pt x="0" y="382076"/>
                </a:lnTo>
                <a:lnTo>
                  <a:pt x="296737" y="0"/>
                </a:lnTo>
                <a:close/>
              </a:path>
            </a:pathLst>
          </a:custGeom>
          <a:solidFill>
            <a:srgbClr val="D4D4D6">
              <a:alpha val="37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charset="0"/>
            </a:endParaRPr>
          </a:p>
        </p:txBody>
      </p:sp>
      <p:pic>
        <p:nvPicPr>
          <p:cNvPr id="84" name="Obraz 117">
            <a:extLst>
              <a:ext uri="{FF2B5EF4-FFF2-40B4-BE49-F238E27FC236}">
                <a16:creationId xmlns:a16="http://schemas.microsoft.com/office/drawing/2014/main" id="{37B18CBF-0EFD-43DA-93FB-22790FA0644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870" y="11747486"/>
            <a:ext cx="245896" cy="245896"/>
          </a:xfrm>
          <a:prstGeom prst="rect">
            <a:avLst/>
          </a:prstGeom>
        </p:spPr>
      </p:pic>
      <p:sp>
        <p:nvSpPr>
          <p:cNvPr id="85" name="Prostokąt 118">
            <a:extLst>
              <a:ext uri="{FF2B5EF4-FFF2-40B4-BE49-F238E27FC236}">
                <a16:creationId xmlns:a16="http://schemas.microsoft.com/office/drawing/2014/main" id="{0640CBD0-39BB-483B-BE7D-E4726283EDF7}"/>
              </a:ext>
            </a:extLst>
          </p:cNvPr>
          <p:cNvSpPr/>
          <p:nvPr/>
        </p:nvSpPr>
        <p:spPr>
          <a:xfrm>
            <a:off x="3235346" y="10822565"/>
            <a:ext cx="135494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2016</a:t>
            </a:r>
            <a:endParaRPr lang="en-US" sz="900" dirty="0">
              <a:solidFill>
                <a:srgbClr val="FFFFFF">
                  <a:lumMod val="50000"/>
                </a:srgbClr>
              </a:solidFill>
              <a:cs typeface="Arial" charset="0"/>
            </a:endParaRPr>
          </a:p>
          <a:p>
            <a:pPr algn="ctr"/>
            <a:r>
              <a:rPr lang="en-US" sz="9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Citi Europe</a:t>
            </a:r>
            <a:br>
              <a:rPr lang="en-US" sz="9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</a:br>
            <a:r>
              <a:rPr lang="en-US" sz="9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Security &amp; Pricing</a:t>
            </a:r>
          </a:p>
          <a:p>
            <a:pPr algn="ctr"/>
            <a:r>
              <a:rPr lang="en-US" sz="9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 Strategic Projects Team </a:t>
            </a:r>
            <a:br>
              <a:rPr lang="en-US" sz="9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</a:br>
            <a:r>
              <a:rPr lang="en-US" sz="9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(Project Manager)</a:t>
            </a:r>
          </a:p>
        </p:txBody>
      </p:sp>
      <p:sp>
        <p:nvSpPr>
          <p:cNvPr id="86" name="Prostokąt 119">
            <a:extLst>
              <a:ext uri="{FF2B5EF4-FFF2-40B4-BE49-F238E27FC236}">
                <a16:creationId xmlns:a16="http://schemas.microsoft.com/office/drawing/2014/main" id="{0FE0FB23-8C53-4CCD-A524-1ADE039F773A}"/>
              </a:ext>
            </a:extLst>
          </p:cNvPr>
          <p:cNvSpPr/>
          <p:nvPr/>
        </p:nvSpPr>
        <p:spPr>
          <a:xfrm>
            <a:off x="4541612" y="11103919"/>
            <a:ext cx="15739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b="1">
                <a:solidFill>
                  <a:srgbClr val="FFFFFF">
                    <a:lumMod val="50000"/>
                  </a:srgbClr>
                </a:solidFill>
                <a:cs typeface="Arial" charset="0"/>
              </a:rPr>
              <a:t>Legacy pricing system decommission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b="1">
                <a:solidFill>
                  <a:srgbClr val="FFFFFF">
                    <a:lumMod val="50000"/>
                  </a:srgbClr>
                </a:solidFill>
                <a:cs typeface="Arial" charset="0"/>
              </a:rPr>
              <a:t>Pricing reports migration &amp; decommission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b="1">
                <a:solidFill>
                  <a:srgbClr val="FFFFFF">
                    <a:lumMod val="50000"/>
                  </a:srgbClr>
                </a:solidFill>
                <a:cs typeface="Arial" charset="0"/>
              </a:rPr>
              <a:t>Robotics POC development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>
                <a:solidFill>
                  <a:srgbClr val="FFFFFF">
                    <a:lumMod val="50000"/>
                  </a:srgbClr>
                </a:solidFill>
                <a:cs typeface="Arial" charset="0"/>
              </a:rPr>
              <a:t>Project Management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>
                <a:solidFill>
                  <a:srgbClr val="FFFFFF">
                    <a:lumMod val="50000"/>
                  </a:srgbClr>
                </a:solidFill>
                <a:cs typeface="Arial" charset="0"/>
              </a:rPr>
              <a:t>Data Mining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>
                <a:solidFill>
                  <a:srgbClr val="FFFFFF">
                    <a:lumMod val="50000"/>
                  </a:srgbClr>
                </a:solidFill>
                <a:cs typeface="Arial" charset="0"/>
              </a:rPr>
              <a:t>Development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>
                <a:solidFill>
                  <a:srgbClr val="FFFFFF">
                    <a:lumMod val="50000"/>
                  </a:srgbClr>
                </a:solidFill>
                <a:cs typeface="Arial" charset="0"/>
              </a:rPr>
              <a:t>Requirements writing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>
                <a:solidFill>
                  <a:srgbClr val="FFFFFF">
                    <a:lumMod val="50000"/>
                  </a:srgbClr>
                </a:solidFill>
                <a:cs typeface="Arial" charset="0"/>
              </a:rPr>
              <a:t>Reengeneering workshops</a:t>
            </a:r>
          </a:p>
        </p:txBody>
      </p:sp>
      <p:sp>
        <p:nvSpPr>
          <p:cNvPr id="87" name="Objaśnienie liniowe 1 (kreska) 120">
            <a:extLst>
              <a:ext uri="{FF2B5EF4-FFF2-40B4-BE49-F238E27FC236}">
                <a16:creationId xmlns:a16="http://schemas.microsoft.com/office/drawing/2014/main" id="{9E32B76F-76F8-4741-A291-8E91E12D22E1}"/>
              </a:ext>
            </a:extLst>
          </p:cNvPr>
          <p:cNvSpPr/>
          <p:nvPr/>
        </p:nvSpPr>
        <p:spPr bwMode="auto">
          <a:xfrm flipH="1">
            <a:off x="3727054" y="10974838"/>
            <a:ext cx="1011968" cy="253778"/>
          </a:xfrm>
          <a:prstGeom prst="accentCallout1">
            <a:avLst>
              <a:gd name="adj1" fmla="val 15413"/>
              <a:gd name="adj2" fmla="val 23460"/>
              <a:gd name="adj3" fmla="val 19986"/>
              <a:gd name="adj4" fmla="val -155555"/>
            </a:avLst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6" name="Prostokąt 67">
            <a:extLst>
              <a:ext uri="{FF2B5EF4-FFF2-40B4-BE49-F238E27FC236}">
                <a16:creationId xmlns:a16="http://schemas.microsoft.com/office/drawing/2014/main" id="{2F64AF71-7220-4708-992A-22E8A5A510D1}"/>
              </a:ext>
            </a:extLst>
          </p:cNvPr>
          <p:cNvSpPr/>
          <p:nvPr/>
        </p:nvSpPr>
        <p:spPr>
          <a:xfrm>
            <a:off x="6331916" y="11178760"/>
            <a:ext cx="6793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2016</a:t>
            </a:r>
          </a:p>
        </p:txBody>
      </p:sp>
      <p:sp>
        <p:nvSpPr>
          <p:cNvPr id="101" name="Prostokąt 89">
            <a:extLst>
              <a:ext uri="{FF2B5EF4-FFF2-40B4-BE49-F238E27FC236}">
                <a16:creationId xmlns:a16="http://schemas.microsoft.com/office/drawing/2014/main" id="{AE2F9D07-4692-4988-9A6C-2A62E0979FAE}"/>
              </a:ext>
            </a:extLst>
          </p:cNvPr>
          <p:cNvSpPr/>
          <p:nvPr/>
        </p:nvSpPr>
        <p:spPr>
          <a:xfrm>
            <a:off x="7081860" y="13559163"/>
            <a:ext cx="10619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2018 </a:t>
            </a:r>
          </a:p>
          <a:p>
            <a:pPr algn="ctr"/>
            <a:r>
              <a:rPr lang="en-US" sz="900" b="1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In progress</a:t>
            </a:r>
            <a:endParaRPr lang="en-US" sz="900" dirty="0">
              <a:solidFill>
                <a:srgbClr val="FFFFFF">
                  <a:lumMod val="50000"/>
                </a:srgbClr>
              </a:solidFill>
              <a:cs typeface="Arial" charset="0"/>
            </a:endParaRPr>
          </a:p>
          <a:p>
            <a:pPr algn="ctr"/>
            <a:r>
              <a:rPr lang="en-US" sz="9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PMI certification</a:t>
            </a:r>
          </a:p>
        </p:txBody>
      </p:sp>
      <p:grpSp>
        <p:nvGrpSpPr>
          <p:cNvPr id="184" name="Grupa 183">
            <a:extLst>
              <a:ext uri="{FF2B5EF4-FFF2-40B4-BE49-F238E27FC236}">
                <a16:creationId xmlns:a16="http://schemas.microsoft.com/office/drawing/2014/main" id="{792BDC3A-FABE-4F9C-ACB1-79438D92DE93}"/>
              </a:ext>
            </a:extLst>
          </p:cNvPr>
          <p:cNvGrpSpPr/>
          <p:nvPr/>
        </p:nvGrpSpPr>
        <p:grpSpPr>
          <a:xfrm>
            <a:off x="203858" y="12285420"/>
            <a:ext cx="3716813" cy="3060541"/>
            <a:chOff x="99420" y="5097671"/>
            <a:chExt cx="3716813" cy="3060541"/>
          </a:xfrm>
        </p:grpSpPr>
        <p:grpSp>
          <p:nvGrpSpPr>
            <p:cNvPr id="105" name="Grupa 104">
              <a:extLst>
                <a:ext uri="{FF2B5EF4-FFF2-40B4-BE49-F238E27FC236}">
                  <a16:creationId xmlns:a16="http://schemas.microsoft.com/office/drawing/2014/main" id="{7C6CCDA9-9B55-470D-B9B9-B579F58B6278}"/>
                </a:ext>
              </a:extLst>
            </p:cNvPr>
            <p:cNvGrpSpPr/>
            <p:nvPr/>
          </p:nvGrpSpPr>
          <p:grpSpPr>
            <a:xfrm>
              <a:off x="172016" y="5637660"/>
              <a:ext cx="1763350" cy="307777"/>
              <a:chOff x="429813" y="7368229"/>
              <a:chExt cx="1763350" cy="307777"/>
            </a:xfrm>
          </p:grpSpPr>
          <p:sp>
            <p:nvSpPr>
              <p:cNvPr id="49" name="Elipsa 2063">
                <a:extLst>
                  <a:ext uri="{FF2B5EF4-FFF2-40B4-BE49-F238E27FC236}">
                    <a16:creationId xmlns:a16="http://schemas.microsoft.com/office/drawing/2014/main" id="{BEAA1E50-75D0-49E6-A4FD-D7BD8263A716}"/>
                  </a:ext>
                </a:extLst>
              </p:cNvPr>
              <p:cNvSpPr/>
              <p:nvPr/>
            </p:nvSpPr>
            <p:spPr bwMode="auto">
              <a:xfrm>
                <a:off x="429813" y="7465380"/>
                <a:ext cx="144016" cy="132541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Elipsa 121">
                <a:extLst>
                  <a:ext uri="{FF2B5EF4-FFF2-40B4-BE49-F238E27FC236}">
                    <a16:creationId xmlns:a16="http://schemas.microsoft.com/office/drawing/2014/main" id="{06B0AD76-319C-40B4-85F3-7CDFC41CFFE2}"/>
                  </a:ext>
                </a:extLst>
              </p:cNvPr>
              <p:cNvSpPr/>
              <p:nvPr/>
            </p:nvSpPr>
            <p:spPr bwMode="auto">
              <a:xfrm>
                <a:off x="654799" y="7469986"/>
                <a:ext cx="144016" cy="132541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Elipsa 122">
                <a:extLst>
                  <a:ext uri="{FF2B5EF4-FFF2-40B4-BE49-F238E27FC236}">
                    <a16:creationId xmlns:a16="http://schemas.microsoft.com/office/drawing/2014/main" id="{C9831879-C5AF-46DD-BE2C-B263F004774A}"/>
                  </a:ext>
                </a:extLst>
              </p:cNvPr>
              <p:cNvSpPr/>
              <p:nvPr/>
            </p:nvSpPr>
            <p:spPr bwMode="auto">
              <a:xfrm>
                <a:off x="880649" y="7463974"/>
                <a:ext cx="144016" cy="132541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Elipsa 123">
                <a:extLst>
                  <a:ext uri="{FF2B5EF4-FFF2-40B4-BE49-F238E27FC236}">
                    <a16:creationId xmlns:a16="http://schemas.microsoft.com/office/drawing/2014/main" id="{EDD1148D-0F8F-43F3-A2C9-0A18413EB1B3}"/>
                  </a:ext>
                </a:extLst>
              </p:cNvPr>
              <p:cNvSpPr/>
              <p:nvPr/>
            </p:nvSpPr>
            <p:spPr bwMode="auto">
              <a:xfrm>
                <a:off x="1105635" y="7466244"/>
                <a:ext cx="144016" cy="132541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Elipsa 124">
                <a:extLst>
                  <a:ext uri="{FF2B5EF4-FFF2-40B4-BE49-F238E27FC236}">
                    <a16:creationId xmlns:a16="http://schemas.microsoft.com/office/drawing/2014/main" id="{85C30228-93F7-4AC2-9D60-69147F7137A9}"/>
                  </a:ext>
                </a:extLst>
              </p:cNvPr>
              <p:cNvSpPr/>
              <p:nvPr/>
            </p:nvSpPr>
            <p:spPr bwMode="auto">
              <a:xfrm>
                <a:off x="1330621" y="7463973"/>
                <a:ext cx="144016" cy="13254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Prostokąt 126">
                <a:extLst>
                  <a:ext uri="{FF2B5EF4-FFF2-40B4-BE49-F238E27FC236}">
                    <a16:creationId xmlns:a16="http://schemas.microsoft.com/office/drawing/2014/main" id="{CDEC69C9-FAF5-4237-AABD-319E621E271F}"/>
                  </a:ext>
                </a:extLst>
              </p:cNvPr>
              <p:cNvSpPr/>
              <p:nvPr/>
            </p:nvSpPr>
            <p:spPr>
              <a:xfrm>
                <a:off x="1492330" y="7368229"/>
                <a:ext cx="7008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FFFFFF">
                        <a:lumMod val="50000"/>
                      </a:srgbClr>
                    </a:solidFill>
                    <a:cs typeface="Arial" charset="0"/>
                  </a:rPr>
                  <a:t>English</a:t>
                </a:r>
              </a:p>
            </p:txBody>
          </p:sp>
        </p:grpSp>
        <p:sp>
          <p:nvSpPr>
            <p:cNvPr id="106" name="Prostokąt 77">
              <a:extLst>
                <a:ext uri="{FF2B5EF4-FFF2-40B4-BE49-F238E27FC236}">
                  <a16:creationId xmlns:a16="http://schemas.microsoft.com/office/drawing/2014/main" id="{21ECC5B7-3223-4D0E-94B7-31E79954A3F5}"/>
                </a:ext>
              </a:extLst>
            </p:cNvPr>
            <p:cNvSpPr/>
            <p:nvPr/>
          </p:nvSpPr>
          <p:spPr>
            <a:xfrm>
              <a:off x="99420" y="5097671"/>
              <a:ext cx="2168679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dirty="0">
                  <a:solidFill>
                    <a:srgbClr val="00B0F0"/>
                  </a:solidFill>
                  <a:cs typeface="Arial" panose="020B0604020202020204" pitchFamily="34" charset="0"/>
                </a:rPr>
                <a:t>Skills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B0F0"/>
                  </a:solidFill>
                  <a:cs typeface="Arial" panose="020B0604020202020204" pitchFamily="34" charset="0"/>
                </a:rPr>
                <a:t>Skills level</a:t>
              </a:r>
              <a:endParaRPr lang="en-US" sz="400" dirty="0">
                <a:solidFill>
                  <a:srgbClr val="FFAA11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114" name="Grupa 113">
              <a:extLst>
                <a:ext uri="{FF2B5EF4-FFF2-40B4-BE49-F238E27FC236}">
                  <a16:creationId xmlns:a16="http://schemas.microsoft.com/office/drawing/2014/main" id="{02FE415D-C27A-477A-A5FE-8F688B7BBB5B}"/>
                </a:ext>
              </a:extLst>
            </p:cNvPr>
            <p:cNvGrpSpPr/>
            <p:nvPr/>
          </p:nvGrpSpPr>
          <p:grpSpPr>
            <a:xfrm>
              <a:off x="178003" y="5865527"/>
              <a:ext cx="2766717" cy="307777"/>
              <a:chOff x="429813" y="7368443"/>
              <a:chExt cx="2766717" cy="307777"/>
            </a:xfrm>
          </p:grpSpPr>
          <p:sp>
            <p:nvSpPr>
              <p:cNvPr id="115" name="Elipsa 2063">
                <a:extLst>
                  <a:ext uri="{FF2B5EF4-FFF2-40B4-BE49-F238E27FC236}">
                    <a16:creationId xmlns:a16="http://schemas.microsoft.com/office/drawing/2014/main" id="{3CEF7C80-6DC0-4614-A622-4D18693771FF}"/>
                  </a:ext>
                </a:extLst>
              </p:cNvPr>
              <p:cNvSpPr/>
              <p:nvPr/>
            </p:nvSpPr>
            <p:spPr bwMode="auto">
              <a:xfrm>
                <a:off x="429813" y="7465380"/>
                <a:ext cx="144016" cy="132541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Elipsa 121">
                <a:extLst>
                  <a:ext uri="{FF2B5EF4-FFF2-40B4-BE49-F238E27FC236}">
                    <a16:creationId xmlns:a16="http://schemas.microsoft.com/office/drawing/2014/main" id="{FA99FA04-CF4A-4670-B7F1-9477CCE28A93}"/>
                  </a:ext>
                </a:extLst>
              </p:cNvPr>
              <p:cNvSpPr/>
              <p:nvPr/>
            </p:nvSpPr>
            <p:spPr bwMode="auto">
              <a:xfrm>
                <a:off x="654799" y="7469986"/>
                <a:ext cx="144016" cy="132541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Elipsa 122">
                <a:extLst>
                  <a:ext uri="{FF2B5EF4-FFF2-40B4-BE49-F238E27FC236}">
                    <a16:creationId xmlns:a16="http://schemas.microsoft.com/office/drawing/2014/main" id="{88123674-8356-4A69-A669-665122097D10}"/>
                  </a:ext>
                </a:extLst>
              </p:cNvPr>
              <p:cNvSpPr/>
              <p:nvPr/>
            </p:nvSpPr>
            <p:spPr bwMode="auto">
              <a:xfrm>
                <a:off x="880649" y="7463974"/>
                <a:ext cx="144016" cy="132541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Elipsa 123">
                <a:extLst>
                  <a:ext uri="{FF2B5EF4-FFF2-40B4-BE49-F238E27FC236}">
                    <a16:creationId xmlns:a16="http://schemas.microsoft.com/office/drawing/2014/main" id="{27E8CEBC-4DF5-477E-91F5-C61A22074FC2}"/>
                  </a:ext>
                </a:extLst>
              </p:cNvPr>
              <p:cNvSpPr/>
              <p:nvPr/>
            </p:nvSpPr>
            <p:spPr bwMode="auto">
              <a:xfrm>
                <a:off x="1105635" y="7466244"/>
                <a:ext cx="144016" cy="132541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Elipsa 124">
                <a:extLst>
                  <a:ext uri="{FF2B5EF4-FFF2-40B4-BE49-F238E27FC236}">
                    <a16:creationId xmlns:a16="http://schemas.microsoft.com/office/drawing/2014/main" id="{6AC226C9-F19E-4776-9641-79513B5A81CF}"/>
                  </a:ext>
                </a:extLst>
              </p:cNvPr>
              <p:cNvSpPr/>
              <p:nvPr/>
            </p:nvSpPr>
            <p:spPr bwMode="auto">
              <a:xfrm>
                <a:off x="1330621" y="7463973"/>
                <a:ext cx="144016" cy="132541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Prostokąt 126">
                <a:extLst>
                  <a:ext uri="{FF2B5EF4-FFF2-40B4-BE49-F238E27FC236}">
                    <a16:creationId xmlns:a16="http://schemas.microsoft.com/office/drawing/2014/main" id="{3AC58F89-B8A9-4BFC-AA4A-DB5F8CF8A8DB}"/>
                  </a:ext>
                </a:extLst>
              </p:cNvPr>
              <p:cNvSpPr/>
              <p:nvPr/>
            </p:nvSpPr>
            <p:spPr>
              <a:xfrm>
                <a:off x="1474199" y="7368443"/>
                <a:ext cx="172233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solidFill>
                      <a:srgbClr val="FFFFFF">
                        <a:lumMod val="50000"/>
                      </a:srgbClr>
                    </a:solidFill>
                    <a:cs typeface="Arial" charset="0"/>
                  </a:rPr>
                  <a:t>Project Management</a:t>
                </a:r>
              </a:p>
            </p:txBody>
          </p:sp>
        </p:grpSp>
        <p:grpSp>
          <p:nvGrpSpPr>
            <p:cNvPr id="121" name="Grupa 120">
              <a:extLst>
                <a:ext uri="{FF2B5EF4-FFF2-40B4-BE49-F238E27FC236}">
                  <a16:creationId xmlns:a16="http://schemas.microsoft.com/office/drawing/2014/main" id="{4C5328EA-5F34-42ED-BCE7-2B6EFBAB89A7}"/>
                </a:ext>
              </a:extLst>
            </p:cNvPr>
            <p:cNvGrpSpPr/>
            <p:nvPr/>
          </p:nvGrpSpPr>
          <p:grpSpPr>
            <a:xfrm>
              <a:off x="177726" y="6077560"/>
              <a:ext cx="2444765" cy="307777"/>
              <a:chOff x="429813" y="7359293"/>
              <a:chExt cx="2444765" cy="307777"/>
            </a:xfrm>
          </p:grpSpPr>
          <p:sp>
            <p:nvSpPr>
              <p:cNvPr id="122" name="Elipsa 2063">
                <a:extLst>
                  <a:ext uri="{FF2B5EF4-FFF2-40B4-BE49-F238E27FC236}">
                    <a16:creationId xmlns:a16="http://schemas.microsoft.com/office/drawing/2014/main" id="{CAADA87B-D04F-4865-BCE1-F3A0D6A3C490}"/>
                  </a:ext>
                </a:extLst>
              </p:cNvPr>
              <p:cNvSpPr/>
              <p:nvPr/>
            </p:nvSpPr>
            <p:spPr bwMode="auto">
              <a:xfrm>
                <a:off x="429813" y="7465380"/>
                <a:ext cx="144016" cy="132541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Elipsa 121">
                <a:extLst>
                  <a:ext uri="{FF2B5EF4-FFF2-40B4-BE49-F238E27FC236}">
                    <a16:creationId xmlns:a16="http://schemas.microsoft.com/office/drawing/2014/main" id="{57B30B1C-4F0B-4325-866A-56C86C4FC24E}"/>
                  </a:ext>
                </a:extLst>
              </p:cNvPr>
              <p:cNvSpPr/>
              <p:nvPr/>
            </p:nvSpPr>
            <p:spPr bwMode="auto">
              <a:xfrm>
                <a:off x="654799" y="7469986"/>
                <a:ext cx="144016" cy="132541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Elipsa 122">
                <a:extLst>
                  <a:ext uri="{FF2B5EF4-FFF2-40B4-BE49-F238E27FC236}">
                    <a16:creationId xmlns:a16="http://schemas.microsoft.com/office/drawing/2014/main" id="{5CD9A1F7-E6F8-43D9-B304-E7E47F713FEB}"/>
                  </a:ext>
                </a:extLst>
              </p:cNvPr>
              <p:cNvSpPr/>
              <p:nvPr/>
            </p:nvSpPr>
            <p:spPr bwMode="auto">
              <a:xfrm>
                <a:off x="880649" y="7463974"/>
                <a:ext cx="144016" cy="13254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Elipsa 123">
                <a:extLst>
                  <a:ext uri="{FF2B5EF4-FFF2-40B4-BE49-F238E27FC236}">
                    <a16:creationId xmlns:a16="http://schemas.microsoft.com/office/drawing/2014/main" id="{11FDF2A4-034A-4826-A8C6-B5F6BEF8E14A}"/>
                  </a:ext>
                </a:extLst>
              </p:cNvPr>
              <p:cNvSpPr/>
              <p:nvPr/>
            </p:nvSpPr>
            <p:spPr bwMode="auto">
              <a:xfrm>
                <a:off x="1105635" y="7466244"/>
                <a:ext cx="144016" cy="13254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Elipsa 124">
                <a:extLst>
                  <a:ext uri="{FF2B5EF4-FFF2-40B4-BE49-F238E27FC236}">
                    <a16:creationId xmlns:a16="http://schemas.microsoft.com/office/drawing/2014/main" id="{3D284065-DD65-4FF3-9A37-E00328BB1163}"/>
                  </a:ext>
                </a:extLst>
              </p:cNvPr>
              <p:cNvSpPr/>
              <p:nvPr/>
            </p:nvSpPr>
            <p:spPr bwMode="auto">
              <a:xfrm>
                <a:off x="1330621" y="7463973"/>
                <a:ext cx="144016" cy="13254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Prostokąt 126">
                <a:extLst>
                  <a:ext uri="{FF2B5EF4-FFF2-40B4-BE49-F238E27FC236}">
                    <a16:creationId xmlns:a16="http://schemas.microsoft.com/office/drawing/2014/main" id="{E2423190-62DE-4875-BC5D-A1098056B8F1}"/>
                  </a:ext>
                </a:extLst>
              </p:cNvPr>
              <p:cNvSpPr/>
              <p:nvPr/>
            </p:nvSpPr>
            <p:spPr>
              <a:xfrm>
                <a:off x="1470604" y="7359293"/>
                <a:ext cx="140397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FFFFFF">
                        <a:lumMod val="50000"/>
                      </a:srgbClr>
                    </a:solidFill>
                    <a:cs typeface="Arial" charset="0"/>
                  </a:rPr>
                  <a:t>Shell, Bash, AWK</a:t>
                </a:r>
              </a:p>
            </p:txBody>
          </p:sp>
        </p:grpSp>
        <p:grpSp>
          <p:nvGrpSpPr>
            <p:cNvPr id="128" name="Grupa 127">
              <a:extLst>
                <a:ext uri="{FF2B5EF4-FFF2-40B4-BE49-F238E27FC236}">
                  <a16:creationId xmlns:a16="http://schemas.microsoft.com/office/drawing/2014/main" id="{3DFAE1CC-5B83-4492-8733-6CBBC09EFB31}"/>
                </a:ext>
              </a:extLst>
            </p:cNvPr>
            <p:cNvGrpSpPr/>
            <p:nvPr/>
          </p:nvGrpSpPr>
          <p:grpSpPr>
            <a:xfrm>
              <a:off x="161447" y="6319908"/>
              <a:ext cx="1763350" cy="307777"/>
              <a:chOff x="429813" y="7368229"/>
              <a:chExt cx="1763350" cy="307777"/>
            </a:xfrm>
          </p:grpSpPr>
          <p:sp>
            <p:nvSpPr>
              <p:cNvPr id="129" name="Elipsa 2063">
                <a:extLst>
                  <a:ext uri="{FF2B5EF4-FFF2-40B4-BE49-F238E27FC236}">
                    <a16:creationId xmlns:a16="http://schemas.microsoft.com/office/drawing/2014/main" id="{E04970D0-9879-49F2-92D6-34FCB3FC968B}"/>
                  </a:ext>
                </a:extLst>
              </p:cNvPr>
              <p:cNvSpPr/>
              <p:nvPr/>
            </p:nvSpPr>
            <p:spPr bwMode="auto">
              <a:xfrm>
                <a:off x="429813" y="7465380"/>
                <a:ext cx="144016" cy="132541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0" name="Elipsa 121">
                <a:extLst>
                  <a:ext uri="{FF2B5EF4-FFF2-40B4-BE49-F238E27FC236}">
                    <a16:creationId xmlns:a16="http://schemas.microsoft.com/office/drawing/2014/main" id="{9CA9AE49-AD08-4880-8DB4-B420F399E013}"/>
                  </a:ext>
                </a:extLst>
              </p:cNvPr>
              <p:cNvSpPr/>
              <p:nvPr/>
            </p:nvSpPr>
            <p:spPr bwMode="auto">
              <a:xfrm>
                <a:off x="654799" y="7469986"/>
                <a:ext cx="144016" cy="132541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1" name="Elipsa 122">
                <a:extLst>
                  <a:ext uri="{FF2B5EF4-FFF2-40B4-BE49-F238E27FC236}">
                    <a16:creationId xmlns:a16="http://schemas.microsoft.com/office/drawing/2014/main" id="{941E40A2-485F-4FF0-A9DD-B8099C55B25C}"/>
                  </a:ext>
                </a:extLst>
              </p:cNvPr>
              <p:cNvSpPr/>
              <p:nvPr/>
            </p:nvSpPr>
            <p:spPr bwMode="auto">
              <a:xfrm>
                <a:off x="880649" y="7463974"/>
                <a:ext cx="144016" cy="132541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Elipsa 123">
                <a:extLst>
                  <a:ext uri="{FF2B5EF4-FFF2-40B4-BE49-F238E27FC236}">
                    <a16:creationId xmlns:a16="http://schemas.microsoft.com/office/drawing/2014/main" id="{D1836A49-5CBA-4D2A-B014-B6E7F09D824D}"/>
                  </a:ext>
                </a:extLst>
              </p:cNvPr>
              <p:cNvSpPr/>
              <p:nvPr/>
            </p:nvSpPr>
            <p:spPr bwMode="auto">
              <a:xfrm>
                <a:off x="1105635" y="7466244"/>
                <a:ext cx="144016" cy="13254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3" name="Elipsa 124">
                <a:extLst>
                  <a:ext uri="{FF2B5EF4-FFF2-40B4-BE49-F238E27FC236}">
                    <a16:creationId xmlns:a16="http://schemas.microsoft.com/office/drawing/2014/main" id="{DB18964F-A839-4F59-892C-F2C73DE1C6D9}"/>
                  </a:ext>
                </a:extLst>
              </p:cNvPr>
              <p:cNvSpPr/>
              <p:nvPr/>
            </p:nvSpPr>
            <p:spPr bwMode="auto">
              <a:xfrm>
                <a:off x="1330621" y="7463973"/>
                <a:ext cx="144016" cy="13254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4" name="Prostokąt 126">
                <a:extLst>
                  <a:ext uri="{FF2B5EF4-FFF2-40B4-BE49-F238E27FC236}">
                    <a16:creationId xmlns:a16="http://schemas.microsoft.com/office/drawing/2014/main" id="{76E86A3C-5355-496E-9A23-C5184EBFAA1A}"/>
                  </a:ext>
                </a:extLst>
              </p:cNvPr>
              <p:cNvSpPr/>
              <p:nvPr/>
            </p:nvSpPr>
            <p:spPr>
              <a:xfrm>
                <a:off x="1487199" y="7368229"/>
                <a:ext cx="7059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solidFill>
                      <a:srgbClr val="FFFFFF">
                        <a:lumMod val="50000"/>
                      </a:srgbClr>
                    </a:solidFill>
                    <a:cs typeface="Arial" charset="0"/>
                  </a:rPr>
                  <a:t>Python</a:t>
                </a:r>
              </a:p>
            </p:txBody>
          </p:sp>
        </p:grpSp>
        <p:grpSp>
          <p:nvGrpSpPr>
            <p:cNvPr id="135" name="Grupa 134">
              <a:extLst>
                <a:ext uri="{FF2B5EF4-FFF2-40B4-BE49-F238E27FC236}">
                  <a16:creationId xmlns:a16="http://schemas.microsoft.com/office/drawing/2014/main" id="{85F86F2D-2C47-494D-BEAB-D0B63D3280C9}"/>
                </a:ext>
              </a:extLst>
            </p:cNvPr>
            <p:cNvGrpSpPr/>
            <p:nvPr/>
          </p:nvGrpSpPr>
          <p:grpSpPr>
            <a:xfrm>
              <a:off x="167434" y="6569122"/>
              <a:ext cx="1542663" cy="307777"/>
              <a:chOff x="429813" y="7389790"/>
              <a:chExt cx="1542663" cy="307777"/>
            </a:xfrm>
          </p:grpSpPr>
          <p:sp>
            <p:nvSpPr>
              <p:cNvPr id="136" name="Elipsa 2063">
                <a:extLst>
                  <a:ext uri="{FF2B5EF4-FFF2-40B4-BE49-F238E27FC236}">
                    <a16:creationId xmlns:a16="http://schemas.microsoft.com/office/drawing/2014/main" id="{B17608A6-8628-401C-8223-59DC6C157455}"/>
                  </a:ext>
                </a:extLst>
              </p:cNvPr>
              <p:cNvSpPr/>
              <p:nvPr/>
            </p:nvSpPr>
            <p:spPr bwMode="auto">
              <a:xfrm>
                <a:off x="429813" y="7465380"/>
                <a:ext cx="144016" cy="132541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7" name="Elipsa 121">
                <a:extLst>
                  <a:ext uri="{FF2B5EF4-FFF2-40B4-BE49-F238E27FC236}">
                    <a16:creationId xmlns:a16="http://schemas.microsoft.com/office/drawing/2014/main" id="{DC90B8BC-3E3D-44B0-922B-22AE9B2B2DAA}"/>
                  </a:ext>
                </a:extLst>
              </p:cNvPr>
              <p:cNvSpPr/>
              <p:nvPr/>
            </p:nvSpPr>
            <p:spPr bwMode="auto">
              <a:xfrm>
                <a:off x="654799" y="7469986"/>
                <a:ext cx="144016" cy="132541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8" name="Elipsa 122">
                <a:extLst>
                  <a:ext uri="{FF2B5EF4-FFF2-40B4-BE49-F238E27FC236}">
                    <a16:creationId xmlns:a16="http://schemas.microsoft.com/office/drawing/2014/main" id="{7F05F3CB-D640-4B3D-88EE-5B435735EE9B}"/>
                  </a:ext>
                </a:extLst>
              </p:cNvPr>
              <p:cNvSpPr/>
              <p:nvPr/>
            </p:nvSpPr>
            <p:spPr bwMode="auto">
              <a:xfrm>
                <a:off x="880649" y="7463974"/>
                <a:ext cx="144016" cy="132541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9" name="Elipsa 123">
                <a:extLst>
                  <a:ext uri="{FF2B5EF4-FFF2-40B4-BE49-F238E27FC236}">
                    <a16:creationId xmlns:a16="http://schemas.microsoft.com/office/drawing/2014/main" id="{92C57A86-A531-495B-BD2D-BFF3F48F5FAF}"/>
                  </a:ext>
                </a:extLst>
              </p:cNvPr>
              <p:cNvSpPr/>
              <p:nvPr/>
            </p:nvSpPr>
            <p:spPr bwMode="auto">
              <a:xfrm>
                <a:off x="1105635" y="7466244"/>
                <a:ext cx="144016" cy="13254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0" name="Elipsa 124">
                <a:extLst>
                  <a:ext uri="{FF2B5EF4-FFF2-40B4-BE49-F238E27FC236}">
                    <a16:creationId xmlns:a16="http://schemas.microsoft.com/office/drawing/2014/main" id="{1B1DB1B1-5551-4FCB-B8A9-3A4812A1EABE}"/>
                  </a:ext>
                </a:extLst>
              </p:cNvPr>
              <p:cNvSpPr/>
              <p:nvPr/>
            </p:nvSpPr>
            <p:spPr bwMode="auto">
              <a:xfrm>
                <a:off x="1330621" y="7463973"/>
                <a:ext cx="144016" cy="13254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1" name="Prostokąt 126">
                <a:extLst>
                  <a:ext uri="{FF2B5EF4-FFF2-40B4-BE49-F238E27FC236}">
                    <a16:creationId xmlns:a16="http://schemas.microsoft.com/office/drawing/2014/main" id="{8FCC1647-9437-4AC7-9316-7139831B4166}"/>
                  </a:ext>
                </a:extLst>
              </p:cNvPr>
              <p:cNvSpPr/>
              <p:nvPr/>
            </p:nvSpPr>
            <p:spPr>
              <a:xfrm>
                <a:off x="1510490" y="7389790"/>
                <a:ext cx="4619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FFFFFF">
                        <a:lumMod val="50000"/>
                      </a:srgbClr>
                    </a:solidFill>
                    <a:cs typeface="Arial" charset="0"/>
                  </a:rPr>
                  <a:t>SQL</a:t>
                </a:r>
              </a:p>
            </p:txBody>
          </p:sp>
        </p:grpSp>
        <p:grpSp>
          <p:nvGrpSpPr>
            <p:cNvPr id="142" name="Grupa 141">
              <a:extLst>
                <a:ext uri="{FF2B5EF4-FFF2-40B4-BE49-F238E27FC236}">
                  <a16:creationId xmlns:a16="http://schemas.microsoft.com/office/drawing/2014/main" id="{C89DDFBD-FD93-4565-98D8-4DA9FC79637B}"/>
                </a:ext>
              </a:extLst>
            </p:cNvPr>
            <p:cNvGrpSpPr/>
            <p:nvPr/>
          </p:nvGrpSpPr>
          <p:grpSpPr>
            <a:xfrm>
              <a:off x="167157" y="6776869"/>
              <a:ext cx="1967057" cy="307777"/>
              <a:chOff x="429813" y="7376354"/>
              <a:chExt cx="1967057" cy="307777"/>
            </a:xfrm>
          </p:grpSpPr>
          <p:sp>
            <p:nvSpPr>
              <p:cNvPr id="143" name="Elipsa 2063">
                <a:extLst>
                  <a:ext uri="{FF2B5EF4-FFF2-40B4-BE49-F238E27FC236}">
                    <a16:creationId xmlns:a16="http://schemas.microsoft.com/office/drawing/2014/main" id="{A1802127-0ECC-4CB3-8600-B78A22C927CB}"/>
                  </a:ext>
                </a:extLst>
              </p:cNvPr>
              <p:cNvSpPr/>
              <p:nvPr/>
            </p:nvSpPr>
            <p:spPr bwMode="auto">
              <a:xfrm>
                <a:off x="429813" y="7465380"/>
                <a:ext cx="144016" cy="132541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4" name="Elipsa 121">
                <a:extLst>
                  <a:ext uri="{FF2B5EF4-FFF2-40B4-BE49-F238E27FC236}">
                    <a16:creationId xmlns:a16="http://schemas.microsoft.com/office/drawing/2014/main" id="{C3EE9934-0CD1-418C-9F0E-C7DB241B771E}"/>
                  </a:ext>
                </a:extLst>
              </p:cNvPr>
              <p:cNvSpPr/>
              <p:nvPr/>
            </p:nvSpPr>
            <p:spPr bwMode="auto">
              <a:xfrm>
                <a:off x="654799" y="7469986"/>
                <a:ext cx="144016" cy="132541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145" name="Elipsa 122">
                <a:extLst>
                  <a:ext uri="{FF2B5EF4-FFF2-40B4-BE49-F238E27FC236}">
                    <a16:creationId xmlns:a16="http://schemas.microsoft.com/office/drawing/2014/main" id="{99EBB120-C931-4AAF-8D73-5368B37259C1}"/>
                  </a:ext>
                </a:extLst>
              </p:cNvPr>
              <p:cNvSpPr/>
              <p:nvPr/>
            </p:nvSpPr>
            <p:spPr bwMode="auto">
              <a:xfrm>
                <a:off x="880649" y="7463974"/>
                <a:ext cx="144016" cy="132541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6" name="Elipsa 123">
                <a:extLst>
                  <a:ext uri="{FF2B5EF4-FFF2-40B4-BE49-F238E27FC236}">
                    <a16:creationId xmlns:a16="http://schemas.microsoft.com/office/drawing/2014/main" id="{79E2B2C1-95A4-4051-9507-724D4D05A50B}"/>
                  </a:ext>
                </a:extLst>
              </p:cNvPr>
              <p:cNvSpPr/>
              <p:nvPr/>
            </p:nvSpPr>
            <p:spPr bwMode="auto">
              <a:xfrm>
                <a:off x="1105635" y="7466244"/>
                <a:ext cx="144016" cy="132541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7" name="Elipsa 124">
                <a:extLst>
                  <a:ext uri="{FF2B5EF4-FFF2-40B4-BE49-F238E27FC236}">
                    <a16:creationId xmlns:a16="http://schemas.microsoft.com/office/drawing/2014/main" id="{403EC818-12D2-440C-985E-660FAB2D83A7}"/>
                  </a:ext>
                </a:extLst>
              </p:cNvPr>
              <p:cNvSpPr/>
              <p:nvPr/>
            </p:nvSpPr>
            <p:spPr bwMode="auto">
              <a:xfrm>
                <a:off x="1330621" y="7463973"/>
                <a:ext cx="144016" cy="13254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8" name="Prostokąt 147">
                <a:extLst>
                  <a:ext uri="{FF2B5EF4-FFF2-40B4-BE49-F238E27FC236}">
                    <a16:creationId xmlns:a16="http://schemas.microsoft.com/office/drawing/2014/main" id="{5818D2A8-0086-4652-93CC-263349EBFA50}"/>
                  </a:ext>
                </a:extLst>
              </p:cNvPr>
              <p:cNvSpPr/>
              <p:nvPr/>
            </p:nvSpPr>
            <p:spPr>
              <a:xfrm>
                <a:off x="1499829" y="7376354"/>
                <a:ext cx="89704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FFFFFF">
                        <a:lumMod val="50000"/>
                      </a:srgbClr>
                    </a:solidFill>
                    <a:cs typeface="Arial" charset="0"/>
                  </a:rPr>
                  <a:t>Excel VBA</a:t>
                </a:r>
              </a:p>
            </p:txBody>
          </p:sp>
        </p:grpSp>
        <p:grpSp>
          <p:nvGrpSpPr>
            <p:cNvPr id="149" name="Grupa 148">
              <a:extLst>
                <a:ext uri="{FF2B5EF4-FFF2-40B4-BE49-F238E27FC236}">
                  <a16:creationId xmlns:a16="http://schemas.microsoft.com/office/drawing/2014/main" id="{120D6E89-50A1-4C45-8840-B6F3BA3EF47B}"/>
                </a:ext>
              </a:extLst>
            </p:cNvPr>
            <p:cNvGrpSpPr/>
            <p:nvPr/>
          </p:nvGrpSpPr>
          <p:grpSpPr>
            <a:xfrm>
              <a:off x="165303" y="6998436"/>
              <a:ext cx="1965698" cy="307777"/>
              <a:chOff x="429813" y="7388222"/>
              <a:chExt cx="1965698" cy="307777"/>
            </a:xfrm>
          </p:grpSpPr>
          <p:sp>
            <p:nvSpPr>
              <p:cNvPr id="150" name="Elipsa 2063">
                <a:extLst>
                  <a:ext uri="{FF2B5EF4-FFF2-40B4-BE49-F238E27FC236}">
                    <a16:creationId xmlns:a16="http://schemas.microsoft.com/office/drawing/2014/main" id="{E6004808-0C8B-4CC2-90FD-5AC1ABA8C286}"/>
                  </a:ext>
                </a:extLst>
              </p:cNvPr>
              <p:cNvSpPr/>
              <p:nvPr/>
            </p:nvSpPr>
            <p:spPr bwMode="auto">
              <a:xfrm>
                <a:off x="429813" y="7465380"/>
                <a:ext cx="144016" cy="132541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Elipsa 121">
                <a:extLst>
                  <a:ext uri="{FF2B5EF4-FFF2-40B4-BE49-F238E27FC236}">
                    <a16:creationId xmlns:a16="http://schemas.microsoft.com/office/drawing/2014/main" id="{4D58B061-FFDB-4E94-BDC2-37F2150E995F}"/>
                  </a:ext>
                </a:extLst>
              </p:cNvPr>
              <p:cNvSpPr/>
              <p:nvPr/>
            </p:nvSpPr>
            <p:spPr bwMode="auto">
              <a:xfrm>
                <a:off x="654799" y="7469986"/>
                <a:ext cx="144016" cy="132541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2" name="Elipsa 122">
                <a:extLst>
                  <a:ext uri="{FF2B5EF4-FFF2-40B4-BE49-F238E27FC236}">
                    <a16:creationId xmlns:a16="http://schemas.microsoft.com/office/drawing/2014/main" id="{FCE0C559-9784-4781-A0B5-A8D26396A695}"/>
                  </a:ext>
                </a:extLst>
              </p:cNvPr>
              <p:cNvSpPr/>
              <p:nvPr/>
            </p:nvSpPr>
            <p:spPr bwMode="auto">
              <a:xfrm>
                <a:off x="880649" y="7463974"/>
                <a:ext cx="144016" cy="132541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3" name="Elipsa 123">
                <a:extLst>
                  <a:ext uri="{FF2B5EF4-FFF2-40B4-BE49-F238E27FC236}">
                    <a16:creationId xmlns:a16="http://schemas.microsoft.com/office/drawing/2014/main" id="{38E85AD2-D0C9-49B5-BDE1-F15AFB3F5EED}"/>
                  </a:ext>
                </a:extLst>
              </p:cNvPr>
              <p:cNvSpPr/>
              <p:nvPr/>
            </p:nvSpPr>
            <p:spPr bwMode="auto">
              <a:xfrm>
                <a:off x="1105635" y="7466244"/>
                <a:ext cx="144016" cy="132541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4" name="Elipsa 124">
                <a:extLst>
                  <a:ext uri="{FF2B5EF4-FFF2-40B4-BE49-F238E27FC236}">
                    <a16:creationId xmlns:a16="http://schemas.microsoft.com/office/drawing/2014/main" id="{03A595F6-5847-4DE3-95E4-502549AB3F2F}"/>
                  </a:ext>
                </a:extLst>
              </p:cNvPr>
              <p:cNvSpPr/>
              <p:nvPr/>
            </p:nvSpPr>
            <p:spPr bwMode="auto">
              <a:xfrm>
                <a:off x="1330621" y="7463973"/>
                <a:ext cx="144016" cy="132541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5" name="Prostokąt 126">
                <a:extLst>
                  <a:ext uri="{FF2B5EF4-FFF2-40B4-BE49-F238E27FC236}">
                    <a16:creationId xmlns:a16="http://schemas.microsoft.com/office/drawing/2014/main" id="{D0EA2175-7BFD-4410-87AA-024B95C59205}"/>
                  </a:ext>
                </a:extLst>
              </p:cNvPr>
              <p:cNvSpPr/>
              <p:nvPr/>
            </p:nvSpPr>
            <p:spPr>
              <a:xfrm>
                <a:off x="1502446" y="7388222"/>
                <a:ext cx="89306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FFFFFF">
                        <a:lumMod val="50000"/>
                      </a:srgbClr>
                    </a:solidFill>
                    <a:cs typeface="Arial" charset="0"/>
                  </a:rPr>
                  <a:t>MS Office</a:t>
                </a:r>
              </a:p>
            </p:txBody>
          </p:sp>
        </p:grpSp>
        <p:grpSp>
          <p:nvGrpSpPr>
            <p:cNvPr id="156" name="Grupa 155">
              <a:extLst>
                <a:ext uri="{FF2B5EF4-FFF2-40B4-BE49-F238E27FC236}">
                  <a16:creationId xmlns:a16="http://schemas.microsoft.com/office/drawing/2014/main" id="{10271D4B-F942-479D-9D32-E7C8D0BC9097}"/>
                </a:ext>
              </a:extLst>
            </p:cNvPr>
            <p:cNvGrpSpPr/>
            <p:nvPr/>
          </p:nvGrpSpPr>
          <p:grpSpPr>
            <a:xfrm>
              <a:off x="174651" y="7215047"/>
              <a:ext cx="2823931" cy="307777"/>
              <a:chOff x="429813" y="7383650"/>
              <a:chExt cx="2823931" cy="307777"/>
            </a:xfrm>
          </p:grpSpPr>
          <p:sp>
            <p:nvSpPr>
              <p:cNvPr id="157" name="Elipsa 2063">
                <a:extLst>
                  <a:ext uri="{FF2B5EF4-FFF2-40B4-BE49-F238E27FC236}">
                    <a16:creationId xmlns:a16="http://schemas.microsoft.com/office/drawing/2014/main" id="{A6C2449D-4DDE-431A-8A52-3CA7FDE23EB0}"/>
                  </a:ext>
                </a:extLst>
              </p:cNvPr>
              <p:cNvSpPr/>
              <p:nvPr/>
            </p:nvSpPr>
            <p:spPr bwMode="auto">
              <a:xfrm>
                <a:off x="429813" y="7465380"/>
                <a:ext cx="144016" cy="132541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8" name="Elipsa 121">
                <a:extLst>
                  <a:ext uri="{FF2B5EF4-FFF2-40B4-BE49-F238E27FC236}">
                    <a16:creationId xmlns:a16="http://schemas.microsoft.com/office/drawing/2014/main" id="{B85F115F-D02B-47AD-AD64-DC8673C29AEC}"/>
                  </a:ext>
                </a:extLst>
              </p:cNvPr>
              <p:cNvSpPr/>
              <p:nvPr/>
            </p:nvSpPr>
            <p:spPr bwMode="auto">
              <a:xfrm>
                <a:off x="654799" y="7469986"/>
                <a:ext cx="144016" cy="132541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9" name="Elipsa 122">
                <a:extLst>
                  <a:ext uri="{FF2B5EF4-FFF2-40B4-BE49-F238E27FC236}">
                    <a16:creationId xmlns:a16="http://schemas.microsoft.com/office/drawing/2014/main" id="{6C96104E-D385-4D93-8BE8-3EDF41F8A8D3}"/>
                  </a:ext>
                </a:extLst>
              </p:cNvPr>
              <p:cNvSpPr/>
              <p:nvPr/>
            </p:nvSpPr>
            <p:spPr bwMode="auto">
              <a:xfrm>
                <a:off x="880649" y="7463974"/>
                <a:ext cx="144016" cy="132541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" name="Elipsa 123">
                <a:extLst>
                  <a:ext uri="{FF2B5EF4-FFF2-40B4-BE49-F238E27FC236}">
                    <a16:creationId xmlns:a16="http://schemas.microsoft.com/office/drawing/2014/main" id="{59DB99CD-2C8E-4F2A-9380-1666D4F7C485}"/>
                  </a:ext>
                </a:extLst>
              </p:cNvPr>
              <p:cNvSpPr/>
              <p:nvPr/>
            </p:nvSpPr>
            <p:spPr bwMode="auto">
              <a:xfrm>
                <a:off x="1105635" y="7466244"/>
                <a:ext cx="144016" cy="132541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1" name="Elipsa 124">
                <a:extLst>
                  <a:ext uri="{FF2B5EF4-FFF2-40B4-BE49-F238E27FC236}">
                    <a16:creationId xmlns:a16="http://schemas.microsoft.com/office/drawing/2014/main" id="{1A662298-D1D0-4467-974F-C81FC34BBDC1}"/>
                  </a:ext>
                </a:extLst>
              </p:cNvPr>
              <p:cNvSpPr/>
              <p:nvPr/>
            </p:nvSpPr>
            <p:spPr bwMode="auto">
              <a:xfrm>
                <a:off x="1330621" y="7463973"/>
                <a:ext cx="144016" cy="13254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Prostokąt 161">
                <a:extLst>
                  <a:ext uri="{FF2B5EF4-FFF2-40B4-BE49-F238E27FC236}">
                    <a16:creationId xmlns:a16="http://schemas.microsoft.com/office/drawing/2014/main" id="{DFB6D376-2C3C-492B-A54B-EAD4FE293323}"/>
                  </a:ext>
                </a:extLst>
              </p:cNvPr>
              <p:cNvSpPr/>
              <p:nvPr/>
            </p:nvSpPr>
            <p:spPr>
              <a:xfrm>
                <a:off x="1472935" y="7383650"/>
                <a:ext cx="178080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FFFFFF">
                        <a:lumMod val="50000"/>
                      </a:srgbClr>
                    </a:solidFill>
                    <a:cs typeface="Arial" charset="0"/>
                  </a:rPr>
                  <a:t>Proces re-engineering</a:t>
                </a:r>
              </a:p>
            </p:txBody>
          </p:sp>
        </p:grpSp>
        <p:grpSp>
          <p:nvGrpSpPr>
            <p:cNvPr id="163" name="Grupa 162">
              <a:extLst>
                <a:ext uri="{FF2B5EF4-FFF2-40B4-BE49-F238E27FC236}">
                  <a16:creationId xmlns:a16="http://schemas.microsoft.com/office/drawing/2014/main" id="{80F7855F-C171-4EFA-98B6-BF3E4E883ABC}"/>
                </a:ext>
              </a:extLst>
            </p:cNvPr>
            <p:cNvGrpSpPr/>
            <p:nvPr/>
          </p:nvGrpSpPr>
          <p:grpSpPr>
            <a:xfrm>
              <a:off x="162668" y="7430265"/>
              <a:ext cx="2168206" cy="307777"/>
              <a:chOff x="429813" y="7378979"/>
              <a:chExt cx="2168206" cy="307777"/>
            </a:xfrm>
          </p:grpSpPr>
          <p:sp>
            <p:nvSpPr>
              <p:cNvPr id="164" name="Elipsa 2063">
                <a:extLst>
                  <a:ext uri="{FF2B5EF4-FFF2-40B4-BE49-F238E27FC236}">
                    <a16:creationId xmlns:a16="http://schemas.microsoft.com/office/drawing/2014/main" id="{A7351C32-5B6F-404F-9194-8CB5B5F73F9B}"/>
                  </a:ext>
                </a:extLst>
              </p:cNvPr>
              <p:cNvSpPr/>
              <p:nvPr/>
            </p:nvSpPr>
            <p:spPr bwMode="auto">
              <a:xfrm>
                <a:off x="429813" y="7465380"/>
                <a:ext cx="144016" cy="132541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5" name="Elipsa 121">
                <a:extLst>
                  <a:ext uri="{FF2B5EF4-FFF2-40B4-BE49-F238E27FC236}">
                    <a16:creationId xmlns:a16="http://schemas.microsoft.com/office/drawing/2014/main" id="{3DD5EC52-E0BA-4903-A992-95A3120E7C13}"/>
                  </a:ext>
                </a:extLst>
              </p:cNvPr>
              <p:cNvSpPr/>
              <p:nvPr/>
            </p:nvSpPr>
            <p:spPr bwMode="auto">
              <a:xfrm>
                <a:off x="654799" y="7469986"/>
                <a:ext cx="144016" cy="132541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6" name="Elipsa 122">
                <a:extLst>
                  <a:ext uri="{FF2B5EF4-FFF2-40B4-BE49-F238E27FC236}">
                    <a16:creationId xmlns:a16="http://schemas.microsoft.com/office/drawing/2014/main" id="{D1E1E971-1DFA-4C41-9FF1-88E7A4211F37}"/>
                  </a:ext>
                </a:extLst>
              </p:cNvPr>
              <p:cNvSpPr/>
              <p:nvPr/>
            </p:nvSpPr>
            <p:spPr bwMode="auto">
              <a:xfrm>
                <a:off x="880649" y="7463974"/>
                <a:ext cx="144016" cy="132541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7" name="Elipsa 123">
                <a:extLst>
                  <a:ext uri="{FF2B5EF4-FFF2-40B4-BE49-F238E27FC236}">
                    <a16:creationId xmlns:a16="http://schemas.microsoft.com/office/drawing/2014/main" id="{5F301A63-6644-473C-98EA-D6CA4149BD3A}"/>
                  </a:ext>
                </a:extLst>
              </p:cNvPr>
              <p:cNvSpPr/>
              <p:nvPr/>
            </p:nvSpPr>
            <p:spPr bwMode="auto">
              <a:xfrm>
                <a:off x="1105635" y="7466244"/>
                <a:ext cx="144016" cy="13254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8" name="Elipsa 124">
                <a:extLst>
                  <a:ext uri="{FF2B5EF4-FFF2-40B4-BE49-F238E27FC236}">
                    <a16:creationId xmlns:a16="http://schemas.microsoft.com/office/drawing/2014/main" id="{2655C135-E49B-47DC-8D2A-A7D90EA485D5}"/>
                  </a:ext>
                </a:extLst>
              </p:cNvPr>
              <p:cNvSpPr/>
              <p:nvPr/>
            </p:nvSpPr>
            <p:spPr bwMode="auto">
              <a:xfrm>
                <a:off x="1330621" y="7463973"/>
                <a:ext cx="144016" cy="13254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9" name="Prostokąt 126">
                <a:extLst>
                  <a:ext uri="{FF2B5EF4-FFF2-40B4-BE49-F238E27FC236}">
                    <a16:creationId xmlns:a16="http://schemas.microsoft.com/office/drawing/2014/main" id="{B82A5596-26E1-469A-958C-878EF4D1F862}"/>
                  </a:ext>
                </a:extLst>
              </p:cNvPr>
              <p:cNvSpPr/>
              <p:nvPr/>
            </p:nvSpPr>
            <p:spPr>
              <a:xfrm>
                <a:off x="1481880" y="7378979"/>
                <a:ext cx="111613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FFFFFF">
                        <a:lumMod val="50000"/>
                      </a:srgbClr>
                    </a:solidFill>
                    <a:cs typeface="Arial" charset="0"/>
                  </a:rPr>
                  <a:t>Presentation</a:t>
                </a:r>
              </a:p>
            </p:txBody>
          </p:sp>
        </p:grpSp>
        <p:grpSp>
          <p:nvGrpSpPr>
            <p:cNvPr id="170" name="Grupa 169">
              <a:extLst>
                <a:ext uri="{FF2B5EF4-FFF2-40B4-BE49-F238E27FC236}">
                  <a16:creationId xmlns:a16="http://schemas.microsoft.com/office/drawing/2014/main" id="{0ACFD192-1B4B-4413-8145-515CE57DC593}"/>
                </a:ext>
              </a:extLst>
            </p:cNvPr>
            <p:cNvGrpSpPr/>
            <p:nvPr/>
          </p:nvGrpSpPr>
          <p:grpSpPr>
            <a:xfrm>
              <a:off x="172016" y="7641396"/>
              <a:ext cx="3644217" cy="307777"/>
              <a:chOff x="429813" y="7368927"/>
              <a:chExt cx="3644217" cy="307777"/>
            </a:xfrm>
          </p:grpSpPr>
          <p:sp>
            <p:nvSpPr>
              <p:cNvPr id="171" name="Elipsa 2063">
                <a:extLst>
                  <a:ext uri="{FF2B5EF4-FFF2-40B4-BE49-F238E27FC236}">
                    <a16:creationId xmlns:a16="http://schemas.microsoft.com/office/drawing/2014/main" id="{9FD52935-9D5F-4FB8-B827-AAF330B05158}"/>
                  </a:ext>
                </a:extLst>
              </p:cNvPr>
              <p:cNvSpPr/>
              <p:nvPr/>
            </p:nvSpPr>
            <p:spPr bwMode="auto">
              <a:xfrm>
                <a:off x="429813" y="7465380"/>
                <a:ext cx="144016" cy="132541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2" name="Elipsa 121">
                <a:extLst>
                  <a:ext uri="{FF2B5EF4-FFF2-40B4-BE49-F238E27FC236}">
                    <a16:creationId xmlns:a16="http://schemas.microsoft.com/office/drawing/2014/main" id="{75D3C892-432D-47D1-B33C-5125B63A00D0}"/>
                  </a:ext>
                </a:extLst>
              </p:cNvPr>
              <p:cNvSpPr/>
              <p:nvPr/>
            </p:nvSpPr>
            <p:spPr bwMode="auto">
              <a:xfrm>
                <a:off x="654799" y="7469986"/>
                <a:ext cx="144016" cy="132541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3" name="Elipsa 122">
                <a:extLst>
                  <a:ext uri="{FF2B5EF4-FFF2-40B4-BE49-F238E27FC236}">
                    <a16:creationId xmlns:a16="http://schemas.microsoft.com/office/drawing/2014/main" id="{099278AD-9008-49B0-AE21-7FB2C14B50F6}"/>
                  </a:ext>
                </a:extLst>
              </p:cNvPr>
              <p:cNvSpPr/>
              <p:nvPr/>
            </p:nvSpPr>
            <p:spPr bwMode="auto">
              <a:xfrm>
                <a:off x="880649" y="7463974"/>
                <a:ext cx="144016" cy="132541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4" name="Elipsa 123">
                <a:extLst>
                  <a:ext uri="{FF2B5EF4-FFF2-40B4-BE49-F238E27FC236}">
                    <a16:creationId xmlns:a16="http://schemas.microsoft.com/office/drawing/2014/main" id="{A37ABC42-90BE-4300-B740-AE8EF1565F7B}"/>
                  </a:ext>
                </a:extLst>
              </p:cNvPr>
              <p:cNvSpPr/>
              <p:nvPr/>
            </p:nvSpPr>
            <p:spPr bwMode="auto">
              <a:xfrm>
                <a:off x="1105635" y="7466244"/>
                <a:ext cx="144016" cy="132541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5" name="Elipsa 124">
                <a:extLst>
                  <a:ext uri="{FF2B5EF4-FFF2-40B4-BE49-F238E27FC236}">
                    <a16:creationId xmlns:a16="http://schemas.microsoft.com/office/drawing/2014/main" id="{C677ECAC-C589-4975-BC9A-14517B0FFEDD}"/>
                  </a:ext>
                </a:extLst>
              </p:cNvPr>
              <p:cNvSpPr/>
              <p:nvPr/>
            </p:nvSpPr>
            <p:spPr bwMode="auto">
              <a:xfrm>
                <a:off x="1330621" y="7463973"/>
                <a:ext cx="144016" cy="13254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6" name="Prostokąt 175">
                <a:extLst>
                  <a:ext uri="{FF2B5EF4-FFF2-40B4-BE49-F238E27FC236}">
                    <a16:creationId xmlns:a16="http://schemas.microsoft.com/office/drawing/2014/main" id="{5F69904E-49CF-443E-BF20-DCFEA561C64C}"/>
                  </a:ext>
                </a:extLst>
              </p:cNvPr>
              <p:cNvSpPr/>
              <p:nvPr/>
            </p:nvSpPr>
            <p:spPr>
              <a:xfrm>
                <a:off x="1461648" y="7368927"/>
                <a:ext cx="261238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solidFill>
                      <a:srgbClr val="FFFFFF">
                        <a:lumMod val="50000"/>
                      </a:srgbClr>
                    </a:solidFill>
                    <a:cs typeface="Arial" charset="0"/>
                  </a:rPr>
                  <a:t>Robotics (Automation Anywhere)</a:t>
                </a:r>
              </a:p>
            </p:txBody>
          </p:sp>
        </p:grpSp>
        <p:grpSp>
          <p:nvGrpSpPr>
            <p:cNvPr id="177" name="Grupa 176">
              <a:extLst>
                <a:ext uri="{FF2B5EF4-FFF2-40B4-BE49-F238E27FC236}">
                  <a16:creationId xmlns:a16="http://schemas.microsoft.com/office/drawing/2014/main" id="{6104DE7E-CEC1-47B2-A920-FD074B03E9D3}"/>
                </a:ext>
              </a:extLst>
            </p:cNvPr>
            <p:cNvGrpSpPr/>
            <p:nvPr/>
          </p:nvGrpSpPr>
          <p:grpSpPr>
            <a:xfrm>
              <a:off x="172016" y="7850435"/>
              <a:ext cx="2472434" cy="307777"/>
              <a:chOff x="429813" y="7385800"/>
              <a:chExt cx="2472434" cy="307777"/>
            </a:xfrm>
          </p:grpSpPr>
          <p:sp>
            <p:nvSpPr>
              <p:cNvPr id="178" name="Elipsa 2063">
                <a:extLst>
                  <a:ext uri="{FF2B5EF4-FFF2-40B4-BE49-F238E27FC236}">
                    <a16:creationId xmlns:a16="http://schemas.microsoft.com/office/drawing/2014/main" id="{FD9794F1-CA55-44B7-B785-49D75C04F846}"/>
                  </a:ext>
                </a:extLst>
              </p:cNvPr>
              <p:cNvSpPr/>
              <p:nvPr/>
            </p:nvSpPr>
            <p:spPr bwMode="auto">
              <a:xfrm>
                <a:off x="429813" y="7465380"/>
                <a:ext cx="144016" cy="132541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9" name="Elipsa 121">
                <a:extLst>
                  <a:ext uri="{FF2B5EF4-FFF2-40B4-BE49-F238E27FC236}">
                    <a16:creationId xmlns:a16="http://schemas.microsoft.com/office/drawing/2014/main" id="{531572E8-7447-4E8D-B187-4C3A30CB34BF}"/>
                  </a:ext>
                </a:extLst>
              </p:cNvPr>
              <p:cNvSpPr/>
              <p:nvPr/>
            </p:nvSpPr>
            <p:spPr bwMode="auto">
              <a:xfrm>
                <a:off x="654799" y="7469986"/>
                <a:ext cx="144016" cy="132541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0" name="Elipsa 122">
                <a:extLst>
                  <a:ext uri="{FF2B5EF4-FFF2-40B4-BE49-F238E27FC236}">
                    <a16:creationId xmlns:a16="http://schemas.microsoft.com/office/drawing/2014/main" id="{79516F81-05CC-499E-AB46-2288611FE97A}"/>
                  </a:ext>
                </a:extLst>
              </p:cNvPr>
              <p:cNvSpPr/>
              <p:nvPr/>
            </p:nvSpPr>
            <p:spPr bwMode="auto">
              <a:xfrm>
                <a:off x="880649" y="7463974"/>
                <a:ext cx="144016" cy="132541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1" name="Elipsa 123">
                <a:extLst>
                  <a:ext uri="{FF2B5EF4-FFF2-40B4-BE49-F238E27FC236}">
                    <a16:creationId xmlns:a16="http://schemas.microsoft.com/office/drawing/2014/main" id="{D405C68A-5E22-4152-AD62-B2B758318287}"/>
                  </a:ext>
                </a:extLst>
              </p:cNvPr>
              <p:cNvSpPr/>
              <p:nvPr/>
            </p:nvSpPr>
            <p:spPr bwMode="auto">
              <a:xfrm>
                <a:off x="1105635" y="7466244"/>
                <a:ext cx="144016" cy="132541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2" name="Elipsa 124">
                <a:extLst>
                  <a:ext uri="{FF2B5EF4-FFF2-40B4-BE49-F238E27FC236}">
                    <a16:creationId xmlns:a16="http://schemas.microsoft.com/office/drawing/2014/main" id="{D3468E78-DDAD-4897-B898-994CA42E5439}"/>
                  </a:ext>
                </a:extLst>
              </p:cNvPr>
              <p:cNvSpPr/>
              <p:nvPr/>
            </p:nvSpPr>
            <p:spPr bwMode="auto">
              <a:xfrm>
                <a:off x="1330621" y="7463973"/>
                <a:ext cx="144016" cy="13254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3" name="Prostokąt 182">
                <a:extLst>
                  <a:ext uri="{FF2B5EF4-FFF2-40B4-BE49-F238E27FC236}">
                    <a16:creationId xmlns:a16="http://schemas.microsoft.com/office/drawing/2014/main" id="{3E2CA3D9-FC45-421D-AB62-5954CE53310B}"/>
                  </a:ext>
                </a:extLst>
              </p:cNvPr>
              <p:cNvSpPr/>
              <p:nvPr/>
            </p:nvSpPr>
            <p:spPr>
              <a:xfrm>
                <a:off x="1455504" y="7385800"/>
                <a:ext cx="144674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FFFFFF">
                        <a:lumMod val="50000"/>
                      </a:srgbClr>
                    </a:solidFill>
                    <a:cs typeface="Arial" charset="0"/>
                  </a:rPr>
                  <a:t>Test coordination</a:t>
                </a:r>
              </a:p>
            </p:txBody>
          </p:sp>
        </p:grpSp>
      </p:grpSp>
      <p:graphicFrame>
        <p:nvGraphicFramePr>
          <p:cNvPr id="190" name="Diagram 189">
            <a:extLst>
              <a:ext uri="{FF2B5EF4-FFF2-40B4-BE49-F238E27FC236}">
                <a16:creationId xmlns:a16="http://schemas.microsoft.com/office/drawing/2014/main" id="{3B6AC817-9FE9-4A35-A19D-A55CE276B5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5044887"/>
              </p:ext>
            </p:extLst>
          </p:nvPr>
        </p:nvGraphicFramePr>
        <p:xfrm>
          <a:off x="3378397" y="246414"/>
          <a:ext cx="1784325" cy="1937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3" name="Prostokąt 2">
            <a:extLst>
              <a:ext uri="{FF2B5EF4-FFF2-40B4-BE49-F238E27FC236}">
                <a16:creationId xmlns:a16="http://schemas.microsoft.com/office/drawing/2014/main" id="{4B9E0A38-463F-4948-8087-68ADAED19235}"/>
              </a:ext>
            </a:extLst>
          </p:cNvPr>
          <p:cNvSpPr/>
          <p:nvPr/>
        </p:nvSpPr>
        <p:spPr>
          <a:xfrm>
            <a:off x="164746" y="2051855"/>
            <a:ext cx="792454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B0F0"/>
                </a:solidFill>
                <a:cs typeface="Arial" charset="0"/>
              </a:rPr>
              <a:t>Introduction</a:t>
            </a:r>
            <a:endParaRPr lang="en-US" sz="1600" dirty="0">
              <a:solidFill>
                <a:srgbClr val="00B0F0"/>
              </a:solidFill>
              <a:cs typeface="Arial" charset="0"/>
            </a:endParaRPr>
          </a:p>
          <a:p>
            <a:pPr marL="171450" indent="-1714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Information technology professional with wide data analysis and project management experience gained in multiple global projects, where act as part of project team or project leader. Experienced in back-office operations re-engineering with Lean methodology.</a:t>
            </a:r>
          </a:p>
          <a:p>
            <a:pPr marL="171450" indent="-1714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Last two years leading several projects in Security &amp; Pricing Department. Where acting as project manager, business analyst or developer.</a:t>
            </a:r>
          </a:p>
          <a:p>
            <a:pPr marL="628650" lvl="1" indent="-1714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Securities pricing system decommission, where responsible for data mining and analyses. Acting as project lead and required solution developer (Python).</a:t>
            </a:r>
          </a:p>
          <a:p>
            <a:pPr marL="628650" lvl="1" indent="-1714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Pricing process Book of Work leader</a:t>
            </a:r>
          </a:p>
          <a:p>
            <a:pPr marL="628650" lvl="1" indent="-1714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Pricing reports migration, responsible for all Operations related activities end to end leading (initiating, BRD creation, test coordination)</a:t>
            </a:r>
          </a:p>
          <a:p>
            <a:pPr marL="628650" lvl="1" indent="-1714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Robotics Process Automation, Department POC creation. Acting as project lead (APAC region) and developer of solution (Automation Anywhere)</a:t>
            </a:r>
          </a:p>
          <a:p>
            <a:pPr marL="171450" indent="-1714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Working remotely as part of bigger international team with direct manager located in London and rest of the team in Belfast and Manila.</a:t>
            </a:r>
          </a:p>
          <a:p>
            <a:pPr marL="171450" indent="-1714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Work well independently or in a group, providing in-depth knowledge in: process improvement, analysis, business intelligence, data mining (Python, Unix Shell/Bash, SQL) and visualization, technical support.</a:t>
            </a:r>
          </a:p>
          <a:p>
            <a:pPr marL="171450" indent="-1714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Developed skills and tools allow me to review process, simplified it and create low cost office automation with usage VBA, Python or Automation Anywhere.</a:t>
            </a:r>
          </a:p>
          <a:p>
            <a:pPr marL="171450" indent="-1714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Interested in: data visualization, data science (currently learning R programing language), NBA and boxing.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C2D7B0C0-A179-4202-B524-0D6C60E1560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557" y="14136386"/>
            <a:ext cx="327836" cy="327836"/>
          </a:xfrm>
          <a:prstGeom prst="rect">
            <a:avLst/>
          </a:prstGeom>
        </p:spPr>
      </p:pic>
      <p:sp>
        <p:nvSpPr>
          <p:cNvPr id="193" name="Prostokąt 67">
            <a:extLst>
              <a:ext uri="{FF2B5EF4-FFF2-40B4-BE49-F238E27FC236}">
                <a16:creationId xmlns:a16="http://schemas.microsoft.com/office/drawing/2014/main" id="{3DF347A9-7A82-403B-A32E-DDCF213CC14C}"/>
              </a:ext>
            </a:extLst>
          </p:cNvPr>
          <p:cNvSpPr/>
          <p:nvPr/>
        </p:nvSpPr>
        <p:spPr>
          <a:xfrm>
            <a:off x="6333182" y="13682616"/>
            <a:ext cx="5086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201</a:t>
            </a:r>
            <a:r>
              <a:rPr lang="pl-PL" sz="1100" dirty="0">
                <a:solidFill>
                  <a:schemeClr val="bg1">
                    <a:lumMod val="50000"/>
                  </a:schemeClr>
                </a:solidFill>
              </a:rPr>
              <a:t>8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4" name="Rectangle 10">
            <a:extLst>
              <a:ext uri="{FF2B5EF4-FFF2-40B4-BE49-F238E27FC236}">
                <a16:creationId xmlns:a16="http://schemas.microsoft.com/office/drawing/2014/main" id="{7377098C-9EB6-4710-8793-283FAEAC0EC2}"/>
              </a:ext>
            </a:extLst>
          </p:cNvPr>
          <p:cNvSpPr/>
          <p:nvPr/>
        </p:nvSpPr>
        <p:spPr>
          <a:xfrm>
            <a:off x="6274634" y="97618"/>
            <a:ext cx="181465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B0F0"/>
                </a:solidFill>
                <a:cs typeface="Arial" charset="0"/>
              </a:rPr>
              <a:t>Poland, Olsztyn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Zamenhofa 13</a:t>
            </a:r>
            <a:br>
              <a:rPr lang="en-US" sz="1200" dirty="0">
                <a:solidFill>
                  <a:srgbClr val="002060"/>
                </a:solidFill>
                <a:cs typeface="Arial" charset="0"/>
              </a:rPr>
            </a:br>
            <a:r>
              <a:rPr lang="en-US" sz="12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10-280 Olsztyn</a:t>
            </a:r>
            <a:endParaRPr lang="pl-PL" sz="1200" dirty="0">
              <a:solidFill>
                <a:srgbClr val="FFFFFF">
                  <a:lumMod val="50000"/>
                </a:srgbClr>
              </a:solidFill>
              <a:cs typeface="Arial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pl-PL" sz="12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krystianpilat@gmail.com</a:t>
            </a:r>
            <a:endParaRPr lang="en-US" sz="1200" dirty="0">
              <a:solidFill>
                <a:srgbClr val="FFFFFF">
                  <a:lumMod val="50000"/>
                </a:srgbClr>
              </a:solidFill>
              <a:cs typeface="Arial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0048 669 020 654</a:t>
            </a:r>
          </a:p>
        </p:txBody>
      </p:sp>
      <p:pic>
        <p:nvPicPr>
          <p:cNvPr id="198" name="Obraz 197">
            <a:extLst>
              <a:ext uri="{FF2B5EF4-FFF2-40B4-BE49-F238E27FC236}">
                <a16:creationId xmlns:a16="http://schemas.microsoft.com/office/drawing/2014/main" id="{6C23457B-1279-4384-81BF-9D871D2797B9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9655" y="4966873"/>
            <a:ext cx="3316511" cy="2042337"/>
          </a:xfrm>
          <a:prstGeom prst="rect">
            <a:avLst/>
          </a:prstGeom>
        </p:spPr>
      </p:pic>
      <p:sp>
        <p:nvSpPr>
          <p:cNvPr id="199" name="Rectangle 10">
            <a:extLst>
              <a:ext uri="{FF2B5EF4-FFF2-40B4-BE49-F238E27FC236}">
                <a16:creationId xmlns:a16="http://schemas.microsoft.com/office/drawing/2014/main" id="{C88E7A22-52B8-499B-B748-C25B9ECC7673}"/>
              </a:ext>
            </a:extLst>
          </p:cNvPr>
          <p:cNvSpPr/>
          <p:nvPr/>
        </p:nvSpPr>
        <p:spPr>
          <a:xfrm>
            <a:off x="165952" y="4435804"/>
            <a:ext cx="2791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B0F0"/>
                </a:solidFill>
                <a:cs typeface="Arial" charset="0"/>
              </a:rPr>
              <a:t>Process improvement skills</a:t>
            </a:r>
            <a:endParaRPr lang="en-US" sz="1600" dirty="0">
              <a:solidFill>
                <a:srgbClr val="00B0F0"/>
              </a:solidFill>
              <a:cs typeface="Arial" charset="0"/>
            </a:endParaRPr>
          </a:p>
        </p:txBody>
      </p:sp>
      <p:pic>
        <p:nvPicPr>
          <p:cNvPr id="200" name="Obraz 199">
            <a:extLst>
              <a:ext uri="{FF2B5EF4-FFF2-40B4-BE49-F238E27FC236}">
                <a16:creationId xmlns:a16="http://schemas.microsoft.com/office/drawing/2014/main" id="{F33786B0-3500-4F5B-8F94-5D46233DE261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441" y="5155844"/>
            <a:ext cx="391731" cy="391731"/>
          </a:xfrm>
          <a:prstGeom prst="rect">
            <a:avLst/>
          </a:prstGeom>
        </p:spPr>
      </p:pic>
      <p:pic>
        <p:nvPicPr>
          <p:cNvPr id="201" name="Obraz 200">
            <a:extLst>
              <a:ext uri="{FF2B5EF4-FFF2-40B4-BE49-F238E27FC236}">
                <a16:creationId xmlns:a16="http://schemas.microsoft.com/office/drawing/2014/main" id="{6AF2DEE9-C7D7-479A-AC5E-1E764F58A454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9314" y="5795574"/>
            <a:ext cx="413459" cy="413459"/>
          </a:xfrm>
          <a:prstGeom prst="rect">
            <a:avLst/>
          </a:prstGeom>
        </p:spPr>
      </p:pic>
      <p:pic>
        <p:nvPicPr>
          <p:cNvPr id="202" name="Obraz 201">
            <a:extLst>
              <a:ext uri="{FF2B5EF4-FFF2-40B4-BE49-F238E27FC236}">
                <a16:creationId xmlns:a16="http://schemas.microsoft.com/office/drawing/2014/main" id="{0F16AAFA-C7A1-45AF-8BA7-C4617EE57078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666" y="6407266"/>
            <a:ext cx="398506" cy="398506"/>
          </a:xfrm>
          <a:prstGeom prst="rect">
            <a:avLst/>
          </a:prstGeom>
        </p:spPr>
      </p:pic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057A8FBB-496A-46AF-A1FF-B7F3981C9315}"/>
              </a:ext>
            </a:extLst>
          </p:cNvPr>
          <p:cNvSpPr/>
          <p:nvPr/>
        </p:nvSpPr>
        <p:spPr>
          <a:xfrm>
            <a:off x="233447" y="4837871"/>
            <a:ext cx="2826560" cy="2282662"/>
          </a:xfrm>
          <a:prstGeom prst="round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Prostokąt 20">
            <a:extLst>
              <a:ext uri="{FF2B5EF4-FFF2-40B4-BE49-F238E27FC236}">
                <a16:creationId xmlns:a16="http://schemas.microsoft.com/office/drawing/2014/main" id="{FFF445C0-A1E5-402B-8576-44FDD5CA68F1}"/>
              </a:ext>
            </a:extLst>
          </p:cNvPr>
          <p:cNvSpPr/>
          <p:nvPr/>
        </p:nvSpPr>
        <p:spPr>
          <a:xfrm>
            <a:off x="760935" y="4737863"/>
            <a:ext cx="1640028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000" dirty="0">
                <a:solidFill>
                  <a:srgbClr val="00B0F0"/>
                </a:solidFill>
                <a:cs typeface="Arial" charset="0"/>
              </a:rPr>
              <a:t>Project Management</a:t>
            </a:r>
            <a:endParaRPr lang="en-US" sz="1000" dirty="0">
              <a:solidFill>
                <a:srgbClr val="00B0F0"/>
              </a:solidFill>
              <a:cs typeface="Arial" charset="0"/>
            </a:endParaRPr>
          </a:p>
        </p:txBody>
      </p:sp>
      <p:grpSp>
        <p:nvGrpSpPr>
          <p:cNvPr id="24" name="Grupa 23">
            <a:extLst>
              <a:ext uri="{FF2B5EF4-FFF2-40B4-BE49-F238E27FC236}">
                <a16:creationId xmlns:a16="http://schemas.microsoft.com/office/drawing/2014/main" id="{896C4343-B880-4104-B157-813E006A3535}"/>
              </a:ext>
            </a:extLst>
          </p:cNvPr>
          <p:cNvGrpSpPr/>
          <p:nvPr/>
        </p:nvGrpSpPr>
        <p:grpSpPr>
          <a:xfrm>
            <a:off x="180439" y="8865463"/>
            <a:ext cx="2457017" cy="1641696"/>
            <a:chOff x="381935" y="8858977"/>
            <a:chExt cx="2457017" cy="1641696"/>
          </a:xfrm>
        </p:grpSpPr>
        <p:sp>
          <p:nvSpPr>
            <p:cNvPr id="204" name="Rectangle 10">
              <a:extLst>
                <a:ext uri="{FF2B5EF4-FFF2-40B4-BE49-F238E27FC236}">
                  <a16:creationId xmlns:a16="http://schemas.microsoft.com/office/drawing/2014/main" id="{B521EDAA-259E-4102-9C42-E935B4B47717}"/>
                </a:ext>
              </a:extLst>
            </p:cNvPr>
            <p:cNvSpPr/>
            <p:nvPr/>
          </p:nvSpPr>
          <p:spPr>
            <a:xfrm>
              <a:off x="381935" y="8858977"/>
              <a:ext cx="196664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pl-PL" dirty="0">
                  <a:solidFill>
                    <a:srgbClr val="00B0F0"/>
                  </a:solidFill>
                  <a:cs typeface="Arial" charset="0"/>
                </a:rPr>
                <a:t>Profile</a:t>
              </a:r>
              <a:endParaRPr lang="pl-PL" sz="1600" dirty="0">
                <a:solidFill>
                  <a:srgbClr val="00B0F0"/>
                </a:solidFill>
                <a:cs typeface="Arial" charset="0"/>
              </a:endParaRPr>
            </a:p>
          </p:txBody>
        </p:sp>
        <p:sp>
          <p:nvSpPr>
            <p:cNvPr id="205" name="Prostokąt 204">
              <a:extLst>
                <a:ext uri="{FF2B5EF4-FFF2-40B4-BE49-F238E27FC236}">
                  <a16:creationId xmlns:a16="http://schemas.microsoft.com/office/drawing/2014/main" id="{A6FC579B-0E37-4D51-8C0D-8DA903EC7109}"/>
                </a:ext>
              </a:extLst>
            </p:cNvPr>
            <p:cNvSpPr/>
            <p:nvPr/>
          </p:nvSpPr>
          <p:spPr>
            <a:xfrm>
              <a:off x="397315" y="9146456"/>
              <a:ext cx="2441637" cy="1354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 algn="just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FFFFFF">
                      <a:lumMod val="50000"/>
                    </a:srgbClr>
                  </a:solidFill>
                  <a:cs typeface="Arial" charset="0"/>
                </a:rPr>
                <a:t>Solution oriented</a:t>
              </a:r>
            </a:p>
            <a:p>
              <a:pPr marL="171450" lvl="0" indent="-171450" algn="just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FFFFFF">
                      <a:lumMod val="50000"/>
                    </a:srgbClr>
                  </a:solidFill>
                  <a:cs typeface="Arial" charset="0"/>
                </a:rPr>
                <a:t>Continuous improvement</a:t>
              </a:r>
            </a:p>
            <a:p>
              <a:pPr marL="171450" lvl="0" indent="-171450" algn="just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FFFFFF">
                      <a:lumMod val="50000"/>
                    </a:srgbClr>
                  </a:solidFill>
                  <a:cs typeface="Arial" charset="0"/>
                </a:rPr>
                <a:t>Proactive</a:t>
              </a:r>
            </a:p>
            <a:p>
              <a:pPr marL="171450" lvl="0" indent="-171450" algn="just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FFFFFF">
                      <a:lumMod val="50000"/>
                    </a:srgbClr>
                  </a:solidFill>
                  <a:cs typeface="Arial" charset="0"/>
                </a:rPr>
                <a:t>Excellent communicator</a:t>
              </a:r>
            </a:p>
            <a:p>
              <a:pPr marL="171450" lvl="0" indent="-171450" algn="just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FFFFFF">
                      <a:lumMod val="50000"/>
                    </a:srgbClr>
                  </a:solidFill>
                  <a:cs typeface="Arial" charset="0"/>
                </a:rPr>
                <a:t>Team player</a:t>
              </a:r>
            </a:p>
            <a:p>
              <a:pPr marL="171450" lvl="0" indent="-171450" algn="just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rgbClr val="FFFFFF">
                    <a:lumMod val="50000"/>
                  </a:srgbClr>
                </a:solidFill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229253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437</Words>
  <Application>Microsoft Office PowerPoint</Application>
  <PresentationFormat>Niestandardowy</PresentationFormat>
  <Paragraphs>98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Geneva</vt:lpstr>
      <vt:lpstr>ヒラギノ角ゴ Pro W3</vt:lpstr>
      <vt:lpstr>Motyw pakietu Office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Krystian Piłat</dc:creator>
  <cp:lastModifiedBy>Krystian Piłat</cp:lastModifiedBy>
  <cp:revision>7</cp:revision>
  <dcterms:created xsi:type="dcterms:W3CDTF">2017-07-23T18:51:17Z</dcterms:created>
  <dcterms:modified xsi:type="dcterms:W3CDTF">2018-03-18T20:27:45Z</dcterms:modified>
</cp:coreProperties>
</file>