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492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7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3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9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46EA42-54B9-4DDD-8883-411CEE43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2509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AFS-220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Travel Website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078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C3ACA4-1CE4-4BF0-B913-00D01130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B01707-C075-4F5B-8E44-5FB5AECD7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2327"/>
            <a:ext cx="9905999" cy="4488874"/>
          </a:xfrm>
        </p:spPr>
        <p:txBody>
          <a:bodyPr/>
          <a:lstStyle/>
          <a:p>
            <a:r>
              <a:rPr lang="en-US" dirty="0"/>
              <a:t>Greeted by Welcome page:</a:t>
            </a:r>
          </a:p>
          <a:p>
            <a:pPr lvl="1"/>
            <a:r>
              <a:rPr lang="en-US" dirty="0"/>
              <a:t>Mission statement</a:t>
            </a:r>
          </a:p>
          <a:p>
            <a:pPr lvl="1"/>
            <a:r>
              <a:rPr lang="en-US" dirty="0"/>
              <a:t>Customer Reviews</a:t>
            </a:r>
          </a:p>
          <a:p>
            <a:pPr lvl="1"/>
            <a:r>
              <a:rPr lang="en-US" dirty="0"/>
              <a:t>Nav bar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560D89E8-CEAF-449E-871C-738DE549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1750609"/>
            <a:ext cx="6306735" cy="4488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EC9C451B-366C-41F6-BA37-23461C4DC697}"/>
              </a:ext>
            </a:extLst>
          </p:cNvPr>
          <p:cNvCxnSpPr/>
          <p:nvPr/>
        </p:nvCxnSpPr>
        <p:spPr>
          <a:xfrm>
            <a:off x="5051394" y="1127464"/>
            <a:ext cx="186431" cy="745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4F2AFB1-3749-40C8-815E-F12B9FF9FD39}"/>
              </a:ext>
            </a:extLst>
          </p:cNvPr>
          <p:cNvCxnSpPr>
            <a:cxnSpLocks/>
          </p:cNvCxnSpPr>
          <p:nvPr/>
        </p:nvCxnSpPr>
        <p:spPr>
          <a:xfrm>
            <a:off x="4627897" y="3293750"/>
            <a:ext cx="1341487" cy="388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8EA4801C-7D63-4AD3-8575-DEEC75C5D052}"/>
              </a:ext>
            </a:extLst>
          </p:cNvPr>
          <p:cNvCxnSpPr/>
          <p:nvPr/>
        </p:nvCxnSpPr>
        <p:spPr>
          <a:xfrm>
            <a:off x="3917684" y="5689333"/>
            <a:ext cx="1420427" cy="20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35CB9EC-F2A0-4D17-AE7A-39CCFBB2D6E2}"/>
              </a:ext>
            </a:extLst>
          </p:cNvPr>
          <p:cNvSpPr txBox="1"/>
          <p:nvPr/>
        </p:nvSpPr>
        <p:spPr>
          <a:xfrm>
            <a:off x="4549478" y="794373"/>
            <a:ext cx="15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6F5150B-AF60-4EE5-8A45-087A90433669}"/>
              </a:ext>
            </a:extLst>
          </p:cNvPr>
          <p:cNvSpPr txBox="1"/>
          <p:nvPr/>
        </p:nvSpPr>
        <p:spPr>
          <a:xfrm>
            <a:off x="3683905" y="2654819"/>
            <a:ext cx="157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Mission Statement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32C4E22-2AC2-4681-B1BF-9391E6ECF559}"/>
              </a:ext>
            </a:extLst>
          </p:cNvPr>
          <p:cNvSpPr txBox="1"/>
          <p:nvPr/>
        </p:nvSpPr>
        <p:spPr>
          <a:xfrm>
            <a:off x="2991283" y="5048087"/>
            <a:ext cx="157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181766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EC7276C7-1EBF-4098-A058-FF7144F1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/>
              <a:t>destinations Page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C52E3BB-1577-4E9E-89E6-A01F23D4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32" y="1506514"/>
            <a:ext cx="4282842" cy="4488874"/>
          </a:xfrm>
        </p:spPr>
        <p:txBody>
          <a:bodyPr/>
          <a:lstStyle/>
          <a:p>
            <a:r>
              <a:rPr lang="en-US" dirty="0"/>
              <a:t>Search destination by location</a:t>
            </a:r>
          </a:p>
          <a:p>
            <a:pPr lvl="1"/>
            <a:r>
              <a:rPr lang="en-US" dirty="0"/>
              <a:t>Mexico</a:t>
            </a:r>
          </a:p>
          <a:p>
            <a:pPr lvl="1"/>
            <a:r>
              <a:rPr lang="en-US" dirty="0"/>
              <a:t>Caribbean</a:t>
            </a:r>
          </a:p>
          <a:p>
            <a:pPr lvl="1"/>
            <a:r>
              <a:rPr lang="en-US" dirty="0"/>
              <a:t>Europe</a:t>
            </a:r>
          </a:p>
          <a:p>
            <a:r>
              <a:rPr lang="en-US" dirty="0"/>
              <a:t>Add destinations to wish-list</a:t>
            </a:r>
          </a:p>
          <a:p>
            <a:pPr lvl="1"/>
            <a:r>
              <a:rPr lang="en-US" dirty="0"/>
              <a:t>Destinations on wish-list are added to user profile page</a:t>
            </a:r>
          </a:p>
          <a:p>
            <a:pPr lvl="1"/>
            <a:r>
              <a:rPr lang="en-US" dirty="0"/>
              <a:t>Site visitors not logged in will be redirected to the Sign-In page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24F8EF-56AA-4527-AB98-63051EDA4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42" y="1374519"/>
            <a:ext cx="7282649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C2E4E997-8672-4FFD-B8EC-9932A8E47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FE6BA9E6-1D9E-4D30-B528-D49FA1342E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B8705B2F-577E-4116-8DD5-4DABEEAA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ABOUT US Page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E8D84B-AE78-4531-A5C8-831C9F4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Static page with company’s history and advantages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 descr="A picture containing text, nature, shore, screenshot&#10;&#10;Description automatically generated">
            <a:extLst>
              <a:ext uri="{FF2B5EF4-FFF2-40B4-BE49-F238E27FC236}">
                <a16:creationId xmlns="" xmlns:a16="http://schemas.microsoft.com/office/drawing/2014/main" id="{E6F93776-4CE2-41BA-BBFC-F6E1E6D46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77" y="3050872"/>
            <a:ext cx="7899589" cy="3420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53E4DEE-E996-40F8-8635-0FF43D7348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="" xmlns:a16="http://schemas.microsoft.com/office/drawing/2014/main" id="{08BD1D3E-43CE-49EB-A424-0738950C64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="" xmlns:a16="http://schemas.microsoft.com/office/drawing/2014/main" id="{E9182037-E3FA-489A-95D5-29E4248420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="" xmlns:a16="http://schemas.microsoft.com/office/drawing/2014/main" id="{E8864E76-AD7F-4BEE-B3F6-A78FA42AEF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="" xmlns:a16="http://schemas.microsoft.com/office/drawing/2014/main" id="{8AD071B3-046D-4479-91FE-01E9AD7C8A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="" xmlns:a16="http://schemas.microsoft.com/office/drawing/2014/main" id="{91D776F5-E902-4A4D-A75D-A46E063C9F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="" xmlns:a16="http://schemas.microsoft.com/office/drawing/2014/main" id="{EBED8F24-A998-4952-AB68-E2074F0746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="" xmlns:a16="http://schemas.microsoft.com/office/drawing/2014/main" id="{74D7A646-8CDC-49B3-9C44-3EF38DB426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="" xmlns:a16="http://schemas.microsoft.com/office/drawing/2014/main" id="{D4E99D14-E4F4-419B-9AAF-8D1CEAB28A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="" xmlns:a16="http://schemas.microsoft.com/office/drawing/2014/main" id="{377E106C-5445-4A52-9F7E-DA17387442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="" xmlns:a16="http://schemas.microsoft.com/office/drawing/2014/main" id="{752BFE96-D378-4BAE-A64B-F851A34C4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="" xmlns:a16="http://schemas.microsoft.com/office/drawing/2014/main" id="{B88FFB19-5A5E-4078-B467-9D4ABD21B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="" xmlns:a16="http://schemas.microsoft.com/office/drawing/2014/main" id="{11042975-3D19-4728-BCDA-D3F5CD633E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="" xmlns:a16="http://schemas.microsoft.com/office/drawing/2014/main" id="{A28972BD-D2E1-4DCA-A907-2E3B6F6066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="" xmlns:a16="http://schemas.microsoft.com/office/drawing/2014/main" id="{1C806824-5C2D-4747-B038-69EE4074B3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="" xmlns:a16="http://schemas.microsoft.com/office/drawing/2014/main" id="{3B33F710-16D7-4F48-BFCA-66C9CA2352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="" xmlns:a16="http://schemas.microsoft.com/office/drawing/2014/main" id="{6C8C8ED4-90FA-4E97-AAF0-D5D51E6A9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="" xmlns:a16="http://schemas.microsoft.com/office/drawing/2014/main" id="{6C5EB9C1-B25F-4172-8A96-5950ECC828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="" xmlns:a16="http://schemas.microsoft.com/office/drawing/2014/main" id="{097E6E8A-9373-4655-882B-21715CCE97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="" xmlns:a16="http://schemas.microsoft.com/office/drawing/2014/main" id="{EB8CC766-1206-4372-ACAF-8230AF4D54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="" xmlns:a16="http://schemas.microsoft.com/office/drawing/2014/main" id="{1C8E2511-2489-47B2-9C19-C410910DD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="" xmlns:a16="http://schemas.microsoft.com/office/drawing/2014/main" id="{D7820196-0A47-47EF-832C-A688E8977D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="" xmlns:a16="http://schemas.microsoft.com/office/drawing/2014/main" id="{4982E0BF-34AE-48A3-AD6B-E0F3CD05DB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="" xmlns:a16="http://schemas.microsoft.com/office/drawing/2014/main" id="{CD34643B-9DF2-4310-8868-48252C3393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="" xmlns:a16="http://schemas.microsoft.com/office/drawing/2014/main" id="{4E020C4E-AF64-44A8-B830-779541D8D5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="" xmlns:a16="http://schemas.microsoft.com/office/drawing/2014/main" id="{D97BC3D3-B1B3-4825-9169-BBEF1DBCF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="" xmlns:a16="http://schemas.microsoft.com/office/drawing/2014/main" id="{A750DC4F-1DAF-470E-98C6-6C68DEB933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="" xmlns:a16="http://schemas.microsoft.com/office/drawing/2014/main" id="{2F99594A-5BBD-4E10-A818-8BE52B7D95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AEF163A3-F0E1-49DA-960C-7ECBA4F2EAF4}"/>
              </a:ext>
            </a:extLst>
          </p:cNvPr>
          <p:cNvCxnSpPr>
            <a:cxnSpLocks/>
          </p:cNvCxnSpPr>
          <p:nvPr/>
        </p:nvCxnSpPr>
        <p:spPr>
          <a:xfrm>
            <a:off x="3335828" y="4253836"/>
            <a:ext cx="1722192" cy="64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F307772-2816-4F42-9995-FA881C2EAD1B}"/>
              </a:ext>
            </a:extLst>
          </p:cNvPr>
          <p:cNvSpPr txBox="1"/>
          <p:nvPr/>
        </p:nvSpPr>
        <p:spPr>
          <a:xfrm>
            <a:off x="1878806" y="3877624"/>
            <a:ext cx="22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History\Advantages</a:t>
            </a:r>
          </a:p>
        </p:txBody>
      </p:sp>
    </p:spTree>
    <p:extLst>
      <p:ext uri="{BB962C8B-B14F-4D97-AF65-F5344CB8AC3E}">
        <p14:creationId xmlns:p14="http://schemas.microsoft.com/office/powerpoint/2010/main" val="332404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1880CCDD-FB22-44FE-A58E-79B358EB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CONTACT US Page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9BBFAF2-3753-4062-8294-8F3B4C84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2327"/>
            <a:ext cx="4513664" cy="4488874"/>
          </a:xfrm>
        </p:spPr>
        <p:txBody>
          <a:bodyPr/>
          <a:lstStyle/>
          <a:p>
            <a:pPr lvl="1"/>
            <a:r>
              <a:rPr lang="en-US" dirty="0"/>
              <a:t>Form for potential customer info, and questions</a:t>
            </a:r>
          </a:p>
          <a:p>
            <a:pPr lvl="2"/>
            <a:r>
              <a:rPr lang="en-US" dirty="0"/>
              <a:t>Messages save to Contacts table for Admin to view in Admin page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69ACA06-71AE-4D67-AD43-7043B0A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Sign-in and Registration pages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9326553-BAA9-4220-8A94-77F92850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2327"/>
            <a:ext cx="4513664" cy="44888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Sign-in page for user login with username and password</a:t>
            </a:r>
          </a:p>
          <a:p>
            <a:pPr lvl="1"/>
            <a:r>
              <a:rPr lang="en-US" dirty="0"/>
              <a:t>Link to registration page for visitors with no account set up.</a:t>
            </a:r>
          </a:p>
          <a:p>
            <a:pPr lvl="1"/>
            <a:r>
              <a:rPr lang="en-US" dirty="0"/>
              <a:t>Redirects users to Home page after successful login</a:t>
            </a:r>
          </a:p>
          <a:p>
            <a:r>
              <a:rPr lang="en-US" dirty="0"/>
              <a:t>Registration Page for visitors to create an account.</a:t>
            </a:r>
          </a:p>
          <a:p>
            <a:pPr lvl="1"/>
            <a:r>
              <a:rPr lang="en-US" dirty="0"/>
              <a:t>Requires username, email and password</a:t>
            </a:r>
          </a:p>
          <a:p>
            <a:pPr lvl="1"/>
            <a:r>
              <a:rPr lang="en-US" dirty="0"/>
              <a:t>Must confirm password</a:t>
            </a:r>
          </a:p>
          <a:p>
            <a:pPr lvl="2"/>
            <a:r>
              <a:rPr lang="en-US" dirty="0"/>
              <a:t>Must be unique and not common(password123, etc..)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5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41D9FB8-9286-430B-95CA-E1DAF65A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751588D-08C9-48EE-9732-C7198798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2327"/>
            <a:ext cx="4513664" cy="4488874"/>
          </a:xfrm>
        </p:spPr>
        <p:txBody>
          <a:bodyPr/>
          <a:lstStyle/>
          <a:p>
            <a:pPr lvl="1"/>
            <a:r>
              <a:rPr lang="en-US" dirty="0"/>
              <a:t>Lists destinations added to the wish-list</a:t>
            </a:r>
          </a:p>
          <a:p>
            <a:pPr lvl="3"/>
            <a:r>
              <a:rPr lang="en-US" dirty="0"/>
              <a:t>Visitors not logged in will see link to sign in.</a:t>
            </a:r>
          </a:p>
          <a:p>
            <a:pPr lvl="3"/>
            <a:r>
              <a:rPr lang="en-US" dirty="0"/>
              <a:t>If no destinations were added page is blank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52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175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AFS-220   Travel Website Project Presentation</vt:lpstr>
      <vt:lpstr>Home Page</vt:lpstr>
      <vt:lpstr>destinations Page</vt:lpstr>
      <vt:lpstr>ABOUT US Page</vt:lpstr>
      <vt:lpstr>CONTACT US Page</vt:lpstr>
      <vt:lpstr>Sign-in and Registration pages</vt:lpstr>
      <vt:lpstr>Profile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Website Project Presentation</dc:title>
  <dc:creator>Daniels, Brevan L</dc:creator>
  <cp:lastModifiedBy>Microsoft account</cp:lastModifiedBy>
  <cp:revision>5</cp:revision>
  <dcterms:created xsi:type="dcterms:W3CDTF">2021-04-27T15:21:51Z</dcterms:created>
  <dcterms:modified xsi:type="dcterms:W3CDTF">2023-09-01T21:28:05Z</dcterms:modified>
</cp:coreProperties>
</file>