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5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690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49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2FFB779-270B-4192-84BA-A697F48306DC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09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47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55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49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64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44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68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24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540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Binning in Tibco Spotfire</a:t>
            </a:r>
            <a:endParaRPr lang="ru-RU" dirty="0" err="1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  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B0FDC-75B2-424F-912E-967B1958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Advanced</a:t>
            </a:r>
            <a:r>
              <a:rPr lang="ru-RU" dirty="0"/>
              <a:t> </a:t>
            </a:r>
            <a:r>
              <a:rPr lang="ru-RU" dirty="0" err="1"/>
              <a:t>settings</a:t>
            </a:r>
            <a:r>
              <a:rPr lang="ru-RU" dirty="0"/>
              <a:t> 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056C5-332F-4DDA-876F-2CDC9E27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88" y="2011363"/>
            <a:ext cx="8362924" cy="43195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-RU" b="1" dirty="0" err="1"/>
              <a:t>Evaluate</a:t>
            </a:r>
            <a:r>
              <a:rPr lang="ru-RU" b="1" dirty="0"/>
              <a:t> </a:t>
            </a:r>
            <a:r>
              <a:rPr lang="ru-RU" b="1" dirty="0" err="1"/>
              <a:t>axis</a:t>
            </a:r>
            <a:r>
              <a:rPr lang="ru-RU" b="1" dirty="0"/>
              <a:t> </a:t>
            </a:r>
            <a:r>
              <a:rPr lang="ru-RU" b="1" dirty="0" err="1"/>
              <a:t>expression</a:t>
            </a:r>
            <a:r>
              <a:rPr lang="ru-RU" b="1" dirty="0"/>
              <a:t> </a:t>
            </a:r>
            <a:r>
              <a:rPr lang="ru-RU" b="1" dirty="0" err="1"/>
              <a:t>on</a:t>
            </a:r>
            <a:r>
              <a:rPr lang="ru-RU" b="1" dirty="0"/>
              <a:t>...</a:t>
            </a:r>
            <a:endParaRPr lang="ru-RU" dirty="0"/>
          </a:p>
          <a:p>
            <a:pPr>
              <a:buNone/>
            </a:pPr>
            <a:r>
              <a:rPr lang="ru-RU" b="1" dirty="0" err="1"/>
              <a:t>Current</a:t>
            </a:r>
            <a:r>
              <a:rPr lang="ru-RU" b="1" dirty="0"/>
              <a:t> </a:t>
            </a:r>
            <a:r>
              <a:rPr lang="ru-RU" b="1" dirty="0" err="1"/>
              <a:t>filtering</a:t>
            </a:r>
            <a:r>
              <a:rPr lang="ru-RU" b="1" dirty="0"/>
              <a:t> </a:t>
            </a:r>
            <a:r>
              <a:rPr lang="ru-RU" b="1" dirty="0" err="1"/>
              <a:t>only</a:t>
            </a:r>
            <a:endParaRPr lang="ru-RU" dirty="0" err="1"/>
          </a:p>
          <a:p>
            <a:pPr marL="0">
              <a:buNone/>
            </a:pP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same</a:t>
            </a:r>
            <a:r>
              <a:rPr lang="ru-RU" dirty="0"/>
              <a:t> </a:t>
            </a:r>
            <a:r>
              <a:rPr lang="ru-RU" dirty="0" err="1"/>
              <a:t>binning</a:t>
            </a:r>
            <a:r>
              <a:rPr lang="ru-RU" dirty="0"/>
              <a:t> </a:t>
            </a:r>
            <a:r>
              <a:rPr lang="ru-RU" dirty="0" err="1"/>
              <a:t>expression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above</a:t>
            </a:r>
            <a:r>
              <a:rPr lang="ru-RU" dirty="0"/>
              <a:t>, </a:t>
            </a:r>
            <a:r>
              <a:rPr lang="ru-RU" dirty="0" err="1"/>
              <a:t>filtering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Age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recalculate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available</a:t>
            </a:r>
            <a:r>
              <a:rPr lang="ru-RU" dirty="0"/>
              <a:t> </a:t>
            </a:r>
            <a:r>
              <a:rPr lang="ru-RU" dirty="0" err="1"/>
              <a:t>bins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bin</a:t>
            </a:r>
            <a:r>
              <a:rPr lang="ru-RU" dirty="0"/>
              <a:t> </a:t>
            </a:r>
            <a:r>
              <a:rPr lang="ru-RU" dirty="0" err="1"/>
              <a:t>intervals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each</a:t>
            </a:r>
            <a:r>
              <a:rPr lang="ru-RU" dirty="0"/>
              <a:t> </a:t>
            </a:r>
            <a:r>
              <a:rPr lang="ru-RU" dirty="0" err="1"/>
              <a:t>filtering</a:t>
            </a:r>
            <a:r>
              <a:rPr lang="ru-RU" dirty="0"/>
              <a:t> </a:t>
            </a:r>
            <a:r>
              <a:rPr lang="ru-RU" dirty="0" err="1"/>
              <a:t>when</a:t>
            </a:r>
            <a:r>
              <a:rPr lang="ru-RU" dirty="0"/>
              <a:t>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option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selected</a:t>
            </a:r>
            <a:r>
              <a:rPr lang="ru-RU" dirty="0"/>
              <a:t>:</a:t>
            </a:r>
          </a:p>
          <a:p>
            <a:pPr marL="0">
              <a:buNone/>
            </a:pPr>
            <a:endParaRPr lang="ru-RU" dirty="0"/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ru-RU" b="1" dirty="0"/>
              <a:t>    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4A97D4D-E55F-465A-A5EE-24E3AADE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1847850"/>
            <a:ext cx="3691310" cy="4870410"/>
          </a:xfrm>
          <a:prstGeom prst="rect">
            <a:avLst/>
          </a:prstGeom>
        </p:spPr>
      </p:pic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8BE3BBB-794E-417D-AB73-576B244DA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374" y="4039537"/>
            <a:ext cx="4907244" cy="26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2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B0FDC-75B2-424F-912E-967B1958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Advanced</a:t>
            </a:r>
            <a:r>
              <a:rPr lang="ru-RU" dirty="0"/>
              <a:t> </a:t>
            </a:r>
            <a:r>
              <a:rPr lang="ru-RU" dirty="0" err="1"/>
              <a:t>settings</a:t>
            </a:r>
            <a:r>
              <a:rPr lang="ru-RU" dirty="0"/>
              <a:t> 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056C5-332F-4DDA-876F-2CDC9E27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88" y="2011363"/>
            <a:ext cx="8362924" cy="43195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>
              <a:buNone/>
            </a:pPr>
            <a:r>
              <a:rPr lang="ru-RU" b="1" dirty="0" err="1"/>
              <a:t>Specify</a:t>
            </a:r>
            <a:r>
              <a:rPr lang="ru-RU" b="1" dirty="0"/>
              <a:t> </a:t>
            </a:r>
            <a:r>
              <a:rPr lang="ru-RU" b="1" dirty="0" err="1"/>
              <a:t>how</a:t>
            </a:r>
            <a:r>
              <a:rPr lang="ru-RU" b="1" dirty="0"/>
              <a:t>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combine</a:t>
            </a:r>
            <a:r>
              <a:rPr lang="ru-RU" b="1" dirty="0"/>
              <a:t> </a:t>
            </a:r>
            <a:r>
              <a:rPr lang="ru-RU" b="1" dirty="0" err="1"/>
              <a:t>column</a:t>
            </a:r>
            <a:r>
              <a:rPr lang="ru-RU" b="1" dirty="0"/>
              <a:t> </a:t>
            </a:r>
            <a:r>
              <a:rPr lang="ru-RU" b="1" dirty="0" err="1"/>
              <a:t>values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 </a:t>
            </a:r>
            <a:r>
              <a:rPr lang="ru-RU" b="1" dirty="0" err="1"/>
              <a:t>the</a:t>
            </a:r>
            <a:r>
              <a:rPr lang="ru-RU" b="1" dirty="0"/>
              <a:t> </a:t>
            </a:r>
            <a:r>
              <a:rPr lang="ru-RU" b="1" dirty="0" err="1"/>
              <a:t>hierarchy</a:t>
            </a:r>
          </a:p>
          <a:p>
            <a:pPr marL="0">
              <a:buNone/>
            </a:pPr>
            <a:r>
              <a:rPr lang="ru-RU" dirty="0" err="1"/>
              <a:t>Specifies</a:t>
            </a:r>
            <a:r>
              <a:rPr lang="ru-RU" dirty="0"/>
              <a:t> </a:t>
            </a:r>
            <a:r>
              <a:rPr lang="ru-RU" dirty="0" err="1"/>
              <a:t>how</a:t>
            </a:r>
            <a:r>
              <a:rPr lang="ru-RU" dirty="0"/>
              <a:t> </a:t>
            </a:r>
            <a:r>
              <a:rPr lang="ru-RU" dirty="0" err="1"/>
              <a:t>many</a:t>
            </a:r>
            <a:r>
              <a:rPr lang="ru-RU" dirty="0"/>
              <a:t> </a:t>
            </a:r>
            <a:r>
              <a:rPr lang="ru-RU" dirty="0" err="1"/>
              <a:t>categories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available</a:t>
            </a:r>
            <a:r>
              <a:rPr lang="ru-RU" dirty="0"/>
              <a:t>, </a:t>
            </a:r>
            <a:r>
              <a:rPr lang="ru-RU" dirty="0" err="1"/>
              <a:t>e.g</a:t>
            </a:r>
            <a:r>
              <a:rPr lang="ru-RU" dirty="0"/>
              <a:t>.,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axis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a 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colors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legend</a:t>
            </a:r>
            <a:r>
              <a:rPr lang="ru-RU" dirty="0"/>
              <a:t>.</a:t>
            </a:r>
          </a:p>
          <a:p>
            <a:pPr marL="0">
              <a:buNone/>
            </a:pPr>
            <a:r>
              <a:rPr lang="ru-RU" b="1" dirty="0"/>
              <a:t>   </a:t>
            </a:r>
            <a:r>
              <a:rPr lang="ru-RU" b="1" dirty="0" err="1"/>
              <a:t>Use</a:t>
            </a:r>
            <a:r>
              <a:rPr lang="ru-RU" b="1" dirty="0"/>
              <a:t> </a:t>
            </a:r>
            <a:r>
              <a:rPr lang="ru-RU" b="1" dirty="0" err="1"/>
              <a:t>actual</a:t>
            </a:r>
            <a:r>
              <a:rPr lang="ru-RU" b="1" dirty="0"/>
              <a:t> </a:t>
            </a:r>
            <a:r>
              <a:rPr lang="ru-RU" b="1" dirty="0" err="1"/>
              <a:t>combinations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 </a:t>
            </a:r>
            <a:r>
              <a:rPr lang="ru-RU" b="1" dirty="0" err="1"/>
              <a:t>data</a:t>
            </a:r>
            <a:r>
              <a:rPr lang="ru-RU" b="1" dirty="0"/>
              <a:t> </a:t>
            </a:r>
            <a:r>
              <a:rPr lang="ru-RU" b="1" dirty="0" err="1"/>
              <a:t>only</a:t>
            </a:r>
            <a:r>
              <a:rPr lang="ru-RU" b="1" dirty="0"/>
              <a:t> (</a:t>
            </a:r>
            <a:r>
              <a:rPr lang="ru-RU" b="1" dirty="0" err="1"/>
              <a:t>nest</a:t>
            </a:r>
            <a:r>
              <a:rPr lang="ru-RU" b="1" dirty="0"/>
              <a:t>)</a:t>
            </a:r>
          </a:p>
          <a:p>
            <a:pPr marL="0">
              <a:buNone/>
            </a:pP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option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display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combinations</a:t>
            </a:r>
            <a:r>
              <a:rPr lang="ru-RU" dirty="0"/>
              <a:t> </a:t>
            </a:r>
            <a:r>
              <a:rPr lang="ru-RU" dirty="0" err="1"/>
              <a:t>available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.</a:t>
            </a:r>
          </a:p>
          <a:p>
            <a:pPr marL="0">
              <a:buNone/>
            </a:pPr>
            <a:r>
              <a:rPr lang="ru-RU" b="1" dirty="0"/>
              <a:t>   </a:t>
            </a:r>
            <a:r>
              <a:rPr lang="ru-RU" b="1" dirty="0" err="1"/>
              <a:t>Use</a:t>
            </a:r>
            <a:r>
              <a:rPr lang="ru-RU" b="1" dirty="0"/>
              <a:t> </a:t>
            </a:r>
            <a:r>
              <a:rPr lang="ru-RU" b="1" dirty="0" err="1"/>
              <a:t>all</a:t>
            </a:r>
            <a:r>
              <a:rPr lang="ru-RU" b="1" dirty="0"/>
              <a:t> </a:t>
            </a:r>
            <a:r>
              <a:rPr lang="ru-RU" b="1" dirty="0" err="1"/>
              <a:t>possible</a:t>
            </a:r>
            <a:r>
              <a:rPr lang="ru-RU" b="1" dirty="0"/>
              <a:t> </a:t>
            </a:r>
            <a:r>
              <a:rPr lang="ru-RU" b="1" dirty="0" err="1"/>
              <a:t>combinations</a:t>
            </a:r>
            <a:r>
              <a:rPr lang="ru-RU" b="1" dirty="0"/>
              <a:t> (</a:t>
            </a:r>
            <a:r>
              <a:rPr lang="ru-RU" b="1" dirty="0" err="1"/>
              <a:t>cross</a:t>
            </a:r>
            <a:r>
              <a:rPr lang="ru-RU" b="1" dirty="0"/>
              <a:t>)</a:t>
            </a:r>
          </a:p>
          <a:p>
            <a:pPr marL="0">
              <a:buNone/>
            </a:pP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option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display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possible</a:t>
            </a:r>
            <a:r>
              <a:rPr lang="ru-RU" dirty="0"/>
              <a:t> </a:t>
            </a:r>
            <a:r>
              <a:rPr lang="ru-RU" dirty="0" err="1"/>
              <a:t>combinations</a:t>
            </a:r>
            <a:r>
              <a:rPr lang="ru-RU" dirty="0"/>
              <a:t>, </a:t>
            </a:r>
            <a:r>
              <a:rPr lang="ru-RU" dirty="0" err="1"/>
              <a:t>even</a:t>
            </a:r>
            <a:r>
              <a:rPr lang="ru-RU" dirty="0"/>
              <a:t> </a:t>
            </a:r>
            <a:r>
              <a:rPr lang="ru-RU" dirty="0" err="1"/>
              <a:t>showing</a:t>
            </a:r>
            <a:r>
              <a:rPr lang="ru-RU" dirty="0"/>
              <a:t> </a:t>
            </a:r>
            <a:r>
              <a:rPr lang="ru-RU" dirty="0" err="1"/>
              <a:t>categories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currently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included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.</a:t>
            </a:r>
          </a:p>
          <a:p>
            <a:pPr>
              <a:buNone/>
            </a:pPr>
            <a:endParaRPr lang="ru-RU" b="1" dirty="0"/>
          </a:p>
          <a:p>
            <a:pPr marL="0">
              <a:buNone/>
            </a:pPr>
            <a:endParaRPr lang="ru-RU" dirty="0"/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ru-RU" b="1" dirty="0"/>
              <a:t>    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4A97D4D-E55F-465A-A5EE-24E3AADE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1847850"/>
            <a:ext cx="3691310" cy="48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1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44060-84B1-4020-883E-207E0096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General</a:t>
            </a:r>
            <a:r>
              <a:rPr lang="ru-RU" dirty="0"/>
              <a:t> </a:t>
            </a:r>
            <a:r>
              <a:rPr lang="ru-RU" dirty="0" err="1"/>
              <a:t>information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9EFFC-0FA4-4579-A11C-23723D47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algn="just">
              <a:buNone/>
            </a:pPr>
            <a:r>
              <a:rPr lang="ru-RU" sz="2400" dirty="0" err="1"/>
              <a:t>Binning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a </a:t>
            </a:r>
            <a:r>
              <a:rPr lang="ru-RU" sz="2400" dirty="0" err="1"/>
              <a:t>way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group</a:t>
            </a:r>
            <a:r>
              <a:rPr lang="ru-RU" sz="2400" dirty="0"/>
              <a:t> a </a:t>
            </a:r>
            <a:r>
              <a:rPr lang="ru-RU" sz="2400" dirty="0" err="1"/>
              <a:t>number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more</a:t>
            </a:r>
            <a:r>
              <a:rPr lang="ru-RU" sz="2400" dirty="0"/>
              <a:t> </a:t>
            </a:r>
            <a:r>
              <a:rPr lang="ru-RU" sz="2400" dirty="0" err="1"/>
              <a:t>or</a:t>
            </a:r>
            <a:r>
              <a:rPr lang="ru-RU" sz="2400" dirty="0"/>
              <a:t> </a:t>
            </a:r>
            <a:r>
              <a:rPr lang="ru-RU" sz="2400" dirty="0" err="1"/>
              <a:t>less</a:t>
            </a:r>
            <a:r>
              <a:rPr lang="ru-RU" sz="2400" dirty="0"/>
              <a:t> </a:t>
            </a:r>
            <a:r>
              <a:rPr lang="ru-RU" sz="2400" dirty="0" err="1"/>
              <a:t>continuous</a:t>
            </a:r>
            <a:r>
              <a:rPr lang="ru-RU" sz="2400" dirty="0"/>
              <a:t> </a:t>
            </a:r>
            <a:r>
              <a:rPr lang="ru-RU" sz="2400" dirty="0" err="1"/>
              <a:t>values</a:t>
            </a:r>
            <a:r>
              <a:rPr lang="ru-RU" sz="2400" dirty="0"/>
              <a:t> </a:t>
            </a:r>
            <a:r>
              <a:rPr lang="ru-RU" sz="2400" dirty="0" err="1"/>
              <a:t>into</a:t>
            </a:r>
            <a:r>
              <a:rPr lang="ru-RU" sz="2400" dirty="0"/>
              <a:t> a </a:t>
            </a:r>
            <a:r>
              <a:rPr lang="ru-RU" sz="2400" dirty="0" err="1"/>
              <a:t>smaller</a:t>
            </a:r>
            <a:r>
              <a:rPr lang="ru-RU" sz="2400" dirty="0"/>
              <a:t> </a:t>
            </a:r>
            <a:r>
              <a:rPr lang="ru-RU" sz="2400" dirty="0" err="1"/>
              <a:t>number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"</a:t>
            </a:r>
            <a:r>
              <a:rPr lang="ru-RU" sz="2400" dirty="0" err="1"/>
              <a:t>bins</a:t>
            </a:r>
            <a:r>
              <a:rPr lang="ru-RU" sz="2400" dirty="0"/>
              <a:t>". </a:t>
            </a:r>
            <a:r>
              <a:rPr lang="ru-RU" sz="2400" dirty="0" err="1"/>
              <a:t>For</a:t>
            </a:r>
            <a:r>
              <a:rPr lang="ru-RU" sz="2400" dirty="0"/>
              <a:t> </a:t>
            </a:r>
            <a:r>
              <a:rPr lang="ru-RU" sz="2400" dirty="0" err="1"/>
              <a:t>example</a:t>
            </a:r>
            <a:r>
              <a:rPr lang="ru-RU" sz="2400" dirty="0"/>
              <a:t>, </a:t>
            </a:r>
            <a:r>
              <a:rPr lang="ru-RU" sz="2400" dirty="0" err="1"/>
              <a:t>if</a:t>
            </a:r>
            <a:r>
              <a:rPr lang="ru-RU" sz="2400" dirty="0"/>
              <a:t> </a:t>
            </a:r>
            <a:r>
              <a:rPr lang="ru-RU" sz="2400" dirty="0" err="1"/>
              <a:t>you</a:t>
            </a:r>
            <a:r>
              <a:rPr lang="ru-RU" sz="2400" dirty="0"/>
              <a:t> </a:t>
            </a:r>
            <a:r>
              <a:rPr lang="ru-RU" sz="2400" dirty="0" err="1"/>
              <a:t>have</a:t>
            </a:r>
            <a:r>
              <a:rPr lang="ru-RU" sz="2400" dirty="0"/>
              <a:t> </a:t>
            </a:r>
            <a:r>
              <a:rPr lang="ru-RU" sz="2400" dirty="0" err="1"/>
              <a:t>data</a:t>
            </a:r>
            <a:r>
              <a:rPr lang="ru-RU" sz="2400" dirty="0"/>
              <a:t> </a:t>
            </a:r>
            <a:r>
              <a:rPr lang="ru-RU" sz="2400" dirty="0" err="1"/>
              <a:t>about</a:t>
            </a:r>
            <a:r>
              <a:rPr lang="ru-RU" sz="2400" dirty="0"/>
              <a:t> a </a:t>
            </a:r>
            <a:r>
              <a:rPr lang="ru-RU" sz="2400" dirty="0" err="1"/>
              <a:t>group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people</a:t>
            </a:r>
            <a:r>
              <a:rPr lang="ru-RU" sz="2400" dirty="0"/>
              <a:t>, </a:t>
            </a:r>
            <a:r>
              <a:rPr lang="ru-RU" sz="2400" dirty="0" err="1"/>
              <a:t>you</a:t>
            </a:r>
            <a:r>
              <a:rPr lang="ru-RU" sz="2400" dirty="0"/>
              <a:t> </a:t>
            </a:r>
            <a:r>
              <a:rPr lang="ru-RU" sz="2400" dirty="0" err="1"/>
              <a:t>might</a:t>
            </a:r>
            <a:r>
              <a:rPr lang="ru-RU" sz="2400" dirty="0"/>
              <a:t> </a:t>
            </a:r>
            <a:r>
              <a:rPr lang="ru-RU" sz="2400" dirty="0" err="1"/>
              <a:t>want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arrange</a:t>
            </a:r>
            <a:r>
              <a:rPr lang="ru-RU" sz="2400" dirty="0"/>
              <a:t> </a:t>
            </a:r>
            <a:r>
              <a:rPr lang="ru-RU" sz="2400" dirty="0" err="1"/>
              <a:t>their</a:t>
            </a:r>
            <a:r>
              <a:rPr lang="ru-RU" sz="2400" dirty="0"/>
              <a:t> </a:t>
            </a:r>
            <a:r>
              <a:rPr lang="ru-RU" sz="2400" dirty="0" err="1"/>
              <a:t>ages</a:t>
            </a:r>
            <a:r>
              <a:rPr lang="ru-RU" sz="2400" dirty="0"/>
              <a:t> </a:t>
            </a:r>
            <a:r>
              <a:rPr lang="ru-RU" sz="2400" dirty="0" err="1"/>
              <a:t>into</a:t>
            </a:r>
            <a:r>
              <a:rPr lang="ru-RU" sz="2400" dirty="0"/>
              <a:t> a </a:t>
            </a:r>
            <a:r>
              <a:rPr lang="ru-RU" sz="2400" dirty="0" err="1"/>
              <a:t>smaller</a:t>
            </a:r>
            <a:r>
              <a:rPr lang="ru-RU" sz="2400" dirty="0"/>
              <a:t> </a:t>
            </a:r>
            <a:r>
              <a:rPr lang="ru-RU" sz="2400" dirty="0" err="1"/>
              <a:t>number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age</a:t>
            </a:r>
            <a:r>
              <a:rPr lang="ru-RU" sz="2400" dirty="0"/>
              <a:t> </a:t>
            </a:r>
            <a:r>
              <a:rPr lang="ru-RU" sz="2400" dirty="0" err="1"/>
              <a:t>intervals</a:t>
            </a:r>
            <a:r>
              <a:rPr lang="ru-RU" sz="2400" dirty="0"/>
              <a:t>. </a:t>
            </a:r>
            <a:r>
              <a:rPr lang="ru-RU" sz="2400" dirty="0" err="1"/>
              <a:t>Numeric</a:t>
            </a:r>
            <a:r>
              <a:rPr lang="ru-RU" sz="2400" dirty="0"/>
              <a:t> </a:t>
            </a:r>
            <a:r>
              <a:rPr lang="ru-RU" sz="2400" dirty="0" err="1"/>
              <a:t>columns</a:t>
            </a:r>
            <a:r>
              <a:rPr lang="ru-RU" sz="2400" dirty="0"/>
              <a:t> </a:t>
            </a:r>
            <a:r>
              <a:rPr lang="ru-RU" sz="2400" dirty="0" err="1"/>
              <a:t>can</a:t>
            </a:r>
            <a:r>
              <a:rPr lang="ru-RU" sz="2400" dirty="0"/>
              <a:t> </a:t>
            </a:r>
            <a:r>
              <a:rPr lang="ru-RU" sz="2400" dirty="0" err="1"/>
              <a:t>also</a:t>
            </a:r>
            <a:r>
              <a:rPr lang="ru-RU" sz="2400" dirty="0"/>
              <a:t> </a:t>
            </a:r>
            <a:r>
              <a:rPr lang="ru-RU" sz="2400" dirty="0" err="1"/>
              <a:t>be</a:t>
            </a:r>
            <a:r>
              <a:rPr lang="ru-RU" sz="2400" dirty="0"/>
              <a:t> </a:t>
            </a:r>
            <a:r>
              <a:rPr lang="ru-RU" sz="2400" dirty="0" err="1"/>
              <a:t>temporarily</a:t>
            </a:r>
            <a:r>
              <a:rPr lang="ru-RU" sz="2400" dirty="0"/>
              <a:t> </a:t>
            </a:r>
            <a:r>
              <a:rPr lang="ru-RU" sz="2400" dirty="0" err="1"/>
              <a:t>grouped</a:t>
            </a:r>
            <a:r>
              <a:rPr lang="ru-RU" sz="2400" dirty="0"/>
              <a:t> </a:t>
            </a:r>
            <a:r>
              <a:rPr lang="ru-RU" sz="2400" dirty="0" err="1"/>
              <a:t>by</a:t>
            </a:r>
            <a:r>
              <a:rPr lang="ru-RU" sz="2400" dirty="0"/>
              <a:t> </a:t>
            </a:r>
            <a:r>
              <a:rPr lang="ru-RU" sz="2400" dirty="0" err="1"/>
              <a:t>right-clicking</a:t>
            </a:r>
            <a:r>
              <a:rPr lang="ru-RU" sz="2400" dirty="0"/>
              <a:t> </a:t>
            </a:r>
            <a:r>
              <a:rPr lang="ru-RU" sz="2400" dirty="0" err="1"/>
              <a:t>on</a:t>
            </a:r>
            <a:r>
              <a:rPr lang="ru-RU" sz="2400" dirty="0"/>
              <a:t> a </a:t>
            </a:r>
            <a:r>
              <a:rPr lang="ru-RU" sz="2400" dirty="0" err="1"/>
              <a:t>column</a:t>
            </a:r>
            <a:r>
              <a:rPr lang="ru-RU" sz="2400" dirty="0"/>
              <a:t> </a:t>
            </a:r>
            <a:r>
              <a:rPr lang="ru-RU" sz="2400" dirty="0" err="1"/>
              <a:t>selector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clicking</a:t>
            </a:r>
            <a:r>
              <a:rPr lang="ru-RU" sz="2400" dirty="0"/>
              <a:t> </a:t>
            </a:r>
            <a:r>
              <a:rPr lang="ru-RU" sz="2400" dirty="0" err="1"/>
              <a:t>Auto-bin</a:t>
            </a:r>
            <a:r>
              <a:rPr lang="ru-RU" sz="2400" dirty="0"/>
              <a:t> </a:t>
            </a:r>
            <a:r>
              <a:rPr lang="ru-RU" sz="2400" dirty="0" err="1"/>
              <a:t>Column</a:t>
            </a:r>
            <a:r>
              <a:rPr lang="ru-RU" sz="2400" dirty="0"/>
              <a:t>.</a:t>
            </a:r>
            <a:endParaRPr lang="ru-RU" sz="2400"/>
          </a:p>
          <a:p>
            <a:pPr marL="0">
              <a:buNone/>
            </a:pP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2E124E5-DF8D-4E42-99D8-5AE96392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3935413"/>
            <a:ext cx="4040221" cy="2473083"/>
          </a:xfrm>
          <a:prstGeom prst="rect">
            <a:avLst/>
          </a:prstGeom>
        </p:spPr>
      </p:pic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31BCCCE-DC4D-4CB9-B884-FCE7AC2F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3935413"/>
            <a:ext cx="4031406" cy="246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6AD15-7B8B-48B8-8341-1E9E2DCB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solidFill>
                  <a:srgbClr val="F56617"/>
                </a:solidFill>
              </a:rPr>
              <a:t>Example</a:t>
            </a:r>
            <a:r>
              <a:rPr lang="ru-RU" dirty="0">
                <a:solidFill>
                  <a:srgbClr val="F56617"/>
                </a:solidFill>
              </a:rPr>
              <a:t> </a:t>
            </a:r>
            <a:r>
              <a:rPr lang="ru-RU" dirty="0" err="1">
                <a:solidFill>
                  <a:srgbClr val="F56617"/>
                </a:solidFill>
              </a:rPr>
              <a:t>of</a:t>
            </a:r>
            <a:r>
              <a:rPr lang="ru-RU" dirty="0">
                <a:solidFill>
                  <a:srgbClr val="F56617"/>
                </a:solidFill>
              </a:rPr>
              <a:t> </a:t>
            </a:r>
            <a:r>
              <a:rPr lang="ru-RU" dirty="0" err="1">
                <a:solidFill>
                  <a:srgbClr val="F56617"/>
                </a:solidFill>
              </a:rPr>
              <a:t>binning</a:t>
            </a:r>
            <a:r>
              <a:rPr lang="ru-RU" dirty="0">
                <a:solidFill>
                  <a:srgbClr val="F56617"/>
                </a:solidFill>
              </a:rPr>
              <a:t> </a:t>
            </a:r>
            <a:r>
              <a:rPr lang="ru-RU" dirty="0" err="1">
                <a:solidFill>
                  <a:srgbClr val="F56617"/>
                </a:solidFill>
              </a:rPr>
              <a:t>categorical</a:t>
            </a:r>
            <a:r>
              <a:rPr lang="ru-RU" dirty="0">
                <a:solidFill>
                  <a:srgbClr val="F56617"/>
                </a:solidFill>
              </a:rPr>
              <a:t> </a:t>
            </a:r>
            <a:r>
              <a:rPr lang="ru-RU" dirty="0" err="1">
                <a:solidFill>
                  <a:srgbClr val="F56617"/>
                </a:solidFill>
              </a:rPr>
              <a:t>data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17247-1BEA-4515-91BA-B9C64623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400" dirty="0" err="1"/>
              <a:t>We</a:t>
            </a:r>
            <a:r>
              <a:rPr lang="ru-RU" sz="2400" dirty="0"/>
              <a:t> </a:t>
            </a:r>
            <a:r>
              <a:rPr lang="ru-RU" sz="2400" dirty="0" err="1"/>
              <a:t>can</a:t>
            </a:r>
            <a:r>
              <a:rPr lang="ru-RU" sz="2400" dirty="0"/>
              <a:t> </a:t>
            </a:r>
            <a:r>
              <a:rPr lang="ru-RU" sz="2400" dirty="0" err="1"/>
              <a:t>bin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 </a:t>
            </a:r>
            <a:r>
              <a:rPr lang="ru-RU" sz="2400" dirty="0" err="1"/>
              <a:t>only</a:t>
            </a:r>
            <a:r>
              <a:rPr lang="ru-RU" sz="2400" dirty="0"/>
              <a:t> </a:t>
            </a:r>
            <a:r>
              <a:rPr lang="ru-RU" sz="2400" dirty="0" err="1"/>
              <a:t>numeric</a:t>
            </a:r>
            <a:r>
              <a:rPr lang="ru-RU" sz="2400" dirty="0"/>
              <a:t>, </a:t>
            </a:r>
            <a:r>
              <a:rPr lang="ru-RU" sz="2400" dirty="0" err="1"/>
              <a:t>but</a:t>
            </a:r>
            <a:r>
              <a:rPr lang="ru-RU" sz="2400" dirty="0"/>
              <a:t> </a:t>
            </a:r>
            <a:r>
              <a:rPr lang="ru-RU" sz="2400" dirty="0" err="1"/>
              <a:t>also</a:t>
            </a:r>
            <a:r>
              <a:rPr lang="ru-RU" sz="2400" dirty="0"/>
              <a:t> </a:t>
            </a:r>
            <a:r>
              <a:rPr lang="ru-RU" sz="2400" dirty="0" err="1"/>
              <a:t>categorical</a:t>
            </a:r>
            <a:r>
              <a:rPr lang="ru-RU" sz="2400" dirty="0"/>
              <a:t> </a:t>
            </a:r>
            <a:r>
              <a:rPr lang="ru-RU" sz="2400" dirty="0" err="1"/>
              <a:t>data</a:t>
            </a:r>
            <a:r>
              <a:rPr lang="ru-RU" sz="2400" dirty="0"/>
              <a:t>.  </a:t>
            </a:r>
            <a:r>
              <a:rPr lang="ru-RU" sz="2400" dirty="0" err="1"/>
              <a:t>It</a:t>
            </a:r>
            <a:r>
              <a:rPr lang="ru-RU" sz="2400" dirty="0"/>
              <a:t> </a:t>
            </a:r>
            <a:r>
              <a:rPr lang="ru-RU" sz="2400" dirty="0" err="1"/>
              <a:t>can</a:t>
            </a:r>
            <a:r>
              <a:rPr lang="ru-RU" sz="2400" dirty="0"/>
              <a:t> </a:t>
            </a:r>
            <a:r>
              <a:rPr lang="ru-RU" sz="2400" dirty="0" err="1"/>
              <a:t>be</a:t>
            </a:r>
            <a:r>
              <a:rPr lang="ru-RU" sz="2400" dirty="0"/>
              <a:t> </a:t>
            </a:r>
            <a:r>
              <a:rPr lang="ru-RU" sz="2400" dirty="0" err="1"/>
              <a:t>seen</a:t>
            </a:r>
            <a:r>
              <a:rPr lang="ru-RU" sz="2400" dirty="0"/>
              <a:t> </a:t>
            </a:r>
            <a:r>
              <a:rPr lang="ru-RU" sz="2400" dirty="0" err="1"/>
              <a:t>on</a:t>
            </a:r>
            <a:r>
              <a:rPr lang="ru-RU" sz="2400" dirty="0"/>
              <a:t> </a:t>
            </a:r>
            <a:r>
              <a:rPr lang="ru-RU" sz="2400" dirty="0" err="1"/>
              <a:t>pictures</a:t>
            </a:r>
            <a:r>
              <a:rPr lang="ru-RU" sz="2400" dirty="0"/>
              <a:t> </a:t>
            </a:r>
            <a:r>
              <a:rPr lang="ru-RU" sz="2400" dirty="0" err="1"/>
              <a:t>below</a:t>
            </a:r>
            <a:r>
              <a:rPr lang="ru-RU" sz="2400" dirty="0"/>
              <a:t>, </a:t>
            </a:r>
            <a:r>
              <a:rPr lang="ru-RU" sz="2400" dirty="0" err="1"/>
              <a:t>here</a:t>
            </a:r>
            <a:r>
              <a:rPr lang="ru-RU" sz="2400" dirty="0"/>
              <a:t> </a:t>
            </a:r>
            <a:r>
              <a:rPr lang="ru-RU" sz="2400" dirty="0" err="1"/>
              <a:t>we</a:t>
            </a:r>
            <a:r>
              <a:rPr lang="ru-RU" sz="2400" dirty="0"/>
              <a:t> </a:t>
            </a:r>
            <a:r>
              <a:rPr lang="ru-RU" sz="2400" dirty="0" err="1"/>
              <a:t>got</a:t>
            </a:r>
            <a:r>
              <a:rPr lang="ru-RU" sz="2400" dirty="0"/>
              <a:t> 4 </a:t>
            </a:r>
            <a:r>
              <a:rPr lang="ru-RU" sz="2400" dirty="0" err="1"/>
              <a:t>categories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fruits</a:t>
            </a:r>
            <a:r>
              <a:rPr lang="ru-RU" sz="2400" dirty="0"/>
              <a:t>: </a:t>
            </a:r>
            <a:r>
              <a:rPr lang="ru-RU" sz="2400" dirty="0" err="1"/>
              <a:t>apples</a:t>
            </a:r>
            <a:r>
              <a:rPr lang="ru-RU" sz="2400" dirty="0"/>
              <a:t>, </a:t>
            </a:r>
            <a:r>
              <a:rPr lang="ru-RU" sz="2400" dirty="0" err="1"/>
              <a:t>limes</a:t>
            </a:r>
            <a:r>
              <a:rPr lang="ru-RU" sz="2400" dirty="0"/>
              <a:t>, </a:t>
            </a:r>
            <a:r>
              <a:rPr lang="ru-RU" sz="2400" dirty="0" err="1"/>
              <a:t>oranges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pears</a:t>
            </a:r>
            <a:r>
              <a:rPr lang="ru-RU" sz="2400" dirty="0"/>
              <a:t>. </a:t>
            </a:r>
            <a:r>
              <a:rPr lang="ru-RU" sz="2400" dirty="0" err="1"/>
              <a:t>But</a:t>
            </a:r>
            <a:r>
              <a:rPr lang="ru-RU" sz="2400" dirty="0"/>
              <a:t> </a:t>
            </a:r>
            <a:r>
              <a:rPr lang="ru-RU" sz="2400" dirty="0" err="1"/>
              <a:t>what</a:t>
            </a:r>
            <a:r>
              <a:rPr lang="ru-RU" sz="2400" dirty="0"/>
              <a:t> </a:t>
            </a:r>
            <a:r>
              <a:rPr lang="ru-RU" sz="2400" dirty="0" err="1"/>
              <a:t>if</a:t>
            </a:r>
            <a:r>
              <a:rPr lang="ru-RU" sz="2400" dirty="0"/>
              <a:t> </a:t>
            </a:r>
            <a:r>
              <a:rPr lang="ru-RU" sz="2400" dirty="0" err="1"/>
              <a:t>we're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 </a:t>
            </a:r>
            <a:r>
              <a:rPr lang="ru-RU" sz="2400" dirty="0" err="1"/>
              <a:t>interested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so</a:t>
            </a:r>
            <a:r>
              <a:rPr lang="ru-RU" sz="2400" dirty="0"/>
              <a:t> </a:t>
            </a:r>
            <a:r>
              <a:rPr lang="ru-RU" sz="2400" dirty="0" err="1"/>
              <a:t>detailed</a:t>
            </a:r>
            <a:r>
              <a:rPr lang="ru-RU" sz="2400" dirty="0"/>
              <a:t> </a:t>
            </a:r>
            <a:r>
              <a:rPr lang="ru-RU" sz="2400" dirty="0" err="1"/>
              <a:t>information</a:t>
            </a:r>
            <a:r>
              <a:rPr lang="ru-RU" sz="2400" dirty="0"/>
              <a:t> </a:t>
            </a:r>
            <a:r>
              <a:rPr lang="ru-RU" sz="2400" dirty="0" err="1"/>
              <a:t>about</a:t>
            </a:r>
            <a:r>
              <a:rPr lang="ru-RU" sz="2400" dirty="0"/>
              <a:t> </a:t>
            </a:r>
            <a:r>
              <a:rPr lang="ru-RU" sz="2400" dirty="0" err="1"/>
              <a:t>oranges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limes</a:t>
            </a:r>
            <a:r>
              <a:rPr lang="ru-RU" sz="2400" dirty="0"/>
              <a:t>? </a:t>
            </a:r>
            <a:r>
              <a:rPr lang="ru-RU" sz="2400" dirty="0" err="1"/>
              <a:t>Then</a:t>
            </a:r>
            <a:r>
              <a:rPr lang="ru-RU" sz="2400" dirty="0"/>
              <a:t> </a:t>
            </a:r>
            <a:r>
              <a:rPr lang="ru-RU" sz="2400" dirty="0" err="1"/>
              <a:t>we</a:t>
            </a:r>
            <a:r>
              <a:rPr lang="ru-RU" sz="2400" dirty="0"/>
              <a:t> </a:t>
            </a:r>
            <a:r>
              <a:rPr lang="ru-RU" sz="2400" dirty="0" err="1"/>
              <a:t>can</a:t>
            </a:r>
            <a:r>
              <a:rPr lang="ru-RU" sz="2400" dirty="0"/>
              <a:t> </a:t>
            </a:r>
            <a:r>
              <a:rPr lang="ru-RU" sz="2400" dirty="0" err="1"/>
              <a:t>bin</a:t>
            </a:r>
            <a:r>
              <a:rPr lang="ru-RU" sz="2400" dirty="0"/>
              <a:t> </a:t>
            </a:r>
            <a:r>
              <a:rPr lang="ru-RU" sz="2400" dirty="0" err="1"/>
              <a:t>it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one</a:t>
            </a:r>
            <a:r>
              <a:rPr lang="ru-RU" sz="2400" dirty="0"/>
              <a:t> </a:t>
            </a:r>
            <a:r>
              <a:rPr lang="ru-RU" sz="2400" dirty="0" err="1"/>
              <a:t>category</a:t>
            </a:r>
            <a:r>
              <a:rPr lang="ru-RU" sz="2400" dirty="0"/>
              <a:t> </a:t>
            </a:r>
            <a:r>
              <a:rPr lang="ru-RU" sz="2400" dirty="0" err="1"/>
              <a:t>called</a:t>
            </a:r>
            <a:r>
              <a:rPr lang="ru-RU" sz="2400" dirty="0"/>
              <a:t> </a:t>
            </a:r>
            <a:r>
              <a:rPr lang="ru-RU" sz="2400" dirty="0" err="1"/>
              <a:t>Citrus</a:t>
            </a:r>
            <a:r>
              <a:rPr lang="ru-RU" sz="2400" dirty="0"/>
              <a:t>.</a:t>
            </a:r>
            <a:endParaRPr lang="ru-RU" sz="2400"/>
          </a:p>
        </p:txBody>
      </p:sp>
      <p:pic>
        <p:nvPicPr>
          <p:cNvPr id="4" name="Рисунок 4" descr="Изображение выглядит как векторная граф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3CA2FB60-B9D7-4ACE-B4C9-B747ED5C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605123"/>
            <a:ext cx="4821750" cy="2623632"/>
          </a:xfrm>
          <a:prstGeom prst="rect">
            <a:avLst/>
          </a:prstGeom>
        </p:spPr>
      </p:pic>
      <p:pic>
        <p:nvPicPr>
          <p:cNvPr id="6" name="Рисунок 6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D9EF932E-3A54-4144-95EB-9F3E4E6BD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3605123"/>
            <a:ext cx="5060165" cy="26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9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4E25A-126E-4DDF-99DD-9DA7099D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How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binning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3798D-05AE-47AD-810E-BBABFB7D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28311"/>
            <a:ext cx="7777112" cy="42068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-RU" sz="2800" dirty="0"/>
              <a:t>1. </a:t>
            </a:r>
            <a:r>
              <a:rPr lang="ru-RU" sz="2800" err="1"/>
              <a:t>Select</a:t>
            </a:r>
            <a:r>
              <a:rPr lang="ru-RU" sz="2800" dirty="0"/>
              <a:t> </a:t>
            </a:r>
            <a:r>
              <a:rPr lang="ru-RU" sz="2800" b="1" err="1"/>
              <a:t>Insert</a:t>
            </a:r>
            <a:r>
              <a:rPr lang="ru-RU" sz="2800" b="1" dirty="0"/>
              <a:t> &gt; </a:t>
            </a:r>
            <a:r>
              <a:rPr lang="ru-RU" sz="2800" b="1" err="1"/>
              <a:t>Binned</a:t>
            </a:r>
            <a:r>
              <a:rPr lang="ru-RU" sz="2800" b="1" dirty="0"/>
              <a:t> </a:t>
            </a:r>
            <a:r>
              <a:rPr lang="ru-RU" sz="2800" b="1" err="1"/>
              <a:t>Column</a:t>
            </a:r>
            <a:r>
              <a:rPr lang="ru-RU" sz="2800" b="1" dirty="0"/>
              <a:t>...</a:t>
            </a:r>
            <a:r>
              <a:rPr lang="ru-RU" sz="2800" dirty="0"/>
              <a:t>.</a:t>
            </a:r>
            <a:endParaRPr lang="ru-RU" sz="2800" b="1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-RU" sz="2800" dirty="0"/>
              <a:t>2. </a:t>
            </a:r>
            <a:r>
              <a:rPr lang="ru-RU" sz="2800" err="1"/>
              <a:t>Select</a:t>
            </a:r>
            <a:r>
              <a:rPr lang="ru-RU" sz="2800" dirty="0"/>
              <a:t> a </a:t>
            </a:r>
            <a:r>
              <a:rPr lang="ru-RU" sz="2800" b="1" err="1"/>
              <a:t>Column</a:t>
            </a:r>
            <a:r>
              <a:rPr lang="ru-RU" sz="2800" dirty="0"/>
              <a:t> </a:t>
            </a:r>
            <a:r>
              <a:rPr lang="ru-RU" sz="2800" err="1"/>
              <a:t>to</a:t>
            </a:r>
            <a:r>
              <a:rPr lang="ru-RU" sz="2800" dirty="0"/>
              <a:t> </a:t>
            </a:r>
            <a:r>
              <a:rPr lang="ru-RU" sz="2800" err="1"/>
              <a:t>bin</a:t>
            </a:r>
            <a:endParaRPr lang="ru-RU" sz="280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-RU" sz="2800" dirty="0"/>
              <a:t>3. </a:t>
            </a:r>
            <a:r>
              <a:rPr lang="ru-RU" sz="2800" err="1"/>
              <a:t>Select</a:t>
            </a:r>
            <a:r>
              <a:rPr lang="ru-RU" sz="2800" dirty="0"/>
              <a:t> a </a:t>
            </a:r>
            <a:r>
              <a:rPr lang="ru-RU" sz="2800" b="1" err="1"/>
              <a:t>Bin</a:t>
            </a:r>
            <a:r>
              <a:rPr lang="ru-RU" sz="2800" b="1" dirty="0"/>
              <a:t> </a:t>
            </a:r>
            <a:r>
              <a:rPr lang="ru-RU" sz="2800" b="1" err="1"/>
              <a:t>method</a:t>
            </a:r>
            <a:endParaRPr lang="ru-RU" sz="280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-RU" sz="2800" dirty="0"/>
              <a:t>4. </a:t>
            </a:r>
            <a:r>
              <a:rPr lang="ru-RU" sz="2800" dirty="0" err="1"/>
              <a:t>Type</a:t>
            </a:r>
            <a:r>
              <a:rPr lang="ru-RU" sz="2800" dirty="0"/>
              <a:t> a </a:t>
            </a:r>
            <a:r>
              <a:rPr lang="ru-RU" sz="2800" b="1" dirty="0" err="1"/>
              <a:t>New</a:t>
            </a:r>
            <a:r>
              <a:rPr lang="ru-RU" sz="2800" b="1" dirty="0"/>
              <a:t> </a:t>
            </a:r>
            <a:r>
              <a:rPr lang="ru-RU" sz="2800" b="1" dirty="0" err="1"/>
              <a:t>column</a:t>
            </a:r>
            <a:r>
              <a:rPr lang="ru-RU" sz="2800" b="1" dirty="0"/>
              <a:t> </a:t>
            </a:r>
            <a:r>
              <a:rPr lang="ru-RU" sz="2800" b="1" dirty="0" err="1"/>
              <a:t>name</a:t>
            </a:r>
            <a:r>
              <a:rPr lang="ru-RU" sz="2800" dirty="0"/>
              <a:t> </a:t>
            </a:r>
            <a:r>
              <a:rPr lang="ru-RU" sz="2800" dirty="0" err="1"/>
              <a:t>for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binned</a:t>
            </a:r>
            <a:r>
              <a:rPr lang="ru-RU" sz="2800" dirty="0"/>
              <a:t> </a:t>
            </a:r>
            <a:r>
              <a:rPr lang="ru-RU" sz="2800" dirty="0" err="1"/>
              <a:t>column</a:t>
            </a:r>
            <a:r>
              <a:rPr lang="ru-RU" sz="2800" dirty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-RU" sz="2800" dirty="0"/>
              <a:t>5. </a:t>
            </a:r>
            <a:r>
              <a:rPr lang="ru-RU" sz="2800" err="1"/>
              <a:t>Click</a:t>
            </a:r>
            <a:r>
              <a:rPr lang="ru-RU" sz="2800" dirty="0"/>
              <a:t> </a:t>
            </a:r>
            <a:r>
              <a:rPr lang="ru-RU" sz="2800" b="1" dirty="0"/>
              <a:t>OK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8" name="Рисунок 8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A54D606-B671-4A12-8096-90284C10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925" y="1933575"/>
            <a:ext cx="3109862" cy="48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3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FE4CA-5BA5-42AB-AB31-8CBE3088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Bin</a:t>
            </a:r>
            <a:r>
              <a:rPr lang="ru-RU" dirty="0"/>
              <a:t> </a:t>
            </a:r>
            <a:r>
              <a:rPr lang="ru-RU" dirty="0" err="1"/>
              <a:t>methods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70329-1CCB-4AE4-AD6A-808BD29B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325" y="2011363"/>
            <a:ext cx="10293481" cy="4697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b="1" dirty="0" err="1"/>
              <a:t>Specific</a:t>
            </a:r>
            <a:r>
              <a:rPr lang="ru-RU" b="1" dirty="0"/>
              <a:t> </a:t>
            </a:r>
            <a:r>
              <a:rPr lang="ru-RU" b="1" dirty="0" err="1"/>
              <a:t>Limits</a:t>
            </a:r>
            <a:endParaRPr lang="ru-RU" dirty="0"/>
          </a:p>
          <a:p>
            <a:pPr marL="0" algn="just">
              <a:buNone/>
            </a:pPr>
            <a:r>
              <a:rPr lang="ru-RU" dirty="0" err="1"/>
              <a:t>Allows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explicitly</a:t>
            </a:r>
            <a:r>
              <a:rPr lang="ru-RU" dirty="0"/>
              <a:t> </a:t>
            </a:r>
            <a:r>
              <a:rPr lang="ru-RU" dirty="0" err="1"/>
              <a:t>enter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, </a:t>
            </a:r>
            <a:r>
              <a:rPr lang="ru-RU" dirty="0" err="1"/>
              <a:t>separated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semicolons</a:t>
            </a:r>
            <a:r>
              <a:rPr lang="ru-RU" dirty="0"/>
              <a:t>,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limits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each</a:t>
            </a:r>
            <a:r>
              <a:rPr lang="ru-RU" dirty="0"/>
              <a:t> </a:t>
            </a:r>
            <a:r>
              <a:rPr lang="ru-RU" dirty="0" err="1"/>
              <a:t>bin</a:t>
            </a:r>
            <a:r>
              <a:rPr lang="ru-RU" dirty="0"/>
              <a:t>.</a:t>
            </a:r>
          </a:p>
          <a:p>
            <a:pPr marL="0" algn="just">
              <a:buNone/>
            </a:pPr>
            <a:r>
              <a:rPr lang="ru-RU" b="1" dirty="0" err="1"/>
              <a:t>Even</a:t>
            </a:r>
            <a:r>
              <a:rPr lang="ru-RU" b="1" dirty="0"/>
              <a:t> </a:t>
            </a:r>
            <a:r>
              <a:rPr lang="ru-RU" b="1" dirty="0" err="1"/>
              <a:t>Intervals</a:t>
            </a:r>
            <a:endParaRPr lang="ru-RU" dirty="0" err="1"/>
          </a:p>
          <a:p>
            <a:pPr marL="0" algn="just">
              <a:buNone/>
            </a:pPr>
            <a:r>
              <a:rPr lang="ru-RU" err="1"/>
              <a:t>Allows</a:t>
            </a:r>
            <a:r>
              <a:rPr lang="ru-RU" dirty="0"/>
              <a:t> </a:t>
            </a:r>
            <a:r>
              <a:rPr lang="ru-RU" err="1"/>
              <a:t>you</a:t>
            </a:r>
            <a:r>
              <a:rPr lang="ru-RU" dirty="0"/>
              <a:t> </a:t>
            </a:r>
            <a:r>
              <a:rPr lang="ru-RU" err="1"/>
              <a:t>to</a:t>
            </a:r>
            <a:r>
              <a:rPr lang="ru-RU" dirty="0"/>
              <a:t> </a:t>
            </a:r>
            <a:r>
              <a:rPr lang="ru-RU" err="1"/>
              <a:t>specify</a:t>
            </a:r>
            <a:r>
              <a:rPr lang="ru-RU" dirty="0"/>
              <a:t> </a:t>
            </a:r>
            <a:r>
              <a:rPr lang="ru-RU" err="1"/>
              <a:t>the</a:t>
            </a:r>
            <a:r>
              <a:rPr lang="ru-RU" dirty="0"/>
              <a:t> </a:t>
            </a:r>
            <a:r>
              <a:rPr lang="ru-RU" err="1"/>
              <a:t>desired</a:t>
            </a:r>
            <a:r>
              <a:rPr lang="ru-RU" dirty="0"/>
              <a:t> </a:t>
            </a:r>
            <a:r>
              <a:rPr lang="ru-RU" err="1"/>
              <a:t>number</a:t>
            </a:r>
            <a:r>
              <a:rPr lang="ru-RU" dirty="0"/>
              <a:t> </a:t>
            </a:r>
            <a:r>
              <a:rPr lang="ru-RU" err="1"/>
              <a:t>of</a:t>
            </a:r>
            <a:r>
              <a:rPr lang="ru-RU" dirty="0"/>
              <a:t> </a:t>
            </a:r>
            <a:r>
              <a:rPr lang="ru-RU" err="1"/>
              <a:t>bins</a:t>
            </a:r>
            <a:r>
              <a:rPr lang="ru-RU" dirty="0"/>
              <a:t> </a:t>
            </a:r>
            <a:r>
              <a:rPr lang="ru-RU" err="1"/>
              <a:t>and</a:t>
            </a:r>
            <a:r>
              <a:rPr lang="ru-RU" dirty="0"/>
              <a:t> </a:t>
            </a:r>
            <a:r>
              <a:rPr lang="ru-RU" err="1"/>
              <a:t>divides</a:t>
            </a:r>
            <a:r>
              <a:rPr lang="ru-RU" dirty="0"/>
              <a:t> </a:t>
            </a:r>
            <a:r>
              <a:rPr lang="ru-RU" err="1"/>
              <a:t>the</a:t>
            </a:r>
            <a:r>
              <a:rPr lang="ru-RU" dirty="0"/>
              <a:t> </a:t>
            </a:r>
            <a:r>
              <a:rPr lang="ru-RU" err="1"/>
              <a:t>value</a:t>
            </a:r>
            <a:r>
              <a:rPr lang="ru-RU" dirty="0"/>
              <a:t> </a:t>
            </a:r>
            <a:r>
              <a:rPr lang="ru-RU" err="1"/>
              <a:t>range</a:t>
            </a:r>
            <a:r>
              <a:rPr lang="ru-RU" dirty="0"/>
              <a:t> </a:t>
            </a:r>
            <a:r>
              <a:rPr lang="ru-RU" err="1"/>
              <a:t>into</a:t>
            </a:r>
            <a:r>
              <a:rPr lang="ru-RU" dirty="0"/>
              <a:t> </a:t>
            </a:r>
            <a:r>
              <a:rPr lang="ru-RU" err="1"/>
              <a:t>equal</a:t>
            </a:r>
            <a:r>
              <a:rPr lang="ru-RU" dirty="0"/>
              <a:t> </a:t>
            </a:r>
            <a:r>
              <a:rPr lang="ru-RU" err="1"/>
              <a:t>intervals</a:t>
            </a:r>
            <a:r>
              <a:rPr lang="ru-RU" dirty="0"/>
              <a:t>.</a:t>
            </a:r>
          </a:p>
          <a:p>
            <a:pPr marL="0" algn="just">
              <a:buNone/>
            </a:pPr>
            <a:r>
              <a:rPr lang="ru-RU" b="1" err="1"/>
              <a:t>Even</a:t>
            </a:r>
            <a:r>
              <a:rPr lang="ru-RU" b="1" dirty="0"/>
              <a:t> </a:t>
            </a:r>
            <a:r>
              <a:rPr lang="ru-RU" b="1" err="1"/>
              <a:t>Distribution</a:t>
            </a:r>
            <a:r>
              <a:rPr lang="ru-RU" b="1" dirty="0"/>
              <a:t> </a:t>
            </a:r>
            <a:r>
              <a:rPr lang="ru-RU" b="1" err="1"/>
              <a:t>of</a:t>
            </a:r>
            <a:r>
              <a:rPr lang="ru-RU" b="1" dirty="0"/>
              <a:t> </a:t>
            </a:r>
            <a:r>
              <a:rPr lang="ru-RU" b="1" err="1"/>
              <a:t>Unique</a:t>
            </a:r>
            <a:r>
              <a:rPr lang="ru-RU" b="1" dirty="0"/>
              <a:t> </a:t>
            </a:r>
            <a:r>
              <a:rPr lang="ru-RU" b="1" err="1"/>
              <a:t>Values</a:t>
            </a:r>
            <a:endParaRPr lang="ru-RU" dirty="0" err="1"/>
          </a:p>
          <a:p>
            <a:pPr marL="0" algn="just">
              <a:buNone/>
            </a:pPr>
            <a:r>
              <a:rPr lang="ru-RU" dirty="0" err="1"/>
              <a:t>Allows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specify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desired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bins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divides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bins</a:t>
            </a:r>
            <a:r>
              <a:rPr lang="ru-RU" dirty="0"/>
              <a:t> </a:t>
            </a:r>
            <a:r>
              <a:rPr lang="ru-RU" dirty="0" err="1"/>
              <a:t>so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each</a:t>
            </a:r>
            <a:r>
              <a:rPr lang="ru-RU" dirty="0"/>
              <a:t>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contains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equal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unique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80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FE4CA-5BA5-42AB-AB31-8CBE3088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Bin</a:t>
            </a:r>
            <a:r>
              <a:rPr lang="ru-RU" dirty="0"/>
              <a:t> </a:t>
            </a:r>
            <a:r>
              <a:rPr lang="ru-RU" dirty="0" err="1"/>
              <a:t>methods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70329-1CCB-4AE4-AD6A-808BD29B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924050"/>
            <a:ext cx="7577295" cy="4884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b="1" dirty="0" err="1"/>
              <a:t>Based</a:t>
            </a:r>
            <a:r>
              <a:rPr lang="ru-RU" b="1" dirty="0"/>
              <a:t> </a:t>
            </a:r>
            <a:r>
              <a:rPr lang="ru-RU" b="1" dirty="0" err="1"/>
              <a:t>on</a:t>
            </a:r>
            <a:r>
              <a:rPr lang="ru-RU" b="1" dirty="0"/>
              <a:t> </a:t>
            </a:r>
            <a:r>
              <a:rPr lang="ru-RU" b="1" dirty="0" err="1"/>
              <a:t>Standard</a:t>
            </a:r>
            <a:r>
              <a:rPr lang="ru-RU" b="1" dirty="0"/>
              <a:t> </a:t>
            </a:r>
            <a:r>
              <a:rPr lang="ru-RU" b="1" dirty="0" err="1"/>
              <a:t>Deviation</a:t>
            </a:r>
            <a:endParaRPr lang="ru-RU" dirty="0"/>
          </a:p>
          <a:p>
            <a:pPr marL="0" algn="just">
              <a:buNone/>
            </a:pPr>
            <a:r>
              <a:rPr lang="ru-RU" err="1"/>
              <a:t>Allows</a:t>
            </a:r>
            <a:r>
              <a:rPr lang="ru-RU" dirty="0"/>
              <a:t> </a:t>
            </a:r>
            <a:r>
              <a:rPr lang="ru-RU" err="1"/>
              <a:t>you</a:t>
            </a:r>
            <a:r>
              <a:rPr lang="ru-RU" dirty="0"/>
              <a:t> </a:t>
            </a:r>
            <a:r>
              <a:rPr lang="ru-RU" err="1"/>
              <a:t>to</a:t>
            </a:r>
            <a:r>
              <a:rPr lang="ru-RU" dirty="0"/>
              <a:t> </a:t>
            </a:r>
            <a:r>
              <a:rPr lang="ru-RU" err="1"/>
              <a:t>divide</a:t>
            </a:r>
            <a:r>
              <a:rPr lang="ru-RU" dirty="0"/>
              <a:t> </a:t>
            </a:r>
            <a:r>
              <a:rPr lang="ru-RU" err="1"/>
              <a:t>the</a:t>
            </a:r>
            <a:r>
              <a:rPr lang="ru-RU" dirty="0"/>
              <a:t> </a:t>
            </a:r>
            <a:r>
              <a:rPr lang="ru-RU" err="1"/>
              <a:t>range</a:t>
            </a:r>
            <a:r>
              <a:rPr lang="ru-RU" dirty="0"/>
              <a:t> </a:t>
            </a:r>
            <a:r>
              <a:rPr lang="ru-RU" err="1"/>
              <a:t>into</a:t>
            </a:r>
            <a:r>
              <a:rPr lang="ru-RU" dirty="0"/>
              <a:t> </a:t>
            </a:r>
            <a:r>
              <a:rPr lang="ru-RU" err="1"/>
              <a:t>sections</a:t>
            </a:r>
            <a:r>
              <a:rPr lang="ru-RU" dirty="0"/>
              <a:t> </a:t>
            </a:r>
            <a:r>
              <a:rPr lang="ru-RU" err="1"/>
              <a:t>as</a:t>
            </a:r>
            <a:r>
              <a:rPr lang="ru-RU" dirty="0"/>
              <a:t> </a:t>
            </a:r>
            <a:r>
              <a:rPr lang="ru-RU" err="1"/>
              <a:t>described</a:t>
            </a:r>
            <a:r>
              <a:rPr lang="ru-RU" dirty="0"/>
              <a:t> </a:t>
            </a:r>
            <a:r>
              <a:rPr lang="ru-RU" err="1"/>
              <a:t>by</a:t>
            </a:r>
            <a:r>
              <a:rPr lang="ru-RU" dirty="0"/>
              <a:t> </a:t>
            </a:r>
            <a:r>
              <a:rPr lang="ru-RU" err="1"/>
              <a:t>the</a:t>
            </a:r>
            <a:r>
              <a:rPr lang="ru-RU" dirty="0"/>
              <a:t> </a:t>
            </a:r>
            <a:r>
              <a:rPr lang="ru-RU" err="1"/>
              <a:t>selected</a:t>
            </a:r>
            <a:r>
              <a:rPr lang="ru-RU" dirty="0"/>
              <a:t> </a:t>
            </a:r>
            <a:r>
              <a:rPr lang="ru-RU" err="1"/>
              <a:t>standard</a:t>
            </a:r>
            <a:r>
              <a:rPr lang="ru-RU" dirty="0"/>
              <a:t> </a:t>
            </a:r>
            <a:r>
              <a:rPr lang="ru-RU" err="1"/>
              <a:t>deviation</a:t>
            </a:r>
            <a:r>
              <a:rPr lang="ru-RU" dirty="0"/>
              <a:t> </a:t>
            </a:r>
            <a:r>
              <a:rPr lang="ru-RU" err="1"/>
              <a:t>multipliers</a:t>
            </a:r>
            <a:r>
              <a:rPr lang="ru-RU" dirty="0"/>
              <a:t>.</a:t>
            </a:r>
          </a:p>
          <a:p>
            <a:pPr marL="0" algn="just">
              <a:buNone/>
            </a:pPr>
            <a:r>
              <a:rPr lang="ru-RU" b="1" err="1"/>
              <a:t>Substring</a:t>
            </a:r>
            <a:endParaRPr lang="ru-RU" dirty="0" err="1"/>
          </a:p>
          <a:p>
            <a:pPr marL="0" algn="just">
              <a:buNone/>
            </a:pPr>
            <a:r>
              <a:rPr lang="ru-RU" err="1"/>
              <a:t>Allows</a:t>
            </a:r>
            <a:r>
              <a:rPr lang="ru-RU" dirty="0"/>
              <a:t> </a:t>
            </a:r>
            <a:r>
              <a:rPr lang="ru-RU" err="1"/>
              <a:t>you</a:t>
            </a:r>
            <a:r>
              <a:rPr lang="ru-RU" dirty="0"/>
              <a:t> </a:t>
            </a:r>
            <a:r>
              <a:rPr lang="ru-RU" err="1"/>
              <a:t>to</a:t>
            </a:r>
            <a:r>
              <a:rPr lang="ru-RU" dirty="0"/>
              <a:t> </a:t>
            </a:r>
            <a:r>
              <a:rPr lang="ru-RU" err="1"/>
              <a:t>group</a:t>
            </a:r>
            <a:r>
              <a:rPr lang="ru-RU" dirty="0"/>
              <a:t> </a:t>
            </a:r>
            <a:r>
              <a:rPr lang="ru-RU" err="1"/>
              <a:t>the</a:t>
            </a:r>
            <a:r>
              <a:rPr lang="ru-RU" dirty="0"/>
              <a:t> </a:t>
            </a:r>
            <a:r>
              <a:rPr lang="ru-RU" err="1"/>
              <a:t>values</a:t>
            </a:r>
            <a:r>
              <a:rPr lang="ru-RU" dirty="0"/>
              <a:t> </a:t>
            </a:r>
            <a:r>
              <a:rPr lang="ru-RU" err="1"/>
              <a:t>by</a:t>
            </a:r>
            <a:r>
              <a:rPr lang="ru-RU" dirty="0"/>
              <a:t> </a:t>
            </a:r>
            <a:r>
              <a:rPr lang="ru-RU" err="1"/>
              <a:t>the</a:t>
            </a:r>
            <a:r>
              <a:rPr lang="ru-RU" dirty="0"/>
              <a:t> </a:t>
            </a:r>
            <a:r>
              <a:rPr lang="ru-RU" err="1"/>
              <a:t>first</a:t>
            </a:r>
            <a:r>
              <a:rPr lang="ru-RU" dirty="0"/>
              <a:t> </a:t>
            </a:r>
            <a:r>
              <a:rPr lang="ru-RU" err="1"/>
              <a:t>or</a:t>
            </a:r>
            <a:r>
              <a:rPr lang="ru-RU" dirty="0"/>
              <a:t> </a:t>
            </a:r>
            <a:r>
              <a:rPr lang="ru-RU" err="1"/>
              <a:t>last</a:t>
            </a:r>
            <a:r>
              <a:rPr lang="ru-RU" dirty="0"/>
              <a:t> </a:t>
            </a:r>
            <a:r>
              <a:rPr lang="ru-RU" err="1"/>
              <a:t>characters</a:t>
            </a:r>
            <a:r>
              <a:rPr lang="ru-RU" dirty="0"/>
              <a:t> </a:t>
            </a:r>
            <a:r>
              <a:rPr lang="ru-RU" err="1"/>
              <a:t>in</a:t>
            </a:r>
            <a:r>
              <a:rPr lang="ru-RU" dirty="0"/>
              <a:t> </a:t>
            </a:r>
            <a:r>
              <a:rPr lang="ru-RU" err="1"/>
              <a:t>the</a:t>
            </a:r>
            <a:r>
              <a:rPr lang="ru-RU" dirty="0"/>
              <a:t> </a:t>
            </a:r>
            <a:r>
              <a:rPr lang="ru-RU" err="1"/>
              <a:t>column</a:t>
            </a:r>
            <a:r>
              <a:rPr lang="ru-RU" dirty="0"/>
              <a:t> </a:t>
            </a:r>
            <a:r>
              <a:rPr lang="ru-RU" err="1"/>
              <a:t>to</a:t>
            </a:r>
            <a:r>
              <a:rPr lang="ru-RU" dirty="0"/>
              <a:t> </a:t>
            </a:r>
            <a:r>
              <a:rPr lang="ru-RU" err="1"/>
              <a:t>be</a:t>
            </a:r>
            <a:r>
              <a:rPr lang="ru-RU" dirty="0"/>
              <a:t> </a:t>
            </a:r>
            <a:r>
              <a:rPr lang="ru-RU" err="1"/>
              <a:t>binned</a:t>
            </a:r>
            <a:r>
              <a:rPr lang="ru-RU" dirty="0"/>
              <a:t>.</a:t>
            </a:r>
          </a:p>
          <a:p>
            <a:pPr marL="0" algn="just">
              <a:buNone/>
            </a:pPr>
            <a:r>
              <a:rPr lang="ru-RU" b="1" err="1"/>
              <a:t>Values</a:t>
            </a:r>
          </a:p>
          <a:p>
            <a:pPr marL="0" indent="0" algn="just">
              <a:buNone/>
            </a:pPr>
            <a:r>
              <a:rPr lang="ru-RU" dirty="0" err="1"/>
              <a:t>Allows</a:t>
            </a:r>
            <a:r>
              <a:rPr lang="ru-RU" dirty="0"/>
              <a:t> </a:t>
            </a:r>
            <a:r>
              <a:rPr lang="ru-RU" dirty="0" err="1"/>
              <a:t>you</a:t>
            </a:r>
            <a:r>
              <a:rPr lang="ru-RU" dirty="0"/>
              <a:t> </a:t>
            </a:r>
            <a:r>
              <a:rPr lang="ru-RU" dirty="0" err="1"/>
              <a:t>to</a:t>
            </a:r>
            <a:r>
              <a:rPr lang="ru-RU" dirty="0"/>
              <a:t> </a:t>
            </a:r>
            <a:r>
              <a:rPr lang="ru-RU" dirty="0" err="1"/>
              <a:t>group</a:t>
            </a:r>
            <a:r>
              <a:rPr lang="ru-RU" dirty="0"/>
              <a:t> </a:t>
            </a:r>
            <a:r>
              <a:rPr lang="ru-RU" dirty="0" err="1"/>
              <a:t>values</a:t>
            </a:r>
            <a:r>
              <a:rPr lang="ru-RU" dirty="0"/>
              <a:t> </a:t>
            </a:r>
            <a:r>
              <a:rPr lang="ru-RU" dirty="0" err="1"/>
              <a:t>from</a:t>
            </a:r>
            <a:r>
              <a:rPr lang="ru-RU" dirty="0"/>
              <a:t> </a:t>
            </a:r>
            <a:r>
              <a:rPr lang="ru-RU" dirty="0" err="1"/>
              <a:t>the</a:t>
            </a:r>
            <a:r>
              <a:rPr lang="ru-RU" dirty="0"/>
              <a:t> </a:t>
            </a:r>
            <a:r>
              <a:rPr lang="ru-RU" dirty="0" err="1"/>
              <a:t>selected</a:t>
            </a:r>
            <a:r>
              <a:rPr lang="ru-RU" dirty="0"/>
              <a:t> </a:t>
            </a:r>
            <a:r>
              <a:rPr lang="ru-RU" dirty="0" err="1"/>
              <a:t>column</a:t>
            </a:r>
            <a:r>
              <a:rPr lang="ru-RU" dirty="0"/>
              <a:t> </a:t>
            </a:r>
            <a:r>
              <a:rPr lang="ru-RU" dirty="0" err="1"/>
              <a:t>into</a:t>
            </a:r>
            <a:r>
              <a:rPr lang="ru-RU" dirty="0"/>
              <a:t> </a:t>
            </a:r>
            <a:r>
              <a:rPr lang="ru-RU" dirty="0" err="1"/>
              <a:t>bins</a:t>
            </a:r>
            <a:r>
              <a:rPr lang="ru-RU" dirty="0"/>
              <a:t>. </a:t>
            </a:r>
            <a:r>
              <a:rPr lang="ru-RU" dirty="0" err="1"/>
              <a:t>Each</a:t>
            </a:r>
            <a:r>
              <a:rPr lang="ru-RU" dirty="0"/>
              <a:t> </a:t>
            </a:r>
            <a:r>
              <a:rPr lang="ru-RU" dirty="0" err="1"/>
              <a:t>added</a:t>
            </a:r>
            <a:r>
              <a:rPr lang="ru-RU" dirty="0"/>
              <a:t> </a:t>
            </a:r>
            <a:r>
              <a:rPr lang="ru-RU" dirty="0" err="1"/>
              <a:t>bin</a:t>
            </a:r>
            <a:r>
              <a:rPr lang="ru-RU" dirty="0"/>
              <a:t> </a:t>
            </a:r>
            <a:r>
              <a:rPr lang="ru-RU" dirty="0" err="1"/>
              <a:t>is</a:t>
            </a:r>
            <a:r>
              <a:rPr lang="ru-RU" dirty="0"/>
              <a:t> </a:t>
            </a:r>
            <a:r>
              <a:rPr lang="ru-RU" dirty="0" err="1"/>
              <a:t>listed</a:t>
            </a:r>
            <a:r>
              <a:rPr lang="ru-RU" dirty="0"/>
              <a:t>, </a:t>
            </a:r>
            <a:r>
              <a:rPr lang="ru-RU" dirty="0" err="1"/>
              <a:t>and</a:t>
            </a:r>
            <a:r>
              <a:rPr lang="ru-RU" dirty="0"/>
              <a:t> </a:t>
            </a:r>
            <a:r>
              <a:rPr lang="ru-RU" dirty="0" err="1"/>
              <a:t>so</a:t>
            </a:r>
            <a:r>
              <a:rPr lang="ru-RU" dirty="0"/>
              <a:t> </a:t>
            </a:r>
            <a:r>
              <a:rPr lang="ru-RU" dirty="0" err="1"/>
              <a:t>are</a:t>
            </a:r>
            <a:r>
              <a:rPr lang="ru-RU" dirty="0"/>
              <a:t> </a:t>
            </a:r>
            <a:r>
              <a:rPr lang="ru-RU" dirty="0" err="1"/>
              <a:t>the</a:t>
            </a:r>
            <a:r>
              <a:rPr lang="ru-RU" dirty="0"/>
              <a:t> </a:t>
            </a:r>
            <a:r>
              <a:rPr lang="ru-RU" dirty="0" err="1"/>
              <a:t>included</a:t>
            </a:r>
            <a:r>
              <a:rPr lang="ru-RU" dirty="0"/>
              <a:t> </a:t>
            </a:r>
            <a:r>
              <a:rPr lang="ru-RU" dirty="0" err="1"/>
              <a:t>values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DF4ABD6-AEB1-4D93-B275-9D7C5C4F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2809875"/>
            <a:ext cx="4098844" cy="284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B0FDC-75B2-424F-912E-967B1958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Advanced</a:t>
            </a:r>
            <a:r>
              <a:rPr lang="ru-RU" dirty="0"/>
              <a:t> </a:t>
            </a:r>
            <a:r>
              <a:rPr lang="ru-RU" dirty="0" err="1"/>
              <a:t>settings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056C5-332F-4DDA-876F-2CDC9E27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011363"/>
            <a:ext cx="8063952" cy="42068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100" b="1" dirty="0" err="1"/>
              <a:t>Axis</a:t>
            </a:r>
            <a:r>
              <a:rPr lang="ru-RU" sz="2100" b="1" dirty="0"/>
              <a:t> </a:t>
            </a:r>
            <a:r>
              <a:rPr lang="ru-RU" sz="2100" b="1" dirty="0" err="1"/>
              <a:t>mode</a:t>
            </a:r>
            <a:endParaRPr lang="ru-RU" sz="2100" b="1" dirty="0"/>
          </a:p>
          <a:p>
            <a:pPr mar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100" dirty="0" err="1"/>
              <a:t>Specifies</a:t>
            </a:r>
            <a:r>
              <a:rPr lang="ru-RU" sz="2100" dirty="0"/>
              <a:t> </a:t>
            </a:r>
            <a:r>
              <a:rPr lang="ru-RU" sz="2100" dirty="0" err="1"/>
              <a:t>whether</a:t>
            </a:r>
            <a:r>
              <a:rPr lang="ru-RU" sz="2100" dirty="0"/>
              <a:t> </a:t>
            </a:r>
            <a:r>
              <a:rPr lang="ru-RU" sz="2100" dirty="0" err="1"/>
              <a:t>the</a:t>
            </a:r>
            <a:r>
              <a:rPr lang="ru-RU" sz="2100" dirty="0"/>
              <a:t> </a:t>
            </a:r>
            <a:r>
              <a:rPr lang="ru-RU" sz="2100" dirty="0" err="1"/>
              <a:t>column</a:t>
            </a:r>
            <a:r>
              <a:rPr lang="ru-RU" sz="2100" dirty="0"/>
              <a:t> </a:t>
            </a:r>
            <a:r>
              <a:rPr lang="ru-RU" sz="2100" dirty="0" err="1"/>
              <a:t>or</a:t>
            </a:r>
            <a:r>
              <a:rPr lang="ru-RU" sz="2100" dirty="0"/>
              <a:t> </a:t>
            </a:r>
            <a:r>
              <a:rPr lang="ru-RU" sz="2100" dirty="0" err="1"/>
              <a:t>hierarchy</a:t>
            </a:r>
            <a:r>
              <a:rPr lang="ru-RU" sz="2100" dirty="0"/>
              <a:t> </a:t>
            </a:r>
            <a:r>
              <a:rPr lang="ru-RU" sz="2100" dirty="0" err="1"/>
              <a:t>should</a:t>
            </a:r>
            <a:r>
              <a:rPr lang="ru-RU" sz="2100" dirty="0"/>
              <a:t> </a:t>
            </a:r>
            <a:r>
              <a:rPr lang="ru-RU" sz="2100" dirty="0" err="1"/>
              <a:t>be</a:t>
            </a:r>
            <a:r>
              <a:rPr lang="ru-RU" sz="2100" dirty="0"/>
              <a:t> </a:t>
            </a:r>
            <a:r>
              <a:rPr lang="ru-RU" sz="2100" dirty="0" err="1"/>
              <a:t>treated</a:t>
            </a:r>
            <a:r>
              <a:rPr lang="ru-RU" sz="2100" dirty="0"/>
              <a:t> </a:t>
            </a:r>
            <a:r>
              <a:rPr lang="ru-RU" sz="2100" dirty="0" err="1"/>
              <a:t>as</a:t>
            </a:r>
            <a:r>
              <a:rPr lang="ru-RU" sz="2100" dirty="0"/>
              <a:t> </a:t>
            </a:r>
            <a:r>
              <a:rPr lang="ru-RU" sz="2100" dirty="0" err="1"/>
              <a:t>continuous</a:t>
            </a:r>
            <a:r>
              <a:rPr lang="ru-RU" sz="2100" dirty="0"/>
              <a:t> </a:t>
            </a:r>
            <a:r>
              <a:rPr lang="ru-RU" sz="2100" dirty="0" err="1"/>
              <a:t>or</a:t>
            </a:r>
            <a:r>
              <a:rPr lang="ru-RU" sz="2100" dirty="0"/>
              <a:t> </a:t>
            </a:r>
            <a:r>
              <a:rPr lang="ru-RU" sz="2100" dirty="0" err="1"/>
              <a:t>categorical</a:t>
            </a:r>
            <a:r>
              <a:rPr lang="ru-RU" sz="2100" dirty="0"/>
              <a:t>.</a:t>
            </a:r>
          </a:p>
          <a:p>
            <a:pPr mar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100" b="1" dirty="0" err="1"/>
              <a:t>Continuous</a:t>
            </a:r>
            <a:endParaRPr lang="ru-RU" sz="2100" b="1" dirty="0"/>
          </a:p>
          <a:p>
            <a:pPr mar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100" dirty="0" err="1"/>
              <a:t>Select</a:t>
            </a:r>
            <a:r>
              <a:rPr lang="ru-RU" sz="2100" dirty="0"/>
              <a:t> </a:t>
            </a:r>
            <a:r>
              <a:rPr lang="ru-RU" sz="2100" dirty="0" err="1"/>
              <a:t>this</a:t>
            </a:r>
            <a:r>
              <a:rPr lang="ru-RU" sz="2100" dirty="0"/>
              <a:t> </a:t>
            </a:r>
            <a:r>
              <a:rPr lang="ru-RU" sz="2100" dirty="0" err="1"/>
              <a:t>option</a:t>
            </a:r>
            <a:r>
              <a:rPr lang="ru-RU" sz="2100" dirty="0"/>
              <a:t> </a:t>
            </a:r>
            <a:r>
              <a:rPr lang="ru-RU" sz="2100" dirty="0" err="1"/>
              <a:t>for</a:t>
            </a:r>
            <a:r>
              <a:rPr lang="ru-RU" sz="2100" dirty="0"/>
              <a:t> </a:t>
            </a:r>
            <a:r>
              <a:rPr lang="ru-RU" sz="2100" dirty="0" err="1"/>
              <a:t>numerical</a:t>
            </a:r>
            <a:r>
              <a:rPr lang="ru-RU" sz="2100" dirty="0"/>
              <a:t> </a:t>
            </a:r>
            <a:r>
              <a:rPr lang="ru-RU" sz="2100" dirty="0" err="1"/>
              <a:t>columns</a:t>
            </a:r>
            <a:r>
              <a:rPr lang="ru-RU" sz="2100" dirty="0"/>
              <a:t> </a:t>
            </a:r>
            <a:r>
              <a:rPr lang="ru-RU" sz="2100" dirty="0" err="1"/>
              <a:t>when</a:t>
            </a:r>
            <a:r>
              <a:rPr lang="ru-RU" sz="2100" dirty="0"/>
              <a:t> </a:t>
            </a:r>
            <a:r>
              <a:rPr lang="ru-RU" sz="2100" dirty="0" err="1"/>
              <a:t>you</a:t>
            </a:r>
            <a:r>
              <a:rPr lang="ru-RU" sz="2100" dirty="0"/>
              <a:t> </a:t>
            </a:r>
            <a:r>
              <a:rPr lang="ru-RU" sz="2100" dirty="0" err="1"/>
              <a:t>want</a:t>
            </a:r>
            <a:r>
              <a:rPr lang="ru-RU" sz="2100" dirty="0"/>
              <a:t> </a:t>
            </a:r>
            <a:r>
              <a:rPr lang="ru-RU" sz="2100" dirty="0" err="1"/>
              <a:t>the</a:t>
            </a:r>
            <a:r>
              <a:rPr lang="ru-RU" sz="2100" dirty="0"/>
              <a:t> </a:t>
            </a:r>
            <a:r>
              <a:rPr lang="ru-RU" sz="2100" dirty="0" err="1"/>
              <a:t>values</a:t>
            </a:r>
            <a:r>
              <a:rPr lang="ru-RU" sz="2100" dirty="0"/>
              <a:t> </a:t>
            </a:r>
            <a:r>
              <a:rPr lang="ru-RU" sz="2100" dirty="0" err="1"/>
              <a:t>to</a:t>
            </a:r>
            <a:r>
              <a:rPr lang="ru-RU" sz="2100" dirty="0"/>
              <a:t> </a:t>
            </a:r>
            <a:r>
              <a:rPr lang="ru-RU" sz="2100" dirty="0" err="1"/>
              <a:t>be</a:t>
            </a:r>
            <a:r>
              <a:rPr lang="ru-RU" sz="2100" dirty="0"/>
              <a:t> </a:t>
            </a:r>
            <a:r>
              <a:rPr lang="ru-RU" sz="2100" dirty="0" err="1"/>
              <a:t>treated</a:t>
            </a:r>
            <a:r>
              <a:rPr lang="ru-RU" sz="2100" dirty="0"/>
              <a:t> </a:t>
            </a:r>
            <a:r>
              <a:rPr lang="ru-RU" sz="2100" dirty="0" err="1"/>
              <a:t>as</a:t>
            </a:r>
            <a:r>
              <a:rPr lang="ru-RU" sz="2100" dirty="0"/>
              <a:t> </a:t>
            </a:r>
            <a:r>
              <a:rPr lang="ru-RU" sz="2100" dirty="0" err="1"/>
              <a:t>continuous</a:t>
            </a:r>
            <a:r>
              <a:rPr lang="ru-RU" sz="2100" dirty="0"/>
              <a:t>, </a:t>
            </a:r>
            <a:r>
              <a:rPr lang="ru-RU" sz="2100" dirty="0" err="1"/>
              <a:t>numerical</a:t>
            </a:r>
            <a:r>
              <a:rPr lang="ru-RU" sz="2100" dirty="0"/>
              <a:t> </a:t>
            </a:r>
            <a:r>
              <a:rPr lang="ru-RU" sz="2100" dirty="0" err="1"/>
              <a:t>values</a:t>
            </a:r>
            <a:r>
              <a:rPr lang="ru-RU" sz="2100" dirty="0"/>
              <a:t>.</a:t>
            </a:r>
          </a:p>
          <a:p>
            <a:pPr mar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100" dirty="0" err="1"/>
              <a:t>This</a:t>
            </a:r>
            <a:r>
              <a:rPr lang="ru-RU" sz="2100" dirty="0"/>
              <a:t> </a:t>
            </a:r>
            <a:r>
              <a:rPr lang="ru-RU" sz="2100" dirty="0" err="1"/>
              <a:t>option</a:t>
            </a:r>
            <a:r>
              <a:rPr lang="ru-RU" sz="2100" dirty="0"/>
              <a:t> </a:t>
            </a:r>
            <a:r>
              <a:rPr lang="ru-RU" sz="2100" dirty="0" err="1"/>
              <a:t>is</a:t>
            </a:r>
            <a:r>
              <a:rPr lang="ru-RU" sz="2100" dirty="0"/>
              <a:t> </a:t>
            </a:r>
            <a:r>
              <a:rPr lang="ru-RU" sz="2100" dirty="0" err="1"/>
              <a:t>not</a:t>
            </a:r>
            <a:r>
              <a:rPr lang="ru-RU" sz="2100" dirty="0"/>
              <a:t> </a:t>
            </a:r>
            <a:r>
              <a:rPr lang="ru-RU" sz="2100" dirty="0" err="1"/>
              <a:t>available</a:t>
            </a:r>
            <a:r>
              <a:rPr lang="ru-RU" sz="2100" dirty="0"/>
              <a:t> </a:t>
            </a:r>
            <a:r>
              <a:rPr lang="ru-RU" sz="2100" dirty="0" err="1"/>
              <a:t>for</a:t>
            </a:r>
            <a:r>
              <a:rPr lang="ru-RU" sz="2100" dirty="0"/>
              <a:t> </a:t>
            </a:r>
            <a:r>
              <a:rPr lang="ru-RU" sz="2100" dirty="0" err="1"/>
              <a:t>properties</a:t>
            </a:r>
            <a:r>
              <a:rPr lang="ru-RU" sz="2100" dirty="0"/>
              <a:t> </a:t>
            </a:r>
            <a:r>
              <a:rPr lang="ru-RU" sz="2100" dirty="0" err="1"/>
              <a:t>that</a:t>
            </a:r>
            <a:r>
              <a:rPr lang="ru-RU" sz="2100" dirty="0"/>
              <a:t> </a:t>
            </a:r>
            <a:r>
              <a:rPr lang="ru-RU" sz="2100" dirty="0" err="1"/>
              <a:t>are</a:t>
            </a:r>
            <a:r>
              <a:rPr lang="ru-RU" sz="2100" dirty="0"/>
              <a:t> </a:t>
            </a:r>
            <a:r>
              <a:rPr lang="ru-RU" sz="2100" dirty="0" err="1"/>
              <a:t>always</a:t>
            </a:r>
            <a:r>
              <a:rPr lang="ru-RU" sz="2100" dirty="0"/>
              <a:t> </a:t>
            </a:r>
            <a:r>
              <a:rPr lang="ru-RU" sz="2100" dirty="0" err="1"/>
              <a:t>categorical</a:t>
            </a:r>
            <a:r>
              <a:rPr lang="ru-RU" sz="2100" dirty="0"/>
              <a:t> (</a:t>
            </a:r>
            <a:r>
              <a:rPr lang="ru-RU" sz="2100" dirty="0" err="1"/>
              <a:t>like</a:t>
            </a:r>
            <a:r>
              <a:rPr lang="ru-RU" sz="2100" dirty="0"/>
              <a:t> </a:t>
            </a:r>
            <a:r>
              <a:rPr lang="ru-RU" sz="2100" dirty="0" err="1"/>
              <a:t>string</a:t>
            </a:r>
            <a:r>
              <a:rPr lang="ru-RU" sz="2100" dirty="0"/>
              <a:t> </a:t>
            </a:r>
            <a:r>
              <a:rPr lang="ru-RU" sz="2100" dirty="0" err="1"/>
              <a:t>columns</a:t>
            </a:r>
            <a:r>
              <a:rPr lang="ru-RU" sz="2100" dirty="0"/>
              <a:t>).</a:t>
            </a:r>
          </a:p>
          <a:p>
            <a:pPr mar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100" b="1" dirty="0" err="1"/>
              <a:t>Categorical</a:t>
            </a:r>
            <a:endParaRPr lang="ru-RU" sz="2100" b="1" dirty="0"/>
          </a:p>
          <a:p>
            <a:pPr mar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100" dirty="0" err="1"/>
              <a:t>Select</a:t>
            </a:r>
            <a:r>
              <a:rPr lang="ru-RU" sz="2100" dirty="0"/>
              <a:t> </a:t>
            </a:r>
            <a:r>
              <a:rPr lang="ru-RU" sz="2100" dirty="0" err="1"/>
              <a:t>this</a:t>
            </a:r>
            <a:r>
              <a:rPr lang="ru-RU" sz="2100" dirty="0"/>
              <a:t> </a:t>
            </a:r>
            <a:r>
              <a:rPr lang="ru-RU" sz="2100" dirty="0" err="1"/>
              <a:t>option</a:t>
            </a:r>
            <a:r>
              <a:rPr lang="ru-RU" sz="2100" dirty="0"/>
              <a:t> </a:t>
            </a:r>
            <a:r>
              <a:rPr lang="ru-RU" sz="2100" dirty="0" err="1"/>
              <a:t>when</a:t>
            </a:r>
            <a:r>
              <a:rPr lang="ru-RU" sz="2100" dirty="0"/>
              <a:t> </a:t>
            </a:r>
            <a:r>
              <a:rPr lang="ru-RU" sz="2100" dirty="0" err="1"/>
              <a:t>you</a:t>
            </a:r>
            <a:r>
              <a:rPr lang="ru-RU" sz="2100" dirty="0"/>
              <a:t> </a:t>
            </a:r>
            <a:r>
              <a:rPr lang="ru-RU" sz="2100" dirty="0" err="1"/>
              <a:t>want</a:t>
            </a:r>
            <a:r>
              <a:rPr lang="ru-RU" sz="2100" dirty="0"/>
              <a:t> </a:t>
            </a:r>
            <a:r>
              <a:rPr lang="ru-RU" sz="2100" dirty="0" err="1"/>
              <a:t>the</a:t>
            </a:r>
            <a:r>
              <a:rPr lang="ru-RU" sz="2100" dirty="0"/>
              <a:t> </a:t>
            </a:r>
            <a:r>
              <a:rPr lang="ru-RU" sz="2100" dirty="0" err="1"/>
              <a:t>values</a:t>
            </a:r>
            <a:r>
              <a:rPr lang="ru-RU" sz="2100" dirty="0"/>
              <a:t> </a:t>
            </a:r>
            <a:r>
              <a:rPr lang="ru-RU" sz="2100" dirty="0" err="1"/>
              <a:t>to</a:t>
            </a:r>
            <a:r>
              <a:rPr lang="ru-RU" sz="2100" dirty="0"/>
              <a:t> </a:t>
            </a:r>
            <a:r>
              <a:rPr lang="ru-RU" sz="2100" dirty="0" err="1"/>
              <a:t>be</a:t>
            </a:r>
            <a:r>
              <a:rPr lang="ru-RU" sz="2100" dirty="0"/>
              <a:t> </a:t>
            </a:r>
            <a:r>
              <a:rPr lang="ru-RU" sz="2100" dirty="0" err="1"/>
              <a:t>seen</a:t>
            </a:r>
            <a:r>
              <a:rPr lang="ru-RU" sz="2100" dirty="0"/>
              <a:t> </a:t>
            </a:r>
            <a:r>
              <a:rPr lang="ru-RU" sz="2100" dirty="0" err="1"/>
              <a:t>as</a:t>
            </a:r>
            <a:r>
              <a:rPr lang="ru-RU" sz="2100" dirty="0"/>
              <a:t> </a:t>
            </a:r>
            <a:r>
              <a:rPr lang="ru-RU" sz="2100" dirty="0" err="1"/>
              <a:t>categories</a:t>
            </a:r>
            <a:r>
              <a:rPr lang="ru-RU" sz="2100" dirty="0"/>
              <a:t> </a:t>
            </a:r>
            <a:r>
              <a:rPr lang="ru-RU" sz="2100" dirty="0" err="1"/>
              <a:t>rather</a:t>
            </a:r>
            <a:r>
              <a:rPr lang="ru-RU" sz="2100" dirty="0"/>
              <a:t> </a:t>
            </a:r>
            <a:r>
              <a:rPr lang="ru-RU" sz="2100" dirty="0" err="1"/>
              <a:t>than</a:t>
            </a:r>
            <a:r>
              <a:rPr lang="ru-RU" sz="2100" dirty="0"/>
              <a:t> </a:t>
            </a:r>
            <a:r>
              <a:rPr lang="ru-RU" sz="2100" dirty="0" err="1"/>
              <a:t>numerical</a:t>
            </a:r>
            <a:r>
              <a:rPr lang="ru-RU" sz="2100" dirty="0"/>
              <a:t> </a:t>
            </a:r>
            <a:r>
              <a:rPr lang="ru-RU" sz="2100" dirty="0" err="1"/>
              <a:t>values</a:t>
            </a:r>
            <a:r>
              <a:rPr lang="ru-RU" sz="2100" dirty="0"/>
              <a:t>.</a:t>
            </a:r>
          </a:p>
          <a:p>
            <a:pPr mar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100" dirty="0" err="1"/>
              <a:t>For</a:t>
            </a:r>
            <a:r>
              <a:rPr lang="ru-RU" sz="2100" dirty="0"/>
              <a:t> </a:t>
            </a:r>
            <a:r>
              <a:rPr lang="ru-RU" sz="2100" dirty="0" err="1"/>
              <a:t>example</a:t>
            </a:r>
            <a:r>
              <a:rPr lang="ru-RU" sz="2100" dirty="0"/>
              <a:t>, </a:t>
            </a:r>
            <a:r>
              <a:rPr lang="ru-RU" sz="2100" dirty="0" err="1"/>
              <a:t>if</a:t>
            </a:r>
            <a:r>
              <a:rPr lang="ru-RU" sz="2100" dirty="0"/>
              <a:t> </a:t>
            </a:r>
            <a:r>
              <a:rPr lang="ru-RU" sz="2100" dirty="0" err="1"/>
              <a:t>you</a:t>
            </a:r>
            <a:r>
              <a:rPr lang="ru-RU" sz="2100" dirty="0"/>
              <a:t> </a:t>
            </a:r>
            <a:r>
              <a:rPr lang="ru-RU" sz="2100" dirty="0" err="1"/>
              <a:t>have</a:t>
            </a:r>
            <a:r>
              <a:rPr lang="ru-RU" sz="2100" dirty="0"/>
              <a:t> </a:t>
            </a:r>
            <a:r>
              <a:rPr lang="ru-RU" sz="2100" dirty="0" err="1"/>
              <a:t>the</a:t>
            </a:r>
            <a:r>
              <a:rPr lang="ru-RU" sz="2100" dirty="0"/>
              <a:t> </a:t>
            </a:r>
            <a:r>
              <a:rPr lang="ru-RU" sz="2100" dirty="0" err="1"/>
              <a:t>years</a:t>
            </a:r>
            <a:r>
              <a:rPr lang="ru-RU" sz="2100" dirty="0"/>
              <a:t> 2001, 2002 </a:t>
            </a:r>
            <a:r>
              <a:rPr lang="ru-RU" sz="2100" dirty="0" err="1"/>
              <a:t>and</a:t>
            </a:r>
            <a:r>
              <a:rPr lang="ru-RU" sz="2100" dirty="0"/>
              <a:t> 2003 </a:t>
            </a:r>
            <a:r>
              <a:rPr lang="ru-RU" sz="2100" dirty="0" err="1"/>
              <a:t>in</a:t>
            </a:r>
            <a:r>
              <a:rPr lang="ru-RU" sz="2100" dirty="0"/>
              <a:t> a </a:t>
            </a:r>
            <a:r>
              <a:rPr lang="ru-RU" sz="2100" dirty="0" err="1"/>
              <a:t>column</a:t>
            </a:r>
            <a:r>
              <a:rPr lang="ru-RU" sz="2100" dirty="0"/>
              <a:t>, </a:t>
            </a:r>
            <a:r>
              <a:rPr lang="ru-RU" sz="2100" dirty="0" err="1"/>
              <a:t>you</a:t>
            </a:r>
            <a:r>
              <a:rPr lang="ru-RU" sz="2100" dirty="0"/>
              <a:t> </a:t>
            </a:r>
            <a:r>
              <a:rPr lang="ru-RU" sz="2100" dirty="0" err="1"/>
              <a:t>would</a:t>
            </a:r>
            <a:r>
              <a:rPr lang="ru-RU" sz="2100" dirty="0"/>
              <a:t> </a:t>
            </a:r>
            <a:r>
              <a:rPr lang="ru-RU" sz="2100" dirty="0" err="1"/>
              <a:t>probably</a:t>
            </a:r>
            <a:r>
              <a:rPr lang="ru-RU" sz="2100" dirty="0"/>
              <a:t> </a:t>
            </a:r>
            <a:r>
              <a:rPr lang="ru-RU" sz="2100" dirty="0" err="1"/>
              <a:t>like</a:t>
            </a:r>
            <a:r>
              <a:rPr lang="ru-RU" sz="2100" dirty="0"/>
              <a:t> </a:t>
            </a:r>
            <a:r>
              <a:rPr lang="ru-RU" sz="2100" dirty="0" err="1"/>
              <a:t>to</a:t>
            </a:r>
            <a:r>
              <a:rPr lang="ru-RU" sz="2100" dirty="0"/>
              <a:t> </a:t>
            </a:r>
            <a:r>
              <a:rPr lang="ru-RU" sz="2100" dirty="0" err="1"/>
              <a:t>treat</a:t>
            </a:r>
            <a:r>
              <a:rPr lang="ru-RU" sz="2100" dirty="0"/>
              <a:t> </a:t>
            </a:r>
            <a:r>
              <a:rPr lang="ru-RU" sz="2100" dirty="0" err="1"/>
              <a:t>the</a:t>
            </a:r>
            <a:r>
              <a:rPr lang="ru-RU" sz="2100" dirty="0"/>
              <a:t> </a:t>
            </a:r>
            <a:r>
              <a:rPr lang="ru-RU" sz="2100" dirty="0" err="1"/>
              <a:t>different</a:t>
            </a:r>
            <a:r>
              <a:rPr lang="ru-RU" sz="2100" dirty="0"/>
              <a:t> </a:t>
            </a:r>
            <a:r>
              <a:rPr lang="ru-RU" sz="2100" dirty="0" err="1"/>
              <a:t>values</a:t>
            </a:r>
            <a:r>
              <a:rPr lang="ru-RU" sz="2100" dirty="0"/>
              <a:t> </a:t>
            </a:r>
            <a:r>
              <a:rPr lang="ru-RU" sz="2100" dirty="0" err="1"/>
              <a:t>as</a:t>
            </a:r>
            <a:r>
              <a:rPr lang="ru-RU" sz="2100" dirty="0"/>
              <a:t> </a:t>
            </a:r>
            <a:r>
              <a:rPr lang="ru-RU" sz="2100" dirty="0" err="1"/>
              <a:t>categories</a:t>
            </a:r>
            <a:r>
              <a:rPr lang="ru-RU" sz="2100" dirty="0"/>
              <a:t> </a:t>
            </a:r>
            <a:r>
              <a:rPr lang="ru-RU" sz="2100" dirty="0" err="1"/>
              <a:t>rather</a:t>
            </a:r>
            <a:r>
              <a:rPr lang="ru-RU" sz="2100" dirty="0"/>
              <a:t> </a:t>
            </a:r>
            <a:r>
              <a:rPr lang="ru-RU" sz="2100" dirty="0" err="1"/>
              <a:t>than</a:t>
            </a:r>
            <a:r>
              <a:rPr lang="ru-RU" sz="2100" dirty="0"/>
              <a:t> </a:t>
            </a:r>
            <a:r>
              <a:rPr lang="ru-RU" sz="2100" dirty="0" err="1"/>
              <a:t>numbers</a:t>
            </a:r>
            <a:r>
              <a:rPr lang="ru-RU" sz="2100" dirty="0"/>
              <a:t>.</a:t>
            </a:r>
          </a:p>
          <a:p>
            <a:pPr mar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b="1" dirty="0"/>
              <a:t>    </a:t>
            </a:r>
            <a:endParaRPr lang="ru-RU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4A97D4D-E55F-465A-A5EE-24E3AADE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1847850"/>
            <a:ext cx="3691310" cy="48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4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B0FDC-75B2-424F-912E-967B1958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Advanced</a:t>
            </a:r>
            <a:r>
              <a:rPr lang="ru-RU" dirty="0"/>
              <a:t> </a:t>
            </a:r>
            <a:r>
              <a:rPr lang="ru-RU" dirty="0" err="1"/>
              <a:t>settings</a:t>
            </a:r>
            <a:r>
              <a:rPr lang="ru-RU" dirty="0"/>
              <a:t> (</a:t>
            </a:r>
            <a:r>
              <a:rPr lang="ru-RU" dirty="0" err="1"/>
              <a:t>categories</a:t>
            </a:r>
            <a:r>
              <a:rPr lang="ru-RU" dirty="0"/>
              <a:t>)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056C5-332F-4DDA-876F-2CDC9E27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88" y="2011363"/>
            <a:ext cx="8362924" cy="43195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>
              <a:buNone/>
            </a:pPr>
            <a:r>
              <a:rPr lang="ru-RU" sz="2100" b="1" dirty="0" err="1"/>
              <a:t>Show</a:t>
            </a:r>
            <a:r>
              <a:rPr lang="ru-RU" sz="2100" b="1" dirty="0"/>
              <a:t> </a:t>
            </a:r>
            <a:r>
              <a:rPr lang="ru-RU" sz="2100" b="1" dirty="0" err="1"/>
              <a:t>filtered</a:t>
            </a:r>
            <a:r>
              <a:rPr lang="ru-RU" sz="2100" b="1" dirty="0"/>
              <a:t> </a:t>
            </a:r>
            <a:r>
              <a:rPr lang="ru-RU" sz="2100" b="1" dirty="0" err="1"/>
              <a:t>values</a:t>
            </a:r>
            <a:endParaRPr lang="ru-RU" sz="2100" b="1" dirty="0"/>
          </a:p>
          <a:p>
            <a:pPr marL="0">
              <a:buNone/>
            </a:pPr>
            <a:r>
              <a:rPr lang="ru-RU" sz="2100" dirty="0" err="1"/>
              <a:t>Select</a:t>
            </a:r>
            <a:r>
              <a:rPr lang="ru-RU" sz="2100" dirty="0"/>
              <a:t> </a:t>
            </a:r>
            <a:r>
              <a:rPr lang="ru-RU" sz="2100" dirty="0" err="1"/>
              <a:t>this</a:t>
            </a:r>
            <a:r>
              <a:rPr lang="ru-RU" sz="2100" dirty="0"/>
              <a:t> </a:t>
            </a:r>
            <a:r>
              <a:rPr lang="ru-RU" sz="2100" dirty="0" err="1"/>
              <a:t>option</a:t>
            </a:r>
            <a:r>
              <a:rPr lang="ru-RU" sz="2100" dirty="0"/>
              <a:t> </a:t>
            </a:r>
            <a:r>
              <a:rPr lang="ru-RU" sz="2100" dirty="0" err="1"/>
              <a:t>to</a:t>
            </a:r>
            <a:r>
              <a:rPr lang="ru-RU" sz="2100" dirty="0"/>
              <a:t> </a:t>
            </a:r>
            <a:r>
              <a:rPr lang="ru-RU" sz="2100" dirty="0" err="1"/>
              <a:t>display</a:t>
            </a:r>
            <a:r>
              <a:rPr lang="ru-RU" sz="2100" dirty="0"/>
              <a:t> </a:t>
            </a:r>
            <a:r>
              <a:rPr lang="ru-RU" sz="2100" dirty="0" err="1"/>
              <a:t>values</a:t>
            </a:r>
            <a:r>
              <a:rPr lang="ru-RU" sz="2100" dirty="0"/>
              <a:t> </a:t>
            </a:r>
            <a:r>
              <a:rPr lang="ru-RU" sz="2100" dirty="0" err="1"/>
              <a:t>available</a:t>
            </a:r>
            <a:r>
              <a:rPr lang="ru-RU" sz="2100" dirty="0"/>
              <a:t> </a:t>
            </a:r>
            <a:r>
              <a:rPr lang="ru-RU" sz="2100" dirty="0" err="1"/>
              <a:t>after</a:t>
            </a:r>
            <a:r>
              <a:rPr lang="ru-RU" sz="2100" dirty="0"/>
              <a:t> </a:t>
            </a:r>
            <a:r>
              <a:rPr lang="ru-RU" sz="2100" dirty="0" err="1"/>
              <a:t>current</a:t>
            </a:r>
            <a:r>
              <a:rPr lang="ru-RU" sz="2100" dirty="0"/>
              <a:t> </a:t>
            </a:r>
            <a:r>
              <a:rPr lang="ru-RU" sz="2100" dirty="0" err="1"/>
              <a:t>filtering</a:t>
            </a:r>
            <a:r>
              <a:rPr lang="ru-RU" sz="2100" dirty="0"/>
              <a:t> </a:t>
            </a:r>
            <a:r>
              <a:rPr lang="ru-RU" sz="2100" dirty="0" err="1"/>
              <a:t>only</a:t>
            </a:r>
            <a:r>
              <a:rPr lang="ru-RU" sz="2100" dirty="0"/>
              <a:t>. </a:t>
            </a:r>
            <a:r>
              <a:rPr lang="ru-RU" sz="2100" dirty="0" err="1"/>
              <a:t>This</a:t>
            </a:r>
            <a:r>
              <a:rPr lang="ru-RU" sz="2100" dirty="0"/>
              <a:t> </a:t>
            </a:r>
            <a:r>
              <a:rPr lang="ru-RU" sz="2100" dirty="0" err="1"/>
              <a:t>means</a:t>
            </a:r>
            <a:r>
              <a:rPr lang="ru-RU" sz="2100" dirty="0"/>
              <a:t> </a:t>
            </a:r>
            <a:r>
              <a:rPr lang="ru-RU" sz="2100" dirty="0" err="1"/>
              <a:t>that</a:t>
            </a:r>
            <a:r>
              <a:rPr lang="ru-RU" sz="2100" dirty="0"/>
              <a:t> </a:t>
            </a:r>
            <a:r>
              <a:rPr lang="ru-RU" sz="2100" dirty="0" err="1"/>
              <a:t>those</a:t>
            </a:r>
            <a:r>
              <a:rPr lang="ru-RU" sz="2100" dirty="0"/>
              <a:t> </a:t>
            </a:r>
            <a:r>
              <a:rPr lang="ru-RU" sz="2100" dirty="0" err="1"/>
              <a:t>categories</a:t>
            </a:r>
            <a:r>
              <a:rPr lang="ru-RU" sz="2100" dirty="0"/>
              <a:t> </a:t>
            </a:r>
            <a:r>
              <a:rPr lang="ru-RU" sz="2100" dirty="0" err="1"/>
              <a:t>that</a:t>
            </a:r>
            <a:r>
              <a:rPr lang="ru-RU" sz="2100" dirty="0"/>
              <a:t> </a:t>
            </a:r>
            <a:r>
              <a:rPr lang="ru-RU" sz="2100" dirty="0" err="1"/>
              <a:t>are</a:t>
            </a:r>
            <a:r>
              <a:rPr lang="ru-RU" sz="2100" dirty="0"/>
              <a:t> </a:t>
            </a:r>
            <a:r>
              <a:rPr lang="ru-RU" sz="2100" dirty="0" err="1"/>
              <a:t>visible</a:t>
            </a:r>
            <a:r>
              <a:rPr lang="ru-RU" sz="2100" dirty="0"/>
              <a:t> </a:t>
            </a:r>
            <a:r>
              <a:rPr lang="ru-RU" sz="2100" dirty="0" err="1"/>
              <a:t>will</a:t>
            </a:r>
            <a:r>
              <a:rPr lang="ru-RU" sz="2100" dirty="0"/>
              <a:t> </a:t>
            </a:r>
            <a:r>
              <a:rPr lang="ru-RU" sz="2100" dirty="0" err="1"/>
              <a:t>change</a:t>
            </a:r>
            <a:r>
              <a:rPr lang="ru-RU" sz="2100" dirty="0"/>
              <a:t> </a:t>
            </a:r>
            <a:r>
              <a:rPr lang="ru-RU" sz="2100" dirty="0" err="1"/>
              <a:t>with</a:t>
            </a:r>
            <a:r>
              <a:rPr lang="ru-RU" sz="2100" dirty="0"/>
              <a:t> </a:t>
            </a:r>
            <a:r>
              <a:rPr lang="ru-RU" sz="2100" dirty="0" err="1"/>
              <a:t>the</a:t>
            </a:r>
            <a:r>
              <a:rPr lang="ru-RU" sz="2100" dirty="0"/>
              <a:t> </a:t>
            </a:r>
            <a:r>
              <a:rPr lang="ru-RU" sz="2100" dirty="0" err="1"/>
              <a:t>filtering</a:t>
            </a:r>
            <a:r>
              <a:rPr lang="ru-RU" sz="2100" dirty="0"/>
              <a:t> </a:t>
            </a:r>
            <a:r>
              <a:rPr lang="ru-RU" sz="2100" dirty="0" err="1"/>
              <a:t>and</a:t>
            </a:r>
            <a:r>
              <a:rPr lang="ru-RU" sz="2100" dirty="0"/>
              <a:t> </a:t>
            </a:r>
            <a:r>
              <a:rPr lang="ru-RU" sz="2100" dirty="0" err="1"/>
              <a:t>that</a:t>
            </a:r>
            <a:r>
              <a:rPr lang="ru-RU" sz="2100" dirty="0"/>
              <a:t> </a:t>
            </a:r>
            <a:r>
              <a:rPr lang="ru-RU" sz="2100" dirty="0" err="1"/>
              <a:t>categories</a:t>
            </a:r>
            <a:r>
              <a:rPr lang="ru-RU" sz="2100" dirty="0"/>
              <a:t> </a:t>
            </a:r>
            <a:r>
              <a:rPr lang="ru-RU" sz="2100" dirty="0" err="1"/>
              <a:t>currently</a:t>
            </a:r>
            <a:r>
              <a:rPr lang="ru-RU" sz="2100" dirty="0"/>
              <a:t> </a:t>
            </a:r>
            <a:r>
              <a:rPr lang="ru-RU" sz="2100" dirty="0" err="1"/>
              <a:t>without</a:t>
            </a:r>
            <a:r>
              <a:rPr lang="ru-RU" sz="2100" dirty="0"/>
              <a:t> </a:t>
            </a:r>
            <a:r>
              <a:rPr lang="ru-RU" sz="2100" dirty="0" err="1"/>
              <a:t>any</a:t>
            </a:r>
            <a:r>
              <a:rPr lang="ru-RU" sz="2100" dirty="0"/>
              <a:t> </a:t>
            </a:r>
            <a:r>
              <a:rPr lang="ru-RU" sz="2100" dirty="0" err="1"/>
              <a:t>values</a:t>
            </a:r>
            <a:r>
              <a:rPr lang="ru-RU" sz="2100" dirty="0"/>
              <a:t> </a:t>
            </a:r>
            <a:r>
              <a:rPr lang="ru-RU" sz="2100" dirty="0" err="1"/>
              <a:t>will</a:t>
            </a:r>
            <a:r>
              <a:rPr lang="ru-RU" sz="2100" dirty="0"/>
              <a:t> </a:t>
            </a:r>
            <a:r>
              <a:rPr lang="ru-RU" sz="2100" dirty="0" err="1"/>
              <a:t>be</a:t>
            </a:r>
            <a:r>
              <a:rPr lang="ru-RU" sz="2100" dirty="0"/>
              <a:t> </a:t>
            </a:r>
            <a:r>
              <a:rPr lang="ru-RU" sz="2100" dirty="0" err="1"/>
              <a:t>hidden</a:t>
            </a:r>
            <a:r>
              <a:rPr lang="ru-RU" sz="2100" dirty="0"/>
              <a:t> </a:t>
            </a:r>
            <a:r>
              <a:rPr lang="ru-RU" sz="2100" dirty="0" err="1"/>
              <a:t>from</a:t>
            </a:r>
            <a:r>
              <a:rPr lang="ru-RU" sz="2100" dirty="0"/>
              <a:t> </a:t>
            </a:r>
            <a:r>
              <a:rPr lang="ru-RU" sz="2100" dirty="0" err="1"/>
              <a:t>the</a:t>
            </a:r>
            <a:r>
              <a:rPr lang="ru-RU" sz="2100" dirty="0"/>
              <a:t> </a:t>
            </a:r>
            <a:r>
              <a:rPr lang="ru-RU" sz="2100" dirty="0" err="1"/>
              <a:t>visualization</a:t>
            </a:r>
            <a:r>
              <a:rPr lang="ru-RU" sz="2100" dirty="0"/>
              <a:t>.</a:t>
            </a:r>
          </a:p>
          <a:p>
            <a:pPr marL="0">
              <a:buNone/>
            </a:pPr>
            <a:r>
              <a:rPr lang="ru-RU" sz="2100" b="1" dirty="0"/>
              <a:t> </a:t>
            </a:r>
            <a:r>
              <a:rPr lang="ru-RU" sz="2100" b="1" dirty="0" err="1"/>
              <a:t>Show</a:t>
            </a:r>
            <a:r>
              <a:rPr lang="ru-RU" sz="2100" b="1" dirty="0"/>
              <a:t> </a:t>
            </a:r>
            <a:r>
              <a:rPr lang="ru-RU" sz="2100" b="1" dirty="0" err="1"/>
              <a:t>filtered</a:t>
            </a:r>
            <a:r>
              <a:rPr lang="ru-RU" sz="2100" b="1" dirty="0"/>
              <a:t> </a:t>
            </a:r>
            <a:r>
              <a:rPr lang="ru-RU" sz="2100" b="1" dirty="0" err="1"/>
              <a:t>range</a:t>
            </a:r>
            <a:endParaRPr lang="ru-RU" sz="2100" b="1" dirty="0"/>
          </a:p>
          <a:p>
            <a:pPr marL="0">
              <a:buNone/>
            </a:pPr>
            <a:r>
              <a:rPr lang="ru-RU" sz="2100" dirty="0" err="1"/>
              <a:t>Select</a:t>
            </a:r>
            <a:r>
              <a:rPr lang="ru-RU" sz="2100" dirty="0"/>
              <a:t> </a:t>
            </a:r>
            <a:r>
              <a:rPr lang="ru-RU" sz="2100" dirty="0" err="1"/>
              <a:t>this</a:t>
            </a:r>
            <a:r>
              <a:rPr lang="ru-RU" sz="2100" dirty="0"/>
              <a:t> </a:t>
            </a:r>
            <a:r>
              <a:rPr lang="ru-RU" sz="2100" dirty="0" err="1"/>
              <a:t>option</a:t>
            </a:r>
            <a:r>
              <a:rPr lang="ru-RU" sz="2100" dirty="0"/>
              <a:t> </a:t>
            </a:r>
            <a:r>
              <a:rPr lang="ru-RU" sz="2100" dirty="0" err="1"/>
              <a:t>to</a:t>
            </a:r>
            <a:r>
              <a:rPr lang="ru-RU" sz="2100" dirty="0"/>
              <a:t> </a:t>
            </a:r>
            <a:r>
              <a:rPr lang="ru-RU" sz="2100" dirty="0" err="1"/>
              <a:t>hide</a:t>
            </a:r>
            <a:r>
              <a:rPr lang="ru-RU" sz="2100" dirty="0"/>
              <a:t> </a:t>
            </a:r>
            <a:r>
              <a:rPr lang="ru-RU" sz="2100" dirty="0" err="1"/>
              <a:t>empty</a:t>
            </a:r>
            <a:r>
              <a:rPr lang="ru-RU" sz="2100" dirty="0"/>
              <a:t> </a:t>
            </a:r>
            <a:r>
              <a:rPr lang="ru-RU" sz="2100" dirty="0" err="1"/>
              <a:t>categories</a:t>
            </a:r>
            <a:r>
              <a:rPr lang="ru-RU" sz="2100" dirty="0"/>
              <a:t> </a:t>
            </a:r>
            <a:r>
              <a:rPr lang="ru-RU" sz="2100" dirty="0" err="1"/>
              <a:t>on</a:t>
            </a:r>
            <a:r>
              <a:rPr lang="ru-RU" sz="2100" dirty="0"/>
              <a:t> </a:t>
            </a:r>
            <a:r>
              <a:rPr lang="ru-RU" sz="2100" dirty="0" err="1"/>
              <a:t>both</a:t>
            </a:r>
            <a:r>
              <a:rPr lang="ru-RU" sz="2100" dirty="0"/>
              <a:t> </a:t>
            </a:r>
            <a:r>
              <a:rPr lang="ru-RU" sz="2100" dirty="0" err="1"/>
              <a:t>ends</a:t>
            </a:r>
            <a:r>
              <a:rPr lang="ru-RU" sz="2100" dirty="0"/>
              <a:t> </a:t>
            </a:r>
            <a:r>
              <a:rPr lang="ru-RU" sz="2100" dirty="0" err="1"/>
              <a:t>of</a:t>
            </a:r>
            <a:r>
              <a:rPr lang="ru-RU" sz="2100" dirty="0"/>
              <a:t> </a:t>
            </a:r>
            <a:r>
              <a:rPr lang="ru-RU" sz="2100" dirty="0" err="1"/>
              <a:t>the</a:t>
            </a:r>
            <a:r>
              <a:rPr lang="ru-RU" sz="2100" dirty="0"/>
              <a:t> </a:t>
            </a:r>
            <a:r>
              <a:rPr lang="ru-RU" sz="2100" dirty="0" err="1"/>
              <a:t>currently</a:t>
            </a:r>
            <a:r>
              <a:rPr lang="ru-RU" sz="2100" dirty="0"/>
              <a:t> </a:t>
            </a:r>
            <a:r>
              <a:rPr lang="ru-RU" sz="2100" dirty="0" err="1"/>
              <a:t>visible</a:t>
            </a:r>
            <a:r>
              <a:rPr lang="ru-RU" sz="2100" dirty="0"/>
              <a:t> </a:t>
            </a:r>
            <a:r>
              <a:rPr lang="ru-RU" sz="2100" dirty="0" err="1"/>
              <a:t>range</a:t>
            </a:r>
            <a:r>
              <a:rPr lang="ru-RU" sz="2100" dirty="0"/>
              <a:t>. </a:t>
            </a:r>
            <a:r>
              <a:rPr lang="ru-RU" sz="2100" dirty="0" err="1"/>
              <a:t>This</a:t>
            </a:r>
            <a:r>
              <a:rPr lang="ru-RU" sz="2100" dirty="0"/>
              <a:t> </a:t>
            </a:r>
            <a:r>
              <a:rPr lang="ru-RU" sz="2100" dirty="0" err="1"/>
              <a:t>means</a:t>
            </a:r>
            <a:r>
              <a:rPr lang="ru-RU" sz="2100" dirty="0"/>
              <a:t> </a:t>
            </a:r>
            <a:r>
              <a:rPr lang="ru-RU" sz="2100" dirty="0" err="1"/>
              <a:t>that</a:t>
            </a:r>
            <a:r>
              <a:rPr lang="ru-RU" sz="2100" dirty="0"/>
              <a:t> </a:t>
            </a:r>
            <a:r>
              <a:rPr lang="ru-RU" sz="2100" dirty="0" err="1"/>
              <a:t>those</a:t>
            </a:r>
            <a:r>
              <a:rPr lang="ru-RU" sz="2100" dirty="0"/>
              <a:t> </a:t>
            </a:r>
            <a:r>
              <a:rPr lang="ru-RU" sz="2100" dirty="0" err="1"/>
              <a:t>categories</a:t>
            </a:r>
            <a:r>
              <a:rPr lang="ru-RU" sz="2100" dirty="0"/>
              <a:t> </a:t>
            </a:r>
            <a:r>
              <a:rPr lang="ru-RU" sz="2100" dirty="0" err="1"/>
              <a:t>that</a:t>
            </a:r>
            <a:r>
              <a:rPr lang="ru-RU" sz="2100" dirty="0"/>
              <a:t> </a:t>
            </a:r>
            <a:r>
              <a:rPr lang="ru-RU" sz="2100" dirty="0" err="1"/>
              <a:t>are</a:t>
            </a:r>
            <a:r>
              <a:rPr lang="ru-RU" sz="2100" dirty="0"/>
              <a:t> </a:t>
            </a:r>
            <a:r>
              <a:rPr lang="ru-RU" sz="2100" dirty="0" err="1"/>
              <a:t>visible</a:t>
            </a:r>
            <a:r>
              <a:rPr lang="ru-RU" sz="2100" dirty="0"/>
              <a:t> </a:t>
            </a:r>
            <a:r>
              <a:rPr lang="ru-RU" sz="2100" dirty="0" err="1"/>
              <a:t>will</a:t>
            </a:r>
            <a:r>
              <a:rPr lang="ru-RU" sz="2100" dirty="0"/>
              <a:t> </a:t>
            </a:r>
            <a:r>
              <a:rPr lang="ru-RU" sz="2100" dirty="0" err="1"/>
              <a:t>change</a:t>
            </a:r>
            <a:r>
              <a:rPr lang="ru-RU" sz="2100" dirty="0"/>
              <a:t> </a:t>
            </a:r>
            <a:r>
              <a:rPr lang="ru-RU" sz="2100" dirty="0" err="1"/>
              <a:t>with</a:t>
            </a:r>
            <a:r>
              <a:rPr lang="ru-RU" sz="2100" dirty="0"/>
              <a:t> </a:t>
            </a:r>
            <a:r>
              <a:rPr lang="ru-RU" sz="2100" dirty="0" err="1"/>
              <a:t>the</a:t>
            </a:r>
            <a:r>
              <a:rPr lang="ru-RU" sz="2100" dirty="0"/>
              <a:t> </a:t>
            </a:r>
            <a:r>
              <a:rPr lang="ru-RU" sz="2100" dirty="0" err="1"/>
              <a:t>filtering</a:t>
            </a:r>
            <a:r>
              <a:rPr lang="ru-RU" sz="2100" dirty="0"/>
              <a:t>, </a:t>
            </a:r>
            <a:r>
              <a:rPr lang="ru-RU" sz="2100" dirty="0" err="1"/>
              <a:t>and</a:t>
            </a:r>
            <a:r>
              <a:rPr lang="ru-RU" sz="2100" dirty="0"/>
              <a:t> </a:t>
            </a:r>
            <a:r>
              <a:rPr lang="ru-RU" sz="2100" dirty="0" err="1"/>
              <a:t>that</a:t>
            </a:r>
            <a:r>
              <a:rPr lang="ru-RU" sz="2100" dirty="0"/>
              <a:t> </a:t>
            </a:r>
            <a:r>
              <a:rPr lang="ru-RU" sz="2100" dirty="0" err="1"/>
              <a:t>empty</a:t>
            </a:r>
            <a:r>
              <a:rPr lang="ru-RU" sz="2100" dirty="0"/>
              <a:t> </a:t>
            </a:r>
            <a:r>
              <a:rPr lang="ru-RU" sz="2100" dirty="0" err="1"/>
              <a:t>categories</a:t>
            </a:r>
            <a:r>
              <a:rPr lang="ru-RU" sz="2100" dirty="0"/>
              <a:t> </a:t>
            </a:r>
            <a:r>
              <a:rPr lang="ru-RU" sz="2100" dirty="0" err="1"/>
              <a:t>within</a:t>
            </a:r>
            <a:r>
              <a:rPr lang="ru-RU" sz="2100" dirty="0"/>
              <a:t> </a:t>
            </a:r>
            <a:r>
              <a:rPr lang="ru-RU" sz="2100" dirty="0" err="1"/>
              <a:t>the</a:t>
            </a:r>
            <a:r>
              <a:rPr lang="ru-RU" sz="2100" dirty="0"/>
              <a:t> </a:t>
            </a:r>
            <a:r>
              <a:rPr lang="ru-RU" sz="2100" dirty="0" err="1"/>
              <a:t>currently</a:t>
            </a:r>
            <a:r>
              <a:rPr lang="ru-RU" sz="2100" dirty="0"/>
              <a:t> </a:t>
            </a:r>
            <a:r>
              <a:rPr lang="ru-RU" sz="2100" dirty="0" err="1"/>
              <a:t>visible</a:t>
            </a:r>
            <a:r>
              <a:rPr lang="ru-RU" sz="2100" dirty="0"/>
              <a:t> </a:t>
            </a:r>
            <a:r>
              <a:rPr lang="ru-RU" sz="2100" dirty="0" err="1"/>
              <a:t>range</a:t>
            </a:r>
            <a:r>
              <a:rPr lang="ru-RU" sz="2100" dirty="0"/>
              <a:t> </a:t>
            </a:r>
            <a:r>
              <a:rPr lang="ru-RU" sz="2100" dirty="0" err="1"/>
              <a:t>will</a:t>
            </a:r>
            <a:r>
              <a:rPr lang="ru-RU" sz="2100" dirty="0"/>
              <a:t> </a:t>
            </a:r>
            <a:r>
              <a:rPr lang="ru-RU" sz="2100" dirty="0" err="1"/>
              <a:t>remain</a:t>
            </a:r>
            <a:r>
              <a:rPr lang="ru-RU" sz="2100" dirty="0"/>
              <a:t> </a:t>
            </a:r>
            <a:r>
              <a:rPr lang="ru-RU" sz="2100" dirty="0" err="1"/>
              <a:t>visible</a:t>
            </a:r>
            <a:r>
              <a:rPr lang="ru-RU" sz="2100" dirty="0"/>
              <a:t>.</a:t>
            </a:r>
          </a:p>
          <a:p>
            <a:pPr marL="0">
              <a:buNone/>
            </a:pPr>
            <a:r>
              <a:rPr lang="ru-RU" sz="2100" b="1" dirty="0" err="1"/>
              <a:t>Show</a:t>
            </a:r>
            <a:r>
              <a:rPr lang="ru-RU" sz="2100" b="1" dirty="0"/>
              <a:t> </a:t>
            </a:r>
            <a:r>
              <a:rPr lang="ru-RU" sz="2100" b="1" dirty="0" err="1"/>
              <a:t>all</a:t>
            </a:r>
            <a:r>
              <a:rPr lang="ru-RU" sz="2100" b="1" dirty="0"/>
              <a:t> </a:t>
            </a:r>
            <a:r>
              <a:rPr lang="ru-RU" sz="2100" b="1" dirty="0" err="1"/>
              <a:t>values</a:t>
            </a:r>
            <a:endParaRPr lang="ru-RU" sz="2100" b="1" dirty="0"/>
          </a:p>
          <a:p>
            <a:pPr marL="0">
              <a:buNone/>
            </a:pPr>
            <a:r>
              <a:rPr lang="ru-RU" sz="2100" dirty="0" err="1"/>
              <a:t>Select</a:t>
            </a:r>
            <a:r>
              <a:rPr lang="ru-RU" sz="2100" dirty="0"/>
              <a:t> </a:t>
            </a:r>
            <a:r>
              <a:rPr lang="ru-RU" sz="2100" dirty="0" err="1"/>
              <a:t>this</a:t>
            </a:r>
            <a:r>
              <a:rPr lang="ru-RU" sz="2100" dirty="0"/>
              <a:t> </a:t>
            </a:r>
            <a:r>
              <a:rPr lang="ru-RU" sz="2100" dirty="0" err="1"/>
              <a:t>option</a:t>
            </a:r>
            <a:r>
              <a:rPr lang="ru-RU" sz="2100" dirty="0"/>
              <a:t> </a:t>
            </a:r>
            <a:r>
              <a:rPr lang="ru-RU" sz="2100" dirty="0" err="1"/>
              <a:t>to</a:t>
            </a:r>
            <a:r>
              <a:rPr lang="ru-RU" sz="2100" dirty="0"/>
              <a:t> </a:t>
            </a:r>
            <a:r>
              <a:rPr lang="ru-RU" sz="2100" dirty="0" err="1"/>
              <a:t>keep</a:t>
            </a:r>
            <a:r>
              <a:rPr lang="ru-RU" sz="2100" dirty="0"/>
              <a:t> </a:t>
            </a:r>
            <a:r>
              <a:rPr lang="ru-RU" sz="2100" dirty="0" err="1"/>
              <a:t>all</a:t>
            </a:r>
            <a:r>
              <a:rPr lang="ru-RU" sz="2100" dirty="0"/>
              <a:t> </a:t>
            </a:r>
            <a:r>
              <a:rPr lang="ru-RU" sz="2100" dirty="0" err="1"/>
              <a:t>categories</a:t>
            </a:r>
            <a:r>
              <a:rPr lang="ru-RU" sz="2100" dirty="0"/>
              <a:t> </a:t>
            </a:r>
            <a:r>
              <a:rPr lang="ru-RU" sz="2100" dirty="0" err="1"/>
              <a:t>visible</a:t>
            </a:r>
            <a:r>
              <a:rPr lang="ru-RU" sz="2100" dirty="0"/>
              <a:t> </a:t>
            </a:r>
            <a:r>
              <a:rPr lang="ru-RU" sz="2100" dirty="0" err="1"/>
              <a:t>even</a:t>
            </a:r>
            <a:r>
              <a:rPr lang="ru-RU" sz="2100" dirty="0"/>
              <a:t> </a:t>
            </a:r>
            <a:r>
              <a:rPr lang="ru-RU" sz="2100" dirty="0" err="1"/>
              <a:t>if</a:t>
            </a:r>
            <a:r>
              <a:rPr lang="ru-RU" sz="2100" dirty="0"/>
              <a:t> </a:t>
            </a:r>
            <a:r>
              <a:rPr lang="ru-RU" sz="2100" dirty="0" err="1"/>
              <a:t>data</a:t>
            </a:r>
            <a:r>
              <a:rPr lang="ru-RU" sz="2100" dirty="0"/>
              <a:t> </a:t>
            </a:r>
            <a:r>
              <a:rPr lang="ru-RU" sz="2100" dirty="0" err="1"/>
              <a:t>for</a:t>
            </a:r>
            <a:r>
              <a:rPr lang="ru-RU" sz="2100" dirty="0"/>
              <a:t> </a:t>
            </a:r>
            <a:r>
              <a:rPr lang="ru-RU" sz="2100" dirty="0" err="1"/>
              <a:t>some</a:t>
            </a:r>
            <a:r>
              <a:rPr lang="ru-RU" sz="2100" dirty="0"/>
              <a:t> </a:t>
            </a:r>
            <a:r>
              <a:rPr lang="ru-RU" sz="2100" dirty="0" err="1"/>
              <a:t>categories</a:t>
            </a:r>
            <a:r>
              <a:rPr lang="ru-RU" sz="2100" dirty="0"/>
              <a:t> </a:t>
            </a:r>
            <a:r>
              <a:rPr lang="ru-RU" sz="2100" dirty="0" err="1"/>
              <a:t>have</a:t>
            </a:r>
            <a:r>
              <a:rPr lang="ru-RU" sz="2100" dirty="0"/>
              <a:t> </a:t>
            </a:r>
            <a:r>
              <a:rPr lang="ru-RU" sz="2100" dirty="0" err="1"/>
              <a:t>been</a:t>
            </a:r>
            <a:r>
              <a:rPr lang="ru-RU" sz="2100" dirty="0"/>
              <a:t> </a:t>
            </a:r>
            <a:r>
              <a:rPr lang="ru-RU" sz="2100" dirty="0" err="1"/>
              <a:t>filtered</a:t>
            </a:r>
            <a:r>
              <a:rPr lang="ru-RU" sz="2100" dirty="0"/>
              <a:t> </a:t>
            </a:r>
            <a:r>
              <a:rPr lang="ru-RU" sz="2100" dirty="0" err="1"/>
              <a:t>out</a:t>
            </a:r>
            <a:r>
              <a:rPr lang="ru-RU" sz="2100" dirty="0"/>
              <a:t>.</a:t>
            </a:r>
          </a:p>
          <a:p>
            <a:pPr mar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b="1" dirty="0"/>
              <a:t>    </a:t>
            </a:r>
            <a:endParaRPr lang="ru-RU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4A97D4D-E55F-465A-A5EE-24E3AADE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1847850"/>
            <a:ext cx="3691310" cy="48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0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B0FDC-75B2-424F-912E-967B1958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Advanced</a:t>
            </a:r>
            <a:r>
              <a:rPr lang="ru-RU" dirty="0"/>
              <a:t> </a:t>
            </a:r>
            <a:r>
              <a:rPr lang="ru-RU" dirty="0" err="1"/>
              <a:t>settings</a:t>
            </a:r>
            <a:r>
              <a:rPr lang="ru-RU" dirty="0"/>
              <a:t> 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056C5-332F-4DDA-876F-2CDC9E27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88" y="2011363"/>
            <a:ext cx="8362924" cy="43195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-RU" b="1" dirty="0" err="1"/>
              <a:t>Evaluate</a:t>
            </a:r>
            <a:r>
              <a:rPr lang="ru-RU" b="1" dirty="0"/>
              <a:t> </a:t>
            </a:r>
            <a:r>
              <a:rPr lang="ru-RU" b="1" dirty="0" err="1"/>
              <a:t>axis</a:t>
            </a:r>
            <a:r>
              <a:rPr lang="ru-RU" b="1" dirty="0"/>
              <a:t> </a:t>
            </a:r>
            <a:r>
              <a:rPr lang="ru-RU" b="1" dirty="0" err="1"/>
              <a:t>expression</a:t>
            </a:r>
            <a:r>
              <a:rPr lang="ru-RU" b="1" dirty="0"/>
              <a:t> </a:t>
            </a:r>
            <a:r>
              <a:rPr lang="ru-RU" b="1" dirty="0" err="1"/>
              <a:t>on</a:t>
            </a:r>
            <a:r>
              <a:rPr lang="ru-RU" b="1" dirty="0"/>
              <a:t>...</a:t>
            </a:r>
            <a:endParaRPr lang="ru-RU" dirty="0"/>
          </a:p>
          <a:p>
            <a:pPr marL="0">
              <a:buNone/>
            </a:pPr>
            <a:r>
              <a:rPr lang="ru-RU" b="1" dirty="0" err="1"/>
              <a:t>All</a:t>
            </a:r>
            <a:r>
              <a:rPr lang="ru-RU" b="1" dirty="0"/>
              <a:t> </a:t>
            </a:r>
            <a:r>
              <a:rPr lang="ru-RU" b="1" dirty="0" err="1"/>
              <a:t>data</a:t>
            </a:r>
          </a:p>
          <a:p>
            <a:pPr marL="0">
              <a:buNone/>
            </a:pP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binning</a:t>
            </a:r>
            <a:r>
              <a:rPr lang="ru-RU" dirty="0"/>
              <a:t> </a:t>
            </a:r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above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distribution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available</a:t>
            </a:r>
            <a:r>
              <a:rPr lang="ru-RU" dirty="0"/>
              <a:t> </a:t>
            </a:r>
            <a:r>
              <a:rPr lang="ru-RU" dirty="0" err="1"/>
              <a:t>bins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calculated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entire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volume</a:t>
            </a:r>
            <a:r>
              <a:rPr lang="ru-RU" dirty="0"/>
              <a:t>. </a:t>
            </a:r>
            <a:r>
              <a:rPr lang="ru-RU" dirty="0" err="1"/>
              <a:t>Filtering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change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available</a:t>
            </a:r>
            <a:r>
              <a:rPr lang="ru-RU" dirty="0"/>
              <a:t> </a:t>
            </a:r>
            <a:r>
              <a:rPr lang="ru-RU" dirty="0" err="1"/>
              <a:t>bins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axis</a:t>
            </a:r>
            <a:r>
              <a:rPr lang="ru-RU" dirty="0"/>
              <a:t>, </a:t>
            </a:r>
            <a:r>
              <a:rPr lang="ru-RU" dirty="0" err="1"/>
              <a:t>only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 </a:t>
            </a:r>
            <a:r>
              <a:rPr lang="ru-RU" dirty="0" err="1"/>
              <a:t>therein</a:t>
            </a:r>
            <a:r>
              <a:rPr lang="ru-RU" dirty="0"/>
              <a:t>:</a:t>
            </a:r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ru-RU" b="1" dirty="0"/>
              <a:t>    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4A97D4D-E55F-465A-A5EE-24E3AADE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1847850"/>
            <a:ext cx="3691310" cy="4870410"/>
          </a:xfrm>
          <a:prstGeom prst="rect">
            <a:avLst/>
          </a:prstGeom>
        </p:spPr>
      </p:pic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E572930-F615-475E-8F0B-1CB6E46E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4019550"/>
            <a:ext cx="4934965" cy="268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9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Окаймление</vt:lpstr>
      <vt:lpstr>Binning in Tibco Spotfire</vt:lpstr>
      <vt:lpstr>General information</vt:lpstr>
      <vt:lpstr>Example of binning categorical data</vt:lpstr>
      <vt:lpstr>How to add binning</vt:lpstr>
      <vt:lpstr>Bin methods</vt:lpstr>
      <vt:lpstr>Bin methods</vt:lpstr>
      <vt:lpstr>Advanced settings</vt:lpstr>
      <vt:lpstr>Advanced settings (categories)</vt:lpstr>
      <vt:lpstr>Advanced settings </vt:lpstr>
      <vt:lpstr>Advanced settings </vt:lpstr>
      <vt:lpstr>Advanced settings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Binning in Tibco Spotfire</dc:title>
  <dc:creator/>
  <cp:lastModifiedBy/>
  <cp:revision>8</cp:revision>
  <dcterms:created xsi:type="dcterms:W3CDTF">2012-07-30T23:42:41Z</dcterms:created>
  <dcterms:modified xsi:type="dcterms:W3CDTF">2018-02-11T11:53:15Z</dcterms:modified>
</cp:coreProperties>
</file>