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7-410D-A4CE-2E442BA281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C7-410D-A4CE-2E442BA281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C7-410D-A4CE-2E442BA28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489992"/>
        <c:axId val="451486712"/>
      </c:barChart>
      <c:catAx>
        <c:axId val="45148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6712"/>
        <c:crosses val="autoZero"/>
        <c:auto val="1"/>
        <c:lblAlgn val="ctr"/>
        <c:lblOffset val="100"/>
        <c:noMultiLvlLbl val="0"/>
      </c:catAx>
      <c:valAx>
        <c:axId val="451486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89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8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7B38-E812-435F-AF8D-60DE74B14C55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8929-4639-4C30-8062-1EEC2849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3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91386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217117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31161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74782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81558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7788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0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1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1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093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808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</vt:lpstr>
      <vt:lpstr>1</vt:lpstr>
      <vt:lpstr>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Soul</dc:creator>
  <cp:lastModifiedBy>Soul</cp:lastModifiedBy>
  <cp:revision>1</cp:revision>
  <dcterms:created xsi:type="dcterms:W3CDTF">2018-02-11T10:21:47Z</dcterms:created>
  <dcterms:modified xsi:type="dcterms:W3CDTF">2018-02-11T10:22:11Z</dcterms:modified>
</cp:coreProperties>
</file>