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Staatliches"/>
      <p:regular r:id="rId26"/>
    </p:embeddedFont>
    <p:embeddedFont>
      <p:font typeface="Oxygen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350B82-775A-44F6-BD4E-05F26AFA0BBD}">
  <a:tblStyle styleId="{8D350B82-775A-44F6-BD4E-05F26AFA0B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Staatliches-regular.fntdata"/><Relationship Id="rId25" Type="http://schemas.openxmlformats.org/officeDocument/2006/relationships/slide" Target="slides/slide18.xml"/><Relationship Id="rId28" Type="http://schemas.openxmlformats.org/officeDocument/2006/relationships/font" Target="fonts/Oxygen-bold.fntdata"/><Relationship Id="rId27" Type="http://schemas.openxmlformats.org/officeDocument/2006/relationships/font" Target="fonts/Oxygen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yulin1120/important-predictors-97-precision-recall#Decision-Trees-Using-Oversampled-Data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f57354f05_0_23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f57354f05_0_23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2c048d8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2c048d8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2ca266e1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d2ca266e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cf57354f05_0_23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cf57354f05_0_23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d41ea100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d41ea100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d55be8442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d55be8442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d55be8442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d55be8442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d55be8442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d55be8442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cf57354f05_0_23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cf57354f05_0_23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cf57354f05_0_23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cf57354f05_0_23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f57354f05_0_23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f57354f05_0_23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f57354f05_0_23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f57354f05_0_23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47e5df6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47e5df6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47e5df60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d47e5df60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C6274"/>
              </a:buClr>
              <a:buSzPts val="1500"/>
              <a:buFont typeface="Oxygen"/>
              <a:buChar char="○"/>
            </a:pPr>
            <a:r>
              <a:rPr i="1" lang="fr" sz="1200">
                <a:solidFill>
                  <a:srgbClr val="1C6274"/>
                </a:solidFill>
              </a:rPr>
              <a:t>6 variables socio-démographiques</a:t>
            </a:r>
            <a:endParaRPr i="1" sz="1200">
              <a:solidFill>
                <a:srgbClr val="1C62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Le genre du client,</a:t>
            </a:r>
            <a:r>
              <a:rPr b="1" lang="fr">
                <a:solidFill>
                  <a:srgbClr val="434343"/>
                </a:solidFill>
              </a:rPr>
              <a:t> </a:t>
            </a:r>
            <a:r>
              <a:rPr lang="fr" sz="1000"/>
              <a:t>Niveau d'éducation ,Statut marita, categorie de revenulMarié, Divorcé, Célibataire, Age,Nombre de personnes à charge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C6274"/>
              </a:buClr>
              <a:buSzPts val="1500"/>
              <a:buFont typeface="Oxygen"/>
              <a:buChar char="○"/>
            </a:pPr>
            <a:r>
              <a:rPr i="1" lang="fr" sz="1200">
                <a:solidFill>
                  <a:srgbClr val="1C6274"/>
                </a:solidFill>
              </a:rPr>
              <a:t>13 variables services bancaires$</a:t>
            </a:r>
            <a:endParaRPr i="1" sz="1200">
              <a:solidFill>
                <a:srgbClr val="1C6274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1C6274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1C6274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6274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1C6274"/>
                </a:solidFill>
              </a:rPr>
              <a:t>Relation avec la banque</a:t>
            </a:r>
            <a:endParaRPr sz="1200">
              <a:solidFill>
                <a:srgbClr val="1C62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34F5C"/>
                </a:solidFill>
              </a:rPr>
              <a:t>Mois de détention (durée de la relation)</a:t>
            </a:r>
            <a:endParaRPr i="1">
              <a:solidFill>
                <a:srgbClr val="1C6274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6274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1C6274"/>
                </a:solidFill>
              </a:rPr>
              <a:t>Produit</a:t>
            </a:r>
            <a:endParaRPr sz="1200">
              <a:solidFill>
                <a:srgbClr val="1C62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Type de carte (Blue, Silver, Gold, Platinum)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34F5C"/>
                </a:solidFill>
              </a:rPr>
              <a:t>Limite de crédit sur la carte de crédit</a:t>
            </a:r>
            <a:endParaRPr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6274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1C6274"/>
                </a:solidFill>
              </a:rPr>
              <a:t>Les transactions</a:t>
            </a:r>
            <a:endParaRPr sz="1200">
              <a:solidFill>
                <a:srgbClr val="1C62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34F5C"/>
                </a:solidFill>
              </a:rPr>
              <a:t>Changement du montant des transactions (Trimestre 4 par rapport au T1)</a:t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34F5C"/>
                </a:solidFill>
              </a:rPr>
              <a:t>Montant total des transactions (12 derniers mois)</a:t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34F5C"/>
                </a:solidFill>
              </a:rPr>
              <a:t>Nombre total de transactions (12 derniers mois)</a:t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34F5C"/>
                </a:solidFill>
              </a:rPr>
              <a:t>Variation du nombre de transactions (Trimestre 4 par rapport au Trimestre 1)</a:t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34F5C"/>
                </a:solidFill>
              </a:rPr>
              <a:t>Ratio moyen d'utilisation de la carte</a:t>
            </a:r>
            <a:endParaRPr i="1">
              <a:solidFill>
                <a:srgbClr val="1C6274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6274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1C6274"/>
                </a:solidFill>
              </a:rPr>
              <a:t>Activités du compte</a:t>
            </a:r>
            <a:endParaRPr sz="1200">
              <a:solidFill>
                <a:srgbClr val="1C62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34F5C"/>
                </a:solidFill>
              </a:rPr>
              <a:t>Nbre de mois d'inactivité au cours des 12 derniers mois</a:t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34F5C"/>
                </a:solidFill>
              </a:rPr>
              <a:t>Nombre de contacts au cours des 12 derniers mois</a:t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34F5C"/>
                </a:solidFill>
              </a:rPr>
              <a:t>Solde total renouvelable de la carte de crédit</a:t>
            </a:r>
            <a:endParaRPr>
              <a:solidFill>
                <a:srgbClr val="134F5C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6274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1C6274"/>
                </a:solidFill>
              </a:rPr>
              <a:t>Gestion financière</a:t>
            </a:r>
            <a:endParaRPr sz="1200">
              <a:solidFill>
                <a:srgbClr val="1C62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34F5C"/>
                </a:solidFill>
              </a:rPr>
              <a:t>Le Revolving balance est le montant impayé</a:t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34F5C"/>
                </a:solidFill>
              </a:rPr>
              <a:t>Open to Buy" signifie le montant restant</a:t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134F5C"/>
                </a:solidFill>
              </a:rPr>
              <a:t>Ligne de crédit ouverte </a:t>
            </a:r>
            <a:endParaRPr>
              <a:solidFill>
                <a:srgbClr val="134F5C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1C62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134F5C"/>
                </a:solidFill>
              </a:rPr>
              <a:t>Nombre total de produits détenus par le client?</a:t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47e5df60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d47e5df60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47e5df60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47e5df60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</a:rPr>
              <a:t> Les 9 variables quanti pour lesquels les populations sont significativement différent 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fr" sz="1000">
                <a:solidFill>
                  <a:schemeClr val="dk1"/>
                </a:solidFill>
              </a:rPr>
              <a:t> Avg_Utilization_Ratio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fr" sz="1000">
                <a:solidFill>
                  <a:schemeClr val="dk1"/>
                </a:solidFill>
              </a:rPr>
              <a:t> Total_Ct_Chng_Q4_Q1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fr" sz="1000">
                <a:solidFill>
                  <a:schemeClr val="dk1"/>
                </a:solidFill>
              </a:rPr>
              <a:t> </a:t>
            </a:r>
            <a:r>
              <a:rPr b="1" lang="fr" sz="1000">
                <a:solidFill>
                  <a:schemeClr val="dk1"/>
                </a:solidFill>
              </a:rPr>
              <a:t>Total_Trans_Ct   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fr" sz="1000">
                <a:solidFill>
                  <a:schemeClr val="dk1"/>
                </a:solidFill>
              </a:rPr>
              <a:t> Total_Trans_Amt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fr" sz="1000">
                <a:solidFill>
                  <a:schemeClr val="dk1"/>
                </a:solidFill>
              </a:rPr>
              <a:t> Total_Amt_Chng_Q4_Q1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fr" sz="1000">
                <a:solidFill>
                  <a:schemeClr val="dk1"/>
                </a:solidFill>
              </a:rPr>
              <a:t> Total_Revolving_Bal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fr" sz="1000">
                <a:solidFill>
                  <a:schemeClr val="dk1"/>
                </a:solidFill>
              </a:rPr>
              <a:t> Months_Inactive_12_mon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fr" sz="1000">
                <a:solidFill>
                  <a:schemeClr val="dk1"/>
                </a:solidFill>
              </a:rPr>
              <a:t> Contacts_Count_12_mon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fr" sz="1000">
                <a:solidFill>
                  <a:schemeClr val="dk1"/>
                </a:solidFill>
              </a:rPr>
              <a:t> Total_Relationship_Count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</a:rPr>
              <a:t> ==&gt; Ce sont probablement les variables les plus explicatives sur le départ ou non des clients.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sur notebook </a:t>
            </a:r>
            <a:r>
              <a:rPr lang="fr" sz="9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kagle</a:t>
            </a:r>
            <a:r>
              <a:rPr lang="fr" sz="900">
                <a:solidFill>
                  <a:schemeClr val="dk1"/>
                </a:solidFill>
              </a:rPr>
              <a:t> on trouve Total_Trans_Ct is the most important predictor, followed by Total_Revolving_Bal and Total_Trans_Amt.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41ea1008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41ea1008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cf57354f05_0_40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cf57354f05_0_40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5177900" y="2088950"/>
            <a:ext cx="3432000" cy="16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5177900" y="3719525"/>
            <a:ext cx="34320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xygen"/>
              <a:buNone/>
              <a:defRPr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hasCustomPrompt="1" idx="2" type="title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1005900" y="3571100"/>
            <a:ext cx="27585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xygen"/>
              <a:buNone/>
              <a:defRPr sz="14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 rot="7199847">
            <a:off x="6023396" y="745440"/>
            <a:ext cx="5870004" cy="4364167"/>
          </a:xfrm>
          <a:custGeom>
            <a:rect b="b" l="l" r="r" t="t"/>
            <a:pathLst>
              <a:path extrusionOk="0" h="190311" w="255977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1031175" y="1163850"/>
            <a:ext cx="7053600" cy="31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1503600" y="317550"/>
            <a:ext cx="61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 rot="-5400000">
            <a:off x="-2287526" y="2287694"/>
            <a:ext cx="5151907" cy="576855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802523" y="1366500"/>
            <a:ext cx="35391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4802377" y="1366500"/>
            <a:ext cx="35391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1503600" y="317550"/>
            <a:ext cx="61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/>
          <p:nvPr/>
        </p:nvSpPr>
        <p:spPr>
          <a:xfrm rot="10800000">
            <a:off x="6" y="3810622"/>
            <a:ext cx="4115099" cy="1332884"/>
          </a:xfrm>
          <a:custGeom>
            <a:rect b="b" l="l" r="r" t="t"/>
            <a:pathLst>
              <a:path extrusionOk="0" h="15675" w="48393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/>
          <p:nvPr/>
        </p:nvSpPr>
        <p:spPr>
          <a:xfrm rot="-5400000">
            <a:off x="-2201688" y="2201857"/>
            <a:ext cx="5151907" cy="748530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6824329" y="6"/>
            <a:ext cx="2319625" cy="2292057"/>
          </a:xfrm>
          <a:custGeom>
            <a:rect b="b" l="l" r="r" t="t"/>
            <a:pathLst>
              <a:path extrusionOk="0" h="61441" w="6218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/>
          <p:nvPr/>
        </p:nvSpPr>
        <p:spPr>
          <a:xfrm>
            <a:off x="0" y="25"/>
            <a:ext cx="10330359" cy="5252720"/>
          </a:xfrm>
          <a:custGeom>
            <a:rect b="b" l="l" r="r" t="t"/>
            <a:pathLst>
              <a:path extrusionOk="0" h="56032" w="91634">
                <a:moveTo>
                  <a:pt x="72944" y="1"/>
                </a:moveTo>
                <a:cubicBezTo>
                  <a:pt x="72918" y="2498"/>
                  <a:pt x="72485" y="4974"/>
                  <a:pt x="71661" y="7331"/>
                </a:cubicBezTo>
                <a:cubicBezTo>
                  <a:pt x="70744" y="10254"/>
                  <a:pt x="69211" y="12755"/>
                  <a:pt x="67255" y="14859"/>
                </a:cubicBezTo>
                <a:cubicBezTo>
                  <a:pt x="66600" y="15562"/>
                  <a:pt x="65903" y="16221"/>
                  <a:pt x="65164" y="16833"/>
                </a:cubicBezTo>
                <a:cubicBezTo>
                  <a:pt x="60546" y="20999"/>
                  <a:pt x="54750" y="22539"/>
                  <a:pt x="48672" y="24221"/>
                </a:cubicBezTo>
                <a:cubicBezTo>
                  <a:pt x="45986" y="24922"/>
                  <a:pt x="43442" y="27164"/>
                  <a:pt x="43174" y="30106"/>
                </a:cubicBezTo>
                <a:cubicBezTo>
                  <a:pt x="43004" y="31040"/>
                  <a:pt x="42902" y="31994"/>
                  <a:pt x="42828" y="32954"/>
                </a:cubicBezTo>
                <a:cubicBezTo>
                  <a:pt x="42756" y="33914"/>
                  <a:pt x="42712" y="34881"/>
                  <a:pt x="42657" y="35839"/>
                </a:cubicBezTo>
                <a:cubicBezTo>
                  <a:pt x="42434" y="39678"/>
                  <a:pt x="42021" y="43406"/>
                  <a:pt x="38897" y="46185"/>
                </a:cubicBezTo>
                <a:cubicBezTo>
                  <a:pt x="38232" y="46841"/>
                  <a:pt x="37496" y="47420"/>
                  <a:pt x="36702" y="47915"/>
                </a:cubicBezTo>
                <a:cubicBezTo>
                  <a:pt x="35887" y="48423"/>
                  <a:pt x="35018" y="48842"/>
                  <a:pt x="34113" y="49163"/>
                </a:cubicBezTo>
                <a:cubicBezTo>
                  <a:pt x="30754" y="50381"/>
                  <a:pt x="27301" y="50893"/>
                  <a:pt x="23833" y="50893"/>
                </a:cubicBezTo>
                <a:cubicBezTo>
                  <a:pt x="21316" y="50893"/>
                  <a:pt x="18792" y="50623"/>
                  <a:pt x="16290" y="50158"/>
                </a:cubicBezTo>
                <a:cubicBezTo>
                  <a:pt x="15346" y="49988"/>
                  <a:pt x="14408" y="49789"/>
                  <a:pt x="13474" y="49563"/>
                </a:cubicBezTo>
                <a:cubicBezTo>
                  <a:pt x="10677" y="48886"/>
                  <a:pt x="7922" y="47974"/>
                  <a:pt x="5240" y="46924"/>
                </a:cubicBezTo>
                <a:cubicBezTo>
                  <a:pt x="4339" y="46704"/>
                  <a:pt x="3440" y="46529"/>
                  <a:pt x="2545" y="46420"/>
                </a:cubicBezTo>
                <a:cubicBezTo>
                  <a:pt x="1915" y="46344"/>
                  <a:pt x="1286" y="46302"/>
                  <a:pt x="661" y="46302"/>
                </a:cubicBezTo>
                <a:cubicBezTo>
                  <a:pt x="441" y="46302"/>
                  <a:pt x="221" y="46308"/>
                  <a:pt x="2" y="46318"/>
                </a:cubicBezTo>
                <a:lnTo>
                  <a:pt x="0" y="56031"/>
                </a:lnTo>
                <a:lnTo>
                  <a:pt x="91634" y="56031"/>
                </a:lnTo>
                <a:lnTo>
                  <a:pt x="916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1207500" y="2279175"/>
            <a:ext cx="3357600" cy="23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7" name="Google Shape;77;p19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683375" y="450150"/>
            <a:ext cx="21237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None/>
              <a:defRPr sz="33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0" name="Google Shape;80;p20"/>
          <p:cNvSpPr/>
          <p:nvPr/>
        </p:nvSpPr>
        <p:spPr>
          <a:xfrm flipH="1" rot="10800000">
            <a:off x="3707549" y="3382607"/>
            <a:ext cx="5436470" cy="1760890"/>
          </a:xfrm>
          <a:custGeom>
            <a:rect b="b" l="l" r="r" t="t"/>
            <a:pathLst>
              <a:path extrusionOk="0" h="15675" w="48393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idx="1" type="subTitle"/>
          </p:nvPr>
        </p:nvSpPr>
        <p:spPr>
          <a:xfrm>
            <a:off x="4771825" y="1388250"/>
            <a:ext cx="29118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771825" y="1828650"/>
            <a:ext cx="3227700" cy="27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/>
          <p:nvPr/>
        </p:nvSpPr>
        <p:spPr>
          <a:xfrm rot="5400000">
            <a:off x="6279624" y="2283319"/>
            <a:ext cx="5151907" cy="576855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22"/>
          <p:cNvSpPr/>
          <p:nvPr/>
        </p:nvSpPr>
        <p:spPr>
          <a:xfrm flipH="1" rot="10800000">
            <a:off x="5028956" y="3809172"/>
            <a:ext cx="4115099" cy="1332884"/>
          </a:xfrm>
          <a:custGeom>
            <a:rect b="b" l="l" r="r" t="t"/>
            <a:pathLst>
              <a:path extrusionOk="0" h="15675" w="48393">
                <a:moveTo>
                  <a:pt x="1" y="1"/>
                </a:moveTo>
                <a:cubicBezTo>
                  <a:pt x="1534" y="2117"/>
                  <a:pt x="5123" y="5936"/>
                  <a:pt x="11061" y="5936"/>
                </a:cubicBezTo>
                <a:cubicBezTo>
                  <a:pt x="11995" y="5936"/>
                  <a:pt x="12986" y="5841"/>
                  <a:pt x="14037" y="5631"/>
                </a:cubicBezTo>
                <a:cubicBezTo>
                  <a:pt x="19915" y="4456"/>
                  <a:pt x="24362" y="3414"/>
                  <a:pt x="27594" y="3414"/>
                </a:cubicBezTo>
                <a:cubicBezTo>
                  <a:pt x="30022" y="3414"/>
                  <a:pt x="31764" y="4002"/>
                  <a:pt x="32912" y="5563"/>
                </a:cubicBezTo>
                <a:cubicBezTo>
                  <a:pt x="35581" y="9191"/>
                  <a:pt x="37501" y="12376"/>
                  <a:pt x="42208" y="12376"/>
                </a:cubicBezTo>
                <a:cubicBezTo>
                  <a:pt x="42221" y="12376"/>
                  <a:pt x="42234" y="12376"/>
                  <a:pt x="42247" y="12376"/>
                </a:cubicBezTo>
                <a:cubicBezTo>
                  <a:pt x="42264" y="12376"/>
                  <a:pt x="42281" y="12375"/>
                  <a:pt x="42297" y="12375"/>
                </a:cubicBezTo>
                <a:cubicBezTo>
                  <a:pt x="45650" y="12375"/>
                  <a:pt x="47235" y="13706"/>
                  <a:pt x="48392" y="15674"/>
                </a:cubicBezTo>
                <a:lnTo>
                  <a:pt x="483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29" y="-295722"/>
            <a:ext cx="9143928" cy="5591433"/>
          </a:xfrm>
          <a:custGeom>
            <a:rect b="b" l="l" r="r" t="t"/>
            <a:pathLst>
              <a:path extrusionOk="0" h="56032" w="91634">
                <a:moveTo>
                  <a:pt x="72944" y="1"/>
                </a:moveTo>
                <a:cubicBezTo>
                  <a:pt x="72918" y="2498"/>
                  <a:pt x="72485" y="4974"/>
                  <a:pt x="71661" y="7331"/>
                </a:cubicBezTo>
                <a:cubicBezTo>
                  <a:pt x="70744" y="10254"/>
                  <a:pt x="69211" y="12755"/>
                  <a:pt x="67255" y="14859"/>
                </a:cubicBezTo>
                <a:cubicBezTo>
                  <a:pt x="66600" y="15562"/>
                  <a:pt x="65903" y="16221"/>
                  <a:pt x="65164" y="16833"/>
                </a:cubicBezTo>
                <a:cubicBezTo>
                  <a:pt x="60546" y="20999"/>
                  <a:pt x="54750" y="22539"/>
                  <a:pt x="48672" y="24221"/>
                </a:cubicBezTo>
                <a:cubicBezTo>
                  <a:pt x="45986" y="24922"/>
                  <a:pt x="43442" y="27164"/>
                  <a:pt x="43174" y="30106"/>
                </a:cubicBezTo>
                <a:cubicBezTo>
                  <a:pt x="43004" y="31040"/>
                  <a:pt x="42902" y="31994"/>
                  <a:pt x="42828" y="32954"/>
                </a:cubicBezTo>
                <a:cubicBezTo>
                  <a:pt x="42756" y="33914"/>
                  <a:pt x="42712" y="34881"/>
                  <a:pt x="42657" y="35839"/>
                </a:cubicBezTo>
                <a:cubicBezTo>
                  <a:pt x="42434" y="39678"/>
                  <a:pt x="42021" y="43406"/>
                  <a:pt x="38897" y="46185"/>
                </a:cubicBezTo>
                <a:cubicBezTo>
                  <a:pt x="38232" y="46841"/>
                  <a:pt x="37496" y="47420"/>
                  <a:pt x="36702" y="47915"/>
                </a:cubicBezTo>
                <a:cubicBezTo>
                  <a:pt x="35887" y="48423"/>
                  <a:pt x="35018" y="48842"/>
                  <a:pt x="34113" y="49163"/>
                </a:cubicBezTo>
                <a:cubicBezTo>
                  <a:pt x="30754" y="50381"/>
                  <a:pt x="27301" y="50893"/>
                  <a:pt x="23833" y="50893"/>
                </a:cubicBezTo>
                <a:cubicBezTo>
                  <a:pt x="21316" y="50893"/>
                  <a:pt x="18792" y="50623"/>
                  <a:pt x="16290" y="50158"/>
                </a:cubicBezTo>
                <a:cubicBezTo>
                  <a:pt x="15346" y="49988"/>
                  <a:pt x="14408" y="49789"/>
                  <a:pt x="13474" y="49563"/>
                </a:cubicBezTo>
                <a:cubicBezTo>
                  <a:pt x="10677" y="48886"/>
                  <a:pt x="7922" y="47974"/>
                  <a:pt x="5240" y="46924"/>
                </a:cubicBezTo>
                <a:cubicBezTo>
                  <a:pt x="4339" y="46704"/>
                  <a:pt x="3440" y="46529"/>
                  <a:pt x="2545" y="46420"/>
                </a:cubicBezTo>
                <a:cubicBezTo>
                  <a:pt x="1915" y="46344"/>
                  <a:pt x="1286" y="46302"/>
                  <a:pt x="661" y="46302"/>
                </a:cubicBezTo>
                <a:cubicBezTo>
                  <a:pt x="441" y="46302"/>
                  <a:pt x="221" y="46308"/>
                  <a:pt x="2" y="46318"/>
                </a:cubicBezTo>
                <a:lnTo>
                  <a:pt x="0" y="56031"/>
                </a:lnTo>
                <a:lnTo>
                  <a:pt x="91634" y="56031"/>
                </a:lnTo>
                <a:lnTo>
                  <a:pt x="916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1933200" y="1290425"/>
            <a:ext cx="5277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2197950" y="3076825"/>
            <a:ext cx="4748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title"/>
          </p:nvPr>
        </p:nvSpPr>
        <p:spPr>
          <a:xfrm>
            <a:off x="691525" y="1707933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" name="Google Shape;97;p25"/>
          <p:cNvSpPr txBox="1"/>
          <p:nvPr>
            <p:ph idx="1" type="subTitle"/>
          </p:nvPr>
        </p:nvSpPr>
        <p:spPr>
          <a:xfrm>
            <a:off x="691525" y="2128393"/>
            <a:ext cx="1796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5"/>
          <p:cNvSpPr txBox="1"/>
          <p:nvPr>
            <p:ph hasCustomPrompt="1" idx="3" type="title"/>
          </p:nvPr>
        </p:nvSpPr>
        <p:spPr>
          <a:xfrm>
            <a:off x="1134613" y="3409060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99" name="Google Shape;99;p25"/>
          <p:cNvSpPr txBox="1"/>
          <p:nvPr>
            <p:ph idx="4" type="title"/>
          </p:nvPr>
        </p:nvSpPr>
        <p:spPr>
          <a:xfrm>
            <a:off x="2679810" y="1707933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25"/>
          <p:cNvSpPr txBox="1"/>
          <p:nvPr>
            <p:ph idx="5" type="subTitle"/>
          </p:nvPr>
        </p:nvSpPr>
        <p:spPr>
          <a:xfrm>
            <a:off x="2679810" y="2128393"/>
            <a:ext cx="1796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25"/>
          <p:cNvSpPr txBox="1"/>
          <p:nvPr>
            <p:ph hasCustomPrompt="1" idx="6" type="title"/>
          </p:nvPr>
        </p:nvSpPr>
        <p:spPr>
          <a:xfrm>
            <a:off x="3122760" y="3409060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2" name="Google Shape;102;p25"/>
          <p:cNvSpPr txBox="1"/>
          <p:nvPr>
            <p:ph idx="7" type="title"/>
          </p:nvPr>
        </p:nvSpPr>
        <p:spPr>
          <a:xfrm>
            <a:off x="4668094" y="1707933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25"/>
          <p:cNvSpPr txBox="1"/>
          <p:nvPr>
            <p:ph idx="8" type="subTitle"/>
          </p:nvPr>
        </p:nvSpPr>
        <p:spPr>
          <a:xfrm>
            <a:off x="4668094" y="2128393"/>
            <a:ext cx="1796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5"/>
          <p:cNvSpPr txBox="1"/>
          <p:nvPr>
            <p:ph hasCustomPrompt="1" idx="9" type="title"/>
          </p:nvPr>
        </p:nvSpPr>
        <p:spPr>
          <a:xfrm>
            <a:off x="5111182" y="3409060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5" name="Google Shape;105;p25"/>
          <p:cNvSpPr txBox="1"/>
          <p:nvPr>
            <p:ph idx="13" type="title"/>
          </p:nvPr>
        </p:nvSpPr>
        <p:spPr>
          <a:xfrm>
            <a:off x="6656379" y="1701708"/>
            <a:ext cx="17961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25"/>
          <p:cNvSpPr txBox="1"/>
          <p:nvPr>
            <p:ph idx="14" type="subTitle"/>
          </p:nvPr>
        </p:nvSpPr>
        <p:spPr>
          <a:xfrm>
            <a:off x="6656379" y="2122168"/>
            <a:ext cx="17961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25"/>
          <p:cNvSpPr txBox="1"/>
          <p:nvPr>
            <p:ph hasCustomPrompt="1" idx="15" type="title"/>
          </p:nvPr>
        </p:nvSpPr>
        <p:spPr>
          <a:xfrm>
            <a:off x="7099467" y="3402835"/>
            <a:ext cx="9102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8" name="Google Shape;108;p25"/>
          <p:cNvSpPr/>
          <p:nvPr/>
        </p:nvSpPr>
        <p:spPr>
          <a:xfrm rot="10800000">
            <a:off x="89" y="4100866"/>
            <a:ext cx="9161582" cy="1042651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AND_BODY_1_1">
    <p:bg>
      <p:bgPr>
        <a:solidFill>
          <a:schemeClr val="accent5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691525" y="3155725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691525" y="3576194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2" type="title"/>
          </p:nvPr>
        </p:nvSpPr>
        <p:spPr>
          <a:xfrm>
            <a:off x="3530550" y="3155725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3" name="Google Shape;113;p26"/>
          <p:cNvSpPr txBox="1"/>
          <p:nvPr>
            <p:ph idx="3" type="subTitle"/>
          </p:nvPr>
        </p:nvSpPr>
        <p:spPr>
          <a:xfrm>
            <a:off x="3530550" y="3576194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idx="4" type="title"/>
          </p:nvPr>
        </p:nvSpPr>
        <p:spPr>
          <a:xfrm>
            <a:off x="6369575" y="3155725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5" type="subTitle"/>
          </p:nvPr>
        </p:nvSpPr>
        <p:spPr>
          <a:xfrm>
            <a:off x="6369575" y="3576194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6" name="Google Shape;116;p26"/>
          <p:cNvSpPr txBox="1"/>
          <p:nvPr>
            <p:ph idx="6"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bg>
      <p:bgPr>
        <a:solidFill>
          <a:schemeClr val="accent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ONLY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28"/>
          <p:cNvSpPr/>
          <p:nvPr/>
        </p:nvSpPr>
        <p:spPr>
          <a:xfrm flipH="1">
            <a:off x="4" y="6"/>
            <a:ext cx="2319625" cy="2292057"/>
          </a:xfrm>
          <a:custGeom>
            <a:rect b="b" l="l" r="r" t="t"/>
            <a:pathLst>
              <a:path extrusionOk="0" h="61441" w="6218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TITLE_ONLY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TITLE_AND_BODY_1_1_1">
    <p:bg>
      <p:bgPr>
        <a:solidFill>
          <a:srgbClr val="F3F3F3">
            <a:alpha val="16860"/>
          </a:srgbClr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1490930" y="3155725"/>
            <a:ext cx="24063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" name="Google Shape;126;p30"/>
          <p:cNvSpPr/>
          <p:nvPr/>
        </p:nvSpPr>
        <p:spPr>
          <a:xfrm flipH="1">
            <a:off x="-670856" y="1498750"/>
            <a:ext cx="12015405" cy="3644728"/>
          </a:xfrm>
          <a:custGeom>
            <a:rect b="b" l="l" r="r" t="t"/>
            <a:pathLst>
              <a:path extrusionOk="0" h="29946" w="69364">
                <a:moveTo>
                  <a:pt x="4950" y="0"/>
                </a:moveTo>
                <a:cubicBezTo>
                  <a:pt x="3797" y="0"/>
                  <a:pt x="0" y="190"/>
                  <a:pt x="0" y="1408"/>
                </a:cubicBezTo>
                <a:lnTo>
                  <a:pt x="0" y="29945"/>
                </a:lnTo>
                <a:lnTo>
                  <a:pt x="69364" y="29945"/>
                </a:lnTo>
                <a:lnTo>
                  <a:pt x="69277" y="16817"/>
                </a:lnTo>
                <a:cubicBezTo>
                  <a:pt x="64458" y="20774"/>
                  <a:pt x="58402" y="23432"/>
                  <a:pt x="52177" y="23432"/>
                </a:cubicBezTo>
                <a:cubicBezTo>
                  <a:pt x="52029" y="23432"/>
                  <a:pt x="51881" y="23430"/>
                  <a:pt x="51733" y="23427"/>
                </a:cubicBezTo>
                <a:cubicBezTo>
                  <a:pt x="45352" y="23297"/>
                  <a:pt x="38910" y="20066"/>
                  <a:pt x="35719" y="14540"/>
                </a:cubicBezTo>
                <a:cubicBezTo>
                  <a:pt x="34511" y="12448"/>
                  <a:pt x="33784" y="10109"/>
                  <a:pt x="32620" y="7993"/>
                </a:cubicBezTo>
                <a:cubicBezTo>
                  <a:pt x="31126" y="5275"/>
                  <a:pt x="28679" y="3208"/>
                  <a:pt x="25600" y="3208"/>
                </a:cubicBezTo>
                <a:cubicBezTo>
                  <a:pt x="25200" y="3208"/>
                  <a:pt x="24790" y="3243"/>
                  <a:pt x="24369" y="3316"/>
                </a:cubicBezTo>
                <a:cubicBezTo>
                  <a:pt x="21390" y="3832"/>
                  <a:pt x="18184" y="5513"/>
                  <a:pt x="15311" y="5513"/>
                </a:cubicBezTo>
                <a:cubicBezTo>
                  <a:pt x="13445" y="5513"/>
                  <a:pt x="11718" y="4804"/>
                  <a:pt x="10286" y="2604"/>
                </a:cubicBezTo>
                <a:cubicBezTo>
                  <a:pt x="9129" y="828"/>
                  <a:pt x="7201" y="59"/>
                  <a:pt x="5142" y="3"/>
                </a:cubicBezTo>
                <a:cubicBezTo>
                  <a:pt x="5091" y="1"/>
                  <a:pt x="5027" y="0"/>
                  <a:pt x="495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0"/>
          <p:cNvSpPr txBox="1"/>
          <p:nvPr>
            <p:ph idx="1" type="subTitle"/>
          </p:nvPr>
        </p:nvSpPr>
        <p:spPr>
          <a:xfrm>
            <a:off x="1490930" y="3576198"/>
            <a:ext cx="2406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8" name="Google Shape;128;p30"/>
          <p:cNvSpPr txBox="1"/>
          <p:nvPr>
            <p:ph idx="2" type="title"/>
          </p:nvPr>
        </p:nvSpPr>
        <p:spPr>
          <a:xfrm>
            <a:off x="5246770" y="3155725"/>
            <a:ext cx="24063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9" name="Google Shape;129;p30"/>
          <p:cNvSpPr txBox="1"/>
          <p:nvPr>
            <p:ph idx="3" type="subTitle"/>
          </p:nvPr>
        </p:nvSpPr>
        <p:spPr>
          <a:xfrm>
            <a:off x="5246770" y="3576198"/>
            <a:ext cx="2406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None/>
              <a:defRPr sz="21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30"/>
          <p:cNvSpPr txBox="1"/>
          <p:nvPr>
            <p:ph idx="4"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TITLE_ONLY_3">
    <p:bg>
      <p:bgPr>
        <a:solidFill>
          <a:schemeClr val="accent5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3" name="Google Shape;133;p31"/>
          <p:cNvSpPr/>
          <p:nvPr/>
        </p:nvSpPr>
        <p:spPr>
          <a:xfrm flipH="1">
            <a:off x="0" y="0"/>
            <a:ext cx="2319625" cy="2154582"/>
          </a:xfrm>
          <a:custGeom>
            <a:rect b="b" l="l" r="r" t="t"/>
            <a:pathLst>
              <a:path extrusionOk="0" h="61441" w="62180">
                <a:moveTo>
                  <a:pt x="1" y="0"/>
                </a:moveTo>
                <a:cubicBezTo>
                  <a:pt x="3843" y="8483"/>
                  <a:pt x="12381" y="17218"/>
                  <a:pt x="21823" y="20317"/>
                </a:cubicBezTo>
                <a:cubicBezTo>
                  <a:pt x="24946" y="21342"/>
                  <a:pt x="27882" y="21656"/>
                  <a:pt x="30616" y="21656"/>
                </a:cubicBezTo>
                <a:cubicBezTo>
                  <a:pt x="34940" y="21656"/>
                  <a:pt x="38759" y="20870"/>
                  <a:pt x="42013" y="20870"/>
                </a:cubicBezTo>
                <a:cubicBezTo>
                  <a:pt x="44689" y="20870"/>
                  <a:pt x="46984" y="21401"/>
                  <a:pt x="48864" y="23337"/>
                </a:cubicBezTo>
                <a:cubicBezTo>
                  <a:pt x="55041" y="29693"/>
                  <a:pt x="46293" y="40450"/>
                  <a:pt x="50923" y="50654"/>
                </a:cubicBezTo>
                <a:cubicBezTo>
                  <a:pt x="52882" y="54969"/>
                  <a:pt x="56991" y="58649"/>
                  <a:pt x="62180" y="61441"/>
                </a:cubicBezTo>
                <a:lnTo>
                  <a:pt x="6218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TITLE_AND_BODY_1_1_2">
    <p:bg>
      <p:bgPr>
        <a:solidFill>
          <a:srgbClr val="F3F3F3">
            <a:alpha val="16860"/>
          </a:srgbClr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title"/>
          </p:nvPr>
        </p:nvSpPr>
        <p:spPr>
          <a:xfrm>
            <a:off x="920125" y="364320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32"/>
          <p:cNvSpPr txBox="1"/>
          <p:nvPr>
            <p:ph idx="1" type="subTitle"/>
          </p:nvPr>
        </p:nvSpPr>
        <p:spPr>
          <a:xfrm>
            <a:off x="920125" y="393873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32"/>
          <p:cNvSpPr txBox="1"/>
          <p:nvPr>
            <p:ph idx="2" type="title"/>
          </p:nvPr>
        </p:nvSpPr>
        <p:spPr>
          <a:xfrm>
            <a:off x="3530550" y="364320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32"/>
          <p:cNvSpPr txBox="1"/>
          <p:nvPr>
            <p:ph idx="3" type="subTitle"/>
          </p:nvPr>
        </p:nvSpPr>
        <p:spPr>
          <a:xfrm>
            <a:off x="3530550" y="393873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32"/>
          <p:cNvSpPr txBox="1"/>
          <p:nvPr>
            <p:ph idx="4" type="title"/>
          </p:nvPr>
        </p:nvSpPr>
        <p:spPr>
          <a:xfrm>
            <a:off x="6140975" y="364320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32"/>
          <p:cNvSpPr txBox="1"/>
          <p:nvPr>
            <p:ph idx="5" type="subTitle"/>
          </p:nvPr>
        </p:nvSpPr>
        <p:spPr>
          <a:xfrm>
            <a:off x="6140975" y="393873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32"/>
          <p:cNvSpPr txBox="1"/>
          <p:nvPr>
            <p:ph idx="6"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7" type="title"/>
          </p:nvPr>
        </p:nvSpPr>
        <p:spPr>
          <a:xfrm>
            <a:off x="920125" y="180025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32"/>
          <p:cNvSpPr txBox="1"/>
          <p:nvPr>
            <p:ph idx="8" type="subTitle"/>
          </p:nvPr>
        </p:nvSpPr>
        <p:spPr>
          <a:xfrm>
            <a:off x="920125" y="209578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32"/>
          <p:cNvSpPr txBox="1"/>
          <p:nvPr>
            <p:ph idx="9" type="title"/>
          </p:nvPr>
        </p:nvSpPr>
        <p:spPr>
          <a:xfrm>
            <a:off x="3530550" y="180025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5" name="Google Shape;145;p32"/>
          <p:cNvSpPr txBox="1"/>
          <p:nvPr>
            <p:ph idx="13" type="subTitle"/>
          </p:nvPr>
        </p:nvSpPr>
        <p:spPr>
          <a:xfrm>
            <a:off x="3530550" y="209578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32"/>
          <p:cNvSpPr txBox="1"/>
          <p:nvPr>
            <p:ph idx="14" type="title"/>
          </p:nvPr>
        </p:nvSpPr>
        <p:spPr>
          <a:xfrm>
            <a:off x="6140975" y="1800250"/>
            <a:ext cx="20829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32"/>
          <p:cNvSpPr txBox="1"/>
          <p:nvPr>
            <p:ph idx="15" type="subTitle"/>
          </p:nvPr>
        </p:nvSpPr>
        <p:spPr>
          <a:xfrm>
            <a:off x="6140975" y="2095787"/>
            <a:ext cx="20829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32"/>
          <p:cNvSpPr/>
          <p:nvPr/>
        </p:nvSpPr>
        <p:spPr>
          <a:xfrm rot="-5400000">
            <a:off x="-2201688" y="2201857"/>
            <a:ext cx="5151907" cy="748530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AND_BODY_1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2" type="title"/>
          </p:nvPr>
        </p:nvSpPr>
        <p:spPr>
          <a:xfrm>
            <a:off x="691525" y="3149508"/>
            <a:ext cx="1796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33"/>
          <p:cNvSpPr txBox="1"/>
          <p:nvPr>
            <p:ph idx="1" type="subTitle"/>
          </p:nvPr>
        </p:nvSpPr>
        <p:spPr>
          <a:xfrm>
            <a:off x="691525" y="1754705"/>
            <a:ext cx="17961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3" name="Google Shape;153;p33"/>
          <p:cNvSpPr txBox="1"/>
          <p:nvPr>
            <p:ph idx="3" type="title"/>
          </p:nvPr>
        </p:nvSpPr>
        <p:spPr>
          <a:xfrm>
            <a:off x="2679810" y="3149508"/>
            <a:ext cx="1796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3"/>
          <p:cNvSpPr txBox="1"/>
          <p:nvPr>
            <p:ph idx="4" type="subTitle"/>
          </p:nvPr>
        </p:nvSpPr>
        <p:spPr>
          <a:xfrm>
            <a:off x="2679809" y="1754705"/>
            <a:ext cx="17961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33"/>
          <p:cNvSpPr txBox="1"/>
          <p:nvPr>
            <p:ph idx="5" type="title"/>
          </p:nvPr>
        </p:nvSpPr>
        <p:spPr>
          <a:xfrm>
            <a:off x="4668094" y="3149508"/>
            <a:ext cx="1796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33"/>
          <p:cNvSpPr txBox="1"/>
          <p:nvPr>
            <p:ph idx="6" type="subTitle"/>
          </p:nvPr>
        </p:nvSpPr>
        <p:spPr>
          <a:xfrm>
            <a:off x="4668092" y="1754705"/>
            <a:ext cx="17961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3"/>
          <p:cNvSpPr txBox="1"/>
          <p:nvPr>
            <p:ph idx="7" type="title"/>
          </p:nvPr>
        </p:nvSpPr>
        <p:spPr>
          <a:xfrm>
            <a:off x="6656379" y="3149508"/>
            <a:ext cx="1796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8" name="Google Shape;158;p33"/>
          <p:cNvSpPr txBox="1"/>
          <p:nvPr>
            <p:ph idx="8" type="subTitle"/>
          </p:nvPr>
        </p:nvSpPr>
        <p:spPr>
          <a:xfrm>
            <a:off x="6656376" y="1754705"/>
            <a:ext cx="17961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33"/>
          <p:cNvSpPr/>
          <p:nvPr/>
        </p:nvSpPr>
        <p:spPr>
          <a:xfrm rot="10800000">
            <a:off x="58" y="4100959"/>
            <a:ext cx="9160764" cy="1042558"/>
          </a:xfrm>
          <a:custGeom>
            <a:rect b="b" l="l" r="r" t="t"/>
            <a:pathLst>
              <a:path extrusionOk="0" h="9315" w="81851">
                <a:moveTo>
                  <a:pt x="1" y="0"/>
                </a:moveTo>
                <a:lnTo>
                  <a:pt x="1" y="7429"/>
                </a:lnTo>
                <a:cubicBezTo>
                  <a:pt x="1" y="7429"/>
                  <a:pt x="1120" y="7584"/>
                  <a:pt x="3115" y="7584"/>
                </a:cubicBezTo>
                <a:cubicBezTo>
                  <a:pt x="6333" y="7584"/>
                  <a:pt x="11827" y="7180"/>
                  <a:pt x="18577" y="5069"/>
                </a:cubicBezTo>
                <a:cubicBezTo>
                  <a:pt x="23856" y="3418"/>
                  <a:pt x="29277" y="2316"/>
                  <a:pt x="34763" y="2316"/>
                </a:cubicBezTo>
                <a:cubicBezTo>
                  <a:pt x="40641" y="2316"/>
                  <a:pt x="46593" y="3581"/>
                  <a:pt x="52525" y="6788"/>
                </a:cubicBezTo>
                <a:cubicBezTo>
                  <a:pt x="55989" y="8661"/>
                  <a:pt x="60036" y="9314"/>
                  <a:pt x="63998" y="9314"/>
                </a:cubicBezTo>
                <a:cubicBezTo>
                  <a:pt x="73152" y="9314"/>
                  <a:pt x="81850" y="5826"/>
                  <a:pt x="81850" y="5826"/>
                </a:cubicBezTo>
                <a:lnTo>
                  <a:pt x="818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/>
          <p:nvPr/>
        </p:nvSpPr>
        <p:spPr>
          <a:xfrm>
            <a:off x="590217" y="83746"/>
            <a:ext cx="8570537" cy="5143514"/>
          </a:xfrm>
          <a:custGeom>
            <a:rect b="b" l="l" r="r" t="t"/>
            <a:pathLst>
              <a:path extrusionOk="0" h="48322" w="80518">
                <a:moveTo>
                  <a:pt x="80517" y="0"/>
                </a:moveTo>
                <a:cubicBezTo>
                  <a:pt x="79941" y="413"/>
                  <a:pt x="79375" y="840"/>
                  <a:pt x="78813" y="1267"/>
                </a:cubicBezTo>
                <a:cubicBezTo>
                  <a:pt x="70060" y="7913"/>
                  <a:pt x="60702" y="15240"/>
                  <a:pt x="49717" y="15495"/>
                </a:cubicBezTo>
                <a:cubicBezTo>
                  <a:pt x="49520" y="15500"/>
                  <a:pt x="49324" y="15502"/>
                  <a:pt x="49128" y="15502"/>
                </a:cubicBezTo>
                <a:cubicBezTo>
                  <a:pt x="44580" y="15502"/>
                  <a:pt x="40092" y="14340"/>
                  <a:pt x="35541" y="14137"/>
                </a:cubicBezTo>
                <a:cubicBezTo>
                  <a:pt x="35173" y="14120"/>
                  <a:pt x="34802" y="14112"/>
                  <a:pt x="34429" y="14112"/>
                </a:cubicBezTo>
                <a:cubicBezTo>
                  <a:pt x="29998" y="14112"/>
                  <a:pt x="25340" y="15317"/>
                  <a:pt x="22633" y="18763"/>
                </a:cubicBezTo>
                <a:cubicBezTo>
                  <a:pt x="18522" y="23996"/>
                  <a:pt x="20554" y="31966"/>
                  <a:pt x="17319" y="37782"/>
                </a:cubicBezTo>
                <a:cubicBezTo>
                  <a:pt x="15764" y="40576"/>
                  <a:pt x="13121" y="42605"/>
                  <a:pt x="10352" y="44207"/>
                </a:cubicBezTo>
                <a:cubicBezTo>
                  <a:pt x="7126" y="46073"/>
                  <a:pt x="3625" y="47453"/>
                  <a:pt x="0" y="48321"/>
                </a:cubicBezTo>
                <a:lnTo>
                  <a:pt x="80517" y="48322"/>
                </a:lnTo>
                <a:lnTo>
                  <a:pt x="805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5321425" y="2431550"/>
            <a:ext cx="2562300" cy="17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ONE_COLUMN_TEXT_1_1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/>
          <p:nvPr/>
        </p:nvSpPr>
        <p:spPr>
          <a:xfrm flipH="1">
            <a:off x="-79933" y="-4"/>
            <a:ext cx="8570537" cy="5143514"/>
          </a:xfrm>
          <a:custGeom>
            <a:rect b="b" l="l" r="r" t="t"/>
            <a:pathLst>
              <a:path extrusionOk="0" h="48322" w="80518">
                <a:moveTo>
                  <a:pt x="80517" y="0"/>
                </a:moveTo>
                <a:cubicBezTo>
                  <a:pt x="79941" y="413"/>
                  <a:pt x="79375" y="840"/>
                  <a:pt x="78813" y="1267"/>
                </a:cubicBezTo>
                <a:cubicBezTo>
                  <a:pt x="70060" y="7913"/>
                  <a:pt x="60702" y="15240"/>
                  <a:pt x="49717" y="15495"/>
                </a:cubicBezTo>
                <a:cubicBezTo>
                  <a:pt x="49520" y="15500"/>
                  <a:pt x="49324" y="15502"/>
                  <a:pt x="49128" y="15502"/>
                </a:cubicBezTo>
                <a:cubicBezTo>
                  <a:pt x="44580" y="15502"/>
                  <a:pt x="40092" y="14340"/>
                  <a:pt x="35541" y="14137"/>
                </a:cubicBezTo>
                <a:cubicBezTo>
                  <a:pt x="35173" y="14120"/>
                  <a:pt x="34802" y="14112"/>
                  <a:pt x="34429" y="14112"/>
                </a:cubicBezTo>
                <a:cubicBezTo>
                  <a:pt x="29998" y="14112"/>
                  <a:pt x="25340" y="15317"/>
                  <a:pt x="22633" y="18763"/>
                </a:cubicBezTo>
                <a:cubicBezTo>
                  <a:pt x="18522" y="23996"/>
                  <a:pt x="20554" y="31966"/>
                  <a:pt x="17319" y="37782"/>
                </a:cubicBezTo>
                <a:cubicBezTo>
                  <a:pt x="15764" y="40576"/>
                  <a:pt x="13121" y="42605"/>
                  <a:pt x="10352" y="44207"/>
                </a:cubicBezTo>
                <a:cubicBezTo>
                  <a:pt x="7126" y="46073"/>
                  <a:pt x="3625" y="47453"/>
                  <a:pt x="0" y="48321"/>
                </a:cubicBezTo>
                <a:lnTo>
                  <a:pt x="80517" y="48322"/>
                </a:lnTo>
                <a:lnTo>
                  <a:pt x="8051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1105775" y="1902625"/>
            <a:ext cx="39129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accent4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○"/>
              <a:defRPr sz="1600">
                <a:solidFill>
                  <a:schemeClr val="accent4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600"/>
              <a:buChar char="■"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7" name="Google Shape;167;p35"/>
          <p:cNvSpPr txBox="1"/>
          <p:nvPr>
            <p:ph type="title"/>
          </p:nvPr>
        </p:nvSpPr>
        <p:spPr>
          <a:xfrm>
            <a:off x="1105775" y="989346"/>
            <a:ext cx="5240700" cy="9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8" name="Google Shape;168;p35"/>
          <p:cNvSpPr txBox="1"/>
          <p:nvPr/>
        </p:nvSpPr>
        <p:spPr>
          <a:xfrm>
            <a:off x="1105775" y="3530300"/>
            <a:ext cx="32997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b="1" lang="fr" sz="1100">
                <a:solidFill>
                  <a:schemeClr val="accent4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b="1" lang="fr" sz="1100">
                <a:solidFill>
                  <a:schemeClr val="accent4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, and infographics &amp; images by </a:t>
            </a:r>
            <a:r>
              <a:rPr b="1" lang="fr" sz="1100">
                <a:solidFill>
                  <a:schemeClr val="accent4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fr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. </a:t>
            </a:r>
            <a:endParaRPr sz="1100">
              <a:solidFill>
                <a:schemeClr val="accent4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>
            <a:alpha val="16960"/>
          </a:srgbClr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Staatliches"/>
              <a:buNone/>
              <a:defRPr sz="2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xygen"/>
              <a:buChar char="●"/>
              <a:defRPr sz="18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●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xygen"/>
              <a:buChar char="○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Oxygen"/>
              <a:buChar char="■"/>
              <a:defRPr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idx="1" type="subTitle"/>
          </p:nvPr>
        </p:nvSpPr>
        <p:spPr>
          <a:xfrm>
            <a:off x="4879900" y="3256375"/>
            <a:ext cx="39171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Christine Fouque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Louis Hiel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Rodrigue Bernard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accent1"/>
                </a:solidFill>
              </a:rPr>
              <a:t>Naodata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700">
                <a:solidFill>
                  <a:schemeClr val="accent2"/>
                </a:solidFill>
              </a:rPr>
              <a:t>USID17 STATISTIQUES 2</a:t>
            </a:r>
            <a:endParaRPr b="1" sz="700">
              <a:solidFill>
                <a:schemeClr val="accen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">
                <a:solidFill>
                  <a:schemeClr val="accent2"/>
                </a:solidFill>
              </a:rPr>
              <a:t>MASTER MEDAS</a:t>
            </a:r>
            <a:endParaRPr b="1" sz="2000"/>
          </a:p>
        </p:txBody>
      </p:sp>
      <p:grpSp>
        <p:nvGrpSpPr>
          <p:cNvPr id="174" name="Google Shape;174;p36"/>
          <p:cNvGrpSpPr/>
          <p:nvPr/>
        </p:nvGrpSpPr>
        <p:grpSpPr>
          <a:xfrm>
            <a:off x="6417504" y="1087892"/>
            <a:ext cx="2043248" cy="1642248"/>
            <a:chOff x="1731800" y="2152725"/>
            <a:chExt cx="3753900" cy="3017175"/>
          </a:xfrm>
        </p:grpSpPr>
        <p:sp>
          <p:nvSpPr>
            <p:cNvPr id="175" name="Google Shape;175;p36"/>
            <p:cNvSpPr/>
            <p:nvPr/>
          </p:nvSpPr>
          <p:spPr>
            <a:xfrm>
              <a:off x="2111650" y="4652025"/>
              <a:ext cx="8325" cy="102125"/>
            </a:xfrm>
            <a:custGeom>
              <a:rect b="b" l="l" r="r" t="t"/>
              <a:pathLst>
                <a:path extrusionOk="0" h="4085" w="333">
                  <a:moveTo>
                    <a:pt x="132" y="0"/>
                  </a:moveTo>
                  <a:cubicBezTo>
                    <a:pt x="18" y="683"/>
                    <a:pt x="0" y="1364"/>
                    <a:pt x="5" y="2045"/>
                  </a:cubicBezTo>
                  <a:cubicBezTo>
                    <a:pt x="22" y="2726"/>
                    <a:pt x="63" y="3406"/>
                    <a:pt x="199" y="4085"/>
                  </a:cubicBezTo>
                  <a:cubicBezTo>
                    <a:pt x="315" y="3401"/>
                    <a:pt x="333" y="2720"/>
                    <a:pt x="327" y="2039"/>
                  </a:cubicBezTo>
                  <a:cubicBezTo>
                    <a:pt x="309" y="1361"/>
                    <a:pt x="269" y="679"/>
                    <a:pt x="132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6"/>
            <p:cNvSpPr/>
            <p:nvPr/>
          </p:nvSpPr>
          <p:spPr>
            <a:xfrm>
              <a:off x="2067150" y="4666725"/>
              <a:ext cx="8325" cy="102125"/>
            </a:xfrm>
            <a:custGeom>
              <a:rect b="b" l="l" r="r" t="t"/>
              <a:pathLst>
                <a:path extrusionOk="0" h="4085" w="333">
                  <a:moveTo>
                    <a:pt x="131" y="1"/>
                  </a:moveTo>
                  <a:cubicBezTo>
                    <a:pt x="18" y="684"/>
                    <a:pt x="1" y="1364"/>
                    <a:pt x="5" y="2045"/>
                  </a:cubicBezTo>
                  <a:cubicBezTo>
                    <a:pt x="22" y="2725"/>
                    <a:pt x="62" y="3405"/>
                    <a:pt x="199" y="4084"/>
                  </a:cubicBezTo>
                  <a:cubicBezTo>
                    <a:pt x="314" y="3401"/>
                    <a:pt x="333" y="2721"/>
                    <a:pt x="327" y="2039"/>
                  </a:cubicBezTo>
                  <a:cubicBezTo>
                    <a:pt x="308" y="1359"/>
                    <a:pt x="267" y="678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6"/>
            <p:cNvSpPr/>
            <p:nvPr/>
          </p:nvSpPr>
          <p:spPr>
            <a:xfrm>
              <a:off x="2022700" y="4677575"/>
              <a:ext cx="8225" cy="108700"/>
            </a:xfrm>
            <a:custGeom>
              <a:rect b="b" l="l" r="r" t="t"/>
              <a:pathLst>
                <a:path extrusionOk="0" h="4348" w="329">
                  <a:moveTo>
                    <a:pt x="135" y="1"/>
                  </a:moveTo>
                  <a:cubicBezTo>
                    <a:pt x="21" y="727"/>
                    <a:pt x="0" y="1453"/>
                    <a:pt x="3" y="2176"/>
                  </a:cubicBezTo>
                  <a:cubicBezTo>
                    <a:pt x="18" y="2900"/>
                    <a:pt x="55" y="3625"/>
                    <a:pt x="192" y="4348"/>
                  </a:cubicBezTo>
                  <a:cubicBezTo>
                    <a:pt x="308" y="3622"/>
                    <a:pt x="328" y="2897"/>
                    <a:pt x="324" y="2172"/>
                  </a:cubicBezTo>
                  <a:cubicBezTo>
                    <a:pt x="309" y="1448"/>
                    <a:pt x="270" y="723"/>
                    <a:pt x="135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6"/>
            <p:cNvSpPr/>
            <p:nvPr/>
          </p:nvSpPr>
          <p:spPr>
            <a:xfrm>
              <a:off x="1981875" y="4690525"/>
              <a:ext cx="8275" cy="103600"/>
            </a:xfrm>
            <a:custGeom>
              <a:rect b="b" l="l" r="r" t="t"/>
              <a:pathLst>
                <a:path extrusionOk="0" h="4144" w="331">
                  <a:moveTo>
                    <a:pt x="134" y="0"/>
                  </a:moveTo>
                  <a:cubicBezTo>
                    <a:pt x="19" y="694"/>
                    <a:pt x="0" y="1384"/>
                    <a:pt x="4" y="2075"/>
                  </a:cubicBezTo>
                  <a:cubicBezTo>
                    <a:pt x="22" y="2765"/>
                    <a:pt x="61" y="3454"/>
                    <a:pt x="199" y="4143"/>
                  </a:cubicBezTo>
                  <a:cubicBezTo>
                    <a:pt x="313" y="3451"/>
                    <a:pt x="331" y="2759"/>
                    <a:pt x="326" y="2069"/>
                  </a:cubicBezTo>
                  <a:cubicBezTo>
                    <a:pt x="309" y="1378"/>
                    <a:pt x="268" y="689"/>
                    <a:pt x="134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6"/>
            <p:cNvSpPr/>
            <p:nvPr/>
          </p:nvSpPr>
          <p:spPr>
            <a:xfrm>
              <a:off x="1933625" y="4706625"/>
              <a:ext cx="8300" cy="103600"/>
            </a:xfrm>
            <a:custGeom>
              <a:rect b="b" l="l" r="r" t="t"/>
              <a:pathLst>
                <a:path extrusionOk="0" h="4144" w="332">
                  <a:moveTo>
                    <a:pt x="133" y="0"/>
                  </a:moveTo>
                  <a:cubicBezTo>
                    <a:pt x="20" y="692"/>
                    <a:pt x="1" y="1383"/>
                    <a:pt x="5" y="2073"/>
                  </a:cubicBezTo>
                  <a:cubicBezTo>
                    <a:pt x="23" y="2765"/>
                    <a:pt x="62" y="3454"/>
                    <a:pt x="198" y="4143"/>
                  </a:cubicBezTo>
                  <a:cubicBezTo>
                    <a:pt x="314" y="3450"/>
                    <a:pt x="332" y="2759"/>
                    <a:pt x="327" y="2069"/>
                  </a:cubicBezTo>
                  <a:cubicBezTo>
                    <a:pt x="310" y="1378"/>
                    <a:pt x="269" y="689"/>
                    <a:pt x="133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6"/>
            <p:cNvSpPr/>
            <p:nvPr/>
          </p:nvSpPr>
          <p:spPr>
            <a:xfrm>
              <a:off x="2192050" y="4523400"/>
              <a:ext cx="8325" cy="102125"/>
            </a:xfrm>
            <a:custGeom>
              <a:rect b="b" l="l" r="r" t="t"/>
              <a:pathLst>
                <a:path extrusionOk="0" h="4085" w="333">
                  <a:moveTo>
                    <a:pt x="132" y="0"/>
                  </a:moveTo>
                  <a:cubicBezTo>
                    <a:pt x="17" y="683"/>
                    <a:pt x="0" y="1364"/>
                    <a:pt x="4" y="2045"/>
                  </a:cubicBezTo>
                  <a:cubicBezTo>
                    <a:pt x="22" y="2724"/>
                    <a:pt x="62" y="3406"/>
                    <a:pt x="200" y="4085"/>
                  </a:cubicBezTo>
                  <a:cubicBezTo>
                    <a:pt x="315" y="3402"/>
                    <a:pt x="332" y="2720"/>
                    <a:pt x="326" y="2040"/>
                  </a:cubicBezTo>
                  <a:cubicBezTo>
                    <a:pt x="309" y="1359"/>
                    <a:pt x="268" y="679"/>
                    <a:pt x="132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6"/>
            <p:cNvSpPr/>
            <p:nvPr/>
          </p:nvSpPr>
          <p:spPr>
            <a:xfrm>
              <a:off x="2147550" y="4538125"/>
              <a:ext cx="8300" cy="102100"/>
            </a:xfrm>
            <a:custGeom>
              <a:rect b="b" l="l" r="r" t="t"/>
              <a:pathLst>
                <a:path extrusionOk="0" h="4084" w="332">
                  <a:moveTo>
                    <a:pt x="131" y="0"/>
                  </a:moveTo>
                  <a:cubicBezTo>
                    <a:pt x="18" y="682"/>
                    <a:pt x="0" y="1364"/>
                    <a:pt x="5" y="2044"/>
                  </a:cubicBezTo>
                  <a:cubicBezTo>
                    <a:pt x="22" y="2724"/>
                    <a:pt x="61" y="3404"/>
                    <a:pt x="199" y="4083"/>
                  </a:cubicBezTo>
                  <a:cubicBezTo>
                    <a:pt x="314" y="3400"/>
                    <a:pt x="331" y="2720"/>
                    <a:pt x="327" y="2039"/>
                  </a:cubicBezTo>
                  <a:cubicBezTo>
                    <a:pt x="308" y="1358"/>
                    <a:pt x="267" y="679"/>
                    <a:pt x="131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6"/>
            <p:cNvSpPr/>
            <p:nvPr/>
          </p:nvSpPr>
          <p:spPr>
            <a:xfrm>
              <a:off x="2103100" y="4548950"/>
              <a:ext cx="8200" cy="108700"/>
            </a:xfrm>
            <a:custGeom>
              <a:rect b="b" l="l" r="r" t="t"/>
              <a:pathLst>
                <a:path extrusionOk="0" h="4348" w="328">
                  <a:moveTo>
                    <a:pt x="135" y="1"/>
                  </a:moveTo>
                  <a:cubicBezTo>
                    <a:pt x="19" y="728"/>
                    <a:pt x="0" y="1451"/>
                    <a:pt x="3" y="2177"/>
                  </a:cubicBezTo>
                  <a:cubicBezTo>
                    <a:pt x="17" y="2900"/>
                    <a:pt x="55" y="3626"/>
                    <a:pt x="190" y="4348"/>
                  </a:cubicBezTo>
                  <a:cubicBezTo>
                    <a:pt x="308" y="3623"/>
                    <a:pt x="328" y="2897"/>
                    <a:pt x="323" y="2172"/>
                  </a:cubicBezTo>
                  <a:cubicBezTo>
                    <a:pt x="308" y="1448"/>
                    <a:pt x="270" y="723"/>
                    <a:pt x="135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6"/>
            <p:cNvSpPr/>
            <p:nvPr/>
          </p:nvSpPr>
          <p:spPr>
            <a:xfrm>
              <a:off x="2062250" y="4561900"/>
              <a:ext cx="8300" cy="103600"/>
            </a:xfrm>
            <a:custGeom>
              <a:rect b="b" l="l" r="r" t="t"/>
              <a:pathLst>
                <a:path extrusionOk="0" h="4144" w="332">
                  <a:moveTo>
                    <a:pt x="133" y="1"/>
                  </a:moveTo>
                  <a:cubicBezTo>
                    <a:pt x="20" y="693"/>
                    <a:pt x="1" y="1384"/>
                    <a:pt x="5" y="2075"/>
                  </a:cubicBezTo>
                  <a:cubicBezTo>
                    <a:pt x="23" y="2765"/>
                    <a:pt x="62" y="3454"/>
                    <a:pt x="198" y="4143"/>
                  </a:cubicBezTo>
                  <a:cubicBezTo>
                    <a:pt x="314" y="3451"/>
                    <a:pt x="332" y="2759"/>
                    <a:pt x="327" y="2069"/>
                  </a:cubicBezTo>
                  <a:cubicBezTo>
                    <a:pt x="310" y="1379"/>
                    <a:pt x="269" y="69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6"/>
            <p:cNvSpPr/>
            <p:nvPr/>
          </p:nvSpPr>
          <p:spPr>
            <a:xfrm>
              <a:off x="2014025" y="4578000"/>
              <a:ext cx="8300" cy="103600"/>
            </a:xfrm>
            <a:custGeom>
              <a:rect b="b" l="l" r="r" t="t"/>
              <a:pathLst>
                <a:path extrusionOk="0" h="4144" w="332">
                  <a:moveTo>
                    <a:pt x="133" y="1"/>
                  </a:moveTo>
                  <a:cubicBezTo>
                    <a:pt x="20" y="693"/>
                    <a:pt x="1" y="1383"/>
                    <a:pt x="5" y="2073"/>
                  </a:cubicBezTo>
                  <a:cubicBezTo>
                    <a:pt x="22" y="2765"/>
                    <a:pt x="62" y="3454"/>
                    <a:pt x="198" y="4143"/>
                  </a:cubicBezTo>
                  <a:cubicBezTo>
                    <a:pt x="314" y="3450"/>
                    <a:pt x="331" y="2759"/>
                    <a:pt x="327" y="2069"/>
                  </a:cubicBezTo>
                  <a:cubicBezTo>
                    <a:pt x="310" y="1379"/>
                    <a:pt x="269" y="69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6"/>
            <p:cNvSpPr/>
            <p:nvPr/>
          </p:nvSpPr>
          <p:spPr>
            <a:xfrm>
              <a:off x="2127750" y="4378700"/>
              <a:ext cx="8300" cy="102100"/>
            </a:xfrm>
            <a:custGeom>
              <a:rect b="b" l="l" r="r" t="t"/>
              <a:pathLst>
                <a:path extrusionOk="0" h="4084" w="332">
                  <a:moveTo>
                    <a:pt x="131" y="1"/>
                  </a:moveTo>
                  <a:cubicBezTo>
                    <a:pt x="18" y="683"/>
                    <a:pt x="0" y="1364"/>
                    <a:pt x="5" y="2045"/>
                  </a:cubicBezTo>
                  <a:cubicBezTo>
                    <a:pt x="21" y="2726"/>
                    <a:pt x="61" y="3405"/>
                    <a:pt x="199" y="4084"/>
                  </a:cubicBezTo>
                  <a:cubicBezTo>
                    <a:pt x="314" y="3402"/>
                    <a:pt x="331" y="2720"/>
                    <a:pt x="325" y="2040"/>
                  </a:cubicBezTo>
                  <a:cubicBezTo>
                    <a:pt x="308" y="1360"/>
                    <a:pt x="267" y="678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6"/>
            <p:cNvSpPr/>
            <p:nvPr/>
          </p:nvSpPr>
          <p:spPr>
            <a:xfrm>
              <a:off x="2083225" y="4393400"/>
              <a:ext cx="8275" cy="102125"/>
            </a:xfrm>
            <a:custGeom>
              <a:rect b="b" l="l" r="r" t="t"/>
              <a:pathLst>
                <a:path extrusionOk="0" h="4085" w="331">
                  <a:moveTo>
                    <a:pt x="131" y="0"/>
                  </a:moveTo>
                  <a:cubicBezTo>
                    <a:pt x="18" y="685"/>
                    <a:pt x="0" y="1365"/>
                    <a:pt x="5" y="2045"/>
                  </a:cubicBezTo>
                  <a:cubicBezTo>
                    <a:pt x="20" y="2726"/>
                    <a:pt x="61" y="3406"/>
                    <a:pt x="199" y="4085"/>
                  </a:cubicBezTo>
                  <a:cubicBezTo>
                    <a:pt x="313" y="3402"/>
                    <a:pt x="331" y="2720"/>
                    <a:pt x="325" y="2040"/>
                  </a:cubicBezTo>
                  <a:cubicBezTo>
                    <a:pt x="308" y="1359"/>
                    <a:pt x="267" y="679"/>
                    <a:pt x="131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6"/>
            <p:cNvSpPr/>
            <p:nvPr/>
          </p:nvSpPr>
          <p:spPr>
            <a:xfrm>
              <a:off x="2038750" y="4404275"/>
              <a:ext cx="8225" cy="108700"/>
            </a:xfrm>
            <a:custGeom>
              <a:rect b="b" l="l" r="r" t="t"/>
              <a:pathLst>
                <a:path extrusionOk="0" h="4348" w="329">
                  <a:moveTo>
                    <a:pt x="137" y="0"/>
                  </a:moveTo>
                  <a:cubicBezTo>
                    <a:pt x="21" y="726"/>
                    <a:pt x="1" y="1451"/>
                    <a:pt x="4" y="2176"/>
                  </a:cubicBezTo>
                  <a:cubicBezTo>
                    <a:pt x="18" y="2900"/>
                    <a:pt x="57" y="3624"/>
                    <a:pt x="192" y="4348"/>
                  </a:cubicBezTo>
                  <a:cubicBezTo>
                    <a:pt x="308" y="3622"/>
                    <a:pt x="329" y="2897"/>
                    <a:pt x="326" y="2172"/>
                  </a:cubicBezTo>
                  <a:cubicBezTo>
                    <a:pt x="310" y="1447"/>
                    <a:pt x="271" y="723"/>
                    <a:pt x="137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6"/>
            <p:cNvSpPr/>
            <p:nvPr/>
          </p:nvSpPr>
          <p:spPr>
            <a:xfrm>
              <a:off x="2143800" y="4234000"/>
              <a:ext cx="8350" cy="102125"/>
            </a:xfrm>
            <a:custGeom>
              <a:rect b="b" l="l" r="r" t="t"/>
              <a:pathLst>
                <a:path extrusionOk="0" h="4085" w="334">
                  <a:moveTo>
                    <a:pt x="133" y="0"/>
                  </a:moveTo>
                  <a:cubicBezTo>
                    <a:pt x="18" y="683"/>
                    <a:pt x="1" y="1365"/>
                    <a:pt x="5" y="2045"/>
                  </a:cubicBezTo>
                  <a:cubicBezTo>
                    <a:pt x="23" y="2725"/>
                    <a:pt x="63" y="3406"/>
                    <a:pt x="200" y="4085"/>
                  </a:cubicBezTo>
                  <a:cubicBezTo>
                    <a:pt x="316" y="3401"/>
                    <a:pt x="333" y="2721"/>
                    <a:pt x="327" y="2039"/>
                  </a:cubicBezTo>
                  <a:cubicBezTo>
                    <a:pt x="310" y="1359"/>
                    <a:pt x="269" y="679"/>
                    <a:pt x="133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6"/>
            <p:cNvSpPr/>
            <p:nvPr/>
          </p:nvSpPr>
          <p:spPr>
            <a:xfrm>
              <a:off x="2099275" y="4248700"/>
              <a:ext cx="8325" cy="102100"/>
            </a:xfrm>
            <a:custGeom>
              <a:rect b="b" l="l" r="r" t="t"/>
              <a:pathLst>
                <a:path extrusionOk="0" h="4084" w="333">
                  <a:moveTo>
                    <a:pt x="133" y="1"/>
                  </a:moveTo>
                  <a:cubicBezTo>
                    <a:pt x="20" y="683"/>
                    <a:pt x="1" y="1364"/>
                    <a:pt x="5" y="2045"/>
                  </a:cubicBezTo>
                  <a:cubicBezTo>
                    <a:pt x="22" y="2725"/>
                    <a:pt x="63" y="3405"/>
                    <a:pt x="201" y="4084"/>
                  </a:cubicBezTo>
                  <a:cubicBezTo>
                    <a:pt x="315" y="3402"/>
                    <a:pt x="333" y="2721"/>
                    <a:pt x="327" y="2040"/>
                  </a:cubicBezTo>
                  <a:cubicBezTo>
                    <a:pt x="310" y="1360"/>
                    <a:pt x="269" y="680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6"/>
            <p:cNvSpPr/>
            <p:nvPr/>
          </p:nvSpPr>
          <p:spPr>
            <a:xfrm>
              <a:off x="2054850" y="4259550"/>
              <a:ext cx="8200" cy="108700"/>
            </a:xfrm>
            <a:custGeom>
              <a:rect b="b" l="l" r="r" t="t"/>
              <a:pathLst>
                <a:path extrusionOk="0" h="4348" w="328">
                  <a:moveTo>
                    <a:pt x="136" y="1"/>
                  </a:moveTo>
                  <a:cubicBezTo>
                    <a:pt x="20" y="727"/>
                    <a:pt x="1" y="1453"/>
                    <a:pt x="2" y="2176"/>
                  </a:cubicBezTo>
                  <a:cubicBezTo>
                    <a:pt x="18" y="2902"/>
                    <a:pt x="56" y="3625"/>
                    <a:pt x="191" y="4348"/>
                  </a:cubicBezTo>
                  <a:cubicBezTo>
                    <a:pt x="308" y="3622"/>
                    <a:pt x="327" y="2897"/>
                    <a:pt x="324" y="2172"/>
                  </a:cubicBezTo>
                  <a:cubicBezTo>
                    <a:pt x="308" y="1448"/>
                    <a:pt x="271" y="723"/>
                    <a:pt x="136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6"/>
            <p:cNvSpPr/>
            <p:nvPr/>
          </p:nvSpPr>
          <p:spPr>
            <a:xfrm>
              <a:off x="2095575" y="4089300"/>
              <a:ext cx="8325" cy="102150"/>
            </a:xfrm>
            <a:custGeom>
              <a:rect b="b" l="l" r="r" t="t"/>
              <a:pathLst>
                <a:path extrusionOk="0" h="4086" w="333">
                  <a:moveTo>
                    <a:pt x="131" y="1"/>
                  </a:moveTo>
                  <a:cubicBezTo>
                    <a:pt x="18" y="682"/>
                    <a:pt x="1" y="1364"/>
                    <a:pt x="5" y="2046"/>
                  </a:cubicBezTo>
                  <a:cubicBezTo>
                    <a:pt x="23" y="2726"/>
                    <a:pt x="62" y="3406"/>
                    <a:pt x="199" y="4085"/>
                  </a:cubicBezTo>
                  <a:cubicBezTo>
                    <a:pt x="314" y="3402"/>
                    <a:pt x="333" y="2720"/>
                    <a:pt x="327" y="2040"/>
                  </a:cubicBezTo>
                  <a:cubicBezTo>
                    <a:pt x="308" y="1360"/>
                    <a:pt x="269" y="679"/>
                    <a:pt x="131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6"/>
            <p:cNvSpPr/>
            <p:nvPr/>
          </p:nvSpPr>
          <p:spPr>
            <a:xfrm>
              <a:off x="2051050" y="4104025"/>
              <a:ext cx="8325" cy="102100"/>
            </a:xfrm>
            <a:custGeom>
              <a:rect b="b" l="l" r="r" t="t"/>
              <a:pathLst>
                <a:path extrusionOk="0" h="4084" w="333">
                  <a:moveTo>
                    <a:pt x="133" y="1"/>
                  </a:moveTo>
                  <a:cubicBezTo>
                    <a:pt x="18" y="682"/>
                    <a:pt x="1" y="1364"/>
                    <a:pt x="5" y="2044"/>
                  </a:cubicBezTo>
                  <a:cubicBezTo>
                    <a:pt x="22" y="2724"/>
                    <a:pt x="63" y="3405"/>
                    <a:pt x="201" y="4084"/>
                  </a:cubicBezTo>
                  <a:cubicBezTo>
                    <a:pt x="315" y="3400"/>
                    <a:pt x="333" y="2720"/>
                    <a:pt x="327" y="2038"/>
                  </a:cubicBezTo>
                  <a:cubicBezTo>
                    <a:pt x="310" y="1358"/>
                    <a:pt x="269" y="678"/>
                    <a:pt x="133" y="1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6"/>
            <p:cNvSpPr/>
            <p:nvPr/>
          </p:nvSpPr>
          <p:spPr>
            <a:xfrm>
              <a:off x="2006600" y="4114875"/>
              <a:ext cx="8225" cy="108700"/>
            </a:xfrm>
            <a:custGeom>
              <a:rect b="b" l="l" r="r" t="t"/>
              <a:pathLst>
                <a:path extrusionOk="0" h="4348" w="329">
                  <a:moveTo>
                    <a:pt x="137" y="0"/>
                  </a:moveTo>
                  <a:cubicBezTo>
                    <a:pt x="21" y="725"/>
                    <a:pt x="0" y="1451"/>
                    <a:pt x="3" y="2176"/>
                  </a:cubicBezTo>
                  <a:cubicBezTo>
                    <a:pt x="19" y="2900"/>
                    <a:pt x="57" y="3625"/>
                    <a:pt x="192" y="4347"/>
                  </a:cubicBezTo>
                  <a:cubicBezTo>
                    <a:pt x="309" y="3622"/>
                    <a:pt x="328" y="2897"/>
                    <a:pt x="325" y="2172"/>
                  </a:cubicBezTo>
                  <a:cubicBezTo>
                    <a:pt x="309" y="1448"/>
                    <a:pt x="272" y="723"/>
                    <a:pt x="137" y="0"/>
                  </a:cubicBezTo>
                  <a:close/>
                </a:path>
              </a:pathLst>
            </a:custGeom>
            <a:solidFill>
              <a:srgbClr val="E88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6"/>
            <p:cNvSpPr/>
            <p:nvPr/>
          </p:nvSpPr>
          <p:spPr>
            <a:xfrm>
              <a:off x="5485025" y="2496200"/>
              <a:ext cx="675" cy="700"/>
            </a:xfrm>
            <a:custGeom>
              <a:rect b="b" l="l" r="r" t="t"/>
              <a:pathLst>
                <a:path extrusionOk="0" h="28" w="27">
                  <a:moveTo>
                    <a:pt x="26" y="1"/>
                  </a:moveTo>
                  <a:cubicBezTo>
                    <a:pt x="26" y="1"/>
                    <a:pt x="14" y="12"/>
                    <a:pt x="0" y="27"/>
                  </a:cubicBezTo>
                  <a:lnTo>
                    <a:pt x="3" y="24"/>
                  </a:lnTo>
                  <a:cubicBezTo>
                    <a:pt x="20" y="7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6"/>
            <p:cNvSpPr/>
            <p:nvPr/>
          </p:nvSpPr>
          <p:spPr>
            <a:xfrm>
              <a:off x="5485025" y="2521475"/>
              <a:ext cx="675" cy="700"/>
            </a:xfrm>
            <a:custGeom>
              <a:rect b="b" l="l" r="r" t="t"/>
              <a:pathLst>
                <a:path extrusionOk="0" h="28" w="27">
                  <a:moveTo>
                    <a:pt x="26" y="1"/>
                  </a:moveTo>
                  <a:cubicBezTo>
                    <a:pt x="26" y="1"/>
                    <a:pt x="14" y="12"/>
                    <a:pt x="0" y="27"/>
                  </a:cubicBezTo>
                  <a:lnTo>
                    <a:pt x="3" y="24"/>
                  </a:lnTo>
                  <a:cubicBezTo>
                    <a:pt x="20" y="7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6"/>
            <p:cNvSpPr/>
            <p:nvPr/>
          </p:nvSpPr>
          <p:spPr>
            <a:xfrm>
              <a:off x="1766250" y="3506925"/>
              <a:ext cx="630050" cy="1585125"/>
            </a:xfrm>
            <a:custGeom>
              <a:rect b="b" l="l" r="r" t="t"/>
              <a:pathLst>
                <a:path extrusionOk="0" h="63405" w="25202">
                  <a:moveTo>
                    <a:pt x="11657" y="1"/>
                  </a:moveTo>
                  <a:lnTo>
                    <a:pt x="11657" y="1"/>
                  </a:lnTo>
                  <a:cubicBezTo>
                    <a:pt x="5005" y="7728"/>
                    <a:pt x="13724" y="24405"/>
                    <a:pt x="12421" y="34928"/>
                  </a:cubicBezTo>
                  <a:cubicBezTo>
                    <a:pt x="12203" y="36688"/>
                    <a:pt x="2352" y="54385"/>
                    <a:pt x="356" y="57956"/>
                  </a:cubicBezTo>
                  <a:cubicBezTo>
                    <a:pt x="347" y="57962"/>
                    <a:pt x="339" y="57966"/>
                    <a:pt x="330" y="57972"/>
                  </a:cubicBezTo>
                  <a:cubicBezTo>
                    <a:pt x="331" y="57978"/>
                    <a:pt x="334" y="57985"/>
                    <a:pt x="337" y="57991"/>
                  </a:cubicBezTo>
                  <a:cubicBezTo>
                    <a:pt x="122" y="58374"/>
                    <a:pt x="1" y="58593"/>
                    <a:pt x="1" y="58593"/>
                  </a:cubicBezTo>
                  <a:lnTo>
                    <a:pt x="956" y="59439"/>
                  </a:lnTo>
                  <a:cubicBezTo>
                    <a:pt x="1925" y="61156"/>
                    <a:pt x="3657" y="62667"/>
                    <a:pt x="5536" y="63404"/>
                  </a:cubicBezTo>
                  <a:cubicBezTo>
                    <a:pt x="5536" y="63404"/>
                    <a:pt x="3897" y="61688"/>
                    <a:pt x="2562" y="59101"/>
                  </a:cubicBezTo>
                  <a:lnTo>
                    <a:pt x="2562" y="59101"/>
                  </a:lnTo>
                  <a:cubicBezTo>
                    <a:pt x="2562" y="59101"/>
                    <a:pt x="2562" y="59101"/>
                    <a:pt x="2562" y="59101"/>
                  </a:cubicBezTo>
                  <a:cubicBezTo>
                    <a:pt x="2565" y="59101"/>
                    <a:pt x="17203" y="41080"/>
                    <a:pt x="18612" y="36623"/>
                  </a:cubicBezTo>
                  <a:cubicBezTo>
                    <a:pt x="24405" y="18289"/>
                    <a:pt x="25201" y="3555"/>
                    <a:pt x="25201" y="3555"/>
                  </a:cubicBezTo>
                  <a:lnTo>
                    <a:pt x="25201" y="3555"/>
                  </a:lnTo>
                  <a:cubicBezTo>
                    <a:pt x="25044" y="3582"/>
                    <a:pt x="24861" y="3595"/>
                    <a:pt x="24655" y="3595"/>
                  </a:cubicBezTo>
                  <a:cubicBezTo>
                    <a:pt x="21234" y="3595"/>
                    <a:pt x="11657" y="1"/>
                    <a:pt x="11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6"/>
            <p:cNvSpPr/>
            <p:nvPr/>
          </p:nvSpPr>
          <p:spPr>
            <a:xfrm>
              <a:off x="2177675" y="3541325"/>
              <a:ext cx="364925" cy="1590050"/>
            </a:xfrm>
            <a:custGeom>
              <a:rect b="b" l="l" r="r" t="t"/>
              <a:pathLst>
                <a:path extrusionOk="0" h="63602" w="14597">
                  <a:moveTo>
                    <a:pt x="1" y="0"/>
                  </a:moveTo>
                  <a:cubicBezTo>
                    <a:pt x="4383" y="38632"/>
                    <a:pt x="7091" y="62383"/>
                    <a:pt x="7091" y="62383"/>
                  </a:cubicBezTo>
                  <a:lnTo>
                    <a:pt x="7115" y="62376"/>
                  </a:lnTo>
                  <a:lnTo>
                    <a:pt x="7115" y="62376"/>
                  </a:lnTo>
                  <a:cubicBezTo>
                    <a:pt x="7111" y="62389"/>
                    <a:pt x="7107" y="62399"/>
                    <a:pt x="7102" y="62413"/>
                  </a:cubicBezTo>
                  <a:cubicBezTo>
                    <a:pt x="8293" y="63205"/>
                    <a:pt x="9889" y="63601"/>
                    <a:pt x="11500" y="63601"/>
                  </a:cubicBezTo>
                  <a:cubicBezTo>
                    <a:pt x="12563" y="63601"/>
                    <a:pt x="13632" y="63429"/>
                    <a:pt x="14597" y="63084"/>
                  </a:cubicBezTo>
                  <a:cubicBezTo>
                    <a:pt x="14597" y="63083"/>
                    <a:pt x="12234" y="62868"/>
                    <a:pt x="9527" y="61795"/>
                  </a:cubicBezTo>
                  <a:cubicBezTo>
                    <a:pt x="10573" y="4495"/>
                    <a:pt x="9242" y="2247"/>
                    <a:pt x="9242" y="2247"/>
                  </a:cubicBezTo>
                  <a:lnTo>
                    <a:pt x="9242" y="2247"/>
                  </a:lnTo>
                  <a:cubicBezTo>
                    <a:pt x="9253" y="2484"/>
                    <a:pt x="9012" y="2583"/>
                    <a:pt x="8602" y="2583"/>
                  </a:cubicBezTo>
                  <a:cubicBezTo>
                    <a:pt x="6510" y="258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2494525" y="3720525"/>
              <a:ext cx="195100" cy="235550"/>
            </a:xfrm>
            <a:custGeom>
              <a:rect b="b" l="l" r="r" t="t"/>
              <a:pathLst>
                <a:path extrusionOk="0" h="9422" w="7804">
                  <a:moveTo>
                    <a:pt x="3272" y="0"/>
                  </a:moveTo>
                  <a:lnTo>
                    <a:pt x="343" y="1220"/>
                  </a:lnTo>
                  <a:lnTo>
                    <a:pt x="994" y="2436"/>
                  </a:lnTo>
                  <a:cubicBezTo>
                    <a:pt x="994" y="2436"/>
                    <a:pt x="1" y="7515"/>
                    <a:pt x="897" y="8159"/>
                  </a:cubicBezTo>
                  <a:cubicBezTo>
                    <a:pt x="907" y="8166"/>
                    <a:pt x="917" y="8169"/>
                    <a:pt x="926" y="8169"/>
                  </a:cubicBezTo>
                  <a:cubicBezTo>
                    <a:pt x="1178" y="8169"/>
                    <a:pt x="1481" y="6001"/>
                    <a:pt x="1566" y="5844"/>
                  </a:cubicBezTo>
                  <a:cubicBezTo>
                    <a:pt x="1570" y="5836"/>
                    <a:pt x="1576" y="5833"/>
                    <a:pt x="1582" y="5833"/>
                  </a:cubicBezTo>
                  <a:cubicBezTo>
                    <a:pt x="1772" y="5833"/>
                    <a:pt x="2873" y="9242"/>
                    <a:pt x="3219" y="9242"/>
                  </a:cubicBezTo>
                  <a:cubicBezTo>
                    <a:pt x="3222" y="9242"/>
                    <a:pt x="3224" y="9242"/>
                    <a:pt x="3227" y="9241"/>
                  </a:cubicBezTo>
                  <a:cubicBezTo>
                    <a:pt x="3760" y="9165"/>
                    <a:pt x="2500" y="6149"/>
                    <a:pt x="2744" y="6149"/>
                  </a:cubicBezTo>
                  <a:cubicBezTo>
                    <a:pt x="2745" y="6149"/>
                    <a:pt x="2747" y="6149"/>
                    <a:pt x="2748" y="6149"/>
                  </a:cubicBezTo>
                  <a:cubicBezTo>
                    <a:pt x="3034" y="6189"/>
                    <a:pt x="4785" y="9421"/>
                    <a:pt x="5255" y="9421"/>
                  </a:cubicBezTo>
                  <a:cubicBezTo>
                    <a:pt x="5265" y="9421"/>
                    <a:pt x="5275" y="9420"/>
                    <a:pt x="5284" y="9417"/>
                  </a:cubicBezTo>
                  <a:cubicBezTo>
                    <a:pt x="5614" y="9305"/>
                    <a:pt x="3573" y="6034"/>
                    <a:pt x="3962" y="5721"/>
                  </a:cubicBezTo>
                  <a:cubicBezTo>
                    <a:pt x="3978" y="5708"/>
                    <a:pt x="3996" y="5702"/>
                    <a:pt x="4015" y="5702"/>
                  </a:cubicBezTo>
                  <a:cubicBezTo>
                    <a:pt x="4419" y="5702"/>
                    <a:pt x="5560" y="8323"/>
                    <a:pt x="6046" y="8323"/>
                  </a:cubicBezTo>
                  <a:cubicBezTo>
                    <a:pt x="6088" y="8323"/>
                    <a:pt x="6125" y="8303"/>
                    <a:pt x="6157" y="8261"/>
                  </a:cubicBezTo>
                  <a:cubicBezTo>
                    <a:pt x="6415" y="7908"/>
                    <a:pt x="4409" y="4244"/>
                    <a:pt x="4676" y="3766"/>
                  </a:cubicBezTo>
                  <a:lnTo>
                    <a:pt x="4676" y="3766"/>
                  </a:lnTo>
                  <a:cubicBezTo>
                    <a:pt x="4676" y="3766"/>
                    <a:pt x="6280" y="4296"/>
                    <a:pt x="7019" y="4296"/>
                  </a:cubicBezTo>
                  <a:cubicBezTo>
                    <a:pt x="7803" y="4296"/>
                    <a:pt x="7615" y="3699"/>
                    <a:pt x="3507" y="1238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rgbClr val="FFE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2282225" y="2960725"/>
              <a:ext cx="297475" cy="802575"/>
            </a:xfrm>
            <a:custGeom>
              <a:rect b="b" l="l" r="r" t="t"/>
              <a:pathLst>
                <a:path extrusionOk="0" h="32103" w="11899">
                  <a:moveTo>
                    <a:pt x="4938" y="1"/>
                  </a:moveTo>
                  <a:lnTo>
                    <a:pt x="0" y="1019"/>
                  </a:lnTo>
                  <a:lnTo>
                    <a:pt x="3194" y="18142"/>
                  </a:lnTo>
                  <a:lnTo>
                    <a:pt x="9046" y="32102"/>
                  </a:lnTo>
                  <a:lnTo>
                    <a:pt x="11899" y="30910"/>
                  </a:lnTo>
                  <a:lnTo>
                    <a:pt x="7952" y="16189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C261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2046400" y="2771050"/>
              <a:ext cx="446850" cy="847175"/>
            </a:xfrm>
            <a:custGeom>
              <a:rect b="b" l="l" r="r" t="t"/>
              <a:pathLst>
                <a:path extrusionOk="0" h="33887" w="17874">
                  <a:moveTo>
                    <a:pt x="6104" y="1"/>
                  </a:moveTo>
                  <a:cubicBezTo>
                    <a:pt x="4681" y="1"/>
                    <a:pt x="3567" y="1519"/>
                    <a:pt x="2983" y="6402"/>
                  </a:cubicBezTo>
                  <a:cubicBezTo>
                    <a:pt x="2591" y="9665"/>
                    <a:pt x="4658" y="18555"/>
                    <a:pt x="452" y="29436"/>
                  </a:cubicBezTo>
                  <a:cubicBezTo>
                    <a:pt x="1" y="30606"/>
                    <a:pt x="8302" y="33887"/>
                    <a:pt x="11783" y="33887"/>
                  </a:cubicBezTo>
                  <a:cubicBezTo>
                    <a:pt x="12743" y="33887"/>
                    <a:pt x="13337" y="33637"/>
                    <a:pt x="13279" y="33024"/>
                  </a:cubicBezTo>
                  <a:lnTo>
                    <a:pt x="14046" y="23660"/>
                  </a:lnTo>
                  <a:cubicBezTo>
                    <a:pt x="13854" y="21093"/>
                    <a:pt x="17874" y="14402"/>
                    <a:pt x="17576" y="11940"/>
                  </a:cubicBezTo>
                  <a:cubicBezTo>
                    <a:pt x="17153" y="8420"/>
                    <a:pt x="13837" y="4716"/>
                    <a:pt x="13837" y="4716"/>
                  </a:cubicBezTo>
                  <a:lnTo>
                    <a:pt x="10237" y="2134"/>
                  </a:lnTo>
                  <a:cubicBezTo>
                    <a:pt x="8727" y="1081"/>
                    <a:pt x="7305" y="1"/>
                    <a:pt x="6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6"/>
            <p:cNvSpPr/>
            <p:nvPr/>
          </p:nvSpPr>
          <p:spPr>
            <a:xfrm>
              <a:off x="2120975" y="2455300"/>
              <a:ext cx="310100" cy="441925"/>
            </a:xfrm>
            <a:custGeom>
              <a:rect b="b" l="l" r="r" t="t"/>
              <a:pathLst>
                <a:path extrusionOk="0" h="17677" w="12404">
                  <a:moveTo>
                    <a:pt x="0" y="1"/>
                  </a:moveTo>
                  <a:cubicBezTo>
                    <a:pt x="0" y="1"/>
                    <a:pt x="2170" y="6458"/>
                    <a:pt x="1391" y="13756"/>
                  </a:cubicBezTo>
                  <a:cubicBezTo>
                    <a:pt x="1380" y="13862"/>
                    <a:pt x="7189" y="16494"/>
                    <a:pt x="8169" y="16935"/>
                  </a:cubicBezTo>
                  <a:cubicBezTo>
                    <a:pt x="8615" y="17137"/>
                    <a:pt x="9850" y="17677"/>
                    <a:pt x="10480" y="17677"/>
                  </a:cubicBezTo>
                  <a:cubicBezTo>
                    <a:pt x="10737" y="17677"/>
                    <a:pt x="10894" y="17586"/>
                    <a:pt x="10854" y="17346"/>
                  </a:cubicBezTo>
                  <a:cubicBezTo>
                    <a:pt x="10723" y="16561"/>
                    <a:pt x="4024" y="10512"/>
                    <a:pt x="9698" y="7392"/>
                  </a:cubicBezTo>
                  <a:cubicBezTo>
                    <a:pt x="10352" y="7033"/>
                    <a:pt x="10423" y="6087"/>
                    <a:pt x="10847" y="5472"/>
                  </a:cubicBezTo>
                  <a:cubicBezTo>
                    <a:pt x="11086" y="5127"/>
                    <a:pt x="11337" y="4789"/>
                    <a:pt x="11592" y="4455"/>
                  </a:cubicBezTo>
                  <a:cubicBezTo>
                    <a:pt x="11674" y="4349"/>
                    <a:pt x="12306" y="3421"/>
                    <a:pt x="12400" y="3421"/>
                  </a:cubicBezTo>
                  <a:cubicBezTo>
                    <a:pt x="12401" y="3421"/>
                    <a:pt x="12402" y="3421"/>
                    <a:pt x="12403" y="34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6"/>
            <p:cNvSpPr/>
            <p:nvPr/>
          </p:nvSpPr>
          <p:spPr>
            <a:xfrm>
              <a:off x="2088075" y="2214875"/>
              <a:ext cx="431675" cy="517825"/>
            </a:xfrm>
            <a:custGeom>
              <a:rect b="b" l="l" r="r" t="t"/>
              <a:pathLst>
                <a:path extrusionOk="0" h="20713" w="17267">
                  <a:moveTo>
                    <a:pt x="9011" y="0"/>
                  </a:moveTo>
                  <a:cubicBezTo>
                    <a:pt x="8686" y="0"/>
                    <a:pt x="8357" y="19"/>
                    <a:pt x="8023" y="56"/>
                  </a:cubicBezTo>
                  <a:cubicBezTo>
                    <a:pt x="3357" y="584"/>
                    <a:pt x="1" y="4796"/>
                    <a:pt x="530" y="9464"/>
                  </a:cubicBezTo>
                  <a:cubicBezTo>
                    <a:pt x="1003" y="13636"/>
                    <a:pt x="5071" y="20713"/>
                    <a:pt x="10619" y="20713"/>
                  </a:cubicBezTo>
                  <a:cubicBezTo>
                    <a:pt x="11278" y="20713"/>
                    <a:pt x="11958" y="20613"/>
                    <a:pt x="12656" y="20396"/>
                  </a:cubicBezTo>
                  <a:cubicBezTo>
                    <a:pt x="14466" y="19835"/>
                    <a:pt x="17267" y="12642"/>
                    <a:pt x="16925" y="7464"/>
                  </a:cubicBezTo>
                  <a:cubicBezTo>
                    <a:pt x="16638" y="3112"/>
                    <a:pt x="13231" y="0"/>
                    <a:pt x="9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6"/>
            <p:cNvSpPr/>
            <p:nvPr/>
          </p:nvSpPr>
          <p:spPr>
            <a:xfrm>
              <a:off x="1893650" y="3399700"/>
              <a:ext cx="584850" cy="1116100"/>
            </a:xfrm>
            <a:custGeom>
              <a:rect b="b" l="l" r="r" t="t"/>
              <a:pathLst>
                <a:path extrusionOk="0" h="44644" w="23394">
                  <a:moveTo>
                    <a:pt x="7941" y="1"/>
                  </a:moveTo>
                  <a:cubicBezTo>
                    <a:pt x="7941" y="1"/>
                    <a:pt x="0" y="9603"/>
                    <a:pt x="4559" y="20384"/>
                  </a:cubicBezTo>
                  <a:cubicBezTo>
                    <a:pt x="4559" y="20384"/>
                    <a:pt x="6545" y="29859"/>
                    <a:pt x="5368" y="42110"/>
                  </a:cubicBezTo>
                  <a:lnTo>
                    <a:pt x="21496" y="44644"/>
                  </a:lnTo>
                  <a:cubicBezTo>
                    <a:pt x="21496" y="44644"/>
                    <a:pt x="23393" y="8769"/>
                    <a:pt x="19766" y="1504"/>
                  </a:cubicBezTo>
                  <a:lnTo>
                    <a:pt x="7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6"/>
            <p:cNvSpPr/>
            <p:nvPr/>
          </p:nvSpPr>
          <p:spPr>
            <a:xfrm>
              <a:off x="1803975" y="3042650"/>
              <a:ext cx="763150" cy="763150"/>
            </a:xfrm>
            <a:custGeom>
              <a:rect b="b" l="l" r="r" t="t"/>
              <a:pathLst>
                <a:path extrusionOk="0" h="30526" w="30526">
                  <a:moveTo>
                    <a:pt x="15262" y="0"/>
                  </a:moveTo>
                  <a:cubicBezTo>
                    <a:pt x="6833" y="0"/>
                    <a:pt x="0" y="6835"/>
                    <a:pt x="0" y="15263"/>
                  </a:cubicBezTo>
                  <a:cubicBezTo>
                    <a:pt x="0" y="23692"/>
                    <a:pt x="6833" y="30525"/>
                    <a:pt x="15262" y="30525"/>
                  </a:cubicBezTo>
                  <a:cubicBezTo>
                    <a:pt x="23691" y="30525"/>
                    <a:pt x="30525" y="23692"/>
                    <a:pt x="30525" y="15263"/>
                  </a:cubicBezTo>
                  <a:cubicBezTo>
                    <a:pt x="30525" y="6835"/>
                    <a:pt x="23692" y="0"/>
                    <a:pt x="15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6"/>
            <p:cNvSpPr/>
            <p:nvPr/>
          </p:nvSpPr>
          <p:spPr>
            <a:xfrm>
              <a:off x="1881350" y="3120025"/>
              <a:ext cx="608375" cy="608425"/>
            </a:xfrm>
            <a:custGeom>
              <a:rect b="b" l="l" r="r" t="t"/>
              <a:pathLst>
                <a:path extrusionOk="0" h="24337" w="24335">
                  <a:moveTo>
                    <a:pt x="12167" y="0"/>
                  </a:moveTo>
                  <a:cubicBezTo>
                    <a:pt x="5448" y="0"/>
                    <a:pt x="0" y="5448"/>
                    <a:pt x="0" y="12168"/>
                  </a:cubicBezTo>
                  <a:cubicBezTo>
                    <a:pt x="0" y="18889"/>
                    <a:pt x="5448" y="24336"/>
                    <a:pt x="12167" y="24336"/>
                  </a:cubicBezTo>
                  <a:cubicBezTo>
                    <a:pt x="18887" y="24336"/>
                    <a:pt x="24335" y="18889"/>
                    <a:pt x="24335" y="12168"/>
                  </a:cubicBezTo>
                  <a:cubicBezTo>
                    <a:pt x="24335" y="5448"/>
                    <a:pt x="18887" y="0"/>
                    <a:pt x="12167" y="0"/>
                  </a:cubicBezTo>
                  <a:close/>
                </a:path>
              </a:pathLst>
            </a:custGeom>
            <a:solidFill>
              <a:srgbClr val="FFED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6"/>
            <p:cNvSpPr/>
            <p:nvPr/>
          </p:nvSpPr>
          <p:spPr>
            <a:xfrm>
              <a:off x="2045250" y="3160175"/>
              <a:ext cx="281175" cy="524650"/>
            </a:xfrm>
            <a:custGeom>
              <a:rect b="b" l="l" r="r" t="t"/>
              <a:pathLst>
                <a:path extrusionOk="0" h="20986" w="11247">
                  <a:moveTo>
                    <a:pt x="4867" y="2752"/>
                  </a:moveTo>
                  <a:lnTo>
                    <a:pt x="4965" y="8514"/>
                  </a:lnTo>
                  <a:cubicBezTo>
                    <a:pt x="4013" y="8245"/>
                    <a:pt x="3334" y="7873"/>
                    <a:pt x="2928" y="7402"/>
                  </a:cubicBezTo>
                  <a:cubicBezTo>
                    <a:pt x="2521" y="6930"/>
                    <a:pt x="2313" y="6340"/>
                    <a:pt x="2301" y="5631"/>
                  </a:cubicBezTo>
                  <a:cubicBezTo>
                    <a:pt x="2288" y="4913"/>
                    <a:pt x="2511" y="4288"/>
                    <a:pt x="2968" y="3755"/>
                  </a:cubicBezTo>
                  <a:cubicBezTo>
                    <a:pt x="3427" y="3225"/>
                    <a:pt x="4059" y="2889"/>
                    <a:pt x="4867" y="2752"/>
                  </a:cubicBezTo>
                  <a:close/>
                  <a:moveTo>
                    <a:pt x="6232" y="10781"/>
                  </a:moveTo>
                  <a:lnTo>
                    <a:pt x="6232" y="10781"/>
                  </a:lnTo>
                  <a:cubicBezTo>
                    <a:pt x="7356" y="11125"/>
                    <a:pt x="8109" y="11524"/>
                    <a:pt x="8492" y="11977"/>
                  </a:cubicBezTo>
                  <a:cubicBezTo>
                    <a:pt x="8875" y="12428"/>
                    <a:pt x="9072" y="13033"/>
                    <a:pt x="9083" y="13790"/>
                  </a:cubicBezTo>
                  <a:cubicBezTo>
                    <a:pt x="9098" y="14676"/>
                    <a:pt x="8846" y="15426"/>
                    <a:pt x="8328" y="16037"/>
                  </a:cubicBezTo>
                  <a:cubicBezTo>
                    <a:pt x="7810" y="16647"/>
                    <a:pt x="7147" y="17010"/>
                    <a:pt x="6339" y="17123"/>
                  </a:cubicBezTo>
                  <a:lnTo>
                    <a:pt x="6232" y="10781"/>
                  </a:lnTo>
                  <a:close/>
                  <a:moveTo>
                    <a:pt x="6048" y="0"/>
                  </a:moveTo>
                  <a:lnTo>
                    <a:pt x="4820" y="22"/>
                  </a:lnTo>
                  <a:lnTo>
                    <a:pt x="4838" y="1015"/>
                  </a:lnTo>
                  <a:cubicBezTo>
                    <a:pt x="3460" y="1178"/>
                    <a:pt x="2424" y="1574"/>
                    <a:pt x="1732" y="2203"/>
                  </a:cubicBezTo>
                  <a:cubicBezTo>
                    <a:pt x="700" y="3139"/>
                    <a:pt x="196" y="4347"/>
                    <a:pt x="222" y="5828"/>
                  </a:cubicBezTo>
                  <a:cubicBezTo>
                    <a:pt x="236" y="6661"/>
                    <a:pt x="427" y="7402"/>
                    <a:pt x="797" y="8052"/>
                  </a:cubicBezTo>
                  <a:cubicBezTo>
                    <a:pt x="1167" y="8702"/>
                    <a:pt x="1686" y="9206"/>
                    <a:pt x="2356" y="9565"/>
                  </a:cubicBezTo>
                  <a:cubicBezTo>
                    <a:pt x="3260" y="10050"/>
                    <a:pt x="4140" y="10367"/>
                    <a:pt x="4999" y="10515"/>
                  </a:cubicBezTo>
                  <a:lnTo>
                    <a:pt x="5112" y="17145"/>
                  </a:lnTo>
                  <a:cubicBezTo>
                    <a:pt x="4294" y="17072"/>
                    <a:pt x="3585" y="16672"/>
                    <a:pt x="2986" y="15942"/>
                  </a:cubicBezTo>
                  <a:cubicBezTo>
                    <a:pt x="2568" y="15424"/>
                    <a:pt x="2269" y="14608"/>
                    <a:pt x="2088" y="13492"/>
                  </a:cubicBezTo>
                  <a:lnTo>
                    <a:pt x="1" y="13922"/>
                  </a:lnTo>
                  <a:cubicBezTo>
                    <a:pt x="95" y="14999"/>
                    <a:pt x="386" y="15909"/>
                    <a:pt x="875" y="16649"/>
                  </a:cubicBezTo>
                  <a:cubicBezTo>
                    <a:pt x="1361" y="17390"/>
                    <a:pt x="1933" y="17922"/>
                    <a:pt x="2590" y="18246"/>
                  </a:cubicBezTo>
                  <a:cubicBezTo>
                    <a:pt x="3248" y="18569"/>
                    <a:pt x="4098" y="18788"/>
                    <a:pt x="5142" y="18903"/>
                  </a:cubicBezTo>
                  <a:lnTo>
                    <a:pt x="5179" y="20986"/>
                  </a:lnTo>
                  <a:lnTo>
                    <a:pt x="6404" y="20964"/>
                  </a:lnTo>
                  <a:lnTo>
                    <a:pt x="6368" y="18859"/>
                  </a:lnTo>
                  <a:cubicBezTo>
                    <a:pt x="7824" y="18763"/>
                    <a:pt x="9004" y="18225"/>
                    <a:pt x="9906" y="17246"/>
                  </a:cubicBezTo>
                  <a:cubicBezTo>
                    <a:pt x="10808" y="16266"/>
                    <a:pt x="11246" y="15056"/>
                    <a:pt x="11220" y="13614"/>
                  </a:cubicBezTo>
                  <a:cubicBezTo>
                    <a:pt x="11208" y="12959"/>
                    <a:pt x="11089" y="12351"/>
                    <a:pt x="10860" y="11791"/>
                  </a:cubicBezTo>
                  <a:cubicBezTo>
                    <a:pt x="10641" y="11249"/>
                    <a:pt x="10312" y="10758"/>
                    <a:pt x="9893" y="10349"/>
                  </a:cubicBezTo>
                  <a:cubicBezTo>
                    <a:pt x="9476" y="9947"/>
                    <a:pt x="8943" y="9610"/>
                    <a:pt x="8290" y="9337"/>
                  </a:cubicBezTo>
                  <a:cubicBezTo>
                    <a:pt x="7948" y="9195"/>
                    <a:pt x="7250" y="9002"/>
                    <a:pt x="6195" y="8758"/>
                  </a:cubicBezTo>
                  <a:lnTo>
                    <a:pt x="6094" y="2753"/>
                  </a:lnTo>
                  <a:lnTo>
                    <a:pt x="6094" y="2753"/>
                  </a:lnTo>
                  <a:cubicBezTo>
                    <a:pt x="6776" y="2881"/>
                    <a:pt x="7315" y="3158"/>
                    <a:pt x="7711" y="3589"/>
                  </a:cubicBezTo>
                  <a:cubicBezTo>
                    <a:pt x="8107" y="4018"/>
                    <a:pt x="8376" y="4640"/>
                    <a:pt x="8513" y="5455"/>
                  </a:cubicBezTo>
                  <a:lnTo>
                    <a:pt x="10659" y="5096"/>
                  </a:lnTo>
                  <a:cubicBezTo>
                    <a:pt x="10451" y="3779"/>
                    <a:pt x="9886" y="2752"/>
                    <a:pt x="8963" y="2010"/>
                  </a:cubicBezTo>
                  <a:cubicBezTo>
                    <a:pt x="8244" y="1429"/>
                    <a:pt x="7276" y="1091"/>
                    <a:pt x="6064" y="995"/>
                  </a:cubicBezTo>
                  <a:lnTo>
                    <a:pt x="6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6"/>
            <p:cNvSpPr/>
            <p:nvPr/>
          </p:nvSpPr>
          <p:spPr>
            <a:xfrm>
              <a:off x="2345200" y="5101625"/>
              <a:ext cx="265950" cy="68275"/>
            </a:xfrm>
            <a:custGeom>
              <a:rect b="b" l="l" r="r" t="t"/>
              <a:pathLst>
                <a:path extrusionOk="0" h="2731" w="10638">
                  <a:moveTo>
                    <a:pt x="401" y="1"/>
                  </a:moveTo>
                  <a:lnTo>
                    <a:pt x="401" y="1"/>
                  </a:lnTo>
                  <a:cubicBezTo>
                    <a:pt x="401" y="1"/>
                    <a:pt x="401" y="1"/>
                    <a:pt x="401" y="1"/>
                  </a:cubicBezTo>
                  <a:lnTo>
                    <a:pt x="401" y="1"/>
                  </a:lnTo>
                  <a:cubicBezTo>
                    <a:pt x="401" y="1"/>
                    <a:pt x="401" y="1"/>
                    <a:pt x="401" y="1"/>
                  </a:cubicBezTo>
                  <a:close/>
                  <a:moveTo>
                    <a:pt x="401" y="1"/>
                  </a:moveTo>
                  <a:lnTo>
                    <a:pt x="401" y="1"/>
                  </a:lnTo>
                  <a:cubicBezTo>
                    <a:pt x="408" y="6"/>
                    <a:pt x="159" y="991"/>
                    <a:pt x="147" y="1077"/>
                  </a:cubicBezTo>
                  <a:cubicBezTo>
                    <a:pt x="1" y="2139"/>
                    <a:pt x="883" y="2608"/>
                    <a:pt x="1778" y="2677"/>
                  </a:cubicBezTo>
                  <a:cubicBezTo>
                    <a:pt x="2287" y="2715"/>
                    <a:pt x="3328" y="2730"/>
                    <a:pt x="4489" y="2730"/>
                  </a:cubicBezTo>
                  <a:cubicBezTo>
                    <a:pt x="6406" y="2730"/>
                    <a:pt x="8651" y="2689"/>
                    <a:pt x="9381" y="2642"/>
                  </a:cubicBezTo>
                  <a:cubicBezTo>
                    <a:pt x="9497" y="2635"/>
                    <a:pt x="10518" y="2620"/>
                    <a:pt x="10531" y="2411"/>
                  </a:cubicBezTo>
                  <a:cubicBezTo>
                    <a:pt x="10530" y="2411"/>
                    <a:pt x="10637" y="545"/>
                    <a:pt x="8808" y="545"/>
                  </a:cubicBezTo>
                  <a:cubicBezTo>
                    <a:pt x="8545" y="545"/>
                    <a:pt x="8244" y="583"/>
                    <a:pt x="7896" y="671"/>
                  </a:cubicBezTo>
                  <a:cubicBezTo>
                    <a:pt x="6931" y="1015"/>
                    <a:pt x="5861" y="1188"/>
                    <a:pt x="4798" y="1188"/>
                  </a:cubicBezTo>
                  <a:cubicBezTo>
                    <a:pt x="3187" y="1188"/>
                    <a:pt x="1592" y="792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6"/>
            <p:cNvSpPr/>
            <p:nvPr/>
          </p:nvSpPr>
          <p:spPr>
            <a:xfrm>
              <a:off x="1731800" y="4956225"/>
              <a:ext cx="236675" cy="212475"/>
            </a:xfrm>
            <a:custGeom>
              <a:rect b="b" l="l" r="r" t="t"/>
              <a:pathLst>
                <a:path extrusionOk="0" h="8499" w="9467">
                  <a:moveTo>
                    <a:pt x="1709" y="0"/>
                  </a:moveTo>
                  <a:cubicBezTo>
                    <a:pt x="1711" y="9"/>
                    <a:pt x="875" y="588"/>
                    <a:pt x="809" y="644"/>
                  </a:cubicBezTo>
                  <a:cubicBezTo>
                    <a:pt x="1" y="1348"/>
                    <a:pt x="356" y="2283"/>
                    <a:pt x="986" y="2921"/>
                  </a:cubicBezTo>
                  <a:cubicBezTo>
                    <a:pt x="1936" y="3887"/>
                    <a:pt x="5804" y="7181"/>
                    <a:pt x="6737" y="7894"/>
                  </a:cubicBezTo>
                  <a:cubicBezTo>
                    <a:pt x="6820" y="7959"/>
                    <a:pt x="7458" y="8499"/>
                    <a:pt x="7692" y="8499"/>
                  </a:cubicBezTo>
                  <a:cubicBezTo>
                    <a:pt x="7719" y="8499"/>
                    <a:pt x="7740" y="8492"/>
                    <a:pt x="7755" y="8477"/>
                  </a:cubicBezTo>
                  <a:cubicBezTo>
                    <a:pt x="7755" y="8477"/>
                    <a:pt x="9466" y="6730"/>
                    <a:pt x="6915" y="5434"/>
                  </a:cubicBezTo>
                  <a:cubicBezTo>
                    <a:pt x="4516" y="4491"/>
                    <a:pt x="2333" y="2290"/>
                    <a:pt x="1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6"/>
            <p:cNvSpPr/>
            <p:nvPr/>
          </p:nvSpPr>
          <p:spPr>
            <a:xfrm>
              <a:off x="2396275" y="3523725"/>
              <a:ext cx="191625" cy="158325"/>
            </a:xfrm>
            <a:custGeom>
              <a:rect b="b" l="l" r="r" t="t"/>
              <a:pathLst>
                <a:path extrusionOk="0" h="6333" w="7665">
                  <a:moveTo>
                    <a:pt x="6604" y="1"/>
                  </a:moveTo>
                  <a:cubicBezTo>
                    <a:pt x="6604" y="1"/>
                    <a:pt x="4376" y="750"/>
                    <a:pt x="3129" y="1075"/>
                  </a:cubicBezTo>
                  <a:lnTo>
                    <a:pt x="0" y="140"/>
                  </a:lnTo>
                  <a:lnTo>
                    <a:pt x="176" y="2677"/>
                  </a:lnTo>
                  <a:cubicBezTo>
                    <a:pt x="176" y="2677"/>
                    <a:pt x="1364" y="3499"/>
                    <a:pt x="2211" y="5248"/>
                  </a:cubicBezTo>
                  <a:cubicBezTo>
                    <a:pt x="2211" y="5248"/>
                    <a:pt x="2888" y="6333"/>
                    <a:pt x="3534" y="6333"/>
                  </a:cubicBezTo>
                  <a:cubicBezTo>
                    <a:pt x="3791" y="6333"/>
                    <a:pt x="4042" y="6163"/>
                    <a:pt x="4244" y="5688"/>
                  </a:cubicBezTo>
                  <a:cubicBezTo>
                    <a:pt x="4244" y="5688"/>
                    <a:pt x="4354" y="5388"/>
                    <a:pt x="4924" y="5269"/>
                  </a:cubicBezTo>
                  <a:cubicBezTo>
                    <a:pt x="5708" y="5108"/>
                    <a:pt x="5168" y="4719"/>
                    <a:pt x="6011" y="4036"/>
                  </a:cubicBezTo>
                  <a:cubicBezTo>
                    <a:pt x="6304" y="3799"/>
                    <a:pt x="6192" y="3398"/>
                    <a:pt x="6153" y="3187"/>
                  </a:cubicBezTo>
                  <a:cubicBezTo>
                    <a:pt x="6075" y="2771"/>
                    <a:pt x="7251" y="2233"/>
                    <a:pt x="5495" y="1772"/>
                  </a:cubicBezTo>
                  <a:cubicBezTo>
                    <a:pt x="5495" y="1772"/>
                    <a:pt x="7664" y="1"/>
                    <a:pt x="6604" y="1"/>
                  </a:cubicBezTo>
                  <a:close/>
                </a:path>
              </a:pathLst>
            </a:custGeom>
            <a:solidFill>
              <a:srgbClr val="FFE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2007600" y="2885325"/>
              <a:ext cx="427900" cy="712175"/>
            </a:xfrm>
            <a:custGeom>
              <a:rect b="b" l="l" r="r" t="t"/>
              <a:pathLst>
                <a:path extrusionOk="0" h="28487" w="17116">
                  <a:moveTo>
                    <a:pt x="8012" y="1"/>
                  </a:moveTo>
                  <a:cubicBezTo>
                    <a:pt x="7454" y="1"/>
                    <a:pt x="6827" y="197"/>
                    <a:pt x="6148" y="720"/>
                  </a:cubicBezTo>
                  <a:cubicBezTo>
                    <a:pt x="3434" y="2811"/>
                    <a:pt x="1" y="17721"/>
                    <a:pt x="1" y="17721"/>
                  </a:cubicBezTo>
                  <a:cubicBezTo>
                    <a:pt x="6814" y="24073"/>
                    <a:pt x="16045" y="28487"/>
                    <a:pt x="16045" y="28487"/>
                  </a:cubicBezTo>
                  <a:lnTo>
                    <a:pt x="17115" y="26240"/>
                  </a:lnTo>
                  <a:lnTo>
                    <a:pt x="6750" y="15888"/>
                  </a:lnTo>
                  <a:cubicBezTo>
                    <a:pt x="10202" y="5366"/>
                    <a:pt x="10737" y="1760"/>
                    <a:pt x="10737" y="1760"/>
                  </a:cubicBezTo>
                  <a:cubicBezTo>
                    <a:pt x="10737" y="1760"/>
                    <a:pt x="9683" y="1"/>
                    <a:pt x="8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2044200" y="2182400"/>
              <a:ext cx="510050" cy="470625"/>
            </a:xfrm>
            <a:custGeom>
              <a:rect b="b" l="l" r="r" t="t"/>
              <a:pathLst>
                <a:path extrusionOk="0" h="18825" w="20402">
                  <a:moveTo>
                    <a:pt x="9949" y="1"/>
                  </a:moveTo>
                  <a:cubicBezTo>
                    <a:pt x="7319" y="1"/>
                    <a:pt x="4587" y="546"/>
                    <a:pt x="2601" y="2253"/>
                  </a:cubicBezTo>
                  <a:cubicBezTo>
                    <a:pt x="0" y="4487"/>
                    <a:pt x="103" y="7880"/>
                    <a:pt x="1096" y="10907"/>
                  </a:cubicBezTo>
                  <a:cubicBezTo>
                    <a:pt x="1581" y="12388"/>
                    <a:pt x="2843" y="18693"/>
                    <a:pt x="4722" y="18825"/>
                  </a:cubicBezTo>
                  <a:cubicBezTo>
                    <a:pt x="5254" y="16668"/>
                    <a:pt x="6458" y="13552"/>
                    <a:pt x="7681" y="11623"/>
                  </a:cubicBezTo>
                  <a:cubicBezTo>
                    <a:pt x="8937" y="9646"/>
                    <a:pt x="10473" y="7626"/>
                    <a:pt x="12493" y="7032"/>
                  </a:cubicBezTo>
                  <a:lnTo>
                    <a:pt x="12493" y="7032"/>
                  </a:lnTo>
                  <a:cubicBezTo>
                    <a:pt x="11871" y="9606"/>
                    <a:pt x="10577" y="12344"/>
                    <a:pt x="10577" y="12344"/>
                  </a:cubicBezTo>
                  <a:cubicBezTo>
                    <a:pt x="20401" y="9427"/>
                    <a:pt x="18450" y="4603"/>
                    <a:pt x="17197" y="2704"/>
                  </a:cubicBezTo>
                  <a:cubicBezTo>
                    <a:pt x="17029" y="2411"/>
                    <a:pt x="16822" y="2141"/>
                    <a:pt x="16582" y="1902"/>
                  </a:cubicBezTo>
                  <a:lnTo>
                    <a:pt x="16579" y="1899"/>
                  </a:lnTo>
                  <a:cubicBezTo>
                    <a:pt x="15547" y="855"/>
                    <a:pt x="13906" y="305"/>
                    <a:pt x="12196" y="124"/>
                  </a:cubicBezTo>
                  <a:cubicBezTo>
                    <a:pt x="11469" y="47"/>
                    <a:pt x="10713" y="1"/>
                    <a:pt x="9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1868575" y="2152725"/>
              <a:ext cx="431950" cy="933725"/>
            </a:xfrm>
            <a:custGeom>
              <a:rect b="b" l="l" r="r" t="t"/>
              <a:pathLst>
                <a:path extrusionOk="0" h="37349" w="17278">
                  <a:moveTo>
                    <a:pt x="11163" y="0"/>
                  </a:moveTo>
                  <a:cubicBezTo>
                    <a:pt x="6323" y="0"/>
                    <a:pt x="36" y="3112"/>
                    <a:pt x="1476" y="8681"/>
                  </a:cubicBezTo>
                  <a:cubicBezTo>
                    <a:pt x="2123" y="11187"/>
                    <a:pt x="3769" y="13538"/>
                    <a:pt x="3717" y="16196"/>
                  </a:cubicBezTo>
                  <a:cubicBezTo>
                    <a:pt x="3662" y="18917"/>
                    <a:pt x="1212" y="20628"/>
                    <a:pt x="639" y="23124"/>
                  </a:cubicBezTo>
                  <a:cubicBezTo>
                    <a:pt x="1" y="25904"/>
                    <a:pt x="2430" y="27551"/>
                    <a:pt x="4055" y="29340"/>
                  </a:cubicBezTo>
                  <a:cubicBezTo>
                    <a:pt x="5014" y="30396"/>
                    <a:pt x="5623" y="31703"/>
                    <a:pt x="5501" y="33147"/>
                  </a:cubicBezTo>
                  <a:cubicBezTo>
                    <a:pt x="5415" y="34152"/>
                    <a:pt x="4866" y="34949"/>
                    <a:pt x="4407" y="35813"/>
                  </a:cubicBezTo>
                  <a:cubicBezTo>
                    <a:pt x="3880" y="36809"/>
                    <a:pt x="4475" y="37349"/>
                    <a:pt x="5386" y="37349"/>
                  </a:cubicBezTo>
                  <a:cubicBezTo>
                    <a:pt x="5467" y="37349"/>
                    <a:pt x="5550" y="37345"/>
                    <a:pt x="5634" y="37336"/>
                  </a:cubicBezTo>
                  <a:cubicBezTo>
                    <a:pt x="7627" y="37140"/>
                    <a:pt x="8957" y="35266"/>
                    <a:pt x="9127" y="33395"/>
                  </a:cubicBezTo>
                  <a:cubicBezTo>
                    <a:pt x="9356" y="30882"/>
                    <a:pt x="7134" y="28716"/>
                    <a:pt x="7661" y="26226"/>
                  </a:cubicBezTo>
                  <a:cubicBezTo>
                    <a:pt x="8087" y="24205"/>
                    <a:pt x="9813" y="22698"/>
                    <a:pt x="10050" y="20628"/>
                  </a:cubicBezTo>
                  <a:cubicBezTo>
                    <a:pt x="10344" y="18039"/>
                    <a:pt x="8113" y="16048"/>
                    <a:pt x="7498" y="13669"/>
                  </a:cubicBezTo>
                  <a:cubicBezTo>
                    <a:pt x="6706" y="10605"/>
                    <a:pt x="6859" y="7895"/>
                    <a:pt x="9255" y="6698"/>
                  </a:cubicBezTo>
                  <a:cubicBezTo>
                    <a:pt x="11516" y="5571"/>
                    <a:pt x="15385" y="4596"/>
                    <a:pt x="16510" y="2410"/>
                  </a:cubicBezTo>
                  <a:cubicBezTo>
                    <a:pt x="17277" y="921"/>
                    <a:pt x="13500" y="240"/>
                    <a:pt x="12697" y="114"/>
                  </a:cubicBezTo>
                  <a:cubicBezTo>
                    <a:pt x="12608" y="100"/>
                    <a:pt x="12520" y="88"/>
                    <a:pt x="12428" y="76"/>
                  </a:cubicBezTo>
                  <a:cubicBezTo>
                    <a:pt x="12023" y="26"/>
                    <a:pt x="11599" y="0"/>
                    <a:pt x="111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6"/>
            <p:cNvSpPr/>
            <p:nvPr/>
          </p:nvSpPr>
          <p:spPr>
            <a:xfrm>
              <a:off x="2055375" y="2175325"/>
              <a:ext cx="214325" cy="185100"/>
            </a:xfrm>
            <a:custGeom>
              <a:rect b="b" l="l" r="r" t="t"/>
              <a:pathLst>
                <a:path extrusionOk="0" h="7404" w="8573">
                  <a:moveTo>
                    <a:pt x="7023" y="1"/>
                  </a:moveTo>
                  <a:cubicBezTo>
                    <a:pt x="6890" y="1"/>
                    <a:pt x="6749" y="6"/>
                    <a:pt x="6603" y="17"/>
                  </a:cubicBezTo>
                  <a:cubicBezTo>
                    <a:pt x="6307" y="57"/>
                    <a:pt x="5973" y="89"/>
                    <a:pt x="5643" y="189"/>
                  </a:cubicBezTo>
                  <a:cubicBezTo>
                    <a:pt x="5302" y="272"/>
                    <a:pt x="4958" y="400"/>
                    <a:pt x="4611" y="556"/>
                  </a:cubicBezTo>
                  <a:cubicBezTo>
                    <a:pt x="4259" y="703"/>
                    <a:pt x="3928" y="913"/>
                    <a:pt x="3586" y="1120"/>
                  </a:cubicBezTo>
                  <a:cubicBezTo>
                    <a:pt x="3270" y="1357"/>
                    <a:pt x="2933" y="1589"/>
                    <a:pt x="2644" y="1867"/>
                  </a:cubicBezTo>
                  <a:cubicBezTo>
                    <a:pt x="2367" y="2153"/>
                    <a:pt x="2058" y="2417"/>
                    <a:pt x="1834" y="2738"/>
                  </a:cubicBezTo>
                  <a:cubicBezTo>
                    <a:pt x="1597" y="3047"/>
                    <a:pt x="1346" y="3343"/>
                    <a:pt x="1174" y="3669"/>
                  </a:cubicBezTo>
                  <a:cubicBezTo>
                    <a:pt x="991" y="3989"/>
                    <a:pt x="817" y="4300"/>
                    <a:pt x="675" y="4603"/>
                  </a:cubicBezTo>
                  <a:cubicBezTo>
                    <a:pt x="548" y="4915"/>
                    <a:pt x="440" y="5212"/>
                    <a:pt x="345" y="5488"/>
                  </a:cubicBezTo>
                  <a:cubicBezTo>
                    <a:pt x="255" y="5737"/>
                    <a:pt x="189" y="5995"/>
                    <a:pt x="147" y="6258"/>
                  </a:cubicBezTo>
                  <a:cubicBezTo>
                    <a:pt x="96" y="6489"/>
                    <a:pt x="71" y="6698"/>
                    <a:pt x="48" y="6866"/>
                  </a:cubicBezTo>
                  <a:cubicBezTo>
                    <a:pt x="23" y="7044"/>
                    <a:pt x="7" y="7224"/>
                    <a:pt x="0" y="7404"/>
                  </a:cubicBezTo>
                  <a:cubicBezTo>
                    <a:pt x="0" y="7404"/>
                    <a:pt x="158" y="7270"/>
                    <a:pt x="395" y="7030"/>
                  </a:cubicBezTo>
                  <a:cubicBezTo>
                    <a:pt x="512" y="6911"/>
                    <a:pt x="657" y="6767"/>
                    <a:pt x="804" y="6595"/>
                  </a:cubicBezTo>
                  <a:cubicBezTo>
                    <a:pt x="950" y="6423"/>
                    <a:pt x="1124" y="6236"/>
                    <a:pt x="1317" y="6040"/>
                  </a:cubicBezTo>
                  <a:cubicBezTo>
                    <a:pt x="1504" y="5840"/>
                    <a:pt x="1699" y="5623"/>
                    <a:pt x="1895" y="5391"/>
                  </a:cubicBezTo>
                  <a:cubicBezTo>
                    <a:pt x="2102" y="5167"/>
                    <a:pt x="2328" y="4942"/>
                    <a:pt x="2541" y="4697"/>
                  </a:cubicBezTo>
                  <a:cubicBezTo>
                    <a:pt x="2745" y="4443"/>
                    <a:pt x="3006" y="4236"/>
                    <a:pt x="3228" y="3985"/>
                  </a:cubicBezTo>
                  <a:cubicBezTo>
                    <a:pt x="3451" y="3733"/>
                    <a:pt x="3712" y="3524"/>
                    <a:pt x="3950" y="3287"/>
                  </a:cubicBezTo>
                  <a:cubicBezTo>
                    <a:pt x="4183" y="3044"/>
                    <a:pt x="4458" y="2857"/>
                    <a:pt x="4692" y="2626"/>
                  </a:cubicBezTo>
                  <a:cubicBezTo>
                    <a:pt x="4956" y="2437"/>
                    <a:pt x="5197" y="2214"/>
                    <a:pt x="5454" y="2039"/>
                  </a:cubicBezTo>
                  <a:cubicBezTo>
                    <a:pt x="5709" y="1856"/>
                    <a:pt x="5956" y="1675"/>
                    <a:pt x="6204" y="1524"/>
                  </a:cubicBezTo>
                  <a:cubicBezTo>
                    <a:pt x="6445" y="1351"/>
                    <a:pt x="6693" y="1228"/>
                    <a:pt x="6916" y="1084"/>
                  </a:cubicBezTo>
                  <a:cubicBezTo>
                    <a:pt x="7373" y="826"/>
                    <a:pt x="7782" y="627"/>
                    <a:pt x="8084" y="488"/>
                  </a:cubicBezTo>
                  <a:cubicBezTo>
                    <a:pt x="8382" y="358"/>
                    <a:pt x="8573" y="284"/>
                    <a:pt x="8573" y="284"/>
                  </a:cubicBezTo>
                  <a:cubicBezTo>
                    <a:pt x="8573" y="284"/>
                    <a:pt x="8394" y="189"/>
                    <a:pt x="8052" y="108"/>
                  </a:cubicBezTo>
                  <a:cubicBezTo>
                    <a:pt x="7793" y="49"/>
                    <a:pt x="7442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6"/>
            <p:cNvSpPr/>
            <p:nvPr/>
          </p:nvSpPr>
          <p:spPr>
            <a:xfrm>
              <a:off x="2172850" y="2398675"/>
              <a:ext cx="124125" cy="148600"/>
            </a:xfrm>
            <a:custGeom>
              <a:rect b="b" l="l" r="r" t="t"/>
              <a:pathLst>
                <a:path extrusionOk="0" h="5944" w="4965">
                  <a:moveTo>
                    <a:pt x="2472" y="1"/>
                  </a:moveTo>
                  <a:cubicBezTo>
                    <a:pt x="2216" y="1"/>
                    <a:pt x="1955" y="46"/>
                    <a:pt x="1701" y="142"/>
                  </a:cubicBezTo>
                  <a:cubicBezTo>
                    <a:pt x="571" y="567"/>
                    <a:pt x="1" y="1829"/>
                    <a:pt x="427" y="2959"/>
                  </a:cubicBezTo>
                  <a:cubicBezTo>
                    <a:pt x="798" y="3941"/>
                    <a:pt x="1553" y="5944"/>
                    <a:pt x="3088" y="5944"/>
                  </a:cubicBezTo>
                  <a:cubicBezTo>
                    <a:pt x="3319" y="5944"/>
                    <a:pt x="3567" y="5899"/>
                    <a:pt x="3834" y="5798"/>
                  </a:cubicBezTo>
                  <a:cubicBezTo>
                    <a:pt x="4964" y="5371"/>
                    <a:pt x="4944" y="2546"/>
                    <a:pt x="4518" y="1416"/>
                  </a:cubicBezTo>
                  <a:cubicBezTo>
                    <a:pt x="4187" y="540"/>
                    <a:pt x="3356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36"/>
          <p:cNvSpPr txBox="1"/>
          <p:nvPr>
            <p:ph type="ctrTitle"/>
          </p:nvPr>
        </p:nvSpPr>
        <p:spPr>
          <a:xfrm>
            <a:off x="209150" y="1487850"/>
            <a:ext cx="71754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Prévenir l’attrition des clients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CHEZ STREAM</a:t>
            </a:r>
            <a:endParaRPr sz="2500"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585728" y="3034574"/>
            <a:ext cx="953229" cy="1772544"/>
            <a:chOff x="2138947" y="3626222"/>
            <a:chExt cx="709406" cy="1319152"/>
          </a:xfrm>
        </p:grpSpPr>
        <p:sp>
          <p:nvSpPr>
            <p:cNvPr id="217" name="Google Shape;217;p36"/>
            <p:cNvSpPr/>
            <p:nvPr/>
          </p:nvSpPr>
          <p:spPr>
            <a:xfrm>
              <a:off x="2707791" y="4729964"/>
              <a:ext cx="91463" cy="99475"/>
            </a:xfrm>
            <a:custGeom>
              <a:rect b="b" l="l" r="r" t="t"/>
              <a:pathLst>
                <a:path extrusionOk="0" h="6394" w="5879">
                  <a:moveTo>
                    <a:pt x="2951" y="1"/>
                  </a:moveTo>
                  <a:lnTo>
                    <a:pt x="1" y="2340"/>
                  </a:lnTo>
                  <a:lnTo>
                    <a:pt x="2809" y="6394"/>
                  </a:lnTo>
                  <a:lnTo>
                    <a:pt x="5878" y="3920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2702004" y="4786547"/>
              <a:ext cx="144623" cy="151732"/>
            </a:xfrm>
            <a:custGeom>
              <a:rect b="b" l="l" r="r" t="t"/>
              <a:pathLst>
                <a:path extrusionOk="0" h="9753" w="9296">
                  <a:moveTo>
                    <a:pt x="6337" y="1"/>
                  </a:moveTo>
                  <a:lnTo>
                    <a:pt x="2592" y="2913"/>
                  </a:lnTo>
                  <a:lnTo>
                    <a:pt x="63" y="8760"/>
                  </a:lnTo>
                  <a:cubicBezTo>
                    <a:pt x="1" y="8998"/>
                    <a:pt x="53" y="9253"/>
                    <a:pt x="203" y="9447"/>
                  </a:cubicBezTo>
                  <a:cubicBezTo>
                    <a:pt x="359" y="9647"/>
                    <a:pt x="593" y="9752"/>
                    <a:pt x="829" y="9752"/>
                  </a:cubicBezTo>
                  <a:cubicBezTo>
                    <a:pt x="999" y="9752"/>
                    <a:pt x="1170" y="9698"/>
                    <a:pt x="1314" y="9586"/>
                  </a:cubicBezTo>
                  <a:lnTo>
                    <a:pt x="8814" y="3756"/>
                  </a:lnTo>
                  <a:cubicBezTo>
                    <a:pt x="9222" y="3437"/>
                    <a:pt x="9296" y="2848"/>
                    <a:pt x="8979" y="2440"/>
                  </a:cubicBezTo>
                  <a:lnTo>
                    <a:pt x="6337" y="1"/>
                  </a:ln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6"/>
            <p:cNvSpPr/>
            <p:nvPr/>
          </p:nvSpPr>
          <p:spPr>
            <a:xfrm>
              <a:off x="2395614" y="4219927"/>
              <a:ext cx="404371" cy="583515"/>
            </a:xfrm>
            <a:custGeom>
              <a:rect b="b" l="l" r="r" t="t"/>
              <a:pathLst>
                <a:path extrusionOk="0" h="37507" w="25992">
                  <a:moveTo>
                    <a:pt x="9968" y="1"/>
                  </a:moveTo>
                  <a:lnTo>
                    <a:pt x="0" y="74"/>
                  </a:lnTo>
                  <a:lnTo>
                    <a:pt x="7135" y="20098"/>
                  </a:lnTo>
                  <a:lnTo>
                    <a:pt x="19809" y="37506"/>
                  </a:lnTo>
                  <a:lnTo>
                    <a:pt x="25992" y="33949"/>
                  </a:lnTo>
                  <a:lnTo>
                    <a:pt x="15384" y="18399"/>
                  </a:lnTo>
                  <a:lnTo>
                    <a:pt x="99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6"/>
            <p:cNvSpPr/>
            <p:nvPr/>
          </p:nvSpPr>
          <p:spPr>
            <a:xfrm>
              <a:off x="2253590" y="4788553"/>
              <a:ext cx="85753" cy="90716"/>
            </a:xfrm>
            <a:custGeom>
              <a:rect b="b" l="l" r="r" t="t"/>
              <a:pathLst>
                <a:path extrusionOk="0" h="5831" w="5512">
                  <a:moveTo>
                    <a:pt x="1972" y="1"/>
                  </a:moveTo>
                  <a:lnTo>
                    <a:pt x="0" y="4521"/>
                  </a:lnTo>
                  <a:lnTo>
                    <a:pt x="3718" y="5830"/>
                  </a:lnTo>
                  <a:lnTo>
                    <a:pt x="5511" y="1279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6"/>
            <p:cNvSpPr/>
            <p:nvPr/>
          </p:nvSpPr>
          <p:spPr>
            <a:xfrm>
              <a:off x="2138947" y="4856244"/>
              <a:ext cx="177449" cy="89129"/>
            </a:xfrm>
            <a:custGeom>
              <a:rect b="b" l="l" r="r" t="t"/>
              <a:pathLst>
                <a:path extrusionOk="0" h="5729" w="11406">
                  <a:moveTo>
                    <a:pt x="6922" y="0"/>
                  </a:moveTo>
                  <a:lnTo>
                    <a:pt x="642" y="1069"/>
                  </a:lnTo>
                  <a:cubicBezTo>
                    <a:pt x="409" y="1146"/>
                    <a:pt x="223" y="1327"/>
                    <a:pt x="144" y="1560"/>
                  </a:cubicBezTo>
                  <a:cubicBezTo>
                    <a:pt x="0" y="1973"/>
                    <a:pt x="219" y="2423"/>
                    <a:pt x="632" y="2567"/>
                  </a:cubicBezTo>
                  <a:lnTo>
                    <a:pt x="9607" y="5676"/>
                  </a:lnTo>
                  <a:cubicBezTo>
                    <a:pt x="9709" y="5711"/>
                    <a:pt x="9812" y="5728"/>
                    <a:pt x="9914" y="5728"/>
                  </a:cubicBezTo>
                  <a:cubicBezTo>
                    <a:pt x="10303" y="5728"/>
                    <a:pt x="10668" y="5485"/>
                    <a:pt x="10802" y="5097"/>
                  </a:cubicBezTo>
                  <a:lnTo>
                    <a:pt x="11406" y="1553"/>
                  </a:lnTo>
                  <a:lnTo>
                    <a:pt x="6922" y="0"/>
                  </a:ln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6"/>
            <p:cNvSpPr/>
            <p:nvPr/>
          </p:nvSpPr>
          <p:spPr>
            <a:xfrm>
              <a:off x="2244738" y="4220269"/>
              <a:ext cx="371000" cy="629550"/>
            </a:xfrm>
            <a:custGeom>
              <a:rect b="b" l="l" r="r" t="t"/>
              <a:pathLst>
                <a:path extrusionOk="0" h="40466" w="23847">
                  <a:moveTo>
                    <a:pt x="23847" y="0"/>
                  </a:moveTo>
                  <a:lnTo>
                    <a:pt x="20496" y="41"/>
                  </a:lnTo>
                  <a:lnTo>
                    <a:pt x="9698" y="52"/>
                  </a:lnTo>
                  <a:lnTo>
                    <a:pt x="12517" y="3479"/>
                  </a:lnTo>
                  <a:lnTo>
                    <a:pt x="6274" y="17576"/>
                  </a:lnTo>
                  <a:lnTo>
                    <a:pt x="0" y="38048"/>
                  </a:lnTo>
                  <a:lnTo>
                    <a:pt x="7149" y="40465"/>
                  </a:lnTo>
                  <a:lnTo>
                    <a:pt x="14114" y="19236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2388333" y="3864702"/>
              <a:ext cx="237096" cy="389233"/>
            </a:xfrm>
            <a:custGeom>
              <a:rect b="b" l="l" r="r" t="t"/>
              <a:pathLst>
                <a:path extrusionOk="0" h="25019" w="15240">
                  <a:moveTo>
                    <a:pt x="3410" y="1"/>
                  </a:moveTo>
                  <a:cubicBezTo>
                    <a:pt x="3410" y="1"/>
                    <a:pt x="2955" y="66"/>
                    <a:pt x="2350" y="380"/>
                  </a:cubicBezTo>
                  <a:cubicBezTo>
                    <a:pt x="869" y="1148"/>
                    <a:pt x="0" y="2739"/>
                    <a:pt x="39" y="4408"/>
                  </a:cubicBezTo>
                  <a:lnTo>
                    <a:pt x="6" y="24298"/>
                  </a:lnTo>
                  <a:cubicBezTo>
                    <a:pt x="6" y="24298"/>
                    <a:pt x="2284" y="25018"/>
                    <a:pt x="5719" y="25018"/>
                  </a:cubicBezTo>
                  <a:cubicBezTo>
                    <a:pt x="8217" y="25018"/>
                    <a:pt x="11327" y="24637"/>
                    <a:pt x="14617" y="23320"/>
                  </a:cubicBezTo>
                  <a:lnTo>
                    <a:pt x="14550" y="3480"/>
                  </a:lnTo>
                  <a:cubicBezTo>
                    <a:pt x="14558" y="3236"/>
                    <a:pt x="15240" y="1472"/>
                    <a:pt x="15057" y="1310"/>
                  </a:cubicBezTo>
                  <a:cubicBezTo>
                    <a:pt x="14566" y="874"/>
                    <a:pt x="13919" y="260"/>
                    <a:pt x="12885" y="40"/>
                  </a:cubicBezTo>
                  <a:cubicBezTo>
                    <a:pt x="12760" y="15"/>
                    <a:pt x="12633" y="2"/>
                    <a:pt x="12506" y="2"/>
                  </a:cubicBezTo>
                  <a:cubicBezTo>
                    <a:pt x="12493" y="2"/>
                    <a:pt x="12480" y="2"/>
                    <a:pt x="12468" y="2"/>
                  </a:cubicBezTo>
                  <a:lnTo>
                    <a:pt x="3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6"/>
            <p:cNvSpPr/>
            <p:nvPr/>
          </p:nvSpPr>
          <p:spPr>
            <a:xfrm>
              <a:off x="2316380" y="3908310"/>
              <a:ext cx="149679" cy="199618"/>
            </a:xfrm>
            <a:custGeom>
              <a:rect b="b" l="l" r="r" t="t"/>
              <a:pathLst>
                <a:path extrusionOk="0" h="12831" w="9621">
                  <a:moveTo>
                    <a:pt x="4915" y="0"/>
                  </a:moveTo>
                  <a:lnTo>
                    <a:pt x="1" y="12831"/>
                  </a:lnTo>
                  <a:lnTo>
                    <a:pt x="9621" y="10498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6"/>
            <p:cNvSpPr/>
            <p:nvPr/>
          </p:nvSpPr>
          <p:spPr>
            <a:xfrm>
              <a:off x="2465903" y="3777783"/>
              <a:ext cx="76481" cy="123775"/>
            </a:xfrm>
            <a:custGeom>
              <a:rect b="b" l="l" r="r" t="t"/>
              <a:pathLst>
                <a:path extrusionOk="0" h="7956" w="4916">
                  <a:moveTo>
                    <a:pt x="4142" y="0"/>
                  </a:moveTo>
                  <a:lnTo>
                    <a:pt x="44" y="2833"/>
                  </a:lnTo>
                  <a:lnTo>
                    <a:pt x="15" y="5511"/>
                  </a:lnTo>
                  <a:cubicBezTo>
                    <a:pt x="1" y="6856"/>
                    <a:pt x="1087" y="7956"/>
                    <a:pt x="2433" y="7956"/>
                  </a:cubicBezTo>
                  <a:cubicBezTo>
                    <a:pt x="3757" y="7956"/>
                    <a:pt x="4834" y="6891"/>
                    <a:pt x="4851" y="5569"/>
                  </a:cubicBezTo>
                  <a:lnTo>
                    <a:pt x="4915" y="507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6"/>
            <p:cNvSpPr/>
            <p:nvPr/>
          </p:nvSpPr>
          <p:spPr>
            <a:xfrm>
              <a:off x="2466230" y="3771560"/>
              <a:ext cx="80339" cy="83202"/>
            </a:xfrm>
            <a:custGeom>
              <a:rect b="b" l="l" r="r" t="t"/>
              <a:pathLst>
                <a:path extrusionOk="0" h="5348" w="5164">
                  <a:moveTo>
                    <a:pt x="4408" y="0"/>
                  </a:moveTo>
                  <a:lnTo>
                    <a:pt x="3103" y="911"/>
                  </a:lnTo>
                  <a:lnTo>
                    <a:pt x="25" y="3392"/>
                  </a:lnTo>
                  <a:lnTo>
                    <a:pt x="0" y="5348"/>
                  </a:lnTo>
                  <a:cubicBezTo>
                    <a:pt x="0" y="5348"/>
                    <a:pt x="9" y="5348"/>
                    <a:pt x="25" y="5348"/>
                  </a:cubicBezTo>
                  <a:cubicBezTo>
                    <a:pt x="413" y="5348"/>
                    <a:pt x="5163" y="5241"/>
                    <a:pt x="4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6"/>
            <p:cNvSpPr/>
            <p:nvPr/>
          </p:nvSpPr>
          <p:spPr>
            <a:xfrm>
              <a:off x="2483670" y="3864407"/>
              <a:ext cx="77383" cy="70522"/>
            </a:xfrm>
            <a:custGeom>
              <a:rect b="b" l="l" r="r" t="t"/>
              <a:pathLst>
                <a:path extrusionOk="0" h="4533" w="4974">
                  <a:moveTo>
                    <a:pt x="3709" y="1"/>
                  </a:moveTo>
                  <a:lnTo>
                    <a:pt x="0" y="1959"/>
                  </a:lnTo>
                  <a:lnTo>
                    <a:pt x="2577" y="4533"/>
                  </a:lnTo>
                  <a:lnTo>
                    <a:pt x="49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6"/>
            <p:cNvSpPr/>
            <p:nvPr/>
          </p:nvSpPr>
          <p:spPr>
            <a:xfrm>
              <a:off x="2448432" y="3864702"/>
              <a:ext cx="35253" cy="62168"/>
            </a:xfrm>
            <a:custGeom>
              <a:rect b="b" l="l" r="r" t="t"/>
              <a:pathLst>
                <a:path extrusionOk="0" h="3996" w="2266">
                  <a:moveTo>
                    <a:pt x="254" y="1"/>
                  </a:moveTo>
                  <a:lnTo>
                    <a:pt x="0" y="3995"/>
                  </a:lnTo>
                  <a:lnTo>
                    <a:pt x="0" y="3995"/>
                  </a:lnTo>
                  <a:lnTo>
                    <a:pt x="2265" y="1940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6"/>
            <p:cNvSpPr/>
            <p:nvPr/>
          </p:nvSpPr>
          <p:spPr>
            <a:xfrm>
              <a:off x="2407671" y="3730441"/>
              <a:ext cx="46455" cy="44448"/>
            </a:xfrm>
            <a:custGeom>
              <a:rect b="b" l="l" r="r" t="t"/>
              <a:pathLst>
                <a:path extrusionOk="0" h="2857" w="2986">
                  <a:moveTo>
                    <a:pt x="1445" y="1"/>
                  </a:moveTo>
                  <a:cubicBezTo>
                    <a:pt x="676" y="1"/>
                    <a:pt x="40" y="613"/>
                    <a:pt x="17" y="1386"/>
                  </a:cubicBezTo>
                  <a:cubicBezTo>
                    <a:pt x="0" y="1964"/>
                    <a:pt x="333" y="2494"/>
                    <a:pt x="860" y="2732"/>
                  </a:cubicBezTo>
                  <a:cubicBezTo>
                    <a:pt x="1048" y="2816"/>
                    <a:pt x="1247" y="2857"/>
                    <a:pt x="1445" y="2857"/>
                  </a:cubicBezTo>
                  <a:cubicBezTo>
                    <a:pt x="1802" y="2857"/>
                    <a:pt x="2154" y="2723"/>
                    <a:pt x="2425" y="2468"/>
                  </a:cubicBezTo>
                  <a:cubicBezTo>
                    <a:pt x="2845" y="2071"/>
                    <a:pt x="2985" y="1461"/>
                    <a:pt x="2779" y="921"/>
                  </a:cubicBezTo>
                  <a:cubicBezTo>
                    <a:pt x="2575" y="381"/>
                    <a:pt x="2065" y="19"/>
                    <a:pt x="1487" y="2"/>
                  </a:cubicBezTo>
                  <a:cubicBezTo>
                    <a:pt x="1473" y="1"/>
                    <a:pt x="1459" y="1"/>
                    <a:pt x="1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6"/>
            <p:cNvSpPr/>
            <p:nvPr/>
          </p:nvSpPr>
          <p:spPr>
            <a:xfrm>
              <a:off x="2377443" y="3675368"/>
              <a:ext cx="80728" cy="70849"/>
            </a:xfrm>
            <a:custGeom>
              <a:rect b="b" l="l" r="r" t="t"/>
              <a:pathLst>
                <a:path extrusionOk="0" h="4554" w="5189">
                  <a:moveTo>
                    <a:pt x="4275" y="0"/>
                  </a:moveTo>
                  <a:lnTo>
                    <a:pt x="2750" y="11"/>
                  </a:lnTo>
                  <a:cubicBezTo>
                    <a:pt x="2750" y="11"/>
                    <a:pt x="1" y="4269"/>
                    <a:pt x="4150" y="4554"/>
                  </a:cubicBezTo>
                  <a:lnTo>
                    <a:pt x="5189" y="2328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6"/>
            <p:cNvSpPr/>
            <p:nvPr/>
          </p:nvSpPr>
          <p:spPr>
            <a:xfrm>
              <a:off x="2418810" y="3683224"/>
              <a:ext cx="128972" cy="157955"/>
            </a:xfrm>
            <a:custGeom>
              <a:rect b="b" l="l" r="r" t="t"/>
              <a:pathLst>
                <a:path extrusionOk="0" h="10153" w="8290">
                  <a:moveTo>
                    <a:pt x="2004" y="0"/>
                  </a:moveTo>
                  <a:cubicBezTo>
                    <a:pt x="1017" y="0"/>
                    <a:pt x="203" y="784"/>
                    <a:pt x="173" y="1778"/>
                  </a:cubicBezTo>
                  <a:lnTo>
                    <a:pt x="65" y="6066"/>
                  </a:lnTo>
                  <a:cubicBezTo>
                    <a:pt x="1" y="8255"/>
                    <a:pt x="1723" y="10081"/>
                    <a:pt x="3913" y="10146"/>
                  </a:cubicBezTo>
                  <a:lnTo>
                    <a:pt x="4061" y="10151"/>
                  </a:lnTo>
                  <a:cubicBezTo>
                    <a:pt x="4101" y="10152"/>
                    <a:pt x="4141" y="10153"/>
                    <a:pt x="4181" y="10153"/>
                  </a:cubicBezTo>
                  <a:cubicBezTo>
                    <a:pt x="6316" y="10153"/>
                    <a:pt x="8078" y="8454"/>
                    <a:pt x="8141" y="6304"/>
                  </a:cubicBezTo>
                  <a:lnTo>
                    <a:pt x="8274" y="1210"/>
                  </a:lnTo>
                  <a:cubicBezTo>
                    <a:pt x="8290" y="644"/>
                    <a:pt x="7844" y="170"/>
                    <a:pt x="7277" y="154"/>
                  </a:cubicBezTo>
                  <a:lnTo>
                    <a:pt x="2061" y="1"/>
                  </a:lnTo>
                  <a:cubicBezTo>
                    <a:pt x="2042" y="0"/>
                    <a:pt x="2023" y="0"/>
                    <a:pt x="2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6"/>
            <p:cNvSpPr/>
            <p:nvPr/>
          </p:nvSpPr>
          <p:spPr>
            <a:xfrm>
              <a:off x="2362757" y="3626222"/>
              <a:ext cx="256683" cy="186379"/>
            </a:xfrm>
            <a:custGeom>
              <a:rect b="b" l="l" r="r" t="t"/>
              <a:pathLst>
                <a:path extrusionOk="0" h="11980" w="16499">
                  <a:moveTo>
                    <a:pt x="9024" y="0"/>
                  </a:moveTo>
                  <a:cubicBezTo>
                    <a:pt x="7577" y="0"/>
                    <a:pt x="6298" y="555"/>
                    <a:pt x="5833" y="765"/>
                  </a:cubicBezTo>
                  <a:cubicBezTo>
                    <a:pt x="5101" y="446"/>
                    <a:pt x="4424" y="91"/>
                    <a:pt x="3758" y="91"/>
                  </a:cubicBezTo>
                  <a:cubicBezTo>
                    <a:pt x="3282" y="91"/>
                    <a:pt x="2811" y="273"/>
                    <a:pt x="2331" y="780"/>
                  </a:cubicBezTo>
                  <a:cubicBezTo>
                    <a:pt x="1" y="3241"/>
                    <a:pt x="2648" y="5191"/>
                    <a:pt x="3028" y="5665"/>
                  </a:cubicBezTo>
                  <a:cubicBezTo>
                    <a:pt x="3036" y="5679"/>
                    <a:pt x="3041" y="5685"/>
                    <a:pt x="3044" y="5685"/>
                  </a:cubicBezTo>
                  <a:cubicBezTo>
                    <a:pt x="3077" y="5685"/>
                    <a:pt x="2786" y="4835"/>
                    <a:pt x="3051" y="4835"/>
                  </a:cubicBezTo>
                  <a:cubicBezTo>
                    <a:pt x="3073" y="4835"/>
                    <a:pt x="3100" y="4841"/>
                    <a:pt x="3130" y="4854"/>
                  </a:cubicBezTo>
                  <a:lnTo>
                    <a:pt x="3398" y="5060"/>
                  </a:lnTo>
                  <a:cubicBezTo>
                    <a:pt x="3576" y="5223"/>
                    <a:pt x="3680" y="5279"/>
                    <a:pt x="3739" y="5279"/>
                  </a:cubicBezTo>
                  <a:cubicBezTo>
                    <a:pt x="3874" y="5279"/>
                    <a:pt x="3776" y="4987"/>
                    <a:pt x="3776" y="4987"/>
                  </a:cubicBezTo>
                  <a:lnTo>
                    <a:pt x="3776" y="4987"/>
                  </a:lnTo>
                  <a:cubicBezTo>
                    <a:pt x="3776" y="4987"/>
                    <a:pt x="4491" y="5078"/>
                    <a:pt x="5611" y="5078"/>
                  </a:cubicBezTo>
                  <a:cubicBezTo>
                    <a:pt x="6680" y="5078"/>
                    <a:pt x="8118" y="4995"/>
                    <a:pt x="9658" y="4674"/>
                  </a:cubicBezTo>
                  <a:lnTo>
                    <a:pt x="9658" y="4674"/>
                  </a:lnTo>
                  <a:cubicBezTo>
                    <a:pt x="9493" y="5787"/>
                    <a:pt x="9548" y="7564"/>
                    <a:pt x="11525" y="7704"/>
                  </a:cubicBezTo>
                  <a:lnTo>
                    <a:pt x="11522" y="11980"/>
                  </a:lnTo>
                  <a:cubicBezTo>
                    <a:pt x="11522" y="11980"/>
                    <a:pt x="16498" y="7641"/>
                    <a:pt x="15125" y="4243"/>
                  </a:cubicBezTo>
                  <a:cubicBezTo>
                    <a:pt x="14369" y="2372"/>
                    <a:pt x="12675" y="2314"/>
                    <a:pt x="12675" y="2314"/>
                  </a:cubicBezTo>
                  <a:lnTo>
                    <a:pt x="12673" y="2317"/>
                  </a:lnTo>
                  <a:cubicBezTo>
                    <a:pt x="12014" y="1043"/>
                    <a:pt x="10851" y="80"/>
                    <a:pt x="9286" y="6"/>
                  </a:cubicBezTo>
                  <a:cubicBezTo>
                    <a:pt x="9198" y="2"/>
                    <a:pt x="9111" y="0"/>
                    <a:pt x="9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2529767" y="3736042"/>
              <a:ext cx="48119" cy="44479"/>
            </a:xfrm>
            <a:custGeom>
              <a:rect b="b" l="l" r="r" t="t"/>
              <a:pathLst>
                <a:path extrusionOk="0" h="2859" w="3093">
                  <a:moveTo>
                    <a:pt x="1548" y="1"/>
                  </a:moveTo>
                  <a:cubicBezTo>
                    <a:pt x="1463" y="1"/>
                    <a:pt x="1377" y="8"/>
                    <a:pt x="1291" y="24"/>
                  </a:cubicBezTo>
                  <a:cubicBezTo>
                    <a:pt x="515" y="166"/>
                    <a:pt x="1" y="909"/>
                    <a:pt x="141" y="1685"/>
                  </a:cubicBezTo>
                  <a:cubicBezTo>
                    <a:pt x="267" y="2375"/>
                    <a:pt x="868" y="2858"/>
                    <a:pt x="1546" y="2858"/>
                  </a:cubicBezTo>
                  <a:cubicBezTo>
                    <a:pt x="1630" y="2858"/>
                    <a:pt x="1716" y="2851"/>
                    <a:pt x="1802" y="2835"/>
                  </a:cubicBezTo>
                  <a:cubicBezTo>
                    <a:pt x="2577" y="2693"/>
                    <a:pt x="3093" y="1950"/>
                    <a:pt x="2951" y="1174"/>
                  </a:cubicBezTo>
                  <a:cubicBezTo>
                    <a:pt x="2826" y="484"/>
                    <a:pt x="2225" y="1"/>
                    <a:pt x="1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2220639" y="3980046"/>
              <a:ext cx="627714" cy="627698"/>
            </a:xfrm>
            <a:custGeom>
              <a:rect b="b" l="l" r="r" t="t"/>
              <a:pathLst>
                <a:path extrusionOk="0" h="40347" w="40348">
                  <a:moveTo>
                    <a:pt x="20173" y="1"/>
                  </a:moveTo>
                  <a:cubicBezTo>
                    <a:pt x="14823" y="1"/>
                    <a:pt x="9693" y="2127"/>
                    <a:pt x="5910" y="5910"/>
                  </a:cubicBezTo>
                  <a:cubicBezTo>
                    <a:pt x="2126" y="9693"/>
                    <a:pt x="1" y="14823"/>
                    <a:pt x="1" y="20173"/>
                  </a:cubicBezTo>
                  <a:cubicBezTo>
                    <a:pt x="1" y="25523"/>
                    <a:pt x="2126" y="30655"/>
                    <a:pt x="5910" y="34438"/>
                  </a:cubicBezTo>
                  <a:cubicBezTo>
                    <a:pt x="9693" y="38221"/>
                    <a:pt x="14823" y="40347"/>
                    <a:pt x="20173" y="40347"/>
                  </a:cubicBezTo>
                  <a:cubicBezTo>
                    <a:pt x="25523" y="40347"/>
                    <a:pt x="30655" y="38221"/>
                    <a:pt x="34438" y="34438"/>
                  </a:cubicBezTo>
                  <a:cubicBezTo>
                    <a:pt x="38221" y="30655"/>
                    <a:pt x="40347" y="25523"/>
                    <a:pt x="40347" y="20173"/>
                  </a:cubicBezTo>
                  <a:cubicBezTo>
                    <a:pt x="40347" y="14823"/>
                    <a:pt x="38221" y="9693"/>
                    <a:pt x="34438" y="5910"/>
                  </a:cubicBezTo>
                  <a:cubicBezTo>
                    <a:pt x="30655" y="2127"/>
                    <a:pt x="25523" y="1"/>
                    <a:pt x="20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2288330" y="4047752"/>
              <a:ext cx="492302" cy="492286"/>
            </a:xfrm>
            <a:custGeom>
              <a:rect b="b" l="l" r="r" t="t"/>
              <a:pathLst>
                <a:path extrusionOk="0" h="31643" w="31644">
                  <a:moveTo>
                    <a:pt x="15822" y="1"/>
                  </a:moveTo>
                  <a:cubicBezTo>
                    <a:pt x="11626" y="1"/>
                    <a:pt x="7603" y="1668"/>
                    <a:pt x="4635" y="4634"/>
                  </a:cubicBezTo>
                  <a:cubicBezTo>
                    <a:pt x="1668" y="7602"/>
                    <a:pt x="1" y="11625"/>
                    <a:pt x="1" y="15821"/>
                  </a:cubicBezTo>
                  <a:cubicBezTo>
                    <a:pt x="1" y="20018"/>
                    <a:pt x="1668" y="24042"/>
                    <a:pt x="4635" y="27009"/>
                  </a:cubicBezTo>
                  <a:cubicBezTo>
                    <a:pt x="7603" y="29975"/>
                    <a:pt x="11626" y="31642"/>
                    <a:pt x="15822" y="31642"/>
                  </a:cubicBezTo>
                  <a:cubicBezTo>
                    <a:pt x="20018" y="31642"/>
                    <a:pt x="24043" y="29975"/>
                    <a:pt x="27011" y="27009"/>
                  </a:cubicBezTo>
                  <a:cubicBezTo>
                    <a:pt x="29977" y="24042"/>
                    <a:pt x="31644" y="20018"/>
                    <a:pt x="31644" y="15821"/>
                  </a:cubicBezTo>
                  <a:cubicBezTo>
                    <a:pt x="31644" y="11625"/>
                    <a:pt x="29977" y="7602"/>
                    <a:pt x="27011" y="4634"/>
                  </a:cubicBezTo>
                  <a:cubicBezTo>
                    <a:pt x="24043" y="1668"/>
                    <a:pt x="20018" y="1"/>
                    <a:pt x="15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6"/>
            <p:cNvSpPr/>
            <p:nvPr/>
          </p:nvSpPr>
          <p:spPr>
            <a:xfrm>
              <a:off x="2524321" y="4047752"/>
              <a:ext cx="256310" cy="492706"/>
            </a:xfrm>
            <a:custGeom>
              <a:rect b="b" l="l" r="r" t="t"/>
              <a:pathLst>
                <a:path extrusionOk="0" h="31670" w="16475">
                  <a:moveTo>
                    <a:pt x="889" y="1"/>
                  </a:moveTo>
                  <a:cubicBezTo>
                    <a:pt x="591" y="1"/>
                    <a:pt x="296" y="11"/>
                    <a:pt x="0" y="28"/>
                  </a:cubicBezTo>
                  <a:cubicBezTo>
                    <a:pt x="8195" y="496"/>
                    <a:pt x="13888" y="7393"/>
                    <a:pt x="13888" y="15835"/>
                  </a:cubicBezTo>
                  <a:cubicBezTo>
                    <a:pt x="13888" y="24278"/>
                    <a:pt x="8195" y="31175"/>
                    <a:pt x="0" y="31642"/>
                  </a:cubicBezTo>
                  <a:cubicBezTo>
                    <a:pt x="296" y="31660"/>
                    <a:pt x="591" y="31670"/>
                    <a:pt x="889" y="31670"/>
                  </a:cubicBezTo>
                  <a:cubicBezTo>
                    <a:pt x="9497" y="31670"/>
                    <a:pt x="16475" y="24580"/>
                    <a:pt x="16475" y="15835"/>
                  </a:cubicBezTo>
                  <a:cubicBezTo>
                    <a:pt x="16475" y="7090"/>
                    <a:pt x="9497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6"/>
            <p:cNvSpPr/>
            <p:nvPr/>
          </p:nvSpPr>
          <p:spPr>
            <a:xfrm>
              <a:off x="2419588" y="4120826"/>
              <a:ext cx="223266" cy="346886"/>
            </a:xfrm>
            <a:custGeom>
              <a:rect b="b" l="l" r="r" t="t"/>
              <a:pathLst>
                <a:path extrusionOk="0" h="22297" w="14351">
                  <a:moveTo>
                    <a:pt x="6001" y="1"/>
                  </a:moveTo>
                  <a:lnTo>
                    <a:pt x="6001" y="2611"/>
                  </a:lnTo>
                  <a:cubicBezTo>
                    <a:pt x="2158" y="3086"/>
                    <a:pt x="286" y="5292"/>
                    <a:pt x="286" y="7900"/>
                  </a:cubicBezTo>
                  <a:cubicBezTo>
                    <a:pt x="286" y="14067"/>
                    <a:pt x="9724" y="12145"/>
                    <a:pt x="9724" y="14778"/>
                  </a:cubicBezTo>
                  <a:cubicBezTo>
                    <a:pt x="9724" y="15585"/>
                    <a:pt x="8965" y="16129"/>
                    <a:pt x="7020" y="16129"/>
                  </a:cubicBezTo>
                  <a:cubicBezTo>
                    <a:pt x="5100" y="16129"/>
                    <a:pt x="3013" y="15466"/>
                    <a:pt x="1543" y="14494"/>
                  </a:cubicBezTo>
                  <a:lnTo>
                    <a:pt x="0" y="17956"/>
                  </a:lnTo>
                  <a:cubicBezTo>
                    <a:pt x="1376" y="18904"/>
                    <a:pt x="3630" y="19592"/>
                    <a:pt x="6001" y="19759"/>
                  </a:cubicBezTo>
                  <a:lnTo>
                    <a:pt x="6001" y="22296"/>
                  </a:lnTo>
                  <a:lnTo>
                    <a:pt x="8847" y="22296"/>
                  </a:lnTo>
                  <a:lnTo>
                    <a:pt x="8847" y="19665"/>
                  </a:lnTo>
                  <a:cubicBezTo>
                    <a:pt x="12547" y="19119"/>
                    <a:pt x="14350" y="16936"/>
                    <a:pt x="14350" y="14422"/>
                  </a:cubicBezTo>
                  <a:cubicBezTo>
                    <a:pt x="14350" y="8303"/>
                    <a:pt x="4935" y="10200"/>
                    <a:pt x="4935" y="7662"/>
                  </a:cubicBezTo>
                  <a:cubicBezTo>
                    <a:pt x="4935" y="6833"/>
                    <a:pt x="5646" y="6169"/>
                    <a:pt x="7614" y="6169"/>
                  </a:cubicBezTo>
                  <a:cubicBezTo>
                    <a:pt x="9061" y="6169"/>
                    <a:pt x="10625" y="6595"/>
                    <a:pt x="12215" y="7450"/>
                  </a:cubicBezTo>
                  <a:lnTo>
                    <a:pt x="13662" y="3962"/>
                  </a:lnTo>
                  <a:cubicBezTo>
                    <a:pt x="12334" y="3180"/>
                    <a:pt x="10603" y="2706"/>
                    <a:pt x="8847" y="2563"/>
                  </a:cubicBezTo>
                  <a:lnTo>
                    <a:pt x="8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6"/>
            <p:cNvSpPr/>
            <p:nvPr/>
          </p:nvSpPr>
          <p:spPr>
            <a:xfrm>
              <a:off x="2548171" y="4184611"/>
              <a:ext cx="91276" cy="81521"/>
            </a:xfrm>
            <a:custGeom>
              <a:rect b="b" l="l" r="r" t="t"/>
              <a:pathLst>
                <a:path extrusionOk="0" h="5240" w="5867">
                  <a:moveTo>
                    <a:pt x="3027" y="0"/>
                  </a:moveTo>
                  <a:cubicBezTo>
                    <a:pt x="2242" y="0"/>
                    <a:pt x="1465" y="342"/>
                    <a:pt x="934" y="1000"/>
                  </a:cubicBezTo>
                  <a:cubicBezTo>
                    <a:pt x="1" y="2155"/>
                    <a:pt x="182" y="3846"/>
                    <a:pt x="1338" y="4779"/>
                  </a:cubicBezTo>
                  <a:cubicBezTo>
                    <a:pt x="1734" y="5099"/>
                    <a:pt x="2164" y="5239"/>
                    <a:pt x="2595" y="5239"/>
                  </a:cubicBezTo>
                  <a:cubicBezTo>
                    <a:pt x="3420" y="5239"/>
                    <a:pt x="4252" y="4725"/>
                    <a:pt x="4864" y="3967"/>
                  </a:cubicBezTo>
                  <a:cubicBezTo>
                    <a:pt x="5796" y="2812"/>
                    <a:pt x="5867" y="1529"/>
                    <a:pt x="4712" y="598"/>
                  </a:cubicBezTo>
                  <a:lnTo>
                    <a:pt x="4712" y="596"/>
                  </a:lnTo>
                  <a:cubicBezTo>
                    <a:pt x="4215" y="195"/>
                    <a:pt x="3619" y="0"/>
                    <a:pt x="3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6"/>
            <p:cNvSpPr/>
            <p:nvPr/>
          </p:nvSpPr>
          <p:spPr>
            <a:xfrm>
              <a:off x="2584311" y="4148611"/>
              <a:ext cx="81926" cy="83435"/>
            </a:xfrm>
            <a:custGeom>
              <a:rect b="b" l="l" r="r" t="t"/>
              <a:pathLst>
                <a:path extrusionOk="0" h="5363" w="5266">
                  <a:moveTo>
                    <a:pt x="3610" y="1"/>
                  </a:moveTo>
                  <a:cubicBezTo>
                    <a:pt x="3179" y="1"/>
                    <a:pt x="2753" y="188"/>
                    <a:pt x="2460" y="548"/>
                  </a:cubicBezTo>
                  <a:lnTo>
                    <a:pt x="511" y="2964"/>
                  </a:lnTo>
                  <a:cubicBezTo>
                    <a:pt x="1" y="3598"/>
                    <a:pt x="99" y="4525"/>
                    <a:pt x="731" y="5038"/>
                  </a:cubicBezTo>
                  <a:cubicBezTo>
                    <a:pt x="1004" y="5257"/>
                    <a:pt x="1331" y="5363"/>
                    <a:pt x="1656" y="5363"/>
                  </a:cubicBezTo>
                  <a:cubicBezTo>
                    <a:pt x="2087" y="5363"/>
                    <a:pt x="2513" y="5176"/>
                    <a:pt x="2806" y="4816"/>
                  </a:cubicBezTo>
                  <a:lnTo>
                    <a:pt x="4756" y="2400"/>
                  </a:lnTo>
                  <a:cubicBezTo>
                    <a:pt x="5266" y="1766"/>
                    <a:pt x="5166" y="839"/>
                    <a:pt x="4534" y="326"/>
                  </a:cubicBezTo>
                  <a:cubicBezTo>
                    <a:pt x="4262" y="107"/>
                    <a:pt x="3935" y="1"/>
                    <a:pt x="3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6"/>
            <p:cNvSpPr/>
            <p:nvPr/>
          </p:nvSpPr>
          <p:spPr>
            <a:xfrm>
              <a:off x="2525659" y="3868172"/>
              <a:ext cx="270701" cy="335373"/>
            </a:xfrm>
            <a:custGeom>
              <a:rect b="b" l="l" r="r" t="t"/>
              <a:pathLst>
                <a:path extrusionOk="0" h="21557" w="17400">
                  <a:moveTo>
                    <a:pt x="3645" y="1"/>
                  </a:moveTo>
                  <a:cubicBezTo>
                    <a:pt x="3102" y="1"/>
                    <a:pt x="2609" y="131"/>
                    <a:pt x="2299" y="440"/>
                  </a:cubicBezTo>
                  <a:cubicBezTo>
                    <a:pt x="1" y="2262"/>
                    <a:pt x="909" y="4927"/>
                    <a:pt x="2156" y="5965"/>
                  </a:cubicBezTo>
                  <a:lnTo>
                    <a:pt x="10044" y="11944"/>
                  </a:lnTo>
                  <a:lnTo>
                    <a:pt x="5011" y="19152"/>
                  </a:lnTo>
                  <a:lnTo>
                    <a:pt x="9254" y="21556"/>
                  </a:lnTo>
                  <a:lnTo>
                    <a:pt x="17099" y="11709"/>
                  </a:lnTo>
                  <a:cubicBezTo>
                    <a:pt x="17400" y="10911"/>
                    <a:pt x="17207" y="10009"/>
                    <a:pt x="16605" y="9403"/>
                  </a:cubicBezTo>
                  <a:lnTo>
                    <a:pt x="6237" y="942"/>
                  </a:lnTo>
                  <a:cubicBezTo>
                    <a:pt x="5697" y="400"/>
                    <a:pt x="4595" y="1"/>
                    <a:pt x="3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36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242" name="Google Shape;242;p36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6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6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36"/>
          <p:cNvSpPr txBox="1"/>
          <p:nvPr>
            <p:ph type="ctrTitle"/>
          </p:nvPr>
        </p:nvSpPr>
        <p:spPr>
          <a:xfrm>
            <a:off x="794825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STREAM</a:t>
            </a:r>
            <a:endParaRPr sz="2200"/>
          </a:p>
        </p:txBody>
      </p:sp>
      <p:grpSp>
        <p:nvGrpSpPr>
          <p:cNvPr id="248" name="Google Shape;248;p36"/>
          <p:cNvGrpSpPr/>
          <p:nvPr/>
        </p:nvGrpSpPr>
        <p:grpSpPr>
          <a:xfrm>
            <a:off x="7073351" y="93710"/>
            <a:ext cx="598535" cy="645201"/>
            <a:chOff x="1845321" y="1512744"/>
            <a:chExt cx="352723" cy="353090"/>
          </a:xfrm>
        </p:grpSpPr>
        <p:sp>
          <p:nvSpPr>
            <p:cNvPr id="249" name="Google Shape;249;p36"/>
            <p:cNvSpPr/>
            <p:nvPr/>
          </p:nvSpPr>
          <p:spPr>
            <a:xfrm>
              <a:off x="1964888" y="1700444"/>
              <a:ext cx="113563" cy="96917"/>
            </a:xfrm>
            <a:custGeom>
              <a:rect b="b" l="l" r="r" t="t"/>
              <a:pathLst>
                <a:path extrusionOk="0" h="3697" w="4332">
                  <a:moveTo>
                    <a:pt x="1517" y="1"/>
                  </a:moveTo>
                  <a:lnTo>
                    <a:pt x="1517" y="289"/>
                  </a:lnTo>
                  <a:cubicBezTo>
                    <a:pt x="1517" y="376"/>
                    <a:pt x="1459" y="463"/>
                    <a:pt x="1387" y="492"/>
                  </a:cubicBezTo>
                  <a:lnTo>
                    <a:pt x="391" y="925"/>
                  </a:lnTo>
                  <a:cubicBezTo>
                    <a:pt x="145" y="1026"/>
                    <a:pt x="1" y="1257"/>
                    <a:pt x="1" y="1516"/>
                  </a:cubicBezTo>
                  <a:lnTo>
                    <a:pt x="1" y="3696"/>
                  </a:lnTo>
                  <a:lnTo>
                    <a:pt x="4332" y="3696"/>
                  </a:lnTo>
                  <a:lnTo>
                    <a:pt x="4332" y="1516"/>
                  </a:lnTo>
                  <a:cubicBezTo>
                    <a:pt x="4332" y="1257"/>
                    <a:pt x="4173" y="1026"/>
                    <a:pt x="3942" y="925"/>
                  </a:cubicBezTo>
                  <a:lnTo>
                    <a:pt x="2946" y="492"/>
                  </a:lnTo>
                  <a:cubicBezTo>
                    <a:pt x="2859" y="463"/>
                    <a:pt x="2816" y="376"/>
                    <a:pt x="2816" y="289"/>
                  </a:cubicBezTo>
                  <a:lnTo>
                    <a:pt x="2816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2001615" y="1700444"/>
              <a:ext cx="39742" cy="17066"/>
            </a:xfrm>
            <a:custGeom>
              <a:rect b="b" l="l" r="r" t="t"/>
              <a:pathLst>
                <a:path extrusionOk="0" h="651" w="1516">
                  <a:moveTo>
                    <a:pt x="116" y="1"/>
                  </a:moveTo>
                  <a:lnTo>
                    <a:pt x="116" y="289"/>
                  </a:lnTo>
                  <a:cubicBezTo>
                    <a:pt x="116" y="362"/>
                    <a:pt x="72" y="434"/>
                    <a:pt x="0" y="477"/>
                  </a:cubicBezTo>
                  <a:cubicBezTo>
                    <a:pt x="246" y="593"/>
                    <a:pt x="505" y="650"/>
                    <a:pt x="765" y="650"/>
                  </a:cubicBezTo>
                  <a:cubicBezTo>
                    <a:pt x="1025" y="650"/>
                    <a:pt x="1285" y="593"/>
                    <a:pt x="1516" y="477"/>
                  </a:cubicBezTo>
                  <a:cubicBezTo>
                    <a:pt x="1458" y="434"/>
                    <a:pt x="1415" y="362"/>
                    <a:pt x="1415" y="289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1964521" y="1715203"/>
              <a:ext cx="113930" cy="82158"/>
            </a:xfrm>
            <a:custGeom>
              <a:rect b="b" l="l" r="r" t="t"/>
              <a:pathLst>
                <a:path extrusionOk="0" h="3134" w="4346">
                  <a:moveTo>
                    <a:pt x="1256" y="1"/>
                  </a:moveTo>
                  <a:lnTo>
                    <a:pt x="405" y="362"/>
                  </a:lnTo>
                  <a:cubicBezTo>
                    <a:pt x="159" y="463"/>
                    <a:pt x="1" y="694"/>
                    <a:pt x="15" y="953"/>
                  </a:cubicBezTo>
                  <a:lnTo>
                    <a:pt x="15" y="3133"/>
                  </a:lnTo>
                  <a:lnTo>
                    <a:pt x="4346" y="3133"/>
                  </a:lnTo>
                  <a:lnTo>
                    <a:pt x="4346" y="953"/>
                  </a:lnTo>
                  <a:cubicBezTo>
                    <a:pt x="4346" y="694"/>
                    <a:pt x="4187" y="463"/>
                    <a:pt x="3956" y="362"/>
                  </a:cubicBezTo>
                  <a:lnTo>
                    <a:pt x="3104" y="1"/>
                  </a:lnTo>
                  <a:cubicBezTo>
                    <a:pt x="2895" y="347"/>
                    <a:pt x="2538" y="520"/>
                    <a:pt x="2180" y="520"/>
                  </a:cubicBezTo>
                  <a:cubicBezTo>
                    <a:pt x="1823" y="520"/>
                    <a:pt x="1466" y="347"/>
                    <a:pt x="1256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1981560" y="1620986"/>
              <a:ext cx="28784" cy="62077"/>
            </a:xfrm>
            <a:custGeom>
              <a:rect b="b" l="l" r="r" t="t"/>
              <a:pathLst>
                <a:path extrusionOk="0" h="2368" w="1098">
                  <a:moveTo>
                    <a:pt x="664" y="0"/>
                  </a:moveTo>
                  <a:cubicBezTo>
                    <a:pt x="303" y="0"/>
                    <a:pt x="0" y="289"/>
                    <a:pt x="15" y="650"/>
                  </a:cubicBezTo>
                  <a:lnTo>
                    <a:pt x="15" y="794"/>
                  </a:lnTo>
                  <a:cubicBezTo>
                    <a:pt x="15" y="982"/>
                    <a:pt x="43" y="1155"/>
                    <a:pt x="101" y="1343"/>
                  </a:cubicBezTo>
                  <a:lnTo>
                    <a:pt x="448" y="2368"/>
                  </a:lnTo>
                  <a:lnTo>
                    <a:pt x="1097" y="2368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1993278" y="1615297"/>
              <a:ext cx="68159" cy="68159"/>
            </a:xfrm>
            <a:custGeom>
              <a:rect b="b" l="l" r="r" t="t"/>
              <a:pathLst>
                <a:path extrusionOk="0" h="2600" w="2600">
                  <a:moveTo>
                    <a:pt x="650" y="1"/>
                  </a:moveTo>
                  <a:cubicBezTo>
                    <a:pt x="289" y="1"/>
                    <a:pt x="1" y="289"/>
                    <a:pt x="1" y="650"/>
                  </a:cubicBezTo>
                  <a:cubicBezTo>
                    <a:pt x="1" y="896"/>
                    <a:pt x="188" y="1083"/>
                    <a:pt x="434" y="1083"/>
                  </a:cubicBezTo>
                  <a:lnTo>
                    <a:pt x="2166" y="2599"/>
                  </a:lnTo>
                  <a:lnTo>
                    <a:pt x="2527" y="1314"/>
                  </a:lnTo>
                  <a:cubicBezTo>
                    <a:pt x="2585" y="1156"/>
                    <a:pt x="2599" y="997"/>
                    <a:pt x="2599" y="838"/>
                  </a:cubicBezTo>
                  <a:lnTo>
                    <a:pt x="2599" y="434"/>
                  </a:lnTo>
                  <a:cubicBezTo>
                    <a:pt x="2599" y="188"/>
                    <a:pt x="2411" y="1"/>
                    <a:pt x="2166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1987223" y="1643688"/>
              <a:ext cx="68526" cy="62470"/>
            </a:xfrm>
            <a:custGeom>
              <a:rect b="b" l="l" r="r" t="t"/>
              <a:pathLst>
                <a:path extrusionOk="0" h="2383" w="2614">
                  <a:moveTo>
                    <a:pt x="838" y="0"/>
                  </a:moveTo>
                  <a:cubicBezTo>
                    <a:pt x="722" y="0"/>
                    <a:pt x="607" y="44"/>
                    <a:pt x="535" y="130"/>
                  </a:cubicBezTo>
                  <a:lnTo>
                    <a:pt x="131" y="520"/>
                  </a:lnTo>
                  <a:cubicBezTo>
                    <a:pt x="58" y="607"/>
                    <a:pt x="1" y="722"/>
                    <a:pt x="15" y="838"/>
                  </a:cubicBezTo>
                  <a:lnTo>
                    <a:pt x="15" y="1083"/>
                  </a:lnTo>
                  <a:cubicBezTo>
                    <a:pt x="15" y="1805"/>
                    <a:pt x="593" y="2382"/>
                    <a:pt x="1314" y="2382"/>
                  </a:cubicBezTo>
                  <a:cubicBezTo>
                    <a:pt x="2022" y="2382"/>
                    <a:pt x="2613" y="1805"/>
                    <a:pt x="2613" y="1083"/>
                  </a:cubicBezTo>
                  <a:lnTo>
                    <a:pt x="2613" y="809"/>
                  </a:lnTo>
                  <a:cubicBezTo>
                    <a:pt x="2613" y="693"/>
                    <a:pt x="2570" y="578"/>
                    <a:pt x="2484" y="506"/>
                  </a:cubicBezTo>
                  <a:cubicBezTo>
                    <a:pt x="2152" y="174"/>
                    <a:pt x="1531" y="29"/>
                    <a:pt x="83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1987223" y="1643688"/>
              <a:ext cx="68526" cy="61317"/>
            </a:xfrm>
            <a:custGeom>
              <a:rect b="b" l="l" r="r" t="t"/>
              <a:pathLst>
                <a:path extrusionOk="0" h="2339" w="2614">
                  <a:moveTo>
                    <a:pt x="838" y="0"/>
                  </a:moveTo>
                  <a:cubicBezTo>
                    <a:pt x="722" y="0"/>
                    <a:pt x="607" y="44"/>
                    <a:pt x="535" y="130"/>
                  </a:cubicBezTo>
                  <a:lnTo>
                    <a:pt x="131" y="520"/>
                  </a:lnTo>
                  <a:cubicBezTo>
                    <a:pt x="58" y="607"/>
                    <a:pt x="1" y="708"/>
                    <a:pt x="15" y="823"/>
                  </a:cubicBezTo>
                  <a:lnTo>
                    <a:pt x="15" y="1083"/>
                  </a:lnTo>
                  <a:cubicBezTo>
                    <a:pt x="1" y="1661"/>
                    <a:pt x="390" y="2166"/>
                    <a:pt x="953" y="2339"/>
                  </a:cubicBezTo>
                  <a:cubicBezTo>
                    <a:pt x="766" y="2108"/>
                    <a:pt x="665" y="1819"/>
                    <a:pt x="665" y="1516"/>
                  </a:cubicBezTo>
                  <a:lnTo>
                    <a:pt x="665" y="881"/>
                  </a:lnTo>
                  <a:cubicBezTo>
                    <a:pt x="665" y="644"/>
                    <a:pt x="853" y="447"/>
                    <a:pt x="1100" y="447"/>
                  </a:cubicBezTo>
                  <a:cubicBezTo>
                    <a:pt x="1109" y="447"/>
                    <a:pt x="1118" y="447"/>
                    <a:pt x="1127" y="448"/>
                  </a:cubicBezTo>
                  <a:cubicBezTo>
                    <a:pt x="1560" y="477"/>
                    <a:pt x="2209" y="549"/>
                    <a:pt x="2613" y="737"/>
                  </a:cubicBezTo>
                  <a:cubicBezTo>
                    <a:pt x="2599" y="650"/>
                    <a:pt x="2556" y="563"/>
                    <a:pt x="2484" y="491"/>
                  </a:cubicBezTo>
                  <a:cubicBezTo>
                    <a:pt x="2152" y="174"/>
                    <a:pt x="1545" y="15"/>
                    <a:pt x="83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1964521" y="1729595"/>
              <a:ext cx="23122" cy="67766"/>
            </a:xfrm>
            <a:custGeom>
              <a:rect b="b" l="l" r="r" t="t"/>
              <a:pathLst>
                <a:path extrusionOk="0" h="2585" w="882">
                  <a:moveTo>
                    <a:pt x="159" y="0"/>
                  </a:moveTo>
                  <a:cubicBezTo>
                    <a:pt x="58" y="116"/>
                    <a:pt x="1" y="260"/>
                    <a:pt x="1" y="404"/>
                  </a:cubicBezTo>
                  <a:lnTo>
                    <a:pt x="1" y="2584"/>
                  </a:lnTo>
                  <a:lnTo>
                    <a:pt x="881" y="2584"/>
                  </a:lnTo>
                  <a:lnTo>
                    <a:pt x="881" y="982"/>
                  </a:lnTo>
                  <a:cubicBezTo>
                    <a:pt x="867" y="809"/>
                    <a:pt x="809" y="650"/>
                    <a:pt x="679" y="534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2055723" y="1729595"/>
              <a:ext cx="22728" cy="67766"/>
            </a:xfrm>
            <a:custGeom>
              <a:rect b="b" l="l" r="r" t="t"/>
              <a:pathLst>
                <a:path extrusionOk="0" h="2585" w="867">
                  <a:moveTo>
                    <a:pt x="722" y="0"/>
                  </a:moveTo>
                  <a:lnTo>
                    <a:pt x="188" y="534"/>
                  </a:lnTo>
                  <a:cubicBezTo>
                    <a:pt x="73" y="650"/>
                    <a:pt x="0" y="809"/>
                    <a:pt x="0" y="982"/>
                  </a:cubicBezTo>
                  <a:lnTo>
                    <a:pt x="0" y="2584"/>
                  </a:lnTo>
                  <a:lnTo>
                    <a:pt x="867" y="2584"/>
                  </a:lnTo>
                  <a:lnTo>
                    <a:pt x="867" y="404"/>
                  </a:lnTo>
                  <a:cubicBezTo>
                    <a:pt x="867" y="260"/>
                    <a:pt x="809" y="116"/>
                    <a:pt x="722" y="0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1845321" y="1512744"/>
              <a:ext cx="352723" cy="353090"/>
            </a:xfrm>
            <a:custGeom>
              <a:rect b="b" l="l" r="r" t="t"/>
              <a:pathLst>
                <a:path extrusionOk="0" h="13469" w="13455">
                  <a:moveTo>
                    <a:pt x="6692" y="2597"/>
                  </a:moveTo>
                  <a:cubicBezTo>
                    <a:pt x="8810" y="2597"/>
                    <a:pt x="10841" y="4246"/>
                    <a:pt x="10841" y="6728"/>
                  </a:cubicBezTo>
                  <a:cubicBezTo>
                    <a:pt x="10841" y="9008"/>
                    <a:pt x="8994" y="10856"/>
                    <a:pt x="6727" y="10856"/>
                  </a:cubicBezTo>
                  <a:cubicBezTo>
                    <a:pt x="3046" y="10856"/>
                    <a:pt x="1213" y="6410"/>
                    <a:pt x="3811" y="3812"/>
                  </a:cubicBezTo>
                  <a:cubicBezTo>
                    <a:pt x="4651" y="2972"/>
                    <a:pt x="5681" y="2597"/>
                    <a:pt x="6692" y="2597"/>
                  </a:cubicBezTo>
                  <a:close/>
                  <a:moveTo>
                    <a:pt x="5861" y="1"/>
                  </a:moveTo>
                  <a:cubicBezTo>
                    <a:pt x="5731" y="1"/>
                    <a:pt x="5645" y="102"/>
                    <a:pt x="5645" y="217"/>
                  </a:cubicBezTo>
                  <a:lnTo>
                    <a:pt x="5645" y="795"/>
                  </a:lnTo>
                  <a:cubicBezTo>
                    <a:pt x="5630" y="896"/>
                    <a:pt x="5558" y="982"/>
                    <a:pt x="5457" y="1011"/>
                  </a:cubicBezTo>
                  <a:cubicBezTo>
                    <a:pt x="4779" y="1156"/>
                    <a:pt x="4143" y="1415"/>
                    <a:pt x="3551" y="1791"/>
                  </a:cubicBezTo>
                  <a:cubicBezTo>
                    <a:pt x="3515" y="1815"/>
                    <a:pt x="3477" y="1826"/>
                    <a:pt x="3439" y="1826"/>
                  </a:cubicBezTo>
                  <a:cubicBezTo>
                    <a:pt x="3386" y="1826"/>
                    <a:pt x="3334" y="1804"/>
                    <a:pt x="3292" y="1762"/>
                  </a:cubicBezTo>
                  <a:lnTo>
                    <a:pt x="2873" y="1358"/>
                  </a:lnTo>
                  <a:cubicBezTo>
                    <a:pt x="2837" y="1314"/>
                    <a:pt x="2783" y="1293"/>
                    <a:pt x="2727" y="1293"/>
                  </a:cubicBezTo>
                  <a:cubicBezTo>
                    <a:pt x="2671" y="1293"/>
                    <a:pt x="2613" y="1314"/>
                    <a:pt x="2570" y="1358"/>
                  </a:cubicBezTo>
                  <a:lnTo>
                    <a:pt x="1343" y="2585"/>
                  </a:lnTo>
                  <a:cubicBezTo>
                    <a:pt x="1256" y="2671"/>
                    <a:pt x="1256" y="2801"/>
                    <a:pt x="1343" y="2888"/>
                  </a:cubicBezTo>
                  <a:lnTo>
                    <a:pt x="1761" y="3307"/>
                  </a:lnTo>
                  <a:cubicBezTo>
                    <a:pt x="1834" y="3379"/>
                    <a:pt x="1848" y="3480"/>
                    <a:pt x="1790" y="3566"/>
                  </a:cubicBezTo>
                  <a:cubicBezTo>
                    <a:pt x="1415" y="4144"/>
                    <a:pt x="1155" y="4793"/>
                    <a:pt x="996" y="5472"/>
                  </a:cubicBezTo>
                  <a:cubicBezTo>
                    <a:pt x="982" y="5573"/>
                    <a:pt x="895" y="5645"/>
                    <a:pt x="794" y="5645"/>
                  </a:cubicBezTo>
                  <a:lnTo>
                    <a:pt x="217" y="5645"/>
                  </a:lnTo>
                  <a:cubicBezTo>
                    <a:pt x="87" y="5645"/>
                    <a:pt x="0" y="5746"/>
                    <a:pt x="0" y="5862"/>
                  </a:cubicBezTo>
                  <a:lnTo>
                    <a:pt x="0" y="7594"/>
                  </a:lnTo>
                  <a:cubicBezTo>
                    <a:pt x="0" y="7724"/>
                    <a:pt x="87" y="7810"/>
                    <a:pt x="217" y="7810"/>
                  </a:cubicBezTo>
                  <a:lnTo>
                    <a:pt x="794" y="7810"/>
                  </a:lnTo>
                  <a:cubicBezTo>
                    <a:pt x="895" y="7810"/>
                    <a:pt x="982" y="7897"/>
                    <a:pt x="996" y="7998"/>
                  </a:cubicBezTo>
                  <a:cubicBezTo>
                    <a:pt x="1155" y="8676"/>
                    <a:pt x="1415" y="9312"/>
                    <a:pt x="1790" y="9889"/>
                  </a:cubicBezTo>
                  <a:cubicBezTo>
                    <a:pt x="1848" y="9976"/>
                    <a:pt x="1834" y="10091"/>
                    <a:pt x="1761" y="10163"/>
                  </a:cubicBezTo>
                  <a:lnTo>
                    <a:pt x="1357" y="10567"/>
                  </a:lnTo>
                  <a:cubicBezTo>
                    <a:pt x="1271" y="10654"/>
                    <a:pt x="1271" y="10798"/>
                    <a:pt x="1357" y="10885"/>
                  </a:cubicBezTo>
                  <a:lnTo>
                    <a:pt x="2584" y="12112"/>
                  </a:lnTo>
                  <a:cubicBezTo>
                    <a:pt x="2628" y="12155"/>
                    <a:pt x="2682" y="12177"/>
                    <a:pt x="2736" y="12177"/>
                  </a:cubicBezTo>
                  <a:cubicBezTo>
                    <a:pt x="2790" y="12177"/>
                    <a:pt x="2844" y="12155"/>
                    <a:pt x="2887" y="12112"/>
                  </a:cubicBezTo>
                  <a:lnTo>
                    <a:pt x="3292" y="11693"/>
                  </a:lnTo>
                  <a:cubicBezTo>
                    <a:pt x="3332" y="11653"/>
                    <a:pt x="3387" y="11635"/>
                    <a:pt x="3442" y="11635"/>
                  </a:cubicBezTo>
                  <a:cubicBezTo>
                    <a:pt x="3485" y="11635"/>
                    <a:pt x="3528" y="11646"/>
                    <a:pt x="3566" y="11665"/>
                  </a:cubicBezTo>
                  <a:cubicBezTo>
                    <a:pt x="4143" y="12040"/>
                    <a:pt x="4793" y="12314"/>
                    <a:pt x="5471" y="12459"/>
                  </a:cubicBezTo>
                  <a:cubicBezTo>
                    <a:pt x="5572" y="12473"/>
                    <a:pt x="5645" y="12560"/>
                    <a:pt x="5645" y="12675"/>
                  </a:cubicBezTo>
                  <a:lnTo>
                    <a:pt x="5645" y="13252"/>
                  </a:lnTo>
                  <a:cubicBezTo>
                    <a:pt x="5645" y="13368"/>
                    <a:pt x="5746" y="13469"/>
                    <a:pt x="5861" y="13469"/>
                  </a:cubicBezTo>
                  <a:lnTo>
                    <a:pt x="7593" y="13469"/>
                  </a:lnTo>
                  <a:cubicBezTo>
                    <a:pt x="7723" y="13469"/>
                    <a:pt x="7810" y="13368"/>
                    <a:pt x="7810" y="13252"/>
                  </a:cubicBezTo>
                  <a:lnTo>
                    <a:pt x="7810" y="12675"/>
                  </a:lnTo>
                  <a:cubicBezTo>
                    <a:pt x="7810" y="12560"/>
                    <a:pt x="7897" y="12473"/>
                    <a:pt x="7998" y="12459"/>
                  </a:cubicBezTo>
                  <a:cubicBezTo>
                    <a:pt x="8676" y="12314"/>
                    <a:pt x="9311" y="12040"/>
                    <a:pt x="9889" y="11665"/>
                  </a:cubicBezTo>
                  <a:cubicBezTo>
                    <a:pt x="9926" y="11646"/>
                    <a:pt x="9970" y="11635"/>
                    <a:pt x="10013" y="11635"/>
                  </a:cubicBezTo>
                  <a:cubicBezTo>
                    <a:pt x="10068" y="11635"/>
                    <a:pt x="10122" y="11653"/>
                    <a:pt x="10163" y="11693"/>
                  </a:cubicBezTo>
                  <a:lnTo>
                    <a:pt x="10567" y="12112"/>
                  </a:lnTo>
                  <a:cubicBezTo>
                    <a:pt x="10610" y="12155"/>
                    <a:pt x="10668" y="12177"/>
                    <a:pt x="10726" y="12177"/>
                  </a:cubicBezTo>
                  <a:cubicBezTo>
                    <a:pt x="10784" y="12177"/>
                    <a:pt x="10841" y="12155"/>
                    <a:pt x="10885" y="12112"/>
                  </a:cubicBezTo>
                  <a:lnTo>
                    <a:pt x="12112" y="10885"/>
                  </a:lnTo>
                  <a:cubicBezTo>
                    <a:pt x="12198" y="10798"/>
                    <a:pt x="12198" y="10654"/>
                    <a:pt x="12112" y="10567"/>
                  </a:cubicBezTo>
                  <a:lnTo>
                    <a:pt x="11693" y="10163"/>
                  </a:lnTo>
                  <a:cubicBezTo>
                    <a:pt x="11621" y="10077"/>
                    <a:pt x="11606" y="9976"/>
                    <a:pt x="11664" y="9889"/>
                  </a:cubicBezTo>
                  <a:cubicBezTo>
                    <a:pt x="12025" y="9312"/>
                    <a:pt x="12299" y="8662"/>
                    <a:pt x="12444" y="7998"/>
                  </a:cubicBezTo>
                  <a:cubicBezTo>
                    <a:pt x="12458" y="7883"/>
                    <a:pt x="12545" y="7810"/>
                    <a:pt x="12660" y="7810"/>
                  </a:cubicBezTo>
                  <a:lnTo>
                    <a:pt x="13238" y="7810"/>
                  </a:lnTo>
                  <a:cubicBezTo>
                    <a:pt x="13353" y="7810"/>
                    <a:pt x="13454" y="7709"/>
                    <a:pt x="13454" y="7594"/>
                  </a:cubicBezTo>
                  <a:lnTo>
                    <a:pt x="13454" y="5862"/>
                  </a:lnTo>
                  <a:cubicBezTo>
                    <a:pt x="13454" y="5746"/>
                    <a:pt x="13353" y="5645"/>
                    <a:pt x="13238" y="5645"/>
                  </a:cubicBezTo>
                  <a:lnTo>
                    <a:pt x="12660" y="5645"/>
                  </a:lnTo>
                  <a:cubicBezTo>
                    <a:pt x="12545" y="5645"/>
                    <a:pt x="12458" y="5573"/>
                    <a:pt x="12444" y="5472"/>
                  </a:cubicBezTo>
                  <a:cubicBezTo>
                    <a:pt x="12299" y="4793"/>
                    <a:pt x="12025" y="4144"/>
                    <a:pt x="11664" y="3566"/>
                  </a:cubicBezTo>
                  <a:cubicBezTo>
                    <a:pt x="11606" y="3480"/>
                    <a:pt x="11621" y="3364"/>
                    <a:pt x="11679" y="3292"/>
                  </a:cubicBezTo>
                  <a:lnTo>
                    <a:pt x="12097" y="2888"/>
                  </a:lnTo>
                  <a:cubicBezTo>
                    <a:pt x="12184" y="2801"/>
                    <a:pt x="12184" y="2657"/>
                    <a:pt x="12097" y="2585"/>
                  </a:cubicBezTo>
                  <a:lnTo>
                    <a:pt x="10870" y="1358"/>
                  </a:lnTo>
                  <a:cubicBezTo>
                    <a:pt x="10827" y="1314"/>
                    <a:pt x="10769" y="1293"/>
                    <a:pt x="10711" y="1293"/>
                  </a:cubicBezTo>
                  <a:cubicBezTo>
                    <a:pt x="10654" y="1293"/>
                    <a:pt x="10596" y="1314"/>
                    <a:pt x="10553" y="1358"/>
                  </a:cubicBezTo>
                  <a:lnTo>
                    <a:pt x="10148" y="1762"/>
                  </a:lnTo>
                  <a:cubicBezTo>
                    <a:pt x="10106" y="1804"/>
                    <a:pt x="10050" y="1826"/>
                    <a:pt x="9993" y="1826"/>
                  </a:cubicBezTo>
                  <a:cubicBezTo>
                    <a:pt x="9952" y="1826"/>
                    <a:pt x="9910" y="1815"/>
                    <a:pt x="9874" y="1791"/>
                  </a:cubicBezTo>
                  <a:cubicBezTo>
                    <a:pt x="9297" y="1415"/>
                    <a:pt x="8662" y="1141"/>
                    <a:pt x="7983" y="997"/>
                  </a:cubicBezTo>
                  <a:cubicBezTo>
                    <a:pt x="7882" y="982"/>
                    <a:pt x="7796" y="896"/>
                    <a:pt x="7796" y="795"/>
                  </a:cubicBezTo>
                  <a:lnTo>
                    <a:pt x="7796" y="217"/>
                  </a:lnTo>
                  <a:cubicBezTo>
                    <a:pt x="7796" y="102"/>
                    <a:pt x="7709" y="1"/>
                    <a:pt x="7579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1854391" y="1563837"/>
              <a:ext cx="292166" cy="250511"/>
            </a:xfrm>
            <a:custGeom>
              <a:rect b="b" l="l" r="r" t="t"/>
              <a:pathLst>
                <a:path extrusionOk="0" h="9556" w="11145">
                  <a:moveTo>
                    <a:pt x="6341" y="861"/>
                  </a:moveTo>
                  <a:cubicBezTo>
                    <a:pt x="8352" y="861"/>
                    <a:pt x="10279" y="2422"/>
                    <a:pt x="10279" y="4779"/>
                  </a:cubicBezTo>
                  <a:cubicBezTo>
                    <a:pt x="10279" y="6930"/>
                    <a:pt x="8532" y="8691"/>
                    <a:pt x="6381" y="8691"/>
                  </a:cubicBezTo>
                  <a:cubicBezTo>
                    <a:pt x="2902" y="8676"/>
                    <a:pt x="1156" y="4476"/>
                    <a:pt x="3610" y="2007"/>
                  </a:cubicBezTo>
                  <a:cubicBezTo>
                    <a:pt x="4406" y="1215"/>
                    <a:pt x="5383" y="861"/>
                    <a:pt x="6341" y="861"/>
                  </a:cubicBezTo>
                  <a:close/>
                  <a:moveTo>
                    <a:pt x="6381" y="1"/>
                  </a:moveTo>
                  <a:cubicBezTo>
                    <a:pt x="2123" y="1"/>
                    <a:pt x="1" y="5154"/>
                    <a:pt x="3003" y="8157"/>
                  </a:cubicBezTo>
                  <a:cubicBezTo>
                    <a:pt x="3914" y="9067"/>
                    <a:pt x="5143" y="9555"/>
                    <a:pt x="6390" y="9555"/>
                  </a:cubicBezTo>
                  <a:cubicBezTo>
                    <a:pt x="7001" y="9555"/>
                    <a:pt x="7616" y="9438"/>
                    <a:pt x="8200" y="9196"/>
                  </a:cubicBezTo>
                  <a:cubicBezTo>
                    <a:pt x="9990" y="8445"/>
                    <a:pt x="11145" y="6713"/>
                    <a:pt x="11145" y="4779"/>
                  </a:cubicBezTo>
                  <a:cubicBezTo>
                    <a:pt x="11145" y="2137"/>
                    <a:pt x="9009" y="1"/>
                    <a:pt x="6381" y="1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36"/>
          <p:cNvSpPr txBox="1"/>
          <p:nvPr>
            <p:ph type="ctrTitle"/>
          </p:nvPr>
        </p:nvSpPr>
        <p:spPr>
          <a:xfrm>
            <a:off x="7671875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Oxygen"/>
                <a:ea typeface="Oxygen"/>
                <a:cs typeface="Oxygen"/>
                <a:sym typeface="Oxygen"/>
              </a:rPr>
              <a:t>NaoData</a:t>
            </a:r>
            <a:endParaRPr sz="2200"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261" name="Google Shape;261;p36"/>
          <p:cNvGrpSpPr/>
          <p:nvPr/>
        </p:nvGrpSpPr>
        <p:grpSpPr>
          <a:xfrm>
            <a:off x="3455050" y="3398073"/>
            <a:ext cx="2373628" cy="1409047"/>
            <a:chOff x="238116" y="2315751"/>
            <a:chExt cx="4444996" cy="2754735"/>
          </a:xfrm>
        </p:grpSpPr>
        <p:sp>
          <p:nvSpPr>
            <p:cNvPr id="262" name="Google Shape;262;p36"/>
            <p:cNvSpPr/>
            <p:nvPr/>
          </p:nvSpPr>
          <p:spPr>
            <a:xfrm>
              <a:off x="238116" y="4771860"/>
              <a:ext cx="4444996" cy="298626"/>
            </a:xfrm>
            <a:custGeom>
              <a:rect b="b" l="l" r="r" t="t"/>
              <a:pathLst>
                <a:path extrusionOk="0" h="19195" w="285714">
                  <a:moveTo>
                    <a:pt x="142858" y="0"/>
                  </a:moveTo>
                  <a:cubicBezTo>
                    <a:pt x="104969" y="0"/>
                    <a:pt x="68632" y="1011"/>
                    <a:pt x="41842" y="2812"/>
                  </a:cubicBezTo>
                  <a:cubicBezTo>
                    <a:pt x="15051" y="4610"/>
                    <a:pt x="0" y="7052"/>
                    <a:pt x="0" y="9597"/>
                  </a:cubicBezTo>
                  <a:cubicBezTo>
                    <a:pt x="0" y="12143"/>
                    <a:pt x="15051" y="14584"/>
                    <a:pt x="41842" y="16384"/>
                  </a:cubicBezTo>
                  <a:cubicBezTo>
                    <a:pt x="68632" y="18184"/>
                    <a:pt x="104969" y="19195"/>
                    <a:pt x="142858" y="19195"/>
                  </a:cubicBezTo>
                  <a:cubicBezTo>
                    <a:pt x="180745" y="19195"/>
                    <a:pt x="217082" y="18184"/>
                    <a:pt x="243873" y="16384"/>
                  </a:cubicBezTo>
                  <a:cubicBezTo>
                    <a:pt x="270663" y="14584"/>
                    <a:pt x="285714" y="12143"/>
                    <a:pt x="285714" y="9597"/>
                  </a:cubicBezTo>
                  <a:cubicBezTo>
                    <a:pt x="285714" y="7052"/>
                    <a:pt x="270663" y="4610"/>
                    <a:pt x="243873" y="2812"/>
                  </a:cubicBezTo>
                  <a:cubicBezTo>
                    <a:pt x="217082" y="1011"/>
                    <a:pt x="180745" y="0"/>
                    <a:pt x="142858" y="0"/>
                  </a:cubicBezTo>
                  <a:close/>
                </a:path>
              </a:pathLst>
            </a:custGeom>
            <a:solidFill>
              <a:srgbClr val="1C6274">
                <a:alpha val="2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6"/>
            <p:cNvSpPr/>
            <p:nvPr/>
          </p:nvSpPr>
          <p:spPr>
            <a:xfrm>
              <a:off x="1190017" y="3948215"/>
              <a:ext cx="580248" cy="897808"/>
            </a:xfrm>
            <a:custGeom>
              <a:rect b="b" l="l" r="r" t="t"/>
              <a:pathLst>
                <a:path extrusionOk="0" h="57709" w="37297">
                  <a:moveTo>
                    <a:pt x="0" y="0"/>
                  </a:moveTo>
                  <a:lnTo>
                    <a:pt x="0" y="0"/>
                  </a:lnTo>
                  <a:cubicBezTo>
                    <a:pt x="3492" y="36169"/>
                    <a:pt x="19751" y="57709"/>
                    <a:pt x="19751" y="57709"/>
                  </a:cubicBezTo>
                  <a:lnTo>
                    <a:pt x="37296" y="57709"/>
                  </a:lnTo>
                  <a:lnTo>
                    <a:pt x="36138" y="39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6"/>
            <p:cNvSpPr/>
            <p:nvPr/>
          </p:nvSpPr>
          <p:spPr>
            <a:xfrm>
              <a:off x="1431812" y="4322809"/>
              <a:ext cx="327408" cy="359752"/>
            </a:xfrm>
            <a:custGeom>
              <a:rect b="b" l="l" r="r" t="t"/>
              <a:pathLst>
                <a:path extrusionOk="0" h="23124" w="21045">
                  <a:moveTo>
                    <a:pt x="0" y="1"/>
                  </a:moveTo>
                  <a:cubicBezTo>
                    <a:pt x="0" y="1"/>
                    <a:pt x="2218" y="17350"/>
                    <a:pt x="21045" y="23123"/>
                  </a:cubicBezTo>
                  <a:lnTo>
                    <a:pt x="20596" y="15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1752218" y="4373324"/>
              <a:ext cx="480789" cy="472699"/>
            </a:xfrm>
            <a:custGeom>
              <a:rect b="b" l="l" r="r" t="t"/>
              <a:pathLst>
                <a:path extrusionOk="0" h="30384" w="30904">
                  <a:moveTo>
                    <a:pt x="1" y="1"/>
                  </a:moveTo>
                  <a:cubicBezTo>
                    <a:pt x="1526" y="20159"/>
                    <a:pt x="13358" y="30384"/>
                    <a:pt x="13358" y="30384"/>
                  </a:cubicBezTo>
                  <a:lnTo>
                    <a:pt x="30904" y="30384"/>
                  </a:lnTo>
                  <a:lnTo>
                    <a:pt x="30904" y="12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3118742" y="4373324"/>
              <a:ext cx="480789" cy="472699"/>
            </a:xfrm>
            <a:custGeom>
              <a:rect b="b" l="l" r="r" t="t"/>
              <a:pathLst>
                <a:path extrusionOk="0" h="30384" w="30904">
                  <a:moveTo>
                    <a:pt x="30904" y="1"/>
                  </a:moveTo>
                  <a:lnTo>
                    <a:pt x="0" y="12271"/>
                  </a:lnTo>
                  <a:lnTo>
                    <a:pt x="0" y="30384"/>
                  </a:lnTo>
                  <a:lnTo>
                    <a:pt x="17546" y="30384"/>
                  </a:lnTo>
                  <a:cubicBezTo>
                    <a:pt x="17546" y="30384"/>
                    <a:pt x="29378" y="20159"/>
                    <a:pt x="30904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3118742" y="4437498"/>
              <a:ext cx="485145" cy="271152"/>
            </a:xfrm>
            <a:custGeom>
              <a:rect b="b" l="l" r="r" t="t"/>
              <a:pathLst>
                <a:path extrusionOk="0" h="17429" w="31184">
                  <a:moveTo>
                    <a:pt x="31183" y="1"/>
                  </a:moveTo>
                  <a:lnTo>
                    <a:pt x="0" y="12698"/>
                  </a:lnTo>
                  <a:lnTo>
                    <a:pt x="0" y="17428"/>
                  </a:lnTo>
                  <a:cubicBezTo>
                    <a:pt x="0" y="17428"/>
                    <a:pt x="9396" y="17428"/>
                    <a:pt x="15012" y="14607"/>
                  </a:cubicBezTo>
                  <a:cubicBezTo>
                    <a:pt x="28266" y="7951"/>
                    <a:pt x="31183" y="1"/>
                    <a:pt x="31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1186812" y="3127650"/>
              <a:ext cx="2624504" cy="1502699"/>
            </a:xfrm>
            <a:custGeom>
              <a:rect b="b" l="l" r="r" t="t"/>
              <a:pathLst>
                <a:path extrusionOk="0" h="96590" w="168697">
                  <a:moveTo>
                    <a:pt x="48295" y="1"/>
                  </a:moveTo>
                  <a:cubicBezTo>
                    <a:pt x="21623" y="1"/>
                    <a:pt x="1" y="21623"/>
                    <a:pt x="1" y="48295"/>
                  </a:cubicBezTo>
                  <a:cubicBezTo>
                    <a:pt x="1" y="74967"/>
                    <a:pt x="21623" y="96589"/>
                    <a:pt x="48295" y="96589"/>
                  </a:cubicBezTo>
                  <a:lnTo>
                    <a:pt x="111164" y="95261"/>
                  </a:lnTo>
                  <a:cubicBezTo>
                    <a:pt x="134598" y="95261"/>
                    <a:pt x="168696" y="77593"/>
                    <a:pt x="168696" y="54161"/>
                  </a:cubicBezTo>
                  <a:lnTo>
                    <a:pt x="168696" y="42431"/>
                  </a:lnTo>
                  <a:cubicBezTo>
                    <a:pt x="168696" y="18997"/>
                    <a:pt x="149700" y="1"/>
                    <a:pt x="126268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839942" y="3209109"/>
              <a:ext cx="494448" cy="527104"/>
            </a:xfrm>
            <a:custGeom>
              <a:rect b="b" l="l" r="r" t="t"/>
              <a:pathLst>
                <a:path extrusionOk="0" h="33881" w="31782">
                  <a:moveTo>
                    <a:pt x="13896" y="4045"/>
                  </a:moveTo>
                  <a:cubicBezTo>
                    <a:pt x="13901" y="4045"/>
                    <a:pt x="13906" y="4045"/>
                    <a:pt x="13911" y="4045"/>
                  </a:cubicBezTo>
                  <a:cubicBezTo>
                    <a:pt x="15224" y="4045"/>
                    <a:pt x="16613" y="4688"/>
                    <a:pt x="17617" y="5822"/>
                  </a:cubicBezTo>
                  <a:cubicBezTo>
                    <a:pt x="19058" y="7450"/>
                    <a:pt x="19309" y="9649"/>
                    <a:pt x="18305" y="11856"/>
                  </a:cubicBezTo>
                  <a:cubicBezTo>
                    <a:pt x="17171" y="14350"/>
                    <a:pt x="15256" y="16928"/>
                    <a:pt x="13107" y="19337"/>
                  </a:cubicBezTo>
                  <a:cubicBezTo>
                    <a:pt x="10255" y="16378"/>
                    <a:pt x="9001" y="13273"/>
                    <a:pt x="9369" y="10057"/>
                  </a:cubicBezTo>
                  <a:cubicBezTo>
                    <a:pt x="9732" y="6870"/>
                    <a:pt x="10949" y="4794"/>
                    <a:pt x="12793" y="4213"/>
                  </a:cubicBezTo>
                  <a:cubicBezTo>
                    <a:pt x="13150" y="4102"/>
                    <a:pt x="13522" y="4045"/>
                    <a:pt x="13896" y="4045"/>
                  </a:cubicBezTo>
                  <a:close/>
                  <a:moveTo>
                    <a:pt x="13874" y="1"/>
                  </a:moveTo>
                  <a:cubicBezTo>
                    <a:pt x="13092" y="1"/>
                    <a:pt x="12316" y="114"/>
                    <a:pt x="11573" y="348"/>
                  </a:cubicBezTo>
                  <a:cubicBezTo>
                    <a:pt x="9569" y="981"/>
                    <a:pt x="6091" y="3023"/>
                    <a:pt x="5341" y="9598"/>
                  </a:cubicBezTo>
                  <a:cubicBezTo>
                    <a:pt x="4763" y="14651"/>
                    <a:pt x="7004" y="18868"/>
                    <a:pt x="10313" y="22261"/>
                  </a:cubicBezTo>
                  <a:cubicBezTo>
                    <a:pt x="5720" y="26784"/>
                    <a:pt x="1090" y="30154"/>
                    <a:pt x="1012" y="30211"/>
                  </a:cubicBezTo>
                  <a:cubicBezTo>
                    <a:pt x="299" y="30725"/>
                    <a:pt x="1" y="31642"/>
                    <a:pt x="272" y="32477"/>
                  </a:cubicBezTo>
                  <a:cubicBezTo>
                    <a:pt x="543" y="33315"/>
                    <a:pt x="1322" y="33881"/>
                    <a:pt x="2201" y="33881"/>
                  </a:cubicBezTo>
                  <a:cubicBezTo>
                    <a:pt x="2627" y="33881"/>
                    <a:pt x="3041" y="33746"/>
                    <a:pt x="3386" y="33497"/>
                  </a:cubicBezTo>
                  <a:cubicBezTo>
                    <a:pt x="3723" y="33252"/>
                    <a:pt x="8542" y="29747"/>
                    <a:pt x="13355" y="24959"/>
                  </a:cubicBezTo>
                  <a:cubicBezTo>
                    <a:pt x="19988" y="30105"/>
                    <a:pt x="28369" y="32724"/>
                    <a:pt x="28969" y="32906"/>
                  </a:cubicBezTo>
                  <a:cubicBezTo>
                    <a:pt x="29153" y="32958"/>
                    <a:pt x="29339" y="32983"/>
                    <a:pt x="29521" y="32983"/>
                  </a:cubicBezTo>
                  <a:cubicBezTo>
                    <a:pt x="30391" y="32983"/>
                    <a:pt x="31193" y="32419"/>
                    <a:pt x="31459" y="31548"/>
                  </a:cubicBezTo>
                  <a:cubicBezTo>
                    <a:pt x="31782" y="30492"/>
                    <a:pt x="31201" y="29374"/>
                    <a:pt x="30152" y="29029"/>
                  </a:cubicBezTo>
                  <a:cubicBezTo>
                    <a:pt x="30096" y="29012"/>
                    <a:pt x="24392" y="27252"/>
                    <a:pt x="18928" y="23877"/>
                  </a:cubicBezTo>
                  <a:cubicBezTo>
                    <a:pt x="17927" y="23260"/>
                    <a:pt x="17004" y="22635"/>
                    <a:pt x="16160" y="22002"/>
                  </a:cubicBezTo>
                  <a:cubicBezTo>
                    <a:pt x="18538" y="19325"/>
                    <a:pt x="20685" y="16416"/>
                    <a:pt x="21995" y="13535"/>
                  </a:cubicBezTo>
                  <a:cubicBezTo>
                    <a:pt x="23667" y="9860"/>
                    <a:pt x="23164" y="5973"/>
                    <a:pt x="20651" y="3136"/>
                  </a:cubicBezTo>
                  <a:cubicBezTo>
                    <a:pt x="18875" y="1128"/>
                    <a:pt x="16343" y="1"/>
                    <a:pt x="13874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1835140" y="3202684"/>
              <a:ext cx="637313" cy="67426"/>
            </a:xfrm>
            <a:custGeom>
              <a:rect b="b" l="l" r="r" t="t"/>
              <a:pathLst>
                <a:path extrusionOk="0" h="4334" w="40965">
                  <a:moveTo>
                    <a:pt x="2164" y="0"/>
                  </a:moveTo>
                  <a:cubicBezTo>
                    <a:pt x="969" y="0"/>
                    <a:pt x="0" y="970"/>
                    <a:pt x="0" y="2166"/>
                  </a:cubicBezTo>
                  <a:cubicBezTo>
                    <a:pt x="0" y="3363"/>
                    <a:pt x="971" y="4334"/>
                    <a:pt x="2167" y="4334"/>
                  </a:cubicBezTo>
                  <a:lnTo>
                    <a:pt x="38798" y="4334"/>
                  </a:lnTo>
                  <a:cubicBezTo>
                    <a:pt x="39995" y="4334"/>
                    <a:pt x="40965" y="3363"/>
                    <a:pt x="40965" y="2167"/>
                  </a:cubicBezTo>
                  <a:cubicBezTo>
                    <a:pt x="40965" y="969"/>
                    <a:pt x="39995" y="0"/>
                    <a:pt x="38798" y="0"/>
                  </a:cubicBezTo>
                  <a:lnTo>
                    <a:pt x="2167" y="0"/>
                  </a:lnTo>
                  <a:cubicBezTo>
                    <a:pt x="2166" y="0"/>
                    <a:pt x="2165" y="0"/>
                    <a:pt x="2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2426480" y="4373324"/>
              <a:ext cx="480758" cy="472699"/>
            </a:xfrm>
            <a:custGeom>
              <a:rect b="b" l="l" r="r" t="t"/>
              <a:pathLst>
                <a:path extrusionOk="0" h="30384" w="30902">
                  <a:moveTo>
                    <a:pt x="0" y="1"/>
                  </a:moveTo>
                  <a:lnTo>
                    <a:pt x="0" y="1"/>
                  </a:lnTo>
                  <a:cubicBezTo>
                    <a:pt x="1525" y="20159"/>
                    <a:pt x="13358" y="30384"/>
                    <a:pt x="13358" y="30384"/>
                  </a:cubicBezTo>
                  <a:lnTo>
                    <a:pt x="30902" y="30384"/>
                  </a:lnTo>
                  <a:lnTo>
                    <a:pt x="30902" y="122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6"/>
            <p:cNvSpPr/>
            <p:nvPr/>
          </p:nvSpPr>
          <p:spPr>
            <a:xfrm>
              <a:off x="2353702" y="3878984"/>
              <a:ext cx="553536" cy="822821"/>
            </a:xfrm>
            <a:custGeom>
              <a:rect b="b" l="l" r="r" t="t"/>
              <a:pathLst>
                <a:path extrusionOk="0" h="52889" w="35580">
                  <a:moveTo>
                    <a:pt x="6949" y="1"/>
                  </a:moveTo>
                  <a:cubicBezTo>
                    <a:pt x="6949" y="2"/>
                    <a:pt x="1" y="39510"/>
                    <a:pt x="35580" y="52888"/>
                  </a:cubicBezTo>
                  <a:lnTo>
                    <a:pt x="35580" y="38216"/>
                  </a:lnTo>
                  <a:lnTo>
                    <a:pt x="69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3216832" y="2817543"/>
              <a:ext cx="482765" cy="692542"/>
            </a:xfrm>
            <a:custGeom>
              <a:rect b="b" l="l" r="r" t="t"/>
              <a:pathLst>
                <a:path extrusionOk="0" h="44515" w="31031">
                  <a:moveTo>
                    <a:pt x="31031" y="0"/>
                  </a:moveTo>
                  <a:cubicBezTo>
                    <a:pt x="16699" y="7345"/>
                    <a:pt x="8951" y="16363"/>
                    <a:pt x="4784" y="24360"/>
                  </a:cubicBezTo>
                  <a:cubicBezTo>
                    <a:pt x="0" y="33539"/>
                    <a:pt x="6806" y="44515"/>
                    <a:pt x="17157" y="44515"/>
                  </a:cubicBezTo>
                  <a:cubicBezTo>
                    <a:pt x="24820" y="44515"/>
                    <a:pt x="31031" y="38303"/>
                    <a:pt x="31031" y="30641"/>
                  </a:cubicBezTo>
                  <a:lnTo>
                    <a:pt x="310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2362710" y="3122936"/>
              <a:ext cx="1512096" cy="1512127"/>
            </a:xfrm>
            <a:custGeom>
              <a:rect b="b" l="l" r="r" t="t"/>
              <a:pathLst>
                <a:path extrusionOk="0" h="97196" w="97194">
                  <a:moveTo>
                    <a:pt x="48596" y="1"/>
                  </a:moveTo>
                  <a:cubicBezTo>
                    <a:pt x="35708" y="1"/>
                    <a:pt x="23348" y="5122"/>
                    <a:pt x="14233" y="14235"/>
                  </a:cubicBezTo>
                  <a:cubicBezTo>
                    <a:pt x="5120" y="23349"/>
                    <a:pt x="1" y="35709"/>
                    <a:pt x="1" y="48598"/>
                  </a:cubicBezTo>
                  <a:cubicBezTo>
                    <a:pt x="1" y="61487"/>
                    <a:pt x="5120" y="73848"/>
                    <a:pt x="14233" y="82961"/>
                  </a:cubicBezTo>
                  <a:cubicBezTo>
                    <a:pt x="23348" y="92075"/>
                    <a:pt x="35708" y="97195"/>
                    <a:pt x="48596" y="97195"/>
                  </a:cubicBezTo>
                  <a:cubicBezTo>
                    <a:pt x="61485" y="97195"/>
                    <a:pt x="73847" y="92075"/>
                    <a:pt x="82960" y="82961"/>
                  </a:cubicBezTo>
                  <a:cubicBezTo>
                    <a:pt x="92074" y="73848"/>
                    <a:pt x="97194" y="61487"/>
                    <a:pt x="97194" y="48598"/>
                  </a:cubicBezTo>
                  <a:cubicBezTo>
                    <a:pt x="97194" y="35709"/>
                    <a:pt x="92074" y="23349"/>
                    <a:pt x="82960" y="14235"/>
                  </a:cubicBezTo>
                  <a:cubicBezTo>
                    <a:pt x="73847" y="5122"/>
                    <a:pt x="61485" y="1"/>
                    <a:pt x="48596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2560913" y="2774900"/>
              <a:ext cx="517100" cy="741782"/>
            </a:xfrm>
            <a:custGeom>
              <a:rect b="b" l="l" r="r" t="t"/>
              <a:pathLst>
                <a:path extrusionOk="0" h="47680" w="33238">
                  <a:moveTo>
                    <a:pt x="33238" y="1"/>
                  </a:moveTo>
                  <a:cubicBezTo>
                    <a:pt x="17888" y="7867"/>
                    <a:pt x="9588" y="17527"/>
                    <a:pt x="5126" y="26091"/>
                  </a:cubicBezTo>
                  <a:cubicBezTo>
                    <a:pt x="0" y="35924"/>
                    <a:pt x="7290" y="47680"/>
                    <a:pt x="18378" y="47680"/>
                  </a:cubicBezTo>
                  <a:cubicBezTo>
                    <a:pt x="26584" y="47680"/>
                    <a:pt x="33238" y="41026"/>
                    <a:pt x="33238" y="32820"/>
                  </a:cubicBezTo>
                  <a:lnTo>
                    <a:pt x="33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6"/>
            <p:cNvSpPr/>
            <p:nvPr/>
          </p:nvSpPr>
          <p:spPr>
            <a:xfrm>
              <a:off x="3038995" y="3641110"/>
              <a:ext cx="120011" cy="120011"/>
            </a:xfrm>
            <a:custGeom>
              <a:rect b="b" l="l" r="r" t="t"/>
              <a:pathLst>
                <a:path extrusionOk="0" h="7714" w="7714">
                  <a:moveTo>
                    <a:pt x="3858" y="1"/>
                  </a:moveTo>
                  <a:cubicBezTo>
                    <a:pt x="1727" y="1"/>
                    <a:pt x="1" y="1727"/>
                    <a:pt x="1" y="3858"/>
                  </a:cubicBezTo>
                  <a:cubicBezTo>
                    <a:pt x="1" y="5987"/>
                    <a:pt x="1727" y="7713"/>
                    <a:pt x="3858" y="7713"/>
                  </a:cubicBezTo>
                  <a:cubicBezTo>
                    <a:pt x="5987" y="7713"/>
                    <a:pt x="7713" y="5987"/>
                    <a:pt x="7713" y="3858"/>
                  </a:cubicBezTo>
                  <a:cubicBezTo>
                    <a:pt x="7713" y="1727"/>
                    <a:pt x="5987" y="1"/>
                    <a:pt x="3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6"/>
            <p:cNvSpPr/>
            <p:nvPr/>
          </p:nvSpPr>
          <p:spPr>
            <a:xfrm>
              <a:off x="3673585" y="3641110"/>
              <a:ext cx="120026" cy="120011"/>
            </a:xfrm>
            <a:custGeom>
              <a:rect b="b" l="l" r="r" t="t"/>
              <a:pathLst>
                <a:path extrusionOk="0" h="7714" w="7715">
                  <a:moveTo>
                    <a:pt x="3857" y="1"/>
                  </a:moveTo>
                  <a:cubicBezTo>
                    <a:pt x="1727" y="1"/>
                    <a:pt x="0" y="1727"/>
                    <a:pt x="0" y="3858"/>
                  </a:cubicBezTo>
                  <a:cubicBezTo>
                    <a:pt x="0" y="5987"/>
                    <a:pt x="1727" y="7713"/>
                    <a:pt x="3857" y="7713"/>
                  </a:cubicBezTo>
                  <a:cubicBezTo>
                    <a:pt x="5986" y="7713"/>
                    <a:pt x="7714" y="5987"/>
                    <a:pt x="7714" y="3858"/>
                  </a:cubicBezTo>
                  <a:cubicBezTo>
                    <a:pt x="7714" y="1727"/>
                    <a:pt x="5986" y="1"/>
                    <a:pt x="3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6"/>
            <p:cNvSpPr/>
            <p:nvPr/>
          </p:nvSpPr>
          <p:spPr>
            <a:xfrm>
              <a:off x="3193076" y="3839499"/>
              <a:ext cx="597439" cy="425218"/>
            </a:xfrm>
            <a:custGeom>
              <a:rect b="b" l="l" r="r" t="t"/>
              <a:pathLst>
                <a:path extrusionOk="0" h="27332" w="38402">
                  <a:moveTo>
                    <a:pt x="19201" y="0"/>
                  </a:moveTo>
                  <a:cubicBezTo>
                    <a:pt x="14109" y="0"/>
                    <a:pt x="9225" y="1440"/>
                    <a:pt x="5624" y="4003"/>
                  </a:cubicBezTo>
                  <a:cubicBezTo>
                    <a:pt x="2024" y="6565"/>
                    <a:pt x="1" y="10041"/>
                    <a:pt x="1" y="13666"/>
                  </a:cubicBezTo>
                  <a:cubicBezTo>
                    <a:pt x="1" y="17290"/>
                    <a:pt x="2024" y="20766"/>
                    <a:pt x="5624" y="23330"/>
                  </a:cubicBezTo>
                  <a:cubicBezTo>
                    <a:pt x="9225" y="25892"/>
                    <a:pt x="14109" y="27331"/>
                    <a:pt x="19201" y="27331"/>
                  </a:cubicBezTo>
                  <a:cubicBezTo>
                    <a:pt x="24293" y="27331"/>
                    <a:pt x="29177" y="25892"/>
                    <a:pt x="32778" y="23330"/>
                  </a:cubicBezTo>
                  <a:cubicBezTo>
                    <a:pt x="36380" y="20766"/>
                    <a:pt x="38402" y="17290"/>
                    <a:pt x="38402" y="13666"/>
                  </a:cubicBezTo>
                  <a:cubicBezTo>
                    <a:pt x="38402" y="10041"/>
                    <a:pt x="36380" y="6565"/>
                    <a:pt x="32778" y="4003"/>
                  </a:cubicBezTo>
                  <a:cubicBezTo>
                    <a:pt x="29177" y="1440"/>
                    <a:pt x="24293" y="0"/>
                    <a:pt x="19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6"/>
            <p:cNvSpPr/>
            <p:nvPr/>
          </p:nvSpPr>
          <p:spPr>
            <a:xfrm>
              <a:off x="3391963" y="3948215"/>
              <a:ext cx="79950" cy="177324"/>
            </a:xfrm>
            <a:custGeom>
              <a:rect b="b" l="l" r="r" t="t"/>
              <a:pathLst>
                <a:path extrusionOk="0" h="11398" w="5139">
                  <a:moveTo>
                    <a:pt x="2569" y="0"/>
                  </a:moveTo>
                  <a:cubicBezTo>
                    <a:pt x="1151" y="0"/>
                    <a:pt x="1" y="2551"/>
                    <a:pt x="1" y="5698"/>
                  </a:cubicBezTo>
                  <a:cubicBezTo>
                    <a:pt x="1" y="8845"/>
                    <a:pt x="1151" y="11397"/>
                    <a:pt x="2569" y="11397"/>
                  </a:cubicBezTo>
                  <a:cubicBezTo>
                    <a:pt x="3988" y="11397"/>
                    <a:pt x="5138" y="8845"/>
                    <a:pt x="5138" y="5698"/>
                  </a:cubicBezTo>
                  <a:cubicBezTo>
                    <a:pt x="5138" y="2551"/>
                    <a:pt x="3988" y="0"/>
                    <a:pt x="2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>
              <a:off x="3599780" y="3948215"/>
              <a:ext cx="79950" cy="177324"/>
            </a:xfrm>
            <a:custGeom>
              <a:rect b="b" l="l" r="r" t="t"/>
              <a:pathLst>
                <a:path extrusionOk="0" h="11398" w="5139">
                  <a:moveTo>
                    <a:pt x="2570" y="0"/>
                  </a:moveTo>
                  <a:cubicBezTo>
                    <a:pt x="1151" y="0"/>
                    <a:pt x="1" y="2551"/>
                    <a:pt x="1" y="5698"/>
                  </a:cubicBezTo>
                  <a:cubicBezTo>
                    <a:pt x="1" y="8845"/>
                    <a:pt x="1151" y="11397"/>
                    <a:pt x="2570" y="11397"/>
                  </a:cubicBezTo>
                  <a:cubicBezTo>
                    <a:pt x="3988" y="11397"/>
                    <a:pt x="5138" y="8845"/>
                    <a:pt x="5138" y="5698"/>
                  </a:cubicBezTo>
                  <a:cubicBezTo>
                    <a:pt x="5138" y="2551"/>
                    <a:pt x="3988" y="0"/>
                    <a:pt x="2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515257" y="4761623"/>
              <a:ext cx="565608" cy="106040"/>
            </a:xfrm>
            <a:custGeom>
              <a:rect b="b" l="l" r="r" t="t"/>
              <a:pathLst>
                <a:path extrusionOk="0" h="6816" w="36356">
                  <a:moveTo>
                    <a:pt x="35447" y="1"/>
                  </a:moveTo>
                  <a:cubicBezTo>
                    <a:pt x="35445" y="1"/>
                    <a:pt x="35443" y="1"/>
                    <a:pt x="35441" y="1"/>
                  </a:cubicBezTo>
                  <a:lnTo>
                    <a:pt x="911" y="1"/>
                  </a:lnTo>
                  <a:cubicBezTo>
                    <a:pt x="910" y="1"/>
                    <a:pt x="909" y="1"/>
                    <a:pt x="908" y="1"/>
                  </a:cubicBezTo>
                  <a:cubicBezTo>
                    <a:pt x="468" y="1"/>
                    <a:pt x="92" y="319"/>
                    <a:pt x="18" y="754"/>
                  </a:cubicBezTo>
                  <a:cubicBezTo>
                    <a:pt x="6" y="805"/>
                    <a:pt x="0" y="857"/>
                    <a:pt x="2" y="910"/>
                  </a:cubicBezTo>
                  <a:lnTo>
                    <a:pt x="2" y="5906"/>
                  </a:lnTo>
                  <a:cubicBezTo>
                    <a:pt x="0" y="5956"/>
                    <a:pt x="6" y="6007"/>
                    <a:pt x="18" y="6058"/>
                  </a:cubicBezTo>
                  <a:cubicBezTo>
                    <a:pt x="27" y="6111"/>
                    <a:pt x="40" y="6163"/>
                    <a:pt x="57" y="6214"/>
                  </a:cubicBezTo>
                  <a:cubicBezTo>
                    <a:pt x="74" y="6263"/>
                    <a:pt x="98" y="6311"/>
                    <a:pt x="124" y="6356"/>
                  </a:cubicBezTo>
                  <a:cubicBezTo>
                    <a:pt x="197" y="6488"/>
                    <a:pt x="305" y="6598"/>
                    <a:pt x="434" y="6678"/>
                  </a:cubicBezTo>
                  <a:cubicBezTo>
                    <a:pt x="445" y="6685"/>
                    <a:pt x="461" y="6693"/>
                    <a:pt x="476" y="6705"/>
                  </a:cubicBezTo>
                  <a:cubicBezTo>
                    <a:pt x="513" y="6724"/>
                    <a:pt x="551" y="6741"/>
                    <a:pt x="590" y="6756"/>
                  </a:cubicBezTo>
                  <a:cubicBezTo>
                    <a:pt x="635" y="6773"/>
                    <a:pt x="680" y="6786"/>
                    <a:pt x="728" y="6795"/>
                  </a:cubicBezTo>
                  <a:cubicBezTo>
                    <a:pt x="736" y="6798"/>
                    <a:pt x="745" y="6799"/>
                    <a:pt x="755" y="6799"/>
                  </a:cubicBezTo>
                  <a:cubicBezTo>
                    <a:pt x="806" y="6811"/>
                    <a:pt x="859" y="6815"/>
                    <a:pt x="911" y="6815"/>
                  </a:cubicBezTo>
                  <a:lnTo>
                    <a:pt x="35441" y="6815"/>
                  </a:lnTo>
                  <a:cubicBezTo>
                    <a:pt x="35493" y="6815"/>
                    <a:pt x="35547" y="6811"/>
                    <a:pt x="35598" y="6799"/>
                  </a:cubicBezTo>
                  <a:cubicBezTo>
                    <a:pt x="35600" y="6800"/>
                    <a:pt x="35603" y="6800"/>
                    <a:pt x="35605" y="6800"/>
                  </a:cubicBezTo>
                  <a:cubicBezTo>
                    <a:pt x="35612" y="6800"/>
                    <a:pt x="35619" y="6798"/>
                    <a:pt x="35625" y="6795"/>
                  </a:cubicBezTo>
                  <a:cubicBezTo>
                    <a:pt x="35671" y="6786"/>
                    <a:pt x="35718" y="6773"/>
                    <a:pt x="35763" y="6756"/>
                  </a:cubicBezTo>
                  <a:cubicBezTo>
                    <a:pt x="35802" y="6741"/>
                    <a:pt x="35839" y="6724"/>
                    <a:pt x="35876" y="6705"/>
                  </a:cubicBezTo>
                  <a:cubicBezTo>
                    <a:pt x="35880" y="6705"/>
                    <a:pt x="35880" y="6701"/>
                    <a:pt x="35884" y="6701"/>
                  </a:cubicBezTo>
                  <a:cubicBezTo>
                    <a:pt x="35905" y="6689"/>
                    <a:pt x="35925" y="6676"/>
                    <a:pt x="35942" y="6662"/>
                  </a:cubicBezTo>
                  <a:cubicBezTo>
                    <a:pt x="35971" y="6646"/>
                    <a:pt x="35997" y="6628"/>
                    <a:pt x="36022" y="6608"/>
                  </a:cubicBezTo>
                  <a:cubicBezTo>
                    <a:pt x="36023" y="6608"/>
                    <a:pt x="36025" y="6605"/>
                    <a:pt x="36025" y="6604"/>
                  </a:cubicBezTo>
                  <a:cubicBezTo>
                    <a:pt x="36029" y="6599"/>
                    <a:pt x="36034" y="6599"/>
                    <a:pt x="36034" y="6595"/>
                  </a:cubicBezTo>
                  <a:cubicBezTo>
                    <a:pt x="36113" y="6528"/>
                    <a:pt x="36181" y="6447"/>
                    <a:pt x="36232" y="6356"/>
                  </a:cubicBezTo>
                  <a:cubicBezTo>
                    <a:pt x="36258" y="6311"/>
                    <a:pt x="36281" y="6265"/>
                    <a:pt x="36299" y="6216"/>
                  </a:cubicBezTo>
                  <a:cubicBezTo>
                    <a:pt x="36316" y="6165"/>
                    <a:pt x="36329" y="6111"/>
                    <a:pt x="36338" y="6059"/>
                  </a:cubicBezTo>
                  <a:cubicBezTo>
                    <a:pt x="36349" y="6008"/>
                    <a:pt x="36354" y="5956"/>
                    <a:pt x="36354" y="5906"/>
                  </a:cubicBezTo>
                  <a:lnTo>
                    <a:pt x="36354" y="910"/>
                  </a:lnTo>
                  <a:cubicBezTo>
                    <a:pt x="36355" y="857"/>
                    <a:pt x="36349" y="805"/>
                    <a:pt x="36339" y="754"/>
                  </a:cubicBezTo>
                  <a:cubicBezTo>
                    <a:pt x="36264" y="318"/>
                    <a:pt x="35888" y="1"/>
                    <a:pt x="35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6"/>
            <p:cNvSpPr/>
            <p:nvPr/>
          </p:nvSpPr>
          <p:spPr>
            <a:xfrm>
              <a:off x="912160" y="4761623"/>
              <a:ext cx="119264" cy="106040"/>
            </a:xfrm>
            <a:custGeom>
              <a:rect b="b" l="l" r="r" t="t"/>
              <a:pathLst>
                <a:path extrusionOk="0" h="6816" w="7666">
                  <a:moveTo>
                    <a:pt x="1" y="1"/>
                  </a:moveTo>
                  <a:lnTo>
                    <a:pt x="1" y="6815"/>
                  </a:lnTo>
                  <a:lnTo>
                    <a:pt x="7665" y="6815"/>
                  </a:lnTo>
                  <a:lnTo>
                    <a:pt x="76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515521" y="4761623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35430" y="1"/>
                  </a:moveTo>
                  <a:cubicBezTo>
                    <a:pt x="35428" y="1"/>
                    <a:pt x="35426" y="1"/>
                    <a:pt x="35424" y="1"/>
                  </a:cubicBezTo>
                  <a:lnTo>
                    <a:pt x="894" y="1"/>
                  </a:lnTo>
                  <a:cubicBezTo>
                    <a:pt x="893" y="1"/>
                    <a:pt x="892" y="1"/>
                    <a:pt x="891" y="1"/>
                  </a:cubicBezTo>
                  <a:cubicBezTo>
                    <a:pt x="451" y="1"/>
                    <a:pt x="75" y="319"/>
                    <a:pt x="1" y="754"/>
                  </a:cubicBezTo>
                  <a:lnTo>
                    <a:pt x="36322" y="754"/>
                  </a:lnTo>
                  <a:cubicBezTo>
                    <a:pt x="36247" y="318"/>
                    <a:pt x="35871" y="1"/>
                    <a:pt x="3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515521" y="4855855"/>
              <a:ext cx="565095" cy="11808"/>
            </a:xfrm>
            <a:custGeom>
              <a:rect b="b" l="l" r="r" t="t"/>
              <a:pathLst>
                <a:path extrusionOk="0" h="759" w="36323">
                  <a:moveTo>
                    <a:pt x="1" y="1"/>
                  </a:moveTo>
                  <a:lnTo>
                    <a:pt x="1" y="1"/>
                  </a:lnTo>
                  <a:cubicBezTo>
                    <a:pt x="10" y="54"/>
                    <a:pt x="23" y="106"/>
                    <a:pt x="40" y="157"/>
                  </a:cubicBezTo>
                  <a:cubicBezTo>
                    <a:pt x="57" y="206"/>
                    <a:pt x="81" y="254"/>
                    <a:pt x="107" y="299"/>
                  </a:cubicBezTo>
                  <a:cubicBezTo>
                    <a:pt x="180" y="431"/>
                    <a:pt x="288" y="541"/>
                    <a:pt x="417" y="621"/>
                  </a:cubicBezTo>
                  <a:cubicBezTo>
                    <a:pt x="428" y="628"/>
                    <a:pt x="444" y="636"/>
                    <a:pt x="459" y="648"/>
                  </a:cubicBezTo>
                  <a:cubicBezTo>
                    <a:pt x="496" y="667"/>
                    <a:pt x="534" y="684"/>
                    <a:pt x="573" y="699"/>
                  </a:cubicBezTo>
                  <a:cubicBezTo>
                    <a:pt x="618" y="716"/>
                    <a:pt x="663" y="729"/>
                    <a:pt x="711" y="738"/>
                  </a:cubicBezTo>
                  <a:cubicBezTo>
                    <a:pt x="719" y="741"/>
                    <a:pt x="728" y="742"/>
                    <a:pt x="738" y="742"/>
                  </a:cubicBezTo>
                  <a:cubicBezTo>
                    <a:pt x="789" y="754"/>
                    <a:pt x="842" y="758"/>
                    <a:pt x="894" y="758"/>
                  </a:cubicBezTo>
                  <a:lnTo>
                    <a:pt x="35424" y="758"/>
                  </a:lnTo>
                  <a:cubicBezTo>
                    <a:pt x="35478" y="758"/>
                    <a:pt x="35530" y="754"/>
                    <a:pt x="35581" y="742"/>
                  </a:cubicBezTo>
                  <a:cubicBezTo>
                    <a:pt x="35583" y="743"/>
                    <a:pt x="35586" y="743"/>
                    <a:pt x="35588" y="743"/>
                  </a:cubicBezTo>
                  <a:cubicBezTo>
                    <a:pt x="35595" y="743"/>
                    <a:pt x="35602" y="741"/>
                    <a:pt x="35608" y="738"/>
                  </a:cubicBezTo>
                  <a:cubicBezTo>
                    <a:pt x="35656" y="729"/>
                    <a:pt x="35701" y="716"/>
                    <a:pt x="35746" y="699"/>
                  </a:cubicBezTo>
                  <a:cubicBezTo>
                    <a:pt x="35785" y="684"/>
                    <a:pt x="35822" y="667"/>
                    <a:pt x="35860" y="648"/>
                  </a:cubicBezTo>
                  <a:cubicBezTo>
                    <a:pt x="35863" y="648"/>
                    <a:pt x="35863" y="644"/>
                    <a:pt x="35867" y="644"/>
                  </a:cubicBezTo>
                  <a:cubicBezTo>
                    <a:pt x="35888" y="632"/>
                    <a:pt x="35908" y="619"/>
                    <a:pt x="35927" y="605"/>
                  </a:cubicBezTo>
                  <a:cubicBezTo>
                    <a:pt x="35954" y="589"/>
                    <a:pt x="35980" y="571"/>
                    <a:pt x="36005" y="551"/>
                  </a:cubicBezTo>
                  <a:lnTo>
                    <a:pt x="36005" y="547"/>
                  </a:lnTo>
                  <a:cubicBezTo>
                    <a:pt x="36006" y="548"/>
                    <a:pt x="36007" y="549"/>
                    <a:pt x="36008" y="549"/>
                  </a:cubicBezTo>
                  <a:cubicBezTo>
                    <a:pt x="36009" y="549"/>
                    <a:pt x="36009" y="547"/>
                    <a:pt x="36009" y="547"/>
                  </a:cubicBezTo>
                  <a:cubicBezTo>
                    <a:pt x="36012" y="542"/>
                    <a:pt x="36017" y="542"/>
                    <a:pt x="36017" y="538"/>
                  </a:cubicBezTo>
                  <a:cubicBezTo>
                    <a:pt x="36098" y="471"/>
                    <a:pt x="36164" y="390"/>
                    <a:pt x="36215" y="299"/>
                  </a:cubicBezTo>
                  <a:cubicBezTo>
                    <a:pt x="36241" y="254"/>
                    <a:pt x="36264" y="208"/>
                    <a:pt x="36282" y="159"/>
                  </a:cubicBezTo>
                  <a:cubicBezTo>
                    <a:pt x="36299" y="108"/>
                    <a:pt x="36312" y="54"/>
                    <a:pt x="3632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>
              <a:off x="515257" y="4571573"/>
              <a:ext cx="565608" cy="106009"/>
            </a:xfrm>
            <a:custGeom>
              <a:rect b="b" l="l" r="r" t="t"/>
              <a:pathLst>
                <a:path extrusionOk="0" h="6814" w="36356">
                  <a:moveTo>
                    <a:pt x="35447" y="0"/>
                  </a:moveTo>
                  <a:cubicBezTo>
                    <a:pt x="35445" y="0"/>
                    <a:pt x="35443" y="0"/>
                    <a:pt x="35441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8" y="0"/>
                    <a:pt x="92" y="318"/>
                    <a:pt x="18" y="753"/>
                  </a:cubicBezTo>
                  <a:cubicBezTo>
                    <a:pt x="6" y="804"/>
                    <a:pt x="0" y="856"/>
                    <a:pt x="2" y="910"/>
                  </a:cubicBezTo>
                  <a:lnTo>
                    <a:pt x="2" y="5904"/>
                  </a:lnTo>
                  <a:cubicBezTo>
                    <a:pt x="0" y="5956"/>
                    <a:pt x="6" y="6006"/>
                    <a:pt x="18" y="6057"/>
                  </a:cubicBezTo>
                  <a:cubicBezTo>
                    <a:pt x="27" y="6111"/>
                    <a:pt x="40" y="6163"/>
                    <a:pt x="57" y="6213"/>
                  </a:cubicBezTo>
                  <a:cubicBezTo>
                    <a:pt x="74" y="6263"/>
                    <a:pt x="98" y="6310"/>
                    <a:pt x="124" y="6355"/>
                  </a:cubicBezTo>
                  <a:cubicBezTo>
                    <a:pt x="197" y="6487"/>
                    <a:pt x="305" y="6597"/>
                    <a:pt x="434" y="6677"/>
                  </a:cubicBezTo>
                  <a:cubicBezTo>
                    <a:pt x="445" y="6684"/>
                    <a:pt x="461" y="6693"/>
                    <a:pt x="476" y="6704"/>
                  </a:cubicBezTo>
                  <a:cubicBezTo>
                    <a:pt x="513" y="6723"/>
                    <a:pt x="551" y="6741"/>
                    <a:pt x="590" y="6755"/>
                  </a:cubicBezTo>
                  <a:cubicBezTo>
                    <a:pt x="635" y="6773"/>
                    <a:pt x="680" y="6786"/>
                    <a:pt x="728" y="6794"/>
                  </a:cubicBezTo>
                  <a:cubicBezTo>
                    <a:pt x="736" y="6797"/>
                    <a:pt x="745" y="6799"/>
                    <a:pt x="755" y="6799"/>
                  </a:cubicBezTo>
                  <a:cubicBezTo>
                    <a:pt x="801" y="6808"/>
                    <a:pt x="848" y="6813"/>
                    <a:pt x="895" y="6813"/>
                  </a:cubicBezTo>
                  <a:cubicBezTo>
                    <a:pt x="901" y="6813"/>
                    <a:pt x="906" y="6813"/>
                    <a:pt x="911" y="6813"/>
                  </a:cubicBezTo>
                  <a:lnTo>
                    <a:pt x="35441" y="6813"/>
                  </a:lnTo>
                  <a:cubicBezTo>
                    <a:pt x="35446" y="6813"/>
                    <a:pt x="35452" y="6813"/>
                    <a:pt x="35457" y="6813"/>
                  </a:cubicBezTo>
                  <a:cubicBezTo>
                    <a:pt x="35504" y="6813"/>
                    <a:pt x="35552" y="6808"/>
                    <a:pt x="35598" y="6799"/>
                  </a:cubicBezTo>
                  <a:cubicBezTo>
                    <a:pt x="35608" y="6799"/>
                    <a:pt x="35616" y="6797"/>
                    <a:pt x="35625" y="6794"/>
                  </a:cubicBezTo>
                  <a:cubicBezTo>
                    <a:pt x="35671" y="6786"/>
                    <a:pt x="35718" y="6773"/>
                    <a:pt x="35763" y="6755"/>
                  </a:cubicBezTo>
                  <a:cubicBezTo>
                    <a:pt x="35802" y="6741"/>
                    <a:pt x="35839" y="6723"/>
                    <a:pt x="35876" y="6704"/>
                  </a:cubicBezTo>
                  <a:cubicBezTo>
                    <a:pt x="35880" y="6704"/>
                    <a:pt x="35880" y="6700"/>
                    <a:pt x="35884" y="6700"/>
                  </a:cubicBezTo>
                  <a:cubicBezTo>
                    <a:pt x="35905" y="6689"/>
                    <a:pt x="35925" y="6675"/>
                    <a:pt x="35942" y="6661"/>
                  </a:cubicBezTo>
                  <a:cubicBezTo>
                    <a:pt x="35970" y="6645"/>
                    <a:pt x="35997" y="6628"/>
                    <a:pt x="36022" y="6606"/>
                  </a:cubicBezTo>
                  <a:cubicBezTo>
                    <a:pt x="36022" y="6606"/>
                    <a:pt x="36022" y="6606"/>
                    <a:pt x="36023" y="6606"/>
                  </a:cubicBezTo>
                  <a:cubicBezTo>
                    <a:pt x="36024" y="6606"/>
                    <a:pt x="36025" y="6604"/>
                    <a:pt x="36025" y="6603"/>
                  </a:cubicBezTo>
                  <a:cubicBezTo>
                    <a:pt x="36029" y="6599"/>
                    <a:pt x="36034" y="6599"/>
                    <a:pt x="36034" y="6594"/>
                  </a:cubicBezTo>
                  <a:cubicBezTo>
                    <a:pt x="36113" y="6528"/>
                    <a:pt x="36181" y="6447"/>
                    <a:pt x="36232" y="6355"/>
                  </a:cubicBezTo>
                  <a:cubicBezTo>
                    <a:pt x="36258" y="6310"/>
                    <a:pt x="36281" y="6263"/>
                    <a:pt x="36299" y="6215"/>
                  </a:cubicBezTo>
                  <a:cubicBezTo>
                    <a:pt x="36316" y="6163"/>
                    <a:pt x="36329" y="6111"/>
                    <a:pt x="36338" y="6057"/>
                  </a:cubicBezTo>
                  <a:cubicBezTo>
                    <a:pt x="36349" y="6008"/>
                    <a:pt x="36354" y="5956"/>
                    <a:pt x="36354" y="5905"/>
                  </a:cubicBezTo>
                  <a:lnTo>
                    <a:pt x="36354" y="910"/>
                  </a:lnTo>
                  <a:cubicBezTo>
                    <a:pt x="36355" y="856"/>
                    <a:pt x="36349" y="804"/>
                    <a:pt x="36339" y="753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912160" y="4571573"/>
              <a:ext cx="119264" cy="106024"/>
            </a:xfrm>
            <a:custGeom>
              <a:rect b="b" l="l" r="r" t="t"/>
              <a:pathLst>
                <a:path extrusionOk="0" h="6815" w="7666">
                  <a:moveTo>
                    <a:pt x="1" y="0"/>
                  </a:moveTo>
                  <a:lnTo>
                    <a:pt x="1" y="6815"/>
                  </a:lnTo>
                  <a:lnTo>
                    <a:pt x="7665" y="6815"/>
                  </a:lnTo>
                  <a:lnTo>
                    <a:pt x="76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515521" y="4571573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35430" y="0"/>
                  </a:moveTo>
                  <a:cubicBezTo>
                    <a:pt x="35428" y="0"/>
                    <a:pt x="35426" y="0"/>
                    <a:pt x="35424" y="0"/>
                  </a:cubicBezTo>
                  <a:lnTo>
                    <a:pt x="894" y="0"/>
                  </a:lnTo>
                  <a:cubicBezTo>
                    <a:pt x="893" y="0"/>
                    <a:pt x="892" y="0"/>
                    <a:pt x="891" y="0"/>
                  </a:cubicBezTo>
                  <a:cubicBezTo>
                    <a:pt x="451" y="0"/>
                    <a:pt x="75" y="318"/>
                    <a:pt x="1" y="753"/>
                  </a:cubicBezTo>
                  <a:lnTo>
                    <a:pt x="36322" y="753"/>
                  </a:lnTo>
                  <a:cubicBezTo>
                    <a:pt x="36247" y="318"/>
                    <a:pt x="35871" y="0"/>
                    <a:pt x="35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515521" y="4665805"/>
              <a:ext cx="565095" cy="11777"/>
            </a:xfrm>
            <a:custGeom>
              <a:rect b="b" l="l" r="r" t="t"/>
              <a:pathLst>
                <a:path extrusionOk="0" h="757" w="36323">
                  <a:moveTo>
                    <a:pt x="1" y="0"/>
                  </a:moveTo>
                  <a:cubicBezTo>
                    <a:pt x="10" y="54"/>
                    <a:pt x="23" y="106"/>
                    <a:pt x="40" y="156"/>
                  </a:cubicBezTo>
                  <a:cubicBezTo>
                    <a:pt x="57" y="206"/>
                    <a:pt x="81" y="253"/>
                    <a:pt x="107" y="298"/>
                  </a:cubicBezTo>
                  <a:cubicBezTo>
                    <a:pt x="180" y="430"/>
                    <a:pt x="288" y="540"/>
                    <a:pt x="417" y="620"/>
                  </a:cubicBezTo>
                  <a:cubicBezTo>
                    <a:pt x="428" y="627"/>
                    <a:pt x="444" y="636"/>
                    <a:pt x="459" y="647"/>
                  </a:cubicBezTo>
                  <a:cubicBezTo>
                    <a:pt x="496" y="666"/>
                    <a:pt x="534" y="684"/>
                    <a:pt x="573" y="698"/>
                  </a:cubicBezTo>
                  <a:cubicBezTo>
                    <a:pt x="618" y="716"/>
                    <a:pt x="663" y="729"/>
                    <a:pt x="711" y="737"/>
                  </a:cubicBezTo>
                  <a:cubicBezTo>
                    <a:pt x="719" y="740"/>
                    <a:pt x="728" y="742"/>
                    <a:pt x="738" y="742"/>
                  </a:cubicBezTo>
                  <a:cubicBezTo>
                    <a:pt x="784" y="751"/>
                    <a:pt x="831" y="756"/>
                    <a:pt x="878" y="756"/>
                  </a:cubicBezTo>
                  <a:cubicBezTo>
                    <a:pt x="884" y="756"/>
                    <a:pt x="889" y="756"/>
                    <a:pt x="894" y="756"/>
                  </a:cubicBezTo>
                  <a:lnTo>
                    <a:pt x="35424" y="756"/>
                  </a:lnTo>
                  <a:cubicBezTo>
                    <a:pt x="35430" y="756"/>
                    <a:pt x="35435" y="756"/>
                    <a:pt x="35441" y="756"/>
                  </a:cubicBezTo>
                  <a:cubicBezTo>
                    <a:pt x="35488" y="756"/>
                    <a:pt x="35535" y="751"/>
                    <a:pt x="35581" y="742"/>
                  </a:cubicBezTo>
                  <a:cubicBezTo>
                    <a:pt x="35591" y="742"/>
                    <a:pt x="35599" y="740"/>
                    <a:pt x="35608" y="737"/>
                  </a:cubicBezTo>
                  <a:cubicBezTo>
                    <a:pt x="35656" y="729"/>
                    <a:pt x="35701" y="716"/>
                    <a:pt x="35746" y="698"/>
                  </a:cubicBezTo>
                  <a:cubicBezTo>
                    <a:pt x="35785" y="684"/>
                    <a:pt x="35822" y="666"/>
                    <a:pt x="35860" y="647"/>
                  </a:cubicBezTo>
                  <a:cubicBezTo>
                    <a:pt x="35863" y="647"/>
                    <a:pt x="35863" y="643"/>
                    <a:pt x="35867" y="643"/>
                  </a:cubicBezTo>
                  <a:cubicBezTo>
                    <a:pt x="35888" y="632"/>
                    <a:pt x="35908" y="618"/>
                    <a:pt x="35927" y="604"/>
                  </a:cubicBezTo>
                  <a:cubicBezTo>
                    <a:pt x="35954" y="588"/>
                    <a:pt x="35980" y="571"/>
                    <a:pt x="36005" y="549"/>
                  </a:cubicBezTo>
                  <a:lnTo>
                    <a:pt x="36005" y="546"/>
                  </a:lnTo>
                  <a:cubicBezTo>
                    <a:pt x="36006" y="547"/>
                    <a:pt x="36007" y="547"/>
                    <a:pt x="36008" y="547"/>
                  </a:cubicBezTo>
                  <a:cubicBezTo>
                    <a:pt x="36009" y="547"/>
                    <a:pt x="36009" y="546"/>
                    <a:pt x="36009" y="546"/>
                  </a:cubicBezTo>
                  <a:cubicBezTo>
                    <a:pt x="36012" y="542"/>
                    <a:pt x="36017" y="542"/>
                    <a:pt x="36017" y="537"/>
                  </a:cubicBezTo>
                  <a:cubicBezTo>
                    <a:pt x="36098" y="471"/>
                    <a:pt x="36164" y="390"/>
                    <a:pt x="36215" y="298"/>
                  </a:cubicBezTo>
                  <a:cubicBezTo>
                    <a:pt x="36241" y="253"/>
                    <a:pt x="36264" y="206"/>
                    <a:pt x="36282" y="158"/>
                  </a:cubicBezTo>
                  <a:cubicBezTo>
                    <a:pt x="36299" y="106"/>
                    <a:pt x="36312" y="54"/>
                    <a:pt x="36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>
              <a:off x="515257" y="4287182"/>
              <a:ext cx="565608" cy="106040"/>
            </a:xfrm>
            <a:custGeom>
              <a:rect b="b" l="l" r="r" t="t"/>
              <a:pathLst>
                <a:path extrusionOk="0" h="6816" w="36356">
                  <a:moveTo>
                    <a:pt x="35447" y="1"/>
                  </a:moveTo>
                  <a:cubicBezTo>
                    <a:pt x="35445" y="1"/>
                    <a:pt x="35443" y="1"/>
                    <a:pt x="35441" y="1"/>
                  </a:cubicBezTo>
                  <a:lnTo>
                    <a:pt x="911" y="1"/>
                  </a:lnTo>
                  <a:cubicBezTo>
                    <a:pt x="910" y="1"/>
                    <a:pt x="909" y="1"/>
                    <a:pt x="908" y="1"/>
                  </a:cubicBezTo>
                  <a:cubicBezTo>
                    <a:pt x="468" y="1"/>
                    <a:pt x="92" y="319"/>
                    <a:pt x="18" y="754"/>
                  </a:cubicBezTo>
                  <a:cubicBezTo>
                    <a:pt x="6" y="806"/>
                    <a:pt x="0" y="858"/>
                    <a:pt x="2" y="910"/>
                  </a:cubicBezTo>
                  <a:lnTo>
                    <a:pt x="2" y="5906"/>
                  </a:lnTo>
                  <a:cubicBezTo>
                    <a:pt x="0" y="5956"/>
                    <a:pt x="6" y="6008"/>
                    <a:pt x="18" y="6058"/>
                  </a:cubicBezTo>
                  <a:cubicBezTo>
                    <a:pt x="27" y="6111"/>
                    <a:pt x="40" y="6163"/>
                    <a:pt x="57" y="6216"/>
                  </a:cubicBezTo>
                  <a:cubicBezTo>
                    <a:pt x="74" y="6263"/>
                    <a:pt x="98" y="6311"/>
                    <a:pt x="124" y="6356"/>
                  </a:cubicBezTo>
                  <a:cubicBezTo>
                    <a:pt x="197" y="6488"/>
                    <a:pt x="305" y="6598"/>
                    <a:pt x="434" y="6678"/>
                  </a:cubicBezTo>
                  <a:cubicBezTo>
                    <a:pt x="445" y="6686"/>
                    <a:pt x="461" y="6694"/>
                    <a:pt x="476" y="6705"/>
                  </a:cubicBezTo>
                  <a:cubicBezTo>
                    <a:pt x="513" y="6724"/>
                    <a:pt x="551" y="6741"/>
                    <a:pt x="590" y="6756"/>
                  </a:cubicBezTo>
                  <a:cubicBezTo>
                    <a:pt x="635" y="6773"/>
                    <a:pt x="680" y="6786"/>
                    <a:pt x="728" y="6795"/>
                  </a:cubicBezTo>
                  <a:cubicBezTo>
                    <a:pt x="734" y="6798"/>
                    <a:pt x="741" y="6800"/>
                    <a:pt x="748" y="6800"/>
                  </a:cubicBezTo>
                  <a:cubicBezTo>
                    <a:pt x="750" y="6800"/>
                    <a:pt x="753" y="6800"/>
                    <a:pt x="755" y="6799"/>
                  </a:cubicBezTo>
                  <a:cubicBezTo>
                    <a:pt x="806" y="6811"/>
                    <a:pt x="859" y="6815"/>
                    <a:pt x="911" y="6815"/>
                  </a:cubicBezTo>
                  <a:lnTo>
                    <a:pt x="35441" y="6815"/>
                  </a:lnTo>
                  <a:cubicBezTo>
                    <a:pt x="35493" y="6815"/>
                    <a:pt x="35547" y="6811"/>
                    <a:pt x="35598" y="6799"/>
                  </a:cubicBezTo>
                  <a:cubicBezTo>
                    <a:pt x="35600" y="6800"/>
                    <a:pt x="35603" y="6800"/>
                    <a:pt x="35605" y="6800"/>
                  </a:cubicBezTo>
                  <a:cubicBezTo>
                    <a:pt x="35612" y="6800"/>
                    <a:pt x="35619" y="6798"/>
                    <a:pt x="35625" y="6795"/>
                  </a:cubicBezTo>
                  <a:cubicBezTo>
                    <a:pt x="35671" y="6786"/>
                    <a:pt x="35718" y="6773"/>
                    <a:pt x="35763" y="6756"/>
                  </a:cubicBezTo>
                  <a:cubicBezTo>
                    <a:pt x="35802" y="6741"/>
                    <a:pt x="35839" y="6724"/>
                    <a:pt x="35876" y="6705"/>
                  </a:cubicBezTo>
                  <a:cubicBezTo>
                    <a:pt x="35880" y="6705"/>
                    <a:pt x="35880" y="6701"/>
                    <a:pt x="35884" y="6701"/>
                  </a:cubicBezTo>
                  <a:cubicBezTo>
                    <a:pt x="35905" y="6689"/>
                    <a:pt x="35923" y="6676"/>
                    <a:pt x="35942" y="6662"/>
                  </a:cubicBezTo>
                  <a:cubicBezTo>
                    <a:pt x="35970" y="6646"/>
                    <a:pt x="35997" y="6628"/>
                    <a:pt x="36022" y="6608"/>
                  </a:cubicBezTo>
                  <a:cubicBezTo>
                    <a:pt x="36023" y="6608"/>
                    <a:pt x="36025" y="6607"/>
                    <a:pt x="36025" y="6604"/>
                  </a:cubicBezTo>
                  <a:cubicBezTo>
                    <a:pt x="36029" y="6601"/>
                    <a:pt x="36034" y="6601"/>
                    <a:pt x="36034" y="6596"/>
                  </a:cubicBezTo>
                  <a:cubicBezTo>
                    <a:pt x="36113" y="6530"/>
                    <a:pt x="36181" y="6449"/>
                    <a:pt x="36232" y="6358"/>
                  </a:cubicBezTo>
                  <a:cubicBezTo>
                    <a:pt x="36258" y="6313"/>
                    <a:pt x="36281" y="6265"/>
                    <a:pt x="36299" y="6216"/>
                  </a:cubicBezTo>
                  <a:cubicBezTo>
                    <a:pt x="36316" y="6165"/>
                    <a:pt x="36329" y="6113"/>
                    <a:pt x="36338" y="6059"/>
                  </a:cubicBezTo>
                  <a:cubicBezTo>
                    <a:pt x="36349" y="6008"/>
                    <a:pt x="36354" y="5958"/>
                    <a:pt x="36354" y="5906"/>
                  </a:cubicBezTo>
                  <a:lnTo>
                    <a:pt x="36354" y="910"/>
                  </a:lnTo>
                  <a:cubicBezTo>
                    <a:pt x="36355" y="858"/>
                    <a:pt x="36349" y="806"/>
                    <a:pt x="36339" y="754"/>
                  </a:cubicBezTo>
                  <a:cubicBezTo>
                    <a:pt x="36264" y="319"/>
                    <a:pt x="35888" y="1"/>
                    <a:pt x="35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912160" y="4287182"/>
              <a:ext cx="119264" cy="106040"/>
            </a:xfrm>
            <a:custGeom>
              <a:rect b="b" l="l" r="r" t="t"/>
              <a:pathLst>
                <a:path extrusionOk="0" h="6816" w="7666">
                  <a:moveTo>
                    <a:pt x="1" y="1"/>
                  </a:moveTo>
                  <a:lnTo>
                    <a:pt x="1" y="6815"/>
                  </a:lnTo>
                  <a:lnTo>
                    <a:pt x="7665" y="6815"/>
                  </a:lnTo>
                  <a:lnTo>
                    <a:pt x="76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515521" y="4287182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35430" y="1"/>
                  </a:moveTo>
                  <a:cubicBezTo>
                    <a:pt x="35428" y="1"/>
                    <a:pt x="35426" y="1"/>
                    <a:pt x="35424" y="1"/>
                  </a:cubicBezTo>
                  <a:lnTo>
                    <a:pt x="894" y="1"/>
                  </a:lnTo>
                  <a:cubicBezTo>
                    <a:pt x="893" y="1"/>
                    <a:pt x="892" y="1"/>
                    <a:pt x="891" y="1"/>
                  </a:cubicBezTo>
                  <a:cubicBezTo>
                    <a:pt x="451" y="1"/>
                    <a:pt x="75" y="319"/>
                    <a:pt x="1" y="754"/>
                  </a:cubicBezTo>
                  <a:lnTo>
                    <a:pt x="36322" y="754"/>
                  </a:lnTo>
                  <a:cubicBezTo>
                    <a:pt x="36247" y="319"/>
                    <a:pt x="35871" y="1"/>
                    <a:pt x="3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515521" y="4381414"/>
              <a:ext cx="565095" cy="11808"/>
            </a:xfrm>
            <a:custGeom>
              <a:rect b="b" l="l" r="r" t="t"/>
              <a:pathLst>
                <a:path extrusionOk="0" h="759" w="36323">
                  <a:moveTo>
                    <a:pt x="1" y="1"/>
                  </a:moveTo>
                  <a:lnTo>
                    <a:pt x="1" y="1"/>
                  </a:lnTo>
                  <a:cubicBezTo>
                    <a:pt x="10" y="54"/>
                    <a:pt x="23" y="106"/>
                    <a:pt x="40" y="159"/>
                  </a:cubicBezTo>
                  <a:cubicBezTo>
                    <a:pt x="57" y="206"/>
                    <a:pt x="81" y="254"/>
                    <a:pt x="107" y="299"/>
                  </a:cubicBezTo>
                  <a:cubicBezTo>
                    <a:pt x="180" y="431"/>
                    <a:pt x="288" y="541"/>
                    <a:pt x="417" y="621"/>
                  </a:cubicBezTo>
                  <a:cubicBezTo>
                    <a:pt x="428" y="629"/>
                    <a:pt x="444" y="637"/>
                    <a:pt x="459" y="648"/>
                  </a:cubicBezTo>
                  <a:cubicBezTo>
                    <a:pt x="496" y="667"/>
                    <a:pt x="534" y="684"/>
                    <a:pt x="573" y="699"/>
                  </a:cubicBezTo>
                  <a:cubicBezTo>
                    <a:pt x="618" y="716"/>
                    <a:pt x="663" y="729"/>
                    <a:pt x="711" y="738"/>
                  </a:cubicBezTo>
                  <a:cubicBezTo>
                    <a:pt x="717" y="741"/>
                    <a:pt x="724" y="743"/>
                    <a:pt x="731" y="743"/>
                  </a:cubicBezTo>
                  <a:cubicBezTo>
                    <a:pt x="733" y="743"/>
                    <a:pt x="736" y="743"/>
                    <a:pt x="738" y="742"/>
                  </a:cubicBezTo>
                  <a:cubicBezTo>
                    <a:pt x="789" y="754"/>
                    <a:pt x="842" y="758"/>
                    <a:pt x="894" y="758"/>
                  </a:cubicBezTo>
                  <a:lnTo>
                    <a:pt x="35424" y="758"/>
                  </a:lnTo>
                  <a:cubicBezTo>
                    <a:pt x="35478" y="758"/>
                    <a:pt x="35530" y="754"/>
                    <a:pt x="35581" y="742"/>
                  </a:cubicBezTo>
                  <a:cubicBezTo>
                    <a:pt x="35583" y="743"/>
                    <a:pt x="35586" y="743"/>
                    <a:pt x="35588" y="743"/>
                  </a:cubicBezTo>
                  <a:cubicBezTo>
                    <a:pt x="35595" y="743"/>
                    <a:pt x="35602" y="741"/>
                    <a:pt x="35608" y="738"/>
                  </a:cubicBezTo>
                  <a:cubicBezTo>
                    <a:pt x="35656" y="729"/>
                    <a:pt x="35701" y="716"/>
                    <a:pt x="35746" y="699"/>
                  </a:cubicBezTo>
                  <a:cubicBezTo>
                    <a:pt x="35785" y="684"/>
                    <a:pt x="35822" y="667"/>
                    <a:pt x="35860" y="648"/>
                  </a:cubicBezTo>
                  <a:cubicBezTo>
                    <a:pt x="35863" y="648"/>
                    <a:pt x="35863" y="644"/>
                    <a:pt x="35867" y="644"/>
                  </a:cubicBezTo>
                  <a:cubicBezTo>
                    <a:pt x="35888" y="632"/>
                    <a:pt x="35908" y="619"/>
                    <a:pt x="35927" y="605"/>
                  </a:cubicBezTo>
                  <a:cubicBezTo>
                    <a:pt x="35954" y="589"/>
                    <a:pt x="35980" y="571"/>
                    <a:pt x="36005" y="551"/>
                  </a:cubicBezTo>
                  <a:lnTo>
                    <a:pt x="36005" y="547"/>
                  </a:lnTo>
                  <a:cubicBezTo>
                    <a:pt x="36006" y="548"/>
                    <a:pt x="36007" y="549"/>
                    <a:pt x="36008" y="549"/>
                  </a:cubicBezTo>
                  <a:cubicBezTo>
                    <a:pt x="36009" y="549"/>
                    <a:pt x="36009" y="547"/>
                    <a:pt x="36009" y="547"/>
                  </a:cubicBezTo>
                  <a:cubicBezTo>
                    <a:pt x="36012" y="544"/>
                    <a:pt x="36017" y="544"/>
                    <a:pt x="36017" y="539"/>
                  </a:cubicBezTo>
                  <a:cubicBezTo>
                    <a:pt x="36098" y="473"/>
                    <a:pt x="36164" y="392"/>
                    <a:pt x="36215" y="301"/>
                  </a:cubicBezTo>
                  <a:cubicBezTo>
                    <a:pt x="36241" y="256"/>
                    <a:pt x="36264" y="208"/>
                    <a:pt x="36282" y="159"/>
                  </a:cubicBezTo>
                  <a:cubicBezTo>
                    <a:pt x="36299" y="108"/>
                    <a:pt x="36312" y="56"/>
                    <a:pt x="3632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>
              <a:off x="602970" y="4667314"/>
              <a:ext cx="565608" cy="106024"/>
            </a:xfrm>
            <a:custGeom>
              <a:rect b="b" l="l" r="r" t="t"/>
              <a:pathLst>
                <a:path extrusionOk="0" h="6815" w="36356">
                  <a:moveTo>
                    <a:pt x="35447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7" y="0"/>
                    <a:pt x="90" y="318"/>
                    <a:pt x="17" y="753"/>
                  </a:cubicBezTo>
                  <a:cubicBezTo>
                    <a:pt x="5" y="805"/>
                    <a:pt x="1" y="857"/>
                    <a:pt x="1" y="910"/>
                  </a:cubicBezTo>
                  <a:lnTo>
                    <a:pt x="1" y="5905"/>
                  </a:lnTo>
                  <a:cubicBezTo>
                    <a:pt x="1" y="5957"/>
                    <a:pt x="7" y="6008"/>
                    <a:pt x="17" y="6058"/>
                  </a:cubicBezTo>
                  <a:cubicBezTo>
                    <a:pt x="25" y="6111"/>
                    <a:pt x="38" y="6164"/>
                    <a:pt x="56" y="6215"/>
                  </a:cubicBezTo>
                  <a:cubicBezTo>
                    <a:pt x="75" y="6264"/>
                    <a:pt x="96" y="6310"/>
                    <a:pt x="122" y="6355"/>
                  </a:cubicBezTo>
                  <a:cubicBezTo>
                    <a:pt x="198" y="6487"/>
                    <a:pt x="304" y="6599"/>
                    <a:pt x="432" y="6677"/>
                  </a:cubicBezTo>
                  <a:cubicBezTo>
                    <a:pt x="444" y="6686"/>
                    <a:pt x="460" y="6693"/>
                    <a:pt x="476" y="6704"/>
                  </a:cubicBezTo>
                  <a:cubicBezTo>
                    <a:pt x="512" y="6725"/>
                    <a:pt x="551" y="6742"/>
                    <a:pt x="590" y="6757"/>
                  </a:cubicBezTo>
                  <a:cubicBezTo>
                    <a:pt x="634" y="6772"/>
                    <a:pt x="680" y="6785"/>
                    <a:pt x="726" y="6796"/>
                  </a:cubicBezTo>
                  <a:cubicBezTo>
                    <a:pt x="733" y="6798"/>
                    <a:pt x="740" y="6799"/>
                    <a:pt x="747" y="6799"/>
                  </a:cubicBezTo>
                  <a:cubicBezTo>
                    <a:pt x="749" y="6799"/>
                    <a:pt x="752" y="6799"/>
                    <a:pt x="754" y="6799"/>
                  </a:cubicBezTo>
                  <a:cubicBezTo>
                    <a:pt x="801" y="6809"/>
                    <a:pt x="848" y="6815"/>
                    <a:pt x="896" y="6815"/>
                  </a:cubicBezTo>
                  <a:cubicBezTo>
                    <a:pt x="901" y="6815"/>
                    <a:pt x="906" y="6815"/>
                    <a:pt x="912" y="6814"/>
                  </a:cubicBezTo>
                  <a:lnTo>
                    <a:pt x="35442" y="6814"/>
                  </a:lnTo>
                  <a:cubicBezTo>
                    <a:pt x="35447" y="6815"/>
                    <a:pt x="35452" y="6815"/>
                    <a:pt x="35457" y="6815"/>
                  </a:cubicBezTo>
                  <a:cubicBezTo>
                    <a:pt x="35504" y="6815"/>
                    <a:pt x="35551" y="6809"/>
                    <a:pt x="35598" y="6799"/>
                  </a:cubicBezTo>
                  <a:cubicBezTo>
                    <a:pt x="35600" y="6799"/>
                    <a:pt x="35603" y="6799"/>
                    <a:pt x="35605" y="6799"/>
                  </a:cubicBezTo>
                  <a:cubicBezTo>
                    <a:pt x="35612" y="6799"/>
                    <a:pt x="35619" y="6798"/>
                    <a:pt x="35625" y="6796"/>
                  </a:cubicBezTo>
                  <a:cubicBezTo>
                    <a:pt x="35672" y="6785"/>
                    <a:pt x="35718" y="6772"/>
                    <a:pt x="35763" y="6757"/>
                  </a:cubicBezTo>
                  <a:cubicBezTo>
                    <a:pt x="35801" y="6741"/>
                    <a:pt x="35840" y="6725"/>
                    <a:pt x="35876" y="6704"/>
                  </a:cubicBezTo>
                  <a:cubicBezTo>
                    <a:pt x="35880" y="6704"/>
                    <a:pt x="35880" y="6701"/>
                    <a:pt x="35885" y="6701"/>
                  </a:cubicBezTo>
                  <a:cubicBezTo>
                    <a:pt x="35905" y="6690"/>
                    <a:pt x="35924" y="6675"/>
                    <a:pt x="35943" y="6662"/>
                  </a:cubicBezTo>
                  <a:cubicBezTo>
                    <a:pt x="35970" y="6646"/>
                    <a:pt x="35996" y="6628"/>
                    <a:pt x="36021" y="6607"/>
                  </a:cubicBezTo>
                  <a:cubicBezTo>
                    <a:pt x="36024" y="6607"/>
                    <a:pt x="36025" y="6606"/>
                    <a:pt x="36025" y="6603"/>
                  </a:cubicBezTo>
                  <a:cubicBezTo>
                    <a:pt x="36030" y="6600"/>
                    <a:pt x="36032" y="6600"/>
                    <a:pt x="36032" y="6596"/>
                  </a:cubicBezTo>
                  <a:cubicBezTo>
                    <a:pt x="36114" y="6529"/>
                    <a:pt x="36182" y="6448"/>
                    <a:pt x="36232" y="6357"/>
                  </a:cubicBezTo>
                  <a:cubicBezTo>
                    <a:pt x="36258" y="6312"/>
                    <a:pt x="36280" y="6264"/>
                    <a:pt x="36299" y="6215"/>
                  </a:cubicBezTo>
                  <a:cubicBezTo>
                    <a:pt x="36316" y="6164"/>
                    <a:pt x="36329" y="6112"/>
                    <a:pt x="36338" y="6058"/>
                  </a:cubicBezTo>
                  <a:cubicBezTo>
                    <a:pt x="36350" y="6008"/>
                    <a:pt x="36354" y="5957"/>
                    <a:pt x="36354" y="5905"/>
                  </a:cubicBezTo>
                  <a:lnTo>
                    <a:pt x="36354" y="910"/>
                  </a:lnTo>
                  <a:cubicBezTo>
                    <a:pt x="36355" y="857"/>
                    <a:pt x="36350" y="805"/>
                    <a:pt x="36339" y="753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999858" y="4667314"/>
              <a:ext cx="119279" cy="106024"/>
            </a:xfrm>
            <a:custGeom>
              <a:rect b="b" l="l" r="r" t="t"/>
              <a:pathLst>
                <a:path extrusionOk="0" h="6815" w="7667">
                  <a:moveTo>
                    <a:pt x="1" y="0"/>
                  </a:moveTo>
                  <a:lnTo>
                    <a:pt x="1" y="6814"/>
                  </a:lnTo>
                  <a:lnTo>
                    <a:pt x="7667" y="6814"/>
                  </a:lnTo>
                  <a:lnTo>
                    <a:pt x="76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603219" y="4667314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893" y="0"/>
                  </a:moveTo>
                  <a:cubicBezTo>
                    <a:pt x="451" y="0"/>
                    <a:pt x="74" y="318"/>
                    <a:pt x="1" y="753"/>
                  </a:cubicBezTo>
                  <a:lnTo>
                    <a:pt x="36322" y="753"/>
                  </a:lnTo>
                  <a:cubicBezTo>
                    <a:pt x="36247" y="318"/>
                    <a:pt x="35869" y="0"/>
                    <a:pt x="35429" y="0"/>
                  </a:cubicBezTo>
                  <a:cubicBezTo>
                    <a:pt x="35428" y="0"/>
                    <a:pt x="35427" y="0"/>
                    <a:pt x="35426" y="0"/>
                  </a:cubicBezTo>
                  <a:lnTo>
                    <a:pt x="896" y="0"/>
                  </a:lnTo>
                  <a:cubicBezTo>
                    <a:pt x="895" y="0"/>
                    <a:pt x="894" y="0"/>
                    <a:pt x="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603219" y="4761561"/>
              <a:ext cx="565095" cy="11777"/>
            </a:xfrm>
            <a:custGeom>
              <a:rect b="b" l="l" r="r" t="t"/>
              <a:pathLst>
                <a:path extrusionOk="0" h="757" w="36323">
                  <a:moveTo>
                    <a:pt x="1" y="0"/>
                  </a:moveTo>
                  <a:cubicBezTo>
                    <a:pt x="9" y="53"/>
                    <a:pt x="22" y="106"/>
                    <a:pt x="40" y="157"/>
                  </a:cubicBezTo>
                  <a:cubicBezTo>
                    <a:pt x="59" y="206"/>
                    <a:pt x="80" y="252"/>
                    <a:pt x="106" y="297"/>
                  </a:cubicBezTo>
                  <a:cubicBezTo>
                    <a:pt x="182" y="429"/>
                    <a:pt x="288" y="541"/>
                    <a:pt x="416" y="619"/>
                  </a:cubicBezTo>
                  <a:cubicBezTo>
                    <a:pt x="428" y="628"/>
                    <a:pt x="444" y="635"/>
                    <a:pt x="460" y="646"/>
                  </a:cubicBezTo>
                  <a:cubicBezTo>
                    <a:pt x="496" y="667"/>
                    <a:pt x="535" y="684"/>
                    <a:pt x="574" y="699"/>
                  </a:cubicBezTo>
                  <a:cubicBezTo>
                    <a:pt x="618" y="714"/>
                    <a:pt x="664" y="727"/>
                    <a:pt x="710" y="738"/>
                  </a:cubicBezTo>
                  <a:cubicBezTo>
                    <a:pt x="717" y="740"/>
                    <a:pt x="724" y="741"/>
                    <a:pt x="731" y="741"/>
                  </a:cubicBezTo>
                  <a:cubicBezTo>
                    <a:pt x="733" y="741"/>
                    <a:pt x="736" y="741"/>
                    <a:pt x="738" y="741"/>
                  </a:cubicBezTo>
                  <a:cubicBezTo>
                    <a:pt x="785" y="751"/>
                    <a:pt x="832" y="757"/>
                    <a:pt x="880" y="757"/>
                  </a:cubicBezTo>
                  <a:cubicBezTo>
                    <a:pt x="885" y="757"/>
                    <a:pt x="890" y="757"/>
                    <a:pt x="896" y="756"/>
                  </a:cubicBezTo>
                  <a:lnTo>
                    <a:pt x="35426" y="756"/>
                  </a:lnTo>
                  <a:cubicBezTo>
                    <a:pt x="35431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2" y="741"/>
                  </a:cubicBezTo>
                  <a:cubicBezTo>
                    <a:pt x="35584" y="741"/>
                    <a:pt x="35587" y="741"/>
                    <a:pt x="35589" y="741"/>
                  </a:cubicBezTo>
                  <a:cubicBezTo>
                    <a:pt x="35596" y="741"/>
                    <a:pt x="35603" y="740"/>
                    <a:pt x="35609" y="738"/>
                  </a:cubicBezTo>
                  <a:cubicBezTo>
                    <a:pt x="35656" y="727"/>
                    <a:pt x="35702" y="714"/>
                    <a:pt x="35747" y="699"/>
                  </a:cubicBezTo>
                  <a:cubicBezTo>
                    <a:pt x="35785" y="683"/>
                    <a:pt x="35824" y="667"/>
                    <a:pt x="35860" y="646"/>
                  </a:cubicBezTo>
                  <a:cubicBezTo>
                    <a:pt x="35864" y="646"/>
                    <a:pt x="35864" y="643"/>
                    <a:pt x="35869" y="643"/>
                  </a:cubicBezTo>
                  <a:cubicBezTo>
                    <a:pt x="35889" y="632"/>
                    <a:pt x="35908" y="617"/>
                    <a:pt x="35927" y="604"/>
                  </a:cubicBezTo>
                  <a:cubicBezTo>
                    <a:pt x="35954" y="588"/>
                    <a:pt x="35980" y="570"/>
                    <a:pt x="36005" y="549"/>
                  </a:cubicBezTo>
                  <a:lnTo>
                    <a:pt x="36005" y="545"/>
                  </a:lnTo>
                  <a:cubicBezTo>
                    <a:pt x="36006" y="546"/>
                    <a:pt x="36007" y="547"/>
                    <a:pt x="36008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4" y="542"/>
                    <a:pt x="36016" y="542"/>
                    <a:pt x="36016" y="538"/>
                  </a:cubicBezTo>
                  <a:cubicBezTo>
                    <a:pt x="36098" y="471"/>
                    <a:pt x="36166" y="390"/>
                    <a:pt x="36216" y="299"/>
                  </a:cubicBezTo>
                  <a:cubicBezTo>
                    <a:pt x="36242" y="254"/>
                    <a:pt x="36264" y="206"/>
                    <a:pt x="36283" y="157"/>
                  </a:cubicBezTo>
                  <a:cubicBezTo>
                    <a:pt x="36300" y="106"/>
                    <a:pt x="36313" y="54"/>
                    <a:pt x="36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602970" y="4477248"/>
              <a:ext cx="565608" cy="106040"/>
            </a:xfrm>
            <a:custGeom>
              <a:rect b="b" l="l" r="r" t="t"/>
              <a:pathLst>
                <a:path extrusionOk="0" h="6816" w="36356">
                  <a:moveTo>
                    <a:pt x="35447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7" y="0"/>
                    <a:pt x="90" y="319"/>
                    <a:pt x="17" y="754"/>
                  </a:cubicBezTo>
                  <a:cubicBezTo>
                    <a:pt x="5" y="806"/>
                    <a:pt x="1" y="858"/>
                    <a:pt x="1" y="910"/>
                  </a:cubicBezTo>
                  <a:lnTo>
                    <a:pt x="1" y="5905"/>
                  </a:lnTo>
                  <a:cubicBezTo>
                    <a:pt x="1" y="5956"/>
                    <a:pt x="7" y="6008"/>
                    <a:pt x="17" y="6059"/>
                  </a:cubicBezTo>
                  <a:cubicBezTo>
                    <a:pt x="25" y="6111"/>
                    <a:pt x="38" y="6165"/>
                    <a:pt x="56" y="6215"/>
                  </a:cubicBezTo>
                  <a:cubicBezTo>
                    <a:pt x="75" y="6264"/>
                    <a:pt x="96" y="6311"/>
                    <a:pt x="122" y="6356"/>
                  </a:cubicBezTo>
                  <a:cubicBezTo>
                    <a:pt x="198" y="6488"/>
                    <a:pt x="304" y="6598"/>
                    <a:pt x="432" y="6677"/>
                  </a:cubicBezTo>
                  <a:cubicBezTo>
                    <a:pt x="444" y="6686"/>
                    <a:pt x="460" y="6693"/>
                    <a:pt x="476" y="6705"/>
                  </a:cubicBezTo>
                  <a:cubicBezTo>
                    <a:pt x="512" y="6725"/>
                    <a:pt x="551" y="6741"/>
                    <a:pt x="590" y="6757"/>
                  </a:cubicBezTo>
                  <a:cubicBezTo>
                    <a:pt x="634" y="6773"/>
                    <a:pt x="680" y="6786"/>
                    <a:pt x="726" y="6796"/>
                  </a:cubicBezTo>
                  <a:cubicBezTo>
                    <a:pt x="733" y="6798"/>
                    <a:pt x="740" y="6799"/>
                    <a:pt x="747" y="6799"/>
                  </a:cubicBezTo>
                  <a:cubicBezTo>
                    <a:pt x="749" y="6799"/>
                    <a:pt x="752" y="6799"/>
                    <a:pt x="754" y="6799"/>
                  </a:cubicBezTo>
                  <a:cubicBezTo>
                    <a:pt x="801" y="6809"/>
                    <a:pt x="848" y="6815"/>
                    <a:pt x="896" y="6815"/>
                  </a:cubicBezTo>
                  <a:cubicBezTo>
                    <a:pt x="901" y="6815"/>
                    <a:pt x="906" y="6815"/>
                    <a:pt x="912" y="6815"/>
                  </a:cubicBezTo>
                  <a:lnTo>
                    <a:pt x="35442" y="6815"/>
                  </a:lnTo>
                  <a:cubicBezTo>
                    <a:pt x="35447" y="6815"/>
                    <a:pt x="35452" y="6815"/>
                    <a:pt x="35457" y="6815"/>
                  </a:cubicBezTo>
                  <a:cubicBezTo>
                    <a:pt x="35504" y="6815"/>
                    <a:pt x="35551" y="6809"/>
                    <a:pt x="35598" y="6799"/>
                  </a:cubicBezTo>
                  <a:cubicBezTo>
                    <a:pt x="35600" y="6799"/>
                    <a:pt x="35603" y="6799"/>
                    <a:pt x="35605" y="6799"/>
                  </a:cubicBezTo>
                  <a:cubicBezTo>
                    <a:pt x="35612" y="6799"/>
                    <a:pt x="35619" y="6798"/>
                    <a:pt x="35625" y="6796"/>
                  </a:cubicBezTo>
                  <a:cubicBezTo>
                    <a:pt x="35672" y="6786"/>
                    <a:pt x="35718" y="6773"/>
                    <a:pt x="35763" y="6757"/>
                  </a:cubicBezTo>
                  <a:cubicBezTo>
                    <a:pt x="35801" y="6741"/>
                    <a:pt x="35840" y="6725"/>
                    <a:pt x="35876" y="6705"/>
                  </a:cubicBezTo>
                  <a:cubicBezTo>
                    <a:pt x="35880" y="6705"/>
                    <a:pt x="35880" y="6702"/>
                    <a:pt x="35885" y="6702"/>
                  </a:cubicBezTo>
                  <a:cubicBezTo>
                    <a:pt x="35905" y="6690"/>
                    <a:pt x="35924" y="6676"/>
                    <a:pt x="35943" y="6663"/>
                  </a:cubicBezTo>
                  <a:cubicBezTo>
                    <a:pt x="35970" y="6647"/>
                    <a:pt x="35996" y="6628"/>
                    <a:pt x="36021" y="6608"/>
                  </a:cubicBezTo>
                  <a:cubicBezTo>
                    <a:pt x="36024" y="6608"/>
                    <a:pt x="36025" y="6606"/>
                    <a:pt x="36025" y="6603"/>
                  </a:cubicBezTo>
                  <a:cubicBezTo>
                    <a:pt x="36030" y="6600"/>
                    <a:pt x="36032" y="6600"/>
                    <a:pt x="36032" y="6596"/>
                  </a:cubicBezTo>
                  <a:cubicBezTo>
                    <a:pt x="36114" y="6530"/>
                    <a:pt x="36182" y="6448"/>
                    <a:pt x="36232" y="6357"/>
                  </a:cubicBezTo>
                  <a:cubicBezTo>
                    <a:pt x="36258" y="6312"/>
                    <a:pt x="36280" y="6264"/>
                    <a:pt x="36299" y="6215"/>
                  </a:cubicBezTo>
                  <a:cubicBezTo>
                    <a:pt x="36316" y="6165"/>
                    <a:pt x="36329" y="6112"/>
                    <a:pt x="36338" y="6059"/>
                  </a:cubicBezTo>
                  <a:cubicBezTo>
                    <a:pt x="36350" y="6008"/>
                    <a:pt x="36354" y="5957"/>
                    <a:pt x="36354" y="5905"/>
                  </a:cubicBezTo>
                  <a:lnTo>
                    <a:pt x="36354" y="910"/>
                  </a:lnTo>
                  <a:cubicBezTo>
                    <a:pt x="36355" y="858"/>
                    <a:pt x="36350" y="806"/>
                    <a:pt x="36339" y="754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999858" y="4477248"/>
              <a:ext cx="119279" cy="106055"/>
            </a:xfrm>
            <a:custGeom>
              <a:rect b="b" l="l" r="r" t="t"/>
              <a:pathLst>
                <a:path extrusionOk="0" h="6817" w="7667">
                  <a:moveTo>
                    <a:pt x="1" y="0"/>
                  </a:moveTo>
                  <a:lnTo>
                    <a:pt x="1" y="6816"/>
                  </a:lnTo>
                  <a:lnTo>
                    <a:pt x="7667" y="6816"/>
                  </a:lnTo>
                  <a:lnTo>
                    <a:pt x="76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603219" y="4477248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35431" y="0"/>
                  </a:moveTo>
                  <a:cubicBezTo>
                    <a:pt x="35429" y="0"/>
                    <a:pt x="35427" y="0"/>
                    <a:pt x="35426" y="0"/>
                  </a:cubicBezTo>
                  <a:lnTo>
                    <a:pt x="896" y="0"/>
                  </a:lnTo>
                  <a:cubicBezTo>
                    <a:pt x="895" y="0"/>
                    <a:pt x="894" y="0"/>
                    <a:pt x="893" y="0"/>
                  </a:cubicBezTo>
                  <a:cubicBezTo>
                    <a:pt x="451" y="0"/>
                    <a:pt x="74" y="319"/>
                    <a:pt x="1" y="754"/>
                  </a:cubicBezTo>
                  <a:lnTo>
                    <a:pt x="36322" y="754"/>
                  </a:lnTo>
                  <a:cubicBezTo>
                    <a:pt x="36248" y="318"/>
                    <a:pt x="35871" y="0"/>
                    <a:pt x="35431" y="0"/>
                  </a:cubicBezTo>
                  <a:close/>
                </a:path>
              </a:pathLst>
            </a:custGeom>
            <a:solidFill>
              <a:srgbClr val="AEE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603219" y="4571495"/>
              <a:ext cx="565095" cy="11808"/>
            </a:xfrm>
            <a:custGeom>
              <a:rect b="b" l="l" r="r" t="t"/>
              <a:pathLst>
                <a:path extrusionOk="0" h="759" w="36323">
                  <a:moveTo>
                    <a:pt x="1" y="1"/>
                  </a:moveTo>
                  <a:cubicBezTo>
                    <a:pt x="9" y="54"/>
                    <a:pt x="22" y="107"/>
                    <a:pt x="40" y="159"/>
                  </a:cubicBezTo>
                  <a:cubicBezTo>
                    <a:pt x="59" y="206"/>
                    <a:pt x="80" y="254"/>
                    <a:pt x="106" y="299"/>
                  </a:cubicBezTo>
                  <a:cubicBezTo>
                    <a:pt x="182" y="431"/>
                    <a:pt x="288" y="541"/>
                    <a:pt x="416" y="621"/>
                  </a:cubicBezTo>
                  <a:cubicBezTo>
                    <a:pt x="428" y="628"/>
                    <a:pt x="444" y="637"/>
                    <a:pt x="460" y="648"/>
                  </a:cubicBezTo>
                  <a:cubicBezTo>
                    <a:pt x="496" y="667"/>
                    <a:pt x="535" y="684"/>
                    <a:pt x="574" y="699"/>
                  </a:cubicBezTo>
                  <a:cubicBezTo>
                    <a:pt x="618" y="716"/>
                    <a:pt x="664" y="729"/>
                    <a:pt x="710" y="738"/>
                  </a:cubicBezTo>
                  <a:cubicBezTo>
                    <a:pt x="719" y="741"/>
                    <a:pt x="729" y="742"/>
                    <a:pt x="738" y="742"/>
                  </a:cubicBezTo>
                  <a:cubicBezTo>
                    <a:pt x="790" y="754"/>
                    <a:pt x="842" y="758"/>
                    <a:pt x="896" y="758"/>
                  </a:cubicBezTo>
                  <a:lnTo>
                    <a:pt x="35426" y="758"/>
                  </a:lnTo>
                  <a:cubicBezTo>
                    <a:pt x="35478" y="758"/>
                    <a:pt x="35530" y="754"/>
                    <a:pt x="35582" y="742"/>
                  </a:cubicBezTo>
                  <a:cubicBezTo>
                    <a:pt x="35591" y="742"/>
                    <a:pt x="35601" y="742"/>
                    <a:pt x="35609" y="738"/>
                  </a:cubicBezTo>
                  <a:cubicBezTo>
                    <a:pt x="35656" y="729"/>
                    <a:pt x="35702" y="716"/>
                    <a:pt x="35747" y="699"/>
                  </a:cubicBezTo>
                  <a:cubicBezTo>
                    <a:pt x="35785" y="684"/>
                    <a:pt x="35824" y="667"/>
                    <a:pt x="35860" y="648"/>
                  </a:cubicBezTo>
                  <a:cubicBezTo>
                    <a:pt x="35864" y="648"/>
                    <a:pt x="35864" y="644"/>
                    <a:pt x="35869" y="644"/>
                  </a:cubicBezTo>
                  <a:cubicBezTo>
                    <a:pt x="35889" y="632"/>
                    <a:pt x="35908" y="619"/>
                    <a:pt x="35927" y="605"/>
                  </a:cubicBezTo>
                  <a:cubicBezTo>
                    <a:pt x="35954" y="589"/>
                    <a:pt x="35980" y="571"/>
                    <a:pt x="36005" y="551"/>
                  </a:cubicBezTo>
                  <a:lnTo>
                    <a:pt x="36005" y="547"/>
                  </a:lnTo>
                  <a:cubicBezTo>
                    <a:pt x="36006" y="548"/>
                    <a:pt x="36007" y="549"/>
                    <a:pt x="36008" y="549"/>
                  </a:cubicBezTo>
                  <a:cubicBezTo>
                    <a:pt x="36009" y="549"/>
                    <a:pt x="36009" y="547"/>
                    <a:pt x="36009" y="547"/>
                  </a:cubicBezTo>
                  <a:cubicBezTo>
                    <a:pt x="36014" y="542"/>
                    <a:pt x="36016" y="542"/>
                    <a:pt x="36016" y="540"/>
                  </a:cubicBezTo>
                  <a:cubicBezTo>
                    <a:pt x="36098" y="473"/>
                    <a:pt x="36166" y="392"/>
                    <a:pt x="36216" y="299"/>
                  </a:cubicBezTo>
                  <a:cubicBezTo>
                    <a:pt x="36242" y="254"/>
                    <a:pt x="36264" y="208"/>
                    <a:pt x="36283" y="159"/>
                  </a:cubicBezTo>
                  <a:cubicBezTo>
                    <a:pt x="36300" y="108"/>
                    <a:pt x="36313" y="54"/>
                    <a:pt x="3632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602970" y="4381507"/>
              <a:ext cx="565608" cy="106009"/>
            </a:xfrm>
            <a:custGeom>
              <a:rect b="b" l="l" r="r" t="t"/>
              <a:pathLst>
                <a:path extrusionOk="0" h="6814" w="36356">
                  <a:moveTo>
                    <a:pt x="35447" y="0"/>
                  </a:moveTo>
                  <a:cubicBezTo>
                    <a:pt x="35446" y="0"/>
                    <a:pt x="35444" y="1"/>
                    <a:pt x="35442" y="1"/>
                  </a:cubicBezTo>
                  <a:lnTo>
                    <a:pt x="912" y="1"/>
                  </a:lnTo>
                  <a:cubicBezTo>
                    <a:pt x="911" y="1"/>
                    <a:pt x="910" y="1"/>
                    <a:pt x="909" y="1"/>
                  </a:cubicBezTo>
                  <a:cubicBezTo>
                    <a:pt x="467" y="1"/>
                    <a:pt x="90" y="317"/>
                    <a:pt x="17" y="752"/>
                  </a:cubicBezTo>
                  <a:cubicBezTo>
                    <a:pt x="5" y="804"/>
                    <a:pt x="1" y="856"/>
                    <a:pt x="1" y="910"/>
                  </a:cubicBezTo>
                  <a:lnTo>
                    <a:pt x="1" y="5904"/>
                  </a:lnTo>
                  <a:cubicBezTo>
                    <a:pt x="1" y="5956"/>
                    <a:pt x="7" y="6007"/>
                    <a:pt x="17" y="6057"/>
                  </a:cubicBezTo>
                  <a:cubicBezTo>
                    <a:pt x="25" y="6111"/>
                    <a:pt x="38" y="6163"/>
                    <a:pt x="56" y="6214"/>
                  </a:cubicBezTo>
                  <a:cubicBezTo>
                    <a:pt x="75" y="6263"/>
                    <a:pt x="96" y="6311"/>
                    <a:pt x="122" y="6356"/>
                  </a:cubicBezTo>
                  <a:cubicBezTo>
                    <a:pt x="198" y="6486"/>
                    <a:pt x="304" y="6598"/>
                    <a:pt x="432" y="6677"/>
                  </a:cubicBezTo>
                  <a:cubicBezTo>
                    <a:pt x="444" y="6685"/>
                    <a:pt x="460" y="6692"/>
                    <a:pt x="476" y="6705"/>
                  </a:cubicBezTo>
                  <a:cubicBezTo>
                    <a:pt x="512" y="6724"/>
                    <a:pt x="551" y="6741"/>
                    <a:pt x="590" y="6756"/>
                  </a:cubicBezTo>
                  <a:cubicBezTo>
                    <a:pt x="634" y="6773"/>
                    <a:pt x="680" y="6786"/>
                    <a:pt x="726" y="6795"/>
                  </a:cubicBezTo>
                  <a:cubicBezTo>
                    <a:pt x="735" y="6798"/>
                    <a:pt x="745" y="6799"/>
                    <a:pt x="754" y="6799"/>
                  </a:cubicBezTo>
                  <a:cubicBezTo>
                    <a:pt x="801" y="6808"/>
                    <a:pt x="848" y="6814"/>
                    <a:pt x="895" y="6814"/>
                  </a:cubicBezTo>
                  <a:cubicBezTo>
                    <a:pt x="901" y="6814"/>
                    <a:pt x="906" y="6814"/>
                    <a:pt x="912" y="6813"/>
                  </a:cubicBezTo>
                  <a:lnTo>
                    <a:pt x="35442" y="6813"/>
                  </a:lnTo>
                  <a:cubicBezTo>
                    <a:pt x="35447" y="6814"/>
                    <a:pt x="35452" y="6814"/>
                    <a:pt x="35457" y="6814"/>
                  </a:cubicBezTo>
                  <a:cubicBezTo>
                    <a:pt x="35504" y="6814"/>
                    <a:pt x="35551" y="6808"/>
                    <a:pt x="35598" y="6799"/>
                  </a:cubicBezTo>
                  <a:cubicBezTo>
                    <a:pt x="35607" y="6799"/>
                    <a:pt x="35617" y="6798"/>
                    <a:pt x="35625" y="6795"/>
                  </a:cubicBezTo>
                  <a:cubicBezTo>
                    <a:pt x="35672" y="6786"/>
                    <a:pt x="35718" y="6773"/>
                    <a:pt x="35763" y="6756"/>
                  </a:cubicBezTo>
                  <a:cubicBezTo>
                    <a:pt x="35801" y="6741"/>
                    <a:pt x="35840" y="6724"/>
                    <a:pt x="35876" y="6705"/>
                  </a:cubicBezTo>
                  <a:cubicBezTo>
                    <a:pt x="35880" y="6705"/>
                    <a:pt x="35880" y="6700"/>
                    <a:pt x="35885" y="6700"/>
                  </a:cubicBezTo>
                  <a:cubicBezTo>
                    <a:pt x="35905" y="6689"/>
                    <a:pt x="35924" y="6676"/>
                    <a:pt x="35943" y="6661"/>
                  </a:cubicBezTo>
                  <a:cubicBezTo>
                    <a:pt x="35970" y="6645"/>
                    <a:pt x="35996" y="6627"/>
                    <a:pt x="36021" y="6606"/>
                  </a:cubicBezTo>
                  <a:cubicBezTo>
                    <a:pt x="36024" y="6606"/>
                    <a:pt x="36025" y="6605"/>
                    <a:pt x="36025" y="6603"/>
                  </a:cubicBezTo>
                  <a:cubicBezTo>
                    <a:pt x="36030" y="6599"/>
                    <a:pt x="36032" y="6599"/>
                    <a:pt x="36032" y="6595"/>
                  </a:cubicBezTo>
                  <a:cubicBezTo>
                    <a:pt x="36114" y="6528"/>
                    <a:pt x="36182" y="6447"/>
                    <a:pt x="36232" y="6356"/>
                  </a:cubicBezTo>
                  <a:cubicBezTo>
                    <a:pt x="36258" y="6311"/>
                    <a:pt x="36280" y="6263"/>
                    <a:pt x="36299" y="6215"/>
                  </a:cubicBezTo>
                  <a:cubicBezTo>
                    <a:pt x="36316" y="6163"/>
                    <a:pt x="36329" y="6111"/>
                    <a:pt x="36338" y="6057"/>
                  </a:cubicBezTo>
                  <a:cubicBezTo>
                    <a:pt x="36350" y="6008"/>
                    <a:pt x="36354" y="5956"/>
                    <a:pt x="36354" y="5905"/>
                  </a:cubicBezTo>
                  <a:lnTo>
                    <a:pt x="36354" y="910"/>
                  </a:lnTo>
                  <a:cubicBezTo>
                    <a:pt x="36355" y="856"/>
                    <a:pt x="36350" y="804"/>
                    <a:pt x="36339" y="752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999858" y="4381507"/>
              <a:ext cx="119279" cy="106024"/>
            </a:xfrm>
            <a:custGeom>
              <a:rect b="b" l="l" r="r" t="t"/>
              <a:pathLst>
                <a:path extrusionOk="0" h="6815" w="7667">
                  <a:moveTo>
                    <a:pt x="1" y="1"/>
                  </a:moveTo>
                  <a:lnTo>
                    <a:pt x="1" y="6815"/>
                  </a:lnTo>
                  <a:lnTo>
                    <a:pt x="7667" y="6815"/>
                  </a:lnTo>
                  <a:lnTo>
                    <a:pt x="76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603219" y="4381507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893" y="1"/>
                  </a:moveTo>
                  <a:cubicBezTo>
                    <a:pt x="451" y="1"/>
                    <a:pt x="74" y="319"/>
                    <a:pt x="1" y="754"/>
                  </a:cubicBezTo>
                  <a:lnTo>
                    <a:pt x="36322" y="754"/>
                  </a:lnTo>
                  <a:cubicBezTo>
                    <a:pt x="36247" y="319"/>
                    <a:pt x="35869" y="1"/>
                    <a:pt x="35429" y="1"/>
                  </a:cubicBezTo>
                  <a:cubicBezTo>
                    <a:pt x="35428" y="1"/>
                    <a:pt x="35427" y="1"/>
                    <a:pt x="35426" y="1"/>
                  </a:cubicBezTo>
                  <a:lnTo>
                    <a:pt x="896" y="1"/>
                  </a:lnTo>
                  <a:cubicBezTo>
                    <a:pt x="895" y="1"/>
                    <a:pt x="894" y="1"/>
                    <a:pt x="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603219" y="4475739"/>
              <a:ext cx="565095" cy="11777"/>
            </a:xfrm>
            <a:custGeom>
              <a:rect b="b" l="l" r="r" t="t"/>
              <a:pathLst>
                <a:path extrusionOk="0" h="757" w="36323">
                  <a:moveTo>
                    <a:pt x="1" y="0"/>
                  </a:moveTo>
                  <a:cubicBezTo>
                    <a:pt x="9" y="54"/>
                    <a:pt x="22" y="106"/>
                    <a:pt x="40" y="157"/>
                  </a:cubicBezTo>
                  <a:cubicBezTo>
                    <a:pt x="59" y="206"/>
                    <a:pt x="80" y="254"/>
                    <a:pt x="106" y="299"/>
                  </a:cubicBezTo>
                  <a:cubicBezTo>
                    <a:pt x="182" y="431"/>
                    <a:pt x="288" y="541"/>
                    <a:pt x="416" y="620"/>
                  </a:cubicBezTo>
                  <a:cubicBezTo>
                    <a:pt x="428" y="628"/>
                    <a:pt x="444" y="636"/>
                    <a:pt x="460" y="648"/>
                  </a:cubicBezTo>
                  <a:cubicBezTo>
                    <a:pt x="496" y="667"/>
                    <a:pt x="535" y="684"/>
                    <a:pt x="574" y="699"/>
                  </a:cubicBezTo>
                  <a:cubicBezTo>
                    <a:pt x="618" y="716"/>
                    <a:pt x="664" y="729"/>
                    <a:pt x="710" y="738"/>
                  </a:cubicBezTo>
                  <a:cubicBezTo>
                    <a:pt x="719" y="741"/>
                    <a:pt x="729" y="742"/>
                    <a:pt x="738" y="742"/>
                  </a:cubicBezTo>
                  <a:cubicBezTo>
                    <a:pt x="785" y="751"/>
                    <a:pt x="832" y="757"/>
                    <a:pt x="879" y="757"/>
                  </a:cubicBezTo>
                  <a:cubicBezTo>
                    <a:pt x="885" y="757"/>
                    <a:pt x="890" y="757"/>
                    <a:pt x="896" y="756"/>
                  </a:cubicBezTo>
                  <a:lnTo>
                    <a:pt x="35426" y="756"/>
                  </a:lnTo>
                  <a:cubicBezTo>
                    <a:pt x="35431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2" y="742"/>
                  </a:cubicBezTo>
                  <a:cubicBezTo>
                    <a:pt x="35591" y="742"/>
                    <a:pt x="35601" y="741"/>
                    <a:pt x="35609" y="738"/>
                  </a:cubicBezTo>
                  <a:cubicBezTo>
                    <a:pt x="35656" y="729"/>
                    <a:pt x="35702" y="716"/>
                    <a:pt x="35747" y="699"/>
                  </a:cubicBezTo>
                  <a:cubicBezTo>
                    <a:pt x="35785" y="684"/>
                    <a:pt x="35824" y="667"/>
                    <a:pt x="35860" y="648"/>
                  </a:cubicBezTo>
                  <a:cubicBezTo>
                    <a:pt x="35864" y="648"/>
                    <a:pt x="35864" y="643"/>
                    <a:pt x="35869" y="643"/>
                  </a:cubicBezTo>
                  <a:cubicBezTo>
                    <a:pt x="35889" y="632"/>
                    <a:pt x="35908" y="619"/>
                    <a:pt x="35927" y="604"/>
                  </a:cubicBezTo>
                  <a:cubicBezTo>
                    <a:pt x="35954" y="588"/>
                    <a:pt x="35980" y="571"/>
                    <a:pt x="36005" y="551"/>
                  </a:cubicBezTo>
                  <a:lnTo>
                    <a:pt x="36005" y="546"/>
                  </a:lnTo>
                  <a:cubicBezTo>
                    <a:pt x="36006" y="548"/>
                    <a:pt x="36007" y="548"/>
                    <a:pt x="36008" y="548"/>
                  </a:cubicBezTo>
                  <a:cubicBezTo>
                    <a:pt x="36009" y="548"/>
                    <a:pt x="36009" y="546"/>
                    <a:pt x="36009" y="546"/>
                  </a:cubicBezTo>
                  <a:cubicBezTo>
                    <a:pt x="36014" y="542"/>
                    <a:pt x="36016" y="542"/>
                    <a:pt x="36016" y="538"/>
                  </a:cubicBezTo>
                  <a:cubicBezTo>
                    <a:pt x="36098" y="471"/>
                    <a:pt x="36166" y="390"/>
                    <a:pt x="36216" y="299"/>
                  </a:cubicBezTo>
                  <a:cubicBezTo>
                    <a:pt x="36242" y="254"/>
                    <a:pt x="36264" y="208"/>
                    <a:pt x="36283" y="158"/>
                  </a:cubicBezTo>
                  <a:cubicBezTo>
                    <a:pt x="36300" y="108"/>
                    <a:pt x="36313" y="54"/>
                    <a:pt x="36322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1394116" y="3998886"/>
              <a:ext cx="317404" cy="21236"/>
            </a:xfrm>
            <a:custGeom>
              <a:rect b="b" l="l" r="r" t="t"/>
              <a:pathLst>
                <a:path extrusionOk="0" h="1365" w="20402">
                  <a:moveTo>
                    <a:pt x="672" y="0"/>
                  </a:moveTo>
                  <a:cubicBezTo>
                    <a:pt x="300" y="6"/>
                    <a:pt x="0" y="310"/>
                    <a:pt x="0" y="683"/>
                  </a:cubicBezTo>
                  <a:cubicBezTo>
                    <a:pt x="0" y="1055"/>
                    <a:pt x="300" y="1359"/>
                    <a:pt x="672" y="1365"/>
                  </a:cubicBezTo>
                  <a:lnTo>
                    <a:pt x="19731" y="1365"/>
                  </a:lnTo>
                  <a:cubicBezTo>
                    <a:pt x="20103" y="1359"/>
                    <a:pt x="20401" y="1055"/>
                    <a:pt x="20401" y="683"/>
                  </a:cubicBezTo>
                  <a:cubicBezTo>
                    <a:pt x="20401" y="310"/>
                    <a:pt x="20103" y="6"/>
                    <a:pt x="19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1404244" y="4180971"/>
              <a:ext cx="317746" cy="21236"/>
            </a:xfrm>
            <a:custGeom>
              <a:rect b="b" l="l" r="r" t="t"/>
              <a:pathLst>
                <a:path extrusionOk="0" h="1365" w="20424">
                  <a:moveTo>
                    <a:pt x="683" y="0"/>
                  </a:moveTo>
                  <a:cubicBezTo>
                    <a:pt x="307" y="0"/>
                    <a:pt x="1" y="306"/>
                    <a:pt x="1" y="683"/>
                  </a:cubicBezTo>
                  <a:cubicBezTo>
                    <a:pt x="1" y="1059"/>
                    <a:pt x="307" y="1365"/>
                    <a:pt x="683" y="1365"/>
                  </a:cubicBezTo>
                  <a:lnTo>
                    <a:pt x="19742" y="1365"/>
                  </a:lnTo>
                  <a:cubicBezTo>
                    <a:pt x="20118" y="1365"/>
                    <a:pt x="20424" y="1059"/>
                    <a:pt x="20424" y="683"/>
                  </a:cubicBezTo>
                  <a:cubicBezTo>
                    <a:pt x="20424" y="306"/>
                    <a:pt x="20118" y="0"/>
                    <a:pt x="19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1411011" y="4363025"/>
              <a:ext cx="317404" cy="21252"/>
            </a:xfrm>
            <a:custGeom>
              <a:rect b="b" l="l" r="r" t="t"/>
              <a:pathLst>
                <a:path extrusionOk="0" h="1366" w="20402">
                  <a:moveTo>
                    <a:pt x="671" y="1"/>
                  </a:moveTo>
                  <a:cubicBezTo>
                    <a:pt x="299" y="8"/>
                    <a:pt x="0" y="311"/>
                    <a:pt x="0" y="683"/>
                  </a:cubicBezTo>
                  <a:cubicBezTo>
                    <a:pt x="0" y="1057"/>
                    <a:pt x="299" y="1359"/>
                    <a:pt x="671" y="1365"/>
                  </a:cubicBezTo>
                  <a:lnTo>
                    <a:pt x="19731" y="1365"/>
                  </a:lnTo>
                  <a:cubicBezTo>
                    <a:pt x="20103" y="1359"/>
                    <a:pt x="20402" y="1057"/>
                    <a:pt x="20402" y="683"/>
                  </a:cubicBezTo>
                  <a:cubicBezTo>
                    <a:pt x="20402" y="311"/>
                    <a:pt x="20103" y="8"/>
                    <a:pt x="19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1428467" y="4545110"/>
              <a:ext cx="317420" cy="21252"/>
            </a:xfrm>
            <a:custGeom>
              <a:rect b="b" l="l" r="r" t="t"/>
              <a:pathLst>
                <a:path extrusionOk="0" h="1366" w="20403">
                  <a:moveTo>
                    <a:pt x="673" y="1"/>
                  </a:moveTo>
                  <a:cubicBezTo>
                    <a:pt x="301" y="8"/>
                    <a:pt x="1" y="311"/>
                    <a:pt x="1" y="683"/>
                  </a:cubicBezTo>
                  <a:cubicBezTo>
                    <a:pt x="1" y="1055"/>
                    <a:pt x="301" y="1359"/>
                    <a:pt x="673" y="1365"/>
                  </a:cubicBezTo>
                  <a:lnTo>
                    <a:pt x="19732" y="1365"/>
                  </a:lnTo>
                  <a:cubicBezTo>
                    <a:pt x="20104" y="1359"/>
                    <a:pt x="20402" y="1055"/>
                    <a:pt x="20402" y="683"/>
                  </a:cubicBezTo>
                  <a:cubicBezTo>
                    <a:pt x="20402" y="311"/>
                    <a:pt x="20104" y="8"/>
                    <a:pt x="19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1438439" y="4727195"/>
              <a:ext cx="317404" cy="21252"/>
            </a:xfrm>
            <a:custGeom>
              <a:rect b="b" l="l" r="r" t="t"/>
              <a:pathLst>
                <a:path extrusionOk="0" h="1366" w="20402">
                  <a:moveTo>
                    <a:pt x="671" y="1"/>
                  </a:moveTo>
                  <a:cubicBezTo>
                    <a:pt x="298" y="7"/>
                    <a:pt x="0" y="311"/>
                    <a:pt x="0" y="683"/>
                  </a:cubicBezTo>
                  <a:cubicBezTo>
                    <a:pt x="0" y="1055"/>
                    <a:pt x="298" y="1359"/>
                    <a:pt x="671" y="1365"/>
                  </a:cubicBezTo>
                  <a:lnTo>
                    <a:pt x="19729" y="1365"/>
                  </a:lnTo>
                  <a:cubicBezTo>
                    <a:pt x="20101" y="1359"/>
                    <a:pt x="20401" y="1055"/>
                    <a:pt x="20401" y="683"/>
                  </a:cubicBezTo>
                  <a:cubicBezTo>
                    <a:pt x="20401" y="311"/>
                    <a:pt x="20101" y="7"/>
                    <a:pt x="197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1676671" y="3817765"/>
              <a:ext cx="102057" cy="1109125"/>
            </a:xfrm>
            <a:custGeom>
              <a:rect b="b" l="l" r="r" t="t"/>
              <a:pathLst>
                <a:path extrusionOk="0" h="71292" w="6560">
                  <a:moveTo>
                    <a:pt x="714" y="0"/>
                  </a:moveTo>
                  <a:cubicBezTo>
                    <a:pt x="697" y="0"/>
                    <a:pt x="680" y="1"/>
                    <a:pt x="664" y="2"/>
                  </a:cubicBezTo>
                  <a:cubicBezTo>
                    <a:pt x="284" y="31"/>
                    <a:pt x="0" y="364"/>
                    <a:pt x="34" y="742"/>
                  </a:cubicBezTo>
                  <a:lnTo>
                    <a:pt x="5172" y="70660"/>
                  </a:lnTo>
                  <a:cubicBezTo>
                    <a:pt x="5198" y="71015"/>
                    <a:pt x="5495" y="71292"/>
                    <a:pt x="5852" y="71292"/>
                  </a:cubicBezTo>
                  <a:cubicBezTo>
                    <a:pt x="5869" y="71292"/>
                    <a:pt x="5886" y="71292"/>
                    <a:pt x="5902" y="71290"/>
                  </a:cubicBezTo>
                  <a:cubicBezTo>
                    <a:pt x="6279" y="71263"/>
                    <a:pt x="6560" y="70936"/>
                    <a:pt x="6532" y="70560"/>
                  </a:cubicBezTo>
                  <a:lnTo>
                    <a:pt x="1394" y="642"/>
                  </a:lnTo>
                  <a:cubicBezTo>
                    <a:pt x="1373" y="280"/>
                    <a:pt x="1072" y="0"/>
                    <a:pt x="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1380161" y="3817765"/>
              <a:ext cx="102073" cy="1109125"/>
            </a:xfrm>
            <a:custGeom>
              <a:rect b="b" l="l" r="r" t="t"/>
              <a:pathLst>
                <a:path extrusionOk="0" h="71292" w="6561">
                  <a:moveTo>
                    <a:pt x="713" y="0"/>
                  </a:moveTo>
                  <a:cubicBezTo>
                    <a:pt x="696" y="0"/>
                    <a:pt x="679" y="1"/>
                    <a:pt x="663" y="2"/>
                  </a:cubicBezTo>
                  <a:cubicBezTo>
                    <a:pt x="283" y="31"/>
                    <a:pt x="1" y="364"/>
                    <a:pt x="34" y="742"/>
                  </a:cubicBezTo>
                  <a:lnTo>
                    <a:pt x="5173" y="70660"/>
                  </a:lnTo>
                  <a:cubicBezTo>
                    <a:pt x="5199" y="71015"/>
                    <a:pt x="5494" y="71292"/>
                    <a:pt x="5852" y="71292"/>
                  </a:cubicBezTo>
                  <a:cubicBezTo>
                    <a:pt x="5868" y="71292"/>
                    <a:pt x="5885" y="71292"/>
                    <a:pt x="5903" y="71290"/>
                  </a:cubicBezTo>
                  <a:cubicBezTo>
                    <a:pt x="6278" y="71263"/>
                    <a:pt x="6560" y="70936"/>
                    <a:pt x="6533" y="70560"/>
                  </a:cubicBezTo>
                  <a:lnTo>
                    <a:pt x="1394" y="642"/>
                  </a:lnTo>
                  <a:cubicBezTo>
                    <a:pt x="1372" y="280"/>
                    <a:pt x="1071" y="0"/>
                    <a:pt x="7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1199911" y="3817921"/>
              <a:ext cx="499396" cy="1108970"/>
            </a:xfrm>
            <a:custGeom>
              <a:rect b="b" l="l" r="r" t="t"/>
              <a:pathLst>
                <a:path extrusionOk="0" h="71282" w="32100">
                  <a:moveTo>
                    <a:pt x="12160" y="1"/>
                  </a:moveTo>
                  <a:cubicBezTo>
                    <a:pt x="11826" y="1"/>
                    <a:pt x="11542" y="243"/>
                    <a:pt x="11487" y="573"/>
                  </a:cubicBezTo>
                  <a:lnTo>
                    <a:pt x="61" y="70490"/>
                  </a:lnTo>
                  <a:cubicBezTo>
                    <a:pt x="0" y="70862"/>
                    <a:pt x="252" y="71212"/>
                    <a:pt x="623" y="71273"/>
                  </a:cubicBezTo>
                  <a:cubicBezTo>
                    <a:pt x="658" y="71278"/>
                    <a:pt x="693" y="71281"/>
                    <a:pt x="728" y="71281"/>
                  </a:cubicBezTo>
                  <a:cubicBezTo>
                    <a:pt x="1057" y="71281"/>
                    <a:pt x="1351" y="71046"/>
                    <a:pt x="1406" y="70710"/>
                  </a:cubicBezTo>
                  <a:lnTo>
                    <a:pt x="12740" y="1365"/>
                  </a:lnTo>
                  <a:lnTo>
                    <a:pt x="30557" y="1365"/>
                  </a:lnTo>
                  <a:lnTo>
                    <a:pt x="19260" y="70490"/>
                  </a:lnTo>
                  <a:cubicBezTo>
                    <a:pt x="19199" y="70862"/>
                    <a:pt x="19451" y="71212"/>
                    <a:pt x="19823" y="71273"/>
                  </a:cubicBezTo>
                  <a:cubicBezTo>
                    <a:pt x="19860" y="71279"/>
                    <a:pt x="19897" y="71282"/>
                    <a:pt x="19935" y="71282"/>
                  </a:cubicBezTo>
                  <a:cubicBezTo>
                    <a:pt x="20268" y="71282"/>
                    <a:pt x="20552" y="71040"/>
                    <a:pt x="20607" y="70710"/>
                  </a:cubicBezTo>
                  <a:lnTo>
                    <a:pt x="32031" y="793"/>
                  </a:lnTo>
                  <a:cubicBezTo>
                    <a:pt x="32099" y="378"/>
                    <a:pt x="31779" y="1"/>
                    <a:pt x="31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1349061" y="3998886"/>
              <a:ext cx="319598" cy="21236"/>
            </a:xfrm>
            <a:custGeom>
              <a:rect b="b" l="l" r="r" t="t"/>
              <a:pathLst>
                <a:path extrusionOk="0" h="1365" w="20543">
                  <a:moveTo>
                    <a:pt x="672" y="0"/>
                  </a:moveTo>
                  <a:cubicBezTo>
                    <a:pt x="299" y="6"/>
                    <a:pt x="1" y="310"/>
                    <a:pt x="1" y="683"/>
                  </a:cubicBezTo>
                  <a:cubicBezTo>
                    <a:pt x="1" y="1055"/>
                    <a:pt x="299" y="1359"/>
                    <a:pt x="672" y="1365"/>
                  </a:cubicBezTo>
                  <a:lnTo>
                    <a:pt x="19872" y="1365"/>
                  </a:lnTo>
                  <a:cubicBezTo>
                    <a:pt x="20244" y="1359"/>
                    <a:pt x="20543" y="1055"/>
                    <a:pt x="20543" y="683"/>
                  </a:cubicBezTo>
                  <a:cubicBezTo>
                    <a:pt x="20543" y="310"/>
                    <a:pt x="20244" y="6"/>
                    <a:pt x="198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1321602" y="4180971"/>
              <a:ext cx="316688" cy="21236"/>
            </a:xfrm>
            <a:custGeom>
              <a:rect b="b" l="l" r="r" t="t"/>
              <a:pathLst>
                <a:path extrusionOk="0" h="1365" w="20356">
                  <a:moveTo>
                    <a:pt x="683" y="0"/>
                  </a:moveTo>
                  <a:cubicBezTo>
                    <a:pt x="305" y="0"/>
                    <a:pt x="0" y="306"/>
                    <a:pt x="0" y="683"/>
                  </a:cubicBezTo>
                  <a:cubicBezTo>
                    <a:pt x="0" y="1059"/>
                    <a:pt x="305" y="1365"/>
                    <a:pt x="683" y="1365"/>
                  </a:cubicBezTo>
                  <a:lnTo>
                    <a:pt x="19673" y="1365"/>
                  </a:lnTo>
                  <a:cubicBezTo>
                    <a:pt x="20050" y="1365"/>
                    <a:pt x="20355" y="1059"/>
                    <a:pt x="20355" y="683"/>
                  </a:cubicBezTo>
                  <a:cubicBezTo>
                    <a:pt x="20355" y="306"/>
                    <a:pt x="20050" y="0"/>
                    <a:pt x="19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1293754" y="4363025"/>
              <a:ext cx="313826" cy="21252"/>
            </a:xfrm>
            <a:custGeom>
              <a:rect b="b" l="l" r="r" t="t"/>
              <a:pathLst>
                <a:path extrusionOk="0" h="1366" w="20172">
                  <a:moveTo>
                    <a:pt x="672" y="1"/>
                  </a:moveTo>
                  <a:cubicBezTo>
                    <a:pt x="300" y="8"/>
                    <a:pt x="0" y="311"/>
                    <a:pt x="0" y="683"/>
                  </a:cubicBezTo>
                  <a:cubicBezTo>
                    <a:pt x="0" y="1057"/>
                    <a:pt x="300" y="1359"/>
                    <a:pt x="672" y="1365"/>
                  </a:cubicBezTo>
                  <a:lnTo>
                    <a:pt x="19501" y="1365"/>
                  </a:lnTo>
                  <a:cubicBezTo>
                    <a:pt x="19873" y="1359"/>
                    <a:pt x="20171" y="1057"/>
                    <a:pt x="20171" y="683"/>
                  </a:cubicBezTo>
                  <a:cubicBezTo>
                    <a:pt x="20171" y="311"/>
                    <a:pt x="19873" y="8"/>
                    <a:pt x="19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1265875" y="4545110"/>
              <a:ext cx="311166" cy="21252"/>
            </a:xfrm>
            <a:custGeom>
              <a:rect b="b" l="l" r="r" t="t"/>
              <a:pathLst>
                <a:path extrusionOk="0" h="1366" w="20001">
                  <a:moveTo>
                    <a:pt x="671" y="1"/>
                  </a:moveTo>
                  <a:cubicBezTo>
                    <a:pt x="299" y="8"/>
                    <a:pt x="1" y="311"/>
                    <a:pt x="1" y="683"/>
                  </a:cubicBezTo>
                  <a:cubicBezTo>
                    <a:pt x="1" y="1055"/>
                    <a:pt x="299" y="1359"/>
                    <a:pt x="671" y="1365"/>
                  </a:cubicBezTo>
                  <a:lnTo>
                    <a:pt x="19329" y="1365"/>
                  </a:lnTo>
                  <a:cubicBezTo>
                    <a:pt x="19701" y="1359"/>
                    <a:pt x="20001" y="1055"/>
                    <a:pt x="20001" y="683"/>
                  </a:cubicBezTo>
                  <a:cubicBezTo>
                    <a:pt x="20001" y="311"/>
                    <a:pt x="19701" y="8"/>
                    <a:pt x="19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1236052" y="4727195"/>
              <a:ext cx="310434" cy="21252"/>
            </a:xfrm>
            <a:custGeom>
              <a:rect b="b" l="l" r="r" t="t"/>
              <a:pathLst>
                <a:path extrusionOk="0" h="1366" w="19954">
                  <a:moveTo>
                    <a:pt x="671" y="1"/>
                  </a:moveTo>
                  <a:cubicBezTo>
                    <a:pt x="299" y="7"/>
                    <a:pt x="0" y="311"/>
                    <a:pt x="0" y="683"/>
                  </a:cubicBezTo>
                  <a:cubicBezTo>
                    <a:pt x="0" y="1055"/>
                    <a:pt x="299" y="1359"/>
                    <a:pt x="671" y="1365"/>
                  </a:cubicBezTo>
                  <a:lnTo>
                    <a:pt x="19283" y="1365"/>
                  </a:lnTo>
                  <a:cubicBezTo>
                    <a:pt x="19655" y="1359"/>
                    <a:pt x="19954" y="1055"/>
                    <a:pt x="19954" y="683"/>
                  </a:cubicBezTo>
                  <a:cubicBezTo>
                    <a:pt x="19954" y="311"/>
                    <a:pt x="19655" y="7"/>
                    <a:pt x="19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1336288" y="3477010"/>
              <a:ext cx="387864" cy="580435"/>
            </a:xfrm>
            <a:custGeom>
              <a:rect b="b" l="l" r="r" t="t"/>
              <a:pathLst>
                <a:path extrusionOk="0" h="37309" w="24931">
                  <a:moveTo>
                    <a:pt x="21788" y="1"/>
                  </a:moveTo>
                  <a:lnTo>
                    <a:pt x="15543" y="1913"/>
                  </a:lnTo>
                  <a:lnTo>
                    <a:pt x="12842" y="17562"/>
                  </a:lnTo>
                  <a:lnTo>
                    <a:pt x="1" y="32117"/>
                  </a:lnTo>
                  <a:lnTo>
                    <a:pt x="3249" y="37308"/>
                  </a:lnTo>
                  <a:lnTo>
                    <a:pt x="23252" y="18831"/>
                  </a:lnTo>
                  <a:cubicBezTo>
                    <a:pt x="24381" y="17757"/>
                    <a:pt x="24931" y="16221"/>
                    <a:pt x="24772" y="14672"/>
                  </a:cubicBezTo>
                  <a:cubicBezTo>
                    <a:pt x="24036" y="7531"/>
                    <a:pt x="21788" y="1"/>
                    <a:pt x="21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1281402" y="3985304"/>
              <a:ext cx="105449" cy="172642"/>
            </a:xfrm>
            <a:custGeom>
              <a:rect b="b" l="l" r="r" t="t"/>
              <a:pathLst>
                <a:path extrusionOk="0" h="11097" w="6778">
                  <a:moveTo>
                    <a:pt x="3891" y="0"/>
                  </a:moveTo>
                  <a:lnTo>
                    <a:pt x="573" y="1383"/>
                  </a:lnTo>
                  <a:cubicBezTo>
                    <a:pt x="134" y="1658"/>
                    <a:pt x="1" y="2238"/>
                    <a:pt x="276" y="2677"/>
                  </a:cubicBezTo>
                  <a:lnTo>
                    <a:pt x="5320" y="10726"/>
                  </a:lnTo>
                  <a:cubicBezTo>
                    <a:pt x="5470" y="10965"/>
                    <a:pt x="5727" y="11096"/>
                    <a:pt x="5991" y="11096"/>
                  </a:cubicBezTo>
                  <a:cubicBezTo>
                    <a:pt x="6135" y="11096"/>
                    <a:pt x="6280" y="11057"/>
                    <a:pt x="6411" y="10976"/>
                  </a:cubicBezTo>
                  <a:cubicBezTo>
                    <a:pt x="6620" y="10845"/>
                    <a:pt x="6756" y="10625"/>
                    <a:pt x="6777" y="10380"/>
                  </a:cubicBezTo>
                  <a:lnTo>
                    <a:pt x="6411" y="402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1461464" y="3492240"/>
              <a:ext cx="180669" cy="624011"/>
            </a:xfrm>
            <a:custGeom>
              <a:rect b="b" l="l" r="r" t="t"/>
              <a:pathLst>
                <a:path extrusionOk="0" h="40110" w="11613">
                  <a:moveTo>
                    <a:pt x="10155" y="1"/>
                  </a:moveTo>
                  <a:lnTo>
                    <a:pt x="0" y="1346"/>
                  </a:lnTo>
                  <a:lnTo>
                    <a:pt x="2145" y="19653"/>
                  </a:lnTo>
                  <a:lnTo>
                    <a:pt x="940" y="40109"/>
                  </a:lnTo>
                  <a:lnTo>
                    <a:pt x="7497" y="40109"/>
                  </a:lnTo>
                  <a:lnTo>
                    <a:pt x="11465" y="19685"/>
                  </a:lnTo>
                  <a:cubicBezTo>
                    <a:pt x="11580" y="19096"/>
                    <a:pt x="11613" y="18492"/>
                    <a:pt x="11567" y="17892"/>
                  </a:cubicBezTo>
                  <a:lnTo>
                    <a:pt x="10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1477037" y="4116034"/>
              <a:ext cx="174695" cy="69791"/>
            </a:xfrm>
            <a:custGeom>
              <a:rect b="b" l="l" r="r" t="t"/>
              <a:pathLst>
                <a:path extrusionOk="0" h="4486" w="11229">
                  <a:moveTo>
                    <a:pt x="590" y="0"/>
                  </a:moveTo>
                  <a:lnTo>
                    <a:pt x="0" y="3547"/>
                  </a:lnTo>
                  <a:cubicBezTo>
                    <a:pt x="0" y="4064"/>
                    <a:pt x="420" y="4486"/>
                    <a:pt x="939" y="4486"/>
                  </a:cubicBezTo>
                  <a:lnTo>
                    <a:pt x="10438" y="4486"/>
                  </a:lnTo>
                  <a:cubicBezTo>
                    <a:pt x="10874" y="4484"/>
                    <a:pt x="11229" y="4131"/>
                    <a:pt x="11229" y="3694"/>
                  </a:cubicBezTo>
                  <a:cubicBezTo>
                    <a:pt x="11229" y="3447"/>
                    <a:pt x="11113" y="3216"/>
                    <a:pt x="10918" y="3066"/>
                  </a:cubicBezTo>
                  <a:lnTo>
                    <a:pt x="5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1569293" y="2711705"/>
              <a:ext cx="96643" cy="92956"/>
            </a:xfrm>
            <a:custGeom>
              <a:rect b="b" l="l" r="r" t="t"/>
              <a:pathLst>
                <a:path extrusionOk="0" h="5975" w="6212">
                  <a:moveTo>
                    <a:pt x="3224" y="0"/>
                  </a:moveTo>
                  <a:cubicBezTo>
                    <a:pt x="2016" y="0"/>
                    <a:pt x="926" y="729"/>
                    <a:pt x="464" y="1844"/>
                  </a:cubicBezTo>
                  <a:cubicBezTo>
                    <a:pt x="1" y="2961"/>
                    <a:pt x="257" y="4245"/>
                    <a:pt x="1112" y="5100"/>
                  </a:cubicBezTo>
                  <a:cubicBezTo>
                    <a:pt x="1683" y="5671"/>
                    <a:pt x="2447" y="5975"/>
                    <a:pt x="3224" y="5975"/>
                  </a:cubicBezTo>
                  <a:cubicBezTo>
                    <a:pt x="3609" y="5975"/>
                    <a:pt x="3997" y="5900"/>
                    <a:pt x="4366" y="5747"/>
                  </a:cubicBezTo>
                  <a:cubicBezTo>
                    <a:pt x="5483" y="5285"/>
                    <a:pt x="6211" y="4196"/>
                    <a:pt x="6211" y="2988"/>
                  </a:cubicBezTo>
                  <a:cubicBezTo>
                    <a:pt x="6211" y="1337"/>
                    <a:pt x="4873" y="0"/>
                    <a:pt x="3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1619435" y="2758191"/>
              <a:ext cx="77103" cy="103053"/>
            </a:xfrm>
            <a:custGeom>
              <a:rect b="b" l="l" r="r" t="t"/>
              <a:pathLst>
                <a:path extrusionOk="0" h="6624" w="4956">
                  <a:moveTo>
                    <a:pt x="2373" y="0"/>
                  </a:moveTo>
                  <a:lnTo>
                    <a:pt x="1" y="2034"/>
                  </a:lnTo>
                  <a:lnTo>
                    <a:pt x="1617" y="6624"/>
                  </a:lnTo>
                  <a:lnTo>
                    <a:pt x="4955" y="5138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1595819" y="2793569"/>
              <a:ext cx="175909" cy="475422"/>
            </a:xfrm>
            <a:custGeom>
              <a:rect b="b" l="l" r="r" t="t"/>
              <a:pathLst>
                <a:path extrusionOk="0" h="30559" w="11307">
                  <a:moveTo>
                    <a:pt x="6722" y="0"/>
                  </a:moveTo>
                  <a:lnTo>
                    <a:pt x="875" y="2303"/>
                  </a:lnTo>
                  <a:lnTo>
                    <a:pt x="4729" y="13477"/>
                  </a:lnTo>
                  <a:lnTo>
                    <a:pt x="1" y="21809"/>
                  </a:lnTo>
                  <a:lnTo>
                    <a:pt x="2951" y="30558"/>
                  </a:lnTo>
                  <a:lnTo>
                    <a:pt x="10653" y="16278"/>
                  </a:lnTo>
                  <a:cubicBezTo>
                    <a:pt x="11159" y="15253"/>
                    <a:pt x="11306" y="14088"/>
                    <a:pt x="11075" y="12969"/>
                  </a:cubicBezTo>
                  <a:lnTo>
                    <a:pt x="67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1197656" y="3179690"/>
              <a:ext cx="290490" cy="111314"/>
            </a:xfrm>
            <a:custGeom>
              <a:rect b="b" l="l" r="r" t="t"/>
              <a:pathLst>
                <a:path extrusionOk="0" h="7155" w="18672">
                  <a:moveTo>
                    <a:pt x="14515" y="1"/>
                  </a:moveTo>
                  <a:cubicBezTo>
                    <a:pt x="14464" y="1"/>
                    <a:pt x="14413" y="2"/>
                    <a:pt x="14362" y="4"/>
                  </a:cubicBezTo>
                  <a:lnTo>
                    <a:pt x="720" y="405"/>
                  </a:lnTo>
                  <a:lnTo>
                    <a:pt x="0" y="6595"/>
                  </a:lnTo>
                  <a:lnTo>
                    <a:pt x="14420" y="7153"/>
                  </a:lnTo>
                  <a:cubicBezTo>
                    <a:pt x="14450" y="7154"/>
                    <a:pt x="14479" y="7154"/>
                    <a:pt x="14509" y="7154"/>
                  </a:cubicBezTo>
                  <a:cubicBezTo>
                    <a:pt x="16050" y="7154"/>
                    <a:pt x="17423" y="6166"/>
                    <a:pt x="17907" y="4695"/>
                  </a:cubicBezTo>
                  <a:cubicBezTo>
                    <a:pt x="18672" y="2372"/>
                    <a:pt x="16932" y="1"/>
                    <a:pt x="14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1252356" y="2920004"/>
              <a:ext cx="97872" cy="92972"/>
            </a:xfrm>
            <a:custGeom>
              <a:rect b="b" l="l" r="r" t="t"/>
              <a:pathLst>
                <a:path extrusionOk="0" h="5976" w="6291">
                  <a:moveTo>
                    <a:pt x="3001" y="0"/>
                  </a:moveTo>
                  <a:cubicBezTo>
                    <a:pt x="2627" y="0"/>
                    <a:pt x="2250" y="71"/>
                    <a:pt x="1889" y="216"/>
                  </a:cubicBezTo>
                  <a:cubicBezTo>
                    <a:pt x="768" y="666"/>
                    <a:pt x="28" y="1746"/>
                    <a:pt x="15" y="2954"/>
                  </a:cubicBezTo>
                  <a:cubicBezTo>
                    <a:pt x="1" y="4162"/>
                    <a:pt x="716" y="5260"/>
                    <a:pt x="1827" y="5735"/>
                  </a:cubicBezTo>
                  <a:cubicBezTo>
                    <a:pt x="2205" y="5897"/>
                    <a:pt x="2604" y="5976"/>
                    <a:pt x="3000" y="5976"/>
                  </a:cubicBezTo>
                  <a:cubicBezTo>
                    <a:pt x="3766" y="5976"/>
                    <a:pt x="4520" y="5681"/>
                    <a:pt x="5090" y="5124"/>
                  </a:cubicBezTo>
                  <a:cubicBezTo>
                    <a:pt x="6269" y="3971"/>
                    <a:pt x="6291" y="2078"/>
                    <a:pt x="5137" y="899"/>
                  </a:cubicBezTo>
                  <a:cubicBezTo>
                    <a:pt x="4564" y="313"/>
                    <a:pt x="3789" y="0"/>
                    <a:pt x="3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1232349" y="2988597"/>
              <a:ext cx="81895" cy="88896"/>
            </a:xfrm>
            <a:custGeom>
              <a:rect b="b" l="l" r="r" t="t"/>
              <a:pathLst>
                <a:path extrusionOk="0" h="5714" w="5264">
                  <a:moveTo>
                    <a:pt x="2151" y="1"/>
                  </a:moveTo>
                  <a:lnTo>
                    <a:pt x="1" y="4366"/>
                  </a:lnTo>
                  <a:lnTo>
                    <a:pt x="3397" y="5713"/>
                  </a:lnTo>
                  <a:lnTo>
                    <a:pt x="5264" y="276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1143936" y="3019479"/>
              <a:ext cx="166683" cy="262828"/>
            </a:xfrm>
            <a:custGeom>
              <a:rect b="b" l="l" r="r" t="t"/>
              <a:pathLst>
                <a:path extrusionOk="0" h="16894" w="10714">
                  <a:moveTo>
                    <a:pt x="6185" y="0"/>
                  </a:moveTo>
                  <a:lnTo>
                    <a:pt x="804" y="12556"/>
                  </a:lnTo>
                  <a:cubicBezTo>
                    <a:pt x="0" y="14434"/>
                    <a:pt x="1192" y="16565"/>
                    <a:pt x="3214" y="16860"/>
                  </a:cubicBezTo>
                  <a:cubicBezTo>
                    <a:pt x="3367" y="16882"/>
                    <a:pt x="3518" y="16893"/>
                    <a:pt x="3668" y="16893"/>
                  </a:cubicBezTo>
                  <a:cubicBezTo>
                    <a:pt x="5014" y="16893"/>
                    <a:pt x="6233" y="16018"/>
                    <a:pt x="6640" y="14698"/>
                  </a:cubicBezTo>
                  <a:lnTo>
                    <a:pt x="10714" y="1461"/>
                  </a:lnTo>
                  <a:lnTo>
                    <a:pt x="61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1417763" y="3114846"/>
              <a:ext cx="274450" cy="425747"/>
            </a:xfrm>
            <a:custGeom>
              <a:rect b="b" l="l" r="r" t="t"/>
              <a:pathLst>
                <a:path extrusionOk="0" h="27366" w="17641">
                  <a:moveTo>
                    <a:pt x="13372" y="1"/>
                  </a:moveTo>
                  <a:lnTo>
                    <a:pt x="8939" y="2491"/>
                  </a:lnTo>
                  <a:lnTo>
                    <a:pt x="5760" y="2802"/>
                  </a:lnTo>
                  <a:lnTo>
                    <a:pt x="1" y="4168"/>
                  </a:lnTo>
                  <a:lnTo>
                    <a:pt x="1739" y="26182"/>
                  </a:lnTo>
                  <a:cubicBezTo>
                    <a:pt x="1739" y="26182"/>
                    <a:pt x="3104" y="27365"/>
                    <a:pt x="6257" y="27365"/>
                  </a:cubicBezTo>
                  <a:cubicBezTo>
                    <a:pt x="8807" y="27365"/>
                    <a:pt x="12527" y="26591"/>
                    <a:pt x="17640" y="23793"/>
                  </a:cubicBezTo>
                  <a:lnTo>
                    <a:pt x="13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1005489" y="2315751"/>
              <a:ext cx="639242" cy="639227"/>
            </a:xfrm>
            <a:custGeom>
              <a:rect b="b" l="l" r="r" t="t"/>
              <a:pathLst>
                <a:path extrusionOk="0" h="41088" w="41089">
                  <a:moveTo>
                    <a:pt x="20545" y="0"/>
                  </a:moveTo>
                  <a:cubicBezTo>
                    <a:pt x="15097" y="0"/>
                    <a:pt x="9871" y="2164"/>
                    <a:pt x="6019" y="6018"/>
                  </a:cubicBezTo>
                  <a:cubicBezTo>
                    <a:pt x="2165" y="9870"/>
                    <a:pt x="1" y="15096"/>
                    <a:pt x="1" y="20545"/>
                  </a:cubicBezTo>
                  <a:cubicBezTo>
                    <a:pt x="1" y="25993"/>
                    <a:pt x="2165" y="31217"/>
                    <a:pt x="6019" y="35071"/>
                  </a:cubicBezTo>
                  <a:cubicBezTo>
                    <a:pt x="9871" y="38924"/>
                    <a:pt x="15097" y="41088"/>
                    <a:pt x="20545" y="41088"/>
                  </a:cubicBezTo>
                  <a:cubicBezTo>
                    <a:pt x="25994" y="41088"/>
                    <a:pt x="31220" y="38924"/>
                    <a:pt x="35072" y="35071"/>
                  </a:cubicBezTo>
                  <a:cubicBezTo>
                    <a:pt x="38925" y="31217"/>
                    <a:pt x="41089" y="25993"/>
                    <a:pt x="41089" y="20545"/>
                  </a:cubicBezTo>
                  <a:cubicBezTo>
                    <a:pt x="41089" y="15096"/>
                    <a:pt x="38925" y="9870"/>
                    <a:pt x="35072" y="6018"/>
                  </a:cubicBezTo>
                  <a:cubicBezTo>
                    <a:pt x="31220" y="2164"/>
                    <a:pt x="25994" y="0"/>
                    <a:pt x="20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961711" y="2315751"/>
              <a:ext cx="639258" cy="639227"/>
            </a:xfrm>
            <a:custGeom>
              <a:rect b="b" l="l" r="r" t="t"/>
              <a:pathLst>
                <a:path extrusionOk="0" h="41088" w="41090">
                  <a:moveTo>
                    <a:pt x="20545" y="0"/>
                  </a:moveTo>
                  <a:cubicBezTo>
                    <a:pt x="15097" y="0"/>
                    <a:pt x="9871" y="2164"/>
                    <a:pt x="6019" y="6018"/>
                  </a:cubicBezTo>
                  <a:cubicBezTo>
                    <a:pt x="2166" y="9870"/>
                    <a:pt x="1" y="15096"/>
                    <a:pt x="1" y="20545"/>
                  </a:cubicBezTo>
                  <a:cubicBezTo>
                    <a:pt x="1" y="25993"/>
                    <a:pt x="2166" y="31219"/>
                    <a:pt x="6019" y="35071"/>
                  </a:cubicBezTo>
                  <a:cubicBezTo>
                    <a:pt x="9871" y="38924"/>
                    <a:pt x="15097" y="41088"/>
                    <a:pt x="20545" y="41088"/>
                  </a:cubicBezTo>
                  <a:cubicBezTo>
                    <a:pt x="25994" y="41088"/>
                    <a:pt x="31220" y="38924"/>
                    <a:pt x="35072" y="35071"/>
                  </a:cubicBezTo>
                  <a:cubicBezTo>
                    <a:pt x="38925" y="31219"/>
                    <a:pt x="41090" y="25993"/>
                    <a:pt x="41090" y="20545"/>
                  </a:cubicBezTo>
                  <a:cubicBezTo>
                    <a:pt x="41090" y="15096"/>
                    <a:pt x="38925" y="9870"/>
                    <a:pt x="35072" y="6018"/>
                  </a:cubicBezTo>
                  <a:cubicBezTo>
                    <a:pt x="31220" y="2164"/>
                    <a:pt x="25994" y="0"/>
                    <a:pt x="20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1030661" y="2384686"/>
              <a:ext cx="501356" cy="501340"/>
            </a:xfrm>
            <a:custGeom>
              <a:rect b="b" l="l" r="r" t="t"/>
              <a:pathLst>
                <a:path extrusionOk="0" h="32225" w="32226">
                  <a:moveTo>
                    <a:pt x="16113" y="1"/>
                  </a:moveTo>
                  <a:cubicBezTo>
                    <a:pt x="11841" y="1"/>
                    <a:pt x="7742" y="1698"/>
                    <a:pt x="4721" y="4720"/>
                  </a:cubicBezTo>
                  <a:cubicBezTo>
                    <a:pt x="1698" y="7741"/>
                    <a:pt x="1" y="11839"/>
                    <a:pt x="1" y="16114"/>
                  </a:cubicBezTo>
                  <a:cubicBezTo>
                    <a:pt x="1" y="20386"/>
                    <a:pt x="1698" y="24485"/>
                    <a:pt x="4721" y="27506"/>
                  </a:cubicBezTo>
                  <a:cubicBezTo>
                    <a:pt x="7742" y="30527"/>
                    <a:pt x="11841" y="32225"/>
                    <a:pt x="16113" y="32225"/>
                  </a:cubicBezTo>
                  <a:cubicBezTo>
                    <a:pt x="20387" y="32225"/>
                    <a:pt x="24485" y="30527"/>
                    <a:pt x="27507" y="27506"/>
                  </a:cubicBezTo>
                  <a:cubicBezTo>
                    <a:pt x="30529" y="24485"/>
                    <a:pt x="32226" y="20386"/>
                    <a:pt x="32226" y="16114"/>
                  </a:cubicBezTo>
                  <a:cubicBezTo>
                    <a:pt x="32226" y="11839"/>
                    <a:pt x="30529" y="7741"/>
                    <a:pt x="27507" y="4720"/>
                  </a:cubicBezTo>
                  <a:cubicBezTo>
                    <a:pt x="24485" y="1698"/>
                    <a:pt x="20387" y="1"/>
                    <a:pt x="16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1270994" y="2384686"/>
              <a:ext cx="261024" cy="501792"/>
            </a:xfrm>
            <a:custGeom>
              <a:rect b="b" l="l" r="r" t="t"/>
              <a:pathLst>
                <a:path extrusionOk="0" h="32254" w="16778">
                  <a:moveTo>
                    <a:pt x="906" y="1"/>
                  </a:moveTo>
                  <a:cubicBezTo>
                    <a:pt x="602" y="1"/>
                    <a:pt x="300" y="11"/>
                    <a:pt x="1" y="28"/>
                  </a:cubicBezTo>
                  <a:cubicBezTo>
                    <a:pt x="8346" y="505"/>
                    <a:pt x="14143" y="7529"/>
                    <a:pt x="14143" y="16127"/>
                  </a:cubicBezTo>
                  <a:cubicBezTo>
                    <a:pt x="14143" y="24725"/>
                    <a:pt x="8346" y="31748"/>
                    <a:pt x="1" y="32226"/>
                  </a:cubicBezTo>
                  <a:cubicBezTo>
                    <a:pt x="300" y="32242"/>
                    <a:pt x="602" y="32254"/>
                    <a:pt x="906" y="32254"/>
                  </a:cubicBezTo>
                  <a:cubicBezTo>
                    <a:pt x="9671" y="32254"/>
                    <a:pt x="16778" y="25034"/>
                    <a:pt x="16778" y="16127"/>
                  </a:cubicBezTo>
                  <a:cubicBezTo>
                    <a:pt x="16778" y="7221"/>
                    <a:pt x="9671" y="1"/>
                    <a:pt x="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1164300" y="2459113"/>
              <a:ext cx="227388" cy="353264"/>
            </a:xfrm>
            <a:custGeom>
              <a:rect b="b" l="l" r="r" t="t"/>
              <a:pathLst>
                <a:path extrusionOk="0" h="22707" w="14616">
                  <a:moveTo>
                    <a:pt x="6113" y="1"/>
                  </a:moveTo>
                  <a:lnTo>
                    <a:pt x="6113" y="2658"/>
                  </a:lnTo>
                  <a:cubicBezTo>
                    <a:pt x="2199" y="3142"/>
                    <a:pt x="292" y="5388"/>
                    <a:pt x="292" y="8046"/>
                  </a:cubicBezTo>
                  <a:cubicBezTo>
                    <a:pt x="292" y="14326"/>
                    <a:pt x="9904" y="12369"/>
                    <a:pt x="9904" y="15050"/>
                  </a:cubicBezTo>
                  <a:cubicBezTo>
                    <a:pt x="9904" y="15871"/>
                    <a:pt x="9132" y="16426"/>
                    <a:pt x="7151" y="16426"/>
                  </a:cubicBezTo>
                  <a:cubicBezTo>
                    <a:pt x="5194" y="16426"/>
                    <a:pt x="3068" y="15750"/>
                    <a:pt x="1572" y="14759"/>
                  </a:cubicBezTo>
                  <a:lnTo>
                    <a:pt x="1" y="18286"/>
                  </a:lnTo>
                  <a:cubicBezTo>
                    <a:pt x="1403" y="19253"/>
                    <a:pt x="3697" y="19953"/>
                    <a:pt x="6113" y="20122"/>
                  </a:cubicBezTo>
                  <a:lnTo>
                    <a:pt x="6113" y="22706"/>
                  </a:lnTo>
                  <a:lnTo>
                    <a:pt x="9012" y="22706"/>
                  </a:lnTo>
                  <a:lnTo>
                    <a:pt x="9012" y="20025"/>
                  </a:lnTo>
                  <a:cubicBezTo>
                    <a:pt x="12779" y="19471"/>
                    <a:pt x="14616" y="17247"/>
                    <a:pt x="14616" y="14687"/>
                  </a:cubicBezTo>
                  <a:cubicBezTo>
                    <a:pt x="14616" y="8455"/>
                    <a:pt x="5026" y="10388"/>
                    <a:pt x="5026" y="7803"/>
                  </a:cubicBezTo>
                  <a:cubicBezTo>
                    <a:pt x="5026" y="6958"/>
                    <a:pt x="5751" y="6282"/>
                    <a:pt x="7756" y="6282"/>
                  </a:cubicBezTo>
                  <a:cubicBezTo>
                    <a:pt x="9229" y="6282"/>
                    <a:pt x="10823" y="6717"/>
                    <a:pt x="12442" y="7586"/>
                  </a:cubicBezTo>
                  <a:lnTo>
                    <a:pt x="13915" y="4036"/>
                  </a:lnTo>
                  <a:cubicBezTo>
                    <a:pt x="12562" y="3238"/>
                    <a:pt x="10798" y="2755"/>
                    <a:pt x="9011" y="2611"/>
                  </a:cubicBezTo>
                  <a:lnTo>
                    <a:pt x="9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1444787" y="2955911"/>
              <a:ext cx="161736" cy="147672"/>
            </a:xfrm>
            <a:custGeom>
              <a:rect b="b" l="l" r="r" t="t"/>
              <a:pathLst>
                <a:path extrusionOk="0" h="9492" w="10396">
                  <a:moveTo>
                    <a:pt x="8569" y="0"/>
                  </a:moveTo>
                  <a:cubicBezTo>
                    <a:pt x="8502" y="9"/>
                    <a:pt x="5183" y="452"/>
                    <a:pt x="3240" y="1084"/>
                  </a:cubicBezTo>
                  <a:cubicBezTo>
                    <a:pt x="1278" y="1722"/>
                    <a:pt x="2512" y="4793"/>
                    <a:pt x="2512" y="4793"/>
                  </a:cubicBezTo>
                  <a:lnTo>
                    <a:pt x="0" y="5953"/>
                  </a:lnTo>
                  <a:cubicBezTo>
                    <a:pt x="898" y="8075"/>
                    <a:pt x="2825" y="9491"/>
                    <a:pt x="4915" y="9491"/>
                  </a:cubicBezTo>
                  <a:cubicBezTo>
                    <a:pt x="5172" y="9491"/>
                    <a:pt x="5431" y="9470"/>
                    <a:pt x="5691" y="9426"/>
                  </a:cubicBezTo>
                  <a:cubicBezTo>
                    <a:pt x="8533" y="8947"/>
                    <a:pt x="10395" y="5950"/>
                    <a:pt x="9852" y="2736"/>
                  </a:cubicBezTo>
                  <a:cubicBezTo>
                    <a:pt x="9658" y="1595"/>
                    <a:pt x="9202" y="684"/>
                    <a:pt x="8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1472572" y="3071970"/>
              <a:ext cx="87480" cy="125845"/>
            </a:xfrm>
            <a:custGeom>
              <a:rect b="b" l="l" r="r" t="t"/>
              <a:pathLst>
                <a:path extrusionOk="0" h="8089" w="5623">
                  <a:moveTo>
                    <a:pt x="4558" y="1"/>
                  </a:moveTo>
                  <a:lnTo>
                    <a:pt x="0" y="726"/>
                  </a:lnTo>
                  <a:lnTo>
                    <a:pt x="865" y="6145"/>
                  </a:lnTo>
                  <a:cubicBezTo>
                    <a:pt x="1047" y="7280"/>
                    <a:pt x="2027" y="8089"/>
                    <a:pt x="3141" y="8089"/>
                  </a:cubicBezTo>
                  <a:cubicBezTo>
                    <a:pt x="3262" y="8089"/>
                    <a:pt x="3385" y="8079"/>
                    <a:pt x="3508" y="8059"/>
                  </a:cubicBezTo>
                  <a:lnTo>
                    <a:pt x="3901" y="7995"/>
                  </a:lnTo>
                  <a:cubicBezTo>
                    <a:pt x="5159" y="7794"/>
                    <a:pt x="5623" y="6676"/>
                    <a:pt x="5421" y="5417"/>
                  </a:cubicBezTo>
                  <a:lnTo>
                    <a:pt x="45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1468667" y="3075579"/>
              <a:ext cx="88164" cy="78550"/>
            </a:xfrm>
            <a:custGeom>
              <a:rect b="b" l="l" r="r" t="t"/>
              <a:pathLst>
                <a:path extrusionOk="0" h="5049" w="5667">
                  <a:moveTo>
                    <a:pt x="1" y="0"/>
                  </a:moveTo>
                  <a:cubicBezTo>
                    <a:pt x="1" y="1"/>
                    <a:pt x="788" y="5049"/>
                    <a:pt x="5059" y="5049"/>
                  </a:cubicBezTo>
                  <a:cubicBezTo>
                    <a:pt x="5254" y="5049"/>
                    <a:pt x="5457" y="5038"/>
                    <a:pt x="5667" y="5016"/>
                  </a:cubicBezTo>
                  <a:lnTo>
                    <a:pt x="5126" y="1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1570833" y="3003237"/>
              <a:ext cx="50033" cy="47217"/>
            </a:xfrm>
            <a:custGeom>
              <a:rect b="b" l="l" r="r" t="t"/>
              <a:pathLst>
                <a:path extrusionOk="0" h="3035" w="3216">
                  <a:moveTo>
                    <a:pt x="1609" y="1"/>
                  </a:moveTo>
                  <a:cubicBezTo>
                    <a:pt x="1509" y="1"/>
                    <a:pt x="1407" y="11"/>
                    <a:pt x="1304" y="32"/>
                  </a:cubicBezTo>
                  <a:cubicBezTo>
                    <a:pt x="703" y="153"/>
                    <a:pt x="235" y="626"/>
                    <a:pt x="118" y="1228"/>
                  </a:cubicBezTo>
                  <a:cubicBezTo>
                    <a:pt x="0" y="1831"/>
                    <a:pt x="258" y="2445"/>
                    <a:pt x="770" y="2784"/>
                  </a:cubicBezTo>
                  <a:cubicBezTo>
                    <a:pt x="1024" y="2951"/>
                    <a:pt x="1315" y="3034"/>
                    <a:pt x="1607" y="3034"/>
                  </a:cubicBezTo>
                  <a:cubicBezTo>
                    <a:pt x="1903" y="3034"/>
                    <a:pt x="2199" y="2948"/>
                    <a:pt x="2455" y="2775"/>
                  </a:cubicBezTo>
                  <a:cubicBezTo>
                    <a:pt x="2964" y="2432"/>
                    <a:pt x="3216" y="1816"/>
                    <a:pt x="3094" y="1215"/>
                  </a:cubicBezTo>
                  <a:cubicBezTo>
                    <a:pt x="2947" y="496"/>
                    <a:pt x="2315" y="1"/>
                    <a:pt x="1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1451181" y="2962010"/>
              <a:ext cx="165158" cy="173824"/>
            </a:xfrm>
            <a:custGeom>
              <a:rect b="b" l="l" r="r" t="t"/>
              <a:pathLst>
                <a:path extrusionOk="0" h="11173" w="10616">
                  <a:moveTo>
                    <a:pt x="7254" y="1"/>
                  </a:moveTo>
                  <a:cubicBezTo>
                    <a:pt x="7116" y="1"/>
                    <a:pt x="6977" y="14"/>
                    <a:pt x="6837" y="43"/>
                  </a:cubicBezTo>
                  <a:lnTo>
                    <a:pt x="1036" y="1223"/>
                  </a:lnTo>
                  <a:cubicBezTo>
                    <a:pt x="406" y="1352"/>
                    <a:pt x="1" y="1966"/>
                    <a:pt x="128" y="2596"/>
                  </a:cubicBezTo>
                  <a:lnTo>
                    <a:pt x="1142" y="7571"/>
                  </a:lnTo>
                  <a:cubicBezTo>
                    <a:pt x="1576" y="9704"/>
                    <a:pt x="3451" y="11173"/>
                    <a:pt x="5545" y="11173"/>
                  </a:cubicBezTo>
                  <a:cubicBezTo>
                    <a:pt x="5841" y="11173"/>
                    <a:pt x="6142" y="11143"/>
                    <a:pt x="6444" y="11082"/>
                  </a:cubicBezTo>
                  <a:lnTo>
                    <a:pt x="6610" y="11047"/>
                  </a:lnTo>
                  <a:cubicBezTo>
                    <a:pt x="9044" y="10553"/>
                    <a:pt x="10616" y="8178"/>
                    <a:pt x="10120" y="5745"/>
                  </a:cubicBezTo>
                  <a:lnTo>
                    <a:pt x="9289" y="1665"/>
                  </a:lnTo>
                  <a:cubicBezTo>
                    <a:pt x="9089" y="680"/>
                    <a:pt x="8222" y="1"/>
                    <a:pt x="7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1461464" y="3030463"/>
              <a:ext cx="152806" cy="110318"/>
            </a:xfrm>
            <a:custGeom>
              <a:rect b="b" l="l" r="r" t="t"/>
              <a:pathLst>
                <a:path extrusionOk="0" h="7091" w="9822">
                  <a:moveTo>
                    <a:pt x="1440" y="1"/>
                  </a:moveTo>
                  <a:lnTo>
                    <a:pt x="0" y="356"/>
                  </a:lnTo>
                  <a:lnTo>
                    <a:pt x="711" y="3193"/>
                  </a:lnTo>
                  <a:cubicBezTo>
                    <a:pt x="976" y="5539"/>
                    <a:pt x="2455" y="7091"/>
                    <a:pt x="4754" y="7091"/>
                  </a:cubicBezTo>
                  <a:cubicBezTo>
                    <a:pt x="5299" y="7091"/>
                    <a:pt x="5891" y="7003"/>
                    <a:pt x="6524" y="6818"/>
                  </a:cubicBezTo>
                  <a:cubicBezTo>
                    <a:pt x="9821" y="5854"/>
                    <a:pt x="9643" y="3170"/>
                    <a:pt x="9643" y="3170"/>
                  </a:cubicBezTo>
                  <a:cubicBezTo>
                    <a:pt x="9643" y="3170"/>
                    <a:pt x="9545" y="2252"/>
                    <a:pt x="8039" y="2252"/>
                  </a:cubicBezTo>
                  <a:cubicBezTo>
                    <a:pt x="7759" y="2252"/>
                    <a:pt x="7430" y="2284"/>
                    <a:pt x="7045" y="2359"/>
                  </a:cubicBezTo>
                  <a:cubicBezTo>
                    <a:pt x="4360" y="2883"/>
                    <a:pt x="5190" y="3599"/>
                    <a:pt x="3931" y="4120"/>
                  </a:cubicBezTo>
                  <a:cubicBezTo>
                    <a:pt x="3796" y="4176"/>
                    <a:pt x="3678" y="4198"/>
                    <a:pt x="3570" y="4198"/>
                  </a:cubicBezTo>
                  <a:cubicBezTo>
                    <a:pt x="3323" y="4198"/>
                    <a:pt x="3131" y="4082"/>
                    <a:pt x="2917" y="4003"/>
                  </a:cubicBezTo>
                  <a:cubicBezTo>
                    <a:pt x="2438" y="3823"/>
                    <a:pt x="2108" y="3375"/>
                    <a:pt x="2008" y="2871"/>
                  </a:cubicBezTo>
                  <a:lnTo>
                    <a:pt x="1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429556" y="2932466"/>
              <a:ext cx="148543" cy="116090"/>
            </a:xfrm>
            <a:custGeom>
              <a:rect b="b" l="l" r="r" t="t"/>
              <a:pathLst>
                <a:path extrusionOk="0" h="7462" w="9548">
                  <a:moveTo>
                    <a:pt x="5898" y="1"/>
                  </a:moveTo>
                  <a:cubicBezTo>
                    <a:pt x="5551" y="1"/>
                    <a:pt x="5197" y="31"/>
                    <a:pt x="4839" y="91"/>
                  </a:cubicBezTo>
                  <a:cubicBezTo>
                    <a:pt x="1998" y="572"/>
                    <a:pt x="0" y="2767"/>
                    <a:pt x="544" y="5981"/>
                  </a:cubicBezTo>
                  <a:cubicBezTo>
                    <a:pt x="630" y="6490"/>
                    <a:pt x="777" y="6986"/>
                    <a:pt x="979" y="7461"/>
                  </a:cubicBezTo>
                  <a:lnTo>
                    <a:pt x="3491" y="6300"/>
                  </a:lnTo>
                  <a:cubicBezTo>
                    <a:pt x="3491" y="6300"/>
                    <a:pt x="2257" y="3229"/>
                    <a:pt x="4219" y="2591"/>
                  </a:cubicBezTo>
                  <a:cubicBezTo>
                    <a:pt x="6162" y="1959"/>
                    <a:pt x="9481" y="1516"/>
                    <a:pt x="9548" y="1507"/>
                  </a:cubicBezTo>
                  <a:cubicBezTo>
                    <a:pt x="8625" y="509"/>
                    <a:pt x="7325" y="1"/>
                    <a:pt x="5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422461" y="3035799"/>
              <a:ext cx="55711" cy="53300"/>
            </a:xfrm>
            <a:custGeom>
              <a:rect b="b" l="l" r="r" t="t"/>
              <a:pathLst>
                <a:path extrusionOk="0" h="3426" w="3581">
                  <a:moveTo>
                    <a:pt x="1734" y="0"/>
                  </a:moveTo>
                  <a:cubicBezTo>
                    <a:pt x="1533" y="0"/>
                    <a:pt x="1329" y="36"/>
                    <a:pt x="1130" y="111"/>
                  </a:cubicBezTo>
                  <a:cubicBezTo>
                    <a:pt x="482" y="356"/>
                    <a:pt x="45" y="966"/>
                    <a:pt x="23" y="1658"/>
                  </a:cubicBezTo>
                  <a:cubicBezTo>
                    <a:pt x="0" y="2350"/>
                    <a:pt x="397" y="2988"/>
                    <a:pt x="1029" y="3273"/>
                  </a:cubicBezTo>
                  <a:cubicBezTo>
                    <a:pt x="1255" y="3375"/>
                    <a:pt x="1496" y="3425"/>
                    <a:pt x="1735" y="3425"/>
                  </a:cubicBezTo>
                  <a:cubicBezTo>
                    <a:pt x="2161" y="3425"/>
                    <a:pt x="2582" y="3266"/>
                    <a:pt x="2906" y="2962"/>
                  </a:cubicBezTo>
                  <a:cubicBezTo>
                    <a:pt x="3411" y="2488"/>
                    <a:pt x="3580" y="1757"/>
                    <a:pt x="3337" y="1109"/>
                  </a:cubicBezTo>
                  <a:cubicBezTo>
                    <a:pt x="3078" y="423"/>
                    <a:pt x="2426" y="0"/>
                    <a:pt x="1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45"/>
          <p:cNvGrpSpPr/>
          <p:nvPr/>
        </p:nvGrpSpPr>
        <p:grpSpPr>
          <a:xfrm>
            <a:off x="7848600" y="840822"/>
            <a:ext cx="916112" cy="677127"/>
            <a:chOff x="1314619" y="3821527"/>
            <a:chExt cx="346317" cy="332136"/>
          </a:xfrm>
        </p:grpSpPr>
        <p:sp>
          <p:nvSpPr>
            <p:cNvPr id="667" name="Google Shape;667;p45"/>
            <p:cNvSpPr/>
            <p:nvPr/>
          </p:nvSpPr>
          <p:spPr>
            <a:xfrm>
              <a:off x="1426198" y="4020893"/>
              <a:ext cx="9060" cy="19117"/>
            </a:xfrm>
            <a:custGeom>
              <a:rect b="b" l="l" r="r" t="t"/>
              <a:pathLst>
                <a:path extrusionOk="0" h="728" w="345">
                  <a:moveTo>
                    <a:pt x="307" y="0"/>
                  </a:moveTo>
                  <a:lnTo>
                    <a:pt x="0" y="306"/>
                  </a:lnTo>
                  <a:cubicBezTo>
                    <a:pt x="96" y="450"/>
                    <a:pt x="220" y="594"/>
                    <a:pt x="345" y="728"/>
                  </a:cubicBezTo>
                  <a:cubicBezTo>
                    <a:pt x="316" y="479"/>
                    <a:pt x="297" y="239"/>
                    <a:pt x="307" y="0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1435231" y="3843218"/>
              <a:ext cx="225705" cy="237495"/>
            </a:xfrm>
            <a:custGeom>
              <a:rect b="b" l="l" r="r" t="t"/>
              <a:pathLst>
                <a:path extrusionOk="0" h="9044" w="8595">
                  <a:moveTo>
                    <a:pt x="7494" y="0"/>
                  </a:moveTo>
                  <a:cubicBezTo>
                    <a:pt x="7494" y="0"/>
                    <a:pt x="7810" y="2106"/>
                    <a:pt x="6700" y="3206"/>
                  </a:cubicBezTo>
                  <a:lnTo>
                    <a:pt x="3207" y="6709"/>
                  </a:lnTo>
                  <a:cubicBezTo>
                    <a:pt x="2508" y="7408"/>
                    <a:pt x="1403" y="7536"/>
                    <a:pt x="690" y="7536"/>
                  </a:cubicBezTo>
                  <a:cubicBezTo>
                    <a:pt x="281" y="7536"/>
                    <a:pt x="1" y="7494"/>
                    <a:pt x="1" y="7494"/>
                  </a:cubicBezTo>
                  <a:lnTo>
                    <a:pt x="1" y="7494"/>
                  </a:lnTo>
                  <a:cubicBezTo>
                    <a:pt x="345" y="7838"/>
                    <a:pt x="776" y="8087"/>
                    <a:pt x="1245" y="8221"/>
                  </a:cubicBezTo>
                  <a:lnTo>
                    <a:pt x="2068" y="9044"/>
                  </a:lnTo>
                  <a:cubicBezTo>
                    <a:pt x="2767" y="8594"/>
                    <a:pt x="3408" y="8077"/>
                    <a:pt x="4001" y="7494"/>
                  </a:cubicBezTo>
                  <a:lnTo>
                    <a:pt x="7494" y="4000"/>
                  </a:lnTo>
                  <a:cubicBezTo>
                    <a:pt x="8595" y="2890"/>
                    <a:pt x="8595" y="1101"/>
                    <a:pt x="7494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1414381" y="3821527"/>
              <a:ext cx="238021" cy="230195"/>
            </a:xfrm>
            <a:custGeom>
              <a:rect b="b" l="l" r="r" t="t"/>
              <a:pathLst>
                <a:path extrusionOk="0" h="8766" w="9064">
                  <a:moveTo>
                    <a:pt x="6287" y="1439"/>
                  </a:moveTo>
                  <a:cubicBezTo>
                    <a:pt x="6642" y="1439"/>
                    <a:pt x="6996" y="1573"/>
                    <a:pt x="7264" y="1840"/>
                  </a:cubicBezTo>
                  <a:cubicBezTo>
                    <a:pt x="7810" y="2386"/>
                    <a:pt x="7810" y="3266"/>
                    <a:pt x="7264" y="3802"/>
                  </a:cubicBezTo>
                  <a:lnTo>
                    <a:pt x="5513" y="5554"/>
                  </a:lnTo>
                  <a:lnTo>
                    <a:pt x="5149" y="5649"/>
                  </a:lnTo>
                  <a:lnTo>
                    <a:pt x="3867" y="7200"/>
                  </a:lnTo>
                  <a:lnTo>
                    <a:pt x="3771" y="7305"/>
                  </a:lnTo>
                  <a:cubicBezTo>
                    <a:pt x="3498" y="7573"/>
                    <a:pt x="3144" y="7707"/>
                    <a:pt x="2790" y="7707"/>
                  </a:cubicBezTo>
                  <a:cubicBezTo>
                    <a:pt x="2436" y="7707"/>
                    <a:pt x="2082" y="7573"/>
                    <a:pt x="1809" y="7305"/>
                  </a:cubicBezTo>
                  <a:cubicBezTo>
                    <a:pt x="1264" y="6760"/>
                    <a:pt x="1264" y="5879"/>
                    <a:pt x="1809" y="5343"/>
                  </a:cubicBezTo>
                  <a:lnTo>
                    <a:pt x="5302" y="1840"/>
                  </a:lnTo>
                  <a:cubicBezTo>
                    <a:pt x="5575" y="1573"/>
                    <a:pt x="5932" y="1439"/>
                    <a:pt x="6287" y="1439"/>
                  </a:cubicBezTo>
                  <a:close/>
                  <a:moveTo>
                    <a:pt x="6285" y="1"/>
                  </a:moveTo>
                  <a:cubicBezTo>
                    <a:pt x="5561" y="1"/>
                    <a:pt x="4838" y="276"/>
                    <a:pt x="4288" y="826"/>
                  </a:cubicBezTo>
                  <a:lnTo>
                    <a:pt x="795" y="4319"/>
                  </a:lnTo>
                  <a:lnTo>
                    <a:pt x="0" y="6760"/>
                  </a:lnTo>
                  <a:cubicBezTo>
                    <a:pt x="58" y="7162"/>
                    <a:pt x="211" y="7554"/>
                    <a:pt x="441" y="7889"/>
                  </a:cubicBezTo>
                  <a:lnTo>
                    <a:pt x="479" y="7851"/>
                  </a:lnTo>
                  <a:cubicBezTo>
                    <a:pt x="556" y="8023"/>
                    <a:pt x="661" y="8186"/>
                    <a:pt x="795" y="8320"/>
                  </a:cubicBezTo>
                  <a:cubicBezTo>
                    <a:pt x="1094" y="8619"/>
                    <a:pt x="1515" y="8766"/>
                    <a:pt x="1977" y="8766"/>
                  </a:cubicBezTo>
                  <a:cubicBezTo>
                    <a:pt x="2107" y="8766"/>
                    <a:pt x="2240" y="8754"/>
                    <a:pt x="2374" y="8731"/>
                  </a:cubicBezTo>
                  <a:cubicBezTo>
                    <a:pt x="3073" y="8588"/>
                    <a:pt x="3704" y="8233"/>
                    <a:pt x="4202" y="7726"/>
                  </a:cubicBezTo>
                  <a:lnTo>
                    <a:pt x="7695" y="4233"/>
                  </a:lnTo>
                  <a:cubicBezTo>
                    <a:pt x="8805" y="3132"/>
                    <a:pt x="9064" y="1601"/>
                    <a:pt x="8288" y="826"/>
                  </a:cubicBezTo>
                  <a:cubicBezTo>
                    <a:pt x="7733" y="276"/>
                    <a:pt x="7008" y="1"/>
                    <a:pt x="6285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1536280" y="3935180"/>
              <a:ext cx="22872" cy="55330"/>
            </a:xfrm>
            <a:custGeom>
              <a:rect b="b" l="l" r="r" t="t"/>
              <a:pathLst>
                <a:path extrusionOk="0" h="2107" w="871">
                  <a:moveTo>
                    <a:pt x="153" y="1"/>
                  </a:moveTo>
                  <a:cubicBezTo>
                    <a:pt x="249" y="709"/>
                    <a:pt x="191" y="1417"/>
                    <a:pt x="0" y="2106"/>
                  </a:cubicBezTo>
                  <a:lnTo>
                    <a:pt x="871" y="1235"/>
                  </a:lnTo>
                  <a:cubicBezTo>
                    <a:pt x="747" y="766"/>
                    <a:pt x="498" y="345"/>
                    <a:pt x="153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1343505" y="4079453"/>
              <a:ext cx="153831" cy="74211"/>
            </a:xfrm>
            <a:custGeom>
              <a:rect b="b" l="l" r="r" t="t"/>
              <a:pathLst>
                <a:path extrusionOk="0" h="2826" w="5858">
                  <a:moveTo>
                    <a:pt x="4422" y="0"/>
                  </a:moveTo>
                  <a:lnTo>
                    <a:pt x="3216" y="1206"/>
                  </a:lnTo>
                  <a:cubicBezTo>
                    <a:pt x="2509" y="1914"/>
                    <a:pt x="1397" y="2042"/>
                    <a:pt x="683" y="2042"/>
                  </a:cubicBezTo>
                  <a:cubicBezTo>
                    <a:pt x="278" y="2042"/>
                    <a:pt x="1" y="2000"/>
                    <a:pt x="1" y="2000"/>
                  </a:cubicBezTo>
                  <a:lnTo>
                    <a:pt x="1" y="2000"/>
                  </a:lnTo>
                  <a:cubicBezTo>
                    <a:pt x="556" y="2551"/>
                    <a:pt x="1278" y="2826"/>
                    <a:pt x="2001" y="2826"/>
                  </a:cubicBezTo>
                  <a:cubicBezTo>
                    <a:pt x="2723" y="2826"/>
                    <a:pt x="3446" y="2551"/>
                    <a:pt x="4001" y="2000"/>
                  </a:cubicBezTo>
                  <a:lnTo>
                    <a:pt x="5858" y="134"/>
                  </a:lnTo>
                  <a:lnTo>
                    <a:pt x="4422" y="0"/>
                  </a:ln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1459627" y="4036465"/>
              <a:ext cx="84216" cy="47005"/>
            </a:xfrm>
            <a:custGeom>
              <a:rect b="b" l="l" r="r" t="t"/>
              <a:pathLst>
                <a:path extrusionOk="0" h="1790" w="3207">
                  <a:moveTo>
                    <a:pt x="3206" y="1"/>
                  </a:moveTo>
                  <a:lnTo>
                    <a:pt x="3063" y="135"/>
                  </a:lnTo>
                  <a:cubicBezTo>
                    <a:pt x="2529" y="669"/>
                    <a:pt x="1811" y="963"/>
                    <a:pt x="1068" y="963"/>
                  </a:cubicBezTo>
                  <a:cubicBezTo>
                    <a:pt x="945" y="963"/>
                    <a:pt x="822" y="955"/>
                    <a:pt x="699" y="938"/>
                  </a:cubicBezTo>
                  <a:lnTo>
                    <a:pt x="0" y="1637"/>
                  </a:lnTo>
                  <a:cubicBezTo>
                    <a:pt x="350" y="1737"/>
                    <a:pt x="711" y="1789"/>
                    <a:pt x="1071" y="1789"/>
                  </a:cubicBezTo>
                  <a:cubicBezTo>
                    <a:pt x="1193" y="1789"/>
                    <a:pt x="1315" y="1783"/>
                    <a:pt x="1436" y="1771"/>
                  </a:cubicBezTo>
                  <a:lnTo>
                    <a:pt x="3072" y="135"/>
                  </a:lnTo>
                  <a:cubicBezTo>
                    <a:pt x="3120" y="96"/>
                    <a:pt x="3158" y="48"/>
                    <a:pt x="3206" y="1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5"/>
            <p:cNvSpPr/>
            <p:nvPr/>
          </p:nvSpPr>
          <p:spPr>
            <a:xfrm>
              <a:off x="1314619" y="3913516"/>
              <a:ext cx="239019" cy="230195"/>
            </a:xfrm>
            <a:custGeom>
              <a:rect b="b" l="l" r="r" t="t"/>
              <a:pathLst>
                <a:path extrusionOk="0" h="8766" w="9102">
                  <a:moveTo>
                    <a:pt x="6599" y="0"/>
                  </a:moveTo>
                  <a:cubicBezTo>
                    <a:pt x="5876" y="0"/>
                    <a:pt x="5154" y="275"/>
                    <a:pt x="4603" y="826"/>
                  </a:cubicBezTo>
                  <a:lnTo>
                    <a:pt x="1101" y="4319"/>
                  </a:lnTo>
                  <a:cubicBezTo>
                    <a:pt x="0" y="5419"/>
                    <a:pt x="0" y="7209"/>
                    <a:pt x="1101" y="8319"/>
                  </a:cubicBezTo>
                  <a:cubicBezTo>
                    <a:pt x="1407" y="8618"/>
                    <a:pt x="1824" y="8765"/>
                    <a:pt x="2289" y="8765"/>
                  </a:cubicBezTo>
                  <a:cubicBezTo>
                    <a:pt x="2419" y="8765"/>
                    <a:pt x="2553" y="8754"/>
                    <a:pt x="2689" y="8731"/>
                  </a:cubicBezTo>
                  <a:cubicBezTo>
                    <a:pt x="3378" y="8587"/>
                    <a:pt x="4020" y="8233"/>
                    <a:pt x="4508" y="7726"/>
                  </a:cubicBezTo>
                  <a:lnTo>
                    <a:pt x="5838" y="6396"/>
                  </a:lnTo>
                  <a:cubicBezTo>
                    <a:pt x="5838" y="6396"/>
                    <a:pt x="5687" y="6189"/>
                    <a:pt x="5304" y="6189"/>
                  </a:cubicBezTo>
                  <a:cubicBezTo>
                    <a:pt x="5267" y="6189"/>
                    <a:pt x="5228" y="6190"/>
                    <a:pt x="5187" y="6195"/>
                  </a:cubicBezTo>
                  <a:lnTo>
                    <a:pt x="4087" y="7295"/>
                  </a:lnTo>
                  <a:cubicBezTo>
                    <a:pt x="3814" y="7568"/>
                    <a:pt x="3457" y="7704"/>
                    <a:pt x="3102" y="7704"/>
                  </a:cubicBezTo>
                  <a:cubicBezTo>
                    <a:pt x="2747" y="7704"/>
                    <a:pt x="2393" y="7568"/>
                    <a:pt x="2125" y="7295"/>
                  </a:cubicBezTo>
                  <a:cubicBezTo>
                    <a:pt x="1579" y="6759"/>
                    <a:pt x="1579" y="5879"/>
                    <a:pt x="2125" y="5333"/>
                  </a:cubicBezTo>
                  <a:lnTo>
                    <a:pt x="5618" y="1840"/>
                  </a:lnTo>
                  <a:cubicBezTo>
                    <a:pt x="5884" y="1575"/>
                    <a:pt x="6235" y="1440"/>
                    <a:pt x="6588" y="1440"/>
                  </a:cubicBezTo>
                  <a:cubicBezTo>
                    <a:pt x="6922" y="1440"/>
                    <a:pt x="7257" y="1560"/>
                    <a:pt x="7522" y="1802"/>
                  </a:cubicBezTo>
                  <a:cubicBezTo>
                    <a:pt x="8068" y="2290"/>
                    <a:pt x="8135" y="3132"/>
                    <a:pt x="7666" y="3706"/>
                  </a:cubicBezTo>
                  <a:lnTo>
                    <a:pt x="9015" y="2357"/>
                  </a:lnTo>
                  <a:cubicBezTo>
                    <a:pt x="9101" y="1764"/>
                    <a:pt x="8977" y="1209"/>
                    <a:pt x="8594" y="826"/>
                  </a:cubicBezTo>
                  <a:cubicBezTo>
                    <a:pt x="8044" y="275"/>
                    <a:pt x="7321" y="0"/>
                    <a:pt x="6599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1450830" y="4059075"/>
              <a:ext cx="36948" cy="22400"/>
            </a:xfrm>
            <a:custGeom>
              <a:rect b="b" l="l" r="r" t="t"/>
              <a:pathLst>
                <a:path extrusionOk="0" h="853" w="1407">
                  <a:moveTo>
                    <a:pt x="651" y="1"/>
                  </a:moveTo>
                  <a:lnTo>
                    <a:pt x="0" y="652"/>
                  </a:lnTo>
                  <a:cubicBezTo>
                    <a:pt x="211" y="738"/>
                    <a:pt x="431" y="805"/>
                    <a:pt x="651" y="853"/>
                  </a:cubicBezTo>
                  <a:lnTo>
                    <a:pt x="1407" y="97"/>
                  </a:lnTo>
                  <a:cubicBezTo>
                    <a:pt x="1149" y="97"/>
                    <a:pt x="900" y="68"/>
                    <a:pt x="651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5" name="Google Shape;6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25" y="1287825"/>
            <a:ext cx="5615401" cy="3867401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45"/>
          <p:cNvSpPr txBox="1"/>
          <p:nvPr>
            <p:ph idx="1" type="body"/>
          </p:nvPr>
        </p:nvSpPr>
        <p:spPr>
          <a:xfrm>
            <a:off x="5567400" y="3157275"/>
            <a:ext cx="3453000" cy="1581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 sz="1100"/>
              <a:t>C</a:t>
            </a:r>
            <a:r>
              <a:rPr b="1" lang="fr" sz="1100"/>
              <a:t>orrélations positives :</a:t>
            </a:r>
            <a:endParaRPr b="1"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fr" sz="1000"/>
              <a:t>A</a:t>
            </a:r>
            <a:r>
              <a:rPr lang="fr" sz="1000"/>
              <a:t>ctivité bancaire : crédit consommé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fr" sz="1000"/>
              <a:t>Nombre et montant total de transactions,</a:t>
            </a:r>
            <a:br>
              <a:rPr lang="fr" sz="1000"/>
            </a:br>
            <a:r>
              <a:rPr lang="fr" sz="1000"/>
              <a:t> usage de la carte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fr" sz="1000"/>
              <a:t>Genre qui influe un peu</a:t>
            </a:r>
            <a:endParaRPr sz="10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 sz="1100"/>
              <a:t>Corrélations négatives</a:t>
            </a:r>
            <a:endParaRPr b="1"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fr" sz="1000"/>
              <a:t>E</a:t>
            </a:r>
            <a:r>
              <a:rPr lang="fr" sz="1000"/>
              <a:t>changes du client avec la banque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fr" sz="1000"/>
              <a:t>Inactivité du compte</a:t>
            </a:r>
            <a:br>
              <a:rPr lang="fr" sz="1000"/>
            </a:br>
            <a:endParaRPr sz="1000"/>
          </a:p>
        </p:txBody>
      </p:sp>
      <p:sp>
        <p:nvSpPr>
          <p:cNvPr id="677" name="Google Shape;677;p45"/>
          <p:cNvSpPr txBox="1"/>
          <p:nvPr/>
        </p:nvSpPr>
        <p:spPr>
          <a:xfrm>
            <a:off x="1247975" y="1860850"/>
            <a:ext cx="1771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xygen"/>
                <a:ea typeface="Oxygen"/>
                <a:cs typeface="Oxygen"/>
                <a:sym typeface="Oxygen"/>
              </a:rPr>
              <a:t>attrition</a:t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xygen"/>
                <a:ea typeface="Oxygen"/>
                <a:cs typeface="Oxygen"/>
                <a:sym typeface="Oxygen"/>
              </a:rPr>
              <a:t>correlation</a:t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xygen"/>
                <a:ea typeface="Oxygen"/>
                <a:cs typeface="Oxygen"/>
                <a:sym typeface="Oxygen"/>
              </a:rPr>
              <a:t>Déjà envisager d’autres classifications ?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78" name="Google Shape;678;p45"/>
          <p:cNvSpPr/>
          <p:nvPr/>
        </p:nvSpPr>
        <p:spPr>
          <a:xfrm>
            <a:off x="143075" y="3353425"/>
            <a:ext cx="1095300" cy="16287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5"/>
          <p:cNvSpPr/>
          <p:nvPr/>
        </p:nvSpPr>
        <p:spPr>
          <a:xfrm>
            <a:off x="66875" y="1372225"/>
            <a:ext cx="1095300" cy="6771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5"/>
          <p:cNvSpPr txBox="1"/>
          <p:nvPr>
            <p:ph idx="1" type="body"/>
          </p:nvPr>
        </p:nvSpPr>
        <p:spPr>
          <a:xfrm>
            <a:off x="5774100" y="2114150"/>
            <a:ext cx="33129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/>
              <a:t>Identifier les variables explicatives les plus corrélées avec la variable </a:t>
            </a:r>
            <a:r>
              <a:rPr b="1" lang="fr" sz="1400"/>
              <a:t>d'intérêt, taux d’attrition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/>
              <a:t>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</p:txBody>
      </p:sp>
      <p:grpSp>
        <p:nvGrpSpPr>
          <p:cNvPr id="681" name="Google Shape;681;p45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682" name="Google Shape;682;p45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45"/>
          <p:cNvSpPr txBox="1"/>
          <p:nvPr>
            <p:ph idx="4294967295" type="ctrTitle"/>
          </p:nvPr>
        </p:nvSpPr>
        <p:spPr>
          <a:xfrm>
            <a:off x="780650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STREAM</a:t>
            </a:r>
            <a:endParaRPr sz="2200"/>
          </a:p>
        </p:txBody>
      </p:sp>
      <p:sp>
        <p:nvSpPr>
          <p:cNvPr id="688" name="Google Shape;688;p45"/>
          <p:cNvSpPr txBox="1"/>
          <p:nvPr>
            <p:ph type="title"/>
          </p:nvPr>
        </p:nvSpPr>
        <p:spPr>
          <a:xfrm>
            <a:off x="3076475" y="105650"/>
            <a:ext cx="513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corrélation avec la cible </a:t>
            </a:r>
            <a:r>
              <a:rPr lang="fr" sz="2300"/>
              <a:t>d'intérêt</a:t>
            </a:r>
            <a:endParaRPr sz="23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6"/>
          <p:cNvSpPr txBox="1"/>
          <p:nvPr>
            <p:ph idx="1" type="body"/>
          </p:nvPr>
        </p:nvSpPr>
        <p:spPr>
          <a:xfrm>
            <a:off x="1712150" y="485775"/>
            <a:ext cx="6921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Identifier des groupes d’observations ayant des caractéristiques similaires</a:t>
            </a:r>
            <a:endParaRPr/>
          </a:p>
        </p:txBody>
      </p:sp>
      <p:grpSp>
        <p:nvGrpSpPr>
          <p:cNvPr id="694" name="Google Shape;694;p46"/>
          <p:cNvGrpSpPr/>
          <p:nvPr/>
        </p:nvGrpSpPr>
        <p:grpSpPr>
          <a:xfrm>
            <a:off x="7543791" y="141186"/>
            <a:ext cx="373810" cy="369597"/>
            <a:chOff x="3599318" y="4299590"/>
            <a:chExt cx="251098" cy="309028"/>
          </a:xfrm>
        </p:grpSpPr>
        <p:sp>
          <p:nvSpPr>
            <p:cNvPr id="695" name="Google Shape;695;p46"/>
            <p:cNvSpPr/>
            <p:nvPr/>
          </p:nvSpPr>
          <p:spPr>
            <a:xfrm>
              <a:off x="3599318" y="4299590"/>
              <a:ext cx="251098" cy="309028"/>
            </a:xfrm>
            <a:custGeom>
              <a:rect b="b" l="l" r="r" t="t"/>
              <a:pathLst>
                <a:path extrusionOk="0" h="11768" w="9562">
                  <a:moveTo>
                    <a:pt x="4748" y="1"/>
                  </a:moveTo>
                  <a:lnTo>
                    <a:pt x="144" y="919"/>
                  </a:lnTo>
                  <a:cubicBezTo>
                    <a:pt x="58" y="939"/>
                    <a:pt x="1" y="1015"/>
                    <a:pt x="1" y="1101"/>
                  </a:cubicBezTo>
                  <a:lnTo>
                    <a:pt x="1" y="7724"/>
                  </a:lnTo>
                  <a:cubicBezTo>
                    <a:pt x="1" y="7772"/>
                    <a:pt x="20" y="7829"/>
                    <a:pt x="68" y="7858"/>
                  </a:cubicBezTo>
                  <a:lnTo>
                    <a:pt x="4661" y="11724"/>
                  </a:lnTo>
                  <a:cubicBezTo>
                    <a:pt x="4695" y="11753"/>
                    <a:pt x="4738" y="11767"/>
                    <a:pt x="4781" y="11767"/>
                  </a:cubicBezTo>
                  <a:cubicBezTo>
                    <a:pt x="4824" y="11767"/>
                    <a:pt x="4867" y="11753"/>
                    <a:pt x="4901" y="11724"/>
                  </a:cubicBezTo>
                  <a:lnTo>
                    <a:pt x="9494" y="7858"/>
                  </a:lnTo>
                  <a:cubicBezTo>
                    <a:pt x="9533" y="7829"/>
                    <a:pt x="9561" y="7772"/>
                    <a:pt x="9561" y="7724"/>
                  </a:cubicBezTo>
                  <a:lnTo>
                    <a:pt x="9561" y="1101"/>
                  </a:lnTo>
                  <a:cubicBezTo>
                    <a:pt x="9561" y="1015"/>
                    <a:pt x="9494" y="939"/>
                    <a:pt x="9408" y="91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3618672" y="4319206"/>
              <a:ext cx="212391" cy="264018"/>
            </a:xfrm>
            <a:custGeom>
              <a:rect b="b" l="l" r="r" t="t"/>
              <a:pathLst>
                <a:path extrusionOk="0" h="10054" w="8088">
                  <a:moveTo>
                    <a:pt x="4001" y="0"/>
                  </a:moveTo>
                  <a:lnTo>
                    <a:pt x="144" y="775"/>
                  </a:lnTo>
                  <a:cubicBezTo>
                    <a:pt x="58" y="794"/>
                    <a:pt x="1" y="871"/>
                    <a:pt x="1" y="957"/>
                  </a:cubicBezTo>
                  <a:lnTo>
                    <a:pt x="1" y="6632"/>
                  </a:lnTo>
                  <a:cubicBezTo>
                    <a:pt x="1" y="6680"/>
                    <a:pt x="29" y="6738"/>
                    <a:pt x="68" y="6766"/>
                  </a:cubicBezTo>
                  <a:lnTo>
                    <a:pt x="3924" y="10011"/>
                  </a:lnTo>
                  <a:cubicBezTo>
                    <a:pt x="3963" y="10039"/>
                    <a:pt x="4006" y="10054"/>
                    <a:pt x="4048" y="10054"/>
                  </a:cubicBezTo>
                  <a:cubicBezTo>
                    <a:pt x="4089" y="10054"/>
                    <a:pt x="4130" y="10039"/>
                    <a:pt x="4164" y="10011"/>
                  </a:cubicBezTo>
                  <a:lnTo>
                    <a:pt x="8020" y="6766"/>
                  </a:lnTo>
                  <a:cubicBezTo>
                    <a:pt x="8059" y="6728"/>
                    <a:pt x="8087" y="6680"/>
                    <a:pt x="8087" y="6623"/>
                  </a:cubicBezTo>
                  <a:lnTo>
                    <a:pt x="8087" y="957"/>
                  </a:lnTo>
                  <a:cubicBezTo>
                    <a:pt x="8087" y="871"/>
                    <a:pt x="8020" y="794"/>
                    <a:pt x="7934" y="775"/>
                  </a:cubicBezTo>
                  <a:lnTo>
                    <a:pt x="4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3618672" y="4335777"/>
              <a:ext cx="118144" cy="247448"/>
            </a:xfrm>
            <a:custGeom>
              <a:rect b="b" l="l" r="r" t="t"/>
              <a:pathLst>
                <a:path extrusionOk="0" h="9423" w="4499">
                  <a:moveTo>
                    <a:pt x="881" y="1"/>
                  </a:moveTo>
                  <a:lnTo>
                    <a:pt x="144" y="144"/>
                  </a:lnTo>
                  <a:cubicBezTo>
                    <a:pt x="58" y="163"/>
                    <a:pt x="1" y="240"/>
                    <a:pt x="1" y="326"/>
                  </a:cubicBezTo>
                  <a:lnTo>
                    <a:pt x="1" y="6001"/>
                  </a:lnTo>
                  <a:cubicBezTo>
                    <a:pt x="1" y="6049"/>
                    <a:pt x="29" y="6097"/>
                    <a:pt x="68" y="6135"/>
                  </a:cubicBezTo>
                  <a:lnTo>
                    <a:pt x="3924" y="9380"/>
                  </a:lnTo>
                  <a:cubicBezTo>
                    <a:pt x="3963" y="9408"/>
                    <a:pt x="4006" y="9423"/>
                    <a:pt x="4048" y="9423"/>
                  </a:cubicBezTo>
                  <a:cubicBezTo>
                    <a:pt x="4089" y="9423"/>
                    <a:pt x="4130" y="9408"/>
                    <a:pt x="4164" y="9380"/>
                  </a:cubicBezTo>
                  <a:lnTo>
                    <a:pt x="4499" y="9092"/>
                  </a:lnTo>
                  <a:lnTo>
                    <a:pt x="795" y="6001"/>
                  </a:lnTo>
                  <a:cubicBezTo>
                    <a:pt x="757" y="5963"/>
                    <a:pt x="728" y="5906"/>
                    <a:pt x="737" y="5858"/>
                  </a:cubicBezTo>
                  <a:lnTo>
                    <a:pt x="737" y="183"/>
                  </a:lnTo>
                  <a:cubicBezTo>
                    <a:pt x="737" y="96"/>
                    <a:pt x="795" y="20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3634506" y="4362168"/>
              <a:ext cx="157849" cy="135423"/>
            </a:xfrm>
            <a:custGeom>
              <a:rect b="b" l="l" r="r" t="t"/>
              <a:pathLst>
                <a:path extrusionOk="0" h="5157" w="6011">
                  <a:moveTo>
                    <a:pt x="3436" y="1"/>
                  </a:moveTo>
                  <a:cubicBezTo>
                    <a:pt x="1149" y="1"/>
                    <a:pt x="0" y="2776"/>
                    <a:pt x="1618" y="4393"/>
                  </a:cubicBezTo>
                  <a:cubicBezTo>
                    <a:pt x="2145" y="4920"/>
                    <a:pt x="2791" y="5156"/>
                    <a:pt x="3424" y="5156"/>
                  </a:cubicBezTo>
                  <a:cubicBezTo>
                    <a:pt x="4746" y="5156"/>
                    <a:pt x="6011" y="4128"/>
                    <a:pt x="6011" y="2575"/>
                  </a:cubicBezTo>
                  <a:cubicBezTo>
                    <a:pt x="6011" y="1159"/>
                    <a:pt x="4862" y="10"/>
                    <a:pt x="3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9" name="Google Shape;699;p46"/>
          <p:cNvPicPr preferRelativeResize="0"/>
          <p:nvPr/>
        </p:nvPicPr>
        <p:blipFill rotWithShape="1">
          <a:blip r:embed="rId3">
            <a:alphaModFix/>
          </a:blip>
          <a:srcRect b="0" l="11024" r="14231" t="5553"/>
          <a:stretch/>
        </p:blipFill>
        <p:spPr>
          <a:xfrm>
            <a:off x="319250" y="1191875"/>
            <a:ext cx="4150276" cy="35566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46"/>
          <p:cNvSpPr txBox="1"/>
          <p:nvPr>
            <p:ph idx="1" type="body"/>
          </p:nvPr>
        </p:nvSpPr>
        <p:spPr>
          <a:xfrm>
            <a:off x="0" y="974275"/>
            <a:ext cx="1454400" cy="526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/>
              <a:t>Cercle de corrélation</a:t>
            </a:r>
            <a:endParaRPr b="1" sz="1800"/>
          </a:p>
        </p:txBody>
      </p:sp>
      <p:sp>
        <p:nvSpPr>
          <p:cNvPr id="701" name="Google Shape;701;p46"/>
          <p:cNvSpPr txBox="1"/>
          <p:nvPr>
            <p:ph idx="1" type="body"/>
          </p:nvPr>
        </p:nvSpPr>
        <p:spPr>
          <a:xfrm>
            <a:off x="4632725" y="801975"/>
            <a:ext cx="52053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Genre et revenu bien représenté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activité bancaire par trimestre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une dizaine de facteurs influent sur le taux d’attrition</a:t>
            </a:r>
            <a:endParaRPr sz="1200"/>
          </a:p>
        </p:txBody>
      </p:sp>
      <p:sp>
        <p:nvSpPr>
          <p:cNvPr id="702" name="Google Shape;702;p46"/>
          <p:cNvSpPr txBox="1"/>
          <p:nvPr/>
        </p:nvSpPr>
        <p:spPr>
          <a:xfrm>
            <a:off x="4815050" y="1413575"/>
            <a:ext cx="381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les 6 premières dimensions ne parviennent pas à expliquer plus de 70% de la variance ou masse totale d'inertie</a:t>
            </a:r>
            <a:endParaRPr sz="100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aphicFrame>
        <p:nvGraphicFramePr>
          <p:cNvPr id="703" name="Google Shape;703;p46"/>
          <p:cNvGraphicFramePr/>
          <p:nvPr/>
        </p:nvGraphicFramePr>
        <p:xfrm>
          <a:off x="5444038" y="267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{8D350B82-775A-44F6-BD4E-05F26AFA0BBD}</a:tableStyleId>
              </a:tblPr>
              <a:tblGrid>
                <a:gridCol w="484800"/>
                <a:gridCol w="484800"/>
                <a:gridCol w="484800"/>
              </a:tblGrid>
              <a:tr h="24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dim</a:t>
                      </a:r>
                      <a:endParaRPr sz="700">
                        <a:solidFill>
                          <a:schemeClr val="accent4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variance</a:t>
                      </a:r>
                      <a:endParaRPr sz="700">
                        <a:solidFill>
                          <a:schemeClr val="accent4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cumul</a:t>
                      </a:r>
                      <a:endParaRPr sz="700">
                        <a:solidFill>
                          <a:schemeClr val="accent4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Dim1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16.4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16.4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Dim2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13.5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29.9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Dim3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11.8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41.8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Dim4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9.3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51.1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Dim5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9.1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60.2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Dim6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8.9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69.1</a:t>
                      </a:r>
                      <a:endParaRPr sz="7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4" name="Google Shape;704;p46"/>
          <p:cNvSpPr txBox="1"/>
          <p:nvPr>
            <p:ph type="title"/>
          </p:nvPr>
        </p:nvSpPr>
        <p:spPr>
          <a:xfrm>
            <a:off x="2927250" y="-10737"/>
            <a:ext cx="32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Segmentation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705" name="Google Shape;705;p46"/>
          <p:cNvSpPr txBox="1"/>
          <p:nvPr>
            <p:ph idx="1" type="body"/>
          </p:nvPr>
        </p:nvSpPr>
        <p:spPr>
          <a:xfrm>
            <a:off x="4944875" y="1759863"/>
            <a:ext cx="53172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Quels individus dans un même groupe se ressemblent ?</a:t>
            </a:r>
            <a:br>
              <a:rPr lang="fr" sz="1200"/>
            </a:br>
            <a:r>
              <a:rPr lang="fr" sz="1200"/>
              <a:t>Quels individus dans des groupes différents se démarquent ?</a:t>
            </a:r>
            <a:br>
              <a:rPr lang="fr" sz="1200"/>
            </a:br>
            <a:r>
              <a:rPr lang="fr" sz="1000">
                <a:solidFill>
                  <a:schemeClr val="dk2"/>
                </a:solidFill>
              </a:rPr>
              <a:t>Première itération en projetant les combinaisons des couples de </a:t>
            </a:r>
            <a:br>
              <a:rPr lang="fr" sz="1000">
                <a:solidFill>
                  <a:schemeClr val="dk2"/>
                </a:solidFill>
              </a:rPr>
            </a:br>
            <a:r>
              <a:rPr lang="fr" sz="1000">
                <a:solidFill>
                  <a:schemeClr val="dk2"/>
                </a:solidFill>
              </a:rPr>
              <a:t>dimensions sur un nuage de points, sur 4 clusters</a:t>
            </a:r>
            <a:endParaRPr sz="1000"/>
          </a:p>
        </p:txBody>
      </p:sp>
      <p:sp>
        <p:nvSpPr>
          <p:cNvPr id="706" name="Google Shape;706;p46"/>
          <p:cNvSpPr txBox="1"/>
          <p:nvPr/>
        </p:nvSpPr>
        <p:spPr>
          <a:xfrm>
            <a:off x="82900" y="4818825"/>
            <a:ext cx="929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⇒L</a:t>
            </a:r>
            <a:r>
              <a:rPr b="1" lang="fr" sz="12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es cumuls de variance ne nous permettent pas ici d'obtenir pour le moment une qualité globale explicative de l’analyse</a:t>
            </a:r>
            <a:endParaRPr b="1" sz="120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707" name="Google Shape;707;p46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708" name="Google Shape;708;p46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46"/>
          <p:cNvSpPr txBox="1"/>
          <p:nvPr>
            <p:ph idx="4294967295" type="ctrTitle"/>
          </p:nvPr>
        </p:nvSpPr>
        <p:spPr>
          <a:xfrm>
            <a:off x="780650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STREAM</a:t>
            </a:r>
            <a:endParaRPr sz="2200"/>
          </a:p>
        </p:txBody>
      </p:sp>
      <p:pic>
        <p:nvPicPr>
          <p:cNvPr id="714" name="Google Shape;71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7369" y="2655760"/>
            <a:ext cx="1848550" cy="2274265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46"/>
          <p:cNvSpPr txBox="1"/>
          <p:nvPr>
            <p:ph type="title"/>
          </p:nvPr>
        </p:nvSpPr>
        <p:spPr>
          <a:xfrm>
            <a:off x="8035525" y="2707625"/>
            <a:ext cx="8304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K-MEANS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7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21" name="Google Shape;721;p47"/>
          <p:cNvSpPr txBox="1"/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</a:t>
            </a:r>
            <a:r>
              <a:rPr lang="fr"/>
              <a:t>des modèles</a:t>
            </a:r>
            <a:endParaRPr/>
          </a:p>
        </p:txBody>
      </p:sp>
      <p:sp>
        <p:nvSpPr>
          <p:cNvPr id="722" name="Google Shape;722;p47"/>
          <p:cNvSpPr txBox="1"/>
          <p:nvPr>
            <p:ph idx="2" type="title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03</a:t>
            </a:r>
            <a:endParaRPr/>
          </a:p>
        </p:txBody>
      </p:sp>
      <p:grpSp>
        <p:nvGrpSpPr>
          <p:cNvPr id="723" name="Google Shape;723;p47"/>
          <p:cNvGrpSpPr/>
          <p:nvPr/>
        </p:nvGrpSpPr>
        <p:grpSpPr>
          <a:xfrm>
            <a:off x="1196636" y="3728778"/>
            <a:ext cx="1368681" cy="682918"/>
            <a:chOff x="724986" y="3605478"/>
            <a:chExt cx="1368681" cy="682918"/>
          </a:xfrm>
        </p:grpSpPr>
        <p:grpSp>
          <p:nvGrpSpPr>
            <p:cNvPr id="724" name="Google Shape;724;p47"/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</p:grpSpPr>
          <p:sp>
            <p:nvSpPr>
              <p:cNvPr id="725" name="Google Shape;725;p47"/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rect b="b" l="l" r="r" t="t"/>
                <a:pathLst>
                  <a:path extrusionOk="0" h="19697" w="9076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solidFill>
                <a:srgbClr val="E4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47"/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rect b="b" l="l" r="r" t="t"/>
                <a:pathLst>
                  <a:path extrusionOk="0" fill="none" h="4505" w="3573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47"/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rect b="b" l="l" r="r" t="t"/>
                <a:pathLst>
                  <a:path extrusionOk="0" fill="none" h="2198" w="2333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47"/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rect b="b" l="l" r="r" t="t"/>
                <a:pathLst>
                  <a:path extrusionOk="0" fill="none" h="1862" w="768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47"/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rect b="b" l="l" r="r" t="t"/>
                <a:pathLst>
                  <a:path extrusionOk="0" fill="none" h="1328" w="4559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47"/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rect b="b" l="l" r="r" t="t"/>
                <a:pathLst>
                  <a:path extrusionOk="0" fill="none" h="4440" w="2401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47"/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rect b="b" l="l" r="r" t="t"/>
                <a:pathLst>
                  <a:path extrusionOk="0" fill="none" h="2767" w="1065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47"/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rect b="b" l="l" r="r" t="t"/>
                <a:pathLst>
                  <a:path extrusionOk="0" fill="none" h="1858" w="3097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47"/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rect b="b" l="l" r="r" t="t"/>
                <a:pathLst>
                  <a:path extrusionOk="0" fill="none" h="1531" w="2735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47"/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rect b="b" l="l" r="r" t="t"/>
                <a:pathLst>
                  <a:path extrusionOk="0" fill="none" h="1351" w="2741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47"/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rect b="b" l="l" r="r" t="t"/>
                <a:pathLst>
                  <a:path extrusionOk="0" h="19697" w="9076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solidFill>
                <a:srgbClr val="4056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47"/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rect b="b" l="l" r="r" t="t"/>
                <a:pathLst>
                  <a:path extrusionOk="0" fill="none" h="4505" w="3573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47"/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rect b="b" l="l" r="r" t="t"/>
                <a:pathLst>
                  <a:path extrusionOk="0" fill="none" h="2198" w="233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47"/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rect b="b" l="l" r="r" t="t"/>
                <a:pathLst>
                  <a:path extrusionOk="0" fill="none" h="1862" w="768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47"/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rect b="b" l="l" r="r" t="t"/>
                <a:pathLst>
                  <a:path extrusionOk="0" fill="none" h="1328" w="456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47"/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rect b="b" l="l" r="r" t="t"/>
                <a:pathLst>
                  <a:path extrusionOk="0" fill="none" h="4440" w="2401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47"/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rect b="b" l="l" r="r" t="t"/>
                <a:pathLst>
                  <a:path extrusionOk="0" fill="none" h="2767" w="1066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47"/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rect b="b" l="l" r="r" t="t"/>
                <a:pathLst>
                  <a:path extrusionOk="0" fill="none" h="1858" w="3097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47"/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rect b="b" l="l" r="r" t="t"/>
                <a:pathLst>
                  <a:path extrusionOk="0" fill="none" h="1531" w="2735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47"/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rect b="b" l="l" r="r" t="t"/>
                <a:pathLst>
                  <a:path extrusionOk="0" fill="none" h="1351" w="2741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noFill/>
              <a:ln cap="rnd" cmpd="sng" w="8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5" name="Google Shape;745;p47"/>
            <p:cNvGrpSpPr/>
            <p:nvPr/>
          </p:nvGrpSpPr>
          <p:grpSpPr>
            <a:xfrm>
              <a:off x="724986" y="3605478"/>
              <a:ext cx="1368681" cy="682918"/>
              <a:chOff x="724986" y="3605478"/>
              <a:chExt cx="1368681" cy="682918"/>
            </a:xfrm>
          </p:grpSpPr>
          <p:grpSp>
            <p:nvGrpSpPr>
              <p:cNvPr id="746" name="Google Shape;746;p47"/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</p:grpSpPr>
            <p:grpSp>
              <p:nvGrpSpPr>
                <p:cNvPr id="747" name="Google Shape;747;p47"/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</p:grpSpPr>
              <p:sp>
                <p:nvSpPr>
                  <p:cNvPr id="748" name="Google Shape;748;p47"/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rect b="b" l="l" r="r" t="t"/>
                    <a:pathLst>
                      <a:path extrusionOk="0" fill="none" h="1" w="36535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9" name="Google Shape;749;p47"/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rect b="b" l="l" r="r" t="t"/>
                    <a:pathLst>
                      <a:path extrusionOk="0" h="5351" w="5564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50" name="Google Shape;750;p47"/>
                <p:cNvGrpSpPr/>
                <p:nvPr/>
              </p:nvGrpSpPr>
              <p:grpSpPr>
                <a:xfrm>
                  <a:off x="1498221" y="4047614"/>
                  <a:ext cx="328444" cy="240783"/>
                  <a:chOff x="1498221" y="4047614"/>
                  <a:chExt cx="328444" cy="240783"/>
                </a:xfrm>
              </p:grpSpPr>
              <p:sp>
                <p:nvSpPr>
                  <p:cNvPr id="751" name="Google Shape;751;p47"/>
                  <p:cNvSpPr/>
                  <p:nvPr/>
                </p:nvSpPr>
                <p:spPr>
                  <a:xfrm>
                    <a:off x="1648778" y="4185661"/>
                    <a:ext cx="177888" cy="102736"/>
                  </a:xfrm>
                  <a:custGeom>
                    <a:rect b="b" l="l" r="r" t="t"/>
                    <a:pathLst>
                      <a:path extrusionOk="0" h="21448" w="37118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752" name="Google Shape;752;p47"/>
                  <p:cNvGrpSpPr/>
                  <p:nvPr/>
                </p:nvGrpSpPr>
                <p:grpSpPr>
                  <a:xfrm>
                    <a:off x="1498221" y="4047614"/>
                    <a:ext cx="150566" cy="190416"/>
                    <a:chOff x="1498221" y="4047614"/>
                    <a:chExt cx="150566" cy="190416"/>
                  </a:xfrm>
                </p:grpSpPr>
                <p:sp>
                  <p:nvSpPr>
                    <p:cNvPr id="753" name="Google Shape;753;p47"/>
                    <p:cNvSpPr/>
                    <p:nvPr/>
                  </p:nvSpPr>
                  <p:spPr>
                    <a:xfrm>
                      <a:off x="1510686" y="4060421"/>
                      <a:ext cx="138101" cy="177608"/>
                    </a:xfrm>
                    <a:custGeom>
                      <a:rect b="b" l="l" r="r" t="t"/>
                      <a:pathLst>
                        <a:path extrusionOk="0" fill="none" h="37079" w="28816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rnd" cmpd="sng" w="9525">
                      <a:solidFill>
                        <a:srgbClr val="CFD9E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4" name="Google Shape;754;p47"/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rect b="b" l="l" r="r" t="t"/>
                      <a:pathLst>
                        <a:path extrusionOk="0" h="5349" w="556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755" name="Google Shape;755;p47"/>
              <p:cNvGrpSpPr/>
              <p:nvPr/>
            </p:nvGrpSpPr>
            <p:grpSpPr>
              <a:xfrm>
                <a:off x="1560718" y="3800594"/>
                <a:ext cx="532948" cy="302090"/>
                <a:chOff x="1560718" y="3800594"/>
                <a:chExt cx="532948" cy="302090"/>
              </a:xfrm>
            </p:grpSpPr>
            <p:grpSp>
              <p:nvGrpSpPr>
                <p:cNvPr id="756" name="Google Shape;756;p47"/>
                <p:cNvGrpSpPr/>
                <p:nvPr/>
              </p:nvGrpSpPr>
              <p:grpSpPr>
                <a:xfrm>
                  <a:off x="1912179" y="3827344"/>
                  <a:ext cx="181487" cy="25631"/>
                  <a:chOff x="1912179" y="3827344"/>
                  <a:chExt cx="181487" cy="25631"/>
                </a:xfrm>
              </p:grpSpPr>
              <p:sp>
                <p:nvSpPr>
                  <p:cNvPr id="757" name="Google Shape;757;p47"/>
                  <p:cNvSpPr/>
                  <p:nvPr/>
                </p:nvSpPr>
                <p:spPr>
                  <a:xfrm>
                    <a:off x="2067020" y="3827344"/>
                    <a:ext cx="26646" cy="25631"/>
                  </a:xfrm>
                  <a:custGeom>
                    <a:rect b="b" l="l" r="r" t="t"/>
                    <a:pathLst>
                      <a:path extrusionOk="0" h="5351" w="556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3" y="4567"/>
                        </a:cubicBezTo>
                        <a:cubicBezTo>
                          <a:pt x="1505" y="5080"/>
                          <a:pt x="2190" y="5351"/>
                          <a:pt x="2887" y="5351"/>
                        </a:cubicBezTo>
                        <a:cubicBezTo>
                          <a:pt x="3232" y="5351"/>
                          <a:pt x="3580" y="5284"/>
                          <a:pt x="3911" y="5148"/>
                        </a:cubicBezTo>
                        <a:cubicBezTo>
                          <a:pt x="4910" y="4732"/>
                          <a:pt x="5560" y="3758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8" name="Google Shape;758;p47"/>
                  <p:cNvSpPr/>
                  <p:nvPr/>
                </p:nvSpPr>
                <p:spPr>
                  <a:xfrm>
                    <a:off x="1912179" y="3842838"/>
                    <a:ext cx="156825" cy="5"/>
                  </a:xfrm>
                  <a:custGeom>
                    <a:rect b="b" l="l" r="r" t="t"/>
                    <a:pathLst>
                      <a:path extrusionOk="0" fill="none" h="1" w="32723">
                        <a:moveTo>
                          <a:pt x="1" y="1"/>
                        </a:moveTo>
                        <a:lnTo>
                          <a:pt x="32723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59" name="Google Shape;759;p47"/>
                <p:cNvGrpSpPr/>
                <p:nvPr/>
              </p:nvGrpSpPr>
              <p:grpSpPr>
                <a:xfrm>
                  <a:off x="1912179" y="4044505"/>
                  <a:ext cx="181487" cy="25622"/>
                  <a:chOff x="1912179" y="4044506"/>
                  <a:chExt cx="181487" cy="25622"/>
                </a:xfrm>
              </p:grpSpPr>
              <p:sp>
                <p:nvSpPr>
                  <p:cNvPr id="760" name="Google Shape;760;p47"/>
                  <p:cNvSpPr/>
                  <p:nvPr/>
                </p:nvSpPr>
                <p:spPr>
                  <a:xfrm>
                    <a:off x="2067020" y="4044505"/>
                    <a:ext cx="26646" cy="25622"/>
                  </a:xfrm>
                  <a:custGeom>
                    <a:rect b="b" l="l" r="r" t="t"/>
                    <a:pathLst>
                      <a:path extrusionOk="0" h="5349" w="556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3" y="4564"/>
                        </a:cubicBezTo>
                        <a:cubicBezTo>
                          <a:pt x="1505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1" name="Google Shape;761;p47"/>
                  <p:cNvSpPr/>
                  <p:nvPr/>
                </p:nvSpPr>
                <p:spPr>
                  <a:xfrm>
                    <a:off x="1912179" y="4059966"/>
                    <a:ext cx="156825" cy="5"/>
                  </a:xfrm>
                  <a:custGeom>
                    <a:rect b="b" l="l" r="r" t="t"/>
                    <a:pathLst>
                      <a:path extrusionOk="0" fill="none" h="1" w="32723">
                        <a:moveTo>
                          <a:pt x="32723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62" name="Google Shape;762;p47"/>
                <p:cNvGrpSpPr/>
                <p:nvPr/>
              </p:nvGrpSpPr>
              <p:grpSpPr>
                <a:xfrm>
                  <a:off x="1560718" y="3800594"/>
                  <a:ext cx="351472" cy="302090"/>
                  <a:chOff x="1560718" y="3800594"/>
                  <a:chExt cx="351472" cy="302090"/>
                </a:xfrm>
              </p:grpSpPr>
              <p:grpSp>
                <p:nvGrpSpPr>
                  <p:cNvPr id="763" name="Google Shape;763;p47"/>
                  <p:cNvGrpSpPr/>
                  <p:nvPr/>
                </p:nvGrpSpPr>
                <p:grpSpPr>
                  <a:xfrm>
                    <a:off x="1560718" y="3842857"/>
                    <a:ext cx="173586" cy="217131"/>
                    <a:chOff x="1560718" y="3842857"/>
                    <a:chExt cx="173586" cy="217131"/>
                  </a:xfrm>
                </p:grpSpPr>
                <p:sp>
                  <p:nvSpPr>
                    <p:cNvPr id="764" name="Google Shape;764;p47"/>
                    <p:cNvSpPr/>
                    <p:nvPr/>
                  </p:nvSpPr>
                  <p:spPr>
                    <a:xfrm>
                      <a:off x="1560718" y="3951414"/>
                      <a:ext cx="84343" cy="5"/>
                    </a:xfrm>
                    <a:custGeom>
                      <a:rect b="b" l="l" r="r" t="t"/>
                      <a:pathLst>
                        <a:path extrusionOk="0" fill="none" h="1" w="17599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noFill/>
                    <a:ln cap="rnd" cmpd="sng" w="9525">
                      <a:solidFill>
                        <a:srgbClr val="CFD9E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5" name="Google Shape;765;p47"/>
                    <p:cNvSpPr/>
                    <p:nvPr/>
                  </p:nvSpPr>
                  <p:spPr>
                    <a:xfrm>
                      <a:off x="1631242" y="3936509"/>
                      <a:ext cx="26646" cy="25622"/>
                    </a:xfrm>
                    <a:custGeom>
                      <a:rect b="b" l="l" r="r" t="t"/>
                      <a:pathLst>
                        <a:path extrusionOk="0" h="5349" w="5560">
                          <a:moveTo>
                            <a:pt x="2882" y="1"/>
                          </a:moveTo>
                          <a:cubicBezTo>
                            <a:pt x="1802" y="1"/>
                            <a:pt x="828" y="650"/>
                            <a:pt x="412" y="1649"/>
                          </a:cubicBezTo>
                          <a:cubicBezTo>
                            <a:pt x="0" y="2649"/>
                            <a:pt x="226" y="3798"/>
                            <a:pt x="993" y="4564"/>
                          </a:cubicBezTo>
                          <a:cubicBezTo>
                            <a:pt x="1502" y="5076"/>
                            <a:pt x="2187" y="5349"/>
                            <a:pt x="2883" y="5349"/>
                          </a:cubicBezTo>
                          <a:cubicBezTo>
                            <a:pt x="3228" y="5349"/>
                            <a:pt x="3576" y="5282"/>
                            <a:pt x="3907" y="5144"/>
                          </a:cubicBezTo>
                          <a:cubicBezTo>
                            <a:pt x="4907" y="4732"/>
                            <a:pt x="5556" y="3758"/>
                            <a:pt x="5560" y="2674"/>
                          </a:cubicBezTo>
                          <a:cubicBezTo>
                            <a:pt x="5560" y="1197"/>
                            <a:pt x="4360" y="1"/>
                            <a:pt x="2882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6" name="Google Shape;766;p47"/>
                    <p:cNvSpPr/>
                    <p:nvPr/>
                  </p:nvSpPr>
                  <p:spPr>
                    <a:xfrm>
                      <a:off x="1645054" y="3842857"/>
                      <a:ext cx="89251" cy="217131"/>
                    </a:xfrm>
                    <a:custGeom>
                      <a:rect b="b" l="l" r="r" t="t"/>
                      <a:pathLst>
                        <a:path extrusionOk="0" fill="none" h="45330" w="18623">
                          <a:moveTo>
                            <a:pt x="18623" y="45330"/>
                          </a:moveTo>
                          <a:lnTo>
                            <a:pt x="5625" y="45330"/>
                          </a:lnTo>
                          <a:cubicBezTo>
                            <a:pt x="2889" y="45330"/>
                            <a:pt x="0" y="42619"/>
                            <a:pt x="0" y="35634"/>
                          </a:cubicBezTo>
                          <a:lnTo>
                            <a:pt x="0" y="9697"/>
                          </a:lnTo>
                          <a:cubicBezTo>
                            <a:pt x="0" y="2711"/>
                            <a:pt x="2889" y="1"/>
                            <a:pt x="5625" y="1"/>
                          </a:cubicBezTo>
                          <a:lnTo>
                            <a:pt x="18623" y="1"/>
                          </a:lnTo>
                        </a:path>
                      </a:pathLst>
                    </a:custGeom>
                    <a:noFill/>
                    <a:ln cap="rnd" cmpd="sng" w="9525">
                      <a:solidFill>
                        <a:srgbClr val="CFD9E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767" name="Google Shape;767;p47"/>
                  <p:cNvSpPr/>
                  <p:nvPr/>
                </p:nvSpPr>
                <p:spPr>
                  <a:xfrm>
                    <a:off x="1733808" y="3800594"/>
                    <a:ext cx="177874" cy="102731"/>
                  </a:xfrm>
                  <a:custGeom>
                    <a:rect b="b" l="l" r="r" t="t"/>
                    <a:pathLst>
                      <a:path extrusionOk="0" h="21447" w="37115">
                        <a:moveTo>
                          <a:pt x="4951" y="0"/>
                        </a:moveTo>
                        <a:cubicBezTo>
                          <a:pt x="2215" y="0"/>
                          <a:pt x="1" y="2678"/>
                          <a:pt x="1" y="5983"/>
                        </a:cubicBezTo>
                        <a:lnTo>
                          <a:pt x="1" y="15460"/>
                        </a:lnTo>
                        <a:cubicBezTo>
                          <a:pt x="1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1" y="21446"/>
                          <a:pt x="37115" y="18765"/>
                          <a:pt x="37115" y="15460"/>
                        </a:cubicBezTo>
                        <a:lnTo>
                          <a:pt x="37115" y="5983"/>
                        </a:lnTo>
                        <a:cubicBezTo>
                          <a:pt x="37115" y="2678"/>
                          <a:pt x="34901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8" name="Google Shape;768;p47"/>
                  <p:cNvSpPr/>
                  <p:nvPr/>
                </p:nvSpPr>
                <p:spPr>
                  <a:xfrm>
                    <a:off x="1734297" y="3999967"/>
                    <a:ext cx="177893" cy="102717"/>
                  </a:xfrm>
                  <a:custGeom>
                    <a:rect b="b" l="l" r="r" t="t"/>
                    <a:pathLst>
                      <a:path extrusionOk="0" h="21444" w="37119">
                        <a:moveTo>
                          <a:pt x="4951" y="1"/>
                        </a:moveTo>
                        <a:cubicBezTo>
                          <a:pt x="2219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3"/>
                          <a:pt x="4951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9" y="18766"/>
                          <a:pt x="37119" y="15461"/>
                        </a:cubicBezTo>
                        <a:lnTo>
                          <a:pt x="37119" y="5983"/>
                        </a:lnTo>
                        <a:cubicBezTo>
                          <a:pt x="37119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769" name="Google Shape;769;p47"/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rect b="b" l="l" r="r" t="t"/>
                <a:pathLst>
                  <a:path extrusionOk="0" fill="none" h="63161" w="63165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CFD9E0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0" name="Google Shape;770;p47"/>
              <p:cNvGrpSpPr/>
              <p:nvPr/>
            </p:nvGrpSpPr>
            <p:grpSpPr>
              <a:xfrm>
                <a:off x="785350" y="3605478"/>
                <a:ext cx="535311" cy="249245"/>
                <a:chOff x="785350" y="3605478"/>
                <a:chExt cx="535311" cy="249245"/>
              </a:xfrm>
            </p:grpSpPr>
            <p:grpSp>
              <p:nvGrpSpPr>
                <p:cNvPr id="771" name="Google Shape;771;p47"/>
                <p:cNvGrpSpPr/>
                <p:nvPr/>
              </p:nvGrpSpPr>
              <p:grpSpPr>
                <a:xfrm>
                  <a:off x="785350" y="3605478"/>
                  <a:ext cx="376191" cy="102736"/>
                  <a:chOff x="785350" y="3605478"/>
                  <a:chExt cx="376191" cy="102736"/>
                </a:xfrm>
              </p:grpSpPr>
              <p:sp>
                <p:nvSpPr>
                  <p:cNvPr id="772" name="Google Shape;772;p47"/>
                  <p:cNvSpPr/>
                  <p:nvPr/>
                </p:nvSpPr>
                <p:spPr>
                  <a:xfrm>
                    <a:off x="808023" y="3655851"/>
                    <a:ext cx="175636" cy="5"/>
                  </a:xfrm>
                  <a:custGeom>
                    <a:rect b="b" l="l" r="r" t="t"/>
                    <a:pathLst>
                      <a:path extrusionOk="0" fill="none" h="1" w="36648">
                        <a:moveTo>
                          <a:pt x="36648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3" name="Google Shape;773;p47"/>
                  <p:cNvSpPr/>
                  <p:nvPr/>
                </p:nvSpPr>
                <p:spPr>
                  <a:xfrm>
                    <a:off x="785350" y="3643867"/>
                    <a:ext cx="25635" cy="25622"/>
                  </a:xfrm>
                  <a:custGeom>
                    <a:rect b="b" l="l" r="r" t="t"/>
                    <a:pathLst>
                      <a:path extrusionOk="0" h="5349" w="5349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4152"/>
                          <a:pt x="1197" y="5348"/>
                          <a:pt x="2674" y="5348"/>
                        </a:cubicBezTo>
                        <a:cubicBezTo>
                          <a:pt x="4152" y="5348"/>
                          <a:pt x="5348" y="4152"/>
                          <a:pt x="5348" y="2674"/>
                        </a:cubicBezTo>
                        <a:cubicBezTo>
                          <a:pt x="5348" y="1197"/>
                          <a:pt x="4152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4" name="Google Shape;774;p47"/>
                  <p:cNvSpPr/>
                  <p:nvPr/>
                </p:nvSpPr>
                <p:spPr>
                  <a:xfrm>
                    <a:off x="983648" y="3605478"/>
                    <a:ext cx="177893" cy="102736"/>
                  </a:xfrm>
                  <a:custGeom>
                    <a:rect b="b" l="l" r="r" t="t"/>
                    <a:pathLst>
                      <a:path extrusionOk="0" h="21448" w="37119">
                        <a:moveTo>
                          <a:pt x="4951" y="1"/>
                        </a:moveTo>
                        <a:cubicBezTo>
                          <a:pt x="2219" y="1"/>
                          <a:pt x="1" y="2682"/>
                          <a:pt x="1" y="5987"/>
                        </a:cubicBezTo>
                        <a:lnTo>
                          <a:pt x="1" y="15464"/>
                        </a:lnTo>
                        <a:cubicBezTo>
                          <a:pt x="1" y="18769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9"/>
                          <a:pt x="37119" y="15464"/>
                        </a:cubicBezTo>
                        <a:lnTo>
                          <a:pt x="37119" y="5987"/>
                        </a:lnTo>
                        <a:cubicBezTo>
                          <a:pt x="37119" y="2682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75" name="Google Shape;775;p47"/>
                <p:cNvGrpSpPr/>
                <p:nvPr/>
              </p:nvGrpSpPr>
              <p:grpSpPr>
                <a:xfrm>
                  <a:off x="1161530" y="3655851"/>
                  <a:ext cx="159131" cy="198872"/>
                  <a:chOff x="1161530" y="3655851"/>
                  <a:chExt cx="159131" cy="198872"/>
                </a:xfrm>
              </p:grpSpPr>
              <p:sp>
                <p:nvSpPr>
                  <p:cNvPr id="776" name="Google Shape;776;p47"/>
                  <p:cNvSpPr/>
                  <p:nvPr/>
                </p:nvSpPr>
                <p:spPr>
                  <a:xfrm>
                    <a:off x="1161530" y="3655851"/>
                    <a:ext cx="146440" cy="186082"/>
                  </a:xfrm>
                  <a:custGeom>
                    <a:rect b="b" l="l" r="r" t="t"/>
                    <a:pathLst>
                      <a:path extrusionOk="0" fill="none" h="38848" w="30556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7" name="Google Shape;777;p47"/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rect b="b" l="l" r="r" t="t"/>
                    <a:pathLst>
                      <a:path extrusionOk="0" h="5351" w="5565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78" name="Google Shape;778;p47"/>
              <p:cNvGrpSpPr/>
              <p:nvPr/>
            </p:nvGrpSpPr>
            <p:grpSpPr>
              <a:xfrm>
                <a:off x="785350" y="4047614"/>
                <a:ext cx="535311" cy="240783"/>
                <a:chOff x="785350" y="4047614"/>
                <a:chExt cx="535311" cy="240783"/>
              </a:xfrm>
            </p:grpSpPr>
            <p:grpSp>
              <p:nvGrpSpPr>
                <p:cNvPr id="779" name="Google Shape;779;p47"/>
                <p:cNvGrpSpPr/>
                <p:nvPr/>
              </p:nvGrpSpPr>
              <p:grpSpPr>
                <a:xfrm>
                  <a:off x="1161636" y="4047614"/>
                  <a:ext cx="159025" cy="190415"/>
                  <a:chOff x="1161636" y="4047614"/>
                  <a:chExt cx="159025" cy="190415"/>
                </a:xfrm>
              </p:grpSpPr>
              <p:sp>
                <p:nvSpPr>
                  <p:cNvPr id="780" name="Google Shape;780;p47"/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rect b="b" l="l" r="r" t="t"/>
                    <a:pathLst>
                      <a:path extrusionOk="0" h="5351" w="5565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1" name="Google Shape;781;p47"/>
                  <p:cNvSpPr/>
                  <p:nvPr/>
                </p:nvSpPr>
                <p:spPr>
                  <a:xfrm>
                    <a:off x="1161636" y="4073229"/>
                    <a:ext cx="146334" cy="164800"/>
                  </a:xfrm>
                  <a:custGeom>
                    <a:rect b="b" l="l" r="r" t="t"/>
                    <a:pathLst>
                      <a:path extrusionOk="0" fill="none" h="34405" w="30534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82" name="Google Shape;782;p47"/>
                <p:cNvGrpSpPr/>
                <p:nvPr/>
              </p:nvGrpSpPr>
              <p:grpSpPr>
                <a:xfrm>
                  <a:off x="785350" y="4185661"/>
                  <a:ext cx="376191" cy="102736"/>
                  <a:chOff x="785350" y="4185661"/>
                  <a:chExt cx="376191" cy="102736"/>
                </a:xfrm>
              </p:grpSpPr>
              <p:sp>
                <p:nvSpPr>
                  <p:cNvPr id="783" name="Google Shape;783;p47"/>
                  <p:cNvSpPr/>
                  <p:nvPr/>
                </p:nvSpPr>
                <p:spPr>
                  <a:xfrm>
                    <a:off x="808023" y="4238011"/>
                    <a:ext cx="175636" cy="5"/>
                  </a:xfrm>
                  <a:custGeom>
                    <a:rect b="b" l="l" r="r" t="t"/>
                    <a:pathLst>
                      <a:path extrusionOk="0" fill="none" h="1" w="36648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4" name="Google Shape;784;p47"/>
                  <p:cNvSpPr/>
                  <p:nvPr/>
                </p:nvSpPr>
                <p:spPr>
                  <a:xfrm>
                    <a:off x="983648" y="4185661"/>
                    <a:ext cx="177893" cy="102736"/>
                  </a:xfrm>
                  <a:custGeom>
                    <a:rect b="b" l="l" r="r" t="t"/>
                    <a:pathLst>
                      <a:path extrusionOk="0" h="21448" w="37119">
                        <a:moveTo>
                          <a:pt x="4951" y="1"/>
                        </a:moveTo>
                        <a:cubicBezTo>
                          <a:pt x="2219" y="1"/>
                          <a:pt x="1" y="2679"/>
                          <a:pt x="1" y="5984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6"/>
                          <a:pt x="37119" y="15461"/>
                        </a:cubicBezTo>
                        <a:lnTo>
                          <a:pt x="37119" y="5984"/>
                        </a:lnTo>
                        <a:cubicBezTo>
                          <a:pt x="37119" y="2679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5" name="Google Shape;785;p47"/>
                  <p:cNvSpPr/>
                  <p:nvPr/>
                </p:nvSpPr>
                <p:spPr>
                  <a:xfrm>
                    <a:off x="785350" y="4224370"/>
                    <a:ext cx="26646" cy="25631"/>
                  </a:xfrm>
                  <a:custGeom>
                    <a:rect b="b" l="l" r="r" t="t"/>
                    <a:pathLst>
                      <a:path extrusionOk="0" h="5351" w="5560">
                        <a:moveTo>
                          <a:pt x="2674" y="0"/>
                        </a:moveTo>
                        <a:cubicBezTo>
                          <a:pt x="2328" y="0"/>
                          <a:pt x="1980" y="67"/>
                          <a:pt x="1649" y="203"/>
                        </a:cubicBezTo>
                        <a:cubicBezTo>
                          <a:pt x="650" y="619"/>
                          <a:pt x="0" y="1593"/>
                          <a:pt x="0" y="2677"/>
                        </a:cubicBezTo>
                        <a:cubicBezTo>
                          <a:pt x="0" y="4150"/>
                          <a:pt x="1197" y="5351"/>
                          <a:pt x="2674" y="5351"/>
                        </a:cubicBezTo>
                        <a:cubicBezTo>
                          <a:pt x="3754" y="5351"/>
                          <a:pt x="4732" y="4698"/>
                          <a:pt x="5144" y="3698"/>
                        </a:cubicBezTo>
                        <a:cubicBezTo>
                          <a:pt x="5560" y="2699"/>
                          <a:pt x="5330" y="1550"/>
                          <a:pt x="4568" y="783"/>
                        </a:cubicBezTo>
                        <a:cubicBezTo>
                          <a:pt x="4055" y="271"/>
                          <a:pt x="3370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86" name="Google Shape;786;p47"/>
              <p:cNvGrpSpPr/>
              <p:nvPr/>
            </p:nvGrpSpPr>
            <p:grpSpPr>
              <a:xfrm>
                <a:off x="1501054" y="3605478"/>
                <a:ext cx="526340" cy="249240"/>
                <a:chOff x="1501054" y="3605478"/>
                <a:chExt cx="526340" cy="249240"/>
              </a:xfrm>
            </p:grpSpPr>
            <p:grpSp>
              <p:nvGrpSpPr>
                <p:cNvPr id="787" name="Google Shape;787;p47"/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</p:grpSpPr>
              <p:sp>
                <p:nvSpPr>
                  <p:cNvPr id="788" name="Google Shape;788;p47"/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rect b="b" l="l" r="r" t="t"/>
                    <a:pathLst>
                      <a:path extrusionOk="0" fill="none" h="1" w="34959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9" name="Google Shape;789;p47"/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rect b="b" l="l" r="r" t="t"/>
                    <a:pathLst>
                      <a:path extrusionOk="0" h="5349" w="5564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90" name="Google Shape;790;p47"/>
                <p:cNvGrpSpPr/>
                <p:nvPr/>
              </p:nvGrpSpPr>
              <p:grpSpPr>
                <a:xfrm>
                  <a:off x="1501054" y="3605478"/>
                  <a:ext cx="333165" cy="249240"/>
                  <a:chOff x="1501054" y="3605478"/>
                  <a:chExt cx="333165" cy="249240"/>
                </a:xfrm>
              </p:grpSpPr>
              <p:sp>
                <p:nvSpPr>
                  <p:cNvPr id="791" name="Google Shape;791;p47"/>
                  <p:cNvSpPr/>
                  <p:nvPr/>
                </p:nvSpPr>
                <p:spPr>
                  <a:xfrm>
                    <a:off x="1656330" y="3605478"/>
                    <a:ext cx="177888" cy="102736"/>
                  </a:xfrm>
                  <a:custGeom>
                    <a:rect b="b" l="l" r="r" t="t"/>
                    <a:pathLst>
                      <a:path extrusionOk="0" h="21448" w="37118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792" name="Google Shape;792;p47"/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</p:grpSpPr>
                <p:sp>
                  <p:nvSpPr>
                    <p:cNvPr id="793" name="Google Shape;793;p47"/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rect b="b" l="l" r="r" t="t"/>
                      <a:pathLst>
                        <a:path extrusionOk="0" fill="none" h="38848" w="2921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noFill/>
                    <a:ln cap="rnd" cmpd="sng" w="9525">
                      <a:solidFill>
                        <a:srgbClr val="CFD9E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94" name="Google Shape;794;p47"/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rect b="b" l="l" r="r" t="t"/>
                      <a:pathLst>
                        <a:path extrusionOk="0" h="5350" w="556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795" name="Google Shape;795;p47"/>
              <p:cNvGrpSpPr/>
              <p:nvPr/>
            </p:nvGrpSpPr>
            <p:grpSpPr>
              <a:xfrm>
                <a:off x="724986" y="3800594"/>
                <a:ext cx="532950" cy="302090"/>
                <a:chOff x="724986" y="3800594"/>
                <a:chExt cx="532950" cy="302090"/>
              </a:xfrm>
            </p:grpSpPr>
            <p:grpSp>
              <p:nvGrpSpPr>
                <p:cNvPr id="796" name="Google Shape;796;p47"/>
                <p:cNvGrpSpPr/>
                <p:nvPr/>
              </p:nvGrpSpPr>
              <p:grpSpPr>
                <a:xfrm>
                  <a:off x="724986" y="4044367"/>
                  <a:ext cx="181314" cy="25626"/>
                  <a:chOff x="724986" y="4044367"/>
                  <a:chExt cx="181314" cy="25626"/>
                </a:xfrm>
              </p:grpSpPr>
              <p:sp>
                <p:nvSpPr>
                  <p:cNvPr id="797" name="Google Shape;797;p47"/>
                  <p:cNvSpPr/>
                  <p:nvPr/>
                </p:nvSpPr>
                <p:spPr>
                  <a:xfrm>
                    <a:off x="746695" y="4059966"/>
                    <a:ext cx="159605" cy="5"/>
                  </a:xfrm>
                  <a:custGeom>
                    <a:rect b="b" l="l" r="r" t="t"/>
                    <a:pathLst>
                      <a:path extrusionOk="0" fill="none" h="1" w="33303">
                        <a:moveTo>
                          <a:pt x="1" y="1"/>
                        </a:moveTo>
                        <a:lnTo>
                          <a:pt x="33303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8" name="Google Shape;798;p47"/>
                  <p:cNvSpPr/>
                  <p:nvPr/>
                </p:nvSpPr>
                <p:spPr>
                  <a:xfrm>
                    <a:off x="724986" y="4044367"/>
                    <a:ext cx="26646" cy="25626"/>
                  </a:xfrm>
                  <a:custGeom>
                    <a:rect b="b" l="l" r="r" t="t"/>
                    <a:pathLst>
                      <a:path extrusionOk="0" h="5350" w="556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3758"/>
                          <a:pt x="653" y="4732"/>
                          <a:pt x="1653" y="5147"/>
                        </a:cubicBezTo>
                        <a:cubicBezTo>
                          <a:pt x="1983" y="5284"/>
                          <a:pt x="2329" y="5350"/>
                          <a:pt x="2673" y="5350"/>
                        </a:cubicBezTo>
                        <a:cubicBezTo>
                          <a:pt x="3369" y="5350"/>
                          <a:pt x="4054" y="5078"/>
                          <a:pt x="4567" y="4567"/>
                        </a:cubicBezTo>
                        <a:cubicBezTo>
                          <a:pt x="5330" y="3801"/>
                          <a:pt x="5559" y="2649"/>
                          <a:pt x="5147" y="1653"/>
                        </a:cubicBezTo>
                        <a:cubicBezTo>
                          <a:pt x="4731" y="653"/>
                          <a:pt x="3757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99" name="Google Shape;799;p47"/>
                <p:cNvGrpSpPr/>
                <p:nvPr/>
              </p:nvGrpSpPr>
              <p:grpSpPr>
                <a:xfrm>
                  <a:off x="906290" y="3800594"/>
                  <a:ext cx="351646" cy="302090"/>
                  <a:chOff x="906290" y="3800594"/>
                  <a:chExt cx="351646" cy="302090"/>
                </a:xfrm>
              </p:grpSpPr>
              <p:grpSp>
                <p:nvGrpSpPr>
                  <p:cNvPr id="800" name="Google Shape;800;p47"/>
                  <p:cNvGrpSpPr/>
                  <p:nvPr/>
                </p:nvGrpSpPr>
                <p:grpSpPr>
                  <a:xfrm>
                    <a:off x="1084172" y="3842857"/>
                    <a:ext cx="173764" cy="217131"/>
                    <a:chOff x="1084172" y="3842857"/>
                    <a:chExt cx="173764" cy="217131"/>
                  </a:xfrm>
                </p:grpSpPr>
                <p:grpSp>
                  <p:nvGrpSpPr>
                    <p:cNvPr id="801" name="Google Shape;801;p47"/>
                    <p:cNvGrpSpPr/>
                    <p:nvPr/>
                  </p:nvGrpSpPr>
                  <p:grpSpPr>
                    <a:xfrm>
                      <a:off x="1156862" y="3936509"/>
                      <a:ext cx="101073" cy="25622"/>
                      <a:chOff x="1156862" y="3936509"/>
                      <a:chExt cx="101073" cy="25622"/>
                    </a:xfrm>
                  </p:grpSpPr>
                  <p:sp>
                    <p:nvSpPr>
                      <p:cNvPr id="802" name="Google Shape;802;p47"/>
                      <p:cNvSpPr/>
                      <p:nvPr/>
                    </p:nvSpPr>
                    <p:spPr>
                      <a:xfrm>
                        <a:off x="1156862" y="3936509"/>
                        <a:ext cx="26651" cy="25622"/>
                      </a:xfrm>
                      <a:custGeom>
                        <a:rect b="b" l="l" r="r" t="t"/>
                        <a:pathLst>
                          <a:path extrusionOk="0" h="5349" w="5561">
                            <a:moveTo>
                              <a:pt x="2886" y="1"/>
                            </a:moveTo>
                            <a:cubicBezTo>
                              <a:pt x="1803" y="1"/>
                              <a:pt x="829" y="650"/>
                              <a:pt x="413" y="1649"/>
                            </a:cubicBezTo>
                            <a:cubicBezTo>
                              <a:pt x="1" y="2649"/>
                              <a:pt x="227" y="3798"/>
                              <a:pt x="993" y="4564"/>
                            </a:cubicBezTo>
                            <a:cubicBezTo>
                              <a:pt x="1505" y="5076"/>
                              <a:pt x="2189" y="5349"/>
                              <a:pt x="2884" y="5349"/>
                            </a:cubicBezTo>
                            <a:cubicBezTo>
                              <a:pt x="3229" y="5349"/>
                              <a:pt x="3576" y="5282"/>
                              <a:pt x="3908" y="5144"/>
                            </a:cubicBezTo>
                            <a:cubicBezTo>
                              <a:pt x="4907" y="4732"/>
                              <a:pt x="5560" y="3758"/>
                              <a:pt x="5560" y="2674"/>
                            </a:cubicBezTo>
                            <a:cubicBezTo>
                              <a:pt x="5560" y="1197"/>
                              <a:pt x="4364" y="1"/>
                              <a:pt x="2886" y="1"/>
                            </a:cubicBezTo>
                            <a:close/>
                          </a:path>
                        </a:pathLst>
                      </a:custGeom>
                      <a:solidFill>
                        <a:srgbClr val="CFD9E0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803" name="Google Shape;803;p47"/>
                      <p:cNvSpPr/>
                      <p:nvPr/>
                    </p:nvSpPr>
                    <p:spPr>
                      <a:xfrm>
                        <a:off x="1173592" y="3951414"/>
                        <a:ext cx="84343" cy="5"/>
                      </a:xfrm>
                      <a:custGeom>
                        <a:rect b="b" l="l" r="r" t="t"/>
                        <a:pathLst>
                          <a:path extrusionOk="0" fill="none" h="1" w="17599">
                            <a:moveTo>
                              <a:pt x="17598" y="0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cap="rnd" cmpd="sng" w="9525">
                        <a:solidFill>
                          <a:srgbClr val="CFD9E0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804" name="Google Shape;804;p47"/>
                    <p:cNvSpPr/>
                    <p:nvPr/>
                  </p:nvSpPr>
                  <p:spPr>
                    <a:xfrm>
                      <a:off x="1084172" y="3842857"/>
                      <a:ext cx="86476" cy="217131"/>
                    </a:xfrm>
                    <a:custGeom>
                      <a:rect b="b" l="l" r="r" t="t"/>
                      <a:pathLst>
                        <a:path extrusionOk="0" fill="none" h="45330" w="18044">
                          <a:moveTo>
                            <a:pt x="0" y="45330"/>
                          </a:moveTo>
                          <a:lnTo>
                            <a:pt x="12418" y="45330"/>
                          </a:lnTo>
                          <a:cubicBezTo>
                            <a:pt x="15150" y="45330"/>
                            <a:pt x="18043" y="42619"/>
                            <a:pt x="18043" y="35634"/>
                          </a:cubicBezTo>
                          <a:lnTo>
                            <a:pt x="18043" y="9697"/>
                          </a:lnTo>
                          <a:cubicBezTo>
                            <a:pt x="18043" y="2711"/>
                            <a:pt x="15150" y="1"/>
                            <a:pt x="12418" y="1"/>
                          </a:cubicBezTo>
                          <a:lnTo>
                            <a:pt x="1715" y="1"/>
                          </a:lnTo>
                        </a:path>
                      </a:pathLst>
                    </a:custGeom>
                    <a:noFill/>
                    <a:ln cap="rnd" cmpd="sng" w="9525">
                      <a:solidFill>
                        <a:srgbClr val="CFD9E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805" name="Google Shape;805;p47"/>
                  <p:cNvSpPr/>
                  <p:nvPr/>
                </p:nvSpPr>
                <p:spPr>
                  <a:xfrm>
                    <a:off x="906290" y="3999967"/>
                    <a:ext cx="177893" cy="102717"/>
                  </a:xfrm>
                  <a:custGeom>
                    <a:rect b="b" l="l" r="r" t="t"/>
                    <a:pathLst>
                      <a:path extrusionOk="0" h="21444" w="37119">
                        <a:moveTo>
                          <a:pt x="4947" y="1"/>
                        </a:moveTo>
                        <a:cubicBezTo>
                          <a:pt x="2215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5" y="21443"/>
                          <a:pt x="4947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8" y="18766"/>
                          <a:pt x="37118" y="15461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6" name="Google Shape;806;p47"/>
                  <p:cNvSpPr/>
                  <p:nvPr/>
                </p:nvSpPr>
                <p:spPr>
                  <a:xfrm>
                    <a:off x="914509" y="3800594"/>
                    <a:ext cx="177888" cy="102731"/>
                  </a:xfrm>
                  <a:custGeom>
                    <a:rect b="b" l="l" r="r" t="t"/>
                    <a:pathLst>
                      <a:path extrusionOk="0" h="21447" w="37118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 cap="flat" cmpd="sng" w="9525">
                    <a:solidFill>
                      <a:srgbClr val="CFD9E0"/>
                    </a:solidFill>
                    <a:prstDash val="solid"/>
                    <a:miter lim="36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807" name="Google Shape;807;p47"/>
                <p:cNvGrpSpPr/>
                <p:nvPr/>
              </p:nvGrpSpPr>
              <p:grpSpPr>
                <a:xfrm>
                  <a:off x="724986" y="3830189"/>
                  <a:ext cx="189533" cy="25626"/>
                  <a:chOff x="724986" y="3830189"/>
                  <a:chExt cx="189533" cy="25626"/>
                </a:xfrm>
              </p:grpSpPr>
              <p:sp>
                <p:nvSpPr>
                  <p:cNvPr id="808" name="Google Shape;808;p47"/>
                  <p:cNvSpPr/>
                  <p:nvPr/>
                </p:nvSpPr>
                <p:spPr>
                  <a:xfrm>
                    <a:off x="724986" y="3830189"/>
                    <a:ext cx="26646" cy="25626"/>
                  </a:xfrm>
                  <a:custGeom>
                    <a:rect b="b" l="l" r="r" t="t"/>
                    <a:pathLst>
                      <a:path extrusionOk="0" h="5350" w="556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9" name="Google Shape;809;p47"/>
                  <p:cNvSpPr/>
                  <p:nvPr/>
                </p:nvSpPr>
                <p:spPr>
                  <a:xfrm>
                    <a:off x="746695" y="3842838"/>
                    <a:ext cx="167824" cy="5"/>
                  </a:xfrm>
                  <a:custGeom>
                    <a:rect b="b" l="l" r="r" t="t"/>
                    <a:pathLst>
                      <a:path extrusionOk="0" fill="none" h="1" w="35018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rgbClr val="CFD9E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810" name="Google Shape;810;p47"/>
          <p:cNvSpPr/>
          <p:nvPr/>
        </p:nvSpPr>
        <p:spPr>
          <a:xfrm>
            <a:off x="5808054" y="2979447"/>
            <a:ext cx="549696" cy="800606"/>
          </a:xfrm>
          <a:custGeom>
            <a:rect b="b" l="l" r="r" t="t"/>
            <a:pathLst>
              <a:path extrusionOk="0" h="51794" w="35373">
                <a:moveTo>
                  <a:pt x="1" y="1"/>
                </a:moveTo>
                <a:lnTo>
                  <a:pt x="1" y="48074"/>
                </a:lnTo>
                <a:cubicBezTo>
                  <a:pt x="5146" y="50863"/>
                  <a:pt x="10791" y="51793"/>
                  <a:pt x="16031" y="51793"/>
                </a:cubicBezTo>
                <a:cubicBezTo>
                  <a:pt x="26511" y="51793"/>
                  <a:pt x="35372" y="48074"/>
                  <a:pt x="35372" y="48074"/>
                </a:cubicBezTo>
                <a:lnTo>
                  <a:pt x="353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7"/>
          <p:cNvSpPr/>
          <p:nvPr/>
        </p:nvSpPr>
        <p:spPr>
          <a:xfrm>
            <a:off x="4736575" y="1838455"/>
            <a:ext cx="1379066" cy="1431983"/>
          </a:xfrm>
          <a:custGeom>
            <a:rect b="b" l="l" r="r" t="t"/>
            <a:pathLst>
              <a:path extrusionOk="0" h="92640" w="88743">
                <a:moveTo>
                  <a:pt x="35768" y="1"/>
                </a:moveTo>
                <a:cubicBezTo>
                  <a:pt x="35768" y="1"/>
                  <a:pt x="13349" y="11885"/>
                  <a:pt x="1" y="20334"/>
                </a:cubicBezTo>
                <a:cubicBezTo>
                  <a:pt x="1" y="20334"/>
                  <a:pt x="44197" y="70076"/>
                  <a:pt x="54991" y="92640"/>
                </a:cubicBezTo>
                <a:cubicBezTo>
                  <a:pt x="54992" y="92640"/>
                  <a:pt x="78291" y="73164"/>
                  <a:pt x="88742" y="69215"/>
                </a:cubicBezTo>
                <a:cubicBezTo>
                  <a:pt x="88742" y="69215"/>
                  <a:pt x="63038" y="29198"/>
                  <a:pt x="357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7"/>
          <p:cNvSpPr/>
          <p:nvPr/>
        </p:nvSpPr>
        <p:spPr>
          <a:xfrm>
            <a:off x="4929345" y="1999559"/>
            <a:ext cx="990162" cy="1039872"/>
          </a:xfrm>
          <a:custGeom>
            <a:rect b="b" l="l" r="r" t="t"/>
            <a:pathLst>
              <a:path extrusionOk="0" h="67273" w="63717">
                <a:moveTo>
                  <a:pt x="16253" y="1"/>
                </a:moveTo>
                <a:cubicBezTo>
                  <a:pt x="11704" y="2320"/>
                  <a:pt x="5487" y="5556"/>
                  <a:pt x="9" y="8631"/>
                </a:cubicBezTo>
                <a:cubicBezTo>
                  <a:pt x="920" y="10131"/>
                  <a:pt x="1361" y="11925"/>
                  <a:pt x="1137" y="13796"/>
                </a:cubicBezTo>
                <a:cubicBezTo>
                  <a:pt x="998" y="14954"/>
                  <a:pt x="611" y="16066"/>
                  <a:pt x="0" y="17060"/>
                </a:cubicBezTo>
                <a:cubicBezTo>
                  <a:pt x="9057" y="27423"/>
                  <a:pt x="28352" y="49991"/>
                  <a:pt x="38216" y="65199"/>
                </a:cubicBezTo>
                <a:cubicBezTo>
                  <a:pt x="39268" y="64734"/>
                  <a:pt x="40401" y="64496"/>
                  <a:pt x="41544" y="64496"/>
                </a:cubicBezTo>
                <a:cubicBezTo>
                  <a:pt x="41869" y="64496"/>
                  <a:pt x="42194" y="64515"/>
                  <a:pt x="42518" y="64554"/>
                </a:cubicBezTo>
                <a:cubicBezTo>
                  <a:pt x="44612" y="64803"/>
                  <a:pt x="46421" y="65817"/>
                  <a:pt x="47715" y="67272"/>
                </a:cubicBezTo>
                <a:cubicBezTo>
                  <a:pt x="51434" y="64422"/>
                  <a:pt x="56426" y="60762"/>
                  <a:pt x="60924" y="58001"/>
                </a:cubicBezTo>
                <a:cubicBezTo>
                  <a:pt x="60370" y="56703"/>
                  <a:pt x="60166" y="55281"/>
                  <a:pt x="60334" y="53880"/>
                </a:cubicBezTo>
                <a:cubicBezTo>
                  <a:pt x="60617" y="51508"/>
                  <a:pt x="61903" y="49505"/>
                  <a:pt x="63716" y="48219"/>
                </a:cubicBezTo>
                <a:cubicBezTo>
                  <a:pt x="56979" y="38627"/>
                  <a:pt x="43112" y="19525"/>
                  <a:pt x="28178" y="2703"/>
                </a:cubicBezTo>
                <a:cubicBezTo>
                  <a:pt x="26828" y="3649"/>
                  <a:pt x="25191" y="4199"/>
                  <a:pt x="23451" y="4199"/>
                </a:cubicBezTo>
                <a:cubicBezTo>
                  <a:pt x="23125" y="4199"/>
                  <a:pt x="22796" y="4180"/>
                  <a:pt x="22465" y="4140"/>
                </a:cubicBezTo>
                <a:cubicBezTo>
                  <a:pt x="19744" y="3817"/>
                  <a:pt x="17497" y="2205"/>
                  <a:pt x="162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7"/>
          <p:cNvSpPr/>
          <p:nvPr/>
        </p:nvSpPr>
        <p:spPr>
          <a:xfrm>
            <a:off x="4941715" y="1523836"/>
            <a:ext cx="2869694" cy="2051628"/>
          </a:xfrm>
          <a:custGeom>
            <a:rect b="b" l="l" r="r" t="t"/>
            <a:pathLst>
              <a:path extrusionOk="0" h="132727" w="184665">
                <a:moveTo>
                  <a:pt x="103951" y="1"/>
                </a:moveTo>
                <a:cubicBezTo>
                  <a:pt x="65729" y="1"/>
                  <a:pt x="33714" y="21846"/>
                  <a:pt x="25363" y="51179"/>
                </a:cubicBezTo>
                <a:lnTo>
                  <a:pt x="8094" y="50492"/>
                </a:lnTo>
                <a:lnTo>
                  <a:pt x="8094" y="50492"/>
                </a:lnTo>
                <a:cubicBezTo>
                  <a:pt x="0" y="75610"/>
                  <a:pt x="12434" y="95718"/>
                  <a:pt x="12434" y="95718"/>
                </a:cubicBezTo>
                <a:lnTo>
                  <a:pt x="17313" y="94850"/>
                </a:lnTo>
                <a:cubicBezTo>
                  <a:pt x="17313" y="94850"/>
                  <a:pt x="23648" y="100987"/>
                  <a:pt x="32983" y="100987"/>
                </a:cubicBezTo>
                <a:cubicBezTo>
                  <a:pt x="33644" y="100987"/>
                  <a:pt x="34321" y="100956"/>
                  <a:pt x="35012" y="100890"/>
                </a:cubicBezTo>
                <a:cubicBezTo>
                  <a:pt x="49184" y="119983"/>
                  <a:pt x="74758" y="132727"/>
                  <a:pt x="103951" y="132727"/>
                </a:cubicBezTo>
                <a:cubicBezTo>
                  <a:pt x="148527" y="132727"/>
                  <a:pt x="184665" y="103015"/>
                  <a:pt x="184665" y="66363"/>
                </a:cubicBezTo>
                <a:cubicBezTo>
                  <a:pt x="184665" y="29711"/>
                  <a:pt x="148527" y="1"/>
                  <a:pt x="103951" y="1"/>
                </a:cubicBezTo>
                <a:close/>
              </a:path>
            </a:pathLst>
          </a:custGeom>
          <a:solidFill>
            <a:srgbClr val="FAE2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814" name="Google Shape;814;p47"/>
          <p:cNvSpPr/>
          <p:nvPr/>
        </p:nvSpPr>
        <p:spPr>
          <a:xfrm>
            <a:off x="5847167" y="3630960"/>
            <a:ext cx="5175" cy="63144"/>
          </a:xfrm>
          <a:custGeom>
            <a:rect b="b" l="l" r="r" t="t"/>
            <a:pathLst>
              <a:path extrusionOk="0" h="4085" w="333">
                <a:moveTo>
                  <a:pt x="132" y="0"/>
                </a:moveTo>
                <a:cubicBezTo>
                  <a:pt x="18" y="683"/>
                  <a:pt x="0" y="1364"/>
                  <a:pt x="5" y="2045"/>
                </a:cubicBezTo>
                <a:cubicBezTo>
                  <a:pt x="22" y="2726"/>
                  <a:pt x="63" y="3406"/>
                  <a:pt x="199" y="4085"/>
                </a:cubicBezTo>
                <a:cubicBezTo>
                  <a:pt x="315" y="3401"/>
                  <a:pt x="333" y="2720"/>
                  <a:pt x="327" y="2039"/>
                </a:cubicBezTo>
                <a:cubicBezTo>
                  <a:pt x="309" y="1361"/>
                  <a:pt x="269" y="679"/>
                  <a:pt x="132" y="0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7"/>
          <p:cNvSpPr/>
          <p:nvPr/>
        </p:nvSpPr>
        <p:spPr>
          <a:xfrm>
            <a:off x="5819506" y="3640049"/>
            <a:ext cx="5175" cy="63144"/>
          </a:xfrm>
          <a:custGeom>
            <a:rect b="b" l="l" r="r" t="t"/>
            <a:pathLst>
              <a:path extrusionOk="0" h="4085" w="333">
                <a:moveTo>
                  <a:pt x="131" y="1"/>
                </a:moveTo>
                <a:cubicBezTo>
                  <a:pt x="18" y="684"/>
                  <a:pt x="1" y="1364"/>
                  <a:pt x="5" y="2045"/>
                </a:cubicBezTo>
                <a:cubicBezTo>
                  <a:pt x="22" y="2725"/>
                  <a:pt x="62" y="3405"/>
                  <a:pt x="199" y="4084"/>
                </a:cubicBezTo>
                <a:cubicBezTo>
                  <a:pt x="314" y="3401"/>
                  <a:pt x="333" y="2721"/>
                  <a:pt x="327" y="2039"/>
                </a:cubicBezTo>
                <a:cubicBezTo>
                  <a:pt x="308" y="1359"/>
                  <a:pt x="267" y="678"/>
                  <a:pt x="131" y="1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7"/>
          <p:cNvSpPr/>
          <p:nvPr/>
        </p:nvSpPr>
        <p:spPr>
          <a:xfrm>
            <a:off x="5791877" y="3646758"/>
            <a:ext cx="5113" cy="67209"/>
          </a:xfrm>
          <a:custGeom>
            <a:rect b="b" l="l" r="r" t="t"/>
            <a:pathLst>
              <a:path extrusionOk="0" h="4348" w="329">
                <a:moveTo>
                  <a:pt x="135" y="1"/>
                </a:moveTo>
                <a:cubicBezTo>
                  <a:pt x="21" y="727"/>
                  <a:pt x="0" y="1453"/>
                  <a:pt x="3" y="2176"/>
                </a:cubicBezTo>
                <a:cubicBezTo>
                  <a:pt x="18" y="2900"/>
                  <a:pt x="55" y="3625"/>
                  <a:pt x="192" y="4348"/>
                </a:cubicBezTo>
                <a:cubicBezTo>
                  <a:pt x="308" y="3622"/>
                  <a:pt x="328" y="2897"/>
                  <a:pt x="324" y="2172"/>
                </a:cubicBezTo>
                <a:cubicBezTo>
                  <a:pt x="309" y="1448"/>
                  <a:pt x="270" y="723"/>
                  <a:pt x="135" y="1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7"/>
          <p:cNvSpPr/>
          <p:nvPr/>
        </p:nvSpPr>
        <p:spPr>
          <a:xfrm>
            <a:off x="5766500" y="3654765"/>
            <a:ext cx="5144" cy="64056"/>
          </a:xfrm>
          <a:custGeom>
            <a:rect b="b" l="l" r="r" t="t"/>
            <a:pathLst>
              <a:path extrusionOk="0" h="4144" w="331">
                <a:moveTo>
                  <a:pt x="134" y="0"/>
                </a:moveTo>
                <a:cubicBezTo>
                  <a:pt x="19" y="694"/>
                  <a:pt x="0" y="1384"/>
                  <a:pt x="4" y="2075"/>
                </a:cubicBezTo>
                <a:cubicBezTo>
                  <a:pt x="22" y="2765"/>
                  <a:pt x="61" y="3454"/>
                  <a:pt x="199" y="4143"/>
                </a:cubicBezTo>
                <a:cubicBezTo>
                  <a:pt x="313" y="3451"/>
                  <a:pt x="331" y="2759"/>
                  <a:pt x="326" y="2069"/>
                </a:cubicBezTo>
                <a:cubicBezTo>
                  <a:pt x="309" y="1378"/>
                  <a:pt x="268" y="689"/>
                  <a:pt x="134" y="0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7"/>
          <p:cNvSpPr/>
          <p:nvPr/>
        </p:nvSpPr>
        <p:spPr>
          <a:xfrm>
            <a:off x="5736509" y="3664720"/>
            <a:ext cx="5159" cy="64056"/>
          </a:xfrm>
          <a:custGeom>
            <a:rect b="b" l="l" r="r" t="t"/>
            <a:pathLst>
              <a:path extrusionOk="0" h="4144" w="332">
                <a:moveTo>
                  <a:pt x="133" y="0"/>
                </a:moveTo>
                <a:cubicBezTo>
                  <a:pt x="20" y="692"/>
                  <a:pt x="1" y="1383"/>
                  <a:pt x="5" y="2073"/>
                </a:cubicBezTo>
                <a:cubicBezTo>
                  <a:pt x="23" y="2765"/>
                  <a:pt x="62" y="3454"/>
                  <a:pt x="198" y="4143"/>
                </a:cubicBezTo>
                <a:cubicBezTo>
                  <a:pt x="314" y="3450"/>
                  <a:pt x="332" y="2759"/>
                  <a:pt x="327" y="2069"/>
                </a:cubicBezTo>
                <a:cubicBezTo>
                  <a:pt x="310" y="1378"/>
                  <a:pt x="269" y="689"/>
                  <a:pt x="133" y="0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7"/>
          <p:cNvSpPr/>
          <p:nvPr/>
        </p:nvSpPr>
        <p:spPr>
          <a:xfrm>
            <a:off x="5897143" y="3551428"/>
            <a:ext cx="5175" cy="63144"/>
          </a:xfrm>
          <a:custGeom>
            <a:rect b="b" l="l" r="r" t="t"/>
            <a:pathLst>
              <a:path extrusionOk="0" h="4085" w="333">
                <a:moveTo>
                  <a:pt x="132" y="0"/>
                </a:moveTo>
                <a:cubicBezTo>
                  <a:pt x="17" y="683"/>
                  <a:pt x="0" y="1364"/>
                  <a:pt x="4" y="2045"/>
                </a:cubicBezTo>
                <a:cubicBezTo>
                  <a:pt x="22" y="2724"/>
                  <a:pt x="62" y="3406"/>
                  <a:pt x="200" y="4085"/>
                </a:cubicBezTo>
                <a:cubicBezTo>
                  <a:pt x="315" y="3402"/>
                  <a:pt x="332" y="2720"/>
                  <a:pt x="326" y="2040"/>
                </a:cubicBezTo>
                <a:cubicBezTo>
                  <a:pt x="309" y="1359"/>
                  <a:pt x="268" y="679"/>
                  <a:pt x="132" y="0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7"/>
          <p:cNvSpPr/>
          <p:nvPr/>
        </p:nvSpPr>
        <p:spPr>
          <a:xfrm>
            <a:off x="5869482" y="3560533"/>
            <a:ext cx="5159" cy="63128"/>
          </a:xfrm>
          <a:custGeom>
            <a:rect b="b" l="l" r="r" t="t"/>
            <a:pathLst>
              <a:path extrusionOk="0" h="4084" w="332">
                <a:moveTo>
                  <a:pt x="131" y="0"/>
                </a:moveTo>
                <a:cubicBezTo>
                  <a:pt x="18" y="682"/>
                  <a:pt x="0" y="1364"/>
                  <a:pt x="5" y="2044"/>
                </a:cubicBezTo>
                <a:cubicBezTo>
                  <a:pt x="22" y="2724"/>
                  <a:pt x="61" y="3404"/>
                  <a:pt x="199" y="4083"/>
                </a:cubicBezTo>
                <a:cubicBezTo>
                  <a:pt x="314" y="3400"/>
                  <a:pt x="331" y="2720"/>
                  <a:pt x="327" y="2039"/>
                </a:cubicBezTo>
                <a:cubicBezTo>
                  <a:pt x="308" y="1358"/>
                  <a:pt x="267" y="679"/>
                  <a:pt x="131" y="0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7"/>
          <p:cNvSpPr/>
          <p:nvPr/>
        </p:nvSpPr>
        <p:spPr>
          <a:xfrm>
            <a:off x="5841852" y="3567226"/>
            <a:ext cx="5097" cy="67209"/>
          </a:xfrm>
          <a:custGeom>
            <a:rect b="b" l="l" r="r" t="t"/>
            <a:pathLst>
              <a:path extrusionOk="0" h="4348" w="328">
                <a:moveTo>
                  <a:pt x="135" y="1"/>
                </a:moveTo>
                <a:cubicBezTo>
                  <a:pt x="19" y="728"/>
                  <a:pt x="0" y="1451"/>
                  <a:pt x="3" y="2177"/>
                </a:cubicBezTo>
                <a:cubicBezTo>
                  <a:pt x="17" y="2900"/>
                  <a:pt x="55" y="3626"/>
                  <a:pt x="190" y="4348"/>
                </a:cubicBezTo>
                <a:cubicBezTo>
                  <a:pt x="308" y="3623"/>
                  <a:pt x="328" y="2897"/>
                  <a:pt x="323" y="2172"/>
                </a:cubicBezTo>
                <a:cubicBezTo>
                  <a:pt x="308" y="1448"/>
                  <a:pt x="270" y="723"/>
                  <a:pt x="135" y="1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7"/>
          <p:cNvSpPr/>
          <p:nvPr/>
        </p:nvSpPr>
        <p:spPr>
          <a:xfrm>
            <a:off x="5816460" y="3575233"/>
            <a:ext cx="5159" cy="64056"/>
          </a:xfrm>
          <a:custGeom>
            <a:rect b="b" l="l" r="r" t="t"/>
            <a:pathLst>
              <a:path extrusionOk="0" h="4144" w="332">
                <a:moveTo>
                  <a:pt x="133" y="1"/>
                </a:moveTo>
                <a:cubicBezTo>
                  <a:pt x="20" y="693"/>
                  <a:pt x="1" y="1384"/>
                  <a:pt x="5" y="2075"/>
                </a:cubicBezTo>
                <a:cubicBezTo>
                  <a:pt x="23" y="2765"/>
                  <a:pt x="62" y="3454"/>
                  <a:pt x="198" y="4143"/>
                </a:cubicBezTo>
                <a:cubicBezTo>
                  <a:pt x="314" y="3451"/>
                  <a:pt x="332" y="2759"/>
                  <a:pt x="327" y="2069"/>
                </a:cubicBezTo>
                <a:cubicBezTo>
                  <a:pt x="310" y="1379"/>
                  <a:pt x="269" y="690"/>
                  <a:pt x="133" y="1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7"/>
          <p:cNvSpPr/>
          <p:nvPr/>
        </p:nvSpPr>
        <p:spPr>
          <a:xfrm>
            <a:off x="5786484" y="3585188"/>
            <a:ext cx="5159" cy="64056"/>
          </a:xfrm>
          <a:custGeom>
            <a:rect b="b" l="l" r="r" t="t"/>
            <a:pathLst>
              <a:path extrusionOk="0" h="4144" w="332">
                <a:moveTo>
                  <a:pt x="133" y="1"/>
                </a:moveTo>
                <a:cubicBezTo>
                  <a:pt x="20" y="693"/>
                  <a:pt x="1" y="1383"/>
                  <a:pt x="5" y="2073"/>
                </a:cubicBezTo>
                <a:cubicBezTo>
                  <a:pt x="22" y="2765"/>
                  <a:pt x="62" y="3454"/>
                  <a:pt x="198" y="4143"/>
                </a:cubicBezTo>
                <a:cubicBezTo>
                  <a:pt x="314" y="3450"/>
                  <a:pt x="331" y="2759"/>
                  <a:pt x="327" y="2069"/>
                </a:cubicBezTo>
                <a:cubicBezTo>
                  <a:pt x="310" y="1379"/>
                  <a:pt x="269" y="690"/>
                  <a:pt x="133" y="1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7"/>
          <p:cNvSpPr/>
          <p:nvPr/>
        </p:nvSpPr>
        <p:spPr>
          <a:xfrm>
            <a:off x="5857175" y="3461956"/>
            <a:ext cx="5159" cy="63128"/>
          </a:xfrm>
          <a:custGeom>
            <a:rect b="b" l="l" r="r" t="t"/>
            <a:pathLst>
              <a:path extrusionOk="0" h="4084" w="332">
                <a:moveTo>
                  <a:pt x="131" y="1"/>
                </a:moveTo>
                <a:cubicBezTo>
                  <a:pt x="18" y="683"/>
                  <a:pt x="0" y="1364"/>
                  <a:pt x="5" y="2045"/>
                </a:cubicBezTo>
                <a:cubicBezTo>
                  <a:pt x="21" y="2726"/>
                  <a:pt x="61" y="3405"/>
                  <a:pt x="199" y="4084"/>
                </a:cubicBezTo>
                <a:cubicBezTo>
                  <a:pt x="314" y="3402"/>
                  <a:pt x="331" y="2720"/>
                  <a:pt x="325" y="2040"/>
                </a:cubicBezTo>
                <a:cubicBezTo>
                  <a:pt x="308" y="1360"/>
                  <a:pt x="267" y="678"/>
                  <a:pt x="131" y="1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7"/>
          <p:cNvSpPr/>
          <p:nvPr/>
        </p:nvSpPr>
        <p:spPr>
          <a:xfrm>
            <a:off x="5829498" y="3471046"/>
            <a:ext cx="5144" cy="63144"/>
          </a:xfrm>
          <a:custGeom>
            <a:rect b="b" l="l" r="r" t="t"/>
            <a:pathLst>
              <a:path extrusionOk="0" h="4085" w="331">
                <a:moveTo>
                  <a:pt x="131" y="0"/>
                </a:moveTo>
                <a:cubicBezTo>
                  <a:pt x="18" y="685"/>
                  <a:pt x="0" y="1365"/>
                  <a:pt x="5" y="2045"/>
                </a:cubicBezTo>
                <a:cubicBezTo>
                  <a:pt x="20" y="2726"/>
                  <a:pt x="61" y="3406"/>
                  <a:pt x="199" y="4085"/>
                </a:cubicBezTo>
                <a:cubicBezTo>
                  <a:pt x="313" y="3402"/>
                  <a:pt x="331" y="2720"/>
                  <a:pt x="325" y="2040"/>
                </a:cubicBezTo>
                <a:cubicBezTo>
                  <a:pt x="308" y="1359"/>
                  <a:pt x="267" y="679"/>
                  <a:pt x="131" y="0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47"/>
          <p:cNvSpPr/>
          <p:nvPr/>
        </p:nvSpPr>
        <p:spPr>
          <a:xfrm>
            <a:off x="5801853" y="3477770"/>
            <a:ext cx="5113" cy="67209"/>
          </a:xfrm>
          <a:custGeom>
            <a:rect b="b" l="l" r="r" t="t"/>
            <a:pathLst>
              <a:path extrusionOk="0" h="4348" w="329">
                <a:moveTo>
                  <a:pt x="137" y="0"/>
                </a:moveTo>
                <a:cubicBezTo>
                  <a:pt x="21" y="726"/>
                  <a:pt x="1" y="1451"/>
                  <a:pt x="4" y="2176"/>
                </a:cubicBezTo>
                <a:cubicBezTo>
                  <a:pt x="18" y="2900"/>
                  <a:pt x="57" y="3624"/>
                  <a:pt x="192" y="4348"/>
                </a:cubicBezTo>
                <a:cubicBezTo>
                  <a:pt x="308" y="3622"/>
                  <a:pt x="329" y="2897"/>
                  <a:pt x="326" y="2172"/>
                </a:cubicBezTo>
                <a:cubicBezTo>
                  <a:pt x="310" y="1447"/>
                  <a:pt x="271" y="723"/>
                  <a:pt x="137" y="0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47"/>
          <p:cNvSpPr/>
          <p:nvPr/>
        </p:nvSpPr>
        <p:spPr>
          <a:xfrm>
            <a:off x="5867151" y="3372485"/>
            <a:ext cx="5190" cy="63144"/>
          </a:xfrm>
          <a:custGeom>
            <a:rect b="b" l="l" r="r" t="t"/>
            <a:pathLst>
              <a:path extrusionOk="0" h="4085" w="334">
                <a:moveTo>
                  <a:pt x="133" y="0"/>
                </a:moveTo>
                <a:cubicBezTo>
                  <a:pt x="18" y="683"/>
                  <a:pt x="1" y="1365"/>
                  <a:pt x="5" y="2045"/>
                </a:cubicBezTo>
                <a:cubicBezTo>
                  <a:pt x="23" y="2725"/>
                  <a:pt x="63" y="3406"/>
                  <a:pt x="200" y="4085"/>
                </a:cubicBezTo>
                <a:cubicBezTo>
                  <a:pt x="316" y="3401"/>
                  <a:pt x="333" y="2721"/>
                  <a:pt x="327" y="2039"/>
                </a:cubicBezTo>
                <a:cubicBezTo>
                  <a:pt x="310" y="1359"/>
                  <a:pt x="269" y="679"/>
                  <a:pt x="133" y="0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7"/>
          <p:cNvSpPr/>
          <p:nvPr/>
        </p:nvSpPr>
        <p:spPr>
          <a:xfrm>
            <a:off x="5839475" y="3381574"/>
            <a:ext cx="5175" cy="63128"/>
          </a:xfrm>
          <a:custGeom>
            <a:rect b="b" l="l" r="r" t="t"/>
            <a:pathLst>
              <a:path extrusionOk="0" h="4084" w="333">
                <a:moveTo>
                  <a:pt x="133" y="1"/>
                </a:moveTo>
                <a:cubicBezTo>
                  <a:pt x="20" y="683"/>
                  <a:pt x="1" y="1364"/>
                  <a:pt x="5" y="2045"/>
                </a:cubicBezTo>
                <a:cubicBezTo>
                  <a:pt x="22" y="2725"/>
                  <a:pt x="63" y="3405"/>
                  <a:pt x="201" y="4084"/>
                </a:cubicBezTo>
                <a:cubicBezTo>
                  <a:pt x="315" y="3402"/>
                  <a:pt x="333" y="2721"/>
                  <a:pt x="327" y="2040"/>
                </a:cubicBezTo>
                <a:cubicBezTo>
                  <a:pt x="310" y="1360"/>
                  <a:pt x="269" y="680"/>
                  <a:pt x="133" y="1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7"/>
          <p:cNvSpPr/>
          <p:nvPr/>
        </p:nvSpPr>
        <p:spPr>
          <a:xfrm>
            <a:off x="5811861" y="3388283"/>
            <a:ext cx="5097" cy="67209"/>
          </a:xfrm>
          <a:custGeom>
            <a:rect b="b" l="l" r="r" t="t"/>
            <a:pathLst>
              <a:path extrusionOk="0" h="4348" w="328">
                <a:moveTo>
                  <a:pt x="136" y="1"/>
                </a:moveTo>
                <a:cubicBezTo>
                  <a:pt x="20" y="727"/>
                  <a:pt x="1" y="1453"/>
                  <a:pt x="2" y="2176"/>
                </a:cubicBezTo>
                <a:cubicBezTo>
                  <a:pt x="18" y="2902"/>
                  <a:pt x="56" y="3625"/>
                  <a:pt x="191" y="4348"/>
                </a:cubicBezTo>
                <a:cubicBezTo>
                  <a:pt x="308" y="3622"/>
                  <a:pt x="327" y="2897"/>
                  <a:pt x="324" y="2172"/>
                </a:cubicBezTo>
                <a:cubicBezTo>
                  <a:pt x="308" y="1448"/>
                  <a:pt x="271" y="723"/>
                  <a:pt x="136" y="1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7"/>
          <p:cNvSpPr/>
          <p:nvPr/>
        </p:nvSpPr>
        <p:spPr>
          <a:xfrm>
            <a:off x="5837175" y="3283013"/>
            <a:ext cx="5175" cy="63159"/>
          </a:xfrm>
          <a:custGeom>
            <a:rect b="b" l="l" r="r" t="t"/>
            <a:pathLst>
              <a:path extrusionOk="0" h="4086" w="333">
                <a:moveTo>
                  <a:pt x="131" y="1"/>
                </a:moveTo>
                <a:cubicBezTo>
                  <a:pt x="18" y="682"/>
                  <a:pt x="1" y="1364"/>
                  <a:pt x="5" y="2046"/>
                </a:cubicBezTo>
                <a:cubicBezTo>
                  <a:pt x="23" y="2726"/>
                  <a:pt x="62" y="3406"/>
                  <a:pt x="199" y="4085"/>
                </a:cubicBezTo>
                <a:cubicBezTo>
                  <a:pt x="314" y="3402"/>
                  <a:pt x="333" y="2720"/>
                  <a:pt x="327" y="2040"/>
                </a:cubicBezTo>
                <a:cubicBezTo>
                  <a:pt x="308" y="1360"/>
                  <a:pt x="269" y="679"/>
                  <a:pt x="131" y="1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7"/>
          <p:cNvSpPr/>
          <p:nvPr/>
        </p:nvSpPr>
        <p:spPr>
          <a:xfrm>
            <a:off x="5809499" y="3292118"/>
            <a:ext cx="5175" cy="63128"/>
          </a:xfrm>
          <a:custGeom>
            <a:rect b="b" l="l" r="r" t="t"/>
            <a:pathLst>
              <a:path extrusionOk="0" h="4084" w="333">
                <a:moveTo>
                  <a:pt x="133" y="1"/>
                </a:moveTo>
                <a:cubicBezTo>
                  <a:pt x="18" y="682"/>
                  <a:pt x="1" y="1364"/>
                  <a:pt x="5" y="2044"/>
                </a:cubicBezTo>
                <a:cubicBezTo>
                  <a:pt x="22" y="2724"/>
                  <a:pt x="63" y="3405"/>
                  <a:pt x="201" y="4084"/>
                </a:cubicBezTo>
                <a:cubicBezTo>
                  <a:pt x="315" y="3400"/>
                  <a:pt x="333" y="2720"/>
                  <a:pt x="327" y="2038"/>
                </a:cubicBezTo>
                <a:cubicBezTo>
                  <a:pt x="310" y="1358"/>
                  <a:pt x="269" y="678"/>
                  <a:pt x="133" y="1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7"/>
          <p:cNvSpPr/>
          <p:nvPr/>
        </p:nvSpPr>
        <p:spPr>
          <a:xfrm>
            <a:off x="5781869" y="3298827"/>
            <a:ext cx="5113" cy="67209"/>
          </a:xfrm>
          <a:custGeom>
            <a:rect b="b" l="l" r="r" t="t"/>
            <a:pathLst>
              <a:path extrusionOk="0" h="4348" w="329">
                <a:moveTo>
                  <a:pt x="137" y="0"/>
                </a:moveTo>
                <a:cubicBezTo>
                  <a:pt x="21" y="725"/>
                  <a:pt x="0" y="1451"/>
                  <a:pt x="3" y="2176"/>
                </a:cubicBezTo>
                <a:cubicBezTo>
                  <a:pt x="19" y="2900"/>
                  <a:pt x="57" y="3625"/>
                  <a:pt x="192" y="4347"/>
                </a:cubicBezTo>
                <a:cubicBezTo>
                  <a:pt x="309" y="3622"/>
                  <a:pt x="328" y="2897"/>
                  <a:pt x="325" y="2172"/>
                </a:cubicBezTo>
                <a:cubicBezTo>
                  <a:pt x="309" y="1448"/>
                  <a:pt x="272" y="723"/>
                  <a:pt x="137" y="0"/>
                </a:cubicBezTo>
                <a:close/>
              </a:path>
            </a:pathLst>
          </a:custGeom>
          <a:solidFill>
            <a:srgbClr val="E88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7"/>
          <p:cNvSpPr/>
          <p:nvPr/>
        </p:nvSpPr>
        <p:spPr>
          <a:xfrm>
            <a:off x="7944018" y="2297962"/>
            <a:ext cx="420" cy="433"/>
          </a:xfrm>
          <a:custGeom>
            <a:rect b="b" l="l" r="r" t="t"/>
            <a:pathLst>
              <a:path extrusionOk="0" h="28" w="27">
                <a:moveTo>
                  <a:pt x="26" y="1"/>
                </a:moveTo>
                <a:cubicBezTo>
                  <a:pt x="26" y="1"/>
                  <a:pt x="14" y="12"/>
                  <a:pt x="0" y="27"/>
                </a:cubicBezTo>
                <a:lnTo>
                  <a:pt x="3" y="24"/>
                </a:lnTo>
                <a:cubicBezTo>
                  <a:pt x="20" y="7"/>
                  <a:pt x="26" y="1"/>
                  <a:pt x="26" y="1"/>
                </a:cubicBezTo>
                <a:close/>
              </a:path>
            </a:pathLst>
          </a:custGeom>
          <a:solidFill>
            <a:srgbClr val="FFB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7"/>
          <p:cNvSpPr/>
          <p:nvPr/>
        </p:nvSpPr>
        <p:spPr>
          <a:xfrm>
            <a:off x="7944018" y="2313590"/>
            <a:ext cx="420" cy="433"/>
          </a:xfrm>
          <a:custGeom>
            <a:rect b="b" l="l" r="r" t="t"/>
            <a:pathLst>
              <a:path extrusionOk="0" h="28" w="27">
                <a:moveTo>
                  <a:pt x="26" y="1"/>
                </a:moveTo>
                <a:cubicBezTo>
                  <a:pt x="26" y="1"/>
                  <a:pt x="14" y="12"/>
                  <a:pt x="0" y="27"/>
                </a:cubicBezTo>
                <a:lnTo>
                  <a:pt x="3" y="24"/>
                </a:lnTo>
                <a:cubicBezTo>
                  <a:pt x="20" y="7"/>
                  <a:pt x="26" y="1"/>
                  <a:pt x="26" y="1"/>
                </a:cubicBezTo>
                <a:close/>
              </a:path>
            </a:pathLst>
          </a:custGeom>
          <a:solidFill>
            <a:srgbClr val="FFB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7"/>
          <p:cNvSpPr/>
          <p:nvPr/>
        </p:nvSpPr>
        <p:spPr>
          <a:xfrm>
            <a:off x="5632470" y="2922917"/>
            <a:ext cx="391639" cy="980083"/>
          </a:xfrm>
          <a:custGeom>
            <a:rect b="b" l="l" r="r" t="t"/>
            <a:pathLst>
              <a:path extrusionOk="0" h="63405" w="25202">
                <a:moveTo>
                  <a:pt x="11657" y="1"/>
                </a:moveTo>
                <a:lnTo>
                  <a:pt x="11657" y="1"/>
                </a:lnTo>
                <a:cubicBezTo>
                  <a:pt x="5005" y="7728"/>
                  <a:pt x="13724" y="24405"/>
                  <a:pt x="12421" y="34928"/>
                </a:cubicBezTo>
                <a:cubicBezTo>
                  <a:pt x="12203" y="36688"/>
                  <a:pt x="2352" y="54385"/>
                  <a:pt x="356" y="57956"/>
                </a:cubicBezTo>
                <a:cubicBezTo>
                  <a:pt x="347" y="57962"/>
                  <a:pt x="339" y="57966"/>
                  <a:pt x="330" y="57972"/>
                </a:cubicBezTo>
                <a:cubicBezTo>
                  <a:pt x="331" y="57978"/>
                  <a:pt x="334" y="57985"/>
                  <a:pt x="337" y="57991"/>
                </a:cubicBezTo>
                <a:cubicBezTo>
                  <a:pt x="122" y="58374"/>
                  <a:pt x="1" y="58593"/>
                  <a:pt x="1" y="58593"/>
                </a:cubicBezTo>
                <a:lnTo>
                  <a:pt x="956" y="59439"/>
                </a:lnTo>
                <a:cubicBezTo>
                  <a:pt x="1925" y="61156"/>
                  <a:pt x="3657" y="62667"/>
                  <a:pt x="5536" y="63404"/>
                </a:cubicBezTo>
                <a:cubicBezTo>
                  <a:pt x="5536" y="63404"/>
                  <a:pt x="3897" y="61688"/>
                  <a:pt x="2562" y="59101"/>
                </a:cubicBezTo>
                <a:lnTo>
                  <a:pt x="2562" y="59101"/>
                </a:lnTo>
                <a:cubicBezTo>
                  <a:pt x="2562" y="59101"/>
                  <a:pt x="2562" y="59101"/>
                  <a:pt x="2562" y="59101"/>
                </a:cubicBezTo>
                <a:cubicBezTo>
                  <a:pt x="2565" y="59101"/>
                  <a:pt x="17203" y="41080"/>
                  <a:pt x="18612" y="36623"/>
                </a:cubicBezTo>
                <a:cubicBezTo>
                  <a:pt x="24405" y="18289"/>
                  <a:pt x="25201" y="3555"/>
                  <a:pt x="25201" y="3555"/>
                </a:cubicBezTo>
                <a:lnTo>
                  <a:pt x="25201" y="3555"/>
                </a:lnTo>
                <a:cubicBezTo>
                  <a:pt x="25044" y="3582"/>
                  <a:pt x="24861" y="3595"/>
                  <a:pt x="24655" y="3595"/>
                </a:cubicBezTo>
                <a:cubicBezTo>
                  <a:pt x="21234" y="3595"/>
                  <a:pt x="11657" y="1"/>
                  <a:pt x="116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47"/>
          <p:cNvSpPr/>
          <p:nvPr/>
        </p:nvSpPr>
        <p:spPr>
          <a:xfrm>
            <a:off x="5888207" y="2944188"/>
            <a:ext cx="226837" cy="983128"/>
          </a:xfrm>
          <a:custGeom>
            <a:rect b="b" l="l" r="r" t="t"/>
            <a:pathLst>
              <a:path extrusionOk="0" h="63602" w="14597">
                <a:moveTo>
                  <a:pt x="1" y="0"/>
                </a:moveTo>
                <a:cubicBezTo>
                  <a:pt x="4383" y="38632"/>
                  <a:pt x="7091" y="62383"/>
                  <a:pt x="7091" y="62383"/>
                </a:cubicBezTo>
                <a:lnTo>
                  <a:pt x="7115" y="62376"/>
                </a:lnTo>
                <a:lnTo>
                  <a:pt x="7115" y="62376"/>
                </a:lnTo>
                <a:cubicBezTo>
                  <a:pt x="7111" y="62389"/>
                  <a:pt x="7107" y="62399"/>
                  <a:pt x="7102" y="62413"/>
                </a:cubicBezTo>
                <a:cubicBezTo>
                  <a:pt x="8293" y="63205"/>
                  <a:pt x="9889" y="63601"/>
                  <a:pt x="11500" y="63601"/>
                </a:cubicBezTo>
                <a:cubicBezTo>
                  <a:pt x="12563" y="63601"/>
                  <a:pt x="13632" y="63429"/>
                  <a:pt x="14597" y="63084"/>
                </a:cubicBezTo>
                <a:cubicBezTo>
                  <a:pt x="14597" y="63083"/>
                  <a:pt x="12234" y="62868"/>
                  <a:pt x="9527" y="61795"/>
                </a:cubicBezTo>
                <a:cubicBezTo>
                  <a:pt x="10573" y="4495"/>
                  <a:pt x="9242" y="2247"/>
                  <a:pt x="9242" y="2247"/>
                </a:cubicBezTo>
                <a:lnTo>
                  <a:pt x="9242" y="2247"/>
                </a:lnTo>
                <a:cubicBezTo>
                  <a:pt x="9253" y="2484"/>
                  <a:pt x="9012" y="2583"/>
                  <a:pt x="8602" y="2583"/>
                </a:cubicBezTo>
                <a:cubicBezTo>
                  <a:pt x="6510" y="2583"/>
                  <a:pt x="1" y="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7"/>
          <p:cNvSpPr/>
          <p:nvPr/>
        </p:nvSpPr>
        <p:spPr>
          <a:xfrm>
            <a:off x="6085158" y="3054991"/>
            <a:ext cx="121274" cy="145641"/>
          </a:xfrm>
          <a:custGeom>
            <a:rect b="b" l="l" r="r" t="t"/>
            <a:pathLst>
              <a:path extrusionOk="0" h="9422" w="7804">
                <a:moveTo>
                  <a:pt x="3272" y="0"/>
                </a:moveTo>
                <a:lnTo>
                  <a:pt x="343" y="1220"/>
                </a:lnTo>
                <a:lnTo>
                  <a:pt x="994" y="2436"/>
                </a:lnTo>
                <a:cubicBezTo>
                  <a:pt x="994" y="2436"/>
                  <a:pt x="1" y="7515"/>
                  <a:pt x="897" y="8159"/>
                </a:cubicBezTo>
                <a:cubicBezTo>
                  <a:pt x="907" y="8166"/>
                  <a:pt x="917" y="8169"/>
                  <a:pt x="926" y="8169"/>
                </a:cubicBezTo>
                <a:cubicBezTo>
                  <a:pt x="1178" y="8169"/>
                  <a:pt x="1481" y="6001"/>
                  <a:pt x="1566" y="5844"/>
                </a:cubicBezTo>
                <a:cubicBezTo>
                  <a:pt x="1570" y="5836"/>
                  <a:pt x="1576" y="5833"/>
                  <a:pt x="1582" y="5833"/>
                </a:cubicBezTo>
                <a:cubicBezTo>
                  <a:pt x="1772" y="5833"/>
                  <a:pt x="2873" y="9242"/>
                  <a:pt x="3219" y="9242"/>
                </a:cubicBezTo>
                <a:cubicBezTo>
                  <a:pt x="3222" y="9242"/>
                  <a:pt x="3224" y="9242"/>
                  <a:pt x="3227" y="9241"/>
                </a:cubicBezTo>
                <a:cubicBezTo>
                  <a:pt x="3760" y="9165"/>
                  <a:pt x="2500" y="6149"/>
                  <a:pt x="2744" y="6149"/>
                </a:cubicBezTo>
                <a:cubicBezTo>
                  <a:pt x="2745" y="6149"/>
                  <a:pt x="2747" y="6149"/>
                  <a:pt x="2748" y="6149"/>
                </a:cubicBezTo>
                <a:cubicBezTo>
                  <a:pt x="3034" y="6189"/>
                  <a:pt x="4785" y="9421"/>
                  <a:pt x="5255" y="9421"/>
                </a:cubicBezTo>
                <a:cubicBezTo>
                  <a:pt x="5265" y="9421"/>
                  <a:pt x="5275" y="9420"/>
                  <a:pt x="5284" y="9417"/>
                </a:cubicBezTo>
                <a:cubicBezTo>
                  <a:pt x="5614" y="9305"/>
                  <a:pt x="3573" y="6034"/>
                  <a:pt x="3962" y="5721"/>
                </a:cubicBezTo>
                <a:cubicBezTo>
                  <a:pt x="3978" y="5708"/>
                  <a:pt x="3996" y="5702"/>
                  <a:pt x="4015" y="5702"/>
                </a:cubicBezTo>
                <a:cubicBezTo>
                  <a:pt x="4419" y="5702"/>
                  <a:pt x="5560" y="8323"/>
                  <a:pt x="6046" y="8323"/>
                </a:cubicBezTo>
                <a:cubicBezTo>
                  <a:pt x="6088" y="8323"/>
                  <a:pt x="6125" y="8303"/>
                  <a:pt x="6157" y="8261"/>
                </a:cubicBezTo>
                <a:cubicBezTo>
                  <a:pt x="6415" y="7908"/>
                  <a:pt x="4409" y="4244"/>
                  <a:pt x="4676" y="3766"/>
                </a:cubicBezTo>
                <a:lnTo>
                  <a:pt x="4676" y="3766"/>
                </a:lnTo>
                <a:cubicBezTo>
                  <a:pt x="4676" y="3766"/>
                  <a:pt x="6280" y="4296"/>
                  <a:pt x="7019" y="4296"/>
                </a:cubicBezTo>
                <a:cubicBezTo>
                  <a:pt x="7803" y="4296"/>
                  <a:pt x="7615" y="3699"/>
                  <a:pt x="3507" y="1238"/>
                </a:cubicBezTo>
                <a:lnTo>
                  <a:pt x="3272" y="0"/>
                </a:lnTo>
                <a:close/>
              </a:path>
            </a:pathLst>
          </a:custGeom>
          <a:solidFill>
            <a:srgbClr val="FFE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7"/>
          <p:cNvSpPr/>
          <p:nvPr/>
        </p:nvSpPr>
        <p:spPr>
          <a:xfrm>
            <a:off x="5953194" y="2585189"/>
            <a:ext cx="184910" cy="496232"/>
          </a:xfrm>
          <a:custGeom>
            <a:rect b="b" l="l" r="r" t="t"/>
            <a:pathLst>
              <a:path extrusionOk="0" h="32103" w="11899">
                <a:moveTo>
                  <a:pt x="4938" y="1"/>
                </a:moveTo>
                <a:lnTo>
                  <a:pt x="0" y="1019"/>
                </a:lnTo>
                <a:lnTo>
                  <a:pt x="3194" y="18142"/>
                </a:lnTo>
                <a:lnTo>
                  <a:pt x="9046" y="32102"/>
                </a:lnTo>
                <a:lnTo>
                  <a:pt x="11899" y="30910"/>
                </a:lnTo>
                <a:lnTo>
                  <a:pt x="7952" y="16189"/>
                </a:lnTo>
                <a:lnTo>
                  <a:pt x="4938" y="1"/>
                </a:lnTo>
                <a:close/>
              </a:path>
            </a:pathLst>
          </a:custGeom>
          <a:solidFill>
            <a:srgbClr val="C261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7"/>
          <p:cNvSpPr/>
          <p:nvPr/>
        </p:nvSpPr>
        <p:spPr>
          <a:xfrm>
            <a:off x="5806608" y="2467908"/>
            <a:ext cx="277762" cy="523808"/>
          </a:xfrm>
          <a:custGeom>
            <a:rect b="b" l="l" r="r" t="t"/>
            <a:pathLst>
              <a:path extrusionOk="0" h="33887" w="17874">
                <a:moveTo>
                  <a:pt x="6104" y="1"/>
                </a:moveTo>
                <a:cubicBezTo>
                  <a:pt x="4681" y="1"/>
                  <a:pt x="3567" y="1519"/>
                  <a:pt x="2983" y="6402"/>
                </a:cubicBezTo>
                <a:cubicBezTo>
                  <a:pt x="2591" y="9665"/>
                  <a:pt x="4658" y="18555"/>
                  <a:pt x="452" y="29436"/>
                </a:cubicBezTo>
                <a:cubicBezTo>
                  <a:pt x="1" y="30606"/>
                  <a:pt x="8302" y="33887"/>
                  <a:pt x="11783" y="33887"/>
                </a:cubicBezTo>
                <a:cubicBezTo>
                  <a:pt x="12743" y="33887"/>
                  <a:pt x="13337" y="33637"/>
                  <a:pt x="13279" y="33024"/>
                </a:cubicBezTo>
                <a:lnTo>
                  <a:pt x="14046" y="23660"/>
                </a:lnTo>
                <a:cubicBezTo>
                  <a:pt x="13854" y="21093"/>
                  <a:pt x="17874" y="14402"/>
                  <a:pt x="17576" y="11940"/>
                </a:cubicBezTo>
                <a:cubicBezTo>
                  <a:pt x="17153" y="8420"/>
                  <a:pt x="13837" y="4716"/>
                  <a:pt x="13837" y="4716"/>
                </a:cubicBezTo>
                <a:lnTo>
                  <a:pt x="10237" y="2134"/>
                </a:lnTo>
                <a:cubicBezTo>
                  <a:pt x="8727" y="1081"/>
                  <a:pt x="7305" y="1"/>
                  <a:pt x="61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7"/>
          <p:cNvSpPr/>
          <p:nvPr/>
        </p:nvSpPr>
        <p:spPr>
          <a:xfrm>
            <a:off x="5852963" y="2272673"/>
            <a:ext cx="192758" cy="273242"/>
          </a:xfrm>
          <a:custGeom>
            <a:rect b="b" l="l" r="r" t="t"/>
            <a:pathLst>
              <a:path extrusionOk="0" h="17677" w="12404">
                <a:moveTo>
                  <a:pt x="0" y="1"/>
                </a:moveTo>
                <a:cubicBezTo>
                  <a:pt x="0" y="1"/>
                  <a:pt x="2170" y="6458"/>
                  <a:pt x="1391" y="13756"/>
                </a:cubicBezTo>
                <a:cubicBezTo>
                  <a:pt x="1380" y="13862"/>
                  <a:pt x="7189" y="16494"/>
                  <a:pt x="8169" y="16935"/>
                </a:cubicBezTo>
                <a:cubicBezTo>
                  <a:pt x="8615" y="17137"/>
                  <a:pt x="9850" y="17677"/>
                  <a:pt x="10480" y="17677"/>
                </a:cubicBezTo>
                <a:cubicBezTo>
                  <a:pt x="10737" y="17677"/>
                  <a:pt x="10894" y="17586"/>
                  <a:pt x="10854" y="17346"/>
                </a:cubicBezTo>
                <a:cubicBezTo>
                  <a:pt x="10723" y="16561"/>
                  <a:pt x="4024" y="10512"/>
                  <a:pt x="9698" y="7392"/>
                </a:cubicBezTo>
                <a:cubicBezTo>
                  <a:pt x="10352" y="7033"/>
                  <a:pt x="10423" y="6087"/>
                  <a:pt x="10847" y="5472"/>
                </a:cubicBezTo>
                <a:cubicBezTo>
                  <a:pt x="11086" y="5127"/>
                  <a:pt x="11337" y="4789"/>
                  <a:pt x="11592" y="4455"/>
                </a:cubicBezTo>
                <a:cubicBezTo>
                  <a:pt x="11674" y="4349"/>
                  <a:pt x="12306" y="3421"/>
                  <a:pt x="12400" y="3421"/>
                </a:cubicBezTo>
                <a:cubicBezTo>
                  <a:pt x="12401" y="3421"/>
                  <a:pt x="12402" y="3421"/>
                  <a:pt x="12403" y="342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7"/>
          <p:cNvSpPr/>
          <p:nvPr/>
        </p:nvSpPr>
        <p:spPr>
          <a:xfrm>
            <a:off x="5832513" y="2124012"/>
            <a:ext cx="268329" cy="320171"/>
          </a:xfrm>
          <a:custGeom>
            <a:rect b="b" l="l" r="r" t="t"/>
            <a:pathLst>
              <a:path extrusionOk="0" h="20713" w="17267">
                <a:moveTo>
                  <a:pt x="9011" y="0"/>
                </a:moveTo>
                <a:cubicBezTo>
                  <a:pt x="8686" y="0"/>
                  <a:pt x="8357" y="19"/>
                  <a:pt x="8023" y="56"/>
                </a:cubicBezTo>
                <a:cubicBezTo>
                  <a:pt x="3357" y="584"/>
                  <a:pt x="1" y="4796"/>
                  <a:pt x="530" y="9464"/>
                </a:cubicBezTo>
                <a:cubicBezTo>
                  <a:pt x="1003" y="13636"/>
                  <a:pt x="5071" y="20713"/>
                  <a:pt x="10619" y="20713"/>
                </a:cubicBezTo>
                <a:cubicBezTo>
                  <a:pt x="11278" y="20713"/>
                  <a:pt x="11958" y="20613"/>
                  <a:pt x="12656" y="20396"/>
                </a:cubicBezTo>
                <a:cubicBezTo>
                  <a:pt x="14466" y="19835"/>
                  <a:pt x="17267" y="12642"/>
                  <a:pt x="16925" y="7464"/>
                </a:cubicBezTo>
                <a:cubicBezTo>
                  <a:pt x="16638" y="3112"/>
                  <a:pt x="13231" y="0"/>
                  <a:pt x="9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7"/>
          <p:cNvSpPr/>
          <p:nvPr/>
        </p:nvSpPr>
        <p:spPr>
          <a:xfrm>
            <a:off x="5711661" y="2856617"/>
            <a:ext cx="363543" cy="690085"/>
          </a:xfrm>
          <a:custGeom>
            <a:rect b="b" l="l" r="r" t="t"/>
            <a:pathLst>
              <a:path extrusionOk="0" h="44644" w="23394">
                <a:moveTo>
                  <a:pt x="7941" y="1"/>
                </a:moveTo>
                <a:cubicBezTo>
                  <a:pt x="7941" y="1"/>
                  <a:pt x="0" y="9603"/>
                  <a:pt x="4559" y="20384"/>
                </a:cubicBezTo>
                <a:cubicBezTo>
                  <a:pt x="4559" y="20384"/>
                  <a:pt x="6545" y="29859"/>
                  <a:pt x="5368" y="42110"/>
                </a:cubicBezTo>
                <a:lnTo>
                  <a:pt x="21496" y="44644"/>
                </a:lnTo>
                <a:cubicBezTo>
                  <a:pt x="21496" y="44644"/>
                  <a:pt x="23393" y="8769"/>
                  <a:pt x="19766" y="1504"/>
                </a:cubicBezTo>
                <a:lnTo>
                  <a:pt x="7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7"/>
          <p:cNvSpPr/>
          <p:nvPr/>
        </p:nvSpPr>
        <p:spPr>
          <a:xfrm>
            <a:off x="5655920" y="2635845"/>
            <a:ext cx="474374" cy="471856"/>
          </a:xfrm>
          <a:custGeom>
            <a:rect b="b" l="l" r="r" t="t"/>
            <a:pathLst>
              <a:path extrusionOk="0" h="30526" w="30526">
                <a:moveTo>
                  <a:pt x="15262" y="0"/>
                </a:moveTo>
                <a:cubicBezTo>
                  <a:pt x="6833" y="0"/>
                  <a:pt x="0" y="6835"/>
                  <a:pt x="0" y="15263"/>
                </a:cubicBezTo>
                <a:cubicBezTo>
                  <a:pt x="0" y="23692"/>
                  <a:pt x="6833" y="30525"/>
                  <a:pt x="15262" y="30525"/>
                </a:cubicBezTo>
                <a:cubicBezTo>
                  <a:pt x="23691" y="30525"/>
                  <a:pt x="30525" y="23692"/>
                  <a:pt x="30525" y="15263"/>
                </a:cubicBezTo>
                <a:cubicBezTo>
                  <a:pt x="30525" y="6835"/>
                  <a:pt x="23692" y="0"/>
                  <a:pt x="152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7"/>
          <p:cNvSpPr/>
          <p:nvPr/>
        </p:nvSpPr>
        <p:spPr>
          <a:xfrm>
            <a:off x="5704015" y="2683688"/>
            <a:ext cx="378166" cy="376189"/>
          </a:xfrm>
          <a:custGeom>
            <a:rect b="b" l="l" r="r" t="t"/>
            <a:pathLst>
              <a:path extrusionOk="0" h="24337" w="24335">
                <a:moveTo>
                  <a:pt x="12167" y="0"/>
                </a:moveTo>
                <a:cubicBezTo>
                  <a:pt x="5448" y="0"/>
                  <a:pt x="0" y="5448"/>
                  <a:pt x="0" y="12168"/>
                </a:cubicBezTo>
                <a:cubicBezTo>
                  <a:pt x="0" y="18889"/>
                  <a:pt x="5448" y="24336"/>
                  <a:pt x="12167" y="24336"/>
                </a:cubicBezTo>
                <a:cubicBezTo>
                  <a:pt x="18887" y="24336"/>
                  <a:pt x="24335" y="18889"/>
                  <a:pt x="24335" y="12168"/>
                </a:cubicBezTo>
                <a:cubicBezTo>
                  <a:pt x="24335" y="5448"/>
                  <a:pt x="18887" y="0"/>
                  <a:pt x="12167" y="0"/>
                </a:cubicBezTo>
                <a:close/>
              </a:path>
            </a:pathLst>
          </a:custGeom>
          <a:solidFill>
            <a:srgbClr val="FFED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7"/>
          <p:cNvSpPr/>
          <p:nvPr/>
        </p:nvSpPr>
        <p:spPr>
          <a:xfrm>
            <a:off x="5805893" y="2708513"/>
            <a:ext cx="174778" cy="324391"/>
          </a:xfrm>
          <a:custGeom>
            <a:rect b="b" l="l" r="r" t="t"/>
            <a:pathLst>
              <a:path extrusionOk="0" h="20986" w="11247">
                <a:moveTo>
                  <a:pt x="4867" y="2752"/>
                </a:moveTo>
                <a:lnTo>
                  <a:pt x="4965" y="8514"/>
                </a:lnTo>
                <a:cubicBezTo>
                  <a:pt x="4013" y="8245"/>
                  <a:pt x="3334" y="7873"/>
                  <a:pt x="2928" y="7402"/>
                </a:cubicBezTo>
                <a:cubicBezTo>
                  <a:pt x="2521" y="6930"/>
                  <a:pt x="2313" y="6340"/>
                  <a:pt x="2301" y="5631"/>
                </a:cubicBezTo>
                <a:cubicBezTo>
                  <a:pt x="2288" y="4913"/>
                  <a:pt x="2511" y="4288"/>
                  <a:pt x="2968" y="3755"/>
                </a:cubicBezTo>
                <a:cubicBezTo>
                  <a:pt x="3427" y="3225"/>
                  <a:pt x="4059" y="2889"/>
                  <a:pt x="4867" y="2752"/>
                </a:cubicBezTo>
                <a:close/>
                <a:moveTo>
                  <a:pt x="6232" y="10781"/>
                </a:moveTo>
                <a:lnTo>
                  <a:pt x="6232" y="10781"/>
                </a:lnTo>
                <a:cubicBezTo>
                  <a:pt x="7356" y="11125"/>
                  <a:pt x="8109" y="11524"/>
                  <a:pt x="8492" y="11977"/>
                </a:cubicBezTo>
                <a:cubicBezTo>
                  <a:pt x="8875" y="12428"/>
                  <a:pt x="9072" y="13033"/>
                  <a:pt x="9083" y="13790"/>
                </a:cubicBezTo>
                <a:cubicBezTo>
                  <a:pt x="9098" y="14676"/>
                  <a:pt x="8846" y="15426"/>
                  <a:pt x="8328" y="16037"/>
                </a:cubicBezTo>
                <a:cubicBezTo>
                  <a:pt x="7810" y="16647"/>
                  <a:pt x="7147" y="17010"/>
                  <a:pt x="6339" y="17123"/>
                </a:cubicBezTo>
                <a:lnTo>
                  <a:pt x="6232" y="10781"/>
                </a:lnTo>
                <a:close/>
                <a:moveTo>
                  <a:pt x="6048" y="0"/>
                </a:moveTo>
                <a:lnTo>
                  <a:pt x="4820" y="22"/>
                </a:lnTo>
                <a:lnTo>
                  <a:pt x="4838" y="1015"/>
                </a:lnTo>
                <a:cubicBezTo>
                  <a:pt x="3460" y="1178"/>
                  <a:pt x="2424" y="1574"/>
                  <a:pt x="1732" y="2203"/>
                </a:cubicBezTo>
                <a:cubicBezTo>
                  <a:pt x="700" y="3139"/>
                  <a:pt x="196" y="4347"/>
                  <a:pt x="222" y="5828"/>
                </a:cubicBezTo>
                <a:cubicBezTo>
                  <a:pt x="236" y="6661"/>
                  <a:pt x="427" y="7402"/>
                  <a:pt x="797" y="8052"/>
                </a:cubicBezTo>
                <a:cubicBezTo>
                  <a:pt x="1167" y="8702"/>
                  <a:pt x="1686" y="9206"/>
                  <a:pt x="2356" y="9565"/>
                </a:cubicBezTo>
                <a:cubicBezTo>
                  <a:pt x="3260" y="10050"/>
                  <a:pt x="4140" y="10367"/>
                  <a:pt x="4999" y="10515"/>
                </a:cubicBezTo>
                <a:lnTo>
                  <a:pt x="5112" y="17145"/>
                </a:lnTo>
                <a:cubicBezTo>
                  <a:pt x="4294" y="17072"/>
                  <a:pt x="3585" y="16672"/>
                  <a:pt x="2986" y="15942"/>
                </a:cubicBezTo>
                <a:cubicBezTo>
                  <a:pt x="2568" y="15424"/>
                  <a:pt x="2269" y="14608"/>
                  <a:pt x="2088" y="13492"/>
                </a:cubicBezTo>
                <a:lnTo>
                  <a:pt x="1" y="13922"/>
                </a:lnTo>
                <a:cubicBezTo>
                  <a:pt x="95" y="14999"/>
                  <a:pt x="386" y="15909"/>
                  <a:pt x="875" y="16649"/>
                </a:cubicBezTo>
                <a:cubicBezTo>
                  <a:pt x="1361" y="17390"/>
                  <a:pt x="1933" y="17922"/>
                  <a:pt x="2590" y="18246"/>
                </a:cubicBezTo>
                <a:cubicBezTo>
                  <a:pt x="3248" y="18569"/>
                  <a:pt x="4098" y="18788"/>
                  <a:pt x="5142" y="18903"/>
                </a:cubicBezTo>
                <a:lnTo>
                  <a:pt x="5179" y="20986"/>
                </a:lnTo>
                <a:lnTo>
                  <a:pt x="6404" y="20964"/>
                </a:lnTo>
                <a:lnTo>
                  <a:pt x="6368" y="18859"/>
                </a:lnTo>
                <a:cubicBezTo>
                  <a:pt x="7824" y="18763"/>
                  <a:pt x="9004" y="18225"/>
                  <a:pt x="9906" y="17246"/>
                </a:cubicBezTo>
                <a:cubicBezTo>
                  <a:pt x="10808" y="16266"/>
                  <a:pt x="11246" y="15056"/>
                  <a:pt x="11220" y="13614"/>
                </a:cubicBezTo>
                <a:cubicBezTo>
                  <a:pt x="11208" y="12959"/>
                  <a:pt x="11089" y="12351"/>
                  <a:pt x="10860" y="11791"/>
                </a:cubicBezTo>
                <a:cubicBezTo>
                  <a:pt x="10641" y="11249"/>
                  <a:pt x="10312" y="10758"/>
                  <a:pt x="9893" y="10349"/>
                </a:cubicBezTo>
                <a:cubicBezTo>
                  <a:pt x="9476" y="9947"/>
                  <a:pt x="8943" y="9610"/>
                  <a:pt x="8290" y="9337"/>
                </a:cubicBezTo>
                <a:cubicBezTo>
                  <a:pt x="7948" y="9195"/>
                  <a:pt x="7250" y="9002"/>
                  <a:pt x="6195" y="8758"/>
                </a:cubicBezTo>
                <a:lnTo>
                  <a:pt x="6094" y="2753"/>
                </a:lnTo>
                <a:lnTo>
                  <a:pt x="6094" y="2753"/>
                </a:lnTo>
                <a:cubicBezTo>
                  <a:pt x="6776" y="2881"/>
                  <a:pt x="7315" y="3158"/>
                  <a:pt x="7711" y="3589"/>
                </a:cubicBezTo>
                <a:cubicBezTo>
                  <a:pt x="8107" y="4018"/>
                  <a:pt x="8376" y="4640"/>
                  <a:pt x="8513" y="5455"/>
                </a:cubicBezTo>
                <a:lnTo>
                  <a:pt x="10659" y="5096"/>
                </a:lnTo>
                <a:cubicBezTo>
                  <a:pt x="10451" y="3779"/>
                  <a:pt x="9886" y="2752"/>
                  <a:pt x="8963" y="2010"/>
                </a:cubicBezTo>
                <a:cubicBezTo>
                  <a:pt x="8244" y="1429"/>
                  <a:pt x="7276" y="1091"/>
                  <a:pt x="6064" y="995"/>
                </a:cubicBezTo>
                <a:lnTo>
                  <a:pt x="60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7"/>
          <p:cNvSpPr/>
          <p:nvPr/>
        </p:nvSpPr>
        <p:spPr>
          <a:xfrm>
            <a:off x="5992339" y="3908958"/>
            <a:ext cx="165315" cy="42214"/>
          </a:xfrm>
          <a:custGeom>
            <a:rect b="b" l="l" r="r" t="t"/>
            <a:pathLst>
              <a:path extrusionOk="0" h="2731" w="10638">
                <a:moveTo>
                  <a:pt x="401" y="1"/>
                </a:moveTo>
                <a:lnTo>
                  <a:pt x="401" y="1"/>
                </a:lnTo>
                <a:cubicBezTo>
                  <a:pt x="401" y="1"/>
                  <a:pt x="401" y="1"/>
                  <a:pt x="401" y="1"/>
                </a:cubicBezTo>
                <a:lnTo>
                  <a:pt x="401" y="1"/>
                </a:lnTo>
                <a:cubicBezTo>
                  <a:pt x="401" y="1"/>
                  <a:pt x="401" y="1"/>
                  <a:pt x="401" y="1"/>
                </a:cubicBezTo>
                <a:close/>
                <a:moveTo>
                  <a:pt x="401" y="1"/>
                </a:moveTo>
                <a:lnTo>
                  <a:pt x="401" y="1"/>
                </a:lnTo>
                <a:cubicBezTo>
                  <a:pt x="408" y="6"/>
                  <a:pt x="159" y="991"/>
                  <a:pt x="147" y="1077"/>
                </a:cubicBezTo>
                <a:cubicBezTo>
                  <a:pt x="1" y="2139"/>
                  <a:pt x="883" y="2608"/>
                  <a:pt x="1778" y="2677"/>
                </a:cubicBezTo>
                <a:cubicBezTo>
                  <a:pt x="2287" y="2715"/>
                  <a:pt x="3328" y="2730"/>
                  <a:pt x="4489" y="2730"/>
                </a:cubicBezTo>
                <a:cubicBezTo>
                  <a:pt x="6406" y="2730"/>
                  <a:pt x="8651" y="2689"/>
                  <a:pt x="9381" y="2642"/>
                </a:cubicBezTo>
                <a:cubicBezTo>
                  <a:pt x="9497" y="2635"/>
                  <a:pt x="10518" y="2620"/>
                  <a:pt x="10531" y="2411"/>
                </a:cubicBezTo>
                <a:cubicBezTo>
                  <a:pt x="10530" y="2411"/>
                  <a:pt x="10637" y="545"/>
                  <a:pt x="8808" y="545"/>
                </a:cubicBezTo>
                <a:cubicBezTo>
                  <a:pt x="8545" y="545"/>
                  <a:pt x="8244" y="583"/>
                  <a:pt x="7896" y="671"/>
                </a:cubicBezTo>
                <a:cubicBezTo>
                  <a:pt x="6931" y="1015"/>
                  <a:pt x="5861" y="1188"/>
                  <a:pt x="4798" y="1188"/>
                </a:cubicBezTo>
                <a:cubicBezTo>
                  <a:pt x="3187" y="1188"/>
                  <a:pt x="1592" y="792"/>
                  <a:pt x="4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7"/>
          <p:cNvSpPr/>
          <p:nvPr/>
        </p:nvSpPr>
        <p:spPr>
          <a:xfrm>
            <a:off x="5611057" y="3819054"/>
            <a:ext cx="147117" cy="131373"/>
          </a:xfrm>
          <a:custGeom>
            <a:rect b="b" l="l" r="r" t="t"/>
            <a:pathLst>
              <a:path extrusionOk="0" h="8499" w="9467">
                <a:moveTo>
                  <a:pt x="1709" y="0"/>
                </a:moveTo>
                <a:cubicBezTo>
                  <a:pt x="1711" y="9"/>
                  <a:pt x="875" y="588"/>
                  <a:pt x="809" y="644"/>
                </a:cubicBezTo>
                <a:cubicBezTo>
                  <a:pt x="1" y="1348"/>
                  <a:pt x="356" y="2283"/>
                  <a:pt x="986" y="2921"/>
                </a:cubicBezTo>
                <a:cubicBezTo>
                  <a:pt x="1936" y="3887"/>
                  <a:pt x="5804" y="7181"/>
                  <a:pt x="6737" y="7894"/>
                </a:cubicBezTo>
                <a:cubicBezTo>
                  <a:pt x="6820" y="7959"/>
                  <a:pt x="7458" y="8499"/>
                  <a:pt x="7692" y="8499"/>
                </a:cubicBezTo>
                <a:cubicBezTo>
                  <a:pt x="7719" y="8499"/>
                  <a:pt x="7740" y="8492"/>
                  <a:pt x="7755" y="8477"/>
                </a:cubicBezTo>
                <a:cubicBezTo>
                  <a:pt x="7755" y="8477"/>
                  <a:pt x="9466" y="6730"/>
                  <a:pt x="6915" y="5434"/>
                </a:cubicBezTo>
                <a:cubicBezTo>
                  <a:pt x="4516" y="4491"/>
                  <a:pt x="2333" y="2290"/>
                  <a:pt x="17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7"/>
          <p:cNvSpPr/>
          <p:nvPr/>
        </p:nvSpPr>
        <p:spPr>
          <a:xfrm>
            <a:off x="6024087" y="2933305"/>
            <a:ext cx="119114" cy="97892"/>
          </a:xfrm>
          <a:custGeom>
            <a:rect b="b" l="l" r="r" t="t"/>
            <a:pathLst>
              <a:path extrusionOk="0" h="6333" w="7665">
                <a:moveTo>
                  <a:pt x="6604" y="1"/>
                </a:moveTo>
                <a:cubicBezTo>
                  <a:pt x="6604" y="1"/>
                  <a:pt x="4376" y="750"/>
                  <a:pt x="3129" y="1075"/>
                </a:cubicBezTo>
                <a:lnTo>
                  <a:pt x="0" y="140"/>
                </a:lnTo>
                <a:lnTo>
                  <a:pt x="176" y="2677"/>
                </a:lnTo>
                <a:cubicBezTo>
                  <a:pt x="176" y="2677"/>
                  <a:pt x="1364" y="3499"/>
                  <a:pt x="2211" y="5248"/>
                </a:cubicBezTo>
                <a:cubicBezTo>
                  <a:pt x="2211" y="5248"/>
                  <a:pt x="2888" y="6333"/>
                  <a:pt x="3534" y="6333"/>
                </a:cubicBezTo>
                <a:cubicBezTo>
                  <a:pt x="3791" y="6333"/>
                  <a:pt x="4042" y="6163"/>
                  <a:pt x="4244" y="5688"/>
                </a:cubicBezTo>
                <a:cubicBezTo>
                  <a:pt x="4244" y="5688"/>
                  <a:pt x="4354" y="5388"/>
                  <a:pt x="4924" y="5269"/>
                </a:cubicBezTo>
                <a:cubicBezTo>
                  <a:pt x="5708" y="5108"/>
                  <a:pt x="5168" y="4719"/>
                  <a:pt x="6011" y="4036"/>
                </a:cubicBezTo>
                <a:cubicBezTo>
                  <a:pt x="6304" y="3799"/>
                  <a:pt x="6192" y="3398"/>
                  <a:pt x="6153" y="3187"/>
                </a:cubicBezTo>
                <a:cubicBezTo>
                  <a:pt x="6075" y="2771"/>
                  <a:pt x="7251" y="2233"/>
                  <a:pt x="5495" y="1772"/>
                </a:cubicBezTo>
                <a:cubicBezTo>
                  <a:pt x="5495" y="1772"/>
                  <a:pt x="7664" y="1"/>
                  <a:pt x="6604" y="1"/>
                </a:cubicBezTo>
                <a:close/>
              </a:path>
            </a:pathLst>
          </a:custGeom>
          <a:solidFill>
            <a:srgbClr val="FFE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7"/>
          <p:cNvSpPr/>
          <p:nvPr/>
        </p:nvSpPr>
        <p:spPr>
          <a:xfrm>
            <a:off x="5782491" y="2538567"/>
            <a:ext cx="265983" cy="440338"/>
          </a:xfrm>
          <a:custGeom>
            <a:rect b="b" l="l" r="r" t="t"/>
            <a:pathLst>
              <a:path extrusionOk="0" h="28487" w="17116">
                <a:moveTo>
                  <a:pt x="8012" y="1"/>
                </a:moveTo>
                <a:cubicBezTo>
                  <a:pt x="7454" y="1"/>
                  <a:pt x="6827" y="197"/>
                  <a:pt x="6148" y="720"/>
                </a:cubicBezTo>
                <a:cubicBezTo>
                  <a:pt x="3434" y="2811"/>
                  <a:pt x="1" y="17721"/>
                  <a:pt x="1" y="17721"/>
                </a:cubicBezTo>
                <a:cubicBezTo>
                  <a:pt x="6814" y="24073"/>
                  <a:pt x="16045" y="28487"/>
                  <a:pt x="16045" y="28487"/>
                </a:cubicBezTo>
                <a:lnTo>
                  <a:pt x="17115" y="26240"/>
                </a:lnTo>
                <a:lnTo>
                  <a:pt x="6750" y="15888"/>
                </a:lnTo>
                <a:cubicBezTo>
                  <a:pt x="10202" y="5366"/>
                  <a:pt x="10737" y="1760"/>
                  <a:pt x="10737" y="1760"/>
                </a:cubicBezTo>
                <a:cubicBezTo>
                  <a:pt x="10737" y="1760"/>
                  <a:pt x="9683" y="1"/>
                  <a:pt x="80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7"/>
          <p:cNvSpPr/>
          <p:nvPr/>
        </p:nvSpPr>
        <p:spPr>
          <a:xfrm>
            <a:off x="5805241" y="2103932"/>
            <a:ext cx="317047" cy="290987"/>
          </a:xfrm>
          <a:custGeom>
            <a:rect b="b" l="l" r="r" t="t"/>
            <a:pathLst>
              <a:path extrusionOk="0" h="18825" w="20402">
                <a:moveTo>
                  <a:pt x="9949" y="1"/>
                </a:moveTo>
                <a:cubicBezTo>
                  <a:pt x="7319" y="1"/>
                  <a:pt x="4587" y="546"/>
                  <a:pt x="2601" y="2253"/>
                </a:cubicBezTo>
                <a:cubicBezTo>
                  <a:pt x="0" y="4487"/>
                  <a:pt x="103" y="7880"/>
                  <a:pt x="1096" y="10907"/>
                </a:cubicBezTo>
                <a:cubicBezTo>
                  <a:pt x="1581" y="12388"/>
                  <a:pt x="2843" y="18693"/>
                  <a:pt x="4722" y="18825"/>
                </a:cubicBezTo>
                <a:cubicBezTo>
                  <a:pt x="5254" y="16668"/>
                  <a:pt x="6458" y="13552"/>
                  <a:pt x="7681" y="11623"/>
                </a:cubicBezTo>
                <a:cubicBezTo>
                  <a:pt x="8937" y="9646"/>
                  <a:pt x="10473" y="7626"/>
                  <a:pt x="12493" y="7032"/>
                </a:cubicBezTo>
                <a:lnTo>
                  <a:pt x="12493" y="7032"/>
                </a:lnTo>
                <a:cubicBezTo>
                  <a:pt x="11871" y="9606"/>
                  <a:pt x="10577" y="12344"/>
                  <a:pt x="10577" y="12344"/>
                </a:cubicBezTo>
                <a:cubicBezTo>
                  <a:pt x="20401" y="9427"/>
                  <a:pt x="18450" y="4603"/>
                  <a:pt x="17197" y="2704"/>
                </a:cubicBezTo>
                <a:cubicBezTo>
                  <a:pt x="17029" y="2411"/>
                  <a:pt x="16822" y="2141"/>
                  <a:pt x="16582" y="1902"/>
                </a:cubicBezTo>
                <a:lnTo>
                  <a:pt x="16579" y="1899"/>
                </a:lnTo>
                <a:cubicBezTo>
                  <a:pt x="15547" y="855"/>
                  <a:pt x="13906" y="305"/>
                  <a:pt x="12196" y="124"/>
                </a:cubicBezTo>
                <a:cubicBezTo>
                  <a:pt x="11469" y="47"/>
                  <a:pt x="10713" y="1"/>
                  <a:pt x="99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7"/>
          <p:cNvSpPr/>
          <p:nvPr/>
        </p:nvSpPr>
        <p:spPr>
          <a:xfrm>
            <a:off x="5696074" y="2085583"/>
            <a:ext cx="268500" cy="577322"/>
          </a:xfrm>
          <a:custGeom>
            <a:rect b="b" l="l" r="r" t="t"/>
            <a:pathLst>
              <a:path extrusionOk="0" h="37349" w="17278">
                <a:moveTo>
                  <a:pt x="11163" y="0"/>
                </a:moveTo>
                <a:cubicBezTo>
                  <a:pt x="6323" y="0"/>
                  <a:pt x="36" y="3112"/>
                  <a:pt x="1476" y="8681"/>
                </a:cubicBezTo>
                <a:cubicBezTo>
                  <a:pt x="2123" y="11187"/>
                  <a:pt x="3769" y="13538"/>
                  <a:pt x="3717" y="16196"/>
                </a:cubicBezTo>
                <a:cubicBezTo>
                  <a:pt x="3662" y="18917"/>
                  <a:pt x="1212" y="20628"/>
                  <a:pt x="639" y="23124"/>
                </a:cubicBezTo>
                <a:cubicBezTo>
                  <a:pt x="1" y="25904"/>
                  <a:pt x="2430" y="27551"/>
                  <a:pt x="4055" y="29340"/>
                </a:cubicBezTo>
                <a:cubicBezTo>
                  <a:pt x="5014" y="30396"/>
                  <a:pt x="5623" y="31703"/>
                  <a:pt x="5501" y="33147"/>
                </a:cubicBezTo>
                <a:cubicBezTo>
                  <a:pt x="5415" y="34152"/>
                  <a:pt x="4866" y="34949"/>
                  <a:pt x="4407" y="35813"/>
                </a:cubicBezTo>
                <a:cubicBezTo>
                  <a:pt x="3880" y="36809"/>
                  <a:pt x="4475" y="37349"/>
                  <a:pt x="5386" y="37349"/>
                </a:cubicBezTo>
                <a:cubicBezTo>
                  <a:pt x="5467" y="37349"/>
                  <a:pt x="5550" y="37345"/>
                  <a:pt x="5634" y="37336"/>
                </a:cubicBezTo>
                <a:cubicBezTo>
                  <a:pt x="7627" y="37140"/>
                  <a:pt x="8957" y="35266"/>
                  <a:pt x="9127" y="33395"/>
                </a:cubicBezTo>
                <a:cubicBezTo>
                  <a:pt x="9356" y="30882"/>
                  <a:pt x="7134" y="28716"/>
                  <a:pt x="7661" y="26226"/>
                </a:cubicBezTo>
                <a:cubicBezTo>
                  <a:pt x="8087" y="24205"/>
                  <a:pt x="9813" y="22698"/>
                  <a:pt x="10050" y="20628"/>
                </a:cubicBezTo>
                <a:cubicBezTo>
                  <a:pt x="10344" y="18039"/>
                  <a:pt x="8113" y="16048"/>
                  <a:pt x="7498" y="13669"/>
                </a:cubicBezTo>
                <a:cubicBezTo>
                  <a:pt x="6706" y="10605"/>
                  <a:pt x="6859" y="7895"/>
                  <a:pt x="9255" y="6698"/>
                </a:cubicBezTo>
                <a:cubicBezTo>
                  <a:pt x="11516" y="5571"/>
                  <a:pt x="15385" y="4596"/>
                  <a:pt x="16510" y="2410"/>
                </a:cubicBezTo>
                <a:cubicBezTo>
                  <a:pt x="17277" y="921"/>
                  <a:pt x="13500" y="240"/>
                  <a:pt x="12697" y="114"/>
                </a:cubicBezTo>
                <a:cubicBezTo>
                  <a:pt x="12608" y="100"/>
                  <a:pt x="12520" y="88"/>
                  <a:pt x="12428" y="76"/>
                </a:cubicBezTo>
                <a:cubicBezTo>
                  <a:pt x="12023" y="26"/>
                  <a:pt x="11599" y="0"/>
                  <a:pt x="111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7"/>
          <p:cNvSpPr/>
          <p:nvPr/>
        </p:nvSpPr>
        <p:spPr>
          <a:xfrm>
            <a:off x="5812187" y="2099557"/>
            <a:ext cx="133224" cy="114447"/>
          </a:xfrm>
          <a:custGeom>
            <a:rect b="b" l="l" r="r" t="t"/>
            <a:pathLst>
              <a:path extrusionOk="0" h="7404" w="8573">
                <a:moveTo>
                  <a:pt x="7023" y="1"/>
                </a:moveTo>
                <a:cubicBezTo>
                  <a:pt x="6890" y="1"/>
                  <a:pt x="6749" y="6"/>
                  <a:pt x="6603" y="17"/>
                </a:cubicBezTo>
                <a:cubicBezTo>
                  <a:pt x="6307" y="57"/>
                  <a:pt x="5973" y="89"/>
                  <a:pt x="5643" y="189"/>
                </a:cubicBezTo>
                <a:cubicBezTo>
                  <a:pt x="5302" y="272"/>
                  <a:pt x="4958" y="400"/>
                  <a:pt x="4611" y="556"/>
                </a:cubicBezTo>
                <a:cubicBezTo>
                  <a:pt x="4259" y="703"/>
                  <a:pt x="3928" y="913"/>
                  <a:pt x="3586" y="1120"/>
                </a:cubicBezTo>
                <a:cubicBezTo>
                  <a:pt x="3270" y="1357"/>
                  <a:pt x="2933" y="1589"/>
                  <a:pt x="2644" y="1867"/>
                </a:cubicBezTo>
                <a:cubicBezTo>
                  <a:pt x="2367" y="2153"/>
                  <a:pt x="2058" y="2417"/>
                  <a:pt x="1834" y="2738"/>
                </a:cubicBezTo>
                <a:cubicBezTo>
                  <a:pt x="1597" y="3047"/>
                  <a:pt x="1346" y="3343"/>
                  <a:pt x="1174" y="3669"/>
                </a:cubicBezTo>
                <a:cubicBezTo>
                  <a:pt x="991" y="3989"/>
                  <a:pt x="817" y="4300"/>
                  <a:pt x="675" y="4603"/>
                </a:cubicBezTo>
                <a:cubicBezTo>
                  <a:pt x="548" y="4915"/>
                  <a:pt x="440" y="5212"/>
                  <a:pt x="345" y="5488"/>
                </a:cubicBezTo>
                <a:cubicBezTo>
                  <a:pt x="255" y="5737"/>
                  <a:pt x="189" y="5995"/>
                  <a:pt x="147" y="6258"/>
                </a:cubicBezTo>
                <a:cubicBezTo>
                  <a:pt x="96" y="6489"/>
                  <a:pt x="71" y="6698"/>
                  <a:pt x="48" y="6866"/>
                </a:cubicBezTo>
                <a:cubicBezTo>
                  <a:pt x="23" y="7044"/>
                  <a:pt x="7" y="7224"/>
                  <a:pt x="0" y="7404"/>
                </a:cubicBezTo>
                <a:cubicBezTo>
                  <a:pt x="0" y="7404"/>
                  <a:pt x="158" y="7270"/>
                  <a:pt x="395" y="7030"/>
                </a:cubicBezTo>
                <a:cubicBezTo>
                  <a:pt x="512" y="6911"/>
                  <a:pt x="657" y="6767"/>
                  <a:pt x="804" y="6595"/>
                </a:cubicBezTo>
                <a:cubicBezTo>
                  <a:pt x="950" y="6423"/>
                  <a:pt x="1124" y="6236"/>
                  <a:pt x="1317" y="6040"/>
                </a:cubicBezTo>
                <a:cubicBezTo>
                  <a:pt x="1504" y="5840"/>
                  <a:pt x="1699" y="5623"/>
                  <a:pt x="1895" y="5391"/>
                </a:cubicBezTo>
                <a:cubicBezTo>
                  <a:pt x="2102" y="5167"/>
                  <a:pt x="2328" y="4942"/>
                  <a:pt x="2541" y="4697"/>
                </a:cubicBezTo>
                <a:cubicBezTo>
                  <a:pt x="2745" y="4443"/>
                  <a:pt x="3006" y="4236"/>
                  <a:pt x="3228" y="3985"/>
                </a:cubicBezTo>
                <a:cubicBezTo>
                  <a:pt x="3451" y="3733"/>
                  <a:pt x="3712" y="3524"/>
                  <a:pt x="3950" y="3287"/>
                </a:cubicBezTo>
                <a:cubicBezTo>
                  <a:pt x="4183" y="3044"/>
                  <a:pt x="4458" y="2857"/>
                  <a:pt x="4692" y="2626"/>
                </a:cubicBezTo>
                <a:cubicBezTo>
                  <a:pt x="4956" y="2437"/>
                  <a:pt x="5197" y="2214"/>
                  <a:pt x="5454" y="2039"/>
                </a:cubicBezTo>
                <a:cubicBezTo>
                  <a:pt x="5709" y="1856"/>
                  <a:pt x="5956" y="1675"/>
                  <a:pt x="6204" y="1524"/>
                </a:cubicBezTo>
                <a:cubicBezTo>
                  <a:pt x="6445" y="1351"/>
                  <a:pt x="6693" y="1228"/>
                  <a:pt x="6916" y="1084"/>
                </a:cubicBezTo>
                <a:cubicBezTo>
                  <a:pt x="7373" y="826"/>
                  <a:pt x="7782" y="627"/>
                  <a:pt x="8084" y="488"/>
                </a:cubicBezTo>
                <a:cubicBezTo>
                  <a:pt x="8382" y="358"/>
                  <a:pt x="8573" y="284"/>
                  <a:pt x="8573" y="284"/>
                </a:cubicBezTo>
                <a:cubicBezTo>
                  <a:pt x="8573" y="284"/>
                  <a:pt x="8394" y="189"/>
                  <a:pt x="8052" y="108"/>
                </a:cubicBezTo>
                <a:cubicBezTo>
                  <a:pt x="7793" y="49"/>
                  <a:pt x="7442" y="1"/>
                  <a:pt x="70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7"/>
          <p:cNvSpPr/>
          <p:nvPr/>
        </p:nvSpPr>
        <p:spPr>
          <a:xfrm>
            <a:off x="5885208" y="2237660"/>
            <a:ext cx="77156" cy="91879"/>
          </a:xfrm>
          <a:custGeom>
            <a:rect b="b" l="l" r="r" t="t"/>
            <a:pathLst>
              <a:path extrusionOk="0" h="5944" w="4965">
                <a:moveTo>
                  <a:pt x="2472" y="1"/>
                </a:moveTo>
                <a:cubicBezTo>
                  <a:pt x="2216" y="1"/>
                  <a:pt x="1955" y="46"/>
                  <a:pt x="1701" y="142"/>
                </a:cubicBezTo>
                <a:cubicBezTo>
                  <a:pt x="571" y="567"/>
                  <a:pt x="1" y="1829"/>
                  <a:pt x="427" y="2959"/>
                </a:cubicBezTo>
                <a:cubicBezTo>
                  <a:pt x="798" y="3941"/>
                  <a:pt x="1553" y="5944"/>
                  <a:pt x="3088" y="5944"/>
                </a:cubicBezTo>
                <a:cubicBezTo>
                  <a:pt x="3319" y="5944"/>
                  <a:pt x="3567" y="5899"/>
                  <a:pt x="3834" y="5798"/>
                </a:cubicBezTo>
                <a:cubicBezTo>
                  <a:pt x="4964" y="5371"/>
                  <a:pt x="4944" y="2546"/>
                  <a:pt x="4518" y="1416"/>
                </a:cubicBezTo>
                <a:cubicBezTo>
                  <a:pt x="4187" y="540"/>
                  <a:pt x="3356" y="1"/>
                  <a:pt x="24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7"/>
          <p:cNvSpPr/>
          <p:nvPr/>
        </p:nvSpPr>
        <p:spPr>
          <a:xfrm>
            <a:off x="7887577" y="2260461"/>
            <a:ext cx="60917" cy="31332"/>
          </a:xfrm>
          <a:custGeom>
            <a:rect b="b" l="l" r="r" t="t"/>
            <a:pathLst>
              <a:path extrusionOk="0" h="2027" w="3920">
                <a:moveTo>
                  <a:pt x="85" y="1953"/>
                </a:moveTo>
                <a:cubicBezTo>
                  <a:pt x="89" y="1975"/>
                  <a:pt x="96" y="2015"/>
                  <a:pt x="96" y="2015"/>
                </a:cubicBezTo>
                <a:cubicBezTo>
                  <a:pt x="96" y="2015"/>
                  <a:pt x="96" y="2009"/>
                  <a:pt x="93" y="1995"/>
                </a:cubicBezTo>
                <a:lnTo>
                  <a:pt x="85" y="1953"/>
                </a:lnTo>
                <a:close/>
                <a:moveTo>
                  <a:pt x="3487" y="0"/>
                </a:moveTo>
                <a:cubicBezTo>
                  <a:pt x="3303" y="8"/>
                  <a:pt x="3117" y="6"/>
                  <a:pt x="2934" y="21"/>
                </a:cubicBezTo>
                <a:cubicBezTo>
                  <a:pt x="2100" y="90"/>
                  <a:pt x="1253" y="260"/>
                  <a:pt x="659" y="569"/>
                </a:cubicBezTo>
                <a:cubicBezTo>
                  <a:pt x="366" y="723"/>
                  <a:pt x="183" y="907"/>
                  <a:pt x="100" y="1049"/>
                </a:cubicBezTo>
                <a:cubicBezTo>
                  <a:pt x="58" y="1122"/>
                  <a:pt x="32" y="1200"/>
                  <a:pt x="20" y="1283"/>
                </a:cubicBezTo>
                <a:cubicBezTo>
                  <a:pt x="10" y="1355"/>
                  <a:pt x="0" y="1509"/>
                  <a:pt x="19" y="1573"/>
                </a:cubicBezTo>
                <a:lnTo>
                  <a:pt x="20" y="1635"/>
                </a:lnTo>
                <a:lnTo>
                  <a:pt x="57" y="1815"/>
                </a:lnTo>
                <a:lnTo>
                  <a:pt x="85" y="1953"/>
                </a:lnTo>
                <a:lnTo>
                  <a:pt x="85" y="1953"/>
                </a:lnTo>
                <a:cubicBezTo>
                  <a:pt x="83" y="1945"/>
                  <a:pt x="82" y="1940"/>
                  <a:pt x="82" y="1940"/>
                </a:cubicBezTo>
                <a:lnTo>
                  <a:pt x="82" y="1940"/>
                </a:lnTo>
                <a:cubicBezTo>
                  <a:pt x="82" y="1940"/>
                  <a:pt x="82" y="1940"/>
                  <a:pt x="83" y="1941"/>
                </a:cubicBezTo>
                <a:lnTo>
                  <a:pt x="89" y="1950"/>
                </a:lnTo>
                <a:lnTo>
                  <a:pt x="97" y="1969"/>
                </a:lnTo>
                <a:lnTo>
                  <a:pt x="116" y="2005"/>
                </a:lnTo>
                <a:cubicBezTo>
                  <a:pt x="118" y="2014"/>
                  <a:pt x="123" y="2019"/>
                  <a:pt x="125" y="2027"/>
                </a:cubicBezTo>
                <a:cubicBezTo>
                  <a:pt x="216" y="1889"/>
                  <a:pt x="387" y="1722"/>
                  <a:pt x="660" y="1580"/>
                </a:cubicBezTo>
                <a:cubicBezTo>
                  <a:pt x="1255" y="1272"/>
                  <a:pt x="2102" y="1101"/>
                  <a:pt x="2936" y="1032"/>
                </a:cubicBezTo>
                <a:cubicBezTo>
                  <a:pt x="3119" y="1017"/>
                  <a:pt x="3304" y="1019"/>
                  <a:pt x="3488" y="1011"/>
                </a:cubicBezTo>
                <a:cubicBezTo>
                  <a:pt x="3557" y="1153"/>
                  <a:pt x="3616" y="1298"/>
                  <a:pt x="3667" y="1448"/>
                </a:cubicBezTo>
                <a:cubicBezTo>
                  <a:pt x="3723" y="1616"/>
                  <a:pt x="3771" y="1787"/>
                  <a:pt x="3808" y="1961"/>
                </a:cubicBezTo>
                <a:cubicBezTo>
                  <a:pt x="3919" y="1549"/>
                  <a:pt x="3863" y="1013"/>
                  <a:pt x="3665" y="437"/>
                </a:cubicBezTo>
                <a:cubicBezTo>
                  <a:pt x="3615" y="287"/>
                  <a:pt x="3555" y="141"/>
                  <a:pt x="3487" y="0"/>
                </a:cubicBezTo>
                <a:close/>
              </a:path>
            </a:pathLst>
          </a:custGeom>
          <a:solidFill>
            <a:srgbClr val="FFB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7"/>
          <p:cNvSpPr/>
          <p:nvPr/>
        </p:nvSpPr>
        <p:spPr>
          <a:xfrm>
            <a:off x="5767324" y="1233750"/>
            <a:ext cx="133256" cy="652399"/>
          </a:xfrm>
          <a:custGeom>
            <a:rect b="b" l="l" r="r" t="t"/>
            <a:pathLst>
              <a:path extrusionOk="0" h="42206" w="8575">
                <a:moveTo>
                  <a:pt x="1" y="1"/>
                </a:moveTo>
                <a:lnTo>
                  <a:pt x="112" y="33502"/>
                </a:lnTo>
                <a:lnTo>
                  <a:pt x="7549" y="42205"/>
                </a:lnTo>
                <a:cubicBezTo>
                  <a:pt x="8575" y="27693"/>
                  <a:pt x="6296" y="13167"/>
                  <a:pt x="99" y="14"/>
                </a:cubicBezTo>
                <a:cubicBezTo>
                  <a:pt x="37" y="5"/>
                  <a:pt x="1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7"/>
          <p:cNvSpPr/>
          <p:nvPr/>
        </p:nvSpPr>
        <p:spPr>
          <a:xfrm>
            <a:off x="5958509" y="1519802"/>
            <a:ext cx="1128002" cy="269718"/>
          </a:xfrm>
          <a:custGeom>
            <a:rect b="b" l="l" r="r" t="t"/>
            <a:pathLst>
              <a:path extrusionOk="0" h="17449" w="72587">
                <a:moveTo>
                  <a:pt x="39462" y="0"/>
                </a:moveTo>
                <a:cubicBezTo>
                  <a:pt x="16728" y="0"/>
                  <a:pt x="1" y="8293"/>
                  <a:pt x="1" y="8293"/>
                </a:cubicBezTo>
                <a:lnTo>
                  <a:pt x="12304" y="17449"/>
                </a:lnTo>
                <a:lnTo>
                  <a:pt x="12304" y="17449"/>
                </a:lnTo>
                <a:cubicBezTo>
                  <a:pt x="12257" y="6261"/>
                  <a:pt x="26843" y="3419"/>
                  <a:pt x="41678" y="3419"/>
                </a:cubicBezTo>
                <a:cubicBezTo>
                  <a:pt x="57000" y="3419"/>
                  <a:pt x="72587" y="6451"/>
                  <a:pt x="72587" y="6451"/>
                </a:cubicBezTo>
                <a:cubicBezTo>
                  <a:pt x="60983" y="1657"/>
                  <a:pt x="49623" y="0"/>
                  <a:pt x="394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7"/>
          <p:cNvSpPr/>
          <p:nvPr/>
        </p:nvSpPr>
        <p:spPr>
          <a:xfrm>
            <a:off x="6194573" y="1606120"/>
            <a:ext cx="829789" cy="138917"/>
          </a:xfrm>
          <a:custGeom>
            <a:rect b="b" l="l" r="r" t="t"/>
            <a:pathLst>
              <a:path extrusionOk="0" h="8987" w="53397">
                <a:moveTo>
                  <a:pt x="23133" y="0"/>
                </a:moveTo>
                <a:cubicBezTo>
                  <a:pt x="11214" y="0"/>
                  <a:pt x="2579" y="2075"/>
                  <a:pt x="1976" y="2223"/>
                </a:cubicBezTo>
                <a:cubicBezTo>
                  <a:pt x="749" y="2525"/>
                  <a:pt x="0" y="3765"/>
                  <a:pt x="304" y="4992"/>
                </a:cubicBezTo>
                <a:cubicBezTo>
                  <a:pt x="561" y="6033"/>
                  <a:pt x="1496" y="6732"/>
                  <a:pt x="2522" y="6732"/>
                </a:cubicBezTo>
                <a:cubicBezTo>
                  <a:pt x="2704" y="6732"/>
                  <a:pt x="2888" y="6710"/>
                  <a:pt x="3073" y="6665"/>
                </a:cubicBezTo>
                <a:cubicBezTo>
                  <a:pt x="3213" y="6629"/>
                  <a:pt x="11611" y="4611"/>
                  <a:pt x="23195" y="4611"/>
                </a:cubicBezTo>
                <a:cubicBezTo>
                  <a:pt x="31229" y="4611"/>
                  <a:pt x="40795" y="5582"/>
                  <a:pt x="50203" y="8858"/>
                </a:cubicBezTo>
                <a:cubicBezTo>
                  <a:pt x="50444" y="8943"/>
                  <a:pt x="50699" y="8987"/>
                  <a:pt x="50956" y="8987"/>
                </a:cubicBezTo>
                <a:cubicBezTo>
                  <a:pt x="52071" y="8987"/>
                  <a:pt x="53024" y="8182"/>
                  <a:pt x="53210" y="7081"/>
                </a:cubicBezTo>
                <a:cubicBezTo>
                  <a:pt x="53397" y="5980"/>
                  <a:pt x="52761" y="4907"/>
                  <a:pt x="51707" y="4540"/>
                </a:cubicBezTo>
                <a:cubicBezTo>
                  <a:pt x="41659" y="1040"/>
                  <a:pt x="31573" y="0"/>
                  <a:pt x="231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7"/>
          <p:cNvSpPr/>
          <p:nvPr/>
        </p:nvSpPr>
        <p:spPr>
          <a:xfrm>
            <a:off x="6531676" y="1360042"/>
            <a:ext cx="528142" cy="372418"/>
          </a:xfrm>
          <a:custGeom>
            <a:rect b="b" l="l" r="r" t="t"/>
            <a:pathLst>
              <a:path extrusionOk="0" h="24093" w="33986">
                <a:moveTo>
                  <a:pt x="11746" y="1"/>
                </a:moveTo>
                <a:cubicBezTo>
                  <a:pt x="8637" y="1"/>
                  <a:pt x="6012" y="50"/>
                  <a:pt x="4576" y="142"/>
                </a:cubicBezTo>
                <a:cubicBezTo>
                  <a:pt x="5055" y="2540"/>
                  <a:pt x="3246" y="4015"/>
                  <a:pt x="1603" y="4015"/>
                </a:cubicBezTo>
                <a:cubicBezTo>
                  <a:pt x="1008" y="4015"/>
                  <a:pt x="435" y="3821"/>
                  <a:pt x="1" y="3408"/>
                </a:cubicBezTo>
                <a:lnTo>
                  <a:pt x="1" y="3408"/>
                </a:lnTo>
                <a:cubicBezTo>
                  <a:pt x="977" y="9261"/>
                  <a:pt x="1380" y="16888"/>
                  <a:pt x="1025" y="20691"/>
                </a:cubicBezTo>
                <a:cubicBezTo>
                  <a:pt x="5958" y="20737"/>
                  <a:pt x="16176" y="20810"/>
                  <a:pt x="26424" y="24092"/>
                </a:cubicBezTo>
                <a:cubicBezTo>
                  <a:pt x="30350" y="18044"/>
                  <a:pt x="32561" y="12198"/>
                  <a:pt x="33985" y="6024"/>
                </a:cubicBezTo>
                <a:lnTo>
                  <a:pt x="33985" y="6024"/>
                </a:lnTo>
                <a:cubicBezTo>
                  <a:pt x="33892" y="6043"/>
                  <a:pt x="33798" y="6052"/>
                  <a:pt x="33705" y="6052"/>
                </a:cubicBezTo>
                <a:cubicBezTo>
                  <a:pt x="31826" y="6052"/>
                  <a:pt x="29942" y="2327"/>
                  <a:pt x="32024" y="795"/>
                </a:cubicBezTo>
                <a:cubicBezTo>
                  <a:pt x="28126" y="246"/>
                  <a:pt x="18718" y="1"/>
                  <a:pt x="117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7"/>
          <p:cNvSpPr/>
          <p:nvPr/>
        </p:nvSpPr>
        <p:spPr>
          <a:xfrm>
            <a:off x="6501933" y="1324102"/>
            <a:ext cx="598523" cy="420954"/>
          </a:xfrm>
          <a:custGeom>
            <a:rect b="b" l="l" r="r" t="t"/>
            <a:pathLst>
              <a:path extrusionOk="0" h="27233" w="38515">
                <a:moveTo>
                  <a:pt x="18599" y="0"/>
                </a:moveTo>
                <a:cubicBezTo>
                  <a:pt x="12402" y="0"/>
                  <a:pt x="5704" y="279"/>
                  <a:pt x="0" y="1157"/>
                </a:cubicBezTo>
                <a:cubicBezTo>
                  <a:pt x="0" y="1157"/>
                  <a:pt x="1454" y="17299"/>
                  <a:pt x="49" y="23035"/>
                </a:cubicBezTo>
                <a:cubicBezTo>
                  <a:pt x="49" y="23035"/>
                  <a:pt x="768" y="23010"/>
                  <a:pt x="2022" y="23010"/>
                </a:cubicBezTo>
                <a:cubicBezTo>
                  <a:pt x="6919" y="23010"/>
                  <a:pt x="19988" y="23388"/>
                  <a:pt x="30424" y="27102"/>
                </a:cubicBezTo>
                <a:cubicBezTo>
                  <a:pt x="30691" y="27197"/>
                  <a:pt x="30950" y="27232"/>
                  <a:pt x="31181" y="27232"/>
                </a:cubicBezTo>
                <a:cubicBezTo>
                  <a:pt x="31450" y="27232"/>
                  <a:pt x="31681" y="27185"/>
                  <a:pt x="31842" y="27131"/>
                </a:cubicBezTo>
                <a:cubicBezTo>
                  <a:pt x="31842" y="27131"/>
                  <a:pt x="37723" y="19147"/>
                  <a:pt x="38515" y="831"/>
                </a:cubicBezTo>
                <a:cubicBezTo>
                  <a:pt x="38515" y="831"/>
                  <a:pt x="29305" y="0"/>
                  <a:pt x="185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7"/>
          <p:cNvSpPr/>
          <p:nvPr/>
        </p:nvSpPr>
        <p:spPr>
          <a:xfrm>
            <a:off x="6166057" y="1233750"/>
            <a:ext cx="671716" cy="469352"/>
          </a:xfrm>
          <a:custGeom>
            <a:rect b="b" l="l" r="r" t="t"/>
            <a:pathLst>
              <a:path extrusionOk="0" h="30364" w="43225">
                <a:moveTo>
                  <a:pt x="28574" y="1"/>
                </a:moveTo>
                <a:cubicBezTo>
                  <a:pt x="28573" y="1"/>
                  <a:pt x="16884" y="764"/>
                  <a:pt x="2070" y="5913"/>
                </a:cubicBezTo>
                <a:cubicBezTo>
                  <a:pt x="5239" y="7794"/>
                  <a:pt x="3367" y="13726"/>
                  <a:pt x="791" y="13726"/>
                </a:cubicBezTo>
                <a:cubicBezTo>
                  <a:pt x="533" y="13726"/>
                  <a:pt x="268" y="13667"/>
                  <a:pt x="1" y="13538"/>
                </a:cubicBezTo>
                <a:lnTo>
                  <a:pt x="1" y="13538"/>
                </a:lnTo>
                <a:cubicBezTo>
                  <a:pt x="1" y="13538"/>
                  <a:pt x="4751" y="20863"/>
                  <a:pt x="7099" y="30347"/>
                </a:cubicBezTo>
                <a:cubicBezTo>
                  <a:pt x="13833" y="29412"/>
                  <a:pt x="20691" y="28648"/>
                  <a:pt x="27465" y="28648"/>
                </a:cubicBezTo>
                <a:cubicBezTo>
                  <a:pt x="32805" y="28648"/>
                  <a:pt x="38092" y="29123"/>
                  <a:pt x="43225" y="30363"/>
                </a:cubicBezTo>
                <a:cubicBezTo>
                  <a:pt x="42330" y="21595"/>
                  <a:pt x="37439" y="12109"/>
                  <a:pt x="33990" y="5734"/>
                </a:cubicBezTo>
                <a:cubicBezTo>
                  <a:pt x="33990" y="5734"/>
                  <a:pt x="27639" y="5672"/>
                  <a:pt x="285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7"/>
          <p:cNvSpPr/>
          <p:nvPr/>
        </p:nvSpPr>
        <p:spPr>
          <a:xfrm>
            <a:off x="6235442" y="1304934"/>
            <a:ext cx="827754" cy="418218"/>
          </a:xfrm>
          <a:custGeom>
            <a:rect b="b" l="l" r="r" t="t"/>
            <a:pathLst>
              <a:path extrusionOk="0" h="27056" w="53266">
                <a:moveTo>
                  <a:pt x="15361" y="1"/>
                </a:moveTo>
                <a:cubicBezTo>
                  <a:pt x="5772" y="8972"/>
                  <a:pt x="1529" y="18368"/>
                  <a:pt x="0" y="26212"/>
                </a:cubicBezTo>
                <a:lnTo>
                  <a:pt x="0" y="26212"/>
                </a:lnTo>
                <a:cubicBezTo>
                  <a:pt x="7233" y="25036"/>
                  <a:pt x="14547" y="24161"/>
                  <a:pt x="21924" y="24161"/>
                </a:cubicBezTo>
                <a:cubicBezTo>
                  <a:pt x="28971" y="24161"/>
                  <a:pt x="36076" y="24960"/>
                  <a:pt x="43223" y="27055"/>
                </a:cubicBezTo>
                <a:cubicBezTo>
                  <a:pt x="47309" y="17119"/>
                  <a:pt x="53266" y="7408"/>
                  <a:pt x="53266" y="7408"/>
                </a:cubicBezTo>
                <a:cubicBezTo>
                  <a:pt x="43681" y="3486"/>
                  <a:pt x="15361" y="1"/>
                  <a:pt x="1536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7"/>
          <p:cNvSpPr/>
          <p:nvPr/>
        </p:nvSpPr>
        <p:spPr>
          <a:xfrm>
            <a:off x="5767324" y="1233750"/>
            <a:ext cx="382393" cy="694320"/>
          </a:xfrm>
          <a:custGeom>
            <a:rect b="b" l="l" r="r" t="t"/>
            <a:pathLst>
              <a:path extrusionOk="0" h="44918" w="24607">
                <a:moveTo>
                  <a:pt x="1" y="1"/>
                </a:moveTo>
                <a:lnTo>
                  <a:pt x="150" y="44917"/>
                </a:lnTo>
                <a:lnTo>
                  <a:pt x="24607" y="35954"/>
                </a:lnTo>
                <a:cubicBezTo>
                  <a:pt x="24029" y="2551"/>
                  <a:pt x="1" y="1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7"/>
          <p:cNvSpPr/>
          <p:nvPr/>
        </p:nvSpPr>
        <p:spPr>
          <a:xfrm>
            <a:off x="6045158" y="1163400"/>
            <a:ext cx="861973" cy="559747"/>
          </a:xfrm>
          <a:custGeom>
            <a:rect b="b" l="l" r="r" t="t"/>
            <a:pathLst>
              <a:path extrusionOk="0" h="36212" w="55468">
                <a:moveTo>
                  <a:pt x="39871" y="0"/>
                </a:moveTo>
                <a:cubicBezTo>
                  <a:pt x="39871" y="0"/>
                  <a:pt x="20635" y="2621"/>
                  <a:pt x="0" y="10647"/>
                </a:cubicBezTo>
                <a:cubicBezTo>
                  <a:pt x="0" y="10647"/>
                  <a:pt x="7096" y="21921"/>
                  <a:pt x="10861" y="35014"/>
                </a:cubicBezTo>
                <a:cubicBezTo>
                  <a:pt x="10861" y="35014"/>
                  <a:pt x="11604" y="35384"/>
                  <a:pt x="11978" y="35384"/>
                </a:cubicBezTo>
                <a:cubicBezTo>
                  <a:pt x="12001" y="35384"/>
                  <a:pt x="12022" y="35383"/>
                  <a:pt x="12042" y="35380"/>
                </a:cubicBezTo>
                <a:cubicBezTo>
                  <a:pt x="19732" y="34264"/>
                  <a:pt x="27658" y="33244"/>
                  <a:pt x="35465" y="33244"/>
                </a:cubicBezTo>
                <a:cubicBezTo>
                  <a:pt x="42303" y="33244"/>
                  <a:pt x="49050" y="34026"/>
                  <a:pt x="55468" y="36211"/>
                </a:cubicBezTo>
                <a:cubicBezTo>
                  <a:pt x="55435" y="27674"/>
                  <a:pt x="52908" y="13838"/>
                  <a:pt x="398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7"/>
          <p:cNvSpPr/>
          <p:nvPr/>
        </p:nvSpPr>
        <p:spPr>
          <a:xfrm>
            <a:off x="5813151" y="1340921"/>
            <a:ext cx="84677" cy="545232"/>
          </a:xfrm>
          <a:custGeom>
            <a:rect b="b" l="l" r="r" t="t"/>
            <a:pathLst>
              <a:path extrusionOk="0" h="35273" w="5449">
                <a:moveTo>
                  <a:pt x="1" y="1"/>
                </a:moveTo>
                <a:lnTo>
                  <a:pt x="102" y="30007"/>
                </a:lnTo>
                <a:lnTo>
                  <a:pt x="4600" y="35272"/>
                </a:lnTo>
                <a:cubicBezTo>
                  <a:pt x="5449" y="23262"/>
                  <a:pt x="4026" y="11244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7"/>
          <p:cNvSpPr/>
          <p:nvPr/>
        </p:nvSpPr>
        <p:spPr>
          <a:xfrm>
            <a:off x="6319574" y="1365561"/>
            <a:ext cx="599751" cy="339107"/>
          </a:xfrm>
          <a:custGeom>
            <a:rect b="b" l="l" r="r" t="t"/>
            <a:pathLst>
              <a:path extrusionOk="0" h="21938" w="38594">
                <a:moveTo>
                  <a:pt x="16264" y="1"/>
                </a:moveTo>
                <a:cubicBezTo>
                  <a:pt x="15473" y="3873"/>
                  <a:pt x="12121" y="6039"/>
                  <a:pt x="8794" y="6039"/>
                </a:cubicBezTo>
                <a:cubicBezTo>
                  <a:pt x="8004" y="6039"/>
                  <a:pt x="7214" y="5916"/>
                  <a:pt x="6461" y="5665"/>
                </a:cubicBezTo>
                <a:cubicBezTo>
                  <a:pt x="2951" y="11612"/>
                  <a:pt x="1016" y="16808"/>
                  <a:pt x="1" y="21477"/>
                </a:cubicBezTo>
                <a:cubicBezTo>
                  <a:pt x="5525" y="20740"/>
                  <a:pt x="10844" y="20244"/>
                  <a:pt x="16292" y="20244"/>
                </a:cubicBezTo>
                <a:cubicBezTo>
                  <a:pt x="21666" y="20244"/>
                  <a:pt x="27165" y="20726"/>
                  <a:pt x="33109" y="21938"/>
                </a:cubicBezTo>
                <a:cubicBezTo>
                  <a:pt x="34671" y="18238"/>
                  <a:pt x="36540" y="14974"/>
                  <a:pt x="38594" y="11656"/>
                </a:cubicBezTo>
                <a:cubicBezTo>
                  <a:pt x="36306" y="10566"/>
                  <a:pt x="34454" y="7951"/>
                  <a:pt x="36415" y="4030"/>
                </a:cubicBezTo>
                <a:lnTo>
                  <a:pt x="162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7"/>
          <p:cNvSpPr/>
          <p:nvPr/>
        </p:nvSpPr>
        <p:spPr>
          <a:xfrm>
            <a:off x="4951225" y="2332743"/>
            <a:ext cx="543931" cy="670685"/>
          </a:xfrm>
          <a:custGeom>
            <a:rect b="b" l="l" r="r" t="t"/>
            <a:pathLst>
              <a:path extrusionOk="0" h="43389" w="35002">
                <a:moveTo>
                  <a:pt x="6932" y="1"/>
                </a:moveTo>
                <a:cubicBezTo>
                  <a:pt x="0" y="24255"/>
                  <a:pt x="11822" y="43389"/>
                  <a:pt x="11822" y="43389"/>
                </a:cubicBezTo>
                <a:lnTo>
                  <a:pt x="27436" y="39926"/>
                </a:lnTo>
                <a:lnTo>
                  <a:pt x="35002" y="36666"/>
                </a:lnTo>
                <a:lnTo>
                  <a:pt x="13293" y="36770"/>
                </a:lnTo>
                <a:cubicBezTo>
                  <a:pt x="13293" y="36770"/>
                  <a:pt x="3569" y="21025"/>
                  <a:pt x="69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7"/>
          <p:cNvSpPr/>
          <p:nvPr/>
        </p:nvSpPr>
        <p:spPr>
          <a:xfrm>
            <a:off x="5808054" y="3633727"/>
            <a:ext cx="117343" cy="131157"/>
          </a:xfrm>
          <a:custGeom>
            <a:rect b="b" l="l" r="r" t="t"/>
            <a:pathLst>
              <a:path extrusionOk="0" h="8485" w="7551">
                <a:moveTo>
                  <a:pt x="1161" y="1"/>
                </a:moveTo>
                <a:cubicBezTo>
                  <a:pt x="338" y="1"/>
                  <a:pt x="1" y="3150"/>
                  <a:pt x="1" y="3150"/>
                </a:cubicBezTo>
                <a:lnTo>
                  <a:pt x="1" y="5748"/>
                </a:lnTo>
                <a:cubicBezTo>
                  <a:pt x="2574" y="7699"/>
                  <a:pt x="7224" y="8485"/>
                  <a:pt x="7224" y="8485"/>
                </a:cubicBezTo>
                <a:cubicBezTo>
                  <a:pt x="7550" y="6718"/>
                  <a:pt x="7041" y="4676"/>
                  <a:pt x="7041" y="4676"/>
                </a:cubicBezTo>
                <a:cubicBezTo>
                  <a:pt x="6673" y="2857"/>
                  <a:pt x="6181" y="2227"/>
                  <a:pt x="5678" y="2227"/>
                </a:cubicBezTo>
                <a:cubicBezTo>
                  <a:pt x="4545" y="2227"/>
                  <a:pt x="3351" y="5411"/>
                  <a:pt x="3351" y="5411"/>
                </a:cubicBezTo>
                <a:cubicBezTo>
                  <a:pt x="2400" y="1268"/>
                  <a:pt x="1683" y="1"/>
                  <a:pt x="11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7"/>
          <p:cNvSpPr/>
          <p:nvPr/>
        </p:nvSpPr>
        <p:spPr>
          <a:xfrm>
            <a:off x="7671979" y="2163198"/>
            <a:ext cx="458803" cy="284433"/>
          </a:xfrm>
          <a:custGeom>
            <a:rect b="b" l="l" r="r" t="t"/>
            <a:pathLst>
              <a:path extrusionOk="0" h="18401" w="29524">
                <a:moveTo>
                  <a:pt x="17508" y="9712"/>
                </a:moveTo>
                <a:cubicBezTo>
                  <a:pt x="17508" y="9712"/>
                  <a:pt x="17502" y="9719"/>
                  <a:pt x="17486" y="9736"/>
                </a:cubicBezTo>
                <a:lnTo>
                  <a:pt x="17483" y="9739"/>
                </a:lnTo>
                <a:cubicBezTo>
                  <a:pt x="17497" y="9724"/>
                  <a:pt x="17508" y="9712"/>
                  <a:pt x="17508" y="9712"/>
                </a:cubicBezTo>
                <a:close/>
                <a:moveTo>
                  <a:pt x="17335" y="7287"/>
                </a:moveTo>
                <a:cubicBezTo>
                  <a:pt x="17402" y="7429"/>
                  <a:pt x="17461" y="7575"/>
                  <a:pt x="17513" y="7724"/>
                </a:cubicBezTo>
                <a:cubicBezTo>
                  <a:pt x="17737" y="8365"/>
                  <a:pt x="17798" y="8971"/>
                  <a:pt x="17618" y="9396"/>
                </a:cubicBezTo>
                <a:cubicBezTo>
                  <a:pt x="17594" y="9451"/>
                  <a:pt x="17576" y="9508"/>
                  <a:pt x="17558" y="9566"/>
                </a:cubicBezTo>
                <a:cubicBezTo>
                  <a:pt x="17522" y="9615"/>
                  <a:pt x="17487" y="9668"/>
                  <a:pt x="17457" y="9721"/>
                </a:cubicBezTo>
                <a:lnTo>
                  <a:pt x="17407" y="9802"/>
                </a:lnTo>
                <a:lnTo>
                  <a:pt x="17397" y="9823"/>
                </a:lnTo>
                <a:lnTo>
                  <a:pt x="17270" y="9947"/>
                </a:lnTo>
                <a:cubicBezTo>
                  <a:pt x="17231" y="9987"/>
                  <a:pt x="17188" y="10030"/>
                  <a:pt x="17180" y="10030"/>
                </a:cubicBezTo>
                <a:cubicBezTo>
                  <a:pt x="17179" y="10030"/>
                  <a:pt x="17179" y="10029"/>
                  <a:pt x="17180" y="10026"/>
                </a:cubicBezTo>
                <a:cubicBezTo>
                  <a:pt x="17177" y="10025"/>
                  <a:pt x="17175" y="10025"/>
                  <a:pt x="17172" y="10025"/>
                </a:cubicBezTo>
                <a:cubicBezTo>
                  <a:pt x="17162" y="10025"/>
                  <a:pt x="17159" y="10032"/>
                  <a:pt x="17152" y="10049"/>
                </a:cubicBezTo>
                <a:cubicBezTo>
                  <a:pt x="17097" y="10074"/>
                  <a:pt x="17043" y="10103"/>
                  <a:pt x="16991" y="10135"/>
                </a:cubicBezTo>
                <a:cubicBezTo>
                  <a:pt x="16871" y="10181"/>
                  <a:pt x="16746" y="10243"/>
                  <a:pt x="16594" y="10268"/>
                </a:cubicBezTo>
                <a:cubicBezTo>
                  <a:pt x="16407" y="10316"/>
                  <a:pt x="16203" y="10338"/>
                  <a:pt x="15994" y="10338"/>
                </a:cubicBezTo>
                <a:cubicBezTo>
                  <a:pt x="15546" y="10338"/>
                  <a:pt x="15077" y="10235"/>
                  <a:pt x="14715" y="10053"/>
                </a:cubicBezTo>
                <a:cubicBezTo>
                  <a:pt x="14448" y="9918"/>
                  <a:pt x="14241" y="9752"/>
                  <a:pt x="14099" y="9578"/>
                </a:cubicBezTo>
                <a:cubicBezTo>
                  <a:pt x="14050" y="9482"/>
                  <a:pt x="13977" y="9396"/>
                  <a:pt x="13951" y="9292"/>
                </a:cubicBezTo>
                <a:lnTo>
                  <a:pt x="13933" y="9256"/>
                </a:lnTo>
                <a:lnTo>
                  <a:pt x="13923" y="9238"/>
                </a:lnTo>
                <a:lnTo>
                  <a:pt x="13919" y="9228"/>
                </a:lnTo>
                <a:cubicBezTo>
                  <a:pt x="13919" y="9227"/>
                  <a:pt x="13919" y="9227"/>
                  <a:pt x="13919" y="9227"/>
                </a:cubicBezTo>
                <a:lnTo>
                  <a:pt x="13919" y="9227"/>
                </a:lnTo>
                <a:cubicBezTo>
                  <a:pt x="13918" y="9227"/>
                  <a:pt x="13932" y="9302"/>
                  <a:pt x="13932" y="9302"/>
                </a:cubicBezTo>
                <a:cubicBezTo>
                  <a:pt x="13932" y="9302"/>
                  <a:pt x="13931" y="9296"/>
                  <a:pt x="13928" y="9282"/>
                </a:cubicBezTo>
                <a:lnTo>
                  <a:pt x="13891" y="9102"/>
                </a:lnTo>
                <a:lnTo>
                  <a:pt x="13855" y="8922"/>
                </a:lnTo>
                <a:lnTo>
                  <a:pt x="13854" y="8860"/>
                </a:lnTo>
                <a:cubicBezTo>
                  <a:pt x="13836" y="8796"/>
                  <a:pt x="13845" y="8642"/>
                  <a:pt x="13857" y="8570"/>
                </a:cubicBezTo>
                <a:cubicBezTo>
                  <a:pt x="13867" y="8487"/>
                  <a:pt x="13893" y="8409"/>
                  <a:pt x="13935" y="8336"/>
                </a:cubicBezTo>
                <a:cubicBezTo>
                  <a:pt x="14018" y="8194"/>
                  <a:pt x="14202" y="8010"/>
                  <a:pt x="14496" y="7856"/>
                </a:cubicBezTo>
                <a:cubicBezTo>
                  <a:pt x="15092" y="7548"/>
                  <a:pt x="15942" y="7377"/>
                  <a:pt x="16779" y="7308"/>
                </a:cubicBezTo>
                <a:cubicBezTo>
                  <a:pt x="16962" y="7292"/>
                  <a:pt x="17149" y="7295"/>
                  <a:pt x="17335" y="7287"/>
                </a:cubicBezTo>
                <a:close/>
                <a:moveTo>
                  <a:pt x="12269" y="0"/>
                </a:moveTo>
                <a:cubicBezTo>
                  <a:pt x="11646" y="0"/>
                  <a:pt x="11041" y="49"/>
                  <a:pt x="10463" y="129"/>
                </a:cubicBezTo>
                <a:cubicBezTo>
                  <a:pt x="8526" y="393"/>
                  <a:pt x="6820" y="1052"/>
                  <a:pt x="5373" y="1858"/>
                </a:cubicBezTo>
                <a:cubicBezTo>
                  <a:pt x="4642" y="2250"/>
                  <a:pt x="3991" y="2720"/>
                  <a:pt x="3410" y="3206"/>
                </a:cubicBezTo>
                <a:cubicBezTo>
                  <a:pt x="2829" y="3692"/>
                  <a:pt x="2305" y="4191"/>
                  <a:pt x="1887" y="4730"/>
                </a:cubicBezTo>
                <a:cubicBezTo>
                  <a:pt x="1024" y="5779"/>
                  <a:pt x="508" y="6878"/>
                  <a:pt x="258" y="7807"/>
                </a:cubicBezTo>
                <a:cubicBezTo>
                  <a:pt x="5" y="8738"/>
                  <a:pt x="0" y="9486"/>
                  <a:pt x="32" y="9997"/>
                </a:cubicBezTo>
                <a:cubicBezTo>
                  <a:pt x="83" y="10477"/>
                  <a:pt x="135" y="10722"/>
                  <a:pt x="135" y="10722"/>
                </a:cubicBezTo>
                <a:lnTo>
                  <a:pt x="527" y="10744"/>
                </a:lnTo>
                <a:cubicBezTo>
                  <a:pt x="527" y="10744"/>
                  <a:pt x="595" y="10502"/>
                  <a:pt x="721" y="10048"/>
                </a:cubicBezTo>
                <a:cubicBezTo>
                  <a:pt x="866" y="9639"/>
                  <a:pt x="1107" y="9031"/>
                  <a:pt x="1548" y="8369"/>
                </a:cubicBezTo>
                <a:cubicBezTo>
                  <a:pt x="2074" y="7593"/>
                  <a:pt x="2734" y="6915"/>
                  <a:pt x="3496" y="6365"/>
                </a:cubicBezTo>
                <a:cubicBezTo>
                  <a:pt x="4350" y="5712"/>
                  <a:pt x="5448" y="5152"/>
                  <a:pt x="6691" y="4704"/>
                </a:cubicBezTo>
                <a:cubicBezTo>
                  <a:pt x="8023" y="4244"/>
                  <a:pt x="9412" y="3980"/>
                  <a:pt x="10819" y="3919"/>
                </a:cubicBezTo>
                <a:cubicBezTo>
                  <a:pt x="10956" y="3915"/>
                  <a:pt x="11093" y="3912"/>
                  <a:pt x="11231" y="3912"/>
                </a:cubicBezTo>
                <a:cubicBezTo>
                  <a:pt x="12554" y="3912"/>
                  <a:pt x="13895" y="4132"/>
                  <a:pt x="14947" y="4658"/>
                </a:cubicBezTo>
                <a:cubicBezTo>
                  <a:pt x="15148" y="4752"/>
                  <a:pt x="15359" y="4895"/>
                  <a:pt x="15574" y="5064"/>
                </a:cubicBezTo>
                <a:cubicBezTo>
                  <a:pt x="14898" y="5126"/>
                  <a:pt x="14196" y="5251"/>
                  <a:pt x="13450" y="5547"/>
                </a:cubicBezTo>
                <a:cubicBezTo>
                  <a:pt x="12878" y="5785"/>
                  <a:pt x="12247" y="6173"/>
                  <a:pt x="11768" y="6823"/>
                </a:cubicBezTo>
                <a:cubicBezTo>
                  <a:pt x="11530" y="7148"/>
                  <a:pt x="11355" y="7515"/>
                  <a:pt x="11249" y="7904"/>
                </a:cubicBezTo>
                <a:cubicBezTo>
                  <a:pt x="11147" y="8301"/>
                  <a:pt x="11101" y="8639"/>
                  <a:pt x="11122" y="9061"/>
                </a:cubicBezTo>
                <a:cubicBezTo>
                  <a:pt x="11133" y="9659"/>
                  <a:pt x="11311" y="10468"/>
                  <a:pt x="11716" y="11122"/>
                </a:cubicBezTo>
                <a:cubicBezTo>
                  <a:pt x="12125" y="11766"/>
                  <a:pt x="12679" y="12255"/>
                  <a:pt x="13268" y="12611"/>
                </a:cubicBezTo>
                <a:cubicBezTo>
                  <a:pt x="13860" y="12973"/>
                  <a:pt x="14492" y="13182"/>
                  <a:pt x="15136" y="13311"/>
                </a:cubicBezTo>
                <a:cubicBezTo>
                  <a:pt x="15509" y="13387"/>
                  <a:pt x="15888" y="13425"/>
                  <a:pt x="16268" y="13425"/>
                </a:cubicBezTo>
                <a:cubicBezTo>
                  <a:pt x="16557" y="13425"/>
                  <a:pt x="16846" y="13403"/>
                  <a:pt x="17133" y="13359"/>
                </a:cubicBezTo>
                <a:cubicBezTo>
                  <a:pt x="17471" y="13321"/>
                  <a:pt x="17822" y="13220"/>
                  <a:pt x="18166" y="13104"/>
                </a:cubicBezTo>
                <a:lnTo>
                  <a:pt x="18681" y="12883"/>
                </a:lnTo>
                <a:cubicBezTo>
                  <a:pt x="18887" y="12767"/>
                  <a:pt x="19087" y="12641"/>
                  <a:pt x="19278" y="12505"/>
                </a:cubicBezTo>
                <a:cubicBezTo>
                  <a:pt x="19348" y="12457"/>
                  <a:pt x="19413" y="12406"/>
                  <a:pt x="19477" y="12351"/>
                </a:cubicBezTo>
                <a:lnTo>
                  <a:pt x="19618" y="12231"/>
                </a:lnTo>
                <a:lnTo>
                  <a:pt x="19689" y="12170"/>
                </a:lnTo>
                <a:lnTo>
                  <a:pt x="19706" y="12155"/>
                </a:lnTo>
                <a:lnTo>
                  <a:pt x="19706" y="12155"/>
                </a:lnTo>
                <a:cubicBezTo>
                  <a:pt x="19693" y="12169"/>
                  <a:pt x="19687" y="12175"/>
                  <a:pt x="19688" y="12175"/>
                </a:cubicBezTo>
                <a:cubicBezTo>
                  <a:pt x="19689" y="12175"/>
                  <a:pt x="19830" y="12034"/>
                  <a:pt x="19829" y="12034"/>
                </a:cubicBezTo>
                <a:lnTo>
                  <a:pt x="19829" y="12034"/>
                </a:lnTo>
                <a:cubicBezTo>
                  <a:pt x="19829" y="12034"/>
                  <a:pt x="19829" y="12034"/>
                  <a:pt x="19828" y="12035"/>
                </a:cubicBezTo>
                <a:lnTo>
                  <a:pt x="19872" y="11982"/>
                </a:lnTo>
                <a:lnTo>
                  <a:pt x="20049" y="11769"/>
                </a:lnTo>
                <a:lnTo>
                  <a:pt x="20394" y="11331"/>
                </a:lnTo>
                <a:lnTo>
                  <a:pt x="20668" y="10841"/>
                </a:lnTo>
                <a:cubicBezTo>
                  <a:pt x="20865" y="10515"/>
                  <a:pt x="20951" y="10155"/>
                  <a:pt x="21071" y="9802"/>
                </a:cubicBezTo>
                <a:cubicBezTo>
                  <a:pt x="21145" y="9453"/>
                  <a:pt x="21219" y="9089"/>
                  <a:pt x="21235" y="8744"/>
                </a:cubicBezTo>
                <a:cubicBezTo>
                  <a:pt x="21250" y="8400"/>
                  <a:pt x="21260" y="8047"/>
                  <a:pt x="21215" y="7724"/>
                </a:cubicBezTo>
                <a:cubicBezTo>
                  <a:pt x="21212" y="7676"/>
                  <a:pt x="21202" y="7630"/>
                  <a:pt x="21197" y="7582"/>
                </a:cubicBezTo>
                <a:lnTo>
                  <a:pt x="21197" y="7582"/>
                </a:lnTo>
                <a:cubicBezTo>
                  <a:pt x="21386" y="7628"/>
                  <a:pt x="21573" y="7673"/>
                  <a:pt x="21760" y="7718"/>
                </a:cubicBezTo>
                <a:cubicBezTo>
                  <a:pt x="23224" y="8098"/>
                  <a:pt x="24571" y="8876"/>
                  <a:pt x="25587" y="9792"/>
                </a:cubicBezTo>
                <a:cubicBezTo>
                  <a:pt x="26621" y="10713"/>
                  <a:pt x="27333" y="11820"/>
                  <a:pt x="27829" y="12860"/>
                </a:cubicBezTo>
                <a:cubicBezTo>
                  <a:pt x="28329" y="13906"/>
                  <a:pt x="28586" y="14904"/>
                  <a:pt x="28766" y="15729"/>
                </a:cubicBezTo>
                <a:cubicBezTo>
                  <a:pt x="28852" y="16145"/>
                  <a:pt x="28917" y="16518"/>
                  <a:pt x="28949" y="16849"/>
                </a:cubicBezTo>
                <a:cubicBezTo>
                  <a:pt x="28992" y="17177"/>
                  <a:pt x="29026" y="17458"/>
                  <a:pt x="29030" y="17687"/>
                </a:cubicBezTo>
                <a:cubicBezTo>
                  <a:pt x="29056" y="18146"/>
                  <a:pt x="29071" y="18389"/>
                  <a:pt x="29071" y="18389"/>
                </a:cubicBezTo>
                <a:lnTo>
                  <a:pt x="29462" y="18401"/>
                </a:lnTo>
                <a:cubicBezTo>
                  <a:pt x="29462" y="18401"/>
                  <a:pt x="29475" y="18151"/>
                  <a:pt x="29501" y="17680"/>
                </a:cubicBezTo>
                <a:cubicBezTo>
                  <a:pt x="29523" y="17445"/>
                  <a:pt x="29523" y="17153"/>
                  <a:pt x="29516" y="16810"/>
                </a:cubicBezTo>
                <a:cubicBezTo>
                  <a:pt x="29520" y="16466"/>
                  <a:pt x="29496" y="16071"/>
                  <a:pt x="29454" y="15628"/>
                </a:cubicBezTo>
                <a:cubicBezTo>
                  <a:pt x="29368" y="14746"/>
                  <a:pt x="29206" y="13661"/>
                  <a:pt x="28766" y="12473"/>
                </a:cubicBezTo>
                <a:cubicBezTo>
                  <a:pt x="28337" y="11292"/>
                  <a:pt x="27665" y="9982"/>
                  <a:pt x="26580" y="8807"/>
                </a:cubicBezTo>
                <a:cubicBezTo>
                  <a:pt x="25495" y="7633"/>
                  <a:pt x="24074" y="6593"/>
                  <a:pt x="22285" y="5940"/>
                </a:cubicBezTo>
                <a:lnTo>
                  <a:pt x="21676" y="5731"/>
                </a:lnTo>
                <a:lnTo>
                  <a:pt x="21522" y="5677"/>
                </a:lnTo>
                <a:lnTo>
                  <a:pt x="21446" y="5651"/>
                </a:lnTo>
                <a:lnTo>
                  <a:pt x="21318" y="5615"/>
                </a:lnTo>
                <a:lnTo>
                  <a:pt x="20974" y="5525"/>
                </a:lnTo>
                <a:cubicBezTo>
                  <a:pt x="20862" y="5497"/>
                  <a:pt x="20751" y="5481"/>
                  <a:pt x="20640" y="5457"/>
                </a:cubicBezTo>
                <a:cubicBezTo>
                  <a:pt x="20362" y="4753"/>
                  <a:pt x="19995" y="4086"/>
                  <a:pt x="19551" y="3471"/>
                </a:cubicBezTo>
                <a:cubicBezTo>
                  <a:pt x="19199" y="2991"/>
                  <a:pt x="18823" y="2530"/>
                  <a:pt x="18357" y="2121"/>
                </a:cubicBezTo>
                <a:cubicBezTo>
                  <a:pt x="18162" y="1922"/>
                  <a:pt x="17831" y="1678"/>
                  <a:pt x="17544" y="1468"/>
                </a:cubicBezTo>
                <a:cubicBezTo>
                  <a:pt x="17486" y="1424"/>
                  <a:pt x="17426" y="1384"/>
                  <a:pt x="17364" y="1346"/>
                </a:cubicBezTo>
                <a:lnTo>
                  <a:pt x="17216" y="1253"/>
                </a:lnTo>
                <a:lnTo>
                  <a:pt x="17068" y="1161"/>
                </a:lnTo>
                <a:lnTo>
                  <a:pt x="17032" y="1139"/>
                </a:lnTo>
                <a:lnTo>
                  <a:pt x="16888" y="1058"/>
                </a:lnTo>
                <a:lnTo>
                  <a:pt x="16787" y="1008"/>
                </a:lnTo>
                <a:cubicBezTo>
                  <a:pt x="15254" y="263"/>
                  <a:pt x="13713" y="0"/>
                  <a:pt x="122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7"/>
          <p:cNvSpPr/>
          <p:nvPr/>
        </p:nvSpPr>
        <p:spPr>
          <a:xfrm>
            <a:off x="5587188" y="2140073"/>
            <a:ext cx="111733" cy="111155"/>
          </a:xfrm>
          <a:custGeom>
            <a:rect b="b" l="l" r="r" t="t"/>
            <a:pathLst>
              <a:path extrusionOk="0" h="7191" w="7190">
                <a:moveTo>
                  <a:pt x="3595" y="1"/>
                </a:moveTo>
                <a:cubicBezTo>
                  <a:pt x="1611" y="1"/>
                  <a:pt x="1" y="1611"/>
                  <a:pt x="1" y="3596"/>
                </a:cubicBezTo>
                <a:cubicBezTo>
                  <a:pt x="1" y="5581"/>
                  <a:pt x="1609" y="7191"/>
                  <a:pt x="3595" y="7191"/>
                </a:cubicBezTo>
                <a:cubicBezTo>
                  <a:pt x="5581" y="7191"/>
                  <a:pt x="7189" y="5581"/>
                  <a:pt x="7189" y="3596"/>
                </a:cubicBezTo>
                <a:cubicBezTo>
                  <a:pt x="7189" y="1611"/>
                  <a:pt x="5579" y="1"/>
                  <a:pt x="35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7"/>
          <p:cNvSpPr/>
          <p:nvPr/>
        </p:nvSpPr>
        <p:spPr>
          <a:xfrm>
            <a:off x="5314093" y="2387835"/>
            <a:ext cx="282175" cy="264339"/>
          </a:xfrm>
          <a:custGeom>
            <a:rect b="b" l="l" r="r" t="t"/>
            <a:pathLst>
              <a:path extrusionOk="0" h="17101" w="18158">
                <a:moveTo>
                  <a:pt x="15447" y="3814"/>
                </a:moveTo>
                <a:cubicBezTo>
                  <a:pt x="15924" y="4551"/>
                  <a:pt x="16118" y="5292"/>
                  <a:pt x="16031" y="6036"/>
                </a:cubicBezTo>
                <a:cubicBezTo>
                  <a:pt x="15943" y="6780"/>
                  <a:pt x="15612" y="7408"/>
                  <a:pt x="15039" y="7919"/>
                </a:cubicBezTo>
                <a:cubicBezTo>
                  <a:pt x="14471" y="8423"/>
                  <a:pt x="13854" y="8686"/>
                  <a:pt x="13190" y="8709"/>
                </a:cubicBezTo>
                <a:cubicBezTo>
                  <a:pt x="13165" y="8710"/>
                  <a:pt x="13140" y="8710"/>
                  <a:pt x="13114" y="8710"/>
                </a:cubicBezTo>
                <a:cubicBezTo>
                  <a:pt x="12466" y="8710"/>
                  <a:pt x="11708" y="8443"/>
                  <a:pt x="10840" y="7908"/>
                </a:cubicBezTo>
                <a:lnTo>
                  <a:pt x="15447" y="3814"/>
                </a:lnTo>
                <a:close/>
                <a:moveTo>
                  <a:pt x="5643" y="7641"/>
                </a:moveTo>
                <a:cubicBezTo>
                  <a:pt x="6267" y="7641"/>
                  <a:pt x="7099" y="7946"/>
                  <a:pt x="8139" y="8557"/>
                </a:cubicBezTo>
                <a:lnTo>
                  <a:pt x="3071" y="13062"/>
                </a:lnTo>
                <a:cubicBezTo>
                  <a:pt x="2577" y="12344"/>
                  <a:pt x="2381" y="11559"/>
                  <a:pt x="2487" y="10711"/>
                </a:cubicBezTo>
                <a:cubicBezTo>
                  <a:pt x="2591" y="9861"/>
                  <a:pt x="2999" y="9120"/>
                  <a:pt x="3708" y="8490"/>
                </a:cubicBezTo>
                <a:cubicBezTo>
                  <a:pt x="4313" y="7952"/>
                  <a:pt x="4931" y="7669"/>
                  <a:pt x="5563" y="7643"/>
                </a:cubicBezTo>
                <a:cubicBezTo>
                  <a:pt x="5589" y="7642"/>
                  <a:pt x="5616" y="7641"/>
                  <a:pt x="5643" y="7641"/>
                </a:cubicBezTo>
                <a:close/>
                <a:moveTo>
                  <a:pt x="12338" y="0"/>
                </a:moveTo>
                <a:cubicBezTo>
                  <a:pt x="11340" y="0"/>
                  <a:pt x="10363" y="318"/>
                  <a:pt x="9408" y="955"/>
                </a:cubicBezTo>
                <a:lnTo>
                  <a:pt x="10678" y="2903"/>
                </a:lnTo>
                <a:cubicBezTo>
                  <a:pt x="11417" y="2421"/>
                  <a:pt x="12098" y="2182"/>
                  <a:pt x="12721" y="2182"/>
                </a:cubicBezTo>
                <a:cubicBezTo>
                  <a:pt x="12723" y="2182"/>
                  <a:pt x="12725" y="2182"/>
                  <a:pt x="12727" y="2182"/>
                </a:cubicBezTo>
                <a:cubicBezTo>
                  <a:pt x="13352" y="2183"/>
                  <a:pt x="13961" y="2407"/>
                  <a:pt x="14555" y="2851"/>
                </a:cubicBezTo>
                <a:lnTo>
                  <a:pt x="9757" y="7118"/>
                </a:lnTo>
                <a:cubicBezTo>
                  <a:pt x="8802" y="6465"/>
                  <a:pt x="8145" y="6055"/>
                  <a:pt x="7785" y="5888"/>
                </a:cubicBezTo>
                <a:cubicBezTo>
                  <a:pt x="7098" y="5573"/>
                  <a:pt x="6445" y="5398"/>
                  <a:pt x="5827" y="5361"/>
                </a:cubicBezTo>
                <a:cubicBezTo>
                  <a:pt x="5744" y="5357"/>
                  <a:pt x="5662" y="5354"/>
                  <a:pt x="5579" y="5354"/>
                </a:cubicBezTo>
                <a:cubicBezTo>
                  <a:pt x="5037" y="5354"/>
                  <a:pt x="4500" y="5453"/>
                  <a:pt x="3992" y="5646"/>
                </a:cubicBezTo>
                <a:cubicBezTo>
                  <a:pt x="3386" y="5869"/>
                  <a:pt x="2820" y="6214"/>
                  <a:pt x="2297" y="6681"/>
                </a:cubicBezTo>
                <a:cubicBezTo>
                  <a:pt x="1145" y="7707"/>
                  <a:pt x="510" y="8928"/>
                  <a:pt x="391" y="10345"/>
                </a:cubicBezTo>
                <a:cubicBezTo>
                  <a:pt x="272" y="11764"/>
                  <a:pt x="703" y="13081"/>
                  <a:pt x="1685" y="14296"/>
                </a:cubicBezTo>
                <a:lnTo>
                  <a:pt x="1" y="15792"/>
                </a:lnTo>
                <a:lnTo>
                  <a:pt x="871" y="16772"/>
                </a:lnTo>
                <a:lnTo>
                  <a:pt x="2536" y="15294"/>
                </a:lnTo>
                <a:cubicBezTo>
                  <a:pt x="3380" y="16033"/>
                  <a:pt x="4168" y="16543"/>
                  <a:pt x="4900" y="16826"/>
                </a:cubicBezTo>
                <a:cubicBezTo>
                  <a:pt x="5374" y="17009"/>
                  <a:pt x="5892" y="17100"/>
                  <a:pt x="6454" y="17100"/>
                </a:cubicBezTo>
                <a:cubicBezTo>
                  <a:pt x="6756" y="17100"/>
                  <a:pt x="7072" y="17074"/>
                  <a:pt x="7400" y="17020"/>
                </a:cubicBezTo>
                <a:cubicBezTo>
                  <a:pt x="8335" y="16868"/>
                  <a:pt x="9260" y="16439"/>
                  <a:pt x="10179" y="15732"/>
                </a:cubicBezTo>
                <a:lnTo>
                  <a:pt x="9004" y="13780"/>
                </a:lnTo>
                <a:cubicBezTo>
                  <a:pt x="7996" y="14444"/>
                  <a:pt x="7137" y="14801"/>
                  <a:pt x="6426" y="14846"/>
                </a:cubicBezTo>
                <a:cubicBezTo>
                  <a:pt x="6336" y="14851"/>
                  <a:pt x="6248" y="14854"/>
                  <a:pt x="6161" y="14854"/>
                </a:cubicBezTo>
                <a:cubicBezTo>
                  <a:pt x="5272" y="14854"/>
                  <a:pt x="4532" y="14584"/>
                  <a:pt x="3940" y="14042"/>
                </a:cubicBezTo>
                <a:lnTo>
                  <a:pt x="9239" y="9333"/>
                </a:lnTo>
                <a:cubicBezTo>
                  <a:pt x="9977" y="9901"/>
                  <a:pt x="10865" y="10366"/>
                  <a:pt x="11900" y="10725"/>
                </a:cubicBezTo>
                <a:cubicBezTo>
                  <a:pt x="12359" y="10884"/>
                  <a:pt x="12820" y="10963"/>
                  <a:pt x="13283" y="10963"/>
                </a:cubicBezTo>
                <a:cubicBezTo>
                  <a:pt x="13595" y="10963"/>
                  <a:pt x="13907" y="10927"/>
                  <a:pt x="14221" y="10856"/>
                </a:cubicBezTo>
                <a:cubicBezTo>
                  <a:pt x="15000" y="10676"/>
                  <a:pt x="15722" y="10290"/>
                  <a:pt x="16387" y="9700"/>
                </a:cubicBezTo>
                <a:cubicBezTo>
                  <a:pt x="17572" y="8647"/>
                  <a:pt x="18158" y="7375"/>
                  <a:pt x="18146" y="5884"/>
                </a:cubicBezTo>
                <a:cubicBezTo>
                  <a:pt x="18140" y="4884"/>
                  <a:pt x="17702" y="3785"/>
                  <a:pt x="16832" y="2582"/>
                </a:cubicBezTo>
                <a:lnTo>
                  <a:pt x="17627" y="1874"/>
                </a:lnTo>
                <a:lnTo>
                  <a:pt x="16757" y="894"/>
                </a:lnTo>
                <a:lnTo>
                  <a:pt x="15962" y="1602"/>
                </a:lnTo>
                <a:cubicBezTo>
                  <a:pt x="15009" y="716"/>
                  <a:pt x="14043" y="201"/>
                  <a:pt x="13064" y="56"/>
                </a:cubicBezTo>
                <a:cubicBezTo>
                  <a:pt x="12820" y="19"/>
                  <a:pt x="12579" y="0"/>
                  <a:pt x="12338" y="0"/>
                </a:cubicBezTo>
                <a:close/>
              </a:path>
            </a:pathLst>
          </a:custGeom>
          <a:solidFill>
            <a:srgbClr val="409C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7"/>
          <p:cNvSpPr/>
          <p:nvPr/>
        </p:nvSpPr>
        <p:spPr>
          <a:xfrm>
            <a:off x="5210754" y="2879851"/>
            <a:ext cx="448065" cy="205013"/>
          </a:xfrm>
          <a:custGeom>
            <a:rect b="b" l="l" r="r" t="t"/>
            <a:pathLst>
              <a:path extrusionOk="0" h="13263" w="28833">
                <a:moveTo>
                  <a:pt x="21881" y="0"/>
                </a:moveTo>
                <a:cubicBezTo>
                  <a:pt x="21585" y="0"/>
                  <a:pt x="19191" y="1409"/>
                  <a:pt x="19191" y="1409"/>
                </a:cubicBezTo>
                <a:lnTo>
                  <a:pt x="0" y="7128"/>
                </a:lnTo>
                <a:cubicBezTo>
                  <a:pt x="0" y="7128"/>
                  <a:pt x="6333" y="13263"/>
                  <a:pt x="15665" y="13263"/>
                </a:cubicBezTo>
                <a:cubicBezTo>
                  <a:pt x="19604" y="13263"/>
                  <a:pt x="24077" y="12170"/>
                  <a:pt x="28833" y="9062"/>
                </a:cubicBezTo>
                <a:lnTo>
                  <a:pt x="28833" y="9062"/>
                </a:lnTo>
                <a:cubicBezTo>
                  <a:pt x="25031" y="10392"/>
                  <a:pt x="21632" y="10865"/>
                  <a:pt x="18720" y="10865"/>
                </a:cubicBezTo>
                <a:cubicBezTo>
                  <a:pt x="11549" y="10865"/>
                  <a:pt x="7334" y="7996"/>
                  <a:pt x="7334" y="7996"/>
                </a:cubicBezTo>
                <a:cubicBezTo>
                  <a:pt x="7334" y="7996"/>
                  <a:pt x="14821" y="5251"/>
                  <a:pt x="19889" y="1624"/>
                </a:cubicBezTo>
                <a:cubicBezTo>
                  <a:pt x="21600" y="400"/>
                  <a:pt x="22038" y="0"/>
                  <a:pt x="21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7"/>
          <p:cNvSpPr/>
          <p:nvPr/>
        </p:nvSpPr>
        <p:spPr>
          <a:xfrm>
            <a:off x="5134920" y="2837156"/>
            <a:ext cx="513224" cy="166400"/>
          </a:xfrm>
          <a:custGeom>
            <a:rect b="b" l="l" r="r" t="t"/>
            <a:pathLst>
              <a:path extrusionOk="0" h="10765" w="33026">
                <a:moveTo>
                  <a:pt x="33025" y="1"/>
                </a:moveTo>
                <a:lnTo>
                  <a:pt x="33025" y="1"/>
                </a:lnTo>
                <a:cubicBezTo>
                  <a:pt x="33025" y="1"/>
                  <a:pt x="32490" y="137"/>
                  <a:pt x="31572" y="417"/>
                </a:cubicBezTo>
                <a:cubicBezTo>
                  <a:pt x="30654" y="696"/>
                  <a:pt x="29350" y="1105"/>
                  <a:pt x="27811" y="1646"/>
                </a:cubicBezTo>
                <a:cubicBezTo>
                  <a:pt x="27039" y="1910"/>
                  <a:pt x="26205" y="2201"/>
                  <a:pt x="25333" y="2533"/>
                </a:cubicBezTo>
                <a:cubicBezTo>
                  <a:pt x="24446" y="2821"/>
                  <a:pt x="23509" y="3119"/>
                  <a:pt x="22550" y="3459"/>
                </a:cubicBezTo>
                <a:cubicBezTo>
                  <a:pt x="21593" y="3797"/>
                  <a:pt x="20595" y="4123"/>
                  <a:pt x="19597" y="4495"/>
                </a:cubicBezTo>
                <a:cubicBezTo>
                  <a:pt x="18602" y="4876"/>
                  <a:pt x="17563" y="5182"/>
                  <a:pt x="16539" y="5529"/>
                </a:cubicBezTo>
                <a:cubicBezTo>
                  <a:pt x="15518" y="5883"/>
                  <a:pt x="14495" y="6237"/>
                  <a:pt x="13490" y="6585"/>
                </a:cubicBezTo>
                <a:cubicBezTo>
                  <a:pt x="12478" y="6912"/>
                  <a:pt x="11481" y="7234"/>
                  <a:pt x="10517" y="7546"/>
                </a:cubicBezTo>
                <a:cubicBezTo>
                  <a:pt x="9548" y="7839"/>
                  <a:pt x="8631" y="8205"/>
                  <a:pt x="7736" y="8451"/>
                </a:cubicBezTo>
                <a:cubicBezTo>
                  <a:pt x="6844" y="8711"/>
                  <a:pt x="6006" y="8982"/>
                  <a:pt x="5231" y="9233"/>
                </a:cubicBezTo>
                <a:cubicBezTo>
                  <a:pt x="4454" y="9478"/>
                  <a:pt x="3736" y="9668"/>
                  <a:pt x="3102" y="9867"/>
                </a:cubicBezTo>
                <a:cubicBezTo>
                  <a:pt x="2465" y="10059"/>
                  <a:pt x="1914" y="10230"/>
                  <a:pt x="1453" y="10350"/>
                </a:cubicBezTo>
                <a:cubicBezTo>
                  <a:pt x="993" y="10470"/>
                  <a:pt x="633" y="10595"/>
                  <a:pt x="382" y="10655"/>
                </a:cubicBezTo>
                <a:lnTo>
                  <a:pt x="1" y="10758"/>
                </a:lnTo>
                <a:cubicBezTo>
                  <a:pt x="1" y="10758"/>
                  <a:pt x="145" y="10765"/>
                  <a:pt x="416" y="10765"/>
                </a:cubicBezTo>
                <a:cubicBezTo>
                  <a:pt x="673" y="10765"/>
                  <a:pt x="1043" y="10758"/>
                  <a:pt x="1511" y="10733"/>
                </a:cubicBezTo>
                <a:cubicBezTo>
                  <a:pt x="1995" y="10717"/>
                  <a:pt x="2580" y="10681"/>
                  <a:pt x="3243" y="10600"/>
                </a:cubicBezTo>
                <a:cubicBezTo>
                  <a:pt x="3907" y="10523"/>
                  <a:pt x="4667" y="10469"/>
                  <a:pt x="5476" y="10325"/>
                </a:cubicBezTo>
                <a:cubicBezTo>
                  <a:pt x="6289" y="10191"/>
                  <a:pt x="7171" y="10044"/>
                  <a:pt x="8096" y="9863"/>
                </a:cubicBezTo>
                <a:cubicBezTo>
                  <a:pt x="9030" y="9705"/>
                  <a:pt x="9990" y="9452"/>
                  <a:pt x="10988" y="9201"/>
                </a:cubicBezTo>
                <a:cubicBezTo>
                  <a:pt x="11980" y="8934"/>
                  <a:pt x="13026" y="8717"/>
                  <a:pt x="14054" y="8389"/>
                </a:cubicBezTo>
                <a:cubicBezTo>
                  <a:pt x="15081" y="8057"/>
                  <a:pt x="16124" y="7722"/>
                  <a:pt x="17169" y="7384"/>
                </a:cubicBezTo>
                <a:cubicBezTo>
                  <a:pt x="18203" y="7023"/>
                  <a:pt x="19256" y="6708"/>
                  <a:pt x="20247" y="6281"/>
                </a:cubicBezTo>
                <a:cubicBezTo>
                  <a:pt x="21252" y="5888"/>
                  <a:pt x="22224" y="5461"/>
                  <a:pt x="23172" y="5069"/>
                </a:cubicBezTo>
                <a:cubicBezTo>
                  <a:pt x="24122" y="4680"/>
                  <a:pt x="25027" y="4271"/>
                  <a:pt x="25886" y="3888"/>
                </a:cubicBezTo>
                <a:cubicBezTo>
                  <a:pt x="26732" y="3476"/>
                  <a:pt x="27522" y="3064"/>
                  <a:pt x="28249" y="2681"/>
                </a:cubicBezTo>
                <a:cubicBezTo>
                  <a:pt x="29708" y="1926"/>
                  <a:pt x="30900" y="1253"/>
                  <a:pt x="31731" y="774"/>
                </a:cubicBezTo>
                <a:cubicBezTo>
                  <a:pt x="32562" y="295"/>
                  <a:pt x="33025" y="1"/>
                  <a:pt x="330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7"/>
          <p:cNvSpPr/>
          <p:nvPr/>
        </p:nvSpPr>
        <p:spPr>
          <a:xfrm>
            <a:off x="5808054" y="2979447"/>
            <a:ext cx="549696" cy="800606"/>
          </a:xfrm>
          <a:custGeom>
            <a:rect b="b" l="l" r="r" t="t"/>
            <a:pathLst>
              <a:path extrusionOk="0" h="51794" w="35373">
                <a:moveTo>
                  <a:pt x="29284" y="1"/>
                </a:moveTo>
                <a:lnTo>
                  <a:pt x="13625" y="32436"/>
                </a:lnTo>
                <a:lnTo>
                  <a:pt x="29585" y="39880"/>
                </a:lnTo>
                <a:lnTo>
                  <a:pt x="29585" y="42927"/>
                </a:lnTo>
                <a:cubicBezTo>
                  <a:pt x="29585" y="42927"/>
                  <a:pt x="20655" y="46646"/>
                  <a:pt x="10154" y="46646"/>
                </a:cubicBezTo>
                <a:cubicBezTo>
                  <a:pt x="6849" y="46646"/>
                  <a:pt x="3388" y="46277"/>
                  <a:pt x="1" y="45309"/>
                </a:cubicBezTo>
                <a:lnTo>
                  <a:pt x="1" y="48074"/>
                </a:lnTo>
                <a:cubicBezTo>
                  <a:pt x="5146" y="50864"/>
                  <a:pt x="10791" y="51794"/>
                  <a:pt x="16031" y="51794"/>
                </a:cubicBezTo>
                <a:cubicBezTo>
                  <a:pt x="26511" y="51794"/>
                  <a:pt x="35372" y="48074"/>
                  <a:pt x="35372" y="48074"/>
                </a:cubicBezTo>
                <a:lnTo>
                  <a:pt x="353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7"/>
          <p:cNvSpPr/>
          <p:nvPr/>
        </p:nvSpPr>
        <p:spPr>
          <a:xfrm>
            <a:off x="6006931" y="3436868"/>
            <a:ext cx="1203526" cy="149350"/>
          </a:xfrm>
          <a:custGeom>
            <a:rect b="b" l="l" r="r" t="t"/>
            <a:pathLst>
              <a:path extrusionOk="0" h="9662" w="77447">
                <a:moveTo>
                  <a:pt x="77447" y="1"/>
                </a:moveTo>
                <a:lnTo>
                  <a:pt x="77447" y="1"/>
                </a:lnTo>
                <a:cubicBezTo>
                  <a:pt x="59519" y="5218"/>
                  <a:pt x="44071" y="6839"/>
                  <a:pt x="31792" y="6839"/>
                </a:cubicBezTo>
                <a:cubicBezTo>
                  <a:pt x="11619" y="6839"/>
                  <a:pt x="1" y="2462"/>
                  <a:pt x="0" y="2462"/>
                </a:cubicBezTo>
                <a:lnTo>
                  <a:pt x="0" y="2462"/>
                </a:lnTo>
                <a:cubicBezTo>
                  <a:pt x="1" y="2463"/>
                  <a:pt x="13004" y="9661"/>
                  <a:pt x="34189" y="9661"/>
                </a:cubicBezTo>
                <a:cubicBezTo>
                  <a:pt x="46252" y="9661"/>
                  <a:pt x="60968" y="7327"/>
                  <a:pt x="774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7"/>
          <p:cNvSpPr/>
          <p:nvPr/>
        </p:nvSpPr>
        <p:spPr>
          <a:xfrm>
            <a:off x="6917387" y="3633727"/>
            <a:ext cx="120295" cy="131157"/>
          </a:xfrm>
          <a:custGeom>
            <a:rect b="b" l="l" r="r" t="t"/>
            <a:pathLst>
              <a:path extrusionOk="0" h="8485" w="7741">
                <a:moveTo>
                  <a:pt x="1328" y="1"/>
                </a:moveTo>
                <a:cubicBezTo>
                  <a:pt x="432" y="1"/>
                  <a:pt x="0" y="3150"/>
                  <a:pt x="0" y="3150"/>
                </a:cubicBezTo>
                <a:lnTo>
                  <a:pt x="0" y="5748"/>
                </a:lnTo>
                <a:cubicBezTo>
                  <a:pt x="3216" y="7699"/>
                  <a:pt x="7412" y="8485"/>
                  <a:pt x="7412" y="8485"/>
                </a:cubicBezTo>
                <a:cubicBezTo>
                  <a:pt x="7740" y="6718"/>
                  <a:pt x="7419" y="4676"/>
                  <a:pt x="7419" y="4676"/>
                </a:cubicBezTo>
                <a:cubicBezTo>
                  <a:pt x="7051" y="2857"/>
                  <a:pt x="6547" y="2227"/>
                  <a:pt x="6027" y="2227"/>
                </a:cubicBezTo>
                <a:cubicBezTo>
                  <a:pt x="4858" y="2227"/>
                  <a:pt x="3603" y="5411"/>
                  <a:pt x="3603" y="5411"/>
                </a:cubicBezTo>
                <a:cubicBezTo>
                  <a:pt x="2652" y="1268"/>
                  <a:pt x="1897" y="1"/>
                  <a:pt x="13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7"/>
          <p:cNvSpPr/>
          <p:nvPr/>
        </p:nvSpPr>
        <p:spPr>
          <a:xfrm>
            <a:off x="6917356" y="2979447"/>
            <a:ext cx="559704" cy="800606"/>
          </a:xfrm>
          <a:custGeom>
            <a:rect b="b" l="l" r="r" t="t"/>
            <a:pathLst>
              <a:path extrusionOk="0" h="51794" w="36017">
                <a:moveTo>
                  <a:pt x="1" y="1"/>
                </a:moveTo>
                <a:lnTo>
                  <a:pt x="1" y="48074"/>
                </a:lnTo>
                <a:cubicBezTo>
                  <a:pt x="5360" y="50863"/>
                  <a:pt x="11149" y="51793"/>
                  <a:pt x="16484" y="51793"/>
                </a:cubicBezTo>
                <a:cubicBezTo>
                  <a:pt x="27155" y="51793"/>
                  <a:pt x="36016" y="48074"/>
                  <a:pt x="36016" y="48074"/>
                </a:cubicBezTo>
                <a:lnTo>
                  <a:pt x="3601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7" name="Google Shape;877;p47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878" name="Google Shape;878;p47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47"/>
          <p:cNvSpPr txBox="1"/>
          <p:nvPr>
            <p:ph idx="4294967295" type="ctrTitle"/>
          </p:nvPr>
        </p:nvSpPr>
        <p:spPr>
          <a:xfrm>
            <a:off x="780650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STREAM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8"/>
          <p:cNvSpPr txBox="1"/>
          <p:nvPr>
            <p:ph type="title"/>
          </p:nvPr>
        </p:nvSpPr>
        <p:spPr>
          <a:xfrm>
            <a:off x="3157500" y="0"/>
            <a:ext cx="28290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accent5"/>
                </a:solidFill>
              </a:rPr>
              <a:t>Modèle global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889" name="Google Shape;889;p48"/>
          <p:cNvSpPr txBox="1"/>
          <p:nvPr>
            <p:ph idx="1" type="subTitle"/>
          </p:nvPr>
        </p:nvSpPr>
        <p:spPr>
          <a:xfrm>
            <a:off x="852975" y="637700"/>
            <a:ext cx="6093600" cy="321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Taux de vraisemblance = 996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Variables influentes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Nombre total des transactions (12 derniers mois)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Montant total des transactions (12 derniers mois)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Variation du nombre total des transactions (Q4 par rapport à Q1)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Solde de crédit impayé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Contact de la banque sur les 12 derniers mois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Nombre total de produits détenus par le client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Inactivité du client au cours des 12 derniers mois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 genre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0" name="Google Shape;890;p48"/>
          <p:cNvGrpSpPr/>
          <p:nvPr/>
        </p:nvGrpSpPr>
        <p:grpSpPr>
          <a:xfrm>
            <a:off x="6946569" y="2838387"/>
            <a:ext cx="1313288" cy="1277243"/>
            <a:chOff x="5985650" y="2860025"/>
            <a:chExt cx="1396075" cy="1539775"/>
          </a:xfrm>
        </p:grpSpPr>
        <p:sp>
          <p:nvSpPr>
            <p:cNvPr id="891" name="Google Shape;891;p48"/>
            <p:cNvSpPr/>
            <p:nvPr/>
          </p:nvSpPr>
          <p:spPr>
            <a:xfrm>
              <a:off x="6655300" y="3128850"/>
              <a:ext cx="637150" cy="631950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6673425" y="3771400"/>
              <a:ext cx="600850" cy="600800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6073050" y="3509700"/>
              <a:ext cx="641725" cy="636800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6124575" y="2917775"/>
              <a:ext cx="572575" cy="572525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6459975" y="2867300"/>
              <a:ext cx="101300" cy="50500"/>
            </a:xfrm>
            <a:custGeom>
              <a:rect b="b" l="l" r="r" t="t"/>
              <a:pathLst>
                <a:path extrusionOk="0" h="2020" w="4052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6389025" y="2860025"/>
              <a:ext cx="63100" cy="15700"/>
            </a:xfrm>
            <a:custGeom>
              <a:rect b="b" l="l" r="r" t="t"/>
              <a:pathLst>
                <a:path extrusionOk="0" h="628" w="2524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6279750" y="2879875"/>
              <a:ext cx="39600" cy="26000"/>
            </a:xfrm>
            <a:custGeom>
              <a:rect b="b" l="l" r="r" t="t"/>
              <a:pathLst>
                <a:path extrusionOk="0" h="1040" w="1584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6325825" y="2862750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7023725" y="3061400"/>
              <a:ext cx="101300" cy="50475"/>
            </a:xfrm>
            <a:custGeom>
              <a:rect b="b" l="l" r="r" t="t"/>
              <a:pathLst>
                <a:path extrusionOk="0" h="2019" w="4052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6952750" y="3054150"/>
              <a:ext cx="63100" cy="15650"/>
            </a:xfrm>
            <a:custGeom>
              <a:rect b="b" l="l" r="r" t="t"/>
              <a:pathLst>
                <a:path extrusionOk="0" h="626" w="2524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6843450" y="3073975"/>
              <a:ext cx="39625" cy="26025"/>
            </a:xfrm>
            <a:custGeom>
              <a:rect b="b" l="l" r="r" t="t"/>
              <a:pathLst>
                <a:path extrusionOk="0" h="1041" w="1585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6889575" y="3056825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6245350" y="4177200"/>
              <a:ext cx="101275" cy="50475"/>
            </a:xfrm>
            <a:custGeom>
              <a:rect b="b" l="l" r="r" t="t"/>
              <a:pathLst>
                <a:path extrusionOk="0" h="2019" w="4051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6354525" y="4219275"/>
              <a:ext cx="63075" cy="15675"/>
            </a:xfrm>
            <a:custGeom>
              <a:rect b="b" l="l" r="r" t="t"/>
              <a:pathLst>
                <a:path extrusionOk="0" h="627" w="2523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6487275" y="4189125"/>
              <a:ext cx="39625" cy="25975"/>
            </a:xfrm>
            <a:custGeom>
              <a:rect b="b" l="l" r="r" t="t"/>
              <a:pathLst>
                <a:path extrusionOk="0" h="1039" w="1585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6426350" y="4209850"/>
              <a:ext cx="54475" cy="22400"/>
            </a:xfrm>
            <a:custGeom>
              <a:rect b="b" l="l" r="r" t="t"/>
              <a:pathLst>
                <a:path extrusionOk="0" h="896" w="2179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5992275" y="36748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5985650" y="3783750"/>
              <a:ext cx="16125" cy="62275"/>
            </a:xfrm>
            <a:custGeom>
              <a:rect b="b" l="l" r="r" t="t"/>
              <a:pathLst>
                <a:path extrusionOk="0" h="2491" w="645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6004725" y="3916700"/>
              <a:ext cx="27875" cy="38100"/>
            </a:xfrm>
            <a:custGeom>
              <a:rect b="b" l="l" r="r" t="t"/>
              <a:pathLst>
                <a:path extrusionOk="0" h="1524" w="1115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5987900" y="3855450"/>
              <a:ext cx="23600" cy="53200"/>
            </a:xfrm>
            <a:custGeom>
              <a:rect b="b" l="l" r="r" t="t"/>
              <a:pathLst>
                <a:path extrusionOk="0" h="2128" w="944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6071975" y="3300325"/>
              <a:ext cx="52475" cy="102475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6122225" y="3408475"/>
              <a:ext cx="47725" cy="4955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6228150" y="3490275"/>
              <a:ext cx="42050" cy="21525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6172850" y="3459275"/>
              <a:ext cx="49900" cy="34575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7323825" y="34952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7365575" y="3423925"/>
              <a:ext cx="16150" cy="62275"/>
            </a:xfrm>
            <a:custGeom>
              <a:rect b="b" l="l" r="r" t="t"/>
              <a:pathLst>
                <a:path extrusionOk="0" h="2491" w="646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7334775" y="3315150"/>
              <a:ext cx="27850" cy="38100"/>
            </a:xfrm>
            <a:custGeom>
              <a:rect b="b" l="l" r="r" t="t"/>
              <a:pathLst>
                <a:path extrusionOk="0" h="1524" w="1114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7355800" y="3361300"/>
              <a:ext cx="23650" cy="53200"/>
            </a:xfrm>
            <a:custGeom>
              <a:rect b="b" l="l" r="r" t="t"/>
              <a:pathLst>
                <a:path extrusionOk="0" h="2128" w="946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7093025" y="4348600"/>
              <a:ext cx="104200" cy="51200"/>
            </a:xfrm>
            <a:custGeom>
              <a:rect b="b" l="l" r="r" t="t"/>
              <a:pathLst>
                <a:path extrusionOk="0" h="2048" w="4168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7201150" y="4302925"/>
              <a:ext cx="51100" cy="46100"/>
            </a:xfrm>
            <a:custGeom>
              <a:rect b="b" l="l" r="r" t="t"/>
              <a:pathLst>
                <a:path extrusionOk="0" h="1844" w="2044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7282950" y="4203000"/>
              <a:ext cx="22950" cy="40225"/>
            </a:xfrm>
            <a:custGeom>
              <a:rect b="b" l="l" r="r" t="t"/>
              <a:pathLst>
                <a:path extrusionOk="0" h="1609" w="918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7252000" y="4250300"/>
              <a:ext cx="36300" cy="48175"/>
            </a:xfrm>
            <a:custGeom>
              <a:rect b="b" l="l" r="r" t="t"/>
              <a:pathLst>
                <a:path extrusionOk="0" h="1927" w="1452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48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924" name="Google Shape;924;p48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9" name="Google Shape;929;p48"/>
          <p:cNvSpPr txBox="1"/>
          <p:nvPr>
            <p:ph idx="4294967295" type="ctrTitle"/>
          </p:nvPr>
        </p:nvSpPr>
        <p:spPr>
          <a:xfrm>
            <a:off x="742850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STREAM</a:t>
            </a:r>
            <a:endParaRPr sz="2200"/>
          </a:p>
        </p:txBody>
      </p:sp>
      <p:sp>
        <p:nvSpPr>
          <p:cNvPr id="930" name="Google Shape;930;p48"/>
          <p:cNvSpPr txBox="1"/>
          <p:nvPr/>
        </p:nvSpPr>
        <p:spPr>
          <a:xfrm>
            <a:off x="5810375" y="666875"/>
            <a:ext cx="312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graphicFrame>
        <p:nvGraphicFramePr>
          <p:cNvPr id="931" name="Google Shape;931;p48"/>
          <p:cNvGraphicFramePr/>
          <p:nvPr/>
        </p:nvGraphicFramePr>
        <p:xfrm>
          <a:off x="852963" y="382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{8D350B82-775A-44F6-BD4E-05F26AFA0BBD}</a:tableStyleId>
              </a:tblPr>
              <a:tblGrid>
                <a:gridCol w="550825"/>
                <a:gridCol w="550825"/>
                <a:gridCol w="550825"/>
              </a:tblGrid>
              <a:tr h="32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attrition</a:t>
                      </a:r>
                      <a:endParaRPr sz="800">
                        <a:solidFill>
                          <a:schemeClr val="accent4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0</a:t>
                      </a:r>
                      <a:endParaRPr sz="800">
                        <a:solidFill>
                          <a:schemeClr val="accent4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1</a:t>
                      </a:r>
                      <a:endParaRPr sz="800">
                        <a:solidFill>
                          <a:schemeClr val="accent4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244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44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56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256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2" name="Google Shape;932;p48"/>
          <p:cNvGraphicFramePr/>
          <p:nvPr/>
        </p:nvGraphicFramePr>
        <p:xfrm>
          <a:off x="3373650" y="369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{8D350B82-775A-44F6-BD4E-05F26AFA0BBD}</a:tableStyleId>
              </a:tblPr>
              <a:tblGrid>
                <a:gridCol w="1013000"/>
                <a:gridCol w="1013000"/>
              </a:tblGrid>
              <a:tr h="22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critère</a:t>
                      </a:r>
                      <a:endParaRPr sz="800">
                        <a:solidFill>
                          <a:schemeClr val="accent4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%</a:t>
                      </a:r>
                      <a:endParaRPr sz="800">
                        <a:solidFill>
                          <a:schemeClr val="accent4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bien classé</a:t>
                      </a:r>
                      <a:endParaRPr b="1"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83%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sensibilité</a:t>
                      </a:r>
                      <a:endParaRPr b="1"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85</a:t>
                      </a: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%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spécificité</a:t>
                      </a:r>
                      <a:endParaRPr b="1"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81</a:t>
                      </a: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%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9"/>
          <p:cNvSpPr txBox="1"/>
          <p:nvPr>
            <p:ph type="title"/>
          </p:nvPr>
        </p:nvSpPr>
        <p:spPr>
          <a:xfrm>
            <a:off x="2743825" y="0"/>
            <a:ext cx="28242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accent5"/>
                </a:solidFill>
              </a:rPr>
              <a:t>Modèle </a:t>
            </a:r>
            <a:r>
              <a:rPr lang="fr" sz="3000">
                <a:solidFill>
                  <a:schemeClr val="accent5"/>
                </a:solidFill>
              </a:rPr>
              <a:t>catégorisé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938" name="Google Shape;938;p49"/>
          <p:cNvSpPr txBox="1"/>
          <p:nvPr>
            <p:ph idx="1" type="subTitle"/>
          </p:nvPr>
        </p:nvSpPr>
        <p:spPr>
          <a:xfrm>
            <a:off x="46675" y="1377100"/>
            <a:ext cx="82185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Affinage de la classification des indicateurs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Taux de vraisemblance </a:t>
            </a:r>
            <a:r>
              <a:rPr lang="fr"/>
              <a:t>= 705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Variables influentes :</a:t>
            </a:r>
            <a:endParaRPr sz="15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Oxygen"/>
              <a:buChar char="●"/>
            </a:pPr>
            <a:r>
              <a:rPr lang="fr" sz="1200"/>
              <a:t>Montant total des transactions (12 derniers mois) i</a:t>
            </a:r>
            <a:r>
              <a:rPr i="1" lang="fr" sz="1200"/>
              <a:t>nférieur à 3000 $</a:t>
            </a:r>
            <a:endParaRPr i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Oxygen"/>
              <a:buChar char="●"/>
            </a:pPr>
            <a:r>
              <a:rPr lang="fr" sz="1200"/>
              <a:t>Ratio créé: </a:t>
            </a:r>
            <a:r>
              <a:rPr lang="fr" sz="1200"/>
              <a:t>Montant total des transactions / Nombre total des transactions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●"/>
            </a:pPr>
            <a:r>
              <a:rPr lang="fr" sz="1200"/>
              <a:t>Nombre total des transactions (12 derniers mois) </a:t>
            </a:r>
            <a:r>
              <a:rPr i="1" lang="fr" sz="1200"/>
              <a:t>très faible</a:t>
            </a:r>
            <a:endParaRPr i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Oxygen"/>
              <a:buChar char="●"/>
            </a:pPr>
            <a:r>
              <a:rPr lang="fr" sz="1200"/>
              <a:t>Solde de crédit impayé </a:t>
            </a:r>
            <a:r>
              <a:rPr i="1" lang="fr" sz="1200"/>
              <a:t>supérieur à 2200 $ ou inférieur à 500 $</a:t>
            </a:r>
            <a:endParaRPr i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Oxygen"/>
              <a:buChar char="●"/>
            </a:pPr>
            <a:r>
              <a:rPr lang="fr" sz="1200"/>
              <a:t>Variation du nombre total des transactions (Q4 par rapport à Q1) t</a:t>
            </a:r>
            <a:r>
              <a:rPr i="1" lang="fr" sz="1200"/>
              <a:t>rès faible</a:t>
            </a:r>
            <a:endParaRPr i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Oxygen"/>
              <a:buChar char="●"/>
            </a:pPr>
            <a:r>
              <a:rPr lang="fr" sz="1200"/>
              <a:t>Variation du montant total des transactions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(Q4 par rapport à Q1) </a:t>
            </a:r>
            <a:r>
              <a:rPr i="1" lang="fr" sz="1200"/>
              <a:t>très faible ou très fort</a:t>
            </a:r>
            <a:endParaRPr i="1"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Oxygen"/>
              <a:buChar char="●"/>
            </a:pPr>
            <a:r>
              <a:rPr lang="fr" sz="1200"/>
              <a:t>Nombre total de produits détenus par le client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Oxygen"/>
              <a:buChar char="●"/>
            </a:pPr>
            <a:r>
              <a:rPr lang="fr" sz="1200"/>
              <a:t>Inactivité du client au cours des 12 derniers mois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DD6"/>
              </a:buClr>
              <a:buSzPts val="1200"/>
              <a:buFont typeface="Oxygen"/>
              <a:buChar char="●"/>
            </a:pPr>
            <a:r>
              <a:rPr lang="fr" sz="1200">
                <a:solidFill>
                  <a:srgbClr val="FFEDD6"/>
                </a:solidFill>
              </a:rPr>
              <a:t>Contact de la banque sur les 12 derniers mois</a:t>
            </a:r>
            <a:endParaRPr sz="1200">
              <a:solidFill>
                <a:srgbClr val="FFEDD6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Oxygen"/>
              <a:buChar char="●"/>
            </a:pPr>
            <a:r>
              <a:rPr lang="fr" sz="1200"/>
              <a:t>Les hommes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9" name="Google Shape;939;p49"/>
          <p:cNvGraphicFramePr/>
          <p:nvPr/>
        </p:nvGraphicFramePr>
        <p:xfrm>
          <a:off x="6564638" y="117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{8D350B82-775A-44F6-BD4E-05F26AFA0BBD}</a:tableStyleId>
              </a:tblPr>
              <a:tblGrid>
                <a:gridCol w="550825"/>
                <a:gridCol w="550825"/>
                <a:gridCol w="550825"/>
              </a:tblGrid>
              <a:tr h="32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attrition</a:t>
                      </a:r>
                      <a:endParaRPr sz="800">
                        <a:solidFill>
                          <a:schemeClr val="accent4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0</a:t>
                      </a:r>
                      <a:endParaRPr sz="800">
                        <a:solidFill>
                          <a:schemeClr val="accent4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1</a:t>
                      </a:r>
                      <a:endParaRPr sz="800">
                        <a:solidFill>
                          <a:schemeClr val="accent4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265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31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2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35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269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0" name="Google Shape;940;p49"/>
          <p:cNvGraphicFramePr/>
          <p:nvPr/>
        </p:nvGraphicFramePr>
        <p:xfrm>
          <a:off x="4484025" y="36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{8D350B82-775A-44F6-BD4E-05F26AFA0BBD}</a:tableStyleId>
              </a:tblPr>
              <a:tblGrid>
                <a:gridCol w="1013000"/>
                <a:gridCol w="1013000"/>
              </a:tblGrid>
              <a:tr h="22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critère</a:t>
                      </a:r>
                      <a:endParaRPr sz="800">
                        <a:solidFill>
                          <a:schemeClr val="accent4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%</a:t>
                      </a:r>
                      <a:endParaRPr sz="800">
                        <a:solidFill>
                          <a:schemeClr val="accent4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bien classé</a:t>
                      </a:r>
                      <a:endParaRPr b="1"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89%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sensibilité</a:t>
                      </a:r>
                      <a:endParaRPr b="1"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90%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spécificité</a:t>
                      </a:r>
                      <a:endParaRPr b="1"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accent4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88%</a:t>
                      </a:r>
                      <a:endParaRPr sz="800">
                        <a:solidFill>
                          <a:schemeClr val="accent4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41" name="Google Shape;941;p49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942" name="Google Shape;942;p49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7" name="Google Shape;947;p49"/>
          <p:cNvSpPr txBox="1"/>
          <p:nvPr>
            <p:ph idx="4294967295" type="ctrTitle"/>
          </p:nvPr>
        </p:nvSpPr>
        <p:spPr>
          <a:xfrm>
            <a:off x="780650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STREAM</a:t>
            </a:r>
            <a:endParaRPr sz="2200"/>
          </a:p>
        </p:txBody>
      </p:sp>
      <p:grpSp>
        <p:nvGrpSpPr>
          <p:cNvPr id="948" name="Google Shape;948;p49"/>
          <p:cNvGrpSpPr/>
          <p:nvPr/>
        </p:nvGrpSpPr>
        <p:grpSpPr>
          <a:xfrm>
            <a:off x="6946569" y="2838387"/>
            <a:ext cx="1313288" cy="1277243"/>
            <a:chOff x="5985650" y="2860025"/>
            <a:chExt cx="1396075" cy="1539775"/>
          </a:xfrm>
        </p:grpSpPr>
        <p:sp>
          <p:nvSpPr>
            <p:cNvPr id="949" name="Google Shape;949;p49"/>
            <p:cNvSpPr/>
            <p:nvPr/>
          </p:nvSpPr>
          <p:spPr>
            <a:xfrm>
              <a:off x="6655300" y="3128850"/>
              <a:ext cx="637150" cy="631950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6673425" y="3771400"/>
              <a:ext cx="600850" cy="600800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6073050" y="3509700"/>
              <a:ext cx="641725" cy="636800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124575" y="2917775"/>
              <a:ext cx="572575" cy="572525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6459975" y="2867300"/>
              <a:ext cx="101300" cy="50500"/>
            </a:xfrm>
            <a:custGeom>
              <a:rect b="b" l="l" r="r" t="t"/>
              <a:pathLst>
                <a:path extrusionOk="0" h="2020" w="4052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6389025" y="2860025"/>
              <a:ext cx="63100" cy="15700"/>
            </a:xfrm>
            <a:custGeom>
              <a:rect b="b" l="l" r="r" t="t"/>
              <a:pathLst>
                <a:path extrusionOk="0" h="628" w="2524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279750" y="2879875"/>
              <a:ext cx="39600" cy="26000"/>
            </a:xfrm>
            <a:custGeom>
              <a:rect b="b" l="l" r="r" t="t"/>
              <a:pathLst>
                <a:path extrusionOk="0" h="1040" w="1584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6325825" y="2862750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7023725" y="3061400"/>
              <a:ext cx="101300" cy="50475"/>
            </a:xfrm>
            <a:custGeom>
              <a:rect b="b" l="l" r="r" t="t"/>
              <a:pathLst>
                <a:path extrusionOk="0" h="2019" w="4052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6952750" y="3054150"/>
              <a:ext cx="63100" cy="15650"/>
            </a:xfrm>
            <a:custGeom>
              <a:rect b="b" l="l" r="r" t="t"/>
              <a:pathLst>
                <a:path extrusionOk="0" h="626" w="2524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6843450" y="3073975"/>
              <a:ext cx="39625" cy="26025"/>
            </a:xfrm>
            <a:custGeom>
              <a:rect b="b" l="l" r="r" t="t"/>
              <a:pathLst>
                <a:path extrusionOk="0" h="1041" w="1585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6889575" y="3056825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6245350" y="4177200"/>
              <a:ext cx="101275" cy="50475"/>
            </a:xfrm>
            <a:custGeom>
              <a:rect b="b" l="l" r="r" t="t"/>
              <a:pathLst>
                <a:path extrusionOk="0" h="2019" w="4051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6354525" y="4219275"/>
              <a:ext cx="63075" cy="15675"/>
            </a:xfrm>
            <a:custGeom>
              <a:rect b="b" l="l" r="r" t="t"/>
              <a:pathLst>
                <a:path extrusionOk="0" h="627" w="2523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6487275" y="4189125"/>
              <a:ext cx="39625" cy="25975"/>
            </a:xfrm>
            <a:custGeom>
              <a:rect b="b" l="l" r="r" t="t"/>
              <a:pathLst>
                <a:path extrusionOk="0" h="1039" w="1585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6426350" y="4209850"/>
              <a:ext cx="54475" cy="22400"/>
            </a:xfrm>
            <a:custGeom>
              <a:rect b="b" l="l" r="r" t="t"/>
              <a:pathLst>
                <a:path extrusionOk="0" h="896" w="2179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5992275" y="36748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5985650" y="3783750"/>
              <a:ext cx="16125" cy="62275"/>
            </a:xfrm>
            <a:custGeom>
              <a:rect b="b" l="l" r="r" t="t"/>
              <a:pathLst>
                <a:path extrusionOk="0" h="2491" w="645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6004725" y="3916700"/>
              <a:ext cx="27875" cy="38100"/>
            </a:xfrm>
            <a:custGeom>
              <a:rect b="b" l="l" r="r" t="t"/>
              <a:pathLst>
                <a:path extrusionOk="0" h="1524" w="1115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5987900" y="3855450"/>
              <a:ext cx="23600" cy="53200"/>
            </a:xfrm>
            <a:custGeom>
              <a:rect b="b" l="l" r="r" t="t"/>
              <a:pathLst>
                <a:path extrusionOk="0" h="2128" w="944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6071975" y="3300325"/>
              <a:ext cx="52475" cy="102475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6122225" y="3408475"/>
              <a:ext cx="47725" cy="4955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6228150" y="3490275"/>
              <a:ext cx="42050" cy="21525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172850" y="3459275"/>
              <a:ext cx="49900" cy="34575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7323825" y="34952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7365575" y="3423925"/>
              <a:ext cx="16150" cy="62275"/>
            </a:xfrm>
            <a:custGeom>
              <a:rect b="b" l="l" r="r" t="t"/>
              <a:pathLst>
                <a:path extrusionOk="0" h="2491" w="646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7334775" y="3315150"/>
              <a:ext cx="27850" cy="38100"/>
            </a:xfrm>
            <a:custGeom>
              <a:rect b="b" l="l" r="r" t="t"/>
              <a:pathLst>
                <a:path extrusionOk="0" h="1524" w="1114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7355800" y="3361300"/>
              <a:ext cx="23650" cy="53200"/>
            </a:xfrm>
            <a:custGeom>
              <a:rect b="b" l="l" r="r" t="t"/>
              <a:pathLst>
                <a:path extrusionOk="0" h="2128" w="946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7093025" y="4348600"/>
              <a:ext cx="104200" cy="51200"/>
            </a:xfrm>
            <a:custGeom>
              <a:rect b="b" l="l" r="r" t="t"/>
              <a:pathLst>
                <a:path extrusionOk="0" h="2048" w="4168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7201150" y="4302925"/>
              <a:ext cx="51100" cy="46100"/>
            </a:xfrm>
            <a:custGeom>
              <a:rect b="b" l="l" r="r" t="t"/>
              <a:pathLst>
                <a:path extrusionOk="0" h="1844" w="2044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7282950" y="4203000"/>
              <a:ext cx="22950" cy="40225"/>
            </a:xfrm>
            <a:custGeom>
              <a:rect b="b" l="l" r="r" t="t"/>
              <a:pathLst>
                <a:path extrusionOk="0" h="1609" w="918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7252000" y="4250300"/>
              <a:ext cx="36300" cy="48175"/>
            </a:xfrm>
            <a:custGeom>
              <a:rect b="b" l="l" r="r" t="t"/>
              <a:pathLst>
                <a:path extrusionOk="0" h="1927" w="1452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0"/>
          <p:cNvSpPr txBox="1"/>
          <p:nvPr>
            <p:ph type="title"/>
          </p:nvPr>
        </p:nvSpPr>
        <p:spPr>
          <a:xfrm>
            <a:off x="3288750" y="0"/>
            <a:ext cx="25665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accent5"/>
                </a:solidFill>
              </a:rPr>
              <a:t>Modèle simplifié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986" name="Google Shape;986;p50"/>
          <p:cNvSpPr txBox="1"/>
          <p:nvPr>
            <p:ph idx="1" type="subTitle"/>
          </p:nvPr>
        </p:nvSpPr>
        <p:spPr>
          <a:xfrm>
            <a:off x="742850" y="1274325"/>
            <a:ext cx="8218500" cy="29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Taux de vraisemblance =</a:t>
            </a:r>
            <a:r>
              <a:rPr lang="fr"/>
              <a:t> 743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/>
            </a:br>
            <a:r>
              <a:rPr lang="fr"/>
              <a:t>Restructuration 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 statut marital et le nombre de personnes à charge écartés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Restructuration de la catégorie du revenu du client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7" name="Google Shape;987;p50"/>
          <p:cNvGrpSpPr/>
          <p:nvPr/>
        </p:nvGrpSpPr>
        <p:grpSpPr>
          <a:xfrm>
            <a:off x="6946569" y="2838387"/>
            <a:ext cx="1313288" cy="1277243"/>
            <a:chOff x="5985650" y="2860025"/>
            <a:chExt cx="1396075" cy="1539775"/>
          </a:xfrm>
        </p:grpSpPr>
        <p:sp>
          <p:nvSpPr>
            <p:cNvPr id="988" name="Google Shape;988;p50"/>
            <p:cNvSpPr/>
            <p:nvPr/>
          </p:nvSpPr>
          <p:spPr>
            <a:xfrm>
              <a:off x="6655300" y="3128850"/>
              <a:ext cx="637150" cy="631950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6673425" y="3771400"/>
              <a:ext cx="600850" cy="600800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6073050" y="3509700"/>
              <a:ext cx="641725" cy="636800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6124575" y="2917775"/>
              <a:ext cx="572575" cy="572525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6459975" y="2867300"/>
              <a:ext cx="101300" cy="50500"/>
            </a:xfrm>
            <a:custGeom>
              <a:rect b="b" l="l" r="r" t="t"/>
              <a:pathLst>
                <a:path extrusionOk="0" h="2020" w="4052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6389025" y="2860025"/>
              <a:ext cx="63100" cy="15700"/>
            </a:xfrm>
            <a:custGeom>
              <a:rect b="b" l="l" r="r" t="t"/>
              <a:pathLst>
                <a:path extrusionOk="0" h="628" w="2524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6279750" y="2879875"/>
              <a:ext cx="39600" cy="26000"/>
            </a:xfrm>
            <a:custGeom>
              <a:rect b="b" l="l" r="r" t="t"/>
              <a:pathLst>
                <a:path extrusionOk="0" h="1040" w="1584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6325825" y="2862750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7023725" y="3061400"/>
              <a:ext cx="101300" cy="50475"/>
            </a:xfrm>
            <a:custGeom>
              <a:rect b="b" l="l" r="r" t="t"/>
              <a:pathLst>
                <a:path extrusionOk="0" h="2019" w="4052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6952750" y="3054150"/>
              <a:ext cx="63100" cy="15650"/>
            </a:xfrm>
            <a:custGeom>
              <a:rect b="b" l="l" r="r" t="t"/>
              <a:pathLst>
                <a:path extrusionOk="0" h="626" w="2524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6843450" y="3073975"/>
              <a:ext cx="39625" cy="26025"/>
            </a:xfrm>
            <a:custGeom>
              <a:rect b="b" l="l" r="r" t="t"/>
              <a:pathLst>
                <a:path extrusionOk="0" h="1041" w="1585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6889575" y="3056825"/>
              <a:ext cx="54425" cy="22400"/>
            </a:xfrm>
            <a:custGeom>
              <a:rect b="b" l="l" r="r" t="t"/>
              <a:pathLst>
                <a:path extrusionOk="0" h="896" w="2177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6245350" y="4177200"/>
              <a:ext cx="101275" cy="50475"/>
            </a:xfrm>
            <a:custGeom>
              <a:rect b="b" l="l" r="r" t="t"/>
              <a:pathLst>
                <a:path extrusionOk="0" h="2019" w="4051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6354525" y="4219275"/>
              <a:ext cx="63075" cy="15675"/>
            </a:xfrm>
            <a:custGeom>
              <a:rect b="b" l="l" r="r" t="t"/>
              <a:pathLst>
                <a:path extrusionOk="0" h="627" w="2523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6487275" y="4189125"/>
              <a:ext cx="39625" cy="25975"/>
            </a:xfrm>
            <a:custGeom>
              <a:rect b="b" l="l" r="r" t="t"/>
              <a:pathLst>
                <a:path extrusionOk="0" h="1039" w="1585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6426350" y="4209850"/>
              <a:ext cx="54475" cy="22400"/>
            </a:xfrm>
            <a:custGeom>
              <a:rect b="b" l="l" r="r" t="t"/>
              <a:pathLst>
                <a:path extrusionOk="0" h="896" w="2179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5992275" y="36748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5985650" y="3783750"/>
              <a:ext cx="16125" cy="62275"/>
            </a:xfrm>
            <a:custGeom>
              <a:rect b="b" l="l" r="r" t="t"/>
              <a:pathLst>
                <a:path extrusionOk="0" h="2491" w="645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6004725" y="3916700"/>
              <a:ext cx="27875" cy="38100"/>
            </a:xfrm>
            <a:custGeom>
              <a:rect b="b" l="l" r="r" t="t"/>
              <a:pathLst>
                <a:path extrusionOk="0" h="1524" w="1115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5987900" y="3855450"/>
              <a:ext cx="23600" cy="53200"/>
            </a:xfrm>
            <a:custGeom>
              <a:rect b="b" l="l" r="r" t="t"/>
              <a:pathLst>
                <a:path extrusionOk="0" h="2128" w="944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6071975" y="3300325"/>
              <a:ext cx="52475" cy="102475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6122225" y="3408475"/>
              <a:ext cx="47725" cy="4955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6228150" y="3490275"/>
              <a:ext cx="42050" cy="21525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6172850" y="3459275"/>
              <a:ext cx="49900" cy="34575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7323825" y="3495225"/>
              <a:ext cx="51250" cy="99900"/>
            </a:xfrm>
            <a:custGeom>
              <a:rect b="b" l="l" r="r" t="t"/>
              <a:pathLst>
                <a:path extrusionOk="0" h="3996" w="205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7365575" y="3423925"/>
              <a:ext cx="16150" cy="62275"/>
            </a:xfrm>
            <a:custGeom>
              <a:rect b="b" l="l" r="r" t="t"/>
              <a:pathLst>
                <a:path extrusionOk="0" h="2491" w="646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7334775" y="3315150"/>
              <a:ext cx="27850" cy="38100"/>
            </a:xfrm>
            <a:custGeom>
              <a:rect b="b" l="l" r="r" t="t"/>
              <a:pathLst>
                <a:path extrusionOk="0" h="1524" w="1114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7355800" y="3361300"/>
              <a:ext cx="23650" cy="53200"/>
            </a:xfrm>
            <a:custGeom>
              <a:rect b="b" l="l" r="r" t="t"/>
              <a:pathLst>
                <a:path extrusionOk="0" h="2128" w="946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7093025" y="4348600"/>
              <a:ext cx="104200" cy="51200"/>
            </a:xfrm>
            <a:custGeom>
              <a:rect b="b" l="l" r="r" t="t"/>
              <a:pathLst>
                <a:path extrusionOk="0" h="2048" w="4168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7201150" y="4302925"/>
              <a:ext cx="51100" cy="46100"/>
            </a:xfrm>
            <a:custGeom>
              <a:rect b="b" l="l" r="r" t="t"/>
              <a:pathLst>
                <a:path extrusionOk="0" h="1844" w="2044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7282950" y="4203000"/>
              <a:ext cx="22950" cy="40225"/>
            </a:xfrm>
            <a:custGeom>
              <a:rect b="b" l="l" r="r" t="t"/>
              <a:pathLst>
                <a:path extrusionOk="0" h="1609" w="918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7252000" y="4250300"/>
              <a:ext cx="36300" cy="48175"/>
            </a:xfrm>
            <a:custGeom>
              <a:rect b="b" l="l" r="r" t="t"/>
              <a:pathLst>
                <a:path extrusionOk="0" h="1927" w="1452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50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1021" name="Google Shape;1021;p50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6" name="Google Shape;1026;p50"/>
          <p:cNvSpPr txBox="1"/>
          <p:nvPr>
            <p:ph idx="4294967295" type="ctrTitle"/>
          </p:nvPr>
        </p:nvSpPr>
        <p:spPr>
          <a:xfrm>
            <a:off x="780650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STREAM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51"/>
          <p:cNvSpPr txBox="1"/>
          <p:nvPr>
            <p:ph type="title"/>
          </p:nvPr>
        </p:nvSpPr>
        <p:spPr>
          <a:xfrm>
            <a:off x="1951650" y="3175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des </a:t>
            </a:r>
            <a:r>
              <a:rPr lang="fr"/>
              <a:t>modèles</a:t>
            </a:r>
            <a:endParaRPr/>
          </a:p>
        </p:txBody>
      </p:sp>
      <p:sp>
        <p:nvSpPr>
          <p:cNvPr id="1032" name="Google Shape;1032;p51"/>
          <p:cNvSpPr/>
          <p:nvPr/>
        </p:nvSpPr>
        <p:spPr>
          <a:xfrm>
            <a:off x="2477258" y="4108614"/>
            <a:ext cx="1396489" cy="1075018"/>
          </a:xfrm>
          <a:custGeom>
            <a:rect b="b" l="l" r="r" t="t"/>
            <a:pathLst>
              <a:path extrusionOk="0" h="73305" w="95226">
                <a:moveTo>
                  <a:pt x="0" y="1"/>
                </a:moveTo>
                <a:lnTo>
                  <a:pt x="0" y="73304"/>
                </a:lnTo>
                <a:lnTo>
                  <a:pt x="95226" y="73304"/>
                </a:lnTo>
                <a:lnTo>
                  <a:pt x="95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33" name="Google Shape;1033;p51"/>
          <p:cNvSpPr/>
          <p:nvPr/>
        </p:nvSpPr>
        <p:spPr>
          <a:xfrm>
            <a:off x="3577661" y="4108614"/>
            <a:ext cx="296086" cy="1080444"/>
          </a:xfrm>
          <a:custGeom>
            <a:rect b="b" l="l" r="r" t="t"/>
            <a:pathLst>
              <a:path extrusionOk="0" h="73675" w="20190">
                <a:moveTo>
                  <a:pt x="20190" y="1"/>
                </a:moveTo>
                <a:lnTo>
                  <a:pt x="0" y="73675"/>
                </a:lnTo>
                <a:lnTo>
                  <a:pt x="20190" y="73675"/>
                </a:lnTo>
                <a:lnTo>
                  <a:pt x="20190" y="1"/>
                </a:lnTo>
                <a:close/>
              </a:path>
            </a:pathLst>
          </a:custGeom>
          <a:solidFill>
            <a:srgbClr val="E493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34" name="Google Shape;1034;p51"/>
          <p:cNvSpPr/>
          <p:nvPr/>
        </p:nvSpPr>
        <p:spPr>
          <a:xfrm>
            <a:off x="3164607" y="4135260"/>
            <a:ext cx="235637" cy="368957"/>
          </a:xfrm>
          <a:custGeom>
            <a:rect b="b" l="l" r="r" t="t"/>
            <a:pathLst>
              <a:path extrusionOk="0" h="25159" w="16068">
                <a:moveTo>
                  <a:pt x="6746" y="1"/>
                </a:moveTo>
                <a:lnTo>
                  <a:pt x="4452" y="4481"/>
                </a:lnTo>
                <a:lnTo>
                  <a:pt x="1" y="2813"/>
                </a:lnTo>
                <a:lnTo>
                  <a:pt x="9323" y="25159"/>
                </a:lnTo>
                <a:lnTo>
                  <a:pt x="11268" y="20821"/>
                </a:lnTo>
                <a:lnTo>
                  <a:pt x="16068" y="22344"/>
                </a:lnTo>
                <a:lnTo>
                  <a:pt x="674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35" name="Google Shape;1035;p51"/>
          <p:cNvSpPr/>
          <p:nvPr/>
        </p:nvSpPr>
        <p:spPr>
          <a:xfrm>
            <a:off x="2933750" y="4135055"/>
            <a:ext cx="234185" cy="369162"/>
          </a:xfrm>
          <a:custGeom>
            <a:rect b="b" l="l" r="r" t="t"/>
            <a:pathLst>
              <a:path extrusionOk="0" h="25173" w="15969">
                <a:moveTo>
                  <a:pt x="9210" y="1"/>
                </a:moveTo>
                <a:lnTo>
                  <a:pt x="1" y="22392"/>
                </a:lnTo>
                <a:lnTo>
                  <a:pt x="4443" y="20702"/>
                </a:lnTo>
                <a:lnTo>
                  <a:pt x="6760" y="25173"/>
                </a:lnTo>
                <a:lnTo>
                  <a:pt x="15969" y="2780"/>
                </a:lnTo>
                <a:lnTo>
                  <a:pt x="11177" y="4328"/>
                </a:lnTo>
                <a:lnTo>
                  <a:pt x="921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36" name="Google Shape;1036;p51"/>
          <p:cNvSpPr/>
          <p:nvPr/>
        </p:nvSpPr>
        <p:spPr>
          <a:xfrm>
            <a:off x="2939499" y="3931109"/>
            <a:ext cx="454982" cy="454952"/>
          </a:xfrm>
          <a:custGeom>
            <a:rect b="b" l="l" r="r" t="t"/>
            <a:pathLst>
              <a:path extrusionOk="0" h="31023" w="31025">
                <a:moveTo>
                  <a:pt x="15512" y="0"/>
                </a:moveTo>
                <a:cubicBezTo>
                  <a:pt x="14517" y="0"/>
                  <a:pt x="13661" y="1283"/>
                  <a:pt x="12719" y="1471"/>
                </a:cubicBezTo>
                <a:cubicBezTo>
                  <a:pt x="12619" y="1490"/>
                  <a:pt x="12516" y="1499"/>
                  <a:pt x="12411" y="1499"/>
                </a:cubicBezTo>
                <a:cubicBezTo>
                  <a:pt x="11676" y="1499"/>
                  <a:pt x="10820" y="1083"/>
                  <a:pt x="10097" y="1083"/>
                </a:cubicBezTo>
                <a:cubicBezTo>
                  <a:pt x="9913" y="1083"/>
                  <a:pt x="9738" y="1110"/>
                  <a:pt x="9575" y="1178"/>
                </a:cubicBezTo>
                <a:cubicBezTo>
                  <a:pt x="8667" y="1554"/>
                  <a:pt x="8367" y="3068"/>
                  <a:pt x="7560" y="3608"/>
                </a:cubicBezTo>
                <a:cubicBezTo>
                  <a:pt x="6746" y="4152"/>
                  <a:pt x="5234" y="3855"/>
                  <a:pt x="4545" y="4544"/>
                </a:cubicBezTo>
                <a:cubicBezTo>
                  <a:pt x="3855" y="5232"/>
                  <a:pt x="4153" y="6746"/>
                  <a:pt x="3609" y="7559"/>
                </a:cubicBezTo>
                <a:cubicBezTo>
                  <a:pt x="3068" y="8366"/>
                  <a:pt x="1555" y="8667"/>
                  <a:pt x="1178" y="9575"/>
                </a:cubicBezTo>
                <a:cubicBezTo>
                  <a:pt x="808" y="10467"/>
                  <a:pt x="1663" y="11748"/>
                  <a:pt x="1471" y="12718"/>
                </a:cubicBezTo>
                <a:cubicBezTo>
                  <a:pt x="1285" y="13658"/>
                  <a:pt x="1" y="14515"/>
                  <a:pt x="1" y="15511"/>
                </a:cubicBezTo>
                <a:cubicBezTo>
                  <a:pt x="1" y="16507"/>
                  <a:pt x="1285" y="17364"/>
                  <a:pt x="1471" y="18306"/>
                </a:cubicBezTo>
                <a:cubicBezTo>
                  <a:pt x="1663" y="19276"/>
                  <a:pt x="808" y="20557"/>
                  <a:pt x="1178" y="21450"/>
                </a:cubicBezTo>
                <a:cubicBezTo>
                  <a:pt x="1555" y="22357"/>
                  <a:pt x="3068" y="22656"/>
                  <a:pt x="3609" y="23464"/>
                </a:cubicBezTo>
                <a:cubicBezTo>
                  <a:pt x="4153" y="24277"/>
                  <a:pt x="3855" y="25791"/>
                  <a:pt x="4545" y="26480"/>
                </a:cubicBezTo>
                <a:cubicBezTo>
                  <a:pt x="5234" y="27169"/>
                  <a:pt x="6746" y="26870"/>
                  <a:pt x="7560" y="27416"/>
                </a:cubicBezTo>
                <a:cubicBezTo>
                  <a:pt x="8367" y="27955"/>
                  <a:pt x="8667" y="29468"/>
                  <a:pt x="9575" y="29845"/>
                </a:cubicBezTo>
                <a:cubicBezTo>
                  <a:pt x="9738" y="29912"/>
                  <a:pt x="9913" y="29939"/>
                  <a:pt x="10097" y="29939"/>
                </a:cubicBezTo>
                <a:cubicBezTo>
                  <a:pt x="10819" y="29939"/>
                  <a:pt x="11675" y="29525"/>
                  <a:pt x="12408" y="29525"/>
                </a:cubicBezTo>
                <a:cubicBezTo>
                  <a:pt x="12515" y="29525"/>
                  <a:pt x="12618" y="29534"/>
                  <a:pt x="12719" y="29554"/>
                </a:cubicBezTo>
                <a:cubicBezTo>
                  <a:pt x="13659" y="29740"/>
                  <a:pt x="14517" y="31022"/>
                  <a:pt x="15512" y="31022"/>
                </a:cubicBezTo>
                <a:cubicBezTo>
                  <a:pt x="16508" y="31022"/>
                  <a:pt x="17365" y="29740"/>
                  <a:pt x="18307" y="29554"/>
                </a:cubicBezTo>
                <a:cubicBezTo>
                  <a:pt x="18407" y="29534"/>
                  <a:pt x="18511" y="29525"/>
                  <a:pt x="18617" y="29525"/>
                </a:cubicBezTo>
                <a:cubicBezTo>
                  <a:pt x="19351" y="29525"/>
                  <a:pt x="20206" y="29939"/>
                  <a:pt x="20929" y="29939"/>
                </a:cubicBezTo>
                <a:cubicBezTo>
                  <a:pt x="21113" y="29939"/>
                  <a:pt x="21288" y="29912"/>
                  <a:pt x="21450" y="29845"/>
                </a:cubicBezTo>
                <a:cubicBezTo>
                  <a:pt x="22358" y="29468"/>
                  <a:pt x="22659" y="27955"/>
                  <a:pt x="23466" y="27416"/>
                </a:cubicBezTo>
                <a:cubicBezTo>
                  <a:pt x="24279" y="26870"/>
                  <a:pt x="25791" y="27169"/>
                  <a:pt x="26481" y="26480"/>
                </a:cubicBezTo>
                <a:cubicBezTo>
                  <a:pt x="27170" y="25791"/>
                  <a:pt x="26871" y="24277"/>
                  <a:pt x="27416" y="23464"/>
                </a:cubicBezTo>
                <a:cubicBezTo>
                  <a:pt x="27957" y="22658"/>
                  <a:pt x="29471" y="22357"/>
                  <a:pt x="29847" y="21450"/>
                </a:cubicBezTo>
                <a:cubicBezTo>
                  <a:pt x="30216" y="20557"/>
                  <a:pt x="29362" y="19276"/>
                  <a:pt x="29554" y="18306"/>
                </a:cubicBezTo>
                <a:cubicBezTo>
                  <a:pt x="29740" y="17364"/>
                  <a:pt x="31024" y="16507"/>
                  <a:pt x="31024" y="15511"/>
                </a:cubicBezTo>
                <a:cubicBezTo>
                  <a:pt x="31024" y="14515"/>
                  <a:pt x="29740" y="13658"/>
                  <a:pt x="29554" y="12718"/>
                </a:cubicBezTo>
                <a:cubicBezTo>
                  <a:pt x="29362" y="11748"/>
                  <a:pt x="30217" y="10467"/>
                  <a:pt x="29847" y="9575"/>
                </a:cubicBezTo>
                <a:cubicBezTo>
                  <a:pt x="29471" y="8667"/>
                  <a:pt x="27957" y="8366"/>
                  <a:pt x="27416" y="7559"/>
                </a:cubicBezTo>
                <a:cubicBezTo>
                  <a:pt x="26872" y="6746"/>
                  <a:pt x="27170" y="5234"/>
                  <a:pt x="26481" y="4544"/>
                </a:cubicBezTo>
                <a:cubicBezTo>
                  <a:pt x="25791" y="3855"/>
                  <a:pt x="24279" y="4152"/>
                  <a:pt x="23466" y="3608"/>
                </a:cubicBezTo>
                <a:cubicBezTo>
                  <a:pt x="22659" y="3068"/>
                  <a:pt x="22358" y="1554"/>
                  <a:pt x="21450" y="1178"/>
                </a:cubicBezTo>
                <a:cubicBezTo>
                  <a:pt x="21288" y="1110"/>
                  <a:pt x="21113" y="1083"/>
                  <a:pt x="20929" y="1083"/>
                </a:cubicBezTo>
                <a:cubicBezTo>
                  <a:pt x="20206" y="1083"/>
                  <a:pt x="19349" y="1499"/>
                  <a:pt x="18615" y="1499"/>
                </a:cubicBezTo>
                <a:cubicBezTo>
                  <a:pt x="18509" y="1499"/>
                  <a:pt x="18406" y="1490"/>
                  <a:pt x="18307" y="1471"/>
                </a:cubicBezTo>
                <a:cubicBezTo>
                  <a:pt x="17365" y="1283"/>
                  <a:pt x="16508" y="0"/>
                  <a:pt x="155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37" name="Google Shape;1037;p51"/>
          <p:cNvSpPr/>
          <p:nvPr/>
        </p:nvSpPr>
        <p:spPr>
          <a:xfrm>
            <a:off x="3017957" y="4009537"/>
            <a:ext cx="298066" cy="298095"/>
          </a:xfrm>
          <a:custGeom>
            <a:rect b="b" l="l" r="r" t="t"/>
            <a:pathLst>
              <a:path extrusionOk="0" h="20327" w="20325">
                <a:moveTo>
                  <a:pt x="10162" y="0"/>
                </a:moveTo>
                <a:cubicBezTo>
                  <a:pt x="7468" y="0"/>
                  <a:pt x="4882" y="1071"/>
                  <a:pt x="2977" y="2978"/>
                </a:cubicBezTo>
                <a:cubicBezTo>
                  <a:pt x="1071" y="4883"/>
                  <a:pt x="0" y="7468"/>
                  <a:pt x="0" y="10163"/>
                </a:cubicBezTo>
                <a:cubicBezTo>
                  <a:pt x="0" y="12859"/>
                  <a:pt x="1071" y="15443"/>
                  <a:pt x="2977" y="17350"/>
                </a:cubicBezTo>
                <a:cubicBezTo>
                  <a:pt x="4882" y="19256"/>
                  <a:pt x="7468" y="20326"/>
                  <a:pt x="10162" y="20326"/>
                </a:cubicBezTo>
                <a:cubicBezTo>
                  <a:pt x="12858" y="20326"/>
                  <a:pt x="15443" y="19256"/>
                  <a:pt x="17349" y="17350"/>
                </a:cubicBezTo>
                <a:cubicBezTo>
                  <a:pt x="19254" y="15443"/>
                  <a:pt x="20325" y="12859"/>
                  <a:pt x="20325" y="10163"/>
                </a:cubicBezTo>
                <a:cubicBezTo>
                  <a:pt x="20325" y="7468"/>
                  <a:pt x="19254" y="4883"/>
                  <a:pt x="17349" y="2978"/>
                </a:cubicBezTo>
                <a:cubicBezTo>
                  <a:pt x="15443" y="1071"/>
                  <a:pt x="12858" y="0"/>
                  <a:pt x="10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38" name="Google Shape;1038;p51"/>
          <p:cNvSpPr/>
          <p:nvPr/>
        </p:nvSpPr>
        <p:spPr>
          <a:xfrm>
            <a:off x="3080781" y="4487484"/>
            <a:ext cx="163720" cy="263603"/>
          </a:xfrm>
          <a:custGeom>
            <a:rect b="b" l="l" r="r" t="t"/>
            <a:pathLst>
              <a:path extrusionOk="0" h="17975" w="11164">
                <a:moveTo>
                  <a:pt x="5607" y="1"/>
                </a:moveTo>
                <a:cubicBezTo>
                  <a:pt x="4180" y="1"/>
                  <a:pt x="2942" y="419"/>
                  <a:pt x="1893" y="1256"/>
                </a:cubicBezTo>
                <a:cubicBezTo>
                  <a:pt x="844" y="2091"/>
                  <a:pt x="319" y="3181"/>
                  <a:pt x="319" y="4524"/>
                </a:cubicBezTo>
                <a:cubicBezTo>
                  <a:pt x="319" y="5672"/>
                  <a:pt x="804" y="6246"/>
                  <a:pt x="1771" y="6246"/>
                </a:cubicBezTo>
                <a:cubicBezTo>
                  <a:pt x="2279" y="6246"/>
                  <a:pt x="2680" y="6131"/>
                  <a:pt x="2976" y="5902"/>
                </a:cubicBezTo>
                <a:cubicBezTo>
                  <a:pt x="3288" y="5655"/>
                  <a:pt x="3442" y="5378"/>
                  <a:pt x="3442" y="5067"/>
                </a:cubicBezTo>
                <a:cubicBezTo>
                  <a:pt x="3442" y="4345"/>
                  <a:pt x="3647" y="3804"/>
                  <a:pt x="4058" y="3443"/>
                </a:cubicBezTo>
                <a:cubicBezTo>
                  <a:pt x="4467" y="3082"/>
                  <a:pt x="4992" y="2902"/>
                  <a:pt x="5632" y="2902"/>
                </a:cubicBezTo>
                <a:cubicBezTo>
                  <a:pt x="6385" y="2902"/>
                  <a:pt x="6950" y="3124"/>
                  <a:pt x="7328" y="3565"/>
                </a:cubicBezTo>
                <a:cubicBezTo>
                  <a:pt x="7721" y="4009"/>
                  <a:pt x="7918" y="4517"/>
                  <a:pt x="7918" y="5090"/>
                </a:cubicBezTo>
                <a:cubicBezTo>
                  <a:pt x="7918" y="5730"/>
                  <a:pt x="7647" y="6370"/>
                  <a:pt x="7106" y="7008"/>
                </a:cubicBezTo>
                <a:cubicBezTo>
                  <a:pt x="6566" y="7648"/>
                  <a:pt x="5909" y="8253"/>
                  <a:pt x="5139" y="8828"/>
                </a:cubicBezTo>
                <a:lnTo>
                  <a:pt x="2779" y="10525"/>
                </a:lnTo>
                <a:cubicBezTo>
                  <a:pt x="2008" y="11098"/>
                  <a:pt x="1353" y="11738"/>
                  <a:pt x="812" y="12443"/>
                </a:cubicBezTo>
                <a:cubicBezTo>
                  <a:pt x="271" y="13148"/>
                  <a:pt x="0" y="13860"/>
                  <a:pt x="0" y="14582"/>
                </a:cubicBezTo>
                <a:lnTo>
                  <a:pt x="0" y="16966"/>
                </a:lnTo>
                <a:cubicBezTo>
                  <a:pt x="0" y="17245"/>
                  <a:pt x="157" y="17482"/>
                  <a:pt x="468" y="17679"/>
                </a:cubicBezTo>
                <a:cubicBezTo>
                  <a:pt x="779" y="17876"/>
                  <a:pt x="1091" y="17975"/>
                  <a:pt x="1402" y="17975"/>
                </a:cubicBezTo>
                <a:lnTo>
                  <a:pt x="10155" y="17975"/>
                </a:lnTo>
                <a:cubicBezTo>
                  <a:pt x="10417" y="17975"/>
                  <a:pt x="10646" y="17836"/>
                  <a:pt x="10843" y="17557"/>
                </a:cubicBezTo>
                <a:cubicBezTo>
                  <a:pt x="11057" y="17261"/>
                  <a:pt x="11164" y="16926"/>
                  <a:pt x="11164" y="16548"/>
                </a:cubicBezTo>
                <a:cubicBezTo>
                  <a:pt x="11164" y="16172"/>
                  <a:pt x="11057" y="15853"/>
                  <a:pt x="10843" y="15589"/>
                </a:cubicBezTo>
                <a:cubicBezTo>
                  <a:pt x="10646" y="15310"/>
                  <a:pt x="10417" y="15171"/>
                  <a:pt x="10155" y="15171"/>
                </a:cubicBezTo>
                <a:lnTo>
                  <a:pt x="3320" y="15171"/>
                </a:lnTo>
                <a:lnTo>
                  <a:pt x="3320" y="14582"/>
                </a:lnTo>
                <a:cubicBezTo>
                  <a:pt x="3320" y="14122"/>
                  <a:pt x="3582" y="13639"/>
                  <a:pt x="4107" y="13131"/>
                </a:cubicBezTo>
                <a:cubicBezTo>
                  <a:pt x="4648" y="12622"/>
                  <a:pt x="5295" y="12114"/>
                  <a:pt x="6048" y="11606"/>
                </a:cubicBezTo>
                <a:cubicBezTo>
                  <a:pt x="6820" y="11098"/>
                  <a:pt x="7590" y="10549"/>
                  <a:pt x="8360" y="9959"/>
                </a:cubicBezTo>
                <a:cubicBezTo>
                  <a:pt x="9131" y="9352"/>
                  <a:pt x="9777" y="8624"/>
                  <a:pt x="10303" y="7770"/>
                </a:cubicBezTo>
                <a:cubicBezTo>
                  <a:pt x="10843" y="6903"/>
                  <a:pt x="11114" y="5976"/>
                  <a:pt x="11114" y="4992"/>
                </a:cubicBezTo>
                <a:cubicBezTo>
                  <a:pt x="11114" y="3485"/>
                  <a:pt x="10564" y="2280"/>
                  <a:pt x="9466" y="1378"/>
                </a:cubicBezTo>
                <a:cubicBezTo>
                  <a:pt x="8385" y="459"/>
                  <a:pt x="7099" y="1"/>
                  <a:pt x="560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39" name="Google Shape;1039;p51"/>
          <p:cNvSpPr/>
          <p:nvPr/>
        </p:nvSpPr>
        <p:spPr>
          <a:xfrm>
            <a:off x="5270251" y="4365442"/>
            <a:ext cx="1396489" cy="818190"/>
          </a:xfrm>
          <a:custGeom>
            <a:rect b="b" l="l" r="r" t="t"/>
            <a:pathLst>
              <a:path extrusionOk="0" h="55792" w="95226">
                <a:moveTo>
                  <a:pt x="0" y="0"/>
                </a:moveTo>
                <a:lnTo>
                  <a:pt x="0" y="55791"/>
                </a:lnTo>
                <a:lnTo>
                  <a:pt x="95226" y="55791"/>
                </a:lnTo>
                <a:lnTo>
                  <a:pt x="95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40" name="Google Shape;1040;p51"/>
          <p:cNvSpPr/>
          <p:nvPr/>
        </p:nvSpPr>
        <p:spPr>
          <a:xfrm>
            <a:off x="5270251" y="4365442"/>
            <a:ext cx="186803" cy="823704"/>
          </a:xfrm>
          <a:custGeom>
            <a:rect b="b" l="l" r="r" t="t"/>
            <a:pathLst>
              <a:path extrusionOk="0" h="56168" w="12738">
                <a:moveTo>
                  <a:pt x="0" y="0"/>
                </a:moveTo>
                <a:lnTo>
                  <a:pt x="0" y="56168"/>
                </a:lnTo>
                <a:lnTo>
                  <a:pt x="12738" y="56168"/>
                </a:lnTo>
                <a:lnTo>
                  <a:pt x="0" y="0"/>
                </a:lnTo>
                <a:close/>
              </a:path>
            </a:pathLst>
          </a:custGeom>
          <a:solidFill>
            <a:srgbClr val="E493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41" name="Google Shape;1041;p51"/>
          <p:cNvSpPr/>
          <p:nvPr/>
        </p:nvSpPr>
        <p:spPr>
          <a:xfrm>
            <a:off x="5971781" y="4320992"/>
            <a:ext cx="235637" cy="369015"/>
          </a:xfrm>
          <a:custGeom>
            <a:rect b="b" l="l" r="r" t="t"/>
            <a:pathLst>
              <a:path extrusionOk="0" h="25163" w="16068">
                <a:moveTo>
                  <a:pt x="6746" y="1"/>
                </a:moveTo>
                <a:lnTo>
                  <a:pt x="4453" y="4484"/>
                </a:lnTo>
                <a:lnTo>
                  <a:pt x="1" y="2816"/>
                </a:lnTo>
                <a:lnTo>
                  <a:pt x="9322" y="25162"/>
                </a:lnTo>
                <a:lnTo>
                  <a:pt x="11270" y="20824"/>
                </a:lnTo>
                <a:lnTo>
                  <a:pt x="16068" y="22347"/>
                </a:lnTo>
                <a:lnTo>
                  <a:pt x="674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42" name="Google Shape;1042;p51"/>
          <p:cNvSpPr/>
          <p:nvPr/>
        </p:nvSpPr>
        <p:spPr>
          <a:xfrm>
            <a:off x="5740924" y="4320816"/>
            <a:ext cx="234215" cy="369191"/>
          </a:xfrm>
          <a:custGeom>
            <a:rect b="b" l="l" r="r" t="t"/>
            <a:pathLst>
              <a:path extrusionOk="0" h="25175" w="15971">
                <a:moveTo>
                  <a:pt x="9209" y="0"/>
                </a:moveTo>
                <a:lnTo>
                  <a:pt x="1" y="22393"/>
                </a:lnTo>
                <a:lnTo>
                  <a:pt x="4444" y="20703"/>
                </a:lnTo>
                <a:lnTo>
                  <a:pt x="6760" y="25174"/>
                </a:lnTo>
                <a:lnTo>
                  <a:pt x="15970" y="2781"/>
                </a:lnTo>
                <a:lnTo>
                  <a:pt x="11178" y="4329"/>
                </a:lnTo>
                <a:lnTo>
                  <a:pt x="920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43" name="Google Shape;1043;p51"/>
          <p:cNvSpPr/>
          <p:nvPr/>
        </p:nvSpPr>
        <p:spPr>
          <a:xfrm>
            <a:off x="5746702" y="4116856"/>
            <a:ext cx="454952" cy="454952"/>
          </a:xfrm>
          <a:custGeom>
            <a:rect b="b" l="l" r="r" t="t"/>
            <a:pathLst>
              <a:path extrusionOk="0" h="31023" w="31023">
                <a:moveTo>
                  <a:pt x="15511" y="1"/>
                </a:moveTo>
                <a:cubicBezTo>
                  <a:pt x="14517" y="1"/>
                  <a:pt x="13658" y="1285"/>
                  <a:pt x="12718" y="1471"/>
                </a:cubicBezTo>
                <a:cubicBezTo>
                  <a:pt x="12618" y="1491"/>
                  <a:pt x="12514" y="1500"/>
                  <a:pt x="12408" y="1500"/>
                </a:cubicBezTo>
                <a:cubicBezTo>
                  <a:pt x="11674" y="1500"/>
                  <a:pt x="10818" y="1084"/>
                  <a:pt x="10095" y="1084"/>
                </a:cubicBezTo>
                <a:cubicBezTo>
                  <a:pt x="9912" y="1084"/>
                  <a:pt x="9737" y="1111"/>
                  <a:pt x="9574" y="1178"/>
                </a:cubicBezTo>
                <a:cubicBezTo>
                  <a:pt x="8667" y="1555"/>
                  <a:pt x="8366" y="3068"/>
                  <a:pt x="7559" y="3609"/>
                </a:cubicBezTo>
                <a:cubicBezTo>
                  <a:pt x="6746" y="4153"/>
                  <a:pt x="5234" y="3855"/>
                  <a:pt x="4544" y="4545"/>
                </a:cubicBezTo>
                <a:cubicBezTo>
                  <a:pt x="3855" y="5234"/>
                  <a:pt x="4152" y="6746"/>
                  <a:pt x="3608" y="7560"/>
                </a:cubicBezTo>
                <a:cubicBezTo>
                  <a:pt x="3068" y="8367"/>
                  <a:pt x="1554" y="8667"/>
                  <a:pt x="1178" y="9575"/>
                </a:cubicBezTo>
                <a:cubicBezTo>
                  <a:pt x="807" y="10468"/>
                  <a:pt x="1663" y="11749"/>
                  <a:pt x="1470" y="12719"/>
                </a:cubicBezTo>
                <a:cubicBezTo>
                  <a:pt x="1284" y="13661"/>
                  <a:pt x="0" y="14517"/>
                  <a:pt x="0" y="15512"/>
                </a:cubicBezTo>
                <a:cubicBezTo>
                  <a:pt x="0" y="16508"/>
                  <a:pt x="1284" y="17365"/>
                  <a:pt x="1470" y="18307"/>
                </a:cubicBezTo>
                <a:cubicBezTo>
                  <a:pt x="1663" y="19277"/>
                  <a:pt x="807" y="20558"/>
                  <a:pt x="1178" y="21450"/>
                </a:cubicBezTo>
                <a:cubicBezTo>
                  <a:pt x="1554" y="22358"/>
                  <a:pt x="3068" y="22659"/>
                  <a:pt x="3608" y="23466"/>
                </a:cubicBezTo>
                <a:cubicBezTo>
                  <a:pt x="4152" y="24279"/>
                  <a:pt x="3855" y="25791"/>
                  <a:pt x="4544" y="26481"/>
                </a:cubicBezTo>
                <a:cubicBezTo>
                  <a:pt x="5234" y="27170"/>
                  <a:pt x="6746" y="26871"/>
                  <a:pt x="7559" y="27416"/>
                </a:cubicBezTo>
                <a:cubicBezTo>
                  <a:pt x="8366" y="27957"/>
                  <a:pt x="8667" y="29471"/>
                  <a:pt x="9574" y="29847"/>
                </a:cubicBezTo>
                <a:cubicBezTo>
                  <a:pt x="9736" y="29914"/>
                  <a:pt x="9911" y="29941"/>
                  <a:pt x="10094" y="29941"/>
                </a:cubicBezTo>
                <a:cubicBezTo>
                  <a:pt x="10817" y="29941"/>
                  <a:pt x="11673" y="29526"/>
                  <a:pt x="12408" y="29526"/>
                </a:cubicBezTo>
                <a:cubicBezTo>
                  <a:pt x="12514" y="29526"/>
                  <a:pt x="12618" y="29534"/>
                  <a:pt x="12718" y="29554"/>
                </a:cubicBezTo>
                <a:cubicBezTo>
                  <a:pt x="13658" y="29740"/>
                  <a:pt x="14517" y="31023"/>
                  <a:pt x="15511" y="31023"/>
                </a:cubicBezTo>
                <a:cubicBezTo>
                  <a:pt x="16507" y="31023"/>
                  <a:pt x="17364" y="29740"/>
                  <a:pt x="18306" y="29554"/>
                </a:cubicBezTo>
                <a:cubicBezTo>
                  <a:pt x="18406" y="29534"/>
                  <a:pt x="18510" y="29526"/>
                  <a:pt x="18616" y="29526"/>
                </a:cubicBezTo>
                <a:cubicBezTo>
                  <a:pt x="19350" y="29526"/>
                  <a:pt x="20206" y="29941"/>
                  <a:pt x="20929" y="29941"/>
                </a:cubicBezTo>
                <a:cubicBezTo>
                  <a:pt x="21112" y="29941"/>
                  <a:pt x="21287" y="29914"/>
                  <a:pt x="21449" y="29847"/>
                </a:cubicBezTo>
                <a:cubicBezTo>
                  <a:pt x="22357" y="29471"/>
                  <a:pt x="22658" y="27957"/>
                  <a:pt x="23465" y="27416"/>
                </a:cubicBezTo>
                <a:cubicBezTo>
                  <a:pt x="24277" y="26872"/>
                  <a:pt x="25790" y="27170"/>
                  <a:pt x="26480" y="26481"/>
                </a:cubicBezTo>
                <a:cubicBezTo>
                  <a:pt x="27169" y="25791"/>
                  <a:pt x="26870" y="24279"/>
                  <a:pt x="27416" y="23466"/>
                </a:cubicBezTo>
                <a:cubicBezTo>
                  <a:pt x="27955" y="22659"/>
                  <a:pt x="29470" y="22358"/>
                  <a:pt x="29846" y="21450"/>
                </a:cubicBezTo>
                <a:cubicBezTo>
                  <a:pt x="30215" y="20558"/>
                  <a:pt x="29361" y="19277"/>
                  <a:pt x="29554" y="18307"/>
                </a:cubicBezTo>
                <a:cubicBezTo>
                  <a:pt x="29739" y="17366"/>
                  <a:pt x="31022" y="16508"/>
                  <a:pt x="31022" y="15513"/>
                </a:cubicBezTo>
                <a:cubicBezTo>
                  <a:pt x="31022" y="14517"/>
                  <a:pt x="29739" y="13661"/>
                  <a:pt x="29554" y="12719"/>
                </a:cubicBezTo>
                <a:cubicBezTo>
                  <a:pt x="29361" y="11749"/>
                  <a:pt x="30215" y="10468"/>
                  <a:pt x="29845" y="9575"/>
                </a:cubicBezTo>
                <a:cubicBezTo>
                  <a:pt x="29468" y="8667"/>
                  <a:pt x="27955" y="8367"/>
                  <a:pt x="27416" y="7560"/>
                </a:cubicBezTo>
                <a:cubicBezTo>
                  <a:pt x="26870" y="6748"/>
                  <a:pt x="27169" y="5234"/>
                  <a:pt x="26480" y="4545"/>
                </a:cubicBezTo>
                <a:cubicBezTo>
                  <a:pt x="25790" y="3855"/>
                  <a:pt x="24278" y="4154"/>
                  <a:pt x="23465" y="3609"/>
                </a:cubicBezTo>
                <a:cubicBezTo>
                  <a:pt x="22658" y="3068"/>
                  <a:pt x="22357" y="1555"/>
                  <a:pt x="21449" y="1178"/>
                </a:cubicBezTo>
                <a:cubicBezTo>
                  <a:pt x="21287" y="1111"/>
                  <a:pt x="21112" y="1084"/>
                  <a:pt x="20929" y="1084"/>
                </a:cubicBezTo>
                <a:cubicBezTo>
                  <a:pt x="20206" y="1084"/>
                  <a:pt x="19350" y="1500"/>
                  <a:pt x="18616" y="1500"/>
                </a:cubicBezTo>
                <a:cubicBezTo>
                  <a:pt x="18510" y="1500"/>
                  <a:pt x="18406" y="1491"/>
                  <a:pt x="18306" y="1471"/>
                </a:cubicBezTo>
                <a:cubicBezTo>
                  <a:pt x="17364" y="1285"/>
                  <a:pt x="16507" y="1"/>
                  <a:pt x="155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44" name="Google Shape;1044;p51"/>
          <p:cNvSpPr/>
          <p:nvPr/>
        </p:nvSpPr>
        <p:spPr>
          <a:xfrm>
            <a:off x="5825146" y="4195313"/>
            <a:ext cx="298081" cy="298066"/>
          </a:xfrm>
          <a:custGeom>
            <a:rect b="b" l="l" r="r" t="t"/>
            <a:pathLst>
              <a:path extrusionOk="0" h="20325" w="20326">
                <a:moveTo>
                  <a:pt x="10162" y="0"/>
                </a:moveTo>
                <a:cubicBezTo>
                  <a:pt x="7468" y="0"/>
                  <a:pt x="4882" y="1071"/>
                  <a:pt x="2977" y="2977"/>
                </a:cubicBezTo>
                <a:cubicBezTo>
                  <a:pt x="1071" y="4882"/>
                  <a:pt x="1" y="7468"/>
                  <a:pt x="1" y="10162"/>
                </a:cubicBezTo>
                <a:cubicBezTo>
                  <a:pt x="1" y="12858"/>
                  <a:pt x="1071" y="15443"/>
                  <a:pt x="2977" y="17349"/>
                </a:cubicBezTo>
                <a:cubicBezTo>
                  <a:pt x="4882" y="19254"/>
                  <a:pt x="7468" y="20325"/>
                  <a:pt x="10162" y="20325"/>
                </a:cubicBezTo>
                <a:cubicBezTo>
                  <a:pt x="12858" y="20325"/>
                  <a:pt x="15444" y="19254"/>
                  <a:pt x="17349" y="17349"/>
                </a:cubicBezTo>
                <a:cubicBezTo>
                  <a:pt x="19255" y="15443"/>
                  <a:pt x="20325" y="12858"/>
                  <a:pt x="20325" y="10162"/>
                </a:cubicBezTo>
                <a:cubicBezTo>
                  <a:pt x="20325" y="7468"/>
                  <a:pt x="19255" y="4882"/>
                  <a:pt x="17349" y="2977"/>
                </a:cubicBezTo>
                <a:cubicBezTo>
                  <a:pt x="15444" y="1071"/>
                  <a:pt x="12858" y="0"/>
                  <a:pt x="10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45" name="Google Shape;1045;p51"/>
          <p:cNvSpPr/>
          <p:nvPr/>
        </p:nvSpPr>
        <p:spPr>
          <a:xfrm>
            <a:off x="5883879" y="4673246"/>
            <a:ext cx="169498" cy="265759"/>
          </a:xfrm>
          <a:custGeom>
            <a:rect b="b" l="l" r="r" t="t"/>
            <a:pathLst>
              <a:path extrusionOk="0" h="18122" w="11558">
                <a:moveTo>
                  <a:pt x="5779" y="0"/>
                </a:moveTo>
                <a:cubicBezTo>
                  <a:pt x="4795" y="0"/>
                  <a:pt x="3936" y="140"/>
                  <a:pt x="3198" y="419"/>
                </a:cubicBezTo>
                <a:cubicBezTo>
                  <a:pt x="2459" y="697"/>
                  <a:pt x="1894" y="1057"/>
                  <a:pt x="1500" y="1500"/>
                </a:cubicBezTo>
                <a:cubicBezTo>
                  <a:pt x="1124" y="1943"/>
                  <a:pt x="845" y="2402"/>
                  <a:pt x="665" y="2877"/>
                </a:cubicBezTo>
                <a:cubicBezTo>
                  <a:pt x="484" y="3336"/>
                  <a:pt x="394" y="3804"/>
                  <a:pt x="394" y="4278"/>
                </a:cubicBezTo>
                <a:cubicBezTo>
                  <a:pt x="394" y="4820"/>
                  <a:pt x="493" y="5189"/>
                  <a:pt x="690" y="5385"/>
                </a:cubicBezTo>
                <a:cubicBezTo>
                  <a:pt x="902" y="5565"/>
                  <a:pt x="1353" y="5655"/>
                  <a:pt x="2042" y="5655"/>
                </a:cubicBezTo>
                <a:cubicBezTo>
                  <a:pt x="3059" y="5655"/>
                  <a:pt x="3567" y="5246"/>
                  <a:pt x="3567" y="4426"/>
                </a:cubicBezTo>
                <a:cubicBezTo>
                  <a:pt x="3567" y="3328"/>
                  <a:pt x="4295" y="2778"/>
                  <a:pt x="5754" y="2778"/>
                </a:cubicBezTo>
                <a:cubicBezTo>
                  <a:pt x="7197" y="2778"/>
                  <a:pt x="7919" y="3500"/>
                  <a:pt x="7919" y="4942"/>
                </a:cubicBezTo>
                <a:cubicBezTo>
                  <a:pt x="7919" y="5909"/>
                  <a:pt x="7722" y="6557"/>
                  <a:pt x="7328" y="6885"/>
                </a:cubicBezTo>
                <a:cubicBezTo>
                  <a:pt x="6935" y="7197"/>
                  <a:pt x="6377" y="7351"/>
                  <a:pt x="5657" y="7351"/>
                </a:cubicBezTo>
                <a:cubicBezTo>
                  <a:pt x="5017" y="7351"/>
                  <a:pt x="4698" y="7770"/>
                  <a:pt x="4698" y="8606"/>
                </a:cubicBezTo>
                <a:cubicBezTo>
                  <a:pt x="4698" y="9441"/>
                  <a:pt x="5017" y="9860"/>
                  <a:pt x="5657" y="9860"/>
                </a:cubicBezTo>
                <a:cubicBezTo>
                  <a:pt x="7459" y="9860"/>
                  <a:pt x="8360" y="10639"/>
                  <a:pt x="8360" y="12196"/>
                </a:cubicBezTo>
                <a:lnTo>
                  <a:pt x="8360" y="12662"/>
                </a:lnTo>
                <a:cubicBezTo>
                  <a:pt x="8360" y="13596"/>
                  <a:pt x="8148" y="14278"/>
                  <a:pt x="7722" y="14704"/>
                </a:cubicBezTo>
                <a:cubicBezTo>
                  <a:pt x="7311" y="15113"/>
                  <a:pt x="6648" y="15318"/>
                  <a:pt x="5730" y="15318"/>
                </a:cubicBezTo>
                <a:cubicBezTo>
                  <a:pt x="4943" y="15318"/>
                  <a:pt x="4320" y="15163"/>
                  <a:pt x="3861" y="14851"/>
                </a:cubicBezTo>
                <a:cubicBezTo>
                  <a:pt x="3403" y="14523"/>
                  <a:pt x="3173" y="14081"/>
                  <a:pt x="3173" y="13524"/>
                </a:cubicBezTo>
                <a:cubicBezTo>
                  <a:pt x="3173" y="13113"/>
                  <a:pt x="3059" y="12826"/>
                  <a:pt x="2828" y="12662"/>
                </a:cubicBezTo>
                <a:cubicBezTo>
                  <a:pt x="2599" y="12483"/>
                  <a:pt x="2165" y="12393"/>
                  <a:pt x="1525" y="12393"/>
                </a:cubicBezTo>
                <a:cubicBezTo>
                  <a:pt x="969" y="12393"/>
                  <a:pt x="575" y="12483"/>
                  <a:pt x="344" y="12662"/>
                </a:cubicBezTo>
                <a:cubicBezTo>
                  <a:pt x="115" y="12844"/>
                  <a:pt x="0" y="13170"/>
                  <a:pt x="0" y="13646"/>
                </a:cubicBezTo>
                <a:cubicBezTo>
                  <a:pt x="0" y="14794"/>
                  <a:pt x="476" y="15826"/>
                  <a:pt x="1427" y="16744"/>
                </a:cubicBezTo>
                <a:cubicBezTo>
                  <a:pt x="2394" y="17662"/>
                  <a:pt x="3804" y="18122"/>
                  <a:pt x="5657" y="18122"/>
                </a:cubicBezTo>
                <a:cubicBezTo>
                  <a:pt x="7411" y="18122"/>
                  <a:pt x="8828" y="17679"/>
                  <a:pt x="9909" y="16794"/>
                </a:cubicBezTo>
                <a:cubicBezTo>
                  <a:pt x="11008" y="15908"/>
                  <a:pt x="11558" y="14532"/>
                  <a:pt x="11558" y="12662"/>
                </a:cubicBezTo>
                <a:lnTo>
                  <a:pt x="11558" y="12196"/>
                </a:lnTo>
                <a:cubicBezTo>
                  <a:pt x="11558" y="10376"/>
                  <a:pt x="10721" y="9139"/>
                  <a:pt x="9050" y="8482"/>
                </a:cubicBezTo>
                <a:cubicBezTo>
                  <a:pt x="9655" y="8204"/>
                  <a:pt x="10123" y="7705"/>
                  <a:pt x="10450" y="6983"/>
                </a:cubicBezTo>
                <a:cubicBezTo>
                  <a:pt x="10796" y="6245"/>
                  <a:pt x="10968" y="5385"/>
                  <a:pt x="10968" y="4402"/>
                </a:cubicBezTo>
                <a:cubicBezTo>
                  <a:pt x="10968" y="1467"/>
                  <a:pt x="9237" y="0"/>
                  <a:pt x="57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51"/>
          <p:cNvSpPr/>
          <p:nvPr/>
        </p:nvSpPr>
        <p:spPr>
          <a:xfrm>
            <a:off x="3873733" y="3560143"/>
            <a:ext cx="1396504" cy="1623489"/>
          </a:xfrm>
          <a:custGeom>
            <a:rect b="b" l="l" r="r" t="t"/>
            <a:pathLst>
              <a:path extrusionOk="0" h="110705" w="95227">
                <a:moveTo>
                  <a:pt x="1" y="0"/>
                </a:moveTo>
                <a:lnTo>
                  <a:pt x="1" y="110704"/>
                </a:lnTo>
                <a:lnTo>
                  <a:pt x="95226" y="110704"/>
                </a:lnTo>
                <a:lnTo>
                  <a:pt x="9522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47" name="Google Shape;1047;p51"/>
          <p:cNvSpPr/>
          <p:nvPr/>
        </p:nvSpPr>
        <p:spPr>
          <a:xfrm>
            <a:off x="4542985" y="4126183"/>
            <a:ext cx="82241" cy="264307"/>
          </a:xfrm>
          <a:custGeom>
            <a:rect b="b" l="l" r="r" t="t"/>
            <a:pathLst>
              <a:path extrusionOk="0" h="18023" w="5608">
                <a:moveTo>
                  <a:pt x="4182" y="0"/>
                </a:moveTo>
                <a:cubicBezTo>
                  <a:pt x="3936" y="0"/>
                  <a:pt x="3714" y="81"/>
                  <a:pt x="3518" y="245"/>
                </a:cubicBezTo>
                <a:lnTo>
                  <a:pt x="616" y="2459"/>
                </a:lnTo>
                <a:cubicBezTo>
                  <a:pt x="207" y="2721"/>
                  <a:pt x="1" y="3106"/>
                  <a:pt x="1" y="3614"/>
                </a:cubicBezTo>
                <a:cubicBezTo>
                  <a:pt x="1" y="3941"/>
                  <a:pt x="100" y="4237"/>
                  <a:pt x="297" y="4499"/>
                </a:cubicBezTo>
                <a:cubicBezTo>
                  <a:pt x="493" y="4761"/>
                  <a:pt x="740" y="4893"/>
                  <a:pt x="1034" y="4893"/>
                </a:cubicBezTo>
                <a:cubicBezTo>
                  <a:pt x="1263" y="4893"/>
                  <a:pt x="1460" y="4818"/>
                  <a:pt x="1624" y="4671"/>
                </a:cubicBezTo>
                <a:lnTo>
                  <a:pt x="2411" y="3884"/>
                </a:lnTo>
                <a:lnTo>
                  <a:pt x="2411" y="17014"/>
                </a:lnTo>
                <a:cubicBezTo>
                  <a:pt x="2411" y="17325"/>
                  <a:pt x="2566" y="17572"/>
                  <a:pt x="2878" y="17751"/>
                </a:cubicBezTo>
                <a:cubicBezTo>
                  <a:pt x="3189" y="17933"/>
                  <a:pt x="3567" y="18022"/>
                  <a:pt x="4009" y="18022"/>
                </a:cubicBezTo>
                <a:cubicBezTo>
                  <a:pt x="4436" y="18022"/>
                  <a:pt x="4805" y="17933"/>
                  <a:pt x="5116" y="17751"/>
                </a:cubicBezTo>
                <a:cubicBezTo>
                  <a:pt x="5443" y="17572"/>
                  <a:pt x="5607" y="17325"/>
                  <a:pt x="5607" y="17014"/>
                </a:cubicBezTo>
                <a:lnTo>
                  <a:pt x="5607" y="1032"/>
                </a:lnTo>
                <a:cubicBezTo>
                  <a:pt x="5607" y="738"/>
                  <a:pt x="5460" y="491"/>
                  <a:pt x="5164" y="294"/>
                </a:cubicBezTo>
                <a:cubicBezTo>
                  <a:pt x="4870" y="98"/>
                  <a:pt x="4542" y="0"/>
                  <a:pt x="41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1048" name="Google Shape;1048;p51"/>
          <p:cNvGrpSpPr/>
          <p:nvPr/>
        </p:nvGrpSpPr>
        <p:grpSpPr>
          <a:xfrm>
            <a:off x="4142322" y="2550282"/>
            <a:ext cx="859384" cy="806502"/>
            <a:chOff x="4142322" y="2550282"/>
            <a:chExt cx="859384" cy="806502"/>
          </a:xfrm>
        </p:grpSpPr>
        <p:sp>
          <p:nvSpPr>
            <p:cNvPr id="1049" name="Google Shape;1049;p51"/>
            <p:cNvSpPr/>
            <p:nvPr/>
          </p:nvSpPr>
          <p:spPr>
            <a:xfrm>
              <a:off x="4287036" y="2582530"/>
              <a:ext cx="569926" cy="774253"/>
            </a:xfrm>
            <a:custGeom>
              <a:rect b="b" l="l" r="r" t="t"/>
              <a:pathLst>
                <a:path extrusionOk="0" h="52796" w="38863">
                  <a:moveTo>
                    <a:pt x="0" y="1"/>
                  </a:moveTo>
                  <a:lnTo>
                    <a:pt x="0" y="9166"/>
                  </a:lnTo>
                  <a:cubicBezTo>
                    <a:pt x="0" y="17004"/>
                    <a:pt x="4640" y="23752"/>
                    <a:pt x="11322" y="26825"/>
                  </a:cubicBezTo>
                  <a:cubicBezTo>
                    <a:pt x="13561" y="27853"/>
                    <a:pt x="15032" y="30045"/>
                    <a:pt x="15032" y="32507"/>
                  </a:cubicBezTo>
                  <a:lnTo>
                    <a:pt x="15032" y="32662"/>
                  </a:lnTo>
                  <a:cubicBezTo>
                    <a:pt x="15032" y="34360"/>
                    <a:pt x="14141" y="35908"/>
                    <a:pt x="12722" y="36842"/>
                  </a:cubicBezTo>
                  <a:cubicBezTo>
                    <a:pt x="9412" y="39025"/>
                    <a:pt x="7224" y="42776"/>
                    <a:pt x="7224" y="47037"/>
                  </a:cubicBezTo>
                  <a:lnTo>
                    <a:pt x="7224" y="52796"/>
                  </a:lnTo>
                  <a:lnTo>
                    <a:pt x="31639" y="52796"/>
                  </a:lnTo>
                  <a:lnTo>
                    <a:pt x="31639" y="47037"/>
                  </a:lnTo>
                  <a:cubicBezTo>
                    <a:pt x="31639" y="42774"/>
                    <a:pt x="29451" y="39023"/>
                    <a:pt x="26140" y="36842"/>
                  </a:cubicBezTo>
                  <a:cubicBezTo>
                    <a:pt x="24723" y="35908"/>
                    <a:pt x="23830" y="34360"/>
                    <a:pt x="23830" y="32662"/>
                  </a:cubicBezTo>
                  <a:lnTo>
                    <a:pt x="23830" y="32507"/>
                  </a:lnTo>
                  <a:cubicBezTo>
                    <a:pt x="23830" y="30044"/>
                    <a:pt x="25302" y="27852"/>
                    <a:pt x="27541" y="26823"/>
                  </a:cubicBezTo>
                  <a:cubicBezTo>
                    <a:pt x="34221" y="23751"/>
                    <a:pt x="38863" y="17002"/>
                    <a:pt x="38863" y="9166"/>
                  </a:cubicBezTo>
                  <a:lnTo>
                    <a:pt x="388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050" name="Google Shape;1050;p51"/>
            <p:cNvSpPr/>
            <p:nvPr/>
          </p:nvSpPr>
          <p:spPr>
            <a:xfrm>
              <a:off x="4687420" y="2694131"/>
              <a:ext cx="314286" cy="564060"/>
            </a:xfrm>
            <a:custGeom>
              <a:rect b="b" l="l" r="r" t="t"/>
              <a:pathLst>
                <a:path extrusionOk="0" h="38463" w="21431">
                  <a:moveTo>
                    <a:pt x="11120" y="0"/>
                  </a:moveTo>
                  <a:cubicBezTo>
                    <a:pt x="9243" y="0"/>
                    <a:pt x="7652" y="722"/>
                    <a:pt x="6647" y="1736"/>
                  </a:cubicBezTo>
                  <a:cubicBezTo>
                    <a:pt x="5925" y="2453"/>
                    <a:pt x="5925" y="3620"/>
                    <a:pt x="6648" y="4337"/>
                  </a:cubicBezTo>
                  <a:cubicBezTo>
                    <a:pt x="7006" y="4692"/>
                    <a:pt x="7472" y="4869"/>
                    <a:pt x="7939" y="4869"/>
                  </a:cubicBezTo>
                  <a:cubicBezTo>
                    <a:pt x="8415" y="4869"/>
                    <a:pt x="8890" y="4685"/>
                    <a:pt x="9249" y="4317"/>
                  </a:cubicBezTo>
                  <a:cubicBezTo>
                    <a:pt x="9691" y="3872"/>
                    <a:pt x="10348" y="3686"/>
                    <a:pt x="11052" y="3686"/>
                  </a:cubicBezTo>
                  <a:cubicBezTo>
                    <a:pt x="11801" y="3686"/>
                    <a:pt x="12602" y="3896"/>
                    <a:pt x="13253" y="4227"/>
                  </a:cubicBezTo>
                  <a:cubicBezTo>
                    <a:pt x="15954" y="5603"/>
                    <a:pt x="17666" y="8866"/>
                    <a:pt x="17415" y="12159"/>
                  </a:cubicBezTo>
                  <a:cubicBezTo>
                    <a:pt x="17180" y="15276"/>
                    <a:pt x="15234" y="18426"/>
                    <a:pt x="12338" y="20380"/>
                  </a:cubicBezTo>
                  <a:cubicBezTo>
                    <a:pt x="11282" y="21091"/>
                    <a:pt x="10117" y="21662"/>
                    <a:pt x="8881" y="22268"/>
                  </a:cubicBezTo>
                  <a:cubicBezTo>
                    <a:pt x="7788" y="22804"/>
                    <a:pt x="6659" y="23357"/>
                    <a:pt x="5570" y="24033"/>
                  </a:cubicBezTo>
                  <a:cubicBezTo>
                    <a:pt x="2430" y="25982"/>
                    <a:pt x="529" y="28594"/>
                    <a:pt x="219" y="31392"/>
                  </a:cubicBezTo>
                  <a:cubicBezTo>
                    <a:pt x="0" y="33378"/>
                    <a:pt x="798" y="35495"/>
                    <a:pt x="2304" y="36919"/>
                  </a:cubicBezTo>
                  <a:cubicBezTo>
                    <a:pt x="3365" y="37922"/>
                    <a:pt x="4681" y="38462"/>
                    <a:pt x="6008" y="38462"/>
                  </a:cubicBezTo>
                  <a:cubicBezTo>
                    <a:pt x="6017" y="38462"/>
                    <a:pt x="6026" y="38462"/>
                    <a:pt x="6035" y="38462"/>
                  </a:cubicBezTo>
                  <a:cubicBezTo>
                    <a:pt x="6297" y="38462"/>
                    <a:pt x="6559" y="38441"/>
                    <a:pt x="6817" y="38397"/>
                  </a:cubicBezTo>
                  <a:cubicBezTo>
                    <a:pt x="8657" y="38087"/>
                    <a:pt x="9898" y="36639"/>
                    <a:pt x="9705" y="35029"/>
                  </a:cubicBezTo>
                  <a:cubicBezTo>
                    <a:pt x="9593" y="34099"/>
                    <a:pt x="8800" y="33414"/>
                    <a:pt x="7888" y="33414"/>
                  </a:cubicBezTo>
                  <a:cubicBezTo>
                    <a:pt x="7815" y="33414"/>
                    <a:pt x="7741" y="33418"/>
                    <a:pt x="7666" y="33427"/>
                  </a:cubicBezTo>
                  <a:cubicBezTo>
                    <a:pt x="6915" y="33517"/>
                    <a:pt x="6295" y="34061"/>
                    <a:pt x="6107" y="34794"/>
                  </a:cubicBezTo>
                  <a:cubicBezTo>
                    <a:pt x="6070" y="34797"/>
                    <a:pt x="6033" y="34799"/>
                    <a:pt x="5996" y="34799"/>
                  </a:cubicBezTo>
                  <a:cubicBezTo>
                    <a:pt x="5510" y="34799"/>
                    <a:pt x="5095" y="34514"/>
                    <a:pt x="4823" y="34256"/>
                  </a:cubicBezTo>
                  <a:cubicBezTo>
                    <a:pt x="4157" y="33626"/>
                    <a:pt x="3771" y="32637"/>
                    <a:pt x="3864" y="31796"/>
                  </a:cubicBezTo>
                  <a:cubicBezTo>
                    <a:pt x="4112" y="29563"/>
                    <a:pt x="6250" y="27926"/>
                    <a:pt x="7503" y="27148"/>
                  </a:cubicBezTo>
                  <a:cubicBezTo>
                    <a:pt x="8436" y="26570"/>
                    <a:pt x="9437" y="26079"/>
                    <a:pt x="10495" y="25560"/>
                  </a:cubicBezTo>
                  <a:cubicBezTo>
                    <a:pt x="11787" y="24927"/>
                    <a:pt x="13122" y="24271"/>
                    <a:pt x="14387" y="23419"/>
                  </a:cubicBezTo>
                  <a:cubicBezTo>
                    <a:pt x="18249" y="20815"/>
                    <a:pt x="20748" y="16709"/>
                    <a:pt x="21072" y="12438"/>
                  </a:cubicBezTo>
                  <a:cubicBezTo>
                    <a:pt x="21431" y="7710"/>
                    <a:pt x="18900" y="2992"/>
                    <a:pt x="14918" y="961"/>
                  </a:cubicBezTo>
                  <a:cubicBezTo>
                    <a:pt x="13590" y="285"/>
                    <a:pt x="12299" y="0"/>
                    <a:pt x="11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051" name="Google Shape;1051;p51"/>
            <p:cNvSpPr/>
            <p:nvPr/>
          </p:nvSpPr>
          <p:spPr>
            <a:xfrm>
              <a:off x="4142322" y="2694131"/>
              <a:ext cx="314256" cy="564060"/>
            </a:xfrm>
            <a:custGeom>
              <a:rect b="b" l="l" r="r" t="t"/>
              <a:pathLst>
                <a:path extrusionOk="0" h="38463" w="21429">
                  <a:moveTo>
                    <a:pt x="10309" y="0"/>
                  </a:moveTo>
                  <a:cubicBezTo>
                    <a:pt x="9131" y="0"/>
                    <a:pt x="7840" y="285"/>
                    <a:pt x="6512" y="961"/>
                  </a:cubicBezTo>
                  <a:cubicBezTo>
                    <a:pt x="2529" y="2992"/>
                    <a:pt x="1" y="7710"/>
                    <a:pt x="359" y="12437"/>
                  </a:cubicBezTo>
                  <a:cubicBezTo>
                    <a:pt x="683" y="16708"/>
                    <a:pt x="3181" y="20813"/>
                    <a:pt x="7042" y="23418"/>
                  </a:cubicBezTo>
                  <a:cubicBezTo>
                    <a:pt x="8306" y="24271"/>
                    <a:pt x="9642" y="24927"/>
                    <a:pt x="10934" y="25560"/>
                  </a:cubicBezTo>
                  <a:cubicBezTo>
                    <a:pt x="11994" y="26079"/>
                    <a:pt x="12993" y="26569"/>
                    <a:pt x="13925" y="27148"/>
                  </a:cubicBezTo>
                  <a:cubicBezTo>
                    <a:pt x="15179" y="27926"/>
                    <a:pt x="17317" y="29562"/>
                    <a:pt x="17565" y="31796"/>
                  </a:cubicBezTo>
                  <a:cubicBezTo>
                    <a:pt x="17658" y="32637"/>
                    <a:pt x="17273" y="33624"/>
                    <a:pt x="16606" y="34255"/>
                  </a:cubicBezTo>
                  <a:cubicBezTo>
                    <a:pt x="16334" y="34512"/>
                    <a:pt x="15926" y="34797"/>
                    <a:pt x="15436" y="34797"/>
                  </a:cubicBezTo>
                  <a:cubicBezTo>
                    <a:pt x="15398" y="34797"/>
                    <a:pt x="15360" y="34796"/>
                    <a:pt x="15321" y="34792"/>
                  </a:cubicBezTo>
                  <a:cubicBezTo>
                    <a:pt x="15134" y="34059"/>
                    <a:pt x="14514" y="33516"/>
                    <a:pt x="13763" y="33426"/>
                  </a:cubicBezTo>
                  <a:cubicBezTo>
                    <a:pt x="13691" y="33417"/>
                    <a:pt x="13619" y="33413"/>
                    <a:pt x="13548" y="33413"/>
                  </a:cubicBezTo>
                  <a:cubicBezTo>
                    <a:pt x="12629" y="33413"/>
                    <a:pt x="11836" y="34094"/>
                    <a:pt x="11724" y="35028"/>
                  </a:cubicBezTo>
                  <a:cubicBezTo>
                    <a:pt x="11532" y="36639"/>
                    <a:pt x="12773" y="38086"/>
                    <a:pt x="14612" y="38396"/>
                  </a:cubicBezTo>
                  <a:cubicBezTo>
                    <a:pt x="14878" y="38441"/>
                    <a:pt x="15149" y="38462"/>
                    <a:pt x="15420" y="38462"/>
                  </a:cubicBezTo>
                  <a:cubicBezTo>
                    <a:pt x="16748" y="38462"/>
                    <a:pt x="18063" y="37922"/>
                    <a:pt x="19123" y="36921"/>
                  </a:cubicBezTo>
                  <a:cubicBezTo>
                    <a:pt x="20629" y="35497"/>
                    <a:pt x="21428" y="33379"/>
                    <a:pt x="21208" y="31393"/>
                  </a:cubicBezTo>
                  <a:cubicBezTo>
                    <a:pt x="20899" y="28595"/>
                    <a:pt x="18998" y="25982"/>
                    <a:pt x="15857" y="24034"/>
                  </a:cubicBezTo>
                  <a:cubicBezTo>
                    <a:pt x="14770" y="23359"/>
                    <a:pt x="13640" y="22806"/>
                    <a:pt x="12548" y="22270"/>
                  </a:cubicBezTo>
                  <a:cubicBezTo>
                    <a:pt x="11312" y="21664"/>
                    <a:pt x="10145" y="21092"/>
                    <a:pt x="9092" y="20381"/>
                  </a:cubicBezTo>
                  <a:cubicBezTo>
                    <a:pt x="6195" y="18427"/>
                    <a:pt x="4249" y="15278"/>
                    <a:pt x="4013" y="12161"/>
                  </a:cubicBezTo>
                  <a:cubicBezTo>
                    <a:pt x="3764" y="8867"/>
                    <a:pt x="5476" y="5606"/>
                    <a:pt x="8176" y="4229"/>
                  </a:cubicBezTo>
                  <a:cubicBezTo>
                    <a:pt x="8826" y="3897"/>
                    <a:pt x="9628" y="3687"/>
                    <a:pt x="10376" y="3687"/>
                  </a:cubicBezTo>
                  <a:cubicBezTo>
                    <a:pt x="11081" y="3687"/>
                    <a:pt x="11739" y="3873"/>
                    <a:pt x="12179" y="4319"/>
                  </a:cubicBezTo>
                  <a:cubicBezTo>
                    <a:pt x="12538" y="4685"/>
                    <a:pt x="13014" y="4869"/>
                    <a:pt x="13490" y="4869"/>
                  </a:cubicBezTo>
                  <a:cubicBezTo>
                    <a:pt x="13956" y="4869"/>
                    <a:pt x="14423" y="4692"/>
                    <a:pt x="14781" y="4337"/>
                  </a:cubicBezTo>
                  <a:cubicBezTo>
                    <a:pt x="15504" y="3621"/>
                    <a:pt x="15504" y="2453"/>
                    <a:pt x="14782" y="1736"/>
                  </a:cubicBezTo>
                  <a:cubicBezTo>
                    <a:pt x="13777" y="722"/>
                    <a:pt x="12185" y="0"/>
                    <a:pt x="10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052" name="Google Shape;1052;p51"/>
            <p:cNvSpPr/>
            <p:nvPr/>
          </p:nvSpPr>
          <p:spPr>
            <a:xfrm>
              <a:off x="4287036" y="2582530"/>
              <a:ext cx="569926" cy="86040"/>
            </a:xfrm>
            <a:custGeom>
              <a:rect b="b" l="l" r="r" t="t"/>
              <a:pathLst>
                <a:path extrusionOk="0" h="5867" w="38863">
                  <a:moveTo>
                    <a:pt x="0" y="1"/>
                  </a:moveTo>
                  <a:lnTo>
                    <a:pt x="0" y="5866"/>
                  </a:lnTo>
                  <a:lnTo>
                    <a:pt x="38863" y="5866"/>
                  </a:lnTo>
                  <a:lnTo>
                    <a:pt x="388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053" name="Google Shape;1053;p51"/>
            <p:cNvSpPr/>
            <p:nvPr/>
          </p:nvSpPr>
          <p:spPr>
            <a:xfrm>
              <a:off x="4235958" y="2550282"/>
              <a:ext cx="672082" cy="96789"/>
            </a:xfrm>
            <a:custGeom>
              <a:rect b="b" l="l" r="r" t="t"/>
              <a:pathLst>
                <a:path extrusionOk="0" h="6600" w="45829">
                  <a:moveTo>
                    <a:pt x="3300" y="0"/>
                  </a:moveTo>
                  <a:cubicBezTo>
                    <a:pt x="1477" y="0"/>
                    <a:pt x="0" y="1478"/>
                    <a:pt x="0" y="3300"/>
                  </a:cubicBezTo>
                  <a:cubicBezTo>
                    <a:pt x="0" y="5122"/>
                    <a:pt x="1477" y="6600"/>
                    <a:pt x="3300" y="6600"/>
                  </a:cubicBezTo>
                  <a:lnTo>
                    <a:pt x="42529" y="6600"/>
                  </a:lnTo>
                  <a:cubicBezTo>
                    <a:pt x="44352" y="6600"/>
                    <a:pt x="45828" y="5122"/>
                    <a:pt x="45828" y="3300"/>
                  </a:cubicBezTo>
                  <a:cubicBezTo>
                    <a:pt x="45828" y="1478"/>
                    <a:pt x="44352" y="0"/>
                    <a:pt x="42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054" name="Google Shape;1054;p51"/>
            <p:cNvSpPr/>
            <p:nvPr/>
          </p:nvSpPr>
          <p:spPr>
            <a:xfrm>
              <a:off x="4453704" y="2722331"/>
              <a:ext cx="236590" cy="236590"/>
            </a:xfrm>
            <a:custGeom>
              <a:rect b="b" l="l" r="r" t="t"/>
              <a:pathLst>
                <a:path extrusionOk="0" h="16133" w="16133">
                  <a:moveTo>
                    <a:pt x="8066" y="0"/>
                  </a:moveTo>
                  <a:cubicBezTo>
                    <a:pt x="5928" y="0"/>
                    <a:pt x="3875" y="849"/>
                    <a:pt x="2363" y="2363"/>
                  </a:cubicBezTo>
                  <a:cubicBezTo>
                    <a:pt x="851" y="3875"/>
                    <a:pt x="0" y="5926"/>
                    <a:pt x="0" y="8066"/>
                  </a:cubicBezTo>
                  <a:cubicBezTo>
                    <a:pt x="0" y="10205"/>
                    <a:pt x="851" y="12256"/>
                    <a:pt x="2363" y="13770"/>
                  </a:cubicBezTo>
                  <a:cubicBezTo>
                    <a:pt x="3875" y="15282"/>
                    <a:pt x="5928" y="16133"/>
                    <a:pt x="8066" y="16133"/>
                  </a:cubicBezTo>
                  <a:cubicBezTo>
                    <a:pt x="10205" y="16133"/>
                    <a:pt x="12256" y="15282"/>
                    <a:pt x="13770" y="13770"/>
                  </a:cubicBezTo>
                  <a:cubicBezTo>
                    <a:pt x="15282" y="12256"/>
                    <a:pt x="16133" y="10205"/>
                    <a:pt x="16133" y="8066"/>
                  </a:cubicBezTo>
                  <a:cubicBezTo>
                    <a:pt x="16133" y="5926"/>
                    <a:pt x="15282" y="3875"/>
                    <a:pt x="13770" y="2363"/>
                  </a:cubicBezTo>
                  <a:cubicBezTo>
                    <a:pt x="12256" y="849"/>
                    <a:pt x="10205" y="0"/>
                    <a:pt x="8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1055" name="Google Shape;1055;p51"/>
          <p:cNvGrpSpPr/>
          <p:nvPr/>
        </p:nvGrpSpPr>
        <p:grpSpPr>
          <a:xfrm>
            <a:off x="4284353" y="3329873"/>
            <a:ext cx="575293" cy="236590"/>
            <a:chOff x="4284353" y="3329873"/>
            <a:chExt cx="575293" cy="236590"/>
          </a:xfrm>
        </p:grpSpPr>
        <p:sp>
          <p:nvSpPr>
            <p:cNvPr id="1056" name="Google Shape;1056;p51"/>
            <p:cNvSpPr/>
            <p:nvPr/>
          </p:nvSpPr>
          <p:spPr>
            <a:xfrm>
              <a:off x="4354231" y="3329873"/>
              <a:ext cx="435536" cy="86186"/>
            </a:xfrm>
            <a:custGeom>
              <a:rect b="b" l="l" r="r" t="t"/>
              <a:pathLst>
                <a:path extrusionOk="0" h="5877" w="29699">
                  <a:moveTo>
                    <a:pt x="1" y="1"/>
                  </a:moveTo>
                  <a:lnTo>
                    <a:pt x="1" y="5877"/>
                  </a:lnTo>
                  <a:lnTo>
                    <a:pt x="29698" y="5877"/>
                  </a:lnTo>
                  <a:lnTo>
                    <a:pt x="29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057" name="Google Shape;1057;p51"/>
            <p:cNvSpPr/>
            <p:nvPr/>
          </p:nvSpPr>
          <p:spPr>
            <a:xfrm>
              <a:off x="4284353" y="3386583"/>
              <a:ext cx="575293" cy="179881"/>
            </a:xfrm>
            <a:custGeom>
              <a:rect b="b" l="l" r="r" t="t"/>
              <a:pathLst>
                <a:path extrusionOk="0" h="12266" w="39229">
                  <a:moveTo>
                    <a:pt x="0" y="1"/>
                  </a:moveTo>
                  <a:lnTo>
                    <a:pt x="0" y="12266"/>
                  </a:lnTo>
                  <a:lnTo>
                    <a:pt x="39229" y="12266"/>
                  </a:lnTo>
                  <a:lnTo>
                    <a:pt x="39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058" name="Google Shape;1058;p51"/>
            <p:cNvSpPr/>
            <p:nvPr/>
          </p:nvSpPr>
          <p:spPr>
            <a:xfrm>
              <a:off x="4437573" y="3421295"/>
              <a:ext cx="268853" cy="107553"/>
            </a:xfrm>
            <a:custGeom>
              <a:rect b="b" l="l" r="r" t="t"/>
              <a:pathLst>
                <a:path extrusionOk="0" h="7334" w="18333">
                  <a:moveTo>
                    <a:pt x="0" y="1"/>
                  </a:moveTo>
                  <a:lnTo>
                    <a:pt x="0" y="7333"/>
                  </a:lnTo>
                  <a:lnTo>
                    <a:pt x="18332" y="7333"/>
                  </a:lnTo>
                  <a:lnTo>
                    <a:pt x="18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</p:grpSp>
      <p:sp>
        <p:nvSpPr>
          <p:cNvPr id="1059" name="Google Shape;1059;p51"/>
          <p:cNvSpPr/>
          <p:nvPr/>
        </p:nvSpPr>
        <p:spPr>
          <a:xfrm>
            <a:off x="3880889" y="3559366"/>
            <a:ext cx="233628" cy="242075"/>
          </a:xfrm>
          <a:custGeom>
            <a:rect b="b" l="l" r="r" t="t"/>
            <a:pathLst>
              <a:path extrusionOk="0" h="16507" w="15931">
                <a:moveTo>
                  <a:pt x="1" y="1"/>
                </a:moveTo>
                <a:lnTo>
                  <a:pt x="1" y="1"/>
                </a:lnTo>
                <a:cubicBezTo>
                  <a:pt x="658" y="5473"/>
                  <a:pt x="1665" y="10986"/>
                  <a:pt x="3033" y="16506"/>
                </a:cubicBezTo>
                <a:cubicBezTo>
                  <a:pt x="7556" y="13225"/>
                  <a:pt x="11863" y="9655"/>
                  <a:pt x="15930" y="5821"/>
                </a:cubicBezTo>
                <a:cubicBezTo>
                  <a:pt x="10484" y="4276"/>
                  <a:pt x="5160" y="233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60" name="Google Shape;1060;p51"/>
          <p:cNvSpPr/>
          <p:nvPr/>
        </p:nvSpPr>
        <p:spPr>
          <a:xfrm>
            <a:off x="4173133" y="3660246"/>
            <a:ext cx="242368" cy="229566"/>
          </a:xfrm>
          <a:custGeom>
            <a:rect b="b" l="l" r="r" t="t"/>
            <a:pathLst>
              <a:path extrusionOk="0" h="15654" w="16527">
                <a:moveTo>
                  <a:pt x="1" y="0"/>
                </a:moveTo>
                <a:lnTo>
                  <a:pt x="1" y="0"/>
                </a:lnTo>
                <a:cubicBezTo>
                  <a:pt x="1601" y="5249"/>
                  <a:pt x="3556" y="10479"/>
                  <a:pt x="5866" y="15654"/>
                </a:cubicBezTo>
                <a:cubicBezTo>
                  <a:pt x="9685" y="11596"/>
                  <a:pt x="13247" y="7302"/>
                  <a:pt x="16526" y="2797"/>
                </a:cubicBezTo>
                <a:cubicBezTo>
                  <a:pt x="10957" y="2267"/>
                  <a:pt x="5434" y="1333"/>
                  <a:pt x="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61" name="Google Shape;1061;p51"/>
          <p:cNvSpPr/>
          <p:nvPr/>
        </p:nvSpPr>
        <p:spPr>
          <a:xfrm>
            <a:off x="4475540" y="3702496"/>
            <a:ext cx="244964" cy="213625"/>
          </a:xfrm>
          <a:custGeom>
            <a:rect b="b" l="l" r="r" t="t"/>
            <a:pathLst>
              <a:path extrusionOk="0" h="14567" w="16704">
                <a:moveTo>
                  <a:pt x="16704" y="1"/>
                </a:moveTo>
                <a:cubicBezTo>
                  <a:pt x="13400" y="286"/>
                  <a:pt x="10086" y="430"/>
                  <a:pt x="6772" y="430"/>
                </a:cubicBezTo>
                <a:cubicBezTo>
                  <a:pt x="4514" y="430"/>
                  <a:pt x="2256" y="363"/>
                  <a:pt x="0" y="230"/>
                </a:cubicBezTo>
                <a:lnTo>
                  <a:pt x="0" y="230"/>
                </a:lnTo>
                <a:cubicBezTo>
                  <a:pt x="2504" y="5102"/>
                  <a:pt x="5354" y="9882"/>
                  <a:pt x="8549" y="14567"/>
                </a:cubicBezTo>
                <a:cubicBezTo>
                  <a:pt x="11567" y="9885"/>
                  <a:pt x="14290" y="5020"/>
                  <a:pt x="167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62" name="Google Shape;1062;p51"/>
          <p:cNvSpPr/>
          <p:nvPr/>
        </p:nvSpPr>
        <p:spPr>
          <a:xfrm>
            <a:off x="4780426" y="3648514"/>
            <a:ext cx="241445" cy="231898"/>
          </a:xfrm>
          <a:custGeom>
            <a:rect b="b" l="l" r="r" t="t"/>
            <a:pathLst>
              <a:path extrusionOk="0" h="15813" w="16464">
                <a:moveTo>
                  <a:pt x="16463" y="1"/>
                </a:moveTo>
                <a:cubicBezTo>
                  <a:pt x="11062" y="1485"/>
                  <a:pt x="5560" y="2571"/>
                  <a:pt x="1" y="3254"/>
                </a:cubicBezTo>
                <a:cubicBezTo>
                  <a:pt x="3406" y="7668"/>
                  <a:pt x="7086" y="11862"/>
                  <a:pt x="11021" y="15812"/>
                </a:cubicBezTo>
                <a:cubicBezTo>
                  <a:pt x="13159" y="10658"/>
                  <a:pt x="14976" y="5378"/>
                  <a:pt x="164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63" name="Google Shape;1063;p51"/>
          <p:cNvSpPr/>
          <p:nvPr/>
        </p:nvSpPr>
        <p:spPr>
          <a:xfrm>
            <a:off x="5035391" y="3559366"/>
            <a:ext cx="233599" cy="242075"/>
          </a:xfrm>
          <a:custGeom>
            <a:rect b="b" l="l" r="r" t="t"/>
            <a:pathLst>
              <a:path extrusionOk="0" h="16507" w="15929">
                <a:moveTo>
                  <a:pt x="15928" y="1"/>
                </a:moveTo>
                <a:lnTo>
                  <a:pt x="15928" y="1"/>
                </a:lnTo>
                <a:cubicBezTo>
                  <a:pt x="10769" y="2331"/>
                  <a:pt x="5445" y="4276"/>
                  <a:pt x="0" y="5821"/>
                </a:cubicBezTo>
                <a:cubicBezTo>
                  <a:pt x="4066" y="9655"/>
                  <a:pt x="8374" y="13225"/>
                  <a:pt x="12898" y="16506"/>
                </a:cubicBezTo>
                <a:cubicBezTo>
                  <a:pt x="14263" y="10986"/>
                  <a:pt x="15271" y="5473"/>
                  <a:pt x="1592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64" name="Google Shape;1064;p51"/>
          <p:cNvSpPr txBox="1"/>
          <p:nvPr/>
        </p:nvSpPr>
        <p:spPr>
          <a:xfrm>
            <a:off x="3394475" y="1840457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catégorisé</a:t>
            </a:r>
            <a:endParaRPr sz="2400">
              <a:solidFill>
                <a:schemeClr val="accent4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65" name="Google Shape;1065;p51"/>
          <p:cNvSpPr txBox="1"/>
          <p:nvPr/>
        </p:nvSpPr>
        <p:spPr>
          <a:xfrm>
            <a:off x="1421475" y="3178566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Simplifié</a:t>
            </a:r>
            <a:endParaRPr sz="2400">
              <a:solidFill>
                <a:schemeClr val="accent4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66" name="Google Shape;1066;p51"/>
          <p:cNvSpPr txBox="1"/>
          <p:nvPr/>
        </p:nvSpPr>
        <p:spPr>
          <a:xfrm>
            <a:off x="5517150" y="3356778"/>
            <a:ext cx="2289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4"/>
                </a:solidFill>
                <a:latin typeface="Staatliches"/>
                <a:ea typeface="Staatliches"/>
                <a:cs typeface="Staatliches"/>
                <a:sym typeface="Staatliches"/>
              </a:rPr>
              <a:t>Global</a:t>
            </a:r>
            <a:endParaRPr sz="2400">
              <a:solidFill>
                <a:schemeClr val="accent4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67" name="Google Shape;1067;p51"/>
          <p:cNvSpPr txBox="1"/>
          <p:nvPr/>
        </p:nvSpPr>
        <p:spPr>
          <a:xfrm>
            <a:off x="6053375" y="1509750"/>
            <a:ext cx="2975400" cy="1046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4"/>
                </a:solidFill>
              </a:rPr>
              <a:t>10 % de faux positif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4"/>
                </a:solidFill>
              </a:rPr>
              <a:t>~ 90% de Sensibilité, Spécificité,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4"/>
                </a:solidFill>
              </a:rPr>
              <a:t>Taux de bien classé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068" name="Google Shape;1068;p51"/>
          <p:cNvSpPr txBox="1"/>
          <p:nvPr>
            <p:ph type="title"/>
          </p:nvPr>
        </p:nvSpPr>
        <p:spPr>
          <a:xfrm>
            <a:off x="3883625" y="1338050"/>
            <a:ext cx="13113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~</a:t>
            </a:r>
            <a:r>
              <a:rPr lang="fr"/>
              <a:t>90%</a:t>
            </a:r>
            <a:endParaRPr/>
          </a:p>
        </p:txBody>
      </p:sp>
      <p:grpSp>
        <p:nvGrpSpPr>
          <p:cNvPr id="1069" name="Google Shape;1069;p51"/>
          <p:cNvGrpSpPr/>
          <p:nvPr/>
        </p:nvGrpSpPr>
        <p:grpSpPr>
          <a:xfrm>
            <a:off x="7413742" y="291306"/>
            <a:ext cx="1072079" cy="1046741"/>
            <a:chOff x="4049800" y="640400"/>
            <a:chExt cx="858900" cy="858900"/>
          </a:xfrm>
        </p:grpSpPr>
        <p:sp>
          <p:nvSpPr>
            <p:cNvPr id="1070" name="Google Shape;1070;p51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964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1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7914150" name="adj1"/>
                <a:gd fmla="val 5799878" name="adj2"/>
                <a:gd fmla="val 7956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51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1073" name="Google Shape;1073;p51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1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1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1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1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8" name="Google Shape;1078;p51"/>
          <p:cNvSpPr txBox="1"/>
          <p:nvPr>
            <p:ph idx="4294967295" type="ctrTitle"/>
          </p:nvPr>
        </p:nvSpPr>
        <p:spPr>
          <a:xfrm>
            <a:off x="780650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STREAM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2"/>
          <p:cNvSpPr txBox="1"/>
          <p:nvPr>
            <p:ph idx="1" type="body"/>
          </p:nvPr>
        </p:nvSpPr>
        <p:spPr>
          <a:xfrm>
            <a:off x="668650" y="1156775"/>
            <a:ext cx="7693200" cy="15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004249"/>
                </a:solidFill>
              </a:rPr>
              <a:t>Proposition de solution pour réduire l’attrition des clients chez STREAM :</a:t>
            </a:r>
            <a:endParaRPr sz="1250">
              <a:solidFill>
                <a:srgbClr val="00424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4249"/>
              </a:solidFill>
            </a:endParaRPr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Clr>
                <a:srgbClr val="004249"/>
              </a:buClr>
              <a:buSzPts val="1250"/>
              <a:buChar char="●"/>
            </a:pPr>
            <a:r>
              <a:rPr lang="fr" sz="1250">
                <a:solidFill>
                  <a:srgbClr val="004249"/>
                </a:solidFill>
              </a:rPr>
              <a:t>Optimisation des flux d’appels afin de cibler les clients avec une inactivité significative</a:t>
            </a:r>
            <a:endParaRPr sz="1250">
              <a:solidFill>
                <a:srgbClr val="004249"/>
              </a:solidFill>
            </a:endParaRPr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Clr>
                <a:srgbClr val="004249"/>
              </a:buClr>
              <a:buSzPts val="1250"/>
              <a:buChar char="●"/>
            </a:pPr>
            <a:r>
              <a:rPr lang="fr" sz="1250">
                <a:solidFill>
                  <a:srgbClr val="004249"/>
                </a:solidFill>
              </a:rPr>
              <a:t>Affinage des campagnes de communication centrée sur une approche produit</a:t>
            </a:r>
            <a:endParaRPr sz="1250">
              <a:solidFill>
                <a:srgbClr val="004249"/>
              </a:solidFill>
            </a:endParaRPr>
          </a:p>
          <a:p>
            <a:pPr indent="-307975" lvl="0" marL="914400" rtl="0" algn="l">
              <a:spcBef>
                <a:spcPts val="0"/>
              </a:spcBef>
              <a:spcAft>
                <a:spcPts val="0"/>
              </a:spcAft>
              <a:buClr>
                <a:srgbClr val="004249"/>
              </a:buClr>
              <a:buSzPts val="1250"/>
              <a:buChar char="●"/>
            </a:pPr>
            <a:r>
              <a:rPr lang="fr" sz="1250">
                <a:solidFill>
                  <a:srgbClr val="004249"/>
                </a:solidFill>
              </a:rPr>
              <a:t>Enquête consommateur sur les raisons des crédits impayés…</a:t>
            </a:r>
            <a:endParaRPr sz="1250">
              <a:solidFill>
                <a:srgbClr val="00424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424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4249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4249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424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4249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424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00424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1084" name="Google Shape;1084;p52"/>
          <p:cNvSpPr txBox="1"/>
          <p:nvPr>
            <p:ph type="title"/>
          </p:nvPr>
        </p:nvSpPr>
        <p:spPr>
          <a:xfrm>
            <a:off x="1503600" y="317550"/>
            <a:ext cx="61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085" name="Google Shape;1085;p52"/>
          <p:cNvSpPr txBox="1"/>
          <p:nvPr>
            <p:ph type="title"/>
          </p:nvPr>
        </p:nvSpPr>
        <p:spPr>
          <a:xfrm>
            <a:off x="1579800" y="2765475"/>
            <a:ext cx="61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NEXT STEP</a:t>
            </a:r>
            <a:endParaRPr/>
          </a:p>
        </p:txBody>
      </p:sp>
      <p:sp>
        <p:nvSpPr>
          <p:cNvPr id="1086" name="Google Shape;1086;p52"/>
          <p:cNvSpPr txBox="1"/>
          <p:nvPr>
            <p:ph idx="1" type="body"/>
          </p:nvPr>
        </p:nvSpPr>
        <p:spPr>
          <a:xfrm>
            <a:off x="1121400" y="3388500"/>
            <a:ext cx="7053600" cy="15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4249"/>
              </a:buClr>
              <a:buSzPts val="1250"/>
              <a:buChar char="●"/>
            </a:pPr>
            <a:r>
              <a:rPr lang="fr" sz="1250">
                <a:solidFill>
                  <a:srgbClr val="004249"/>
                </a:solidFill>
              </a:rPr>
              <a:t>Prediction segmentée par produit (type de carte…)</a:t>
            </a:r>
            <a:endParaRPr sz="1250">
              <a:solidFill>
                <a:srgbClr val="004249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4249"/>
              </a:buClr>
              <a:buSzPts val="1250"/>
              <a:buChar char="●"/>
            </a:pPr>
            <a:r>
              <a:rPr lang="fr" sz="1250">
                <a:solidFill>
                  <a:srgbClr val="004249"/>
                </a:solidFill>
              </a:rPr>
              <a:t>Analyse du type de produit par rapport au profil de consommation </a:t>
            </a:r>
            <a:endParaRPr sz="1250">
              <a:solidFill>
                <a:srgbClr val="004249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4249"/>
              </a:buClr>
              <a:buSzPts val="1250"/>
              <a:buChar char="●"/>
            </a:pPr>
            <a:r>
              <a:rPr lang="fr" sz="1250">
                <a:solidFill>
                  <a:srgbClr val="004249"/>
                </a:solidFill>
              </a:rPr>
              <a:t>vers un outils de supervision en temps réel pour prioriser les appels aux clients ?</a:t>
            </a:r>
            <a:endParaRPr sz="1250">
              <a:solidFill>
                <a:srgbClr val="004249"/>
              </a:solidFill>
            </a:endParaRPr>
          </a:p>
        </p:txBody>
      </p:sp>
      <p:grpSp>
        <p:nvGrpSpPr>
          <p:cNvPr id="1087" name="Google Shape;1087;p52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1088" name="Google Shape;1088;p52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2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2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2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2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3" name="Google Shape;1093;p52"/>
          <p:cNvSpPr txBox="1"/>
          <p:nvPr>
            <p:ph idx="4294967295" type="ctrTitle"/>
          </p:nvPr>
        </p:nvSpPr>
        <p:spPr>
          <a:xfrm>
            <a:off x="780650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STREAM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53"/>
          <p:cNvSpPr txBox="1"/>
          <p:nvPr>
            <p:ph idx="4" type="title"/>
          </p:nvPr>
        </p:nvSpPr>
        <p:spPr>
          <a:xfrm>
            <a:off x="1978725" y="12240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</a:t>
            </a:r>
            <a:r>
              <a:rPr lang="fr"/>
              <a:t>équipe</a:t>
            </a:r>
            <a:endParaRPr/>
          </a:p>
        </p:txBody>
      </p:sp>
      <p:grpSp>
        <p:nvGrpSpPr>
          <p:cNvPr id="1099" name="Google Shape;1099;p53"/>
          <p:cNvGrpSpPr/>
          <p:nvPr/>
        </p:nvGrpSpPr>
        <p:grpSpPr>
          <a:xfrm>
            <a:off x="4122453" y="1029703"/>
            <a:ext cx="953229" cy="1772544"/>
            <a:chOff x="2138947" y="3626222"/>
            <a:chExt cx="709406" cy="1319152"/>
          </a:xfrm>
        </p:grpSpPr>
        <p:sp>
          <p:nvSpPr>
            <p:cNvPr id="1100" name="Google Shape;1100;p53"/>
            <p:cNvSpPr/>
            <p:nvPr/>
          </p:nvSpPr>
          <p:spPr>
            <a:xfrm>
              <a:off x="2707791" y="4729964"/>
              <a:ext cx="91463" cy="99475"/>
            </a:xfrm>
            <a:custGeom>
              <a:rect b="b" l="l" r="r" t="t"/>
              <a:pathLst>
                <a:path extrusionOk="0" h="6394" w="5879">
                  <a:moveTo>
                    <a:pt x="2951" y="1"/>
                  </a:moveTo>
                  <a:lnTo>
                    <a:pt x="1" y="2340"/>
                  </a:lnTo>
                  <a:lnTo>
                    <a:pt x="2809" y="6394"/>
                  </a:lnTo>
                  <a:lnTo>
                    <a:pt x="5878" y="3920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3"/>
            <p:cNvSpPr/>
            <p:nvPr/>
          </p:nvSpPr>
          <p:spPr>
            <a:xfrm>
              <a:off x="2702004" y="4786547"/>
              <a:ext cx="144623" cy="151732"/>
            </a:xfrm>
            <a:custGeom>
              <a:rect b="b" l="l" r="r" t="t"/>
              <a:pathLst>
                <a:path extrusionOk="0" h="9753" w="9296">
                  <a:moveTo>
                    <a:pt x="6337" y="1"/>
                  </a:moveTo>
                  <a:lnTo>
                    <a:pt x="2592" y="2913"/>
                  </a:lnTo>
                  <a:lnTo>
                    <a:pt x="63" y="8760"/>
                  </a:lnTo>
                  <a:cubicBezTo>
                    <a:pt x="1" y="8998"/>
                    <a:pt x="53" y="9253"/>
                    <a:pt x="203" y="9447"/>
                  </a:cubicBezTo>
                  <a:cubicBezTo>
                    <a:pt x="359" y="9647"/>
                    <a:pt x="593" y="9752"/>
                    <a:pt x="829" y="9752"/>
                  </a:cubicBezTo>
                  <a:cubicBezTo>
                    <a:pt x="999" y="9752"/>
                    <a:pt x="1170" y="9698"/>
                    <a:pt x="1314" y="9586"/>
                  </a:cubicBezTo>
                  <a:lnTo>
                    <a:pt x="8814" y="3756"/>
                  </a:lnTo>
                  <a:cubicBezTo>
                    <a:pt x="9222" y="3437"/>
                    <a:pt x="9296" y="2848"/>
                    <a:pt x="8979" y="2440"/>
                  </a:cubicBezTo>
                  <a:lnTo>
                    <a:pt x="6337" y="1"/>
                  </a:ln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3"/>
            <p:cNvSpPr/>
            <p:nvPr/>
          </p:nvSpPr>
          <p:spPr>
            <a:xfrm>
              <a:off x="2395614" y="4219927"/>
              <a:ext cx="404371" cy="583515"/>
            </a:xfrm>
            <a:custGeom>
              <a:rect b="b" l="l" r="r" t="t"/>
              <a:pathLst>
                <a:path extrusionOk="0" h="37507" w="25992">
                  <a:moveTo>
                    <a:pt x="9968" y="1"/>
                  </a:moveTo>
                  <a:lnTo>
                    <a:pt x="0" y="74"/>
                  </a:lnTo>
                  <a:lnTo>
                    <a:pt x="7135" y="20098"/>
                  </a:lnTo>
                  <a:lnTo>
                    <a:pt x="19809" y="37506"/>
                  </a:lnTo>
                  <a:lnTo>
                    <a:pt x="25992" y="33949"/>
                  </a:lnTo>
                  <a:lnTo>
                    <a:pt x="15384" y="18399"/>
                  </a:lnTo>
                  <a:lnTo>
                    <a:pt x="99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3"/>
            <p:cNvSpPr/>
            <p:nvPr/>
          </p:nvSpPr>
          <p:spPr>
            <a:xfrm>
              <a:off x="2253590" y="4788553"/>
              <a:ext cx="85753" cy="90716"/>
            </a:xfrm>
            <a:custGeom>
              <a:rect b="b" l="l" r="r" t="t"/>
              <a:pathLst>
                <a:path extrusionOk="0" h="5831" w="5512">
                  <a:moveTo>
                    <a:pt x="1972" y="1"/>
                  </a:moveTo>
                  <a:lnTo>
                    <a:pt x="0" y="4521"/>
                  </a:lnTo>
                  <a:lnTo>
                    <a:pt x="3718" y="5830"/>
                  </a:lnTo>
                  <a:lnTo>
                    <a:pt x="5511" y="1279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3"/>
            <p:cNvSpPr/>
            <p:nvPr/>
          </p:nvSpPr>
          <p:spPr>
            <a:xfrm>
              <a:off x="2138947" y="4856244"/>
              <a:ext cx="177449" cy="89129"/>
            </a:xfrm>
            <a:custGeom>
              <a:rect b="b" l="l" r="r" t="t"/>
              <a:pathLst>
                <a:path extrusionOk="0" h="5729" w="11406">
                  <a:moveTo>
                    <a:pt x="6922" y="0"/>
                  </a:moveTo>
                  <a:lnTo>
                    <a:pt x="642" y="1069"/>
                  </a:lnTo>
                  <a:cubicBezTo>
                    <a:pt x="409" y="1146"/>
                    <a:pt x="223" y="1327"/>
                    <a:pt x="144" y="1560"/>
                  </a:cubicBezTo>
                  <a:cubicBezTo>
                    <a:pt x="0" y="1973"/>
                    <a:pt x="219" y="2423"/>
                    <a:pt x="632" y="2567"/>
                  </a:cubicBezTo>
                  <a:lnTo>
                    <a:pt x="9607" y="5676"/>
                  </a:lnTo>
                  <a:cubicBezTo>
                    <a:pt x="9709" y="5711"/>
                    <a:pt x="9812" y="5728"/>
                    <a:pt x="9914" y="5728"/>
                  </a:cubicBezTo>
                  <a:cubicBezTo>
                    <a:pt x="10303" y="5728"/>
                    <a:pt x="10668" y="5485"/>
                    <a:pt x="10802" y="5097"/>
                  </a:cubicBezTo>
                  <a:lnTo>
                    <a:pt x="11406" y="1553"/>
                  </a:lnTo>
                  <a:lnTo>
                    <a:pt x="6922" y="0"/>
                  </a:lnTo>
                  <a:close/>
                </a:path>
              </a:pathLst>
            </a:cu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3"/>
            <p:cNvSpPr/>
            <p:nvPr/>
          </p:nvSpPr>
          <p:spPr>
            <a:xfrm>
              <a:off x="2244738" y="4220269"/>
              <a:ext cx="371000" cy="629550"/>
            </a:xfrm>
            <a:custGeom>
              <a:rect b="b" l="l" r="r" t="t"/>
              <a:pathLst>
                <a:path extrusionOk="0" h="40466" w="23847">
                  <a:moveTo>
                    <a:pt x="23847" y="0"/>
                  </a:moveTo>
                  <a:lnTo>
                    <a:pt x="20496" y="41"/>
                  </a:lnTo>
                  <a:lnTo>
                    <a:pt x="9698" y="52"/>
                  </a:lnTo>
                  <a:lnTo>
                    <a:pt x="12517" y="3479"/>
                  </a:lnTo>
                  <a:lnTo>
                    <a:pt x="6274" y="17576"/>
                  </a:lnTo>
                  <a:lnTo>
                    <a:pt x="0" y="38048"/>
                  </a:lnTo>
                  <a:lnTo>
                    <a:pt x="7149" y="40465"/>
                  </a:lnTo>
                  <a:lnTo>
                    <a:pt x="14114" y="19236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3"/>
            <p:cNvSpPr/>
            <p:nvPr/>
          </p:nvSpPr>
          <p:spPr>
            <a:xfrm>
              <a:off x="2388333" y="3864702"/>
              <a:ext cx="237096" cy="389233"/>
            </a:xfrm>
            <a:custGeom>
              <a:rect b="b" l="l" r="r" t="t"/>
              <a:pathLst>
                <a:path extrusionOk="0" h="25019" w="15240">
                  <a:moveTo>
                    <a:pt x="3410" y="1"/>
                  </a:moveTo>
                  <a:cubicBezTo>
                    <a:pt x="3410" y="1"/>
                    <a:pt x="2955" y="66"/>
                    <a:pt x="2350" y="380"/>
                  </a:cubicBezTo>
                  <a:cubicBezTo>
                    <a:pt x="869" y="1148"/>
                    <a:pt x="0" y="2739"/>
                    <a:pt x="39" y="4408"/>
                  </a:cubicBezTo>
                  <a:lnTo>
                    <a:pt x="6" y="24298"/>
                  </a:lnTo>
                  <a:cubicBezTo>
                    <a:pt x="6" y="24298"/>
                    <a:pt x="2284" y="25018"/>
                    <a:pt x="5719" y="25018"/>
                  </a:cubicBezTo>
                  <a:cubicBezTo>
                    <a:pt x="8217" y="25018"/>
                    <a:pt x="11327" y="24637"/>
                    <a:pt x="14617" y="23320"/>
                  </a:cubicBezTo>
                  <a:lnTo>
                    <a:pt x="14550" y="3480"/>
                  </a:lnTo>
                  <a:cubicBezTo>
                    <a:pt x="14558" y="3236"/>
                    <a:pt x="15240" y="1472"/>
                    <a:pt x="15057" y="1310"/>
                  </a:cubicBezTo>
                  <a:cubicBezTo>
                    <a:pt x="14566" y="874"/>
                    <a:pt x="13919" y="260"/>
                    <a:pt x="12885" y="40"/>
                  </a:cubicBezTo>
                  <a:cubicBezTo>
                    <a:pt x="12760" y="15"/>
                    <a:pt x="12633" y="2"/>
                    <a:pt x="12506" y="2"/>
                  </a:cubicBezTo>
                  <a:cubicBezTo>
                    <a:pt x="12493" y="2"/>
                    <a:pt x="12480" y="2"/>
                    <a:pt x="12468" y="2"/>
                  </a:cubicBezTo>
                  <a:lnTo>
                    <a:pt x="3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3"/>
            <p:cNvSpPr/>
            <p:nvPr/>
          </p:nvSpPr>
          <p:spPr>
            <a:xfrm>
              <a:off x="2316380" y="3908310"/>
              <a:ext cx="149679" cy="199618"/>
            </a:xfrm>
            <a:custGeom>
              <a:rect b="b" l="l" r="r" t="t"/>
              <a:pathLst>
                <a:path extrusionOk="0" h="12831" w="9621">
                  <a:moveTo>
                    <a:pt x="4915" y="0"/>
                  </a:moveTo>
                  <a:lnTo>
                    <a:pt x="1" y="12831"/>
                  </a:lnTo>
                  <a:lnTo>
                    <a:pt x="9621" y="10498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3"/>
            <p:cNvSpPr/>
            <p:nvPr/>
          </p:nvSpPr>
          <p:spPr>
            <a:xfrm>
              <a:off x="2465903" y="3777783"/>
              <a:ext cx="76481" cy="123775"/>
            </a:xfrm>
            <a:custGeom>
              <a:rect b="b" l="l" r="r" t="t"/>
              <a:pathLst>
                <a:path extrusionOk="0" h="7956" w="4916">
                  <a:moveTo>
                    <a:pt x="4142" y="0"/>
                  </a:moveTo>
                  <a:lnTo>
                    <a:pt x="44" y="2833"/>
                  </a:lnTo>
                  <a:lnTo>
                    <a:pt x="15" y="5511"/>
                  </a:lnTo>
                  <a:cubicBezTo>
                    <a:pt x="1" y="6856"/>
                    <a:pt x="1087" y="7956"/>
                    <a:pt x="2433" y="7956"/>
                  </a:cubicBezTo>
                  <a:cubicBezTo>
                    <a:pt x="3757" y="7956"/>
                    <a:pt x="4834" y="6891"/>
                    <a:pt x="4851" y="5569"/>
                  </a:cubicBezTo>
                  <a:lnTo>
                    <a:pt x="4915" y="507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3"/>
            <p:cNvSpPr/>
            <p:nvPr/>
          </p:nvSpPr>
          <p:spPr>
            <a:xfrm>
              <a:off x="2466230" y="3771560"/>
              <a:ext cx="80339" cy="83202"/>
            </a:xfrm>
            <a:custGeom>
              <a:rect b="b" l="l" r="r" t="t"/>
              <a:pathLst>
                <a:path extrusionOk="0" h="5348" w="5164">
                  <a:moveTo>
                    <a:pt x="4408" y="0"/>
                  </a:moveTo>
                  <a:lnTo>
                    <a:pt x="3103" y="911"/>
                  </a:lnTo>
                  <a:lnTo>
                    <a:pt x="25" y="3392"/>
                  </a:lnTo>
                  <a:lnTo>
                    <a:pt x="0" y="5348"/>
                  </a:lnTo>
                  <a:cubicBezTo>
                    <a:pt x="0" y="5348"/>
                    <a:pt x="9" y="5348"/>
                    <a:pt x="25" y="5348"/>
                  </a:cubicBezTo>
                  <a:cubicBezTo>
                    <a:pt x="413" y="5348"/>
                    <a:pt x="5163" y="5241"/>
                    <a:pt x="4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3"/>
            <p:cNvSpPr/>
            <p:nvPr/>
          </p:nvSpPr>
          <p:spPr>
            <a:xfrm>
              <a:off x="2483670" y="3864407"/>
              <a:ext cx="77383" cy="70522"/>
            </a:xfrm>
            <a:custGeom>
              <a:rect b="b" l="l" r="r" t="t"/>
              <a:pathLst>
                <a:path extrusionOk="0" h="4533" w="4974">
                  <a:moveTo>
                    <a:pt x="3709" y="1"/>
                  </a:moveTo>
                  <a:lnTo>
                    <a:pt x="0" y="1959"/>
                  </a:lnTo>
                  <a:lnTo>
                    <a:pt x="2577" y="4533"/>
                  </a:lnTo>
                  <a:lnTo>
                    <a:pt x="49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3"/>
            <p:cNvSpPr/>
            <p:nvPr/>
          </p:nvSpPr>
          <p:spPr>
            <a:xfrm>
              <a:off x="2448432" y="3864702"/>
              <a:ext cx="35253" cy="62168"/>
            </a:xfrm>
            <a:custGeom>
              <a:rect b="b" l="l" r="r" t="t"/>
              <a:pathLst>
                <a:path extrusionOk="0" h="3996" w="2266">
                  <a:moveTo>
                    <a:pt x="254" y="1"/>
                  </a:moveTo>
                  <a:lnTo>
                    <a:pt x="0" y="3995"/>
                  </a:lnTo>
                  <a:lnTo>
                    <a:pt x="0" y="3995"/>
                  </a:lnTo>
                  <a:lnTo>
                    <a:pt x="2265" y="1940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3"/>
            <p:cNvSpPr/>
            <p:nvPr/>
          </p:nvSpPr>
          <p:spPr>
            <a:xfrm>
              <a:off x="2407671" y="3730441"/>
              <a:ext cx="46455" cy="44448"/>
            </a:xfrm>
            <a:custGeom>
              <a:rect b="b" l="l" r="r" t="t"/>
              <a:pathLst>
                <a:path extrusionOk="0" h="2857" w="2986">
                  <a:moveTo>
                    <a:pt x="1445" y="1"/>
                  </a:moveTo>
                  <a:cubicBezTo>
                    <a:pt x="676" y="1"/>
                    <a:pt x="40" y="613"/>
                    <a:pt x="17" y="1386"/>
                  </a:cubicBezTo>
                  <a:cubicBezTo>
                    <a:pt x="0" y="1964"/>
                    <a:pt x="333" y="2494"/>
                    <a:pt x="860" y="2732"/>
                  </a:cubicBezTo>
                  <a:cubicBezTo>
                    <a:pt x="1048" y="2816"/>
                    <a:pt x="1247" y="2857"/>
                    <a:pt x="1445" y="2857"/>
                  </a:cubicBezTo>
                  <a:cubicBezTo>
                    <a:pt x="1802" y="2857"/>
                    <a:pt x="2154" y="2723"/>
                    <a:pt x="2425" y="2468"/>
                  </a:cubicBezTo>
                  <a:cubicBezTo>
                    <a:pt x="2845" y="2071"/>
                    <a:pt x="2985" y="1461"/>
                    <a:pt x="2779" y="921"/>
                  </a:cubicBezTo>
                  <a:cubicBezTo>
                    <a:pt x="2575" y="381"/>
                    <a:pt x="2065" y="19"/>
                    <a:pt x="1487" y="2"/>
                  </a:cubicBezTo>
                  <a:cubicBezTo>
                    <a:pt x="1473" y="1"/>
                    <a:pt x="1459" y="1"/>
                    <a:pt x="1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3"/>
            <p:cNvSpPr/>
            <p:nvPr/>
          </p:nvSpPr>
          <p:spPr>
            <a:xfrm>
              <a:off x="2377443" y="3675368"/>
              <a:ext cx="80728" cy="70849"/>
            </a:xfrm>
            <a:custGeom>
              <a:rect b="b" l="l" r="r" t="t"/>
              <a:pathLst>
                <a:path extrusionOk="0" h="4554" w="5189">
                  <a:moveTo>
                    <a:pt x="4275" y="0"/>
                  </a:moveTo>
                  <a:lnTo>
                    <a:pt x="2750" y="11"/>
                  </a:lnTo>
                  <a:cubicBezTo>
                    <a:pt x="2750" y="11"/>
                    <a:pt x="1" y="4269"/>
                    <a:pt x="4150" y="4554"/>
                  </a:cubicBezTo>
                  <a:lnTo>
                    <a:pt x="5189" y="2328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3"/>
            <p:cNvSpPr/>
            <p:nvPr/>
          </p:nvSpPr>
          <p:spPr>
            <a:xfrm>
              <a:off x="2418810" y="3683224"/>
              <a:ext cx="128972" cy="157955"/>
            </a:xfrm>
            <a:custGeom>
              <a:rect b="b" l="l" r="r" t="t"/>
              <a:pathLst>
                <a:path extrusionOk="0" h="10153" w="8290">
                  <a:moveTo>
                    <a:pt x="2004" y="0"/>
                  </a:moveTo>
                  <a:cubicBezTo>
                    <a:pt x="1017" y="0"/>
                    <a:pt x="203" y="784"/>
                    <a:pt x="173" y="1778"/>
                  </a:cubicBezTo>
                  <a:lnTo>
                    <a:pt x="65" y="6066"/>
                  </a:lnTo>
                  <a:cubicBezTo>
                    <a:pt x="1" y="8255"/>
                    <a:pt x="1723" y="10081"/>
                    <a:pt x="3913" y="10146"/>
                  </a:cubicBezTo>
                  <a:lnTo>
                    <a:pt x="4061" y="10151"/>
                  </a:lnTo>
                  <a:cubicBezTo>
                    <a:pt x="4101" y="10152"/>
                    <a:pt x="4141" y="10153"/>
                    <a:pt x="4181" y="10153"/>
                  </a:cubicBezTo>
                  <a:cubicBezTo>
                    <a:pt x="6316" y="10153"/>
                    <a:pt x="8078" y="8454"/>
                    <a:pt x="8141" y="6304"/>
                  </a:cubicBezTo>
                  <a:lnTo>
                    <a:pt x="8274" y="1210"/>
                  </a:lnTo>
                  <a:cubicBezTo>
                    <a:pt x="8290" y="644"/>
                    <a:pt x="7844" y="170"/>
                    <a:pt x="7277" y="154"/>
                  </a:cubicBezTo>
                  <a:lnTo>
                    <a:pt x="2061" y="1"/>
                  </a:lnTo>
                  <a:cubicBezTo>
                    <a:pt x="2042" y="0"/>
                    <a:pt x="2023" y="0"/>
                    <a:pt x="2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3"/>
            <p:cNvSpPr/>
            <p:nvPr/>
          </p:nvSpPr>
          <p:spPr>
            <a:xfrm>
              <a:off x="2362757" y="3626222"/>
              <a:ext cx="256683" cy="186379"/>
            </a:xfrm>
            <a:custGeom>
              <a:rect b="b" l="l" r="r" t="t"/>
              <a:pathLst>
                <a:path extrusionOk="0" h="11980" w="16499">
                  <a:moveTo>
                    <a:pt x="9024" y="0"/>
                  </a:moveTo>
                  <a:cubicBezTo>
                    <a:pt x="7577" y="0"/>
                    <a:pt x="6298" y="555"/>
                    <a:pt x="5833" y="765"/>
                  </a:cubicBezTo>
                  <a:cubicBezTo>
                    <a:pt x="5101" y="446"/>
                    <a:pt x="4424" y="91"/>
                    <a:pt x="3758" y="91"/>
                  </a:cubicBezTo>
                  <a:cubicBezTo>
                    <a:pt x="3282" y="91"/>
                    <a:pt x="2811" y="273"/>
                    <a:pt x="2331" y="780"/>
                  </a:cubicBezTo>
                  <a:cubicBezTo>
                    <a:pt x="1" y="3241"/>
                    <a:pt x="2648" y="5191"/>
                    <a:pt x="3028" y="5665"/>
                  </a:cubicBezTo>
                  <a:cubicBezTo>
                    <a:pt x="3036" y="5679"/>
                    <a:pt x="3041" y="5685"/>
                    <a:pt x="3044" y="5685"/>
                  </a:cubicBezTo>
                  <a:cubicBezTo>
                    <a:pt x="3077" y="5685"/>
                    <a:pt x="2786" y="4835"/>
                    <a:pt x="3051" y="4835"/>
                  </a:cubicBezTo>
                  <a:cubicBezTo>
                    <a:pt x="3073" y="4835"/>
                    <a:pt x="3100" y="4841"/>
                    <a:pt x="3130" y="4854"/>
                  </a:cubicBezTo>
                  <a:lnTo>
                    <a:pt x="3398" y="5060"/>
                  </a:lnTo>
                  <a:cubicBezTo>
                    <a:pt x="3576" y="5223"/>
                    <a:pt x="3680" y="5279"/>
                    <a:pt x="3739" y="5279"/>
                  </a:cubicBezTo>
                  <a:cubicBezTo>
                    <a:pt x="3874" y="5279"/>
                    <a:pt x="3776" y="4987"/>
                    <a:pt x="3776" y="4987"/>
                  </a:cubicBezTo>
                  <a:lnTo>
                    <a:pt x="3776" y="4987"/>
                  </a:lnTo>
                  <a:cubicBezTo>
                    <a:pt x="3776" y="4987"/>
                    <a:pt x="4491" y="5078"/>
                    <a:pt x="5611" y="5078"/>
                  </a:cubicBezTo>
                  <a:cubicBezTo>
                    <a:pt x="6680" y="5078"/>
                    <a:pt x="8118" y="4995"/>
                    <a:pt x="9658" y="4674"/>
                  </a:cubicBezTo>
                  <a:lnTo>
                    <a:pt x="9658" y="4674"/>
                  </a:lnTo>
                  <a:cubicBezTo>
                    <a:pt x="9493" y="5787"/>
                    <a:pt x="9548" y="7564"/>
                    <a:pt x="11525" y="7704"/>
                  </a:cubicBezTo>
                  <a:lnTo>
                    <a:pt x="11522" y="11980"/>
                  </a:lnTo>
                  <a:cubicBezTo>
                    <a:pt x="11522" y="11980"/>
                    <a:pt x="16498" y="7641"/>
                    <a:pt x="15125" y="4243"/>
                  </a:cubicBezTo>
                  <a:cubicBezTo>
                    <a:pt x="14369" y="2372"/>
                    <a:pt x="12675" y="2314"/>
                    <a:pt x="12675" y="2314"/>
                  </a:cubicBezTo>
                  <a:lnTo>
                    <a:pt x="12673" y="2317"/>
                  </a:lnTo>
                  <a:cubicBezTo>
                    <a:pt x="12014" y="1043"/>
                    <a:pt x="10851" y="80"/>
                    <a:pt x="9286" y="6"/>
                  </a:cubicBezTo>
                  <a:cubicBezTo>
                    <a:pt x="9198" y="2"/>
                    <a:pt x="9111" y="0"/>
                    <a:pt x="9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3"/>
            <p:cNvSpPr/>
            <p:nvPr/>
          </p:nvSpPr>
          <p:spPr>
            <a:xfrm>
              <a:off x="2529767" y="3736042"/>
              <a:ext cx="48119" cy="44479"/>
            </a:xfrm>
            <a:custGeom>
              <a:rect b="b" l="l" r="r" t="t"/>
              <a:pathLst>
                <a:path extrusionOk="0" h="2859" w="3093">
                  <a:moveTo>
                    <a:pt x="1548" y="1"/>
                  </a:moveTo>
                  <a:cubicBezTo>
                    <a:pt x="1463" y="1"/>
                    <a:pt x="1377" y="8"/>
                    <a:pt x="1291" y="24"/>
                  </a:cubicBezTo>
                  <a:cubicBezTo>
                    <a:pt x="515" y="166"/>
                    <a:pt x="1" y="909"/>
                    <a:pt x="141" y="1685"/>
                  </a:cubicBezTo>
                  <a:cubicBezTo>
                    <a:pt x="267" y="2375"/>
                    <a:pt x="868" y="2858"/>
                    <a:pt x="1546" y="2858"/>
                  </a:cubicBezTo>
                  <a:cubicBezTo>
                    <a:pt x="1630" y="2858"/>
                    <a:pt x="1716" y="2851"/>
                    <a:pt x="1802" y="2835"/>
                  </a:cubicBezTo>
                  <a:cubicBezTo>
                    <a:pt x="2577" y="2693"/>
                    <a:pt x="3093" y="1950"/>
                    <a:pt x="2951" y="1174"/>
                  </a:cubicBezTo>
                  <a:cubicBezTo>
                    <a:pt x="2826" y="484"/>
                    <a:pt x="2225" y="1"/>
                    <a:pt x="1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3"/>
            <p:cNvSpPr/>
            <p:nvPr/>
          </p:nvSpPr>
          <p:spPr>
            <a:xfrm>
              <a:off x="2220639" y="3980046"/>
              <a:ext cx="627714" cy="627698"/>
            </a:xfrm>
            <a:custGeom>
              <a:rect b="b" l="l" r="r" t="t"/>
              <a:pathLst>
                <a:path extrusionOk="0" h="40347" w="40348">
                  <a:moveTo>
                    <a:pt x="20173" y="1"/>
                  </a:moveTo>
                  <a:cubicBezTo>
                    <a:pt x="14823" y="1"/>
                    <a:pt x="9693" y="2127"/>
                    <a:pt x="5910" y="5910"/>
                  </a:cubicBezTo>
                  <a:cubicBezTo>
                    <a:pt x="2126" y="9693"/>
                    <a:pt x="1" y="14823"/>
                    <a:pt x="1" y="20173"/>
                  </a:cubicBezTo>
                  <a:cubicBezTo>
                    <a:pt x="1" y="25523"/>
                    <a:pt x="2126" y="30655"/>
                    <a:pt x="5910" y="34438"/>
                  </a:cubicBezTo>
                  <a:cubicBezTo>
                    <a:pt x="9693" y="38221"/>
                    <a:pt x="14823" y="40347"/>
                    <a:pt x="20173" y="40347"/>
                  </a:cubicBezTo>
                  <a:cubicBezTo>
                    <a:pt x="25523" y="40347"/>
                    <a:pt x="30655" y="38221"/>
                    <a:pt x="34438" y="34438"/>
                  </a:cubicBezTo>
                  <a:cubicBezTo>
                    <a:pt x="38221" y="30655"/>
                    <a:pt x="40347" y="25523"/>
                    <a:pt x="40347" y="20173"/>
                  </a:cubicBezTo>
                  <a:cubicBezTo>
                    <a:pt x="40347" y="14823"/>
                    <a:pt x="38221" y="9693"/>
                    <a:pt x="34438" y="5910"/>
                  </a:cubicBezTo>
                  <a:cubicBezTo>
                    <a:pt x="30655" y="2127"/>
                    <a:pt x="25523" y="1"/>
                    <a:pt x="20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3"/>
            <p:cNvSpPr/>
            <p:nvPr/>
          </p:nvSpPr>
          <p:spPr>
            <a:xfrm>
              <a:off x="2288330" y="4047752"/>
              <a:ext cx="492302" cy="492286"/>
            </a:xfrm>
            <a:custGeom>
              <a:rect b="b" l="l" r="r" t="t"/>
              <a:pathLst>
                <a:path extrusionOk="0" h="31643" w="31644">
                  <a:moveTo>
                    <a:pt x="15822" y="1"/>
                  </a:moveTo>
                  <a:cubicBezTo>
                    <a:pt x="11626" y="1"/>
                    <a:pt x="7603" y="1668"/>
                    <a:pt x="4635" y="4634"/>
                  </a:cubicBezTo>
                  <a:cubicBezTo>
                    <a:pt x="1668" y="7602"/>
                    <a:pt x="1" y="11625"/>
                    <a:pt x="1" y="15821"/>
                  </a:cubicBezTo>
                  <a:cubicBezTo>
                    <a:pt x="1" y="20018"/>
                    <a:pt x="1668" y="24042"/>
                    <a:pt x="4635" y="27009"/>
                  </a:cubicBezTo>
                  <a:cubicBezTo>
                    <a:pt x="7603" y="29975"/>
                    <a:pt x="11626" y="31642"/>
                    <a:pt x="15822" y="31642"/>
                  </a:cubicBezTo>
                  <a:cubicBezTo>
                    <a:pt x="20018" y="31642"/>
                    <a:pt x="24043" y="29975"/>
                    <a:pt x="27011" y="27009"/>
                  </a:cubicBezTo>
                  <a:cubicBezTo>
                    <a:pt x="29977" y="24042"/>
                    <a:pt x="31644" y="20018"/>
                    <a:pt x="31644" y="15821"/>
                  </a:cubicBezTo>
                  <a:cubicBezTo>
                    <a:pt x="31644" y="11625"/>
                    <a:pt x="29977" y="7602"/>
                    <a:pt x="27011" y="4634"/>
                  </a:cubicBezTo>
                  <a:cubicBezTo>
                    <a:pt x="24043" y="1668"/>
                    <a:pt x="20018" y="1"/>
                    <a:pt x="15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3"/>
            <p:cNvSpPr/>
            <p:nvPr/>
          </p:nvSpPr>
          <p:spPr>
            <a:xfrm>
              <a:off x="2524321" y="4047752"/>
              <a:ext cx="256310" cy="492706"/>
            </a:xfrm>
            <a:custGeom>
              <a:rect b="b" l="l" r="r" t="t"/>
              <a:pathLst>
                <a:path extrusionOk="0" h="31670" w="16475">
                  <a:moveTo>
                    <a:pt x="889" y="1"/>
                  </a:moveTo>
                  <a:cubicBezTo>
                    <a:pt x="591" y="1"/>
                    <a:pt x="296" y="11"/>
                    <a:pt x="0" y="28"/>
                  </a:cubicBezTo>
                  <a:cubicBezTo>
                    <a:pt x="8195" y="496"/>
                    <a:pt x="13888" y="7393"/>
                    <a:pt x="13888" y="15835"/>
                  </a:cubicBezTo>
                  <a:cubicBezTo>
                    <a:pt x="13888" y="24278"/>
                    <a:pt x="8195" y="31175"/>
                    <a:pt x="0" y="31642"/>
                  </a:cubicBezTo>
                  <a:cubicBezTo>
                    <a:pt x="296" y="31660"/>
                    <a:pt x="591" y="31670"/>
                    <a:pt x="889" y="31670"/>
                  </a:cubicBezTo>
                  <a:cubicBezTo>
                    <a:pt x="9497" y="31670"/>
                    <a:pt x="16475" y="24580"/>
                    <a:pt x="16475" y="15835"/>
                  </a:cubicBezTo>
                  <a:cubicBezTo>
                    <a:pt x="16475" y="7090"/>
                    <a:pt x="9497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3"/>
            <p:cNvSpPr/>
            <p:nvPr/>
          </p:nvSpPr>
          <p:spPr>
            <a:xfrm>
              <a:off x="2419588" y="4120826"/>
              <a:ext cx="223266" cy="346886"/>
            </a:xfrm>
            <a:custGeom>
              <a:rect b="b" l="l" r="r" t="t"/>
              <a:pathLst>
                <a:path extrusionOk="0" h="22297" w="14351">
                  <a:moveTo>
                    <a:pt x="6001" y="1"/>
                  </a:moveTo>
                  <a:lnTo>
                    <a:pt x="6001" y="2611"/>
                  </a:lnTo>
                  <a:cubicBezTo>
                    <a:pt x="2158" y="3086"/>
                    <a:pt x="286" y="5292"/>
                    <a:pt x="286" y="7900"/>
                  </a:cubicBezTo>
                  <a:cubicBezTo>
                    <a:pt x="286" y="14067"/>
                    <a:pt x="9724" y="12145"/>
                    <a:pt x="9724" y="14778"/>
                  </a:cubicBezTo>
                  <a:cubicBezTo>
                    <a:pt x="9724" y="15585"/>
                    <a:pt x="8965" y="16129"/>
                    <a:pt x="7020" y="16129"/>
                  </a:cubicBezTo>
                  <a:cubicBezTo>
                    <a:pt x="5100" y="16129"/>
                    <a:pt x="3013" y="15466"/>
                    <a:pt x="1543" y="14494"/>
                  </a:cubicBezTo>
                  <a:lnTo>
                    <a:pt x="0" y="17956"/>
                  </a:lnTo>
                  <a:cubicBezTo>
                    <a:pt x="1376" y="18904"/>
                    <a:pt x="3630" y="19592"/>
                    <a:pt x="6001" y="19759"/>
                  </a:cubicBezTo>
                  <a:lnTo>
                    <a:pt x="6001" y="22296"/>
                  </a:lnTo>
                  <a:lnTo>
                    <a:pt x="8847" y="22296"/>
                  </a:lnTo>
                  <a:lnTo>
                    <a:pt x="8847" y="19665"/>
                  </a:lnTo>
                  <a:cubicBezTo>
                    <a:pt x="12547" y="19119"/>
                    <a:pt x="14350" y="16936"/>
                    <a:pt x="14350" y="14422"/>
                  </a:cubicBezTo>
                  <a:cubicBezTo>
                    <a:pt x="14350" y="8303"/>
                    <a:pt x="4935" y="10200"/>
                    <a:pt x="4935" y="7662"/>
                  </a:cubicBezTo>
                  <a:cubicBezTo>
                    <a:pt x="4935" y="6833"/>
                    <a:pt x="5646" y="6169"/>
                    <a:pt x="7614" y="6169"/>
                  </a:cubicBezTo>
                  <a:cubicBezTo>
                    <a:pt x="9061" y="6169"/>
                    <a:pt x="10625" y="6595"/>
                    <a:pt x="12215" y="7450"/>
                  </a:cubicBezTo>
                  <a:lnTo>
                    <a:pt x="13662" y="3962"/>
                  </a:lnTo>
                  <a:cubicBezTo>
                    <a:pt x="12334" y="3180"/>
                    <a:pt x="10603" y="2706"/>
                    <a:pt x="8847" y="2563"/>
                  </a:cubicBezTo>
                  <a:lnTo>
                    <a:pt x="8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3"/>
            <p:cNvSpPr/>
            <p:nvPr/>
          </p:nvSpPr>
          <p:spPr>
            <a:xfrm>
              <a:off x="2548171" y="4184611"/>
              <a:ext cx="91276" cy="81521"/>
            </a:xfrm>
            <a:custGeom>
              <a:rect b="b" l="l" r="r" t="t"/>
              <a:pathLst>
                <a:path extrusionOk="0" h="5240" w="5867">
                  <a:moveTo>
                    <a:pt x="3027" y="0"/>
                  </a:moveTo>
                  <a:cubicBezTo>
                    <a:pt x="2242" y="0"/>
                    <a:pt x="1465" y="342"/>
                    <a:pt x="934" y="1000"/>
                  </a:cubicBezTo>
                  <a:cubicBezTo>
                    <a:pt x="1" y="2155"/>
                    <a:pt x="182" y="3846"/>
                    <a:pt x="1338" y="4779"/>
                  </a:cubicBezTo>
                  <a:cubicBezTo>
                    <a:pt x="1734" y="5099"/>
                    <a:pt x="2164" y="5239"/>
                    <a:pt x="2595" y="5239"/>
                  </a:cubicBezTo>
                  <a:cubicBezTo>
                    <a:pt x="3420" y="5239"/>
                    <a:pt x="4252" y="4725"/>
                    <a:pt x="4864" y="3967"/>
                  </a:cubicBezTo>
                  <a:cubicBezTo>
                    <a:pt x="5796" y="2812"/>
                    <a:pt x="5867" y="1529"/>
                    <a:pt x="4712" y="598"/>
                  </a:cubicBezTo>
                  <a:lnTo>
                    <a:pt x="4712" y="596"/>
                  </a:lnTo>
                  <a:cubicBezTo>
                    <a:pt x="4215" y="195"/>
                    <a:pt x="3619" y="0"/>
                    <a:pt x="3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3"/>
            <p:cNvSpPr/>
            <p:nvPr/>
          </p:nvSpPr>
          <p:spPr>
            <a:xfrm>
              <a:off x="2584311" y="4148611"/>
              <a:ext cx="81926" cy="83435"/>
            </a:xfrm>
            <a:custGeom>
              <a:rect b="b" l="l" r="r" t="t"/>
              <a:pathLst>
                <a:path extrusionOk="0" h="5363" w="5266">
                  <a:moveTo>
                    <a:pt x="3610" y="1"/>
                  </a:moveTo>
                  <a:cubicBezTo>
                    <a:pt x="3179" y="1"/>
                    <a:pt x="2753" y="188"/>
                    <a:pt x="2460" y="548"/>
                  </a:cubicBezTo>
                  <a:lnTo>
                    <a:pt x="511" y="2964"/>
                  </a:lnTo>
                  <a:cubicBezTo>
                    <a:pt x="1" y="3598"/>
                    <a:pt x="99" y="4525"/>
                    <a:pt x="731" y="5038"/>
                  </a:cubicBezTo>
                  <a:cubicBezTo>
                    <a:pt x="1004" y="5257"/>
                    <a:pt x="1331" y="5363"/>
                    <a:pt x="1656" y="5363"/>
                  </a:cubicBezTo>
                  <a:cubicBezTo>
                    <a:pt x="2087" y="5363"/>
                    <a:pt x="2513" y="5176"/>
                    <a:pt x="2806" y="4816"/>
                  </a:cubicBezTo>
                  <a:lnTo>
                    <a:pt x="4756" y="2400"/>
                  </a:lnTo>
                  <a:cubicBezTo>
                    <a:pt x="5266" y="1766"/>
                    <a:pt x="5166" y="839"/>
                    <a:pt x="4534" y="326"/>
                  </a:cubicBezTo>
                  <a:cubicBezTo>
                    <a:pt x="4262" y="107"/>
                    <a:pt x="3935" y="1"/>
                    <a:pt x="3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3"/>
            <p:cNvSpPr/>
            <p:nvPr/>
          </p:nvSpPr>
          <p:spPr>
            <a:xfrm>
              <a:off x="2525659" y="3868172"/>
              <a:ext cx="270701" cy="335373"/>
            </a:xfrm>
            <a:custGeom>
              <a:rect b="b" l="l" r="r" t="t"/>
              <a:pathLst>
                <a:path extrusionOk="0" h="21557" w="17400">
                  <a:moveTo>
                    <a:pt x="3645" y="1"/>
                  </a:moveTo>
                  <a:cubicBezTo>
                    <a:pt x="3102" y="1"/>
                    <a:pt x="2609" y="131"/>
                    <a:pt x="2299" y="440"/>
                  </a:cubicBezTo>
                  <a:cubicBezTo>
                    <a:pt x="1" y="2262"/>
                    <a:pt x="909" y="4927"/>
                    <a:pt x="2156" y="5965"/>
                  </a:cubicBezTo>
                  <a:lnTo>
                    <a:pt x="10044" y="11944"/>
                  </a:lnTo>
                  <a:lnTo>
                    <a:pt x="5011" y="19152"/>
                  </a:lnTo>
                  <a:lnTo>
                    <a:pt x="9254" y="21556"/>
                  </a:lnTo>
                  <a:lnTo>
                    <a:pt x="17099" y="11709"/>
                  </a:lnTo>
                  <a:cubicBezTo>
                    <a:pt x="17400" y="10911"/>
                    <a:pt x="17207" y="10009"/>
                    <a:pt x="16605" y="9403"/>
                  </a:cubicBezTo>
                  <a:lnTo>
                    <a:pt x="6237" y="942"/>
                  </a:lnTo>
                  <a:cubicBezTo>
                    <a:pt x="5697" y="400"/>
                    <a:pt x="4595" y="1"/>
                    <a:pt x="3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4" name="Google Shape;1124;p53"/>
          <p:cNvSpPr txBox="1"/>
          <p:nvPr>
            <p:ph type="title"/>
          </p:nvPr>
        </p:nvSpPr>
        <p:spPr>
          <a:xfrm>
            <a:off x="3395930" y="3100288"/>
            <a:ext cx="24063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louis hiel</a:t>
            </a:r>
            <a:endParaRPr/>
          </a:p>
        </p:txBody>
      </p:sp>
      <p:grpSp>
        <p:nvGrpSpPr>
          <p:cNvPr id="1125" name="Google Shape;1125;p53"/>
          <p:cNvGrpSpPr/>
          <p:nvPr/>
        </p:nvGrpSpPr>
        <p:grpSpPr>
          <a:xfrm>
            <a:off x="6388364" y="1029703"/>
            <a:ext cx="1072840" cy="1772922"/>
            <a:chOff x="4210450" y="238125"/>
            <a:chExt cx="1796150" cy="2976200"/>
          </a:xfrm>
        </p:grpSpPr>
        <p:sp>
          <p:nvSpPr>
            <p:cNvPr id="1126" name="Google Shape;1126;p53"/>
            <p:cNvSpPr/>
            <p:nvPr/>
          </p:nvSpPr>
          <p:spPr>
            <a:xfrm>
              <a:off x="5577650" y="2468225"/>
              <a:ext cx="1025" cy="6475"/>
            </a:xfrm>
            <a:custGeom>
              <a:rect b="b" l="l" r="r" t="t"/>
              <a:pathLst>
                <a:path extrusionOk="0" h="259" w="41">
                  <a:moveTo>
                    <a:pt x="1" y="0"/>
                  </a:moveTo>
                  <a:lnTo>
                    <a:pt x="1" y="0"/>
                  </a:lnTo>
                  <a:cubicBezTo>
                    <a:pt x="5" y="48"/>
                    <a:pt x="14" y="94"/>
                    <a:pt x="17" y="144"/>
                  </a:cubicBezTo>
                  <a:cubicBezTo>
                    <a:pt x="23" y="180"/>
                    <a:pt x="21" y="221"/>
                    <a:pt x="24" y="258"/>
                  </a:cubicBezTo>
                  <a:cubicBezTo>
                    <a:pt x="27" y="222"/>
                    <a:pt x="36" y="186"/>
                    <a:pt x="37" y="151"/>
                  </a:cubicBezTo>
                  <a:cubicBezTo>
                    <a:pt x="39" y="105"/>
                    <a:pt x="39" y="58"/>
                    <a:pt x="40" y="10"/>
                  </a:cubicBezTo>
                  <a:cubicBezTo>
                    <a:pt x="27" y="7"/>
                    <a:pt x="14" y="3"/>
                    <a:pt x="1" y="0"/>
                  </a:cubicBezTo>
                  <a:close/>
                </a:path>
              </a:pathLst>
            </a:custGeom>
            <a:solidFill>
              <a:srgbClr val="FFB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3"/>
            <p:cNvSpPr/>
            <p:nvPr/>
          </p:nvSpPr>
          <p:spPr>
            <a:xfrm>
              <a:off x="4743750" y="956125"/>
              <a:ext cx="690200" cy="420925"/>
            </a:xfrm>
            <a:custGeom>
              <a:rect b="b" l="l" r="r" t="t"/>
              <a:pathLst>
                <a:path extrusionOk="0" h="16837" w="27608">
                  <a:moveTo>
                    <a:pt x="23962" y="1"/>
                  </a:moveTo>
                  <a:cubicBezTo>
                    <a:pt x="23962" y="1"/>
                    <a:pt x="24490" y="641"/>
                    <a:pt x="15729" y="8511"/>
                  </a:cubicBezTo>
                  <a:lnTo>
                    <a:pt x="1639" y="176"/>
                  </a:lnTo>
                  <a:lnTo>
                    <a:pt x="0" y="2013"/>
                  </a:lnTo>
                  <a:cubicBezTo>
                    <a:pt x="0" y="2013"/>
                    <a:pt x="7990" y="11521"/>
                    <a:pt x="16262" y="16836"/>
                  </a:cubicBezTo>
                  <a:cubicBezTo>
                    <a:pt x="16262" y="16836"/>
                    <a:pt x="21813" y="11409"/>
                    <a:pt x="27607" y="3199"/>
                  </a:cubicBezTo>
                  <a:lnTo>
                    <a:pt x="23962" y="1"/>
                  </a:lnTo>
                  <a:close/>
                </a:path>
              </a:pathLst>
            </a:custGeom>
            <a:solidFill>
              <a:srgbClr val="D9B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3"/>
            <p:cNvSpPr/>
            <p:nvPr/>
          </p:nvSpPr>
          <p:spPr>
            <a:xfrm>
              <a:off x="5022975" y="3039225"/>
              <a:ext cx="312150" cy="136075"/>
            </a:xfrm>
            <a:custGeom>
              <a:rect b="b" l="l" r="r" t="t"/>
              <a:pathLst>
                <a:path extrusionOk="0" h="5443" w="12486">
                  <a:moveTo>
                    <a:pt x="10180" y="1"/>
                  </a:moveTo>
                  <a:lnTo>
                    <a:pt x="8900" y="2285"/>
                  </a:lnTo>
                  <a:cubicBezTo>
                    <a:pt x="0" y="4071"/>
                    <a:pt x="1849" y="5215"/>
                    <a:pt x="1849" y="5215"/>
                  </a:cubicBezTo>
                  <a:cubicBezTo>
                    <a:pt x="2788" y="5385"/>
                    <a:pt x="4263" y="5442"/>
                    <a:pt x="5811" y="5442"/>
                  </a:cubicBezTo>
                  <a:cubicBezTo>
                    <a:pt x="8908" y="5442"/>
                    <a:pt x="12302" y="5215"/>
                    <a:pt x="12302" y="5215"/>
                  </a:cubicBezTo>
                  <a:cubicBezTo>
                    <a:pt x="12486" y="4465"/>
                    <a:pt x="11930" y="2216"/>
                    <a:pt x="11930" y="2216"/>
                  </a:cubicBezTo>
                  <a:lnTo>
                    <a:pt x="101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3"/>
                </a:highlight>
              </a:endParaRPr>
            </a:p>
          </p:txBody>
        </p:sp>
        <p:sp>
          <p:nvSpPr>
            <p:cNvPr id="1129" name="Google Shape;1129;p53"/>
            <p:cNvSpPr/>
            <p:nvPr/>
          </p:nvSpPr>
          <p:spPr>
            <a:xfrm>
              <a:off x="5801975" y="2970775"/>
              <a:ext cx="204625" cy="243550"/>
            </a:xfrm>
            <a:custGeom>
              <a:rect b="b" l="l" r="r" t="t"/>
              <a:pathLst>
                <a:path extrusionOk="0" h="9742" w="8185">
                  <a:moveTo>
                    <a:pt x="2833" y="0"/>
                  </a:moveTo>
                  <a:lnTo>
                    <a:pt x="3749" y="2452"/>
                  </a:lnTo>
                  <a:cubicBezTo>
                    <a:pt x="0" y="9249"/>
                    <a:pt x="970" y="9741"/>
                    <a:pt x="1329" y="9741"/>
                  </a:cubicBezTo>
                  <a:cubicBezTo>
                    <a:pt x="1390" y="9741"/>
                    <a:pt x="1434" y="9727"/>
                    <a:pt x="1434" y="9727"/>
                  </a:cubicBezTo>
                  <a:cubicBezTo>
                    <a:pt x="3643" y="7907"/>
                    <a:pt x="8184" y="1747"/>
                    <a:pt x="8184" y="1747"/>
                  </a:cubicBezTo>
                  <a:cubicBezTo>
                    <a:pt x="7730" y="1122"/>
                    <a:pt x="5653" y="93"/>
                    <a:pt x="5653" y="93"/>
                  </a:cubicBezTo>
                  <a:lnTo>
                    <a:pt x="28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3"/>
                </a:highlight>
              </a:endParaRPr>
            </a:p>
          </p:txBody>
        </p:sp>
        <p:sp>
          <p:nvSpPr>
            <p:cNvPr id="1130" name="Google Shape;1130;p53"/>
            <p:cNvSpPr/>
            <p:nvPr/>
          </p:nvSpPr>
          <p:spPr>
            <a:xfrm>
              <a:off x="5219325" y="1547625"/>
              <a:ext cx="322275" cy="1606575"/>
            </a:xfrm>
            <a:custGeom>
              <a:rect b="b" l="l" r="r" t="t"/>
              <a:pathLst>
                <a:path extrusionOk="0" h="64263" w="12891">
                  <a:moveTo>
                    <a:pt x="12891" y="1"/>
                  </a:moveTo>
                  <a:cubicBezTo>
                    <a:pt x="12890" y="2"/>
                    <a:pt x="6382" y="2585"/>
                    <a:pt x="4288" y="2585"/>
                  </a:cubicBezTo>
                  <a:cubicBezTo>
                    <a:pt x="3878" y="2585"/>
                    <a:pt x="3637" y="2486"/>
                    <a:pt x="3648" y="2249"/>
                  </a:cubicBezTo>
                  <a:lnTo>
                    <a:pt x="3648" y="2249"/>
                  </a:lnTo>
                  <a:cubicBezTo>
                    <a:pt x="3648" y="2249"/>
                    <a:pt x="0" y="4648"/>
                    <a:pt x="1046" y="61948"/>
                  </a:cubicBezTo>
                  <a:lnTo>
                    <a:pt x="5586" y="64263"/>
                  </a:lnTo>
                  <a:cubicBezTo>
                    <a:pt x="5586" y="64263"/>
                    <a:pt x="8507" y="38634"/>
                    <a:pt x="12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3"/>
            <p:cNvSpPr/>
            <p:nvPr/>
          </p:nvSpPr>
          <p:spPr>
            <a:xfrm>
              <a:off x="5322950" y="1513300"/>
              <a:ext cx="630050" cy="1555475"/>
            </a:xfrm>
            <a:custGeom>
              <a:rect b="b" l="l" r="r" t="t"/>
              <a:pathLst>
                <a:path extrusionOk="0" h="62219" w="25202">
                  <a:moveTo>
                    <a:pt x="13544" y="0"/>
                  </a:moveTo>
                  <a:cubicBezTo>
                    <a:pt x="13543" y="1"/>
                    <a:pt x="3966" y="3594"/>
                    <a:pt x="546" y="3594"/>
                  </a:cubicBezTo>
                  <a:cubicBezTo>
                    <a:pt x="341" y="3594"/>
                    <a:pt x="158" y="3581"/>
                    <a:pt x="1" y="3554"/>
                  </a:cubicBezTo>
                  <a:lnTo>
                    <a:pt x="1" y="3554"/>
                  </a:lnTo>
                  <a:cubicBezTo>
                    <a:pt x="1" y="3554"/>
                    <a:pt x="797" y="18288"/>
                    <a:pt x="6590" y="36622"/>
                  </a:cubicBezTo>
                  <a:cubicBezTo>
                    <a:pt x="8309" y="42064"/>
                    <a:pt x="21101" y="62218"/>
                    <a:pt x="21101" y="62218"/>
                  </a:cubicBezTo>
                  <a:lnTo>
                    <a:pt x="25201" y="58592"/>
                  </a:lnTo>
                  <a:cubicBezTo>
                    <a:pt x="25201" y="58592"/>
                    <a:pt x="14133" y="37588"/>
                    <a:pt x="13891" y="35630"/>
                  </a:cubicBezTo>
                  <a:cubicBezTo>
                    <a:pt x="12587" y="25107"/>
                    <a:pt x="20197" y="7727"/>
                    <a:pt x="13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3"/>
            <p:cNvSpPr/>
            <p:nvPr/>
          </p:nvSpPr>
          <p:spPr>
            <a:xfrm>
              <a:off x="5188750" y="896475"/>
              <a:ext cx="314600" cy="384000"/>
            </a:xfrm>
            <a:custGeom>
              <a:rect b="b" l="l" r="r" t="t"/>
              <a:pathLst>
                <a:path extrusionOk="0" h="15360" w="12584">
                  <a:moveTo>
                    <a:pt x="9139" y="1"/>
                  </a:moveTo>
                  <a:cubicBezTo>
                    <a:pt x="5745" y="844"/>
                    <a:pt x="1" y="8490"/>
                    <a:pt x="1" y="8490"/>
                  </a:cubicBezTo>
                  <a:cubicBezTo>
                    <a:pt x="1286" y="10370"/>
                    <a:pt x="4610" y="15360"/>
                    <a:pt x="4610" y="15360"/>
                  </a:cubicBezTo>
                  <a:cubicBezTo>
                    <a:pt x="12583" y="7719"/>
                    <a:pt x="9139" y="1"/>
                    <a:pt x="9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3"/>
            <p:cNvSpPr/>
            <p:nvPr/>
          </p:nvSpPr>
          <p:spPr>
            <a:xfrm>
              <a:off x="5205475" y="822400"/>
              <a:ext cx="552325" cy="998075"/>
            </a:xfrm>
            <a:custGeom>
              <a:rect b="b" l="l" r="r" t="t"/>
              <a:pathLst>
                <a:path extrusionOk="0" h="39923" w="22093">
                  <a:moveTo>
                    <a:pt x="9531" y="0"/>
                  </a:moveTo>
                  <a:cubicBezTo>
                    <a:pt x="8221" y="0"/>
                    <a:pt x="6841" y="1302"/>
                    <a:pt x="5376" y="2508"/>
                  </a:cubicBezTo>
                  <a:cubicBezTo>
                    <a:pt x="5376" y="2508"/>
                    <a:pt x="2427" y="3706"/>
                    <a:pt x="2045" y="5470"/>
                  </a:cubicBezTo>
                  <a:cubicBezTo>
                    <a:pt x="0" y="14949"/>
                    <a:pt x="1075" y="39200"/>
                    <a:pt x="1075" y="39200"/>
                  </a:cubicBezTo>
                  <a:cubicBezTo>
                    <a:pt x="1068" y="39709"/>
                    <a:pt x="1739" y="39923"/>
                    <a:pt x="2844" y="39923"/>
                  </a:cubicBezTo>
                  <a:cubicBezTo>
                    <a:pt x="7911" y="39923"/>
                    <a:pt x="22092" y="35414"/>
                    <a:pt x="21646" y="34179"/>
                  </a:cubicBezTo>
                  <a:cubicBezTo>
                    <a:pt x="16240" y="19228"/>
                    <a:pt x="14488" y="10041"/>
                    <a:pt x="13688" y="6854"/>
                  </a:cubicBezTo>
                  <a:cubicBezTo>
                    <a:pt x="12376" y="1631"/>
                    <a:pt x="10997" y="0"/>
                    <a:pt x="9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3"/>
            <p:cNvSpPr/>
            <p:nvPr/>
          </p:nvSpPr>
          <p:spPr>
            <a:xfrm>
              <a:off x="5188750" y="502600"/>
              <a:ext cx="302225" cy="467350"/>
            </a:xfrm>
            <a:custGeom>
              <a:rect b="b" l="l" r="r" t="t"/>
              <a:pathLst>
                <a:path extrusionOk="0" h="18694" w="12089">
                  <a:moveTo>
                    <a:pt x="12089" y="1"/>
                  </a:moveTo>
                  <a:lnTo>
                    <a:pt x="1" y="4409"/>
                  </a:lnTo>
                  <a:cubicBezTo>
                    <a:pt x="2" y="4408"/>
                    <a:pt x="3" y="4408"/>
                    <a:pt x="5" y="4408"/>
                  </a:cubicBezTo>
                  <a:cubicBezTo>
                    <a:pt x="105" y="4408"/>
                    <a:pt x="803" y="5275"/>
                    <a:pt x="891" y="5373"/>
                  </a:cubicBezTo>
                  <a:cubicBezTo>
                    <a:pt x="1173" y="5685"/>
                    <a:pt x="1450" y="6003"/>
                    <a:pt x="1717" y="6328"/>
                  </a:cubicBezTo>
                  <a:cubicBezTo>
                    <a:pt x="2189" y="6905"/>
                    <a:pt x="2501" y="7608"/>
                    <a:pt x="3018" y="8150"/>
                  </a:cubicBezTo>
                  <a:cubicBezTo>
                    <a:pt x="6880" y="12193"/>
                    <a:pt x="2198" y="18061"/>
                    <a:pt x="2786" y="18594"/>
                  </a:cubicBezTo>
                  <a:cubicBezTo>
                    <a:pt x="2860" y="18662"/>
                    <a:pt x="2969" y="18694"/>
                    <a:pt x="3108" y="18694"/>
                  </a:cubicBezTo>
                  <a:cubicBezTo>
                    <a:pt x="4899" y="18694"/>
                    <a:pt x="11590" y="13425"/>
                    <a:pt x="11571" y="13328"/>
                  </a:cubicBezTo>
                  <a:cubicBezTo>
                    <a:pt x="10208" y="6116"/>
                    <a:pt x="12089" y="1"/>
                    <a:pt x="12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3"/>
            <p:cNvSpPr/>
            <p:nvPr/>
          </p:nvSpPr>
          <p:spPr>
            <a:xfrm>
              <a:off x="5096000" y="277750"/>
              <a:ext cx="418075" cy="529725"/>
            </a:xfrm>
            <a:custGeom>
              <a:rect b="b" l="l" r="r" t="t"/>
              <a:pathLst>
                <a:path extrusionOk="0" h="21189" w="16723">
                  <a:moveTo>
                    <a:pt x="8058" y="0"/>
                  </a:moveTo>
                  <a:cubicBezTo>
                    <a:pt x="3504" y="0"/>
                    <a:pt x="0" y="3504"/>
                    <a:pt x="69" y="8104"/>
                  </a:cubicBezTo>
                  <a:cubicBezTo>
                    <a:pt x="143" y="13237"/>
                    <a:pt x="114" y="21189"/>
                    <a:pt x="4656" y="21189"/>
                  </a:cubicBezTo>
                  <a:cubicBezTo>
                    <a:pt x="4706" y="21189"/>
                    <a:pt x="4755" y="21188"/>
                    <a:pt x="4806" y="21186"/>
                  </a:cubicBezTo>
                  <a:cubicBezTo>
                    <a:pt x="11677" y="20929"/>
                    <a:pt x="16417" y="13474"/>
                    <a:pt x="16569" y="8779"/>
                  </a:cubicBezTo>
                  <a:cubicBezTo>
                    <a:pt x="16723" y="4085"/>
                    <a:pt x="13037" y="156"/>
                    <a:pt x="8345" y="5"/>
                  </a:cubicBezTo>
                  <a:cubicBezTo>
                    <a:pt x="8249" y="2"/>
                    <a:pt x="8153" y="0"/>
                    <a:pt x="8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3"/>
            <p:cNvSpPr/>
            <p:nvPr/>
          </p:nvSpPr>
          <p:spPr>
            <a:xfrm>
              <a:off x="4210450" y="577600"/>
              <a:ext cx="763150" cy="763125"/>
            </a:xfrm>
            <a:custGeom>
              <a:rect b="b" l="l" r="r" t="t"/>
              <a:pathLst>
                <a:path extrusionOk="0" h="30525" w="30526">
                  <a:moveTo>
                    <a:pt x="15262" y="0"/>
                  </a:moveTo>
                  <a:cubicBezTo>
                    <a:pt x="6833" y="0"/>
                    <a:pt x="0" y="6834"/>
                    <a:pt x="0" y="15262"/>
                  </a:cubicBezTo>
                  <a:cubicBezTo>
                    <a:pt x="0" y="23691"/>
                    <a:pt x="6833" y="30524"/>
                    <a:pt x="15262" y="30524"/>
                  </a:cubicBezTo>
                  <a:cubicBezTo>
                    <a:pt x="23692" y="30524"/>
                    <a:pt x="30526" y="23691"/>
                    <a:pt x="30526" y="15262"/>
                  </a:cubicBezTo>
                  <a:cubicBezTo>
                    <a:pt x="30526" y="6834"/>
                    <a:pt x="23692" y="0"/>
                    <a:pt x="15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3"/>
            <p:cNvSpPr/>
            <p:nvPr/>
          </p:nvSpPr>
          <p:spPr>
            <a:xfrm>
              <a:off x="4287825" y="654950"/>
              <a:ext cx="608400" cy="608375"/>
            </a:xfrm>
            <a:custGeom>
              <a:rect b="b" l="l" r="r" t="t"/>
              <a:pathLst>
                <a:path extrusionOk="0" h="24335" w="24336">
                  <a:moveTo>
                    <a:pt x="12167" y="0"/>
                  </a:moveTo>
                  <a:cubicBezTo>
                    <a:pt x="5449" y="0"/>
                    <a:pt x="1" y="5448"/>
                    <a:pt x="1" y="12168"/>
                  </a:cubicBezTo>
                  <a:cubicBezTo>
                    <a:pt x="1" y="18888"/>
                    <a:pt x="5449" y="24335"/>
                    <a:pt x="12167" y="24335"/>
                  </a:cubicBezTo>
                  <a:cubicBezTo>
                    <a:pt x="18887" y="24335"/>
                    <a:pt x="24335" y="18888"/>
                    <a:pt x="24335" y="12168"/>
                  </a:cubicBezTo>
                  <a:cubicBezTo>
                    <a:pt x="24335" y="5448"/>
                    <a:pt x="18887" y="0"/>
                    <a:pt x="12167" y="0"/>
                  </a:cubicBezTo>
                  <a:close/>
                </a:path>
              </a:pathLst>
            </a:custGeom>
            <a:solidFill>
              <a:srgbClr val="FFED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3"/>
            <p:cNvSpPr/>
            <p:nvPr/>
          </p:nvSpPr>
          <p:spPr>
            <a:xfrm>
              <a:off x="4461200" y="707750"/>
              <a:ext cx="281125" cy="524625"/>
            </a:xfrm>
            <a:custGeom>
              <a:rect b="b" l="l" r="r" t="t"/>
              <a:pathLst>
                <a:path extrusionOk="0" h="20985" w="11245">
                  <a:moveTo>
                    <a:pt x="4867" y="2750"/>
                  </a:moveTo>
                  <a:lnTo>
                    <a:pt x="4965" y="8513"/>
                  </a:lnTo>
                  <a:cubicBezTo>
                    <a:pt x="4012" y="8243"/>
                    <a:pt x="3332" y="7873"/>
                    <a:pt x="2927" y="7402"/>
                  </a:cubicBezTo>
                  <a:cubicBezTo>
                    <a:pt x="2521" y="6930"/>
                    <a:pt x="2312" y="6340"/>
                    <a:pt x="2299" y="5629"/>
                  </a:cubicBezTo>
                  <a:cubicBezTo>
                    <a:pt x="2288" y="4911"/>
                    <a:pt x="2511" y="4288"/>
                    <a:pt x="2968" y="3755"/>
                  </a:cubicBezTo>
                  <a:cubicBezTo>
                    <a:pt x="3425" y="3223"/>
                    <a:pt x="4059" y="2888"/>
                    <a:pt x="4867" y="2750"/>
                  </a:cubicBezTo>
                  <a:close/>
                  <a:moveTo>
                    <a:pt x="6230" y="10781"/>
                  </a:moveTo>
                  <a:lnTo>
                    <a:pt x="6230" y="10781"/>
                  </a:lnTo>
                  <a:cubicBezTo>
                    <a:pt x="7354" y="11125"/>
                    <a:pt x="8107" y="11523"/>
                    <a:pt x="8490" y="11975"/>
                  </a:cubicBezTo>
                  <a:cubicBezTo>
                    <a:pt x="8873" y="12429"/>
                    <a:pt x="9070" y="13033"/>
                    <a:pt x="9082" y="13788"/>
                  </a:cubicBezTo>
                  <a:cubicBezTo>
                    <a:pt x="9096" y="14676"/>
                    <a:pt x="8845" y="15424"/>
                    <a:pt x="8328" y="16035"/>
                  </a:cubicBezTo>
                  <a:cubicBezTo>
                    <a:pt x="7810" y="16647"/>
                    <a:pt x="7147" y="17010"/>
                    <a:pt x="6339" y="17123"/>
                  </a:cubicBezTo>
                  <a:lnTo>
                    <a:pt x="6230" y="10781"/>
                  </a:lnTo>
                  <a:close/>
                  <a:moveTo>
                    <a:pt x="6046" y="0"/>
                  </a:moveTo>
                  <a:lnTo>
                    <a:pt x="4820" y="22"/>
                  </a:lnTo>
                  <a:lnTo>
                    <a:pt x="4838" y="1015"/>
                  </a:lnTo>
                  <a:cubicBezTo>
                    <a:pt x="3460" y="1179"/>
                    <a:pt x="2424" y="1575"/>
                    <a:pt x="1732" y="2203"/>
                  </a:cubicBezTo>
                  <a:cubicBezTo>
                    <a:pt x="699" y="3139"/>
                    <a:pt x="196" y="4347"/>
                    <a:pt x="221" y="5828"/>
                  </a:cubicBezTo>
                  <a:cubicBezTo>
                    <a:pt x="235" y="6661"/>
                    <a:pt x="427" y="7402"/>
                    <a:pt x="797" y="8052"/>
                  </a:cubicBezTo>
                  <a:cubicBezTo>
                    <a:pt x="1167" y="8701"/>
                    <a:pt x="1686" y="9206"/>
                    <a:pt x="2356" y="9565"/>
                  </a:cubicBezTo>
                  <a:cubicBezTo>
                    <a:pt x="3260" y="10050"/>
                    <a:pt x="4140" y="10368"/>
                    <a:pt x="4999" y="10515"/>
                  </a:cubicBezTo>
                  <a:lnTo>
                    <a:pt x="5112" y="17143"/>
                  </a:lnTo>
                  <a:cubicBezTo>
                    <a:pt x="4292" y="17072"/>
                    <a:pt x="3584" y="16672"/>
                    <a:pt x="2985" y="15942"/>
                  </a:cubicBezTo>
                  <a:cubicBezTo>
                    <a:pt x="2568" y="15424"/>
                    <a:pt x="2267" y="14608"/>
                    <a:pt x="2086" y="13491"/>
                  </a:cubicBezTo>
                  <a:lnTo>
                    <a:pt x="0" y="13920"/>
                  </a:lnTo>
                  <a:cubicBezTo>
                    <a:pt x="95" y="14999"/>
                    <a:pt x="386" y="15907"/>
                    <a:pt x="874" y="16649"/>
                  </a:cubicBezTo>
                  <a:cubicBezTo>
                    <a:pt x="1361" y="17388"/>
                    <a:pt x="1932" y="17921"/>
                    <a:pt x="2589" y="18246"/>
                  </a:cubicBezTo>
                  <a:cubicBezTo>
                    <a:pt x="3247" y="18569"/>
                    <a:pt x="4098" y="18788"/>
                    <a:pt x="5141" y="18903"/>
                  </a:cubicBezTo>
                  <a:lnTo>
                    <a:pt x="5177" y="20984"/>
                  </a:lnTo>
                  <a:lnTo>
                    <a:pt x="6403" y="20964"/>
                  </a:lnTo>
                  <a:lnTo>
                    <a:pt x="6366" y="18859"/>
                  </a:lnTo>
                  <a:cubicBezTo>
                    <a:pt x="7824" y="18763"/>
                    <a:pt x="9003" y="18225"/>
                    <a:pt x="9904" y="17246"/>
                  </a:cubicBezTo>
                  <a:cubicBezTo>
                    <a:pt x="10806" y="16267"/>
                    <a:pt x="11244" y="15056"/>
                    <a:pt x="11220" y="13614"/>
                  </a:cubicBezTo>
                  <a:cubicBezTo>
                    <a:pt x="11208" y="12959"/>
                    <a:pt x="11089" y="12349"/>
                    <a:pt x="10860" y="11791"/>
                  </a:cubicBezTo>
                  <a:cubicBezTo>
                    <a:pt x="10631" y="11234"/>
                    <a:pt x="10306" y="10752"/>
                    <a:pt x="9893" y="10351"/>
                  </a:cubicBezTo>
                  <a:cubicBezTo>
                    <a:pt x="9476" y="9949"/>
                    <a:pt x="8941" y="9611"/>
                    <a:pt x="8290" y="9337"/>
                  </a:cubicBezTo>
                  <a:cubicBezTo>
                    <a:pt x="7947" y="9195"/>
                    <a:pt x="7250" y="9003"/>
                    <a:pt x="6195" y="8758"/>
                  </a:cubicBezTo>
                  <a:lnTo>
                    <a:pt x="6094" y="2755"/>
                  </a:lnTo>
                  <a:lnTo>
                    <a:pt x="6094" y="2755"/>
                  </a:lnTo>
                  <a:cubicBezTo>
                    <a:pt x="6776" y="2879"/>
                    <a:pt x="7314" y="3158"/>
                    <a:pt x="7711" y="3589"/>
                  </a:cubicBezTo>
                  <a:cubicBezTo>
                    <a:pt x="8107" y="4018"/>
                    <a:pt x="8374" y="4640"/>
                    <a:pt x="8513" y="5455"/>
                  </a:cubicBezTo>
                  <a:lnTo>
                    <a:pt x="10658" y="5096"/>
                  </a:lnTo>
                  <a:cubicBezTo>
                    <a:pt x="10451" y="3780"/>
                    <a:pt x="9885" y="2752"/>
                    <a:pt x="8963" y="2010"/>
                  </a:cubicBezTo>
                  <a:cubicBezTo>
                    <a:pt x="8242" y="1429"/>
                    <a:pt x="7276" y="1091"/>
                    <a:pt x="6063" y="995"/>
                  </a:cubicBezTo>
                  <a:lnTo>
                    <a:pt x="6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3"/>
            <p:cNvSpPr/>
            <p:nvPr/>
          </p:nvSpPr>
          <p:spPr>
            <a:xfrm>
              <a:off x="4597850" y="921375"/>
              <a:ext cx="858725" cy="563850"/>
            </a:xfrm>
            <a:custGeom>
              <a:rect b="b" l="l" r="r" t="t"/>
              <a:pathLst>
                <a:path extrusionOk="0" h="22554" w="34349">
                  <a:moveTo>
                    <a:pt x="3007" y="1"/>
                  </a:moveTo>
                  <a:cubicBezTo>
                    <a:pt x="3003" y="1"/>
                    <a:pt x="3000" y="1"/>
                    <a:pt x="2996" y="1"/>
                  </a:cubicBezTo>
                  <a:cubicBezTo>
                    <a:pt x="2187" y="90"/>
                    <a:pt x="4814" y="3524"/>
                    <a:pt x="4289" y="3729"/>
                  </a:cubicBezTo>
                  <a:cubicBezTo>
                    <a:pt x="4275" y="3734"/>
                    <a:pt x="4260" y="3737"/>
                    <a:pt x="4244" y="3737"/>
                  </a:cubicBezTo>
                  <a:cubicBezTo>
                    <a:pt x="3655" y="3737"/>
                    <a:pt x="1743" y="196"/>
                    <a:pt x="1344" y="196"/>
                  </a:cubicBezTo>
                  <a:cubicBezTo>
                    <a:pt x="1330" y="196"/>
                    <a:pt x="1318" y="200"/>
                    <a:pt x="1308" y="209"/>
                  </a:cubicBezTo>
                  <a:cubicBezTo>
                    <a:pt x="914" y="554"/>
                    <a:pt x="3268" y="4392"/>
                    <a:pt x="3137" y="4711"/>
                  </a:cubicBezTo>
                  <a:cubicBezTo>
                    <a:pt x="3132" y="4724"/>
                    <a:pt x="3122" y="4730"/>
                    <a:pt x="3108" y="4730"/>
                  </a:cubicBezTo>
                  <a:cubicBezTo>
                    <a:pt x="2836" y="4730"/>
                    <a:pt x="978" y="2349"/>
                    <a:pt x="395" y="2349"/>
                  </a:cubicBezTo>
                  <a:cubicBezTo>
                    <a:pt x="345" y="2349"/>
                    <a:pt x="305" y="2366"/>
                    <a:pt x="275" y="2403"/>
                  </a:cubicBezTo>
                  <a:cubicBezTo>
                    <a:pt x="18" y="2729"/>
                    <a:pt x="3068" y="6093"/>
                    <a:pt x="2754" y="6093"/>
                  </a:cubicBezTo>
                  <a:cubicBezTo>
                    <a:pt x="2754" y="6093"/>
                    <a:pt x="2753" y="6093"/>
                    <a:pt x="2753" y="6093"/>
                  </a:cubicBezTo>
                  <a:cubicBezTo>
                    <a:pt x="2568" y="6088"/>
                    <a:pt x="685" y="5331"/>
                    <a:pt x="148" y="5331"/>
                  </a:cubicBezTo>
                  <a:cubicBezTo>
                    <a:pt x="53" y="5331"/>
                    <a:pt x="0" y="5355"/>
                    <a:pt x="6" y="5410"/>
                  </a:cubicBezTo>
                  <a:cubicBezTo>
                    <a:pt x="132" y="6701"/>
                    <a:pt x="5883" y="8684"/>
                    <a:pt x="5883" y="8684"/>
                  </a:cubicBezTo>
                  <a:cubicBezTo>
                    <a:pt x="5883" y="8684"/>
                    <a:pt x="14499" y="17719"/>
                    <a:pt x="23157" y="22553"/>
                  </a:cubicBezTo>
                  <a:cubicBezTo>
                    <a:pt x="23157" y="22553"/>
                    <a:pt x="28974" y="17224"/>
                    <a:pt x="34348" y="8695"/>
                  </a:cubicBezTo>
                  <a:lnTo>
                    <a:pt x="29953" y="5304"/>
                  </a:lnTo>
                  <a:lnTo>
                    <a:pt x="29953" y="5304"/>
                  </a:lnTo>
                  <a:cubicBezTo>
                    <a:pt x="29954" y="5304"/>
                    <a:pt x="30523" y="5912"/>
                    <a:pt x="22135" y="14271"/>
                  </a:cubicBezTo>
                  <a:lnTo>
                    <a:pt x="8008" y="7053"/>
                  </a:lnTo>
                  <a:cubicBezTo>
                    <a:pt x="7940" y="2665"/>
                    <a:pt x="7711" y="1361"/>
                    <a:pt x="7463" y="1361"/>
                  </a:cubicBezTo>
                  <a:cubicBezTo>
                    <a:pt x="7100" y="1361"/>
                    <a:pt x="6695" y="4155"/>
                    <a:pt x="6695" y="4155"/>
                  </a:cubicBezTo>
                  <a:cubicBezTo>
                    <a:pt x="6057" y="4145"/>
                    <a:pt x="3540" y="1"/>
                    <a:pt x="30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3"/>
            <p:cNvSpPr/>
            <p:nvPr/>
          </p:nvSpPr>
          <p:spPr>
            <a:xfrm>
              <a:off x="5249700" y="906575"/>
              <a:ext cx="344925" cy="404300"/>
            </a:xfrm>
            <a:custGeom>
              <a:rect b="b" l="l" r="r" t="t"/>
              <a:pathLst>
                <a:path extrusionOk="0" h="16172" w="13797">
                  <a:moveTo>
                    <a:pt x="9767" y="0"/>
                  </a:moveTo>
                  <a:cubicBezTo>
                    <a:pt x="5921" y="0"/>
                    <a:pt x="1" y="10301"/>
                    <a:pt x="1" y="10301"/>
                  </a:cubicBezTo>
                  <a:lnTo>
                    <a:pt x="7337" y="16171"/>
                  </a:lnTo>
                  <a:cubicBezTo>
                    <a:pt x="13796" y="4724"/>
                    <a:pt x="10830" y="316"/>
                    <a:pt x="10830" y="316"/>
                  </a:cubicBezTo>
                  <a:cubicBezTo>
                    <a:pt x="10501" y="99"/>
                    <a:pt x="10144" y="0"/>
                    <a:pt x="97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3"/>
            <p:cNvSpPr/>
            <p:nvPr/>
          </p:nvSpPr>
          <p:spPr>
            <a:xfrm>
              <a:off x="5036125" y="238125"/>
              <a:ext cx="508625" cy="472900"/>
            </a:xfrm>
            <a:custGeom>
              <a:rect b="b" l="l" r="r" t="t"/>
              <a:pathLst>
                <a:path extrusionOk="0" h="18916" w="20345">
                  <a:moveTo>
                    <a:pt x="2108" y="0"/>
                  </a:moveTo>
                  <a:cubicBezTo>
                    <a:pt x="1180" y="1922"/>
                    <a:pt x="1" y="6076"/>
                    <a:pt x="2110" y="7396"/>
                  </a:cubicBezTo>
                  <a:cubicBezTo>
                    <a:pt x="3404" y="8205"/>
                    <a:pt x="4871" y="8305"/>
                    <a:pt x="6357" y="8305"/>
                  </a:cubicBezTo>
                  <a:cubicBezTo>
                    <a:pt x="6846" y="8305"/>
                    <a:pt x="7336" y="8294"/>
                    <a:pt x="7823" y="8294"/>
                  </a:cubicBezTo>
                  <a:cubicBezTo>
                    <a:pt x="9335" y="8294"/>
                    <a:pt x="10815" y="8398"/>
                    <a:pt x="12100" y="9253"/>
                  </a:cubicBezTo>
                  <a:cubicBezTo>
                    <a:pt x="14307" y="10719"/>
                    <a:pt x="13178" y="13589"/>
                    <a:pt x="14386" y="15574"/>
                  </a:cubicBezTo>
                  <a:cubicBezTo>
                    <a:pt x="15151" y="16831"/>
                    <a:pt x="16790" y="17404"/>
                    <a:pt x="17184" y="18916"/>
                  </a:cubicBezTo>
                  <a:cubicBezTo>
                    <a:pt x="17847" y="17805"/>
                    <a:pt x="18469" y="15999"/>
                    <a:pt x="18971" y="14497"/>
                  </a:cubicBezTo>
                  <a:cubicBezTo>
                    <a:pt x="19422" y="13150"/>
                    <a:pt x="19734" y="11694"/>
                    <a:pt x="19943" y="10290"/>
                  </a:cubicBezTo>
                  <a:cubicBezTo>
                    <a:pt x="20294" y="7943"/>
                    <a:pt x="20345" y="5177"/>
                    <a:pt x="19166" y="3034"/>
                  </a:cubicBezTo>
                  <a:cubicBezTo>
                    <a:pt x="18109" y="1112"/>
                    <a:pt x="15784" y="275"/>
                    <a:pt x="13647" y="275"/>
                  </a:cubicBezTo>
                  <a:cubicBezTo>
                    <a:pt x="13508" y="275"/>
                    <a:pt x="13370" y="279"/>
                    <a:pt x="13233" y="286"/>
                  </a:cubicBezTo>
                  <a:cubicBezTo>
                    <a:pt x="10675" y="418"/>
                    <a:pt x="8158" y="1271"/>
                    <a:pt x="5657" y="1777"/>
                  </a:cubicBezTo>
                  <a:cubicBezTo>
                    <a:pt x="5188" y="1871"/>
                    <a:pt x="4627" y="2009"/>
                    <a:pt x="4093" y="2009"/>
                  </a:cubicBezTo>
                  <a:cubicBezTo>
                    <a:pt x="3767" y="2009"/>
                    <a:pt x="3451" y="1958"/>
                    <a:pt x="3173" y="1813"/>
                  </a:cubicBezTo>
                  <a:cubicBezTo>
                    <a:pt x="2787" y="1614"/>
                    <a:pt x="1875" y="484"/>
                    <a:pt x="2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3"/>
            <p:cNvSpPr/>
            <p:nvPr/>
          </p:nvSpPr>
          <p:spPr>
            <a:xfrm>
              <a:off x="5316625" y="455350"/>
              <a:ext cx="121625" cy="149475"/>
            </a:xfrm>
            <a:custGeom>
              <a:rect b="b" l="l" r="r" t="t"/>
              <a:pathLst>
                <a:path extrusionOk="0" h="5979" w="4865">
                  <a:moveTo>
                    <a:pt x="2431" y="0"/>
                  </a:moveTo>
                  <a:cubicBezTo>
                    <a:pt x="1484" y="0"/>
                    <a:pt x="613" y="620"/>
                    <a:pt x="335" y="1575"/>
                  </a:cubicBezTo>
                  <a:cubicBezTo>
                    <a:pt x="0" y="2735"/>
                    <a:pt x="207" y="5553"/>
                    <a:pt x="1368" y="5887"/>
                  </a:cubicBezTo>
                  <a:cubicBezTo>
                    <a:pt x="1586" y="5950"/>
                    <a:pt x="1789" y="5978"/>
                    <a:pt x="1979" y="5978"/>
                  </a:cubicBezTo>
                  <a:cubicBezTo>
                    <a:pt x="3617" y="5978"/>
                    <a:pt x="4237" y="3824"/>
                    <a:pt x="4536" y="2784"/>
                  </a:cubicBezTo>
                  <a:cubicBezTo>
                    <a:pt x="4865" y="1625"/>
                    <a:pt x="4195" y="419"/>
                    <a:pt x="3037" y="86"/>
                  </a:cubicBezTo>
                  <a:cubicBezTo>
                    <a:pt x="2835" y="28"/>
                    <a:pt x="2631" y="0"/>
                    <a:pt x="2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53"/>
          <p:cNvSpPr txBox="1"/>
          <p:nvPr>
            <p:ph type="title"/>
          </p:nvPr>
        </p:nvSpPr>
        <p:spPr>
          <a:xfrm>
            <a:off x="5881955" y="3100288"/>
            <a:ext cx="24063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rodrigue </a:t>
            </a:r>
            <a:r>
              <a:rPr lang="fr">
                <a:solidFill>
                  <a:schemeClr val="lt1"/>
                </a:solidFill>
              </a:rPr>
              <a:t>bernard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4" name="Google Shape;1144;p53"/>
          <p:cNvSpPr txBox="1"/>
          <p:nvPr>
            <p:ph idx="3" type="subTitle"/>
          </p:nvPr>
        </p:nvSpPr>
        <p:spPr>
          <a:xfrm>
            <a:off x="3792975" y="3377885"/>
            <a:ext cx="16065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</a:rPr>
              <a:t>data manager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45" name="Google Shape;1145;p53"/>
          <p:cNvSpPr txBox="1"/>
          <p:nvPr>
            <p:ph idx="3" type="subTitle"/>
          </p:nvPr>
        </p:nvSpPr>
        <p:spPr>
          <a:xfrm>
            <a:off x="6199275" y="3377885"/>
            <a:ext cx="15828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</a:rPr>
              <a:t>data analyst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46" name="Google Shape;1146;p53"/>
          <p:cNvSpPr txBox="1"/>
          <p:nvPr>
            <p:ph idx="4" type="title"/>
          </p:nvPr>
        </p:nvSpPr>
        <p:spPr>
          <a:xfrm>
            <a:off x="6450000" y="122400"/>
            <a:ext cx="26391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accent5"/>
                </a:solidFill>
              </a:rPr>
              <a:t>Merci !</a:t>
            </a:r>
            <a:endParaRPr sz="5000">
              <a:solidFill>
                <a:schemeClr val="accent5"/>
              </a:solidFill>
            </a:endParaRPr>
          </a:p>
        </p:txBody>
      </p:sp>
      <p:sp>
        <p:nvSpPr>
          <p:cNvPr id="1147" name="Google Shape;1147;p53"/>
          <p:cNvSpPr txBox="1"/>
          <p:nvPr/>
        </p:nvSpPr>
        <p:spPr>
          <a:xfrm>
            <a:off x="0" y="4299150"/>
            <a:ext cx="307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Questions ?</a:t>
            </a:r>
            <a:endParaRPr sz="4000">
              <a:solidFill>
                <a:schemeClr val="accen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48" name="Google Shape;1148;p53"/>
          <p:cNvSpPr txBox="1"/>
          <p:nvPr/>
        </p:nvSpPr>
        <p:spPr>
          <a:xfrm>
            <a:off x="180975" y="2428875"/>
            <a:ext cx="1454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?</a:t>
            </a:r>
            <a:endParaRPr sz="10000"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1149" name="Google Shape;1149;p53"/>
          <p:cNvGrpSpPr/>
          <p:nvPr/>
        </p:nvGrpSpPr>
        <p:grpSpPr>
          <a:xfrm>
            <a:off x="1057779" y="1029703"/>
            <a:ext cx="1392811" cy="1772606"/>
            <a:chOff x="3733264" y="3815556"/>
            <a:chExt cx="795937" cy="1012918"/>
          </a:xfrm>
        </p:grpSpPr>
        <p:sp>
          <p:nvSpPr>
            <p:cNvPr id="1150" name="Google Shape;1150;p53"/>
            <p:cNvSpPr/>
            <p:nvPr/>
          </p:nvSpPr>
          <p:spPr>
            <a:xfrm>
              <a:off x="3733264" y="4722450"/>
              <a:ext cx="565608" cy="106009"/>
            </a:xfrm>
            <a:custGeom>
              <a:rect b="b" l="l" r="r" t="t"/>
              <a:pathLst>
                <a:path extrusionOk="0" h="6814" w="36356">
                  <a:moveTo>
                    <a:pt x="35448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8" y="0"/>
                    <a:pt x="92" y="318"/>
                    <a:pt x="18" y="753"/>
                  </a:cubicBezTo>
                  <a:cubicBezTo>
                    <a:pt x="7" y="804"/>
                    <a:pt x="1" y="856"/>
                    <a:pt x="2" y="910"/>
                  </a:cubicBezTo>
                  <a:lnTo>
                    <a:pt x="2" y="5904"/>
                  </a:lnTo>
                  <a:cubicBezTo>
                    <a:pt x="2" y="5956"/>
                    <a:pt x="7" y="6006"/>
                    <a:pt x="18" y="6057"/>
                  </a:cubicBezTo>
                  <a:cubicBezTo>
                    <a:pt x="27" y="6109"/>
                    <a:pt x="40" y="6163"/>
                    <a:pt x="57" y="6213"/>
                  </a:cubicBezTo>
                  <a:cubicBezTo>
                    <a:pt x="75" y="6263"/>
                    <a:pt x="98" y="6309"/>
                    <a:pt x="124" y="6354"/>
                  </a:cubicBezTo>
                  <a:cubicBezTo>
                    <a:pt x="198" y="6486"/>
                    <a:pt x="305" y="6597"/>
                    <a:pt x="434" y="6677"/>
                  </a:cubicBezTo>
                  <a:cubicBezTo>
                    <a:pt x="445" y="6684"/>
                    <a:pt x="461" y="6691"/>
                    <a:pt x="477" y="6703"/>
                  </a:cubicBezTo>
                  <a:cubicBezTo>
                    <a:pt x="514" y="6723"/>
                    <a:pt x="551" y="6741"/>
                    <a:pt x="590" y="6755"/>
                  </a:cubicBezTo>
                  <a:cubicBezTo>
                    <a:pt x="635" y="6771"/>
                    <a:pt x="680" y="6784"/>
                    <a:pt x="728" y="6794"/>
                  </a:cubicBezTo>
                  <a:cubicBezTo>
                    <a:pt x="734" y="6796"/>
                    <a:pt x="741" y="6798"/>
                    <a:pt x="748" y="6798"/>
                  </a:cubicBezTo>
                  <a:cubicBezTo>
                    <a:pt x="750" y="6798"/>
                    <a:pt x="753" y="6798"/>
                    <a:pt x="755" y="6797"/>
                  </a:cubicBezTo>
                  <a:cubicBezTo>
                    <a:pt x="801" y="6808"/>
                    <a:pt x="849" y="6813"/>
                    <a:pt x="896" y="6813"/>
                  </a:cubicBezTo>
                  <a:cubicBezTo>
                    <a:pt x="901" y="6813"/>
                    <a:pt x="907" y="6813"/>
                    <a:pt x="912" y="6813"/>
                  </a:cubicBezTo>
                  <a:lnTo>
                    <a:pt x="35442" y="6813"/>
                  </a:lnTo>
                  <a:cubicBezTo>
                    <a:pt x="35447" y="6813"/>
                    <a:pt x="35452" y="6813"/>
                    <a:pt x="35457" y="6813"/>
                  </a:cubicBezTo>
                  <a:cubicBezTo>
                    <a:pt x="35504" y="6813"/>
                    <a:pt x="35551" y="6808"/>
                    <a:pt x="35598" y="6797"/>
                  </a:cubicBezTo>
                  <a:cubicBezTo>
                    <a:pt x="35600" y="6798"/>
                    <a:pt x="35603" y="6798"/>
                    <a:pt x="35605" y="6798"/>
                  </a:cubicBezTo>
                  <a:cubicBezTo>
                    <a:pt x="35612" y="6798"/>
                    <a:pt x="35619" y="6796"/>
                    <a:pt x="35625" y="6794"/>
                  </a:cubicBezTo>
                  <a:cubicBezTo>
                    <a:pt x="35672" y="6784"/>
                    <a:pt x="35718" y="6771"/>
                    <a:pt x="35763" y="6755"/>
                  </a:cubicBezTo>
                  <a:cubicBezTo>
                    <a:pt x="35802" y="6741"/>
                    <a:pt x="35840" y="6723"/>
                    <a:pt x="35876" y="6703"/>
                  </a:cubicBezTo>
                  <a:cubicBezTo>
                    <a:pt x="35880" y="6703"/>
                    <a:pt x="35880" y="6700"/>
                    <a:pt x="35885" y="6700"/>
                  </a:cubicBezTo>
                  <a:cubicBezTo>
                    <a:pt x="35905" y="6689"/>
                    <a:pt x="35924" y="6675"/>
                    <a:pt x="35943" y="6661"/>
                  </a:cubicBezTo>
                  <a:cubicBezTo>
                    <a:pt x="35970" y="6645"/>
                    <a:pt x="35996" y="6626"/>
                    <a:pt x="36021" y="6606"/>
                  </a:cubicBezTo>
                  <a:cubicBezTo>
                    <a:pt x="36024" y="6606"/>
                    <a:pt x="36025" y="6604"/>
                    <a:pt x="36025" y="6602"/>
                  </a:cubicBezTo>
                  <a:cubicBezTo>
                    <a:pt x="36030" y="6599"/>
                    <a:pt x="36032" y="6599"/>
                    <a:pt x="36032" y="6594"/>
                  </a:cubicBezTo>
                  <a:cubicBezTo>
                    <a:pt x="36114" y="6528"/>
                    <a:pt x="36182" y="6447"/>
                    <a:pt x="36232" y="6355"/>
                  </a:cubicBezTo>
                  <a:cubicBezTo>
                    <a:pt x="36260" y="6310"/>
                    <a:pt x="36282" y="6263"/>
                    <a:pt x="36299" y="6213"/>
                  </a:cubicBezTo>
                  <a:cubicBezTo>
                    <a:pt x="36316" y="6163"/>
                    <a:pt x="36329" y="6111"/>
                    <a:pt x="36339" y="6057"/>
                  </a:cubicBezTo>
                  <a:cubicBezTo>
                    <a:pt x="36350" y="6006"/>
                    <a:pt x="36355" y="5956"/>
                    <a:pt x="36354" y="5905"/>
                  </a:cubicBezTo>
                  <a:lnTo>
                    <a:pt x="36354" y="910"/>
                  </a:lnTo>
                  <a:cubicBezTo>
                    <a:pt x="36355" y="858"/>
                    <a:pt x="36350" y="804"/>
                    <a:pt x="36339" y="753"/>
                  </a:cubicBezTo>
                  <a:cubicBezTo>
                    <a:pt x="36265" y="318"/>
                    <a:pt x="35888" y="0"/>
                    <a:pt x="35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3"/>
            <p:cNvSpPr/>
            <p:nvPr/>
          </p:nvSpPr>
          <p:spPr>
            <a:xfrm>
              <a:off x="4130182" y="4722450"/>
              <a:ext cx="119279" cy="106024"/>
            </a:xfrm>
            <a:custGeom>
              <a:rect b="b" l="l" r="r" t="t"/>
              <a:pathLst>
                <a:path extrusionOk="0" h="6815" w="7667">
                  <a:moveTo>
                    <a:pt x="0" y="0"/>
                  </a:moveTo>
                  <a:lnTo>
                    <a:pt x="0" y="6815"/>
                  </a:lnTo>
                  <a:lnTo>
                    <a:pt x="7666" y="6815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3"/>
            <p:cNvSpPr/>
            <p:nvPr/>
          </p:nvSpPr>
          <p:spPr>
            <a:xfrm>
              <a:off x="3733544" y="4722450"/>
              <a:ext cx="565080" cy="11730"/>
            </a:xfrm>
            <a:custGeom>
              <a:rect b="b" l="l" r="r" t="t"/>
              <a:pathLst>
                <a:path extrusionOk="0" h="754" w="36322">
                  <a:moveTo>
                    <a:pt x="35430" y="0"/>
                  </a:moveTo>
                  <a:cubicBezTo>
                    <a:pt x="35428" y="0"/>
                    <a:pt x="35426" y="0"/>
                    <a:pt x="35424" y="0"/>
                  </a:cubicBezTo>
                  <a:lnTo>
                    <a:pt x="894" y="0"/>
                  </a:lnTo>
                  <a:cubicBezTo>
                    <a:pt x="893" y="0"/>
                    <a:pt x="892" y="0"/>
                    <a:pt x="891" y="0"/>
                  </a:cubicBezTo>
                  <a:cubicBezTo>
                    <a:pt x="450" y="0"/>
                    <a:pt x="74" y="318"/>
                    <a:pt x="0" y="753"/>
                  </a:cubicBezTo>
                  <a:lnTo>
                    <a:pt x="36321" y="753"/>
                  </a:lnTo>
                  <a:cubicBezTo>
                    <a:pt x="36247" y="318"/>
                    <a:pt x="35870" y="0"/>
                    <a:pt x="35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3"/>
            <p:cNvSpPr/>
            <p:nvPr/>
          </p:nvSpPr>
          <p:spPr>
            <a:xfrm>
              <a:off x="3945483" y="4532384"/>
              <a:ext cx="565577" cy="106009"/>
            </a:xfrm>
            <a:custGeom>
              <a:rect b="b" l="l" r="r" t="t"/>
              <a:pathLst>
                <a:path extrusionOk="0" h="6814" w="36354">
                  <a:moveTo>
                    <a:pt x="35445" y="0"/>
                  </a:moveTo>
                  <a:cubicBezTo>
                    <a:pt x="35443" y="0"/>
                    <a:pt x="35441" y="0"/>
                    <a:pt x="35439" y="1"/>
                  </a:cubicBezTo>
                  <a:lnTo>
                    <a:pt x="910" y="1"/>
                  </a:lnTo>
                  <a:cubicBezTo>
                    <a:pt x="909" y="1"/>
                    <a:pt x="908" y="0"/>
                    <a:pt x="907" y="0"/>
                  </a:cubicBezTo>
                  <a:cubicBezTo>
                    <a:pt x="466" y="0"/>
                    <a:pt x="90" y="319"/>
                    <a:pt x="16" y="754"/>
                  </a:cubicBezTo>
                  <a:cubicBezTo>
                    <a:pt x="5" y="804"/>
                    <a:pt x="0" y="856"/>
                    <a:pt x="0" y="910"/>
                  </a:cubicBezTo>
                  <a:lnTo>
                    <a:pt x="0" y="5904"/>
                  </a:lnTo>
                  <a:cubicBezTo>
                    <a:pt x="0" y="5956"/>
                    <a:pt x="6" y="6007"/>
                    <a:pt x="16" y="6057"/>
                  </a:cubicBezTo>
                  <a:cubicBezTo>
                    <a:pt x="25" y="6111"/>
                    <a:pt x="38" y="6163"/>
                    <a:pt x="55" y="6214"/>
                  </a:cubicBezTo>
                  <a:cubicBezTo>
                    <a:pt x="74" y="6263"/>
                    <a:pt x="96" y="6311"/>
                    <a:pt x="122" y="6356"/>
                  </a:cubicBezTo>
                  <a:cubicBezTo>
                    <a:pt x="197" y="6488"/>
                    <a:pt x="303" y="6598"/>
                    <a:pt x="432" y="6677"/>
                  </a:cubicBezTo>
                  <a:cubicBezTo>
                    <a:pt x="443" y="6685"/>
                    <a:pt x="459" y="6693"/>
                    <a:pt x="475" y="6705"/>
                  </a:cubicBezTo>
                  <a:cubicBezTo>
                    <a:pt x="511" y="6724"/>
                    <a:pt x="551" y="6741"/>
                    <a:pt x="588" y="6755"/>
                  </a:cubicBezTo>
                  <a:cubicBezTo>
                    <a:pt x="633" y="6773"/>
                    <a:pt x="679" y="6786"/>
                    <a:pt x="726" y="6795"/>
                  </a:cubicBezTo>
                  <a:cubicBezTo>
                    <a:pt x="735" y="6797"/>
                    <a:pt x="745" y="6799"/>
                    <a:pt x="753" y="6799"/>
                  </a:cubicBezTo>
                  <a:cubicBezTo>
                    <a:pt x="800" y="6808"/>
                    <a:pt x="847" y="6814"/>
                    <a:pt x="894" y="6814"/>
                  </a:cubicBezTo>
                  <a:cubicBezTo>
                    <a:pt x="899" y="6814"/>
                    <a:pt x="904" y="6814"/>
                    <a:pt x="910" y="6813"/>
                  </a:cubicBezTo>
                  <a:lnTo>
                    <a:pt x="35441" y="6813"/>
                  </a:lnTo>
                  <a:cubicBezTo>
                    <a:pt x="35446" y="6814"/>
                    <a:pt x="35452" y="6814"/>
                    <a:pt x="35457" y="6814"/>
                  </a:cubicBezTo>
                  <a:cubicBezTo>
                    <a:pt x="35504" y="6814"/>
                    <a:pt x="35551" y="6808"/>
                    <a:pt x="35597" y="6799"/>
                  </a:cubicBezTo>
                  <a:cubicBezTo>
                    <a:pt x="35606" y="6799"/>
                    <a:pt x="35616" y="6797"/>
                    <a:pt x="35625" y="6795"/>
                  </a:cubicBezTo>
                  <a:cubicBezTo>
                    <a:pt x="35671" y="6786"/>
                    <a:pt x="35718" y="6773"/>
                    <a:pt x="35762" y="6755"/>
                  </a:cubicBezTo>
                  <a:cubicBezTo>
                    <a:pt x="35800" y="6741"/>
                    <a:pt x="35839" y="6724"/>
                    <a:pt x="35875" y="6705"/>
                  </a:cubicBezTo>
                  <a:cubicBezTo>
                    <a:pt x="35880" y="6705"/>
                    <a:pt x="35880" y="6700"/>
                    <a:pt x="35884" y="6700"/>
                  </a:cubicBezTo>
                  <a:cubicBezTo>
                    <a:pt x="35904" y="6689"/>
                    <a:pt x="35923" y="6676"/>
                    <a:pt x="35942" y="6661"/>
                  </a:cubicBezTo>
                  <a:cubicBezTo>
                    <a:pt x="35970" y="6645"/>
                    <a:pt x="35996" y="6627"/>
                    <a:pt x="36020" y="6606"/>
                  </a:cubicBezTo>
                  <a:cubicBezTo>
                    <a:pt x="36021" y="6607"/>
                    <a:pt x="36021" y="6607"/>
                    <a:pt x="36022" y="6607"/>
                  </a:cubicBezTo>
                  <a:cubicBezTo>
                    <a:pt x="36024" y="6607"/>
                    <a:pt x="36025" y="6605"/>
                    <a:pt x="36025" y="6603"/>
                  </a:cubicBezTo>
                  <a:cubicBezTo>
                    <a:pt x="36029" y="6599"/>
                    <a:pt x="36032" y="6599"/>
                    <a:pt x="36032" y="6595"/>
                  </a:cubicBezTo>
                  <a:cubicBezTo>
                    <a:pt x="36113" y="6528"/>
                    <a:pt x="36181" y="6447"/>
                    <a:pt x="36232" y="6356"/>
                  </a:cubicBezTo>
                  <a:cubicBezTo>
                    <a:pt x="36258" y="6311"/>
                    <a:pt x="36279" y="6263"/>
                    <a:pt x="36298" y="6215"/>
                  </a:cubicBezTo>
                  <a:cubicBezTo>
                    <a:pt x="36316" y="6163"/>
                    <a:pt x="36329" y="6111"/>
                    <a:pt x="36337" y="6059"/>
                  </a:cubicBezTo>
                  <a:cubicBezTo>
                    <a:pt x="36349" y="6008"/>
                    <a:pt x="36353" y="5956"/>
                    <a:pt x="36353" y="5905"/>
                  </a:cubicBezTo>
                  <a:lnTo>
                    <a:pt x="36353" y="910"/>
                  </a:lnTo>
                  <a:cubicBezTo>
                    <a:pt x="36353" y="856"/>
                    <a:pt x="36349" y="804"/>
                    <a:pt x="36337" y="754"/>
                  </a:cubicBezTo>
                  <a:cubicBezTo>
                    <a:pt x="36262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3"/>
            <p:cNvSpPr/>
            <p:nvPr/>
          </p:nvSpPr>
          <p:spPr>
            <a:xfrm>
              <a:off x="4342371" y="4532384"/>
              <a:ext cx="119279" cy="106024"/>
            </a:xfrm>
            <a:custGeom>
              <a:rect b="b" l="l" r="r" t="t"/>
              <a:pathLst>
                <a:path extrusionOk="0" h="6815" w="7667">
                  <a:moveTo>
                    <a:pt x="0" y="1"/>
                  </a:moveTo>
                  <a:lnTo>
                    <a:pt x="0" y="6815"/>
                  </a:lnTo>
                  <a:lnTo>
                    <a:pt x="7666" y="6815"/>
                  </a:lnTo>
                  <a:lnTo>
                    <a:pt x="76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3"/>
            <p:cNvSpPr/>
            <p:nvPr/>
          </p:nvSpPr>
          <p:spPr>
            <a:xfrm>
              <a:off x="3945732" y="4532384"/>
              <a:ext cx="565080" cy="11730"/>
            </a:xfrm>
            <a:custGeom>
              <a:rect b="b" l="l" r="r" t="t"/>
              <a:pathLst>
                <a:path extrusionOk="0" h="754" w="36322">
                  <a:moveTo>
                    <a:pt x="35429" y="0"/>
                  </a:moveTo>
                  <a:cubicBezTo>
                    <a:pt x="35427" y="0"/>
                    <a:pt x="35425" y="0"/>
                    <a:pt x="35423" y="1"/>
                  </a:cubicBezTo>
                  <a:lnTo>
                    <a:pt x="894" y="1"/>
                  </a:lnTo>
                  <a:cubicBezTo>
                    <a:pt x="893" y="1"/>
                    <a:pt x="892" y="0"/>
                    <a:pt x="891" y="0"/>
                  </a:cubicBezTo>
                  <a:cubicBezTo>
                    <a:pt x="450" y="0"/>
                    <a:pt x="74" y="319"/>
                    <a:pt x="0" y="754"/>
                  </a:cubicBezTo>
                  <a:lnTo>
                    <a:pt x="36321" y="754"/>
                  </a:lnTo>
                  <a:cubicBezTo>
                    <a:pt x="36246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3"/>
            <p:cNvSpPr/>
            <p:nvPr/>
          </p:nvSpPr>
          <p:spPr>
            <a:xfrm>
              <a:off x="3945732" y="4626615"/>
              <a:ext cx="565080" cy="11777"/>
            </a:xfrm>
            <a:custGeom>
              <a:rect b="b" l="l" r="r" t="t"/>
              <a:pathLst>
                <a:path extrusionOk="0" h="757" w="36322">
                  <a:moveTo>
                    <a:pt x="0" y="0"/>
                  </a:moveTo>
                  <a:lnTo>
                    <a:pt x="0" y="0"/>
                  </a:lnTo>
                  <a:cubicBezTo>
                    <a:pt x="9" y="54"/>
                    <a:pt x="22" y="106"/>
                    <a:pt x="39" y="157"/>
                  </a:cubicBezTo>
                  <a:cubicBezTo>
                    <a:pt x="58" y="206"/>
                    <a:pt x="80" y="254"/>
                    <a:pt x="106" y="299"/>
                  </a:cubicBezTo>
                  <a:cubicBezTo>
                    <a:pt x="181" y="431"/>
                    <a:pt x="287" y="541"/>
                    <a:pt x="416" y="620"/>
                  </a:cubicBezTo>
                  <a:cubicBezTo>
                    <a:pt x="427" y="628"/>
                    <a:pt x="443" y="636"/>
                    <a:pt x="459" y="648"/>
                  </a:cubicBezTo>
                  <a:cubicBezTo>
                    <a:pt x="495" y="667"/>
                    <a:pt x="535" y="684"/>
                    <a:pt x="572" y="698"/>
                  </a:cubicBezTo>
                  <a:cubicBezTo>
                    <a:pt x="617" y="716"/>
                    <a:pt x="663" y="729"/>
                    <a:pt x="710" y="738"/>
                  </a:cubicBezTo>
                  <a:cubicBezTo>
                    <a:pt x="719" y="740"/>
                    <a:pt x="729" y="742"/>
                    <a:pt x="737" y="742"/>
                  </a:cubicBezTo>
                  <a:cubicBezTo>
                    <a:pt x="784" y="751"/>
                    <a:pt x="831" y="757"/>
                    <a:pt x="878" y="757"/>
                  </a:cubicBezTo>
                  <a:cubicBezTo>
                    <a:pt x="883" y="757"/>
                    <a:pt x="888" y="757"/>
                    <a:pt x="894" y="756"/>
                  </a:cubicBezTo>
                  <a:lnTo>
                    <a:pt x="35425" y="756"/>
                  </a:lnTo>
                  <a:cubicBezTo>
                    <a:pt x="35430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1" y="742"/>
                  </a:cubicBezTo>
                  <a:cubicBezTo>
                    <a:pt x="35590" y="742"/>
                    <a:pt x="35600" y="740"/>
                    <a:pt x="35609" y="738"/>
                  </a:cubicBezTo>
                  <a:cubicBezTo>
                    <a:pt x="35655" y="729"/>
                    <a:pt x="35702" y="716"/>
                    <a:pt x="35746" y="698"/>
                  </a:cubicBezTo>
                  <a:cubicBezTo>
                    <a:pt x="35784" y="684"/>
                    <a:pt x="35823" y="667"/>
                    <a:pt x="35859" y="648"/>
                  </a:cubicBezTo>
                  <a:cubicBezTo>
                    <a:pt x="35864" y="648"/>
                    <a:pt x="35864" y="643"/>
                    <a:pt x="35868" y="643"/>
                  </a:cubicBezTo>
                  <a:cubicBezTo>
                    <a:pt x="35888" y="632"/>
                    <a:pt x="35907" y="619"/>
                    <a:pt x="35926" y="604"/>
                  </a:cubicBezTo>
                  <a:cubicBezTo>
                    <a:pt x="35954" y="588"/>
                    <a:pt x="35980" y="570"/>
                    <a:pt x="36004" y="549"/>
                  </a:cubicBezTo>
                  <a:lnTo>
                    <a:pt x="36004" y="546"/>
                  </a:lnTo>
                  <a:cubicBezTo>
                    <a:pt x="36006" y="547"/>
                    <a:pt x="36007" y="548"/>
                    <a:pt x="36007" y="548"/>
                  </a:cubicBezTo>
                  <a:cubicBezTo>
                    <a:pt x="36009" y="548"/>
                    <a:pt x="36009" y="546"/>
                    <a:pt x="36009" y="546"/>
                  </a:cubicBezTo>
                  <a:cubicBezTo>
                    <a:pt x="36013" y="542"/>
                    <a:pt x="36016" y="542"/>
                    <a:pt x="36016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8"/>
                  </a:cubicBezTo>
                  <a:cubicBezTo>
                    <a:pt x="36300" y="106"/>
                    <a:pt x="36313" y="54"/>
                    <a:pt x="36321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3"/>
            <p:cNvSpPr/>
            <p:nvPr/>
          </p:nvSpPr>
          <p:spPr>
            <a:xfrm>
              <a:off x="3820992" y="4628125"/>
              <a:ext cx="565593" cy="106040"/>
            </a:xfrm>
            <a:custGeom>
              <a:rect b="b" l="l" r="r" t="t"/>
              <a:pathLst>
                <a:path extrusionOk="0" h="6816" w="36355">
                  <a:moveTo>
                    <a:pt x="35445" y="0"/>
                  </a:moveTo>
                  <a:cubicBezTo>
                    <a:pt x="35443" y="0"/>
                    <a:pt x="35441" y="0"/>
                    <a:pt x="35439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6" y="0"/>
                    <a:pt x="90" y="319"/>
                    <a:pt x="16" y="754"/>
                  </a:cubicBezTo>
                  <a:cubicBezTo>
                    <a:pt x="6" y="806"/>
                    <a:pt x="0" y="858"/>
                    <a:pt x="0" y="910"/>
                  </a:cubicBezTo>
                  <a:lnTo>
                    <a:pt x="0" y="5905"/>
                  </a:lnTo>
                  <a:cubicBezTo>
                    <a:pt x="0" y="5957"/>
                    <a:pt x="6" y="6008"/>
                    <a:pt x="16" y="6059"/>
                  </a:cubicBezTo>
                  <a:cubicBezTo>
                    <a:pt x="26" y="6111"/>
                    <a:pt x="39" y="6165"/>
                    <a:pt x="55" y="6215"/>
                  </a:cubicBezTo>
                  <a:cubicBezTo>
                    <a:pt x="128" y="6406"/>
                    <a:pt x="259" y="6569"/>
                    <a:pt x="432" y="6677"/>
                  </a:cubicBezTo>
                  <a:cubicBezTo>
                    <a:pt x="445" y="6686"/>
                    <a:pt x="459" y="6693"/>
                    <a:pt x="475" y="6705"/>
                  </a:cubicBezTo>
                  <a:cubicBezTo>
                    <a:pt x="513" y="6725"/>
                    <a:pt x="551" y="6742"/>
                    <a:pt x="590" y="6757"/>
                  </a:cubicBezTo>
                  <a:cubicBezTo>
                    <a:pt x="633" y="6773"/>
                    <a:pt x="679" y="6787"/>
                    <a:pt x="726" y="6796"/>
                  </a:cubicBezTo>
                  <a:cubicBezTo>
                    <a:pt x="732" y="6798"/>
                    <a:pt x="739" y="6799"/>
                    <a:pt x="746" y="6799"/>
                  </a:cubicBezTo>
                  <a:cubicBezTo>
                    <a:pt x="749" y="6799"/>
                    <a:pt x="751" y="6799"/>
                    <a:pt x="753" y="6799"/>
                  </a:cubicBezTo>
                  <a:cubicBezTo>
                    <a:pt x="800" y="6809"/>
                    <a:pt x="847" y="6815"/>
                    <a:pt x="895" y="6815"/>
                  </a:cubicBezTo>
                  <a:cubicBezTo>
                    <a:pt x="900" y="6815"/>
                    <a:pt x="906" y="6815"/>
                    <a:pt x="911" y="6815"/>
                  </a:cubicBezTo>
                  <a:lnTo>
                    <a:pt x="35441" y="6815"/>
                  </a:lnTo>
                  <a:cubicBezTo>
                    <a:pt x="35446" y="6815"/>
                    <a:pt x="35451" y="6815"/>
                    <a:pt x="35457" y="6815"/>
                  </a:cubicBezTo>
                  <a:cubicBezTo>
                    <a:pt x="35504" y="6815"/>
                    <a:pt x="35550" y="6809"/>
                    <a:pt x="35597" y="6799"/>
                  </a:cubicBezTo>
                  <a:cubicBezTo>
                    <a:pt x="35600" y="6799"/>
                    <a:pt x="35602" y="6799"/>
                    <a:pt x="35605" y="6799"/>
                  </a:cubicBezTo>
                  <a:cubicBezTo>
                    <a:pt x="35611" y="6799"/>
                    <a:pt x="35618" y="6798"/>
                    <a:pt x="35625" y="6796"/>
                  </a:cubicBezTo>
                  <a:cubicBezTo>
                    <a:pt x="35671" y="6787"/>
                    <a:pt x="35717" y="6773"/>
                    <a:pt x="35762" y="6757"/>
                  </a:cubicBezTo>
                  <a:cubicBezTo>
                    <a:pt x="35800" y="6742"/>
                    <a:pt x="35839" y="6725"/>
                    <a:pt x="35875" y="6705"/>
                  </a:cubicBezTo>
                  <a:cubicBezTo>
                    <a:pt x="35880" y="6705"/>
                    <a:pt x="35880" y="6702"/>
                    <a:pt x="35884" y="6702"/>
                  </a:cubicBezTo>
                  <a:cubicBezTo>
                    <a:pt x="35904" y="6690"/>
                    <a:pt x="35923" y="6677"/>
                    <a:pt x="35942" y="6663"/>
                  </a:cubicBezTo>
                  <a:cubicBezTo>
                    <a:pt x="35970" y="6647"/>
                    <a:pt x="35996" y="6628"/>
                    <a:pt x="36020" y="6608"/>
                  </a:cubicBezTo>
                  <a:cubicBezTo>
                    <a:pt x="36023" y="6608"/>
                    <a:pt x="36025" y="6606"/>
                    <a:pt x="36025" y="6603"/>
                  </a:cubicBezTo>
                  <a:cubicBezTo>
                    <a:pt x="36029" y="6600"/>
                    <a:pt x="36032" y="6600"/>
                    <a:pt x="36032" y="6596"/>
                  </a:cubicBezTo>
                  <a:cubicBezTo>
                    <a:pt x="36113" y="6529"/>
                    <a:pt x="36181" y="6448"/>
                    <a:pt x="36232" y="6357"/>
                  </a:cubicBezTo>
                  <a:cubicBezTo>
                    <a:pt x="36258" y="6312"/>
                    <a:pt x="36279" y="6264"/>
                    <a:pt x="36298" y="6215"/>
                  </a:cubicBezTo>
                  <a:cubicBezTo>
                    <a:pt x="36316" y="6165"/>
                    <a:pt x="36329" y="6112"/>
                    <a:pt x="36337" y="6059"/>
                  </a:cubicBezTo>
                  <a:cubicBezTo>
                    <a:pt x="36349" y="6008"/>
                    <a:pt x="36353" y="5957"/>
                    <a:pt x="36353" y="5907"/>
                  </a:cubicBezTo>
                  <a:lnTo>
                    <a:pt x="36353" y="910"/>
                  </a:lnTo>
                  <a:cubicBezTo>
                    <a:pt x="36355" y="858"/>
                    <a:pt x="36349" y="806"/>
                    <a:pt x="36337" y="754"/>
                  </a:cubicBezTo>
                  <a:cubicBezTo>
                    <a:pt x="36264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3"/>
            <p:cNvSpPr/>
            <p:nvPr/>
          </p:nvSpPr>
          <p:spPr>
            <a:xfrm>
              <a:off x="4217880" y="4628125"/>
              <a:ext cx="119279" cy="106055"/>
            </a:xfrm>
            <a:custGeom>
              <a:rect b="b" l="l" r="r" t="t"/>
              <a:pathLst>
                <a:path extrusionOk="0" h="6817" w="7667">
                  <a:moveTo>
                    <a:pt x="0" y="0"/>
                  </a:moveTo>
                  <a:lnTo>
                    <a:pt x="0" y="6816"/>
                  </a:lnTo>
                  <a:lnTo>
                    <a:pt x="7666" y="6816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3"/>
            <p:cNvSpPr/>
            <p:nvPr/>
          </p:nvSpPr>
          <p:spPr>
            <a:xfrm>
              <a:off x="3821241" y="4628125"/>
              <a:ext cx="565080" cy="11730"/>
            </a:xfrm>
            <a:custGeom>
              <a:rect b="b" l="l" r="r" t="t"/>
              <a:pathLst>
                <a:path extrusionOk="0" h="754" w="36322">
                  <a:moveTo>
                    <a:pt x="35429" y="0"/>
                  </a:moveTo>
                  <a:cubicBezTo>
                    <a:pt x="35427" y="0"/>
                    <a:pt x="35425" y="0"/>
                    <a:pt x="35423" y="0"/>
                  </a:cubicBezTo>
                  <a:lnTo>
                    <a:pt x="895" y="0"/>
                  </a:lnTo>
                  <a:cubicBezTo>
                    <a:pt x="894" y="0"/>
                    <a:pt x="893" y="0"/>
                    <a:pt x="892" y="0"/>
                  </a:cubicBezTo>
                  <a:cubicBezTo>
                    <a:pt x="450" y="0"/>
                    <a:pt x="74" y="319"/>
                    <a:pt x="0" y="754"/>
                  </a:cubicBezTo>
                  <a:lnTo>
                    <a:pt x="36321" y="754"/>
                  </a:lnTo>
                  <a:cubicBezTo>
                    <a:pt x="36248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3"/>
            <p:cNvSpPr/>
            <p:nvPr/>
          </p:nvSpPr>
          <p:spPr>
            <a:xfrm>
              <a:off x="3821241" y="4722372"/>
              <a:ext cx="565080" cy="11793"/>
            </a:xfrm>
            <a:custGeom>
              <a:rect b="b" l="l" r="r" t="t"/>
              <a:pathLst>
                <a:path extrusionOk="0" h="758" w="36322">
                  <a:moveTo>
                    <a:pt x="0" y="1"/>
                  </a:moveTo>
                  <a:cubicBezTo>
                    <a:pt x="10" y="53"/>
                    <a:pt x="23" y="107"/>
                    <a:pt x="39" y="157"/>
                  </a:cubicBezTo>
                  <a:cubicBezTo>
                    <a:pt x="112" y="348"/>
                    <a:pt x="243" y="511"/>
                    <a:pt x="416" y="619"/>
                  </a:cubicBezTo>
                  <a:cubicBezTo>
                    <a:pt x="429" y="628"/>
                    <a:pt x="443" y="635"/>
                    <a:pt x="459" y="647"/>
                  </a:cubicBezTo>
                  <a:cubicBezTo>
                    <a:pt x="497" y="667"/>
                    <a:pt x="535" y="684"/>
                    <a:pt x="574" y="699"/>
                  </a:cubicBezTo>
                  <a:cubicBezTo>
                    <a:pt x="617" y="715"/>
                    <a:pt x="663" y="729"/>
                    <a:pt x="710" y="738"/>
                  </a:cubicBezTo>
                  <a:cubicBezTo>
                    <a:pt x="716" y="740"/>
                    <a:pt x="723" y="741"/>
                    <a:pt x="730" y="741"/>
                  </a:cubicBezTo>
                  <a:cubicBezTo>
                    <a:pt x="733" y="741"/>
                    <a:pt x="735" y="741"/>
                    <a:pt x="737" y="741"/>
                  </a:cubicBezTo>
                  <a:cubicBezTo>
                    <a:pt x="784" y="751"/>
                    <a:pt x="831" y="757"/>
                    <a:pt x="879" y="757"/>
                  </a:cubicBezTo>
                  <a:cubicBezTo>
                    <a:pt x="884" y="757"/>
                    <a:pt x="890" y="757"/>
                    <a:pt x="895" y="757"/>
                  </a:cubicBezTo>
                  <a:lnTo>
                    <a:pt x="35425" y="757"/>
                  </a:lnTo>
                  <a:cubicBezTo>
                    <a:pt x="35430" y="757"/>
                    <a:pt x="35435" y="757"/>
                    <a:pt x="35441" y="757"/>
                  </a:cubicBezTo>
                  <a:cubicBezTo>
                    <a:pt x="35488" y="757"/>
                    <a:pt x="35534" y="751"/>
                    <a:pt x="35581" y="741"/>
                  </a:cubicBezTo>
                  <a:cubicBezTo>
                    <a:pt x="35584" y="741"/>
                    <a:pt x="35586" y="741"/>
                    <a:pt x="35589" y="741"/>
                  </a:cubicBezTo>
                  <a:cubicBezTo>
                    <a:pt x="35595" y="741"/>
                    <a:pt x="35602" y="740"/>
                    <a:pt x="35609" y="738"/>
                  </a:cubicBezTo>
                  <a:cubicBezTo>
                    <a:pt x="35655" y="729"/>
                    <a:pt x="35701" y="715"/>
                    <a:pt x="35746" y="699"/>
                  </a:cubicBezTo>
                  <a:cubicBezTo>
                    <a:pt x="35784" y="684"/>
                    <a:pt x="35823" y="667"/>
                    <a:pt x="35859" y="647"/>
                  </a:cubicBezTo>
                  <a:cubicBezTo>
                    <a:pt x="35864" y="647"/>
                    <a:pt x="35864" y="644"/>
                    <a:pt x="35868" y="644"/>
                  </a:cubicBezTo>
                  <a:cubicBezTo>
                    <a:pt x="35888" y="632"/>
                    <a:pt x="35907" y="619"/>
                    <a:pt x="35926" y="605"/>
                  </a:cubicBezTo>
                  <a:cubicBezTo>
                    <a:pt x="35954" y="589"/>
                    <a:pt x="35980" y="570"/>
                    <a:pt x="36004" y="550"/>
                  </a:cubicBezTo>
                  <a:lnTo>
                    <a:pt x="36004" y="545"/>
                  </a:lnTo>
                  <a:cubicBezTo>
                    <a:pt x="36006" y="547"/>
                    <a:pt x="36007" y="547"/>
                    <a:pt x="36007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3" y="542"/>
                    <a:pt x="36017" y="542"/>
                    <a:pt x="36017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7"/>
                  </a:cubicBezTo>
                  <a:cubicBezTo>
                    <a:pt x="36300" y="107"/>
                    <a:pt x="36313" y="54"/>
                    <a:pt x="36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3"/>
            <p:cNvSpPr/>
            <p:nvPr/>
          </p:nvSpPr>
          <p:spPr>
            <a:xfrm>
              <a:off x="3820992" y="4432209"/>
              <a:ext cx="565593" cy="106024"/>
            </a:xfrm>
            <a:custGeom>
              <a:rect b="b" l="l" r="r" t="t"/>
              <a:pathLst>
                <a:path extrusionOk="0" h="6815" w="36355">
                  <a:moveTo>
                    <a:pt x="35445" y="0"/>
                  </a:moveTo>
                  <a:cubicBezTo>
                    <a:pt x="35443" y="0"/>
                    <a:pt x="35441" y="0"/>
                    <a:pt x="35439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6" y="0"/>
                    <a:pt x="90" y="318"/>
                    <a:pt x="16" y="753"/>
                  </a:cubicBezTo>
                  <a:cubicBezTo>
                    <a:pt x="6" y="806"/>
                    <a:pt x="0" y="858"/>
                    <a:pt x="0" y="910"/>
                  </a:cubicBezTo>
                  <a:lnTo>
                    <a:pt x="0" y="5905"/>
                  </a:lnTo>
                  <a:cubicBezTo>
                    <a:pt x="0" y="5957"/>
                    <a:pt x="6" y="6008"/>
                    <a:pt x="16" y="6059"/>
                  </a:cubicBezTo>
                  <a:cubicBezTo>
                    <a:pt x="26" y="6111"/>
                    <a:pt x="39" y="6164"/>
                    <a:pt x="55" y="6215"/>
                  </a:cubicBezTo>
                  <a:cubicBezTo>
                    <a:pt x="128" y="6406"/>
                    <a:pt x="259" y="6568"/>
                    <a:pt x="432" y="6678"/>
                  </a:cubicBezTo>
                  <a:cubicBezTo>
                    <a:pt x="445" y="6686"/>
                    <a:pt x="459" y="6693"/>
                    <a:pt x="475" y="6705"/>
                  </a:cubicBezTo>
                  <a:cubicBezTo>
                    <a:pt x="511" y="6725"/>
                    <a:pt x="551" y="6742"/>
                    <a:pt x="590" y="6757"/>
                  </a:cubicBezTo>
                  <a:cubicBezTo>
                    <a:pt x="633" y="6773"/>
                    <a:pt x="679" y="6787"/>
                    <a:pt x="726" y="6796"/>
                  </a:cubicBezTo>
                  <a:cubicBezTo>
                    <a:pt x="732" y="6798"/>
                    <a:pt x="739" y="6799"/>
                    <a:pt x="746" y="6799"/>
                  </a:cubicBezTo>
                  <a:cubicBezTo>
                    <a:pt x="749" y="6799"/>
                    <a:pt x="751" y="6799"/>
                    <a:pt x="753" y="6799"/>
                  </a:cubicBezTo>
                  <a:cubicBezTo>
                    <a:pt x="800" y="6809"/>
                    <a:pt x="847" y="6815"/>
                    <a:pt x="895" y="6815"/>
                  </a:cubicBezTo>
                  <a:cubicBezTo>
                    <a:pt x="900" y="6815"/>
                    <a:pt x="906" y="6815"/>
                    <a:pt x="911" y="6815"/>
                  </a:cubicBezTo>
                  <a:lnTo>
                    <a:pt x="35441" y="6815"/>
                  </a:lnTo>
                  <a:cubicBezTo>
                    <a:pt x="35446" y="6815"/>
                    <a:pt x="35451" y="6815"/>
                    <a:pt x="35457" y="6815"/>
                  </a:cubicBezTo>
                  <a:cubicBezTo>
                    <a:pt x="35504" y="6815"/>
                    <a:pt x="35550" y="6809"/>
                    <a:pt x="35597" y="6799"/>
                  </a:cubicBezTo>
                  <a:cubicBezTo>
                    <a:pt x="35600" y="6799"/>
                    <a:pt x="35602" y="6799"/>
                    <a:pt x="35605" y="6799"/>
                  </a:cubicBezTo>
                  <a:cubicBezTo>
                    <a:pt x="35611" y="6799"/>
                    <a:pt x="35618" y="6798"/>
                    <a:pt x="35625" y="6796"/>
                  </a:cubicBezTo>
                  <a:cubicBezTo>
                    <a:pt x="35671" y="6787"/>
                    <a:pt x="35717" y="6773"/>
                    <a:pt x="35762" y="6757"/>
                  </a:cubicBezTo>
                  <a:cubicBezTo>
                    <a:pt x="35802" y="6742"/>
                    <a:pt x="35839" y="6725"/>
                    <a:pt x="35875" y="6705"/>
                  </a:cubicBezTo>
                  <a:cubicBezTo>
                    <a:pt x="35880" y="6705"/>
                    <a:pt x="35880" y="6702"/>
                    <a:pt x="35884" y="6702"/>
                  </a:cubicBezTo>
                  <a:cubicBezTo>
                    <a:pt x="35904" y="6690"/>
                    <a:pt x="35923" y="6677"/>
                    <a:pt x="35942" y="6663"/>
                  </a:cubicBezTo>
                  <a:cubicBezTo>
                    <a:pt x="35970" y="6647"/>
                    <a:pt x="35996" y="6628"/>
                    <a:pt x="36020" y="6608"/>
                  </a:cubicBezTo>
                  <a:cubicBezTo>
                    <a:pt x="36023" y="6608"/>
                    <a:pt x="36025" y="6606"/>
                    <a:pt x="36025" y="6603"/>
                  </a:cubicBezTo>
                  <a:cubicBezTo>
                    <a:pt x="36029" y="6600"/>
                    <a:pt x="36032" y="6600"/>
                    <a:pt x="36032" y="6596"/>
                  </a:cubicBezTo>
                  <a:cubicBezTo>
                    <a:pt x="36113" y="6529"/>
                    <a:pt x="36181" y="6448"/>
                    <a:pt x="36232" y="6357"/>
                  </a:cubicBezTo>
                  <a:cubicBezTo>
                    <a:pt x="36258" y="6312"/>
                    <a:pt x="36279" y="6264"/>
                    <a:pt x="36298" y="6215"/>
                  </a:cubicBezTo>
                  <a:cubicBezTo>
                    <a:pt x="36316" y="6164"/>
                    <a:pt x="36329" y="6112"/>
                    <a:pt x="36337" y="6059"/>
                  </a:cubicBezTo>
                  <a:cubicBezTo>
                    <a:pt x="36349" y="6008"/>
                    <a:pt x="36353" y="5957"/>
                    <a:pt x="36353" y="5907"/>
                  </a:cubicBezTo>
                  <a:lnTo>
                    <a:pt x="36353" y="910"/>
                  </a:lnTo>
                  <a:cubicBezTo>
                    <a:pt x="36355" y="858"/>
                    <a:pt x="36349" y="806"/>
                    <a:pt x="36337" y="753"/>
                  </a:cubicBezTo>
                  <a:cubicBezTo>
                    <a:pt x="36264" y="318"/>
                    <a:pt x="35886" y="0"/>
                    <a:pt x="3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3"/>
            <p:cNvSpPr/>
            <p:nvPr/>
          </p:nvSpPr>
          <p:spPr>
            <a:xfrm>
              <a:off x="4217880" y="4432209"/>
              <a:ext cx="119279" cy="106055"/>
            </a:xfrm>
            <a:custGeom>
              <a:rect b="b" l="l" r="r" t="t"/>
              <a:pathLst>
                <a:path extrusionOk="0" h="6817" w="7667">
                  <a:moveTo>
                    <a:pt x="0" y="0"/>
                  </a:moveTo>
                  <a:lnTo>
                    <a:pt x="0" y="6816"/>
                  </a:lnTo>
                  <a:lnTo>
                    <a:pt x="7666" y="6816"/>
                  </a:lnTo>
                  <a:lnTo>
                    <a:pt x="7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3"/>
            <p:cNvSpPr/>
            <p:nvPr/>
          </p:nvSpPr>
          <p:spPr>
            <a:xfrm>
              <a:off x="3821241" y="4432209"/>
              <a:ext cx="565080" cy="11730"/>
            </a:xfrm>
            <a:custGeom>
              <a:rect b="b" l="l" r="r" t="t"/>
              <a:pathLst>
                <a:path extrusionOk="0" h="754" w="36322">
                  <a:moveTo>
                    <a:pt x="35429" y="0"/>
                  </a:moveTo>
                  <a:cubicBezTo>
                    <a:pt x="35427" y="0"/>
                    <a:pt x="35425" y="0"/>
                    <a:pt x="35423" y="0"/>
                  </a:cubicBezTo>
                  <a:lnTo>
                    <a:pt x="895" y="0"/>
                  </a:lnTo>
                  <a:cubicBezTo>
                    <a:pt x="894" y="0"/>
                    <a:pt x="893" y="0"/>
                    <a:pt x="892" y="0"/>
                  </a:cubicBezTo>
                  <a:cubicBezTo>
                    <a:pt x="450" y="0"/>
                    <a:pt x="74" y="318"/>
                    <a:pt x="0" y="753"/>
                  </a:cubicBezTo>
                  <a:lnTo>
                    <a:pt x="36321" y="753"/>
                  </a:lnTo>
                  <a:cubicBezTo>
                    <a:pt x="36248" y="318"/>
                    <a:pt x="35870" y="0"/>
                    <a:pt x="3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3"/>
            <p:cNvSpPr/>
            <p:nvPr/>
          </p:nvSpPr>
          <p:spPr>
            <a:xfrm>
              <a:off x="3821241" y="4526456"/>
              <a:ext cx="565080" cy="11777"/>
            </a:xfrm>
            <a:custGeom>
              <a:rect b="b" l="l" r="r" t="t"/>
              <a:pathLst>
                <a:path extrusionOk="0" h="757" w="36322">
                  <a:moveTo>
                    <a:pt x="0" y="1"/>
                  </a:moveTo>
                  <a:cubicBezTo>
                    <a:pt x="10" y="53"/>
                    <a:pt x="23" y="106"/>
                    <a:pt x="39" y="157"/>
                  </a:cubicBezTo>
                  <a:cubicBezTo>
                    <a:pt x="112" y="348"/>
                    <a:pt x="243" y="510"/>
                    <a:pt x="416" y="620"/>
                  </a:cubicBezTo>
                  <a:cubicBezTo>
                    <a:pt x="429" y="628"/>
                    <a:pt x="443" y="635"/>
                    <a:pt x="459" y="647"/>
                  </a:cubicBezTo>
                  <a:cubicBezTo>
                    <a:pt x="495" y="667"/>
                    <a:pt x="535" y="684"/>
                    <a:pt x="574" y="699"/>
                  </a:cubicBezTo>
                  <a:cubicBezTo>
                    <a:pt x="617" y="715"/>
                    <a:pt x="663" y="729"/>
                    <a:pt x="710" y="738"/>
                  </a:cubicBezTo>
                  <a:cubicBezTo>
                    <a:pt x="716" y="740"/>
                    <a:pt x="723" y="741"/>
                    <a:pt x="730" y="741"/>
                  </a:cubicBezTo>
                  <a:cubicBezTo>
                    <a:pt x="733" y="741"/>
                    <a:pt x="735" y="741"/>
                    <a:pt x="737" y="741"/>
                  </a:cubicBezTo>
                  <a:cubicBezTo>
                    <a:pt x="784" y="751"/>
                    <a:pt x="831" y="757"/>
                    <a:pt x="879" y="757"/>
                  </a:cubicBezTo>
                  <a:cubicBezTo>
                    <a:pt x="884" y="757"/>
                    <a:pt x="890" y="757"/>
                    <a:pt x="895" y="757"/>
                  </a:cubicBezTo>
                  <a:lnTo>
                    <a:pt x="35425" y="757"/>
                  </a:lnTo>
                  <a:cubicBezTo>
                    <a:pt x="35430" y="757"/>
                    <a:pt x="35435" y="757"/>
                    <a:pt x="35441" y="757"/>
                  </a:cubicBezTo>
                  <a:cubicBezTo>
                    <a:pt x="35488" y="757"/>
                    <a:pt x="35534" y="751"/>
                    <a:pt x="35581" y="741"/>
                  </a:cubicBezTo>
                  <a:cubicBezTo>
                    <a:pt x="35584" y="741"/>
                    <a:pt x="35586" y="741"/>
                    <a:pt x="35589" y="741"/>
                  </a:cubicBezTo>
                  <a:cubicBezTo>
                    <a:pt x="35595" y="741"/>
                    <a:pt x="35602" y="740"/>
                    <a:pt x="35609" y="738"/>
                  </a:cubicBezTo>
                  <a:cubicBezTo>
                    <a:pt x="35655" y="729"/>
                    <a:pt x="35701" y="715"/>
                    <a:pt x="35746" y="699"/>
                  </a:cubicBezTo>
                  <a:cubicBezTo>
                    <a:pt x="35786" y="684"/>
                    <a:pt x="35823" y="667"/>
                    <a:pt x="35859" y="647"/>
                  </a:cubicBezTo>
                  <a:cubicBezTo>
                    <a:pt x="35864" y="647"/>
                    <a:pt x="35864" y="644"/>
                    <a:pt x="35868" y="644"/>
                  </a:cubicBezTo>
                  <a:cubicBezTo>
                    <a:pt x="35888" y="632"/>
                    <a:pt x="35907" y="619"/>
                    <a:pt x="35926" y="605"/>
                  </a:cubicBezTo>
                  <a:cubicBezTo>
                    <a:pt x="35954" y="589"/>
                    <a:pt x="35980" y="570"/>
                    <a:pt x="36004" y="550"/>
                  </a:cubicBezTo>
                  <a:lnTo>
                    <a:pt x="36004" y="545"/>
                  </a:lnTo>
                  <a:cubicBezTo>
                    <a:pt x="36006" y="547"/>
                    <a:pt x="36007" y="547"/>
                    <a:pt x="36007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3" y="542"/>
                    <a:pt x="36017" y="542"/>
                    <a:pt x="36017" y="538"/>
                  </a:cubicBezTo>
                  <a:cubicBezTo>
                    <a:pt x="36097" y="471"/>
                    <a:pt x="36165" y="390"/>
                    <a:pt x="36216" y="299"/>
                  </a:cubicBezTo>
                  <a:cubicBezTo>
                    <a:pt x="36242" y="254"/>
                    <a:pt x="36263" y="206"/>
                    <a:pt x="36282" y="157"/>
                  </a:cubicBezTo>
                  <a:cubicBezTo>
                    <a:pt x="36300" y="106"/>
                    <a:pt x="36313" y="54"/>
                    <a:pt x="36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3"/>
            <p:cNvSpPr/>
            <p:nvPr/>
          </p:nvSpPr>
          <p:spPr>
            <a:xfrm>
              <a:off x="4016768" y="4044516"/>
              <a:ext cx="166761" cy="313919"/>
            </a:xfrm>
            <a:custGeom>
              <a:rect b="b" l="l" r="r" t="t"/>
              <a:pathLst>
                <a:path extrusionOk="0" h="20178" w="10719">
                  <a:moveTo>
                    <a:pt x="1871" y="1"/>
                  </a:moveTo>
                  <a:cubicBezTo>
                    <a:pt x="1589" y="1"/>
                    <a:pt x="1339" y="50"/>
                    <a:pt x="1139" y="144"/>
                  </a:cubicBezTo>
                  <a:lnTo>
                    <a:pt x="1290" y="604"/>
                  </a:lnTo>
                  <a:cubicBezTo>
                    <a:pt x="173" y="1124"/>
                    <a:pt x="1" y="2867"/>
                    <a:pt x="521" y="3985"/>
                  </a:cubicBezTo>
                  <a:lnTo>
                    <a:pt x="6579" y="18887"/>
                  </a:lnTo>
                  <a:cubicBezTo>
                    <a:pt x="6945" y="19673"/>
                    <a:pt x="7733" y="20177"/>
                    <a:pt x="8599" y="20177"/>
                  </a:cubicBezTo>
                  <a:cubicBezTo>
                    <a:pt x="8606" y="20177"/>
                    <a:pt x="8614" y="20177"/>
                    <a:pt x="8621" y="20177"/>
                  </a:cubicBezTo>
                  <a:lnTo>
                    <a:pt x="10718" y="14870"/>
                  </a:lnTo>
                  <a:lnTo>
                    <a:pt x="6307" y="3646"/>
                  </a:lnTo>
                  <a:cubicBezTo>
                    <a:pt x="5150" y="1036"/>
                    <a:pt x="3164" y="1"/>
                    <a:pt x="1871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3"/>
            <p:cNvSpPr/>
            <p:nvPr/>
          </p:nvSpPr>
          <p:spPr>
            <a:xfrm>
              <a:off x="4361367" y="4370897"/>
              <a:ext cx="70942" cy="110645"/>
            </a:xfrm>
            <a:custGeom>
              <a:rect b="b" l="l" r="r" t="t"/>
              <a:pathLst>
                <a:path extrusionOk="0" h="7112" w="4560">
                  <a:moveTo>
                    <a:pt x="3562" y="0"/>
                  </a:moveTo>
                  <a:lnTo>
                    <a:pt x="0" y="759"/>
                  </a:lnTo>
                  <a:lnTo>
                    <a:pt x="991" y="7112"/>
                  </a:lnTo>
                  <a:lnTo>
                    <a:pt x="4559" y="6292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3"/>
            <p:cNvSpPr/>
            <p:nvPr/>
          </p:nvSpPr>
          <p:spPr>
            <a:xfrm>
              <a:off x="4354288" y="4462686"/>
              <a:ext cx="174913" cy="72156"/>
            </a:xfrm>
            <a:custGeom>
              <a:rect b="b" l="l" r="r" t="t"/>
              <a:pathLst>
                <a:path extrusionOk="0" h="4638" w="11243">
                  <a:moveTo>
                    <a:pt x="5206" y="1"/>
                  </a:moveTo>
                  <a:lnTo>
                    <a:pt x="464" y="167"/>
                  </a:lnTo>
                  <a:lnTo>
                    <a:pt x="0" y="3732"/>
                  </a:lnTo>
                  <a:cubicBezTo>
                    <a:pt x="19" y="4239"/>
                    <a:pt x="434" y="4638"/>
                    <a:pt x="937" y="4638"/>
                  </a:cubicBezTo>
                  <a:cubicBezTo>
                    <a:pt x="949" y="4638"/>
                    <a:pt x="961" y="4637"/>
                    <a:pt x="972" y="4637"/>
                  </a:cubicBezTo>
                  <a:lnTo>
                    <a:pt x="10465" y="4301"/>
                  </a:lnTo>
                  <a:cubicBezTo>
                    <a:pt x="10902" y="4285"/>
                    <a:pt x="11242" y="3919"/>
                    <a:pt x="11228" y="3483"/>
                  </a:cubicBezTo>
                  <a:cubicBezTo>
                    <a:pt x="11219" y="3236"/>
                    <a:pt x="11096" y="3009"/>
                    <a:pt x="10895" y="2866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3"/>
            <p:cNvSpPr/>
            <p:nvPr/>
          </p:nvSpPr>
          <p:spPr>
            <a:xfrm>
              <a:off x="4029027" y="4148160"/>
              <a:ext cx="372991" cy="323347"/>
            </a:xfrm>
            <a:custGeom>
              <a:rect b="b" l="l" r="r" t="t"/>
              <a:pathLst>
                <a:path extrusionOk="0" h="20784" w="23975">
                  <a:moveTo>
                    <a:pt x="18305" y="1"/>
                  </a:moveTo>
                  <a:lnTo>
                    <a:pt x="6068" y="10295"/>
                  </a:lnTo>
                  <a:lnTo>
                    <a:pt x="1" y="16745"/>
                  </a:lnTo>
                  <a:cubicBezTo>
                    <a:pt x="302" y="17359"/>
                    <a:pt x="4" y="18000"/>
                    <a:pt x="318" y="18484"/>
                  </a:cubicBezTo>
                  <a:cubicBezTo>
                    <a:pt x="1354" y="20078"/>
                    <a:pt x="3217" y="20784"/>
                    <a:pt x="5196" y="20784"/>
                  </a:cubicBezTo>
                  <a:cubicBezTo>
                    <a:pt x="7474" y="20784"/>
                    <a:pt x="9905" y="19849"/>
                    <a:pt x="11405" y="18255"/>
                  </a:cubicBezTo>
                  <a:lnTo>
                    <a:pt x="23975" y="3747"/>
                  </a:lnTo>
                  <a:lnTo>
                    <a:pt x="18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3"/>
            <p:cNvSpPr/>
            <p:nvPr/>
          </p:nvSpPr>
          <p:spPr>
            <a:xfrm>
              <a:off x="4304271" y="4135123"/>
              <a:ext cx="141558" cy="292823"/>
            </a:xfrm>
            <a:custGeom>
              <a:rect b="b" l="l" r="r" t="t"/>
              <a:pathLst>
                <a:path extrusionOk="0" h="18822" w="9099">
                  <a:moveTo>
                    <a:pt x="2954" y="1"/>
                  </a:moveTo>
                  <a:cubicBezTo>
                    <a:pt x="2710" y="1"/>
                    <a:pt x="2473" y="18"/>
                    <a:pt x="2255" y="52"/>
                  </a:cubicBezTo>
                  <a:cubicBezTo>
                    <a:pt x="1981" y="96"/>
                    <a:pt x="1724" y="200"/>
                    <a:pt x="1483" y="338"/>
                  </a:cubicBezTo>
                  <a:lnTo>
                    <a:pt x="613" y="839"/>
                  </a:lnTo>
                  <a:lnTo>
                    <a:pt x="0" y="4488"/>
                  </a:lnTo>
                  <a:lnTo>
                    <a:pt x="2894" y="18821"/>
                  </a:lnTo>
                  <a:lnTo>
                    <a:pt x="9098" y="17729"/>
                  </a:lnTo>
                  <a:lnTo>
                    <a:pt x="6155" y="2412"/>
                  </a:lnTo>
                  <a:cubicBezTo>
                    <a:pt x="6106" y="1673"/>
                    <a:pt x="5743" y="1033"/>
                    <a:pt x="5195" y="594"/>
                  </a:cubicBezTo>
                  <a:cubicBezTo>
                    <a:pt x="4706" y="201"/>
                    <a:pt x="3791" y="1"/>
                    <a:pt x="2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3"/>
            <p:cNvSpPr/>
            <p:nvPr/>
          </p:nvSpPr>
          <p:spPr>
            <a:xfrm>
              <a:off x="4320279" y="4612443"/>
              <a:ext cx="82844" cy="117568"/>
            </a:xfrm>
            <a:custGeom>
              <a:rect b="b" l="l" r="r" t="t"/>
              <a:pathLst>
                <a:path extrusionOk="0" h="7557" w="5325">
                  <a:moveTo>
                    <a:pt x="3984" y="0"/>
                  </a:moveTo>
                  <a:lnTo>
                    <a:pt x="1" y="1048"/>
                  </a:lnTo>
                  <a:lnTo>
                    <a:pt x="1420" y="7556"/>
                  </a:lnTo>
                  <a:lnTo>
                    <a:pt x="5325" y="6463"/>
                  </a:lnTo>
                  <a:lnTo>
                    <a:pt x="3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3"/>
            <p:cNvSpPr/>
            <p:nvPr/>
          </p:nvSpPr>
          <p:spPr>
            <a:xfrm>
              <a:off x="4319813" y="4706877"/>
              <a:ext cx="174960" cy="79468"/>
            </a:xfrm>
            <a:custGeom>
              <a:rect b="b" l="l" r="r" t="t"/>
              <a:pathLst>
                <a:path extrusionOk="0" h="5108" w="11246">
                  <a:moveTo>
                    <a:pt x="848" y="0"/>
                  </a:moveTo>
                  <a:lnTo>
                    <a:pt x="34" y="3501"/>
                  </a:lnTo>
                  <a:cubicBezTo>
                    <a:pt x="0" y="4018"/>
                    <a:pt x="393" y="4463"/>
                    <a:pt x="910" y="4496"/>
                  </a:cubicBezTo>
                  <a:lnTo>
                    <a:pt x="10389" y="5106"/>
                  </a:lnTo>
                  <a:cubicBezTo>
                    <a:pt x="10406" y="5107"/>
                    <a:pt x="10423" y="5107"/>
                    <a:pt x="10440" y="5107"/>
                  </a:cubicBezTo>
                  <a:cubicBezTo>
                    <a:pt x="10854" y="5107"/>
                    <a:pt x="11201" y="4786"/>
                    <a:pt x="11229" y="4367"/>
                  </a:cubicBezTo>
                  <a:cubicBezTo>
                    <a:pt x="11245" y="4121"/>
                    <a:pt x="11145" y="3882"/>
                    <a:pt x="10960" y="3720"/>
                  </a:cubicBezTo>
                  <a:lnTo>
                    <a:pt x="5582" y="303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3"/>
            <p:cNvSpPr/>
            <p:nvPr/>
          </p:nvSpPr>
          <p:spPr>
            <a:xfrm>
              <a:off x="3950057" y="4344278"/>
              <a:ext cx="461607" cy="335171"/>
            </a:xfrm>
            <a:custGeom>
              <a:rect b="b" l="l" r="r" t="t"/>
              <a:pathLst>
                <a:path extrusionOk="0" h="21544" w="29671">
                  <a:moveTo>
                    <a:pt x="9455" y="1"/>
                  </a:moveTo>
                  <a:lnTo>
                    <a:pt x="162" y="2677"/>
                  </a:lnTo>
                  <a:cubicBezTo>
                    <a:pt x="0" y="3795"/>
                    <a:pt x="274" y="4825"/>
                    <a:pt x="748" y="5726"/>
                  </a:cubicBezTo>
                  <a:cubicBezTo>
                    <a:pt x="1915" y="7945"/>
                    <a:pt x="4277" y="9253"/>
                    <a:pt x="6766" y="9253"/>
                  </a:cubicBezTo>
                  <a:cubicBezTo>
                    <a:pt x="6921" y="9253"/>
                    <a:pt x="7075" y="9248"/>
                    <a:pt x="7230" y="9238"/>
                  </a:cubicBezTo>
                  <a:lnTo>
                    <a:pt x="20527" y="8794"/>
                  </a:lnTo>
                  <a:lnTo>
                    <a:pt x="23314" y="21543"/>
                  </a:lnTo>
                  <a:lnTo>
                    <a:pt x="29671" y="20612"/>
                  </a:lnTo>
                  <a:cubicBezTo>
                    <a:pt x="29671" y="20612"/>
                    <a:pt x="27788" y="8662"/>
                    <a:pt x="27411" y="5322"/>
                  </a:cubicBezTo>
                  <a:cubicBezTo>
                    <a:pt x="27359" y="4844"/>
                    <a:pt x="27282" y="4370"/>
                    <a:pt x="27181" y="3901"/>
                  </a:cubicBezTo>
                  <a:cubicBezTo>
                    <a:pt x="26831" y="2304"/>
                    <a:pt x="25416" y="1172"/>
                    <a:pt x="23791" y="1172"/>
                  </a:cubicBezTo>
                  <a:cubicBezTo>
                    <a:pt x="23754" y="1172"/>
                    <a:pt x="23717" y="1173"/>
                    <a:pt x="23679" y="1174"/>
                  </a:cubicBezTo>
                  <a:lnTo>
                    <a:pt x="94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3"/>
            <p:cNvSpPr/>
            <p:nvPr/>
          </p:nvSpPr>
          <p:spPr>
            <a:xfrm>
              <a:off x="3915753" y="4037251"/>
              <a:ext cx="222799" cy="377596"/>
            </a:xfrm>
            <a:custGeom>
              <a:rect b="b" l="l" r="r" t="t"/>
              <a:pathLst>
                <a:path extrusionOk="0" h="24271" w="14321">
                  <a:moveTo>
                    <a:pt x="6064" y="1"/>
                  </a:moveTo>
                  <a:cubicBezTo>
                    <a:pt x="321" y="467"/>
                    <a:pt x="1" y="3788"/>
                    <a:pt x="324" y="7845"/>
                  </a:cubicBezTo>
                  <a:lnTo>
                    <a:pt x="1009" y="24271"/>
                  </a:lnTo>
                  <a:cubicBezTo>
                    <a:pt x="13066" y="23977"/>
                    <a:pt x="14321" y="17043"/>
                    <a:pt x="14321" y="17043"/>
                  </a:cubicBezTo>
                  <a:lnTo>
                    <a:pt x="12651" y="4526"/>
                  </a:lnTo>
                  <a:cubicBezTo>
                    <a:pt x="12554" y="3911"/>
                    <a:pt x="12310" y="3218"/>
                    <a:pt x="11918" y="2540"/>
                  </a:cubicBezTo>
                  <a:cubicBezTo>
                    <a:pt x="10995" y="943"/>
                    <a:pt x="9274" y="10"/>
                    <a:pt x="7465" y="10"/>
                  </a:cubicBezTo>
                  <a:cubicBezTo>
                    <a:pt x="7189" y="10"/>
                    <a:pt x="6912" y="32"/>
                    <a:pt x="6634" y="76"/>
                  </a:cubicBezTo>
                  <a:lnTo>
                    <a:pt x="60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3"/>
            <p:cNvSpPr/>
            <p:nvPr/>
          </p:nvSpPr>
          <p:spPr>
            <a:xfrm>
              <a:off x="3924294" y="4181235"/>
              <a:ext cx="41787" cy="112574"/>
            </a:xfrm>
            <a:custGeom>
              <a:rect b="b" l="l" r="r" t="t"/>
              <a:pathLst>
                <a:path extrusionOk="0" h="7236" w="2686">
                  <a:moveTo>
                    <a:pt x="2686" y="1"/>
                  </a:moveTo>
                  <a:lnTo>
                    <a:pt x="1" y="4018"/>
                  </a:lnTo>
                  <a:lnTo>
                    <a:pt x="102" y="6426"/>
                  </a:lnTo>
                  <a:lnTo>
                    <a:pt x="1378" y="7235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3"/>
            <p:cNvSpPr/>
            <p:nvPr/>
          </p:nvSpPr>
          <p:spPr>
            <a:xfrm>
              <a:off x="3998675" y="4346658"/>
              <a:ext cx="88616" cy="72887"/>
            </a:xfrm>
            <a:custGeom>
              <a:rect b="b" l="l" r="r" t="t"/>
              <a:pathLst>
                <a:path extrusionOk="0" h="4685" w="5696">
                  <a:moveTo>
                    <a:pt x="2853" y="0"/>
                  </a:moveTo>
                  <a:cubicBezTo>
                    <a:pt x="1962" y="0"/>
                    <a:pt x="1100" y="480"/>
                    <a:pt x="652" y="1322"/>
                  </a:cubicBezTo>
                  <a:cubicBezTo>
                    <a:pt x="1" y="2532"/>
                    <a:pt x="519" y="3600"/>
                    <a:pt x="1729" y="4254"/>
                  </a:cubicBezTo>
                  <a:cubicBezTo>
                    <a:pt x="2237" y="4528"/>
                    <a:pt x="2785" y="4684"/>
                    <a:pt x="3299" y="4684"/>
                  </a:cubicBezTo>
                  <a:cubicBezTo>
                    <a:pt x="4009" y="4684"/>
                    <a:pt x="4652" y="4386"/>
                    <a:pt x="5031" y="3684"/>
                  </a:cubicBezTo>
                  <a:cubicBezTo>
                    <a:pt x="5696" y="2475"/>
                    <a:pt x="5247" y="954"/>
                    <a:pt x="4031" y="298"/>
                  </a:cubicBezTo>
                  <a:cubicBezTo>
                    <a:pt x="3656" y="96"/>
                    <a:pt x="3252" y="0"/>
                    <a:pt x="28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3"/>
            <p:cNvSpPr/>
            <p:nvPr/>
          </p:nvSpPr>
          <p:spPr>
            <a:xfrm>
              <a:off x="3960419" y="4333683"/>
              <a:ext cx="87822" cy="63708"/>
            </a:xfrm>
            <a:custGeom>
              <a:rect b="b" l="l" r="r" t="t"/>
              <a:pathLst>
                <a:path extrusionOk="0" h="4095" w="5645">
                  <a:moveTo>
                    <a:pt x="1560" y="0"/>
                  </a:moveTo>
                  <a:cubicBezTo>
                    <a:pt x="1074" y="0"/>
                    <a:pt x="604" y="260"/>
                    <a:pt x="355" y="717"/>
                  </a:cubicBezTo>
                  <a:cubicBezTo>
                    <a:pt x="0" y="1380"/>
                    <a:pt x="247" y="2207"/>
                    <a:pt x="909" y="2566"/>
                  </a:cubicBezTo>
                  <a:lnTo>
                    <a:pt x="3439" y="3932"/>
                  </a:lnTo>
                  <a:cubicBezTo>
                    <a:pt x="3644" y="4042"/>
                    <a:pt x="3866" y="4094"/>
                    <a:pt x="4084" y="4094"/>
                  </a:cubicBezTo>
                  <a:cubicBezTo>
                    <a:pt x="4570" y="4094"/>
                    <a:pt x="5040" y="3835"/>
                    <a:pt x="5288" y="3379"/>
                  </a:cubicBezTo>
                  <a:cubicBezTo>
                    <a:pt x="5645" y="2715"/>
                    <a:pt x="5397" y="1888"/>
                    <a:pt x="4735" y="1529"/>
                  </a:cubicBezTo>
                  <a:lnTo>
                    <a:pt x="2206" y="163"/>
                  </a:lnTo>
                  <a:cubicBezTo>
                    <a:pt x="2000" y="53"/>
                    <a:pt x="1779" y="0"/>
                    <a:pt x="1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3"/>
            <p:cNvSpPr/>
            <p:nvPr/>
          </p:nvSpPr>
          <p:spPr>
            <a:xfrm>
              <a:off x="3801265" y="4054613"/>
              <a:ext cx="212904" cy="338064"/>
            </a:xfrm>
            <a:custGeom>
              <a:rect b="b" l="l" r="r" t="t"/>
              <a:pathLst>
                <a:path extrusionOk="0" h="21730" w="13685">
                  <a:moveTo>
                    <a:pt x="10027" y="1"/>
                  </a:moveTo>
                  <a:cubicBezTo>
                    <a:pt x="9358" y="1"/>
                    <a:pt x="8662" y="537"/>
                    <a:pt x="7295" y="2348"/>
                  </a:cubicBezTo>
                  <a:lnTo>
                    <a:pt x="299" y="13982"/>
                  </a:lnTo>
                  <a:cubicBezTo>
                    <a:pt x="1" y="14715"/>
                    <a:pt x="157" y="15554"/>
                    <a:pt x="702" y="16129"/>
                  </a:cubicBezTo>
                  <a:lnTo>
                    <a:pt x="10921" y="21729"/>
                  </a:lnTo>
                  <a:lnTo>
                    <a:pt x="13685" y="18159"/>
                  </a:lnTo>
                  <a:lnTo>
                    <a:pt x="6810" y="13804"/>
                  </a:lnTo>
                  <a:lnTo>
                    <a:pt x="12577" y="5177"/>
                  </a:lnTo>
                  <a:cubicBezTo>
                    <a:pt x="13271" y="3843"/>
                    <a:pt x="13439" y="743"/>
                    <a:pt x="10826" y="9"/>
                  </a:cubicBezTo>
                  <a:lnTo>
                    <a:pt x="10826" y="197"/>
                  </a:lnTo>
                  <a:cubicBezTo>
                    <a:pt x="10539" y="80"/>
                    <a:pt x="10285" y="1"/>
                    <a:pt x="10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3926737" y="3815556"/>
              <a:ext cx="225584" cy="172999"/>
            </a:xfrm>
            <a:custGeom>
              <a:rect b="b" l="l" r="r" t="t"/>
              <a:pathLst>
                <a:path extrusionOk="0" h="11120" w="14500">
                  <a:moveTo>
                    <a:pt x="7100" y="0"/>
                  </a:moveTo>
                  <a:cubicBezTo>
                    <a:pt x="6254" y="0"/>
                    <a:pt x="5391" y="76"/>
                    <a:pt x="4573" y="189"/>
                  </a:cubicBezTo>
                  <a:cubicBezTo>
                    <a:pt x="794" y="711"/>
                    <a:pt x="0" y="4318"/>
                    <a:pt x="0" y="4318"/>
                  </a:cubicBezTo>
                  <a:lnTo>
                    <a:pt x="2021" y="5618"/>
                  </a:lnTo>
                  <a:cubicBezTo>
                    <a:pt x="2021" y="5618"/>
                    <a:pt x="4457" y="6581"/>
                    <a:pt x="7010" y="7024"/>
                  </a:cubicBezTo>
                  <a:lnTo>
                    <a:pt x="6891" y="11120"/>
                  </a:lnTo>
                  <a:lnTo>
                    <a:pt x="14240" y="11120"/>
                  </a:lnTo>
                  <a:cubicBezTo>
                    <a:pt x="14499" y="9789"/>
                    <a:pt x="14175" y="8487"/>
                    <a:pt x="13334" y="7525"/>
                  </a:cubicBezTo>
                  <a:cubicBezTo>
                    <a:pt x="12492" y="6563"/>
                    <a:pt x="12763" y="5061"/>
                    <a:pt x="12763" y="5061"/>
                  </a:cubicBezTo>
                  <a:cubicBezTo>
                    <a:pt x="12919" y="4169"/>
                    <a:pt x="12822" y="3480"/>
                    <a:pt x="12585" y="2944"/>
                  </a:cubicBezTo>
                  <a:cubicBezTo>
                    <a:pt x="11915" y="653"/>
                    <a:pt x="9579" y="0"/>
                    <a:pt x="7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3"/>
            <p:cNvSpPr/>
            <p:nvPr/>
          </p:nvSpPr>
          <p:spPr>
            <a:xfrm>
              <a:off x="3985031" y="3967024"/>
              <a:ext cx="67426" cy="113865"/>
            </a:xfrm>
            <a:custGeom>
              <a:rect b="b" l="l" r="r" t="t"/>
              <a:pathLst>
                <a:path extrusionOk="0" h="7319" w="4334">
                  <a:moveTo>
                    <a:pt x="0" y="1"/>
                  </a:moveTo>
                  <a:lnTo>
                    <a:pt x="0" y="5152"/>
                  </a:lnTo>
                  <a:cubicBezTo>
                    <a:pt x="0" y="6349"/>
                    <a:pt x="970" y="7319"/>
                    <a:pt x="2167" y="7319"/>
                  </a:cubicBezTo>
                  <a:cubicBezTo>
                    <a:pt x="3363" y="7318"/>
                    <a:pt x="4333" y="6349"/>
                    <a:pt x="4333" y="5152"/>
                  </a:cubicBezTo>
                  <a:lnTo>
                    <a:pt x="43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3"/>
            <p:cNvSpPr/>
            <p:nvPr/>
          </p:nvSpPr>
          <p:spPr>
            <a:xfrm>
              <a:off x="3982541" y="3950627"/>
              <a:ext cx="69915" cy="75843"/>
            </a:xfrm>
            <a:custGeom>
              <a:rect b="b" l="l" r="r" t="t"/>
              <a:pathLst>
                <a:path extrusionOk="0" h="4875" w="449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52" y="4875"/>
                    <a:pt x="4148" y="4875"/>
                  </a:cubicBezTo>
                  <a:cubicBezTo>
                    <a:pt x="4260" y="4875"/>
                    <a:pt x="4375" y="4870"/>
                    <a:pt x="4493" y="4861"/>
                  </a:cubicBezTo>
                  <a:lnTo>
                    <a:pt x="4489" y="22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4072308" y="3912480"/>
              <a:ext cx="44743" cy="42985"/>
            </a:xfrm>
            <a:custGeom>
              <a:rect b="b" l="l" r="r" t="t"/>
              <a:pathLst>
                <a:path extrusionOk="0" h="2763" w="2876">
                  <a:moveTo>
                    <a:pt x="1490" y="0"/>
                  </a:moveTo>
                  <a:cubicBezTo>
                    <a:pt x="1486" y="0"/>
                    <a:pt x="1481" y="0"/>
                    <a:pt x="1477" y="0"/>
                  </a:cubicBezTo>
                  <a:cubicBezTo>
                    <a:pt x="919" y="6"/>
                    <a:pt x="418" y="346"/>
                    <a:pt x="209" y="865"/>
                  </a:cubicBezTo>
                  <a:cubicBezTo>
                    <a:pt x="1" y="1383"/>
                    <a:pt x="124" y="1976"/>
                    <a:pt x="522" y="2367"/>
                  </a:cubicBezTo>
                  <a:cubicBezTo>
                    <a:pt x="786" y="2625"/>
                    <a:pt x="1135" y="2762"/>
                    <a:pt x="1490" y="2762"/>
                  </a:cubicBezTo>
                  <a:cubicBezTo>
                    <a:pt x="1672" y="2762"/>
                    <a:pt x="1856" y="2726"/>
                    <a:pt x="2030" y="2652"/>
                  </a:cubicBezTo>
                  <a:cubicBezTo>
                    <a:pt x="2544" y="2433"/>
                    <a:pt x="2876" y="1928"/>
                    <a:pt x="2871" y="1369"/>
                  </a:cubicBezTo>
                  <a:cubicBezTo>
                    <a:pt x="2864" y="610"/>
                    <a:pt x="2247" y="0"/>
                    <a:pt x="1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3972849" y="3857453"/>
              <a:ext cx="130870" cy="152448"/>
            </a:xfrm>
            <a:custGeom>
              <a:rect b="b" l="l" r="r" t="t"/>
              <a:pathLst>
                <a:path extrusionOk="0" h="9799" w="8412">
                  <a:moveTo>
                    <a:pt x="6465" y="0"/>
                  </a:moveTo>
                  <a:cubicBezTo>
                    <a:pt x="6459" y="0"/>
                    <a:pt x="6452" y="0"/>
                    <a:pt x="6446" y="0"/>
                  </a:cubicBezTo>
                  <a:lnTo>
                    <a:pt x="1057" y="48"/>
                  </a:lnTo>
                  <a:cubicBezTo>
                    <a:pt x="472" y="54"/>
                    <a:pt x="1" y="533"/>
                    <a:pt x="7" y="1118"/>
                  </a:cubicBezTo>
                  <a:lnTo>
                    <a:pt x="49" y="5742"/>
                  </a:lnTo>
                  <a:cubicBezTo>
                    <a:pt x="69" y="7990"/>
                    <a:pt x="1900" y="9798"/>
                    <a:pt x="4143" y="9798"/>
                  </a:cubicBezTo>
                  <a:cubicBezTo>
                    <a:pt x="4156" y="9798"/>
                    <a:pt x="4168" y="9798"/>
                    <a:pt x="4181" y="9798"/>
                  </a:cubicBezTo>
                  <a:lnTo>
                    <a:pt x="4333" y="9797"/>
                  </a:lnTo>
                  <a:cubicBezTo>
                    <a:pt x="6595" y="9777"/>
                    <a:pt x="8411" y="7927"/>
                    <a:pt x="8391" y="5665"/>
                  </a:cubicBezTo>
                  <a:lnTo>
                    <a:pt x="8356" y="1876"/>
                  </a:lnTo>
                  <a:cubicBezTo>
                    <a:pt x="8346" y="836"/>
                    <a:pt x="7502" y="0"/>
                    <a:pt x="6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3"/>
            <p:cNvSpPr/>
            <p:nvPr/>
          </p:nvSpPr>
          <p:spPr>
            <a:xfrm>
              <a:off x="3961352" y="3887899"/>
              <a:ext cx="47217" cy="40621"/>
            </a:xfrm>
            <a:custGeom>
              <a:rect b="b" l="l" r="r" t="t"/>
              <a:pathLst>
                <a:path extrusionOk="0" h="2611" w="3035">
                  <a:moveTo>
                    <a:pt x="766" y="0"/>
                  </a:moveTo>
                  <a:cubicBezTo>
                    <a:pt x="766" y="0"/>
                    <a:pt x="1" y="2610"/>
                    <a:pt x="1294" y="2610"/>
                  </a:cubicBezTo>
                  <a:cubicBezTo>
                    <a:pt x="1352" y="2610"/>
                    <a:pt x="1415" y="2605"/>
                    <a:pt x="1481" y="2594"/>
                  </a:cubicBezTo>
                  <a:cubicBezTo>
                    <a:pt x="3034" y="2338"/>
                    <a:pt x="2975" y="0"/>
                    <a:pt x="29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3"/>
            <p:cNvSpPr/>
            <p:nvPr/>
          </p:nvSpPr>
          <p:spPr>
            <a:xfrm>
              <a:off x="3892681" y="3820270"/>
              <a:ext cx="186908" cy="179129"/>
            </a:xfrm>
            <a:custGeom>
              <a:rect b="b" l="l" r="r" t="t"/>
              <a:pathLst>
                <a:path extrusionOk="0" h="11514" w="12014">
                  <a:moveTo>
                    <a:pt x="6456" y="0"/>
                  </a:moveTo>
                  <a:cubicBezTo>
                    <a:pt x="6139" y="0"/>
                    <a:pt x="3153" y="118"/>
                    <a:pt x="1620" y="4501"/>
                  </a:cubicBezTo>
                  <a:cubicBezTo>
                    <a:pt x="1" y="9132"/>
                    <a:pt x="2097" y="11425"/>
                    <a:pt x="2178" y="11513"/>
                  </a:cubicBezTo>
                  <a:lnTo>
                    <a:pt x="6562" y="11513"/>
                  </a:lnTo>
                  <a:cubicBezTo>
                    <a:pt x="6821" y="10182"/>
                    <a:pt x="6402" y="8950"/>
                    <a:pt x="5936" y="7942"/>
                  </a:cubicBezTo>
                  <a:cubicBezTo>
                    <a:pt x="5400" y="6782"/>
                    <a:pt x="5825" y="5455"/>
                    <a:pt x="5825" y="5455"/>
                  </a:cubicBezTo>
                  <a:cubicBezTo>
                    <a:pt x="5836" y="5387"/>
                    <a:pt x="5846" y="5323"/>
                    <a:pt x="5856" y="5258"/>
                  </a:cubicBezTo>
                  <a:cubicBezTo>
                    <a:pt x="7455" y="5148"/>
                    <a:pt x="11334" y="4598"/>
                    <a:pt x="11918" y="1834"/>
                  </a:cubicBezTo>
                  <a:lnTo>
                    <a:pt x="12013" y="806"/>
                  </a:lnTo>
                  <a:lnTo>
                    <a:pt x="6484" y="1"/>
                  </a:lnTo>
                  <a:cubicBezTo>
                    <a:pt x="6484" y="1"/>
                    <a:pt x="6474" y="0"/>
                    <a:pt x="6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3"/>
            <p:cNvSpPr/>
            <p:nvPr/>
          </p:nvSpPr>
          <p:spPr>
            <a:xfrm>
              <a:off x="3950073" y="3911142"/>
              <a:ext cx="44774" cy="42985"/>
            </a:xfrm>
            <a:custGeom>
              <a:rect b="b" l="l" r="r" t="t"/>
              <a:pathLst>
                <a:path extrusionOk="0" h="2763" w="2878">
                  <a:moveTo>
                    <a:pt x="1491" y="1"/>
                  </a:moveTo>
                  <a:cubicBezTo>
                    <a:pt x="1487" y="1"/>
                    <a:pt x="1482" y="1"/>
                    <a:pt x="1478" y="1"/>
                  </a:cubicBezTo>
                  <a:cubicBezTo>
                    <a:pt x="919" y="7"/>
                    <a:pt x="419" y="347"/>
                    <a:pt x="211" y="865"/>
                  </a:cubicBezTo>
                  <a:cubicBezTo>
                    <a:pt x="1" y="1384"/>
                    <a:pt x="125" y="1976"/>
                    <a:pt x="524" y="2367"/>
                  </a:cubicBezTo>
                  <a:cubicBezTo>
                    <a:pt x="787" y="2626"/>
                    <a:pt x="1136" y="2763"/>
                    <a:pt x="1491" y="2763"/>
                  </a:cubicBezTo>
                  <a:cubicBezTo>
                    <a:pt x="1673" y="2763"/>
                    <a:pt x="1857" y="2727"/>
                    <a:pt x="2031" y="2653"/>
                  </a:cubicBezTo>
                  <a:cubicBezTo>
                    <a:pt x="2545" y="2434"/>
                    <a:pt x="2877" y="1928"/>
                    <a:pt x="2873" y="1369"/>
                  </a:cubicBezTo>
                  <a:cubicBezTo>
                    <a:pt x="2866" y="611"/>
                    <a:pt x="2249" y="1"/>
                    <a:pt x="1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6" name="Google Shape;1186;p53"/>
          <p:cNvSpPr txBox="1"/>
          <p:nvPr>
            <p:ph idx="2" type="title"/>
          </p:nvPr>
        </p:nvSpPr>
        <p:spPr>
          <a:xfrm>
            <a:off x="586870" y="3100288"/>
            <a:ext cx="24063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christine fouque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7" name="Google Shape;1187;p53"/>
          <p:cNvSpPr txBox="1"/>
          <p:nvPr>
            <p:ph idx="3" type="subTitle"/>
          </p:nvPr>
        </p:nvSpPr>
        <p:spPr>
          <a:xfrm>
            <a:off x="586870" y="3377885"/>
            <a:ext cx="2406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</a:rPr>
              <a:t>cheffe de projet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1188" name="Google Shape;1188;p53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1189" name="Google Shape;1189;p53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3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3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3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3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4" name="Google Shape;1194;p53"/>
          <p:cNvSpPr txBox="1"/>
          <p:nvPr>
            <p:ph idx="4294967295" type="ctrTitle"/>
          </p:nvPr>
        </p:nvSpPr>
        <p:spPr>
          <a:xfrm>
            <a:off x="780650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STREAM</a:t>
            </a:r>
            <a:endParaRPr sz="2200"/>
          </a:p>
        </p:txBody>
      </p:sp>
      <p:grpSp>
        <p:nvGrpSpPr>
          <p:cNvPr id="1195" name="Google Shape;1195;p53"/>
          <p:cNvGrpSpPr/>
          <p:nvPr/>
        </p:nvGrpSpPr>
        <p:grpSpPr>
          <a:xfrm>
            <a:off x="6945651" y="4299160"/>
            <a:ext cx="598535" cy="645201"/>
            <a:chOff x="1845321" y="1512744"/>
            <a:chExt cx="352723" cy="353090"/>
          </a:xfrm>
        </p:grpSpPr>
        <p:sp>
          <p:nvSpPr>
            <p:cNvPr id="1196" name="Google Shape;1196;p53"/>
            <p:cNvSpPr/>
            <p:nvPr/>
          </p:nvSpPr>
          <p:spPr>
            <a:xfrm>
              <a:off x="1964888" y="1700444"/>
              <a:ext cx="113563" cy="96917"/>
            </a:xfrm>
            <a:custGeom>
              <a:rect b="b" l="l" r="r" t="t"/>
              <a:pathLst>
                <a:path extrusionOk="0" h="3697" w="4332">
                  <a:moveTo>
                    <a:pt x="1517" y="1"/>
                  </a:moveTo>
                  <a:lnTo>
                    <a:pt x="1517" y="289"/>
                  </a:lnTo>
                  <a:cubicBezTo>
                    <a:pt x="1517" y="376"/>
                    <a:pt x="1459" y="463"/>
                    <a:pt x="1387" y="492"/>
                  </a:cubicBezTo>
                  <a:lnTo>
                    <a:pt x="391" y="925"/>
                  </a:lnTo>
                  <a:cubicBezTo>
                    <a:pt x="145" y="1026"/>
                    <a:pt x="1" y="1257"/>
                    <a:pt x="1" y="1516"/>
                  </a:cubicBezTo>
                  <a:lnTo>
                    <a:pt x="1" y="3696"/>
                  </a:lnTo>
                  <a:lnTo>
                    <a:pt x="4332" y="3696"/>
                  </a:lnTo>
                  <a:lnTo>
                    <a:pt x="4332" y="1516"/>
                  </a:lnTo>
                  <a:cubicBezTo>
                    <a:pt x="4332" y="1257"/>
                    <a:pt x="4173" y="1026"/>
                    <a:pt x="3942" y="925"/>
                  </a:cubicBezTo>
                  <a:lnTo>
                    <a:pt x="2946" y="492"/>
                  </a:lnTo>
                  <a:cubicBezTo>
                    <a:pt x="2859" y="463"/>
                    <a:pt x="2816" y="376"/>
                    <a:pt x="2816" y="289"/>
                  </a:cubicBezTo>
                  <a:lnTo>
                    <a:pt x="2816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3"/>
            <p:cNvSpPr/>
            <p:nvPr/>
          </p:nvSpPr>
          <p:spPr>
            <a:xfrm>
              <a:off x="2001615" y="1700444"/>
              <a:ext cx="39742" cy="17066"/>
            </a:xfrm>
            <a:custGeom>
              <a:rect b="b" l="l" r="r" t="t"/>
              <a:pathLst>
                <a:path extrusionOk="0" h="651" w="1516">
                  <a:moveTo>
                    <a:pt x="116" y="1"/>
                  </a:moveTo>
                  <a:lnTo>
                    <a:pt x="116" y="289"/>
                  </a:lnTo>
                  <a:cubicBezTo>
                    <a:pt x="116" y="362"/>
                    <a:pt x="72" y="434"/>
                    <a:pt x="0" y="477"/>
                  </a:cubicBezTo>
                  <a:cubicBezTo>
                    <a:pt x="246" y="593"/>
                    <a:pt x="505" y="650"/>
                    <a:pt x="765" y="650"/>
                  </a:cubicBezTo>
                  <a:cubicBezTo>
                    <a:pt x="1025" y="650"/>
                    <a:pt x="1285" y="593"/>
                    <a:pt x="1516" y="477"/>
                  </a:cubicBezTo>
                  <a:cubicBezTo>
                    <a:pt x="1458" y="434"/>
                    <a:pt x="1415" y="362"/>
                    <a:pt x="1415" y="289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3"/>
            <p:cNvSpPr/>
            <p:nvPr/>
          </p:nvSpPr>
          <p:spPr>
            <a:xfrm>
              <a:off x="1964521" y="1715203"/>
              <a:ext cx="113930" cy="82158"/>
            </a:xfrm>
            <a:custGeom>
              <a:rect b="b" l="l" r="r" t="t"/>
              <a:pathLst>
                <a:path extrusionOk="0" h="3134" w="4346">
                  <a:moveTo>
                    <a:pt x="1256" y="1"/>
                  </a:moveTo>
                  <a:lnTo>
                    <a:pt x="405" y="362"/>
                  </a:lnTo>
                  <a:cubicBezTo>
                    <a:pt x="159" y="463"/>
                    <a:pt x="1" y="694"/>
                    <a:pt x="15" y="953"/>
                  </a:cubicBezTo>
                  <a:lnTo>
                    <a:pt x="15" y="3133"/>
                  </a:lnTo>
                  <a:lnTo>
                    <a:pt x="4346" y="3133"/>
                  </a:lnTo>
                  <a:lnTo>
                    <a:pt x="4346" y="953"/>
                  </a:lnTo>
                  <a:cubicBezTo>
                    <a:pt x="4346" y="694"/>
                    <a:pt x="4187" y="463"/>
                    <a:pt x="3956" y="362"/>
                  </a:cubicBezTo>
                  <a:lnTo>
                    <a:pt x="3104" y="1"/>
                  </a:lnTo>
                  <a:cubicBezTo>
                    <a:pt x="2895" y="347"/>
                    <a:pt x="2538" y="520"/>
                    <a:pt x="2180" y="520"/>
                  </a:cubicBezTo>
                  <a:cubicBezTo>
                    <a:pt x="1823" y="520"/>
                    <a:pt x="1466" y="347"/>
                    <a:pt x="1256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3"/>
            <p:cNvSpPr/>
            <p:nvPr/>
          </p:nvSpPr>
          <p:spPr>
            <a:xfrm>
              <a:off x="1981560" y="1620986"/>
              <a:ext cx="28784" cy="62077"/>
            </a:xfrm>
            <a:custGeom>
              <a:rect b="b" l="l" r="r" t="t"/>
              <a:pathLst>
                <a:path extrusionOk="0" h="2368" w="1098">
                  <a:moveTo>
                    <a:pt x="664" y="0"/>
                  </a:moveTo>
                  <a:cubicBezTo>
                    <a:pt x="303" y="0"/>
                    <a:pt x="0" y="289"/>
                    <a:pt x="15" y="650"/>
                  </a:cubicBezTo>
                  <a:lnTo>
                    <a:pt x="15" y="794"/>
                  </a:lnTo>
                  <a:cubicBezTo>
                    <a:pt x="15" y="982"/>
                    <a:pt x="43" y="1155"/>
                    <a:pt x="101" y="1343"/>
                  </a:cubicBezTo>
                  <a:lnTo>
                    <a:pt x="448" y="2368"/>
                  </a:lnTo>
                  <a:lnTo>
                    <a:pt x="1097" y="2368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3"/>
            <p:cNvSpPr/>
            <p:nvPr/>
          </p:nvSpPr>
          <p:spPr>
            <a:xfrm>
              <a:off x="1993278" y="1615297"/>
              <a:ext cx="68159" cy="68159"/>
            </a:xfrm>
            <a:custGeom>
              <a:rect b="b" l="l" r="r" t="t"/>
              <a:pathLst>
                <a:path extrusionOk="0" h="2600" w="2600">
                  <a:moveTo>
                    <a:pt x="650" y="1"/>
                  </a:moveTo>
                  <a:cubicBezTo>
                    <a:pt x="289" y="1"/>
                    <a:pt x="1" y="289"/>
                    <a:pt x="1" y="650"/>
                  </a:cubicBezTo>
                  <a:cubicBezTo>
                    <a:pt x="1" y="896"/>
                    <a:pt x="188" y="1083"/>
                    <a:pt x="434" y="1083"/>
                  </a:cubicBezTo>
                  <a:lnTo>
                    <a:pt x="2166" y="2599"/>
                  </a:lnTo>
                  <a:lnTo>
                    <a:pt x="2527" y="1314"/>
                  </a:lnTo>
                  <a:cubicBezTo>
                    <a:pt x="2585" y="1156"/>
                    <a:pt x="2599" y="997"/>
                    <a:pt x="2599" y="838"/>
                  </a:cubicBezTo>
                  <a:lnTo>
                    <a:pt x="2599" y="434"/>
                  </a:lnTo>
                  <a:cubicBezTo>
                    <a:pt x="2599" y="188"/>
                    <a:pt x="2411" y="1"/>
                    <a:pt x="2166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3"/>
            <p:cNvSpPr/>
            <p:nvPr/>
          </p:nvSpPr>
          <p:spPr>
            <a:xfrm>
              <a:off x="1987223" y="1643688"/>
              <a:ext cx="68526" cy="62470"/>
            </a:xfrm>
            <a:custGeom>
              <a:rect b="b" l="l" r="r" t="t"/>
              <a:pathLst>
                <a:path extrusionOk="0" h="2383" w="2614">
                  <a:moveTo>
                    <a:pt x="838" y="0"/>
                  </a:moveTo>
                  <a:cubicBezTo>
                    <a:pt x="722" y="0"/>
                    <a:pt x="607" y="44"/>
                    <a:pt x="535" y="130"/>
                  </a:cubicBezTo>
                  <a:lnTo>
                    <a:pt x="131" y="520"/>
                  </a:lnTo>
                  <a:cubicBezTo>
                    <a:pt x="58" y="607"/>
                    <a:pt x="1" y="722"/>
                    <a:pt x="15" y="838"/>
                  </a:cubicBezTo>
                  <a:lnTo>
                    <a:pt x="15" y="1083"/>
                  </a:lnTo>
                  <a:cubicBezTo>
                    <a:pt x="15" y="1805"/>
                    <a:pt x="593" y="2382"/>
                    <a:pt x="1314" y="2382"/>
                  </a:cubicBezTo>
                  <a:cubicBezTo>
                    <a:pt x="2022" y="2382"/>
                    <a:pt x="2613" y="1805"/>
                    <a:pt x="2613" y="1083"/>
                  </a:cubicBezTo>
                  <a:lnTo>
                    <a:pt x="2613" y="809"/>
                  </a:lnTo>
                  <a:cubicBezTo>
                    <a:pt x="2613" y="693"/>
                    <a:pt x="2570" y="578"/>
                    <a:pt x="2484" y="506"/>
                  </a:cubicBezTo>
                  <a:cubicBezTo>
                    <a:pt x="2152" y="174"/>
                    <a:pt x="1531" y="29"/>
                    <a:pt x="83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3"/>
            <p:cNvSpPr/>
            <p:nvPr/>
          </p:nvSpPr>
          <p:spPr>
            <a:xfrm>
              <a:off x="1987223" y="1643688"/>
              <a:ext cx="68526" cy="61317"/>
            </a:xfrm>
            <a:custGeom>
              <a:rect b="b" l="l" r="r" t="t"/>
              <a:pathLst>
                <a:path extrusionOk="0" h="2339" w="2614">
                  <a:moveTo>
                    <a:pt x="838" y="0"/>
                  </a:moveTo>
                  <a:cubicBezTo>
                    <a:pt x="722" y="0"/>
                    <a:pt x="607" y="44"/>
                    <a:pt x="535" y="130"/>
                  </a:cubicBezTo>
                  <a:lnTo>
                    <a:pt x="131" y="520"/>
                  </a:lnTo>
                  <a:cubicBezTo>
                    <a:pt x="58" y="607"/>
                    <a:pt x="1" y="708"/>
                    <a:pt x="15" y="823"/>
                  </a:cubicBezTo>
                  <a:lnTo>
                    <a:pt x="15" y="1083"/>
                  </a:lnTo>
                  <a:cubicBezTo>
                    <a:pt x="1" y="1661"/>
                    <a:pt x="390" y="2166"/>
                    <a:pt x="953" y="2339"/>
                  </a:cubicBezTo>
                  <a:cubicBezTo>
                    <a:pt x="766" y="2108"/>
                    <a:pt x="665" y="1819"/>
                    <a:pt x="665" y="1516"/>
                  </a:cubicBezTo>
                  <a:lnTo>
                    <a:pt x="665" y="881"/>
                  </a:lnTo>
                  <a:cubicBezTo>
                    <a:pt x="665" y="644"/>
                    <a:pt x="853" y="447"/>
                    <a:pt x="1100" y="447"/>
                  </a:cubicBezTo>
                  <a:cubicBezTo>
                    <a:pt x="1109" y="447"/>
                    <a:pt x="1118" y="447"/>
                    <a:pt x="1127" y="448"/>
                  </a:cubicBezTo>
                  <a:cubicBezTo>
                    <a:pt x="1560" y="477"/>
                    <a:pt x="2209" y="549"/>
                    <a:pt x="2613" y="737"/>
                  </a:cubicBezTo>
                  <a:cubicBezTo>
                    <a:pt x="2599" y="650"/>
                    <a:pt x="2556" y="563"/>
                    <a:pt x="2484" y="491"/>
                  </a:cubicBezTo>
                  <a:cubicBezTo>
                    <a:pt x="2152" y="174"/>
                    <a:pt x="1545" y="15"/>
                    <a:pt x="83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3"/>
            <p:cNvSpPr/>
            <p:nvPr/>
          </p:nvSpPr>
          <p:spPr>
            <a:xfrm>
              <a:off x="1964521" y="1729595"/>
              <a:ext cx="23122" cy="67766"/>
            </a:xfrm>
            <a:custGeom>
              <a:rect b="b" l="l" r="r" t="t"/>
              <a:pathLst>
                <a:path extrusionOk="0" h="2585" w="882">
                  <a:moveTo>
                    <a:pt x="159" y="0"/>
                  </a:moveTo>
                  <a:cubicBezTo>
                    <a:pt x="58" y="116"/>
                    <a:pt x="1" y="260"/>
                    <a:pt x="1" y="404"/>
                  </a:cubicBezTo>
                  <a:lnTo>
                    <a:pt x="1" y="2584"/>
                  </a:lnTo>
                  <a:lnTo>
                    <a:pt x="881" y="2584"/>
                  </a:lnTo>
                  <a:lnTo>
                    <a:pt x="881" y="982"/>
                  </a:lnTo>
                  <a:cubicBezTo>
                    <a:pt x="867" y="809"/>
                    <a:pt x="809" y="650"/>
                    <a:pt x="679" y="534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3"/>
            <p:cNvSpPr/>
            <p:nvPr/>
          </p:nvSpPr>
          <p:spPr>
            <a:xfrm>
              <a:off x="2055723" y="1729595"/>
              <a:ext cx="22728" cy="67766"/>
            </a:xfrm>
            <a:custGeom>
              <a:rect b="b" l="l" r="r" t="t"/>
              <a:pathLst>
                <a:path extrusionOk="0" h="2585" w="867">
                  <a:moveTo>
                    <a:pt x="722" y="0"/>
                  </a:moveTo>
                  <a:lnTo>
                    <a:pt x="188" y="534"/>
                  </a:lnTo>
                  <a:cubicBezTo>
                    <a:pt x="73" y="650"/>
                    <a:pt x="0" y="809"/>
                    <a:pt x="0" y="982"/>
                  </a:cubicBezTo>
                  <a:lnTo>
                    <a:pt x="0" y="2584"/>
                  </a:lnTo>
                  <a:lnTo>
                    <a:pt x="867" y="2584"/>
                  </a:lnTo>
                  <a:lnTo>
                    <a:pt x="867" y="404"/>
                  </a:lnTo>
                  <a:cubicBezTo>
                    <a:pt x="867" y="260"/>
                    <a:pt x="809" y="116"/>
                    <a:pt x="722" y="0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3"/>
            <p:cNvSpPr/>
            <p:nvPr/>
          </p:nvSpPr>
          <p:spPr>
            <a:xfrm>
              <a:off x="1845321" y="1512744"/>
              <a:ext cx="352723" cy="353090"/>
            </a:xfrm>
            <a:custGeom>
              <a:rect b="b" l="l" r="r" t="t"/>
              <a:pathLst>
                <a:path extrusionOk="0" h="13469" w="13455">
                  <a:moveTo>
                    <a:pt x="6692" y="2597"/>
                  </a:moveTo>
                  <a:cubicBezTo>
                    <a:pt x="8810" y="2597"/>
                    <a:pt x="10841" y="4246"/>
                    <a:pt x="10841" y="6728"/>
                  </a:cubicBezTo>
                  <a:cubicBezTo>
                    <a:pt x="10841" y="9008"/>
                    <a:pt x="8994" y="10856"/>
                    <a:pt x="6727" y="10856"/>
                  </a:cubicBezTo>
                  <a:cubicBezTo>
                    <a:pt x="3046" y="10856"/>
                    <a:pt x="1213" y="6410"/>
                    <a:pt x="3811" y="3812"/>
                  </a:cubicBezTo>
                  <a:cubicBezTo>
                    <a:pt x="4651" y="2972"/>
                    <a:pt x="5681" y="2597"/>
                    <a:pt x="6692" y="2597"/>
                  </a:cubicBezTo>
                  <a:close/>
                  <a:moveTo>
                    <a:pt x="5861" y="1"/>
                  </a:moveTo>
                  <a:cubicBezTo>
                    <a:pt x="5731" y="1"/>
                    <a:pt x="5645" y="102"/>
                    <a:pt x="5645" y="217"/>
                  </a:cubicBezTo>
                  <a:lnTo>
                    <a:pt x="5645" y="795"/>
                  </a:lnTo>
                  <a:cubicBezTo>
                    <a:pt x="5630" y="896"/>
                    <a:pt x="5558" y="982"/>
                    <a:pt x="5457" y="1011"/>
                  </a:cubicBezTo>
                  <a:cubicBezTo>
                    <a:pt x="4779" y="1156"/>
                    <a:pt x="4143" y="1415"/>
                    <a:pt x="3551" y="1791"/>
                  </a:cubicBezTo>
                  <a:cubicBezTo>
                    <a:pt x="3515" y="1815"/>
                    <a:pt x="3477" y="1826"/>
                    <a:pt x="3439" y="1826"/>
                  </a:cubicBezTo>
                  <a:cubicBezTo>
                    <a:pt x="3386" y="1826"/>
                    <a:pt x="3334" y="1804"/>
                    <a:pt x="3292" y="1762"/>
                  </a:cubicBezTo>
                  <a:lnTo>
                    <a:pt x="2873" y="1358"/>
                  </a:lnTo>
                  <a:cubicBezTo>
                    <a:pt x="2837" y="1314"/>
                    <a:pt x="2783" y="1293"/>
                    <a:pt x="2727" y="1293"/>
                  </a:cubicBezTo>
                  <a:cubicBezTo>
                    <a:pt x="2671" y="1293"/>
                    <a:pt x="2613" y="1314"/>
                    <a:pt x="2570" y="1358"/>
                  </a:cubicBezTo>
                  <a:lnTo>
                    <a:pt x="1343" y="2585"/>
                  </a:lnTo>
                  <a:cubicBezTo>
                    <a:pt x="1256" y="2671"/>
                    <a:pt x="1256" y="2801"/>
                    <a:pt x="1343" y="2888"/>
                  </a:cubicBezTo>
                  <a:lnTo>
                    <a:pt x="1761" y="3307"/>
                  </a:lnTo>
                  <a:cubicBezTo>
                    <a:pt x="1834" y="3379"/>
                    <a:pt x="1848" y="3480"/>
                    <a:pt x="1790" y="3566"/>
                  </a:cubicBezTo>
                  <a:cubicBezTo>
                    <a:pt x="1415" y="4144"/>
                    <a:pt x="1155" y="4793"/>
                    <a:pt x="996" y="5472"/>
                  </a:cubicBezTo>
                  <a:cubicBezTo>
                    <a:pt x="982" y="5573"/>
                    <a:pt x="895" y="5645"/>
                    <a:pt x="794" y="5645"/>
                  </a:cubicBezTo>
                  <a:lnTo>
                    <a:pt x="217" y="5645"/>
                  </a:lnTo>
                  <a:cubicBezTo>
                    <a:pt x="87" y="5645"/>
                    <a:pt x="0" y="5746"/>
                    <a:pt x="0" y="5862"/>
                  </a:cubicBezTo>
                  <a:lnTo>
                    <a:pt x="0" y="7594"/>
                  </a:lnTo>
                  <a:cubicBezTo>
                    <a:pt x="0" y="7724"/>
                    <a:pt x="87" y="7810"/>
                    <a:pt x="217" y="7810"/>
                  </a:cubicBezTo>
                  <a:lnTo>
                    <a:pt x="794" y="7810"/>
                  </a:lnTo>
                  <a:cubicBezTo>
                    <a:pt x="895" y="7810"/>
                    <a:pt x="982" y="7897"/>
                    <a:pt x="996" y="7998"/>
                  </a:cubicBezTo>
                  <a:cubicBezTo>
                    <a:pt x="1155" y="8676"/>
                    <a:pt x="1415" y="9312"/>
                    <a:pt x="1790" y="9889"/>
                  </a:cubicBezTo>
                  <a:cubicBezTo>
                    <a:pt x="1848" y="9976"/>
                    <a:pt x="1834" y="10091"/>
                    <a:pt x="1761" y="10163"/>
                  </a:cubicBezTo>
                  <a:lnTo>
                    <a:pt x="1357" y="10567"/>
                  </a:lnTo>
                  <a:cubicBezTo>
                    <a:pt x="1271" y="10654"/>
                    <a:pt x="1271" y="10798"/>
                    <a:pt x="1357" y="10885"/>
                  </a:cubicBezTo>
                  <a:lnTo>
                    <a:pt x="2584" y="12112"/>
                  </a:lnTo>
                  <a:cubicBezTo>
                    <a:pt x="2628" y="12155"/>
                    <a:pt x="2682" y="12177"/>
                    <a:pt x="2736" y="12177"/>
                  </a:cubicBezTo>
                  <a:cubicBezTo>
                    <a:pt x="2790" y="12177"/>
                    <a:pt x="2844" y="12155"/>
                    <a:pt x="2887" y="12112"/>
                  </a:cubicBezTo>
                  <a:lnTo>
                    <a:pt x="3292" y="11693"/>
                  </a:lnTo>
                  <a:cubicBezTo>
                    <a:pt x="3332" y="11653"/>
                    <a:pt x="3387" y="11635"/>
                    <a:pt x="3442" y="11635"/>
                  </a:cubicBezTo>
                  <a:cubicBezTo>
                    <a:pt x="3485" y="11635"/>
                    <a:pt x="3528" y="11646"/>
                    <a:pt x="3566" y="11665"/>
                  </a:cubicBezTo>
                  <a:cubicBezTo>
                    <a:pt x="4143" y="12040"/>
                    <a:pt x="4793" y="12314"/>
                    <a:pt x="5471" y="12459"/>
                  </a:cubicBezTo>
                  <a:cubicBezTo>
                    <a:pt x="5572" y="12473"/>
                    <a:pt x="5645" y="12560"/>
                    <a:pt x="5645" y="12675"/>
                  </a:cubicBezTo>
                  <a:lnTo>
                    <a:pt x="5645" y="13252"/>
                  </a:lnTo>
                  <a:cubicBezTo>
                    <a:pt x="5645" y="13368"/>
                    <a:pt x="5746" y="13469"/>
                    <a:pt x="5861" y="13469"/>
                  </a:cubicBezTo>
                  <a:lnTo>
                    <a:pt x="7593" y="13469"/>
                  </a:lnTo>
                  <a:cubicBezTo>
                    <a:pt x="7723" y="13469"/>
                    <a:pt x="7810" y="13368"/>
                    <a:pt x="7810" y="13252"/>
                  </a:cubicBezTo>
                  <a:lnTo>
                    <a:pt x="7810" y="12675"/>
                  </a:lnTo>
                  <a:cubicBezTo>
                    <a:pt x="7810" y="12560"/>
                    <a:pt x="7897" y="12473"/>
                    <a:pt x="7998" y="12459"/>
                  </a:cubicBezTo>
                  <a:cubicBezTo>
                    <a:pt x="8676" y="12314"/>
                    <a:pt x="9311" y="12040"/>
                    <a:pt x="9889" y="11665"/>
                  </a:cubicBezTo>
                  <a:cubicBezTo>
                    <a:pt x="9926" y="11646"/>
                    <a:pt x="9970" y="11635"/>
                    <a:pt x="10013" y="11635"/>
                  </a:cubicBezTo>
                  <a:cubicBezTo>
                    <a:pt x="10068" y="11635"/>
                    <a:pt x="10122" y="11653"/>
                    <a:pt x="10163" y="11693"/>
                  </a:cubicBezTo>
                  <a:lnTo>
                    <a:pt x="10567" y="12112"/>
                  </a:lnTo>
                  <a:cubicBezTo>
                    <a:pt x="10610" y="12155"/>
                    <a:pt x="10668" y="12177"/>
                    <a:pt x="10726" y="12177"/>
                  </a:cubicBezTo>
                  <a:cubicBezTo>
                    <a:pt x="10784" y="12177"/>
                    <a:pt x="10841" y="12155"/>
                    <a:pt x="10885" y="12112"/>
                  </a:cubicBezTo>
                  <a:lnTo>
                    <a:pt x="12112" y="10885"/>
                  </a:lnTo>
                  <a:cubicBezTo>
                    <a:pt x="12198" y="10798"/>
                    <a:pt x="12198" y="10654"/>
                    <a:pt x="12112" y="10567"/>
                  </a:cubicBezTo>
                  <a:lnTo>
                    <a:pt x="11693" y="10163"/>
                  </a:lnTo>
                  <a:cubicBezTo>
                    <a:pt x="11621" y="10077"/>
                    <a:pt x="11606" y="9976"/>
                    <a:pt x="11664" y="9889"/>
                  </a:cubicBezTo>
                  <a:cubicBezTo>
                    <a:pt x="12025" y="9312"/>
                    <a:pt x="12299" y="8662"/>
                    <a:pt x="12444" y="7998"/>
                  </a:cubicBezTo>
                  <a:cubicBezTo>
                    <a:pt x="12458" y="7883"/>
                    <a:pt x="12545" y="7810"/>
                    <a:pt x="12660" y="7810"/>
                  </a:cubicBezTo>
                  <a:lnTo>
                    <a:pt x="13238" y="7810"/>
                  </a:lnTo>
                  <a:cubicBezTo>
                    <a:pt x="13353" y="7810"/>
                    <a:pt x="13454" y="7709"/>
                    <a:pt x="13454" y="7594"/>
                  </a:cubicBezTo>
                  <a:lnTo>
                    <a:pt x="13454" y="5862"/>
                  </a:lnTo>
                  <a:cubicBezTo>
                    <a:pt x="13454" y="5746"/>
                    <a:pt x="13353" y="5645"/>
                    <a:pt x="13238" y="5645"/>
                  </a:cubicBezTo>
                  <a:lnTo>
                    <a:pt x="12660" y="5645"/>
                  </a:lnTo>
                  <a:cubicBezTo>
                    <a:pt x="12545" y="5645"/>
                    <a:pt x="12458" y="5573"/>
                    <a:pt x="12444" y="5472"/>
                  </a:cubicBezTo>
                  <a:cubicBezTo>
                    <a:pt x="12299" y="4793"/>
                    <a:pt x="12025" y="4144"/>
                    <a:pt x="11664" y="3566"/>
                  </a:cubicBezTo>
                  <a:cubicBezTo>
                    <a:pt x="11606" y="3480"/>
                    <a:pt x="11621" y="3364"/>
                    <a:pt x="11679" y="3292"/>
                  </a:cubicBezTo>
                  <a:lnTo>
                    <a:pt x="12097" y="2888"/>
                  </a:lnTo>
                  <a:cubicBezTo>
                    <a:pt x="12184" y="2801"/>
                    <a:pt x="12184" y="2657"/>
                    <a:pt x="12097" y="2585"/>
                  </a:cubicBezTo>
                  <a:lnTo>
                    <a:pt x="10870" y="1358"/>
                  </a:lnTo>
                  <a:cubicBezTo>
                    <a:pt x="10827" y="1314"/>
                    <a:pt x="10769" y="1293"/>
                    <a:pt x="10711" y="1293"/>
                  </a:cubicBezTo>
                  <a:cubicBezTo>
                    <a:pt x="10654" y="1293"/>
                    <a:pt x="10596" y="1314"/>
                    <a:pt x="10553" y="1358"/>
                  </a:cubicBezTo>
                  <a:lnTo>
                    <a:pt x="10148" y="1762"/>
                  </a:lnTo>
                  <a:cubicBezTo>
                    <a:pt x="10106" y="1804"/>
                    <a:pt x="10050" y="1826"/>
                    <a:pt x="9993" y="1826"/>
                  </a:cubicBezTo>
                  <a:cubicBezTo>
                    <a:pt x="9952" y="1826"/>
                    <a:pt x="9910" y="1815"/>
                    <a:pt x="9874" y="1791"/>
                  </a:cubicBezTo>
                  <a:cubicBezTo>
                    <a:pt x="9297" y="1415"/>
                    <a:pt x="8662" y="1141"/>
                    <a:pt x="7983" y="997"/>
                  </a:cubicBezTo>
                  <a:cubicBezTo>
                    <a:pt x="7882" y="982"/>
                    <a:pt x="7796" y="896"/>
                    <a:pt x="7796" y="795"/>
                  </a:cubicBezTo>
                  <a:lnTo>
                    <a:pt x="7796" y="217"/>
                  </a:lnTo>
                  <a:cubicBezTo>
                    <a:pt x="7796" y="102"/>
                    <a:pt x="7709" y="1"/>
                    <a:pt x="7579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3"/>
            <p:cNvSpPr/>
            <p:nvPr/>
          </p:nvSpPr>
          <p:spPr>
            <a:xfrm>
              <a:off x="1854391" y="1563837"/>
              <a:ext cx="292166" cy="250511"/>
            </a:xfrm>
            <a:custGeom>
              <a:rect b="b" l="l" r="r" t="t"/>
              <a:pathLst>
                <a:path extrusionOk="0" h="9556" w="11145">
                  <a:moveTo>
                    <a:pt x="6341" y="861"/>
                  </a:moveTo>
                  <a:cubicBezTo>
                    <a:pt x="8352" y="861"/>
                    <a:pt x="10279" y="2422"/>
                    <a:pt x="10279" y="4779"/>
                  </a:cubicBezTo>
                  <a:cubicBezTo>
                    <a:pt x="10279" y="6930"/>
                    <a:pt x="8532" y="8691"/>
                    <a:pt x="6381" y="8691"/>
                  </a:cubicBezTo>
                  <a:cubicBezTo>
                    <a:pt x="2902" y="8676"/>
                    <a:pt x="1156" y="4476"/>
                    <a:pt x="3610" y="2007"/>
                  </a:cubicBezTo>
                  <a:cubicBezTo>
                    <a:pt x="4406" y="1215"/>
                    <a:pt x="5383" y="861"/>
                    <a:pt x="6341" y="861"/>
                  </a:cubicBezTo>
                  <a:close/>
                  <a:moveTo>
                    <a:pt x="6381" y="1"/>
                  </a:moveTo>
                  <a:cubicBezTo>
                    <a:pt x="2123" y="1"/>
                    <a:pt x="1" y="5154"/>
                    <a:pt x="3003" y="8157"/>
                  </a:cubicBezTo>
                  <a:cubicBezTo>
                    <a:pt x="3914" y="9067"/>
                    <a:pt x="5143" y="9555"/>
                    <a:pt x="6390" y="9555"/>
                  </a:cubicBezTo>
                  <a:cubicBezTo>
                    <a:pt x="7001" y="9555"/>
                    <a:pt x="7616" y="9438"/>
                    <a:pt x="8200" y="9196"/>
                  </a:cubicBezTo>
                  <a:cubicBezTo>
                    <a:pt x="9990" y="8445"/>
                    <a:pt x="11145" y="6713"/>
                    <a:pt x="11145" y="4779"/>
                  </a:cubicBezTo>
                  <a:cubicBezTo>
                    <a:pt x="11145" y="2137"/>
                    <a:pt x="9009" y="1"/>
                    <a:pt x="6381" y="1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7" name="Google Shape;1207;p53"/>
          <p:cNvSpPr txBox="1"/>
          <p:nvPr>
            <p:ph idx="4294967295" type="ctrTitle"/>
          </p:nvPr>
        </p:nvSpPr>
        <p:spPr>
          <a:xfrm>
            <a:off x="7544175" y="431110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NaoData</a:t>
            </a:r>
            <a:endParaRPr sz="2200">
              <a:solidFill>
                <a:schemeClr val="accen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idx="6" type="title"/>
          </p:nvPr>
        </p:nvSpPr>
        <p:spPr>
          <a:xfrm>
            <a:off x="1951650" y="165157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ObjectifS de l’audit</a:t>
            </a:r>
            <a:endParaRPr sz="3000"/>
          </a:p>
        </p:txBody>
      </p:sp>
      <p:sp>
        <p:nvSpPr>
          <p:cNvPr id="348" name="Google Shape;348;p37"/>
          <p:cNvSpPr txBox="1"/>
          <p:nvPr>
            <p:ph idx="1" type="subTitle"/>
          </p:nvPr>
        </p:nvSpPr>
        <p:spPr>
          <a:xfrm>
            <a:off x="2387075" y="789750"/>
            <a:ext cx="58779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accent1"/>
                </a:solidFill>
              </a:rPr>
              <a:t>Prédire la résiliation des clients chez Stream</a:t>
            </a:r>
            <a:endParaRPr/>
          </a:p>
        </p:txBody>
      </p:sp>
      <p:sp>
        <p:nvSpPr>
          <p:cNvPr id="349" name="Google Shape;349;p37"/>
          <p:cNvSpPr txBox="1"/>
          <p:nvPr>
            <p:ph idx="3" type="subTitle"/>
          </p:nvPr>
        </p:nvSpPr>
        <p:spPr>
          <a:xfrm>
            <a:off x="2389975" y="1135425"/>
            <a:ext cx="5601600" cy="18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 directeur commercial d'un portefeuille de cartes de crédit à la consommation est confronté au problème de l'attrition des clients.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Démarche :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Analyse des données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Découvrir la raison de ce phénomène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Prédire les clients susceptibles de résilier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Proposer des actions proactives pour prévenir le départ du client</a:t>
            </a:r>
            <a:endParaRPr sz="1200"/>
          </a:p>
        </p:txBody>
      </p:sp>
      <p:sp>
        <p:nvSpPr>
          <p:cNvPr id="350" name="Google Shape;350;p37"/>
          <p:cNvSpPr/>
          <p:nvPr/>
        </p:nvSpPr>
        <p:spPr>
          <a:xfrm>
            <a:off x="1187575" y="1694925"/>
            <a:ext cx="1090800" cy="109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37"/>
          <p:cNvGrpSpPr/>
          <p:nvPr/>
        </p:nvGrpSpPr>
        <p:grpSpPr>
          <a:xfrm>
            <a:off x="1438272" y="1974191"/>
            <a:ext cx="551542" cy="532250"/>
            <a:chOff x="4718468" y="2306984"/>
            <a:chExt cx="364294" cy="351552"/>
          </a:xfrm>
        </p:grpSpPr>
        <p:sp>
          <p:nvSpPr>
            <p:cNvPr id="352" name="Google Shape;352;p37"/>
            <p:cNvSpPr/>
            <p:nvPr/>
          </p:nvSpPr>
          <p:spPr>
            <a:xfrm>
              <a:off x="4718468" y="2472869"/>
              <a:ext cx="55593" cy="57195"/>
            </a:xfrm>
            <a:custGeom>
              <a:rect b="b" l="l" r="r" t="t"/>
              <a:pathLst>
                <a:path extrusionOk="0" h="2177" w="2116">
                  <a:moveTo>
                    <a:pt x="784" y="408"/>
                  </a:moveTo>
                  <a:cubicBezTo>
                    <a:pt x="930" y="449"/>
                    <a:pt x="1034" y="560"/>
                    <a:pt x="1082" y="699"/>
                  </a:cubicBezTo>
                  <a:cubicBezTo>
                    <a:pt x="1110" y="762"/>
                    <a:pt x="1124" y="824"/>
                    <a:pt x="1124" y="893"/>
                  </a:cubicBezTo>
                  <a:cubicBezTo>
                    <a:pt x="840" y="831"/>
                    <a:pt x="625" y="748"/>
                    <a:pt x="576" y="651"/>
                  </a:cubicBezTo>
                  <a:cubicBezTo>
                    <a:pt x="555" y="609"/>
                    <a:pt x="604" y="533"/>
                    <a:pt x="632" y="491"/>
                  </a:cubicBezTo>
                  <a:cubicBezTo>
                    <a:pt x="659" y="442"/>
                    <a:pt x="715" y="408"/>
                    <a:pt x="763" y="408"/>
                  </a:cubicBezTo>
                  <a:close/>
                  <a:moveTo>
                    <a:pt x="765" y="1"/>
                  </a:moveTo>
                  <a:cubicBezTo>
                    <a:pt x="584" y="1"/>
                    <a:pt x="415" y="89"/>
                    <a:pt x="306" y="241"/>
                  </a:cubicBezTo>
                  <a:cubicBezTo>
                    <a:pt x="111" y="498"/>
                    <a:pt x="146" y="706"/>
                    <a:pt x="208" y="831"/>
                  </a:cubicBezTo>
                  <a:cubicBezTo>
                    <a:pt x="312" y="1046"/>
                    <a:pt x="576" y="1192"/>
                    <a:pt x="1013" y="1289"/>
                  </a:cubicBezTo>
                  <a:cubicBezTo>
                    <a:pt x="999" y="1303"/>
                    <a:pt x="985" y="1323"/>
                    <a:pt x="971" y="1344"/>
                  </a:cubicBezTo>
                  <a:cubicBezTo>
                    <a:pt x="791" y="1587"/>
                    <a:pt x="514" y="1733"/>
                    <a:pt x="208" y="1746"/>
                  </a:cubicBezTo>
                  <a:cubicBezTo>
                    <a:pt x="91" y="1753"/>
                    <a:pt x="0" y="1844"/>
                    <a:pt x="0" y="1961"/>
                  </a:cubicBezTo>
                  <a:cubicBezTo>
                    <a:pt x="0" y="2079"/>
                    <a:pt x="91" y="2170"/>
                    <a:pt x="201" y="2177"/>
                  </a:cubicBezTo>
                  <a:lnTo>
                    <a:pt x="250" y="2177"/>
                  </a:lnTo>
                  <a:cubicBezTo>
                    <a:pt x="500" y="2177"/>
                    <a:pt x="909" y="2086"/>
                    <a:pt x="1297" y="1594"/>
                  </a:cubicBezTo>
                  <a:cubicBezTo>
                    <a:pt x="1353" y="1525"/>
                    <a:pt x="1401" y="1441"/>
                    <a:pt x="1443" y="1358"/>
                  </a:cubicBezTo>
                  <a:cubicBezTo>
                    <a:pt x="1700" y="1386"/>
                    <a:pt x="1901" y="1386"/>
                    <a:pt x="1908" y="1386"/>
                  </a:cubicBezTo>
                  <a:cubicBezTo>
                    <a:pt x="1912" y="1386"/>
                    <a:pt x="1916" y="1386"/>
                    <a:pt x="1920" y="1386"/>
                  </a:cubicBezTo>
                  <a:cubicBezTo>
                    <a:pt x="2032" y="1386"/>
                    <a:pt x="2116" y="1292"/>
                    <a:pt x="2116" y="1178"/>
                  </a:cubicBezTo>
                  <a:cubicBezTo>
                    <a:pt x="2116" y="1067"/>
                    <a:pt x="2019" y="977"/>
                    <a:pt x="1908" y="977"/>
                  </a:cubicBezTo>
                  <a:cubicBezTo>
                    <a:pt x="1790" y="977"/>
                    <a:pt x="1665" y="970"/>
                    <a:pt x="1540" y="956"/>
                  </a:cubicBezTo>
                  <a:cubicBezTo>
                    <a:pt x="1540" y="817"/>
                    <a:pt x="1519" y="678"/>
                    <a:pt x="1464" y="547"/>
                  </a:cubicBezTo>
                  <a:cubicBezTo>
                    <a:pt x="1346" y="255"/>
                    <a:pt x="1103" y="40"/>
                    <a:pt x="840" y="5"/>
                  </a:cubicBezTo>
                  <a:cubicBezTo>
                    <a:pt x="815" y="2"/>
                    <a:pt x="790" y="1"/>
                    <a:pt x="7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4764392" y="2405927"/>
              <a:ext cx="318370" cy="252610"/>
            </a:xfrm>
            <a:custGeom>
              <a:rect b="b" l="l" r="r" t="t"/>
              <a:pathLst>
                <a:path extrusionOk="0" h="9615" w="12118">
                  <a:moveTo>
                    <a:pt x="5251" y="1"/>
                  </a:moveTo>
                  <a:cubicBezTo>
                    <a:pt x="2352" y="1"/>
                    <a:pt x="0" y="1326"/>
                    <a:pt x="0" y="4253"/>
                  </a:cubicBezTo>
                  <a:cubicBezTo>
                    <a:pt x="0" y="5938"/>
                    <a:pt x="826" y="7124"/>
                    <a:pt x="2109" y="7804"/>
                  </a:cubicBezTo>
                  <a:cubicBezTo>
                    <a:pt x="2137" y="7825"/>
                    <a:pt x="2157" y="7853"/>
                    <a:pt x="2164" y="7887"/>
                  </a:cubicBezTo>
                  <a:lnTo>
                    <a:pt x="2456" y="9379"/>
                  </a:lnTo>
                  <a:cubicBezTo>
                    <a:pt x="2476" y="9517"/>
                    <a:pt x="2601" y="9615"/>
                    <a:pt x="2747" y="9615"/>
                  </a:cubicBezTo>
                  <a:lnTo>
                    <a:pt x="3711" y="9615"/>
                  </a:lnTo>
                  <a:cubicBezTo>
                    <a:pt x="3857" y="9615"/>
                    <a:pt x="3975" y="9517"/>
                    <a:pt x="4002" y="9379"/>
                  </a:cubicBezTo>
                  <a:lnTo>
                    <a:pt x="4162" y="8546"/>
                  </a:lnTo>
                  <a:cubicBezTo>
                    <a:pt x="4168" y="8495"/>
                    <a:pt x="4222" y="8455"/>
                    <a:pt x="4280" y="8455"/>
                  </a:cubicBezTo>
                  <a:cubicBezTo>
                    <a:pt x="4285" y="8455"/>
                    <a:pt x="4289" y="8456"/>
                    <a:pt x="4294" y="8456"/>
                  </a:cubicBezTo>
                  <a:cubicBezTo>
                    <a:pt x="4613" y="8491"/>
                    <a:pt x="4932" y="8512"/>
                    <a:pt x="5251" y="8512"/>
                  </a:cubicBezTo>
                  <a:cubicBezTo>
                    <a:pt x="5688" y="8512"/>
                    <a:pt x="6125" y="8477"/>
                    <a:pt x="6562" y="8415"/>
                  </a:cubicBezTo>
                  <a:cubicBezTo>
                    <a:pt x="6570" y="8413"/>
                    <a:pt x="6578" y="8412"/>
                    <a:pt x="6586" y="8412"/>
                  </a:cubicBezTo>
                  <a:cubicBezTo>
                    <a:pt x="6638" y="8412"/>
                    <a:pt x="6682" y="8450"/>
                    <a:pt x="6694" y="8505"/>
                  </a:cubicBezTo>
                  <a:lnTo>
                    <a:pt x="6860" y="9372"/>
                  </a:lnTo>
                  <a:cubicBezTo>
                    <a:pt x="6888" y="9510"/>
                    <a:pt x="7006" y="9615"/>
                    <a:pt x="7151" y="9615"/>
                  </a:cubicBezTo>
                  <a:lnTo>
                    <a:pt x="8116" y="9615"/>
                  </a:lnTo>
                  <a:cubicBezTo>
                    <a:pt x="8261" y="9615"/>
                    <a:pt x="8379" y="9510"/>
                    <a:pt x="8407" y="9372"/>
                  </a:cubicBezTo>
                  <a:lnTo>
                    <a:pt x="8705" y="7797"/>
                  </a:lnTo>
                  <a:cubicBezTo>
                    <a:pt x="8712" y="7763"/>
                    <a:pt x="8733" y="7728"/>
                    <a:pt x="8768" y="7714"/>
                  </a:cubicBezTo>
                  <a:cubicBezTo>
                    <a:pt x="9524" y="7319"/>
                    <a:pt x="10155" y="6771"/>
                    <a:pt x="10557" y="6084"/>
                  </a:cubicBezTo>
                  <a:cubicBezTo>
                    <a:pt x="10606" y="5987"/>
                    <a:pt x="10696" y="5918"/>
                    <a:pt x="10793" y="5883"/>
                  </a:cubicBezTo>
                  <a:lnTo>
                    <a:pt x="11722" y="5592"/>
                  </a:lnTo>
                  <a:cubicBezTo>
                    <a:pt x="11958" y="5515"/>
                    <a:pt x="12118" y="5293"/>
                    <a:pt x="12118" y="5044"/>
                  </a:cubicBezTo>
                  <a:lnTo>
                    <a:pt x="12118" y="4093"/>
                  </a:lnTo>
                  <a:cubicBezTo>
                    <a:pt x="12118" y="3844"/>
                    <a:pt x="11958" y="3629"/>
                    <a:pt x="11722" y="3552"/>
                  </a:cubicBezTo>
                  <a:lnTo>
                    <a:pt x="11147" y="3372"/>
                  </a:lnTo>
                  <a:cubicBezTo>
                    <a:pt x="11008" y="3323"/>
                    <a:pt x="10904" y="3212"/>
                    <a:pt x="10862" y="3081"/>
                  </a:cubicBezTo>
                  <a:cubicBezTo>
                    <a:pt x="10196" y="965"/>
                    <a:pt x="7734" y="1"/>
                    <a:pt x="5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4993804" y="2493230"/>
              <a:ext cx="35205" cy="22988"/>
            </a:xfrm>
            <a:custGeom>
              <a:rect b="b" l="l" r="r" t="t"/>
              <a:pathLst>
                <a:path extrusionOk="0" h="875" w="1340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cubicBezTo>
                    <a:pt x="1" y="576"/>
                    <a:pt x="299" y="874"/>
                    <a:pt x="667" y="874"/>
                  </a:cubicBezTo>
                  <a:cubicBezTo>
                    <a:pt x="1034" y="874"/>
                    <a:pt x="1333" y="576"/>
                    <a:pt x="1340" y="208"/>
                  </a:cubicBezTo>
                  <a:cubicBezTo>
                    <a:pt x="1340" y="70"/>
                    <a:pt x="1237" y="0"/>
                    <a:pt x="1135" y="0"/>
                  </a:cubicBezTo>
                  <a:cubicBezTo>
                    <a:pt x="1033" y="0"/>
                    <a:pt x="930" y="70"/>
                    <a:pt x="930" y="208"/>
                  </a:cubicBezTo>
                  <a:cubicBezTo>
                    <a:pt x="930" y="382"/>
                    <a:pt x="800" y="469"/>
                    <a:pt x="670" y="469"/>
                  </a:cubicBezTo>
                  <a:cubicBezTo>
                    <a:pt x="540" y="469"/>
                    <a:pt x="410" y="382"/>
                    <a:pt x="410" y="208"/>
                  </a:cubicBezTo>
                  <a:cubicBezTo>
                    <a:pt x="410" y="70"/>
                    <a:pt x="308" y="0"/>
                    <a:pt x="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4829916" y="2432278"/>
              <a:ext cx="109793" cy="18470"/>
            </a:xfrm>
            <a:custGeom>
              <a:rect b="b" l="l" r="r" t="t"/>
              <a:pathLst>
                <a:path extrusionOk="0" h="703" w="4179">
                  <a:moveTo>
                    <a:pt x="2095" y="0"/>
                  </a:moveTo>
                  <a:cubicBezTo>
                    <a:pt x="1465" y="0"/>
                    <a:pt x="836" y="101"/>
                    <a:pt x="232" y="302"/>
                  </a:cubicBezTo>
                  <a:cubicBezTo>
                    <a:pt x="0" y="377"/>
                    <a:pt x="80" y="702"/>
                    <a:pt x="292" y="702"/>
                  </a:cubicBezTo>
                  <a:cubicBezTo>
                    <a:pt x="315" y="702"/>
                    <a:pt x="339" y="698"/>
                    <a:pt x="364" y="690"/>
                  </a:cubicBezTo>
                  <a:cubicBezTo>
                    <a:pt x="926" y="503"/>
                    <a:pt x="1510" y="409"/>
                    <a:pt x="2095" y="409"/>
                  </a:cubicBezTo>
                  <a:cubicBezTo>
                    <a:pt x="2681" y="409"/>
                    <a:pt x="3267" y="503"/>
                    <a:pt x="3832" y="690"/>
                  </a:cubicBezTo>
                  <a:cubicBezTo>
                    <a:pt x="3853" y="697"/>
                    <a:pt x="3874" y="697"/>
                    <a:pt x="3894" y="697"/>
                  </a:cubicBezTo>
                  <a:cubicBezTo>
                    <a:pt x="4130" y="697"/>
                    <a:pt x="4179" y="371"/>
                    <a:pt x="3957" y="302"/>
                  </a:cubicBezTo>
                  <a:cubicBezTo>
                    <a:pt x="3353" y="101"/>
                    <a:pt x="2724" y="0"/>
                    <a:pt x="2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4816859" y="2306984"/>
              <a:ext cx="136170" cy="135986"/>
            </a:xfrm>
            <a:custGeom>
              <a:rect b="b" l="l" r="r" t="t"/>
              <a:pathLst>
                <a:path extrusionOk="0" h="5176" w="5183">
                  <a:moveTo>
                    <a:pt x="2595" y="1"/>
                  </a:moveTo>
                  <a:cubicBezTo>
                    <a:pt x="1166" y="1"/>
                    <a:pt x="1" y="1159"/>
                    <a:pt x="1" y="2588"/>
                  </a:cubicBezTo>
                  <a:cubicBezTo>
                    <a:pt x="1" y="4017"/>
                    <a:pt x="1166" y="5175"/>
                    <a:pt x="2595" y="5175"/>
                  </a:cubicBezTo>
                  <a:cubicBezTo>
                    <a:pt x="4024" y="5175"/>
                    <a:pt x="5182" y="4017"/>
                    <a:pt x="5182" y="2588"/>
                  </a:cubicBezTo>
                  <a:cubicBezTo>
                    <a:pt x="5182" y="1159"/>
                    <a:pt x="4024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4966113" y="2402301"/>
              <a:ext cx="57616" cy="56775"/>
            </a:xfrm>
            <a:custGeom>
              <a:rect b="b" l="l" r="r" t="t"/>
              <a:pathLst>
                <a:path extrusionOk="0" h="2161" w="2193">
                  <a:moveTo>
                    <a:pt x="2005" y="0"/>
                  </a:moveTo>
                  <a:cubicBezTo>
                    <a:pt x="1721" y="0"/>
                    <a:pt x="1034" y="236"/>
                    <a:pt x="209" y="611"/>
                  </a:cubicBezTo>
                  <a:cubicBezTo>
                    <a:pt x="167" y="631"/>
                    <a:pt x="132" y="666"/>
                    <a:pt x="125" y="715"/>
                  </a:cubicBezTo>
                  <a:cubicBezTo>
                    <a:pt x="1" y="1283"/>
                    <a:pt x="63" y="1741"/>
                    <a:pt x="306" y="2039"/>
                  </a:cubicBezTo>
                  <a:cubicBezTo>
                    <a:pt x="334" y="2074"/>
                    <a:pt x="368" y="2109"/>
                    <a:pt x="403" y="2144"/>
                  </a:cubicBezTo>
                  <a:cubicBezTo>
                    <a:pt x="414" y="2155"/>
                    <a:pt x="429" y="2160"/>
                    <a:pt x="444" y="2160"/>
                  </a:cubicBezTo>
                  <a:cubicBezTo>
                    <a:pt x="474" y="2160"/>
                    <a:pt x="505" y="2139"/>
                    <a:pt x="514" y="2102"/>
                  </a:cubicBezTo>
                  <a:cubicBezTo>
                    <a:pt x="798" y="971"/>
                    <a:pt x="2192" y="0"/>
                    <a:pt x="2005" y="0"/>
                  </a:cubicBezTo>
                  <a:close/>
                </a:path>
              </a:pathLst>
            </a:custGeom>
            <a:solidFill>
              <a:srgbClr val="AAB6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4864070" y="2336305"/>
              <a:ext cx="41931" cy="76611"/>
            </a:xfrm>
            <a:custGeom>
              <a:rect b="b" l="l" r="r" t="t"/>
              <a:pathLst>
                <a:path extrusionOk="0" h="2916" w="1596">
                  <a:moveTo>
                    <a:pt x="763" y="515"/>
                  </a:moveTo>
                  <a:lnTo>
                    <a:pt x="763" y="1160"/>
                  </a:lnTo>
                  <a:cubicBezTo>
                    <a:pt x="569" y="1090"/>
                    <a:pt x="417" y="1014"/>
                    <a:pt x="417" y="813"/>
                  </a:cubicBezTo>
                  <a:cubicBezTo>
                    <a:pt x="417" y="626"/>
                    <a:pt x="562" y="542"/>
                    <a:pt x="763" y="515"/>
                  </a:cubicBezTo>
                  <a:close/>
                  <a:moveTo>
                    <a:pt x="930" y="1624"/>
                  </a:moveTo>
                  <a:cubicBezTo>
                    <a:pt x="1103" y="1701"/>
                    <a:pt x="1242" y="1798"/>
                    <a:pt x="1242" y="2020"/>
                  </a:cubicBezTo>
                  <a:cubicBezTo>
                    <a:pt x="1242" y="2228"/>
                    <a:pt x="1117" y="2339"/>
                    <a:pt x="930" y="2374"/>
                  </a:cubicBezTo>
                  <a:lnTo>
                    <a:pt x="930" y="1624"/>
                  </a:lnTo>
                  <a:close/>
                  <a:moveTo>
                    <a:pt x="829" y="1"/>
                  </a:moveTo>
                  <a:cubicBezTo>
                    <a:pt x="784" y="1"/>
                    <a:pt x="742" y="40"/>
                    <a:pt x="736" y="85"/>
                  </a:cubicBezTo>
                  <a:lnTo>
                    <a:pt x="736" y="189"/>
                  </a:lnTo>
                  <a:cubicBezTo>
                    <a:pt x="403" y="230"/>
                    <a:pt x="63" y="404"/>
                    <a:pt x="63" y="854"/>
                  </a:cubicBezTo>
                  <a:cubicBezTo>
                    <a:pt x="63" y="1305"/>
                    <a:pt x="417" y="1430"/>
                    <a:pt x="736" y="1548"/>
                  </a:cubicBezTo>
                  <a:lnTo>
                    <a:pt x="736" y="2380"/>
                  </a:lnTo>
                  <a:cubicBezTo>
                    <a:pt x="375" y="2353"/>
                    <a:pt x="278" y="2103"/>
                    <a:pt x="160" y="2103"/>
                  </a:cubicBezTo>
                  <a:cubicBezTo>
                    <a:pt x="70" y="2103"/>
                    <a:pt x="0" y="2221"/>
                    <a:pt x="0" y="2311"/>
                  </a:cubicBezTo>
                  <a:cubicBezTo>
                    <a:pt x="0" y="2484"/>
                    <a:pt x="299" y="2720"/>
                    <a:pt x="736" y="2727"/>
                  </a:cubicBezTo>
                  <a:lnTo>
                    <a:pt x="736" y="2831"/>
                  </a:lnTo>
                  <a:cubicBezTo>
                    <a:pt x="742" y="2882"/>
                    <a:pt x="783" y="2915"/>
                    <a:pt x="827" y="2915"/>
                  </a:cubicBezTo>
                  <a:cubicBezTo>
                    <a:pt x="831" y="2915"/>
                    <a:pt x="835" y="2915"/>
                    <a:pt x="840" y="2915"/>
                  </a:cubicBezTo>
                  <a:cubicBezTo>
                    <a:pt x="895" y="2915"/>
                    <a:pt x="951" y="2880"/>
                    <a:pt x="951" y="2831"/>
                  </a:cubicBezTo>
                  <a:lnTo>
                    <a:pt x="951" y="2713"/>
                  </a:lnTo>
                  <a:cubicBezTo>
                    <a:pt x="1339" y="2658"/>
                    <a:pt x="1596" y="2415"/>
                    <a:pt x="1596" y="1978"/>
                  </a:cubicBezTo>
                  <a:cubicBezTo>
                    <a:pt x="1596" y="1493"/>
                    <a:pt x="1256" y="1340"/>
                    <a:pt x="951" y="1229"/>
                  </a:cubicBezTo>
                  <a:lnTo>
                    <a:pt x="951" y="515"/>
                  </a:lnTo>
                  <a:cubicBezTo>
                    <a:pt x="1200" y="528"/>
                    <a:pt x="1290" y="639"/>
                    <a:pt x="1374" y="639"/>
                  </a:cubicBezTo>
                  <a:cubicBezTo>
                    <a:pt x="1485" y="639"/>
                    <a:pt x="1533" y="508"/>
                    <a:pt x="1533" y="438"/>
                  </a:cubicBezTo>
                  <a:cubicBezTo>
                    <a:pt x="1533" y="265"/>
                    <a:pt x="1193" y="189"/>
                    <a:pt x="951" y="182"/>
                  </a:cubicBezTo>
                  <a:lnTo>
                    <a:pt x="951" y="85"/>
                  </a:lnTo>
                  <a:cubicBezTo>
                    <a:pt x="951" y="43"/>
                    <a:pt x="895" y="1"/>
                    <a:pt x="840" y="1"/>
                  </a:cubicBezTo>
                  <a:cubicBezTo>
                    <a:pt x="836" y="1"/>
                    <a:pt x="832" y="1"/>
                    <a:pt x="8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4952976" y="2394314"/>
              <a:ext cx="81129" cy="79816"/>
            </a:xfrm>
            <a:custGeom>
              <a:rect b="b" l="l" r="r" t="t"/>
              <a:pathLst>
                <a:path extrusionOk="0" h="3038" w="3088">
                  <a:moveTo>
                    <a:pt x="2505" y="1"/>
                  </a:moveTo>
                  <a:cubicBezTo>
                    <a:pt x="2032" y="1"/>
                    <a:pt x="1018" y="445"/>
                    <a:pt x="584" y="644"/>
                  </a:cubicBezTo>
                  <a:cubicBezTo>
                    <a:pt x="452" y="700"/>
                    <a:pt x="362" y="818"/>
                    <a:pt x="327" y="956"/>
                  </a:cubicBezTo>
                  <a:cubicBezTo>
                    <a:pt x="1" y="2513"/>
                    <a:pt x="965" y="3038"/>
                    <a:pt x="1698" y="3038"/>
                  </a:cubicBezTo>
                  <a:cubicBezTo>
                    <a:pt x="1915" y="3038"/>
                    <a:pt x="2112" y="2992"/>
                    <a:pt x="2249" y="2912"/>
                  </a:cubicBezTo>
                  <a:cubicBezTo>
                    <a:pt x="2873" y="2565"/>
                    <a:pt x="3088" y="249"/>
                    <a:pt x="2679" y="34"/>
                  </a:cubicBezTo>
                  <a:cubicBezTo>
                    <a:pt x="2636" y="11"/>
                    <a:pt x="2576" y="1"/>
                    <a:pt x="2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37"/>
          <p:cNvSpPr txBox="1"/>
          <p:nvPr>
            <p:ph idx="1" type="subTitle"/>
          </p:nvPr>
        </p:nvSpPr>
        <p:spPr>
          <a:xfrm>
            <a:off x="2463275" y="2923350"/>
            <a:ext cx="52407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accent1"/>
                </a:solidFill>
              </a:rPr>
              <a:t>M</a:t>
            </a:r>
            <a:r>
              <a:rPr lang="fr" sz="1800">
                <a:solidFill>
                  <a:schemeClr val="accent1"/>
                </a:solidFill>
              </a:rPr>
              <a:t>éthodologie</a:t>
            </a:r>
            <a:endParaRPr/>
          </a:p>
        </p:txBody>
      </p:sp>
      <p:grpSp>
        <p:nvGrpSpPr>
          <p:cNvPr id="361" name="Google Shape;361;p37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362" name="Google Shape;362;p37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37"/>
          <p:cNvSpPr txBox="1"/>
          <p:nvPr>
            <p:ph idx="3" type="subTitle"/>
          </p:nvPr>
        </p:nvSpPr>
        <p:spPr>
          <a:xfrm>
            <a:off x="2373425" y="3314175"/>
            <a:ext cx="5752800" cy="16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Analyse exploratoire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Statistiques bivariées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Segmentation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Statistiques multivariées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Modélisation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Evaluation des modèles</a:t>
            </a:r>
            <a:endParaRPr sz="1200"/>
          </a:p>
        </p:txBody>
      </p:sp>
      <p:sp>
        <p:nvSpPr>
          <p:cNvPr id="368" name="Google Shape;368;p37"/>
          <p:cNvSpPr txBox="1"/>
          <p:nvPr>
            <p:ph idx="4294967295" type="ctrTitle"/>
          </p:nvPr>
        </p:nvSpPr>
        <p:spPr>
          <a:xfrm>
            <a:off x="794825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accent1"/>
                </a:solidFill>
              </a:rPr>
              <a:t>STREAM</a:t>
            </a:r>
            <a:endParaRPr sz="2200">
              <a:solidFill>
                <a:schemeClr val="accent1"/>
              </a:solidFill>
            </a:endParaRPr>
          </a:p>
        </p:txBody>
      </p:sp>
      <p:grpSp>
        <p:nvGrpSpPr>
          <p:cNvPr id="369" name="Google Shape;369;p37"/>
          <p:cNvGrpSpPr/>
          <p:nvPr/>
        </p:nvGrpSpPr>
        <p:grpSpPr>
          <a:xfrm>
            <a:off x="7073351" y="93710"/>
            <a:ext cx="598535" cy="645201"/>
            <a:chOff x="1845321" y="1512744"/>
            <a:chExt cx="352723" cy="353090"/>
          </a:xfrm>
        </p:grpSpPr>
        <p:sp>
          <p:nvSpPr>
            <p:cNvPr id="370" name="Google Shape;370;p37"/>
            <p:cNvSpPr/>
            <p:nvPr/>
          </p:nvSpPr>
          <p:spPr>
            <a:xfrm>
              <a:off x="1964888" y="1700444"/>
              <a:ext cx="113563" cy="96917"/>
            </a:xfrm>
            <a:custGeom>
              <a:rect b="b" l="l" r="r" t="t"/>
              <a:pathLst>
                <a:path extrusionOk="0" h="3697" w="4332">
                  <a:moveTo>
                    <a:pt x="1517" y="1"/>
                  </a:moveTo>
                  <a:lnTo>
                    <a:pt x="1517" y="289"/>
                  </a:lnTo>
                  <a:cubicBezTo>
                    <a:pt x="1517" y="376"/>
                    <a:pt x="1459" y="463"/>
                    <a:pt x="1387" y="492"/>
                  </a:cubicBezTo>
                  <a:lnTo>
                    <a:pt x="391" y="925"/>
                  </a:lnTo>
                  <a:cubicBezTo>
                    <a:pt x="145" y="1026"/>
                    <a:pt x="1" y="1257"/>
                    <a:pt x="1" y="1516"/>
                  </a:cubicBezTo>
                  <a:lnTo>
                    <a:pt x="1" y="3696"/>
                  </a:lnTo>
                  <a:lnTo>
                    <a:pt x="4332" y="3696"/>
                  </a:lnTo>
                  <a:lnTo>
                    <a:pt x="4332" y="1516"/>
                  </a:lnTo>
                  <a:cubicBezTo>
                    <a:pt x="4332" y="1257"/>
                    <a:pt x="4173" y="1026"/>
                    <a:pt x="3942" y="925"/>
                  </a:cubicBezTo>
                  <a:lnTo>
                    <a:pt x="2946" y="492"/>
                  </a:lnTo>
                  <a:cubicBezTo>
                    <a:pt x="2859" y="463"/>
                    <a:pt x="2816" y="376"/>
                    <a:pt x="2816" y="289"/>
                  </a:cubicBezTo>
                  <a:lnTo>
                    <a:pt x="2816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2001615" y="1700444"/>
              <a:ext cx="39742" cy="17066"/>
            </a:xfrm>
            <a:custGeom>
              <a:rect b="b" l="l" r="r" t="t"/>
              <a:pathLst>
                <a:path extrusionOk="0" h="651" w="1516">
                  <a:moveTo>
                    <a:pt x="116" y="1"/>
                  </a:moveTo>
                  <a:lnTo>
                    <a:pt x="116" y="289"/>
                  </a:lnTo>
                  <a:cubicBezTo>
                    <a:pt x="116" y="362"/>
                    <a:pt x="72" y="434"/>
                    <a:pt x="0" y="477"/>
                  </a:cubicBezTo>
                  <a:cubicBezTo>
                    <a:pt x="246" y="593"/>
                    <a:pt x="505" y="650"/>
                    <a:pt x="765" y="650"/>
                  </a:cubicBezTo>
                  <a:cubicBezTo>
                    <a:pt x="1025" y="650"/>
                    <a:pt x="1285" y="593"/>
                    <a:pt x="1516" y="477"/>
                  </a:cubicBezTo>
                  <a:cubicBezTo>
                    <a:pt x="1458" y="434"/>
                    <a:pt x="1415" y="362"/>
                    <a:pt x="1415" y="289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1964521" y="1715203"/>
              <a:ext cx="113930" cy="82158"/>
            </a:xfrm>
            <a:custGeom>
              <a:rect b="b" l="l" r="r" t="t"/>
              <a:pathLst>
                <a:path extrusionOk="0" h="3134" w="4346">
                  <a:moveTo>
                    <a:pt x="1256" y="1"/>
                  </a:moveTo>
                  <a:lnTo>
                    <a:pt x="405" y="362"/>
                  </a:lnTo>
                  <a:cubicBezTo>
                    <a:pt x="159" y="463"/>
                    <a:pt x="1" y="694"/>
                    <a:pt x="15" y="953"/>
                  </a:cubicBezTo>
                  <a:lnTo>
                    <a:pt x="15" y="3133"/>
                  </a:lnTo>
                  <a:lnTo>
                    <a:pt x="4346" y="3133"/>
                  </a:lnTo>
                  <a:lnTo>
                    <a:pt x="4346" y="953"/>
                  </a:lnTo>
                  <a:cubicBezTo>
                    <a:pt x="4346" y="694"/>
                    <a:pt x="4187" y="463"/>
                    <a:pt x="3956" y="362"/>
                  </a:cubicBezTo>
                  <a:lnTo>
                    <a:pt x="3104" y="1"/>
                  </a:lnTo>
                  <a:cubicBezTo>
                    <a:pt x="2895" y="347"/>
                    <a:pt x="2538" y="520"/>
                    <a:pt x="2180" y="520"/>
                  </a:cubicBezTo>
                  <a:cubicBezTo>
                    <a:pt x="1823" y="520"/>
                    <a:pt x="1466" y="347"/>
                    <a:pt x="1256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1981560" y="1620986"/>
              <a:ext cx="28784" cy="62077"/>
            </a:xfrm>
            <a:custGeom>
              <a:rect b="b" l="l" r="r" t="t"/>
              <a:pathLst>
                <a:path extrusionOk="0" h="2368" w="1098">
                  <a:moveTo>
                    <a:pt x="664" y="0"/>
                  </a:moveTo>
                  <a:cubicBezTo>
                    <a:pt x="303" y="0"/>
                    <a:pt x="0" y="289"/>
                    <a:pt x="15" y="650"/>
                  </a:cubicBezTo>
                  <a:lnTo>
                    <a:pt x="15" y="794"/>
                  </a:lnTo>
                  <a:cubicBezTo>
                    <a:pt x="15" y="982"/>
                    <a:pt x="43" y="1155"/>
                    <a:pt x="101" y="1343"/>
                  </a:cubicBezTo>
                  <a:lnTo>
                    <a:pt x="448" y="2368"/>
                  </a:lnTo>
                  <a:lnTo>
                    <a:pt x="1097" y="2368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1993278" y="1615297"/>
              <a:ext cx="68159" cy="68159"/>
            </a:xfrm>
            <a:custGeom>
              <a:rect b="b" l="l" r="r" t="t"/>
              <a:pathLst>
                <a:path extrusionOk="0" h="2600" w="2600">
                  <a:moveTo>
                    <a:pt x="650" y="1"/>
                  </a:moveTo>
                  <a:cubicBezTo>
                    <a:pt x="289" y="1"/>
                    <a:pt x="1" y="289"/>
                    <a:pt x="1" y="650"/>
                  </a:cubicBezTo>
                  <a:cubicBezTo>
                    <a:pt x="1" y="896"/>
                    <a:pt x="188" y="1083"/>
                    <a:pt x="434" y="1083"/>
                  </a:cubicBezTo>
                  <a:lnTo>
                    <a:pt x="2166" y="2599"/>
                  </a:lnTo>
                  <a:lnTo>
                    <a:pt x="2527" y="1314"/>
                  </a:lnTo>
                  <a:cubicBezTo>
                    <a:pt x="2585" y="1156"/>
                    <a:pt x="2599" y="997"/>
                    <a:pt x="2599" y="838"/>
                  </a:cubicBezTo>
                  <a:lnTo>
                    <a:pt x="2599" y="434"/>
                  </a:lnTo>
                  <a:cubicBezTo>
                    <a:pt x="2599" y="188"/>
                    <a:pt x="2411" y="1"/>
                    <a:pt x="2166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1987223" y="1643688"/>
              <a:ext cx="68526" cy="62470"/>
            </a:xfrm>
            <a:custGeom>
              <a:rect b="b" l="l" r="r" t="t"/>
              <a:pathLst>
                <a:path extrusionOk="0" h="2383" w="2614">
                  <a:moveTo>
                    <a:pt x="838" y="0"/>
                  </a:moveTo>
                  <a:cubicBezTo>
                    <a:pt x="722" y="0"/>
                    <a:pt x="607" y="44"/>
                    <a:pt x="535" y="130"/>
                  </a:cubicBezTo>
                  <a:lnTo>
                    <a:pt x="131" y="520"/>
                  </a:lnTo>
                  <a:cubicBezTo>
                    <a:pt x="58" y="607"/>
                    <a:pt x="1" y="722"/>
                    <a:pt x="15" y="838"/>
                  </a:cubicBezTo>
                  <a:lnTo>
                    <a:pt x="15" y="1083"/>
                  </a:lnTo>
                  <a:cubicBezTo>
                    <a:pt x="15" y="1805"/>
                    <a:pt x="593" y="2382"/>
                    <a:pt x="1314" y="2382"/>
                  </a:cubicBezTo>
                  <a:cubicBezTo>
                    <a:pt x="2022" y="2382"/>
                    <a:pt x="2613" y="1805"/>
                    <a:pt x="2613" y="1083"/>
                  </a:cubicBezTo>
                  <a:lnTo>
                    <a:pt x="2613" y="809"/>
                  </a:lnTo>
                  <a:cubicBezTo>
                    <a:pt x="2613" y="693"/>
                    <a:pt x="2570" y="578"/>
                    <a:pt x="2484" y="506"/>
                  </a:cubicBezTo>
                  <a:cubicBezTo>
                    <a:pt x="2152" y="174"/>
                    <a:pt x="1531" y="29"/>
                    <a:pt x="83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1987223" y="1643688"/>
              <a:ext cx="68526" cy="61317"/>
            </a:xfrm>
            <a:custGeom>
              <a:rect b="b" l="l" r="r" t="t"/>
              <a:pathLst>
                <a:path extrusionOk="0" h="2339" w="2614">
                  <a:moveTo>
                    <a:pt x="838" y="0"/>
                  </a:moveTo>
                  <a:cubicBezTo>
                    <a:pt x="722" y="0"/>
                    <a:pt x="607" y="44"/>
                    <a:pt x="535" y="130"/>
                  </a:cubicBezTo>
                  <a:lnTo>
                    <a:pt x="131" y="520"/>
                  </a:lnTo>
                  <a:cubicBezTo>
                    <a:pt x="58" y="607"/>
                    <a:pt x="1" y="708"/>
                    <a:pt x="15" y="823"/>
                  </a:cubicBezTo>
                  <a:lnTo>
                    <a:pt x="15" y="1083"/>
                  </a:lnTo>
                  <a:cubicBezTo>
                    <a:pt x="1" y="1661"/>
                    <a:pt x="390" y="2166"/>
                    <a:pt x="953" y="2339"/>
                  </a:cubicBezTo>
                  <a:cubicBezTo>
                    <a:pt x="766" y="2108"/>
                    <a:pt x="665" y="1819"/>
                    <a:pt x="665" y="1516"/>
                  </a:cubicBezTo>
                  <a:lnTo>
                    <a:pt x="665" y="881"/>
                  </a:lnTo>
                  <a:cubicBezTo>
                    <a:pt x="665" y="644"/>
                    <a:pt x="853" y="447"/>
                    <a:pt x="1100" y="447"/>
                  </a:cubicBezTo>
                  <a:cubicBezTo>
                    <a:pt x="1109" y="447"/>
                    <a:pt x="1118" y="447"/>
                    <a:pt x="1127" y="448"/>
                  </a:cubicBezTo>
                  <a:cubicBezTo>
                    <a:pt x="1560" y="477"/>
                    <a:pt x="2209" y="549"/>
                    <a:pt x="2613" y="737"/>
                  </a:cubicBezTo>
                  <a:cubicBezTo>
                    <a:pt x="2599" y="650"/>
                    <a:pt x="2556" y="563"/>
                    <a:pt x="2484" y="491"/>
                  </a:cubicBezTo>
                  <a:cubicBezTo>
                    <a:pt x="2152" y="174"/>
                    <a:pt x="1545" y="15"/>
                    <a:pt x="83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1964521" y="1729595"/>
              <a:ext cx="23122" cy="67766"/>
            </a:xfrm>
            <a:custGeom>
              <a:rect b="b" l="l" r="r" t="t"/>
              <a:pathLst>
                <a:path extrusionOk="0" h="2585" w="882">
                  <a:moveTo>
                    <a:pt x="159" y="0"/>
                  </a:moveTo>
                  <a:cubicBezTo>
                    <a:pt x="58" y="116"/>
                    <a:pt x="1" y="260"/>
                    <a:pt x="1" y="404"/>
                  </a:cubicBezTo>
                  <a:lnTo>
                    <a:pt x="1" y="2584"/>
                  </a:lnTo>
                  <a:lnTo>
                    <a:pt x="881" y="2584"/>
                  </a:lnTo>
                  <a:lnTo>
                    <a:pt x="881" y="982"/>
                  </a:lnTo>
                  <a:cubicBezTo>
                    <a:pt x="867" y="809"/>
                    <a:pt x="809" y="650"/>
                    <a:pt x="679" y="534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2055723" y="1729595"/>
              <a:ext cx="22728" cy="67766"/>
            </a:xfrm>
            <a:custGeom>
              <a:rect b="b" l="l" r="r" t="t"/>
              <a:pathLst>
                <a:path extrusionOk="0" h="2585" w="867">
                  <a:moveTo>
                    <a:pt x="722" y="0"/>
                  </a:moveTo>
                  <a:lnTo>
                    <a:pt x="188" y="534"/>
                  </a:lnTo>
                  <a:cubicBezTo>
                    <a:pt x="73" y="650"/>
                    <a:pt x="0" y="809"/>
                    <a:pt x="0" y="982"/>
                  </a:cubicBezTo>
                  <a:lnTo>
                    <a:pt x="0" y="2584"/>
                  </a:lnTo>
                  <a:lnTo>
                    <a:pt x="867" y="2584"/>
                  </a:lnTo>
                  <a:lnTo>
                    <a:pt x="867" y="404"/>
                  </a:lnTo>
                  <a:cubicBezTo>
                    <a:pt x="867" y="260"/>
                    <a:pt x="809" y="116"/>
                    <a:pt x="722" y="0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1845321" y="1512744"/>
              <a:ext cx="352723" cy="353090"/>
            </a:xfrm>
            <a:custGeom>
              <a:rect b="b" l="l" r="r" t="t"/>
              <a:pathLst>
                <a:path extrusionOk="0" h="13469" w="13455">
                  <a:moveTo>
                    <a:pt x="6692" y="2597"/>
                  </a:moveTo>
                  <a:cubicBezTo>
                    <a:pt x="8810" y="2597"/>
                    <a:pt x="10841" y="4246"/>
                    <a:pt x="10841" y="6728"/>
                  </a:cubicBezTo>
                  <a:cubicBezTo>
                    <a:pt x="10841" y="9008"/>
                    <a:pt x="8994" y="10856"/>
                    <a:pt x="6727" y="10856"/>
                  </a:cubicBezTo>
                  <a:cubicBezTo>
                    <a:pt x="3046" y="10856"/>
                    <a:pt x="1213" y="6410"/>
                    <a:pt x="3811" y="3812"/>
                  </a:cubicBezTo>
                  <a:cubicBezTo>
                    <a:pt x="4651" y="2972"/>
                    <a:pt x="5681" y="2597"/>
                    <a:pt x="6692" y="2597"/>
                  </a:cubicBezTo>
                  <a:close/>
                  <a:moveTo>
                    <a:pt x="5861" y="1"/>
                  </a:moveTo>
                  <a:cubicBezTo>
                    <a:pt x="5731" y="1"/>
                    <a:pt x="5645" y="102"/>
                    <a:pt x="5645" y="217"/>
                  </a:cubicBezTo>
                  <a:lnTo>
                    <a:pt x="5645" y="795"/>
                  </a:lnTo>
                  <a:cubicBezTo>
                    <a:pt x="5630" y="896"/>
                    <a:pt x="5558" y="982"/>
                    <a:pt x="5457" y="1011"/>
                  </a:cubicBezTo>
                  <a:cubicBezTo>
                    <a:pt x="4779" y="1156"/>
                    <a:pt x="4143" y="1415"/>
                    <a:pt x="3551" y="1791"/>
                  </a:cubicBezTo>
                  <a:cubicBezTo>
                    <a:pt x="3515" y="1815"/>
                    <a:pt x="3477" y="1826"/>
                    <a:pt x="3439" y="1826"/>
                  </a:cubicBezTo>
                  <a:cubicBezTo>
                    <a:pt x="3386" y="1826"/>
                    <a:pt x="3334" y="1804"/>
                    <a:pt x="3292" y="1762"/>
                  </a:cubicBezTo>
                  <a:lnTo>
                    <a:pt x="2873" y="1358"/>
                  </a:lnTo>
                  <a:cubicBezTo>
                    <a:pt x="2837" y="1314"/>
                    <a:pt x="2783" y="1293"/>
                    <a:pt x="2727" y="1293"/>
                  </a:cubicBezTo>
                  <a:cubicBezTo>
                    <a:pt x="2671" y="1293"/>
                    <a:pt x="2613" y="1314"/>
                    <a:pt x="2570" y="1358"/>
                  </a:cubicBezTo>
                  <a:lnTo>
                    <a:pt x="1343" y="2585"/>
                  </a:lnTo>
                  <a:cubicBezTo>
                    <a:pt x="1256" y="2671"/>
                    <a:pt x="1256" y="2801"/>
                    <a:pt x="1343" y="2888"/>
                  </a:cubicBezTo>
                  <a:lnTo>
                    <a:pt x="1761" y="3307"/>
                  </a:lnTo>
                  <a:cubicBezTo>
                    <a:pt x="1834" y="3379"/>
                    <a:pt x="1848" y="3480"/>
                    <a:pt x="1790" y="3566"/>
                  </a:cubicBezTo>
                  <a:cubicBezTo>
                    <a:pt x="1415" y="4144"/>
                    <a:pt x="1155" y="4793"/>
                    <a:pt x="996" y="5472"/>
                  </a:cubicBezTo>
                  <a:cubicBezTo>
                    <a:pt x="982" y="5573"/>
                    <a:pt x="895" y="5645"/>
                    <a:pt x="794" y="5645"/>
                  </a:cubicBezTo>
                  <a:lnTo>
                    <a:pt x="217" y="5645"/>
                  </a:lnTo>
                  <a:cubicBezTo>
                    <a:pt x="87" y="5645"/>
                    <a:pt x="0" y="5746"/>
                    <a:pt x="0" y="5862"/>
                  </a:cubicBezTo>
                  <a:lnTo>
                    <a:pt x="0" y="7594"/>
                  </a:lnTo>
                  <a:cubicBezTo>
                    <a:pt x="0" y="7724"/>
                    <a:pt x="87" y="7810"/>
                    <a:pt x="217" y="7810"/>
                  </a:cubicBezTo>
                  <a:lnTo>
                    <a:pt x="794" y="7810"/>
                  </a:lnTo>
                  <a:cubicBezTo>
                    <a:pt x="895" y="7810"/>
                    <a:pt x="982" y="7897"/>
                    <a:pt x="996" y="7998"/>
                  </a:cubicBezTo>
                  <a:cubicBezTo>
                    <a:pt x="1155" y="8676"/>
                    <a:pt x="1415" y="9312"/>
                    <a:pt x="1790" y="9889"/>
                  </a:cubicBezTo>
                  <a:cubicBezTo>
                    <a:pt x="1848" y="9976"/>
                    <a:pt x="1834" y="10091"/>
                    <a:pt x="1761" y="10163"/>
                  </a:cubicBezTo>
                  <a:lnTo>
                    <a:pt x="1357" y="10567"/>
                  </a:lnTo>
                  <a:cubicBezTo>
                    <a:pt x="1271" y="10654"/>
                    <a:pt x="1271" y="10798"/>
                    <a:pt x="1357" y="10885"/>
                  </a:cubicBezTo>
                  <a:lnTo>
                    <a:pt x="2584" y="12112"/>
                  </a:lnTo>
                  <a:cubicBezTo>
                    <a:pt x="2628" y="12155"/>
                    <a:pt x="2682" y="12177"/>
                    <a:pt x="2736" y="12177"/>
                  </a:cubicBezTo>
                  <a:cubicBezTo>
                    <a:pt x="2790" y="12177"/>
                    <a:pt x="2844" y="12155"/>
                    <a:pt x="2887" y="12112"/>
                  </a:cubicBezTo>
                  <a:lnTo>
                    <a:pt x="3292" y="11693"/>
                  </a:lnTo>
                  <a:cubicBezTo>
                    <a:pt x="3332" y="11653"/>
                    <a:pt x="3387" y="11635"/>
                    <a:pt x="3442" y="11635"/>
                  </a:cubicBezTo>
                  <a:cubicBezTo>
                    <a:pt x="3485" y="11635"/>
                    <a:pt x="3528" y="11646"/>
                    <a:pt x="3566" y="11665"/>
                  </a:cubicBezTo>
                  <a:cubicBezTo>
                    <a:pt x="4143" y="12040"/>
                    <a:pt x="4793" y="12314"/>
                    <a:pt x="5471" y="12459"/>
                  </a:cubicBezTo>
                  <a:cubicBezTo>
                    <a:pt x="5572" y="12473"/>
                    <a:pt x="5645" y="12560"/>
                    <a:pt x="5645" y="12675"/>
                  </a:cubicBezTo>
                  <a:lnTo>
                    <a:pt x="5645" y="13252"/>
                  </a:lnTo>
                  <a:cubicBezTo>
                    <a:pt x="5645" y="13368"/>
                    <a:pt x="5746" y="13469"/>
                    <a:pt x="5861" y="13469"/>
                  </a:cubicBezTo>
                  <a:lnTo>
                    <a:pt x="7593" y="13469"/>
                  </a:lnTo>
                  <a:cubicBezTo>
                    <a:pt x="7723" y="13469"/>
                    <a:pt x="7810" y="13368"/>
                    <a:pt x="7810" y="13252"/>
                  </a:cubicBezTo>
                  <a:lnTo>
                    <a:pt x="7810" y="12675"/>
                  </a:lnTo>
                  <a:cubicBezTo>
                    <a:pt x="7810" y="12560"/>
                    <a:pt x="7897" y="12473"/>
                    <a:pt x="7998" y="12459"/>
                  </a:cubicBezTo>
                  <a:cubicBezTo>
                    <a:pt x="8676" y="12314"/>
                    <a:pt x="9311" y="12040"/>
                    <a:pt x="9889" y="11665"/>
                  </a:cubicBezTo>
                  <a:cubicBezTo>
                    <a:pt x="9926" y="11646"/>
                    <a:pt x="9970" y="11635"/>
                    <a:pt x="10013" y="11635"/>
                  </a:cubicBezTo>
                  <a:cubicBezTo>
                    <a:pt x="10068" y="11635"/>
                    <a:pt x="10122" y="11653"/>
                    <a:pt x="10163" y="11693"/>
                  </a:cubicBezTo>
                  <a:lnTo>
                    <a:pt x="10567" y="12112"/>
                  </a:lnTo>
                  <a:cubicBezTo>
                    <a:pt x="10610" y="12155"/>
                    <a:pt x="10668" y="12177"/>
                    <a:pt x="10726" y="12177"/>
                  </a:cubicBezTo>
                  <a:cubicBezTo>
                    <a:pt x="10784" y="12177"/>
                    <a:pt x="10841" y="12155"/>
                    <a:pt x="10885" y="12112"/>
                  </a:cubicBezTo>
                  <a:lnTo>
                    <a:pt x="12112" y="10885"/>
                  </a:lnTo>
                  <a:cubicBezTo>
                    <a:pt x="12198" y="10798"/>
                    <a:pt x="12198" y="10654"/>
                    <a:pt x="12112" y="10567"/>
                  </a:cubicBezTo>
                  <a:lnTo>
                    <a:pt x="11693" y="10163"/>
                  </a:lnTo>
                  <a:cubicBezTo>
                    <a:pt x="11621" y="10077"/>
                    <a:pt x="11606" y="9976"/>
                    <a:pt x="11664" y="9889"/>
                  </a:cubicBezTo>
                  <a:cubicBezTo>
                    <a:pt x="12025" y="9312"/>
                    <a:pt x="12299" y="8662"/>
                    <a:pt x="12444" y="7998"/>
                  </a:cubicBezTo>
                  <a:cubicBezTo>
                    <a:pt x="12458" y="7883"/>
                    <a:pt x="12545" y="7810"/>
                    <a:pt x="12660" y="7810"/>
                  </a:cubicBezTo>
                  <a:lnTo>
                    <a:pt x="13238" y="7810"/>
                  </a:lnTo>
                  <a:cubicBezTo>
                    <a:pt x="13353" y="7810"/>
                    <a:pt x="13454" y="7709"/>
                    <a:pt x="13454" y="7594"/>
                  </a:cubicBezTo>
                  <a:lnTo>
                    <a:pt x="13454" y="5862"/>
                  </a:lnTo>
                  <a:cubicBezTo>
                    <a:pt x="13454" y="5746"/>
                    <a:pt x="13353" y="5645"/>
                    <a:pt x="13238" y="5645"/>
                  </a:cubicBezTo>
                  <a:lnTo>
                    <a:pt x="12660" y="5645"/>
                  </a:lnTo>
                  <a:cubicBezTo>
                    <a:pt x="12545" y="5645"/>
                    <a:pt x="12458" y="5573"/>
                    <a:pt x="12444" y="5472"/>
                  </a:cubicBezTo>
                  <a:cubicBezTo>
                    <a:pt x="12299" y="4793"/>
                    <a:pt x="12025" y="4144"/>
                    <a:pt x="11664" y="3566"/>
                  </a:cubicBezTo>
                  <a:cubicBezTo>
                    <a:pt x="11606" y="3480"/>
                    <a:pt x="11621" y="3364"/>
                    <a:pt x="11679" y="3292"/>
                  </a:cubicBezTo>
                  <a:lnTo>
                    <a:pt x="12097" y="2888"/>
                  </a:lnTo>
                  <a:cubicBezTo>
                    <a:pt x="12184" y="2801"/>
                    <a:pt x="12184" y="2657"/>
                    <a:pt x="12097" y="2585"/>
                  </a:cubicBezTo>
                  <a:lnTo>
                    <a:pt x="10870" y="1358"/>
                  </a:lnTo>
                  <a:cubicBezTo>
                    <a:pt x="10827" y="1314"/>
                    <a:pt x="10769" y="1293"/>
                    <a:pt x="10711" y="1293"/>
                  </a:cubicBezTo>
                  <a:cubicBezTo>
                    <a:pt x="10654" y="1293"/>
                    <a:pt x="10596" y="1314"/>
                    <a:pt x="10553" y="1358"/>
                  </a:cubicBezTo>
                  <a:lnTo>
                    <a:pt x="10148" y="1762"/>
                  </a:lnTo>
                  <a:cubicBezTo>
                    <a:pt x="10106" y="1804"/>
                    <a:pt x="10050" y="1826"/>
                    <a:pt x="9993" y="1826"/>
                  </a:cubicBezTo>
                  <a:cubicBezTo>
                    <a:pt x="9952" y="1826"/>
                    <a:pt x="9910" y="1815"/>
                    <a:pt x="9874" y="1791"/>
                  </a:cubicBezTo>
                  <a:cubicBezTo>
                    <a:pt x="9297" y="1415"/>
                    <a:pt x="8662" y="1141"/>
                    <a:pt x="7983" y="997"/>
                  </a:cubicBezTo>
                  <a:cubicBezTo>
                    <a:pt x="7882" y="982"/>
                    <a:pt x="7796" y="896"/>
                    <a:pt x="7796" y="795"/>
                  </a:cubicBezTo>
                  <a:lnTo>
                    <a:pt x="7796" y="217"/>
                  </a:lnTo>
                  <a:cubicBezTo>
                    <a:pt x="7796" y="102"/>
                    <a:pt x="7709" y="1"/>
                    <a:pt x="7579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1854391" y="1563837"/>
              <a:ext cx="292166" cy="250511"/>
            </a:xfrm>
            <a:custGeom>
              <a:rect b="b" l="l" r="r" t="t"/>
              <a:pathLst>
                <a:path extrusionOk="0" h="9556" w="11145">
                  <a:moveTo>
                    <a:pt x="6341" y="861"/>
                  </a:moveTo>
                  <a:cubicBezTo>
                    <a:pt x="8352" y="861"/>
                    <a:pt x="10279" y="2422"/>
                    <a:pt x="10279" y="4779"/>
                  </a:cubicBezTo>
                  <a:cubicBezTo>
                    <a:pt x="10279" y="6930"/>
                    <a:pt x="8532" y="8691"/>
                    <a:pt x="6381" y="8691"/>
                  </a:cubicBezTo>
                  <a:cubicBezTo>
                    <a:pt x="2902" y="8676"/>
                    <a:pt x="1156" y="4476"/>
                    <a:pt x="3610" y="2007"/>
                  </a:cubicBezTo>
                  <a:cubicBezTo>
                    <a:pt x="4406" y="1215"/>
                    <a:pt x="5383" y="861"/>
                    <a:pt x="6341" y="861"/>
                  </a:cubicBezTo>
                  <a:close/>
                  <a:moveTo>
                    <a:pt x="6381" y="1"/>
                  </a:moveTo>
                  <a:cubicBezTo>
                    <a:pt x="2123" y="1"/>
                    <a:pt x="1" y="5154"/>
                    <a:pt x="3003" y="8157"/>
                  </a:cubicBezTo>
                  <a:cubicBezTo>
                    <a:pt x="3914" y="9067"/>
                    <a:pt x="5143" y="9555"/>
                    <a:pt x="6390" y="9555"/>
                  </a:cubicBezTo>
                  <a:cubicBezTo>
                    <a:pt x="7001" y="9555"/>
                    <a:pt x="7616" y="9438"/>
                    <a:pt x="8200" y="9196"/>
                  </a:cubicBezTo>
                  <a:cubicBezTo>
                    <a:pt x="9990" y="8445"/>
                    <a:pt x="11145" y="6713"/>
                    <a:pt x="11145" y="4779"/>
                  </a:cubicBezTo>
                  <a:cubicBezTo>
                    <a:pt x="11145" y="2137"/>
                    <a:pt x="9009" y="1"/>
                    <a:pt x="6381" y="1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37"/>
          <p:cNvSpPr txBox="1"/>
          <p:nvPr>
            <p:ph idx="4294967295" type="ctrTitle"/>
          </p:nvPr>
        </p:nvSpPr>
        <p:spPr>
          <a:xfrm>
            <a:off x="7671875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NaoData</a:t>
            </a:r>
            <a:endParaRPr sz="2200">
              <a:solidFill>
                <a:schemeClr val="accen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/>
          <p:nvPr>
            <p:ph type="title"/>
          </p:nvPr>
        </p:nvSpPr>
        <p:spPr>
          <a:xfrm>
            <a:off x="1927925" y="101882"/>
            <a:ext cx="52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Sommaire</a:t>
            </a:r>
            <a:endParaRPr sz="3000"/>
          </a:p>
        </p:txBody>
      </p:sp>
      <p:grpSp>
        <p:nvGrpSpPr>
          <p:cNvPr id="387" name="Google Shape;387;p38"/>
          <p:cNvGrpSpPr/>
          <p:nvPr/>
        </p:nvGrpSpPr>
        <p:grpSpPr>
          <a:xfrm>
            <a:off x="1784954" y="2463509"/>
            <a:ext cx="5585181" cy="1187838"/>
            <a:chOff x="238125" y="2097525"/>
            <a:chExt cx="7142175" cy="1518975"/>
          </a:xfrm>
        </p:grpSpPr>
        <p:sp>
          <p:nvSpPr>
            <p:cNvPr id="388" name="Google Shape;388;p38"/>
            <p:cNvSpPr/>
            <p:nvPr/>
          </p:nvSpPr>
          <p:spPr>
            <a:xfrm>
              <a:off x="238125" y="2097525"/>
              <a:ext cx="1519000" cy="1518975"/>
            </a:xfrm>
            <a:custGeom>
              <a:rect b="b" l="l" r="r" t="t"/>
              <a:pathLst>
                <a:path extrusionOk="0" h="60759" w="60760">
                  <a:moveTo>
                    <a:pt x="30380" y="5361"/>
                  </a:moveTo>
                  <a:cubicBezTo>
                    <a:pt x="44174" y="5361"/>
                    <a:pt x="55397" y="16584"/>
                    <a:pt x="55397" y="30379"/>
                  </a:cubicBezTo>
                  <a:cubicBezTo>
                    <a:pt x="55397" y="44174"/>
                    <a:pt x="44174" y="55397"/>
                    <a:pt x="30380" y="55397"/>
                  </a:cubicBezTo>
                  <a:cubicBezTo>
                    <a:pt x="16584" y="55397"/>
                    <a:pt x="5361" y="44174"/>
                    <a:pt x="5361" y="30379"/>
                  </a:cubicBezTo>
                  <a:cubicBezTo>
                    <a:pt x="5361" y="16584"/>
                    <a:pt x="16584" y="5361"/>
                    <a:pt x="30380" y="5361"/>
                  </a:cubicBezTo>
                  <a:close/>
                  <a:moveTo>
                    <a:pt x="30380" y="0"/>
                  </a:moveTo>
                  <a:cubicBezTo>
                    <a:pt x="13601" y="0"/>
                    <a:pt x="0" y="13601"/>
                    <a:pt x="0" y="30379"/>
                  </a:cubicBezTo>
                  <a:cubicBezTo>
                    <a:pt x="0" y="47157"/>
                    <a:pt x="13601" y="60759"/>
                    <a:pt x="30380" y="60759"/>
                  </a:cubicBezTo>
                  <a:cubicBezTo>
                    <a:pt x="47157" y="60759"/>
                    <a:pt x="60759" y="47157"/>
                    <a:pt x="60759" y="30379"/>
                  </a:cubicBezTo>
                  <a:cubicBezTo>
                    <a:pt x="60759" y="13602"/>
                    <a:pt x="47157" y="0"/>
                    <a:pt x="30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1623000" y="2097525"/>
              <a:ext cx="1518975" cy="1518975"/>
            </a:xfrm>
            <a:custGeom>
              <a:rect b="b" l="l" r="r" t="t"/>
              <a:pathLst>
                <a:path extrusionOk="0" h="60759" w="60759">
                  <a:moveTo>
                    <a:pt x="30380" y="5361"/>
                  </a:moveTo>
                  <a:cubicBezTo>
                    <a:pt x="44174" y="5361"/>
                    <a:pt x="55397" y="16584"/>
                    <a:pt x="55397" y="30379"/>
                  </a:cubicBezTo>
                  <a:cubicBezTo>
                    <a:pt x="55397" y="44174"/>
                    <a:pt x="44174" y="55397"/>
                    <a:pt x="30380" y="55397"/>
                  </a:cubicBezTo>
                  <a:cubicBezTo>
                    <a:pt x="16584" y="55397"/>
                    <a:pt x="5361" y="44174"/>
                    <a:pt x="5361" y="30379"/>
                  </a:cubicBezTo>
                  <a:cubicBezTo>
                    <a:pt x="5361" y="16584"/>
                    <a:pt x="16584" y="5361"/>
                    <a:pt x="30380" y="5361"/>
                  </a:cubicBezTo>
                  <a:close/>
                  <a:moveTo>
                    <a:pt x="30380" y="0"/>
                  </a:moveTo>
                  <a:cubicBezTo>
                    <a:pt x="13601" y="0"/>
                    <a:pt x="0" y="13601"/>
                    <a:pt x="0" y="30379"/>
                  </a:cubicBezTo>
                  <a:cubicBezTo>
                    <a:pt x="0" y="47157"/>
                    <a:pt x="13601" y="60759"/>
                    <a:pt x="30380" y="60759"/>
                  </a:cubicBezTo>
                  <a:cubicBezTo>
                    <a:pt x="47157" y="60759"/>
                    <a:pt x="60758" y="47157"/>
                    <a:pt x="60758" y="30379"/>
                  </a:cubicBezTo>
                  <a:cubicBezTo>
                    <a:pt x="60758" y="13602"/>
                    <a:pt x="47157" y="0"/>
                    <a:pt x="30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3011000" y="2097525"/>
              <a:ext cx="1518975" cy="1518975"/>
            </a:xfrm>
            <a:custGeom>
              <a:rect b="b" l="l" r="r" t="t"/>
              <a:pathLst>
                <a:path extrusionOk="0" h="60759" w="60759">
                  <a:moveTo>
                    <a:pt x="30379" y="5361"/>
                  </a:moveTo>
                  <a:cubicBezTo>
                    <a:pt x="44174" y="5361"/>
                    <a:pt x="55398" y="16584"/>
                    <a:pt x="55398" y="30379"/>
                  </a:cubicBezTo>
                  <a:cubicBezTo>
                    <a:pt x="55398" y="44174"/>
                    <a:pt x="44174" y="55397"/>
                    <a:pt x="30379" y="55397"/>
                  </a:cubicBezTo>
                  <a:cubicBezTo>
                    <a:pt x="16585" y="55397"/>
                    <a:pt x="5361" y="44174"/>
                    <a:pt x="5361" y="30379"/>
                  </a:cubicBezTo>
                  <a:cubicBezTo>
                    <a:pt x="5361" y="16584"/>
                    <a:pt x="16585" y="5361"/>
                    <a:pt x="30379" y="5361"/>
                  </a:cubicBezTo>
                  <a:close/>
                  <a:moveTo>
                    <a:pt x="30379" y="0"/>
                  </a:moveTo>
                  <a:cubicBezTo>
                    <a:pt x="13602" y="0"/>
                    <a:pt x="1" y="13601"/>
                    <a:pt x="1" y="30379"/>
                  </a:cubicBezTo>
                  <a:cubicBezTo>
                    <a:pt x="1" y="47157"/>
                    <a:pt x="13602" y="60759"/>
                    <a:pt x="30379" y="60759"/>
                  </a:cubicBezTo>
                  <a:cubicBezTo>
                    <a:pt x="47157" y="60759"/>
                    <a:pt x="60758" y="47157"/>
                    <a:pt x="60758" y="30379"/>
                  </a:cubicBezTo>
                  <a:cubicBezTo>
                    <a:pt x="60758" y="13602"/>
                    <a:pt x="47157" y="0"/>
                    <a:pt x="30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4397375" y="2097525"/>
              <a:ext cx="1519000" cy="1518975"/>
            </a:xfrm>
            <a:custGeom>
              <a:rect b="b" l="l" r="r" t="t"/>
              <a:pathLst>
                <a:path extrusionOk="0" h="60759" w="60760">
                  <a:moveTo>
                    <a:pt x="30380" y="5361"/>
                  </a:moveTo>
                  <a:cubicBezTo>
                    <a:pt x="44176" y="5361"/>
                    <a:pt x="55399" y="16584"/>
                    <a:pt x="55399" y="30379"/>
                  </a:cubicBezTo>
                  <a:cubicBezTo>
                    <a:pt x="55399" y="44174"/>
                    <a:pt x="44176" y="55397"/>
                    <a:pt x="30380" y="55397"/>
                  </a:cubicBezTo>
                  <a:cubicBezTo>
                    <a:pt x="16584" y="55397"/>
                    <a:pt x="5363" y="44174"/>
                    <a:pt x="5363" y="30379"/>
                  </a:cubicBezTo>
                  <a:cubicBezTo>
                    <a:pt x="5363" y="16584"/>
                    <a:pt x="16584" y="5361"/>
                    <a:pt x="30380" y="5361"/>
                  </a:cubicBezTo>
                  <a:close/>
                  <a:moveTo>
                    <a:pt x="30380" y="0"/>
                  </a:moveTo>
                  <a:cubicBezTo>
                    <a:pt x="13603" y="0"/>
                    <a:pt x="0" y="13601"/>
                    <a:pt x="0" y="30379"/>
                  </a:cubicBezTo>
                  <a:cubicBezTo>
                    <a:pt x="0" y="47157"/>
                    <a:pt x="13603" y="60759"/>
                    <a:pt x="30380" y="60759"/>
                  </a:cubicBezTo>
                  <a:cubicBezTo>
                    <a:pt x="47159" y="60759"/>
                    <a:pt x="60760" y="47157"/>
                    <a:pt x="60760" y="30379"/>
                  </a:cubicBezTo>
                  <a:cubicBezTo>
                    <a:pt x="60760" y="13602"/>
                    <a:pt x="47159" y="0"/>
                    <a:pt x="30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5782375" y="2097525"/>
              <a:ext cx="1518925" cy="1518975"/>
            </a:xfrm>
            <a:custGeom>
              <a:rect b="b" l="l" r="r" t="t"/>
              <a:pathLst>
                <a:path extrusionOk="0" h="60759" w="60757">
                  <a:moveTo>
                    <a:pt x="30379" y="5361"/>
                  </a:moveTo>
                  <a:cubicBezTo>
                    <a:pt x="44173" y="5361"/>
                    <a:pt x="55396" y="16584"/>
                    <a:pt x="55396" y="30379"/>
                  </a:cubicBezTo>
                  <a:cubicBezTo>
                    <a:pt x="55396" y="44174"/>
                    <a:pt x="44173" y="55397"/>
                    <a:pt x="30379" y="55397"/>
                  </a:cubicBezTo>
                  <a:cubicBezTo>
                    <a:pt x="16583" y="55397"/>
                    <a:pt x="5360" y="44174"/>
                    <a:pt x="5360" y="30379"/>
                  </a:cubicBezTo>
                  <a:cubicBezTo>
                    <a:pt x="5360" y="16584"/>
                    <a:pt x="16583" y="5361"/>
                    <a:pt x="30379" y="5361"/>
                  </a:cubicBezTo>
                  <a:close/>
                  <a:moveTo>
                    <a:pt x="30379" y="0"/>
                  </a:moveTo>
                  <a:cubicBezTo>
                    <a:pt x="13600" y="0"/>
                    <a:pt x="0" y="13601"/>
                    <a:pt x="0" y="30379"/>
                  </a:cubicBezTo>
                  <a:cubicBezTo>
                    <a:pt x="0" y="47157"/>
                    <a:pt x="13601" y="60759"/>
                    <a:pt x="30379" y="60759"/>
                  </a:cubicBezTo>
                  <a:cubicBezTo>
                    <a:pt x="47157" y="60759"/>
                    <a:pt x="60757" y="47157"/>
                    <a:pt x="60757" y="30379"/>
                  </a:cubicBezTo>
                  <a:cubicBezTo>
                    <a:pt x="60757" y="13602"/>
                    <a:pt x="47157" y="0"/>
                    <a:pt x="30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238125" y="2097525"/>
              <a:ext cx="1519000" cy="772250"/>
            </a:xfrm>
            <a:custGeom>
              <a:rect b="b" l="l" r="r" t="t"/>
              <a:pathLst>
                <a:path extrusionOk="0" h="30890" w="60760">
                  <a:moveTo>
                    <a:pt x="30380" y="0"/>
                  </a:moveTo>
                  <a:cubicBezTo>
                    <a:pt x="13602" y="0"/>
                    <a:pt x="0" y="13601"/>
                    <a:pt x="0" y="30379"/>
                  </a:cubicBezTo>
                  <a:cubicBezTo>
                    <a:pt x="0" y="30550"/>
                    <a:pt x="11" y="30719"/>
                    <a:pt x="14" y="30889"/>
                  </a:cubicBezTo>
                  <a:lnTo>
                    <a:pt x="5374" y="30889"/>
                  </a:lnTo>
                  <a:cubicBezTo>
                    <a:pt x="5371" y="30719"/>
                    <a:pt x="5361" y="30550"/>
                    <a:pt x="5361" y="30379"/>
                  </a:cubicBezTo>
                  <a:cubicBezTo>
                    <a:pt x="5361" y="16584"/>
                    <a:pt x="16584" y="5361"/>
                    <a:pt x="30380" y="5361"/>
                  </a:cubicBezTo>
                  <a:cubicBezTo>
                    <a:pt x="44174" y="5361"/>
                    <a:pt x="55397" y="16584"/>
                    <a:pt x="55397" y="30379"/>
                  </a:cubicBezTo>
                  <a:cubicBezTo>
                    <a:pt x="55397" y="30550"/>
                    <a:pt x="55388" y="30719"/>
                    <a:pt x="55385" y="30889"/>
                  </a:cubicBezTo>
                  <a:lnTo>
                    <a:pt x="60745" y="30889"/>
                  </a:lnTo>
                  <a:cubicBezTo>
                    <a:pt x="60749" y="30719"/>
                    <a:pt x="60759" y="30550"/>
                    <a:pt x="60759" y="30379"/>
                  </a:cubicBezTo>
                  <a:cubicBezTo>
                    <a:pt x="60759" y="13601"/>
                    <a:pt x="47157" y="0"/>
                    <a:pt x="30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1623300" y="2869750"/>
              <a:ext cx="1518350" cy="746750"/>
            </a:xfrm>
            <a:custGeom>
              <a:rect b="b" l="l" r="r" t="t"/>
              <a:pathLst>
                <a:path extrusionOk="0" h="29870" w="60734">
                  <a:moveTo>
                    <a:pt x="1" y="0"/>
                  </a:moveTo>
                  <a:cubicBezTo>
                    <a:pt x="274" y="16541"/>
                    <a:pt x="13760" y="29870"/>
                    <a:pt x="30368" y="29870"/>
                  </a:cubicBezTo>
                  <a:cubicBezTo>
                    <a:pt x="46975" y="29870"/>
                    <a:pt x="60460" y="16541"/>
                    <a:pt x="60734" y="0"/>
                  </a:cubicBezTo>
                  <a:lnTo>
                    <a:pt x="55373" y="0"/>
                  </a:lnTo>
                  <a:cubicBezTo>
                    <a:pt x="55099" y="13560"/>
                    <a:pt x="43992" y="24508"/>
                    <a:pt x="30370" y="24508"/>
                  </a:cubicBezTo>
                  <a:cubicBezTo>
                    <a:pt x="16746" y="24508"/>
                    <a:pt x="5637" y="13560"/>
                    <a:pt x="5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3011000" y="2097525"/>
              <a:ext cx="1518975" cy="772250"/>
            </a:xfrm>
            <a:custGeom>
              <a:rect b="b" l="l" r="r" t="t"/>
              <a:pathLst>
                <a:path extrusionOk="0" h="30890" w="60759">
                  <a:moveTo>
                    <a:pt x="30379" y="0"/>
                  </a:moveTo>
                  <a:cubicBezTo>
                    <a:pt x="13602" y="0"/>
                    <a:pt x="1" y="13601"/>
                    <a:pt x="1" y="30379"/>
                  </a:cubicBezTo>
                  <a:cubicBezTo>
                    <a:pt x="1" y="30550"/>
                    <a:pt x="10" y="30719"/>
                    <a:pt x="13" y="30889"/>
                  </a:cubicBezTo>
                  <a:lnTo>
                    <a:pt x="5373" y="30889"/>
                  </a:lnTo>
                  <a:cubicBezTo>
                    <a:pt x="5370" y="30719"/>
                    <a:pt x="5361" y="30550"/>
                    <a:pt x="5361" y="30379"/>
                  </a:cubicBezTo>
                  <a:cubicBezTo>
                    <a:pt x="5361" y="16584"/>
                    <a:pt x="16585" y="5361"/>
                    <a:pt x="30379" y="5361"/>
                  </a:cubicBezTo>
                  <a:cubicBezTo>
                    <a:pt x="44174" y="5361"/>
                    <a:pt x="55398" y="16584"/>
                    <a:pt x="55398" y="30379"/>
                  </a:cubicBezTo>
                  <a:cubicBezTo>
                    <a:pt x="55398" y="30550"/>
                    <a:pt x="55389" y="30719"/>
                    <a:pt x="55384" y="30889"/>
                  </a:cubicBezTo>
                  <a:lnTo>
                    <a:pt x="60746" y="30889"/>
                  </a:lnTo>
                  <a:cubicBezTo>
                    <a:pt x="60748" y="30719"/>
                    <a:pt x="60758" y="30550"/>
                    <a:pt x="60758" y="30379"/>
                  </a:cubicBezTo>
                  <a:cubicBezTo>
                    <a:pt x="60758" y="13601"/>
                    <a:pt x="47157" y="0"/>
                    <a:pt x="30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4397725" y="2869750"/>
              <a:ext cx="1518350" cy="746750"/>
            </a:xfrm>
            <a:custGeom>
              <a:rect b="b" l="l" r="r" t="t"/>
              <a:pathLst>
                <a:path extrusionOk="0" h="29870" w="60734">
                  <a:moveTo>
                    <a:pt x="0" y="0"/>
                  </a:moveTo>
                  <a:cubicBezTo>
                    <a:pt x="272" y="16541"/>
                    <a:pt x="13759" y="29870"/>
                    <a:pt x="30366" y="29870"/>
                  </a:cubicBezTo>
                  <a:cubicBezTo>
                    <a:pt x="46974" y="29870"/>
                    <a:pt x="60460" y="16541"/>
                    <a:pt x="60733" y="0"/>
                  </a:cubicBezTo>
                  <a:lnTo>
                    <a:pt x="55371" y="0"/>
                  </a:lnTo>
                  <a:cubicBezTo>
                    <a:pt x="55097" y="13560"/>
                    <a:pt x="43990" y="24508"/>
                    <a:pt x="30368" y="24508"/>
                  </a:cubicBezTo>
                  <a:cubicBezTo>
                    <a:pt x="16744" y="24508"/>
                    <a:pt x="5635" y="13560"/>
                    <a:pt x="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5782375" y="2097525"/>
              <a:ext cx="1518925" cy="772250"/>
            </a:xfrm>
            <a:custGeom>
              <a:rect b="b" l="l" r="r" t="t"/>
              <a:pathLst>
                <a:path extrusionOk="0" h="30890" w="60757">
                  <a:moveTo>
                    <a:pt x="30379" y="0"/>
                  </a:moveTo>
                  <a:cubicBezTo>
                    <a:pt x="13600" y="0"/>
                    <a:pt x="0" y="13601"/>
                    <a:pt x="0" y="30379"/>
                  </a:cubicBezTo>
                  <a:cubicBezTo>
                    <a:pt x="0" y="30550"/>
                    <a:pt x="10" y="30719"/>
                    <a:pt x="13" y="30889"/>
                  </a:cubicBezTo>
                  <a:lnTo>
                    <a:pt x="5373" y="30889"/>
                  </a:lnTo>
                  <a:cubicBezTo>
                    <a:pt x="5369" y="30719"/>
                    <a:pt x="5360" y="30550"/>
                    <a:pt x="5360" y="30379"/>
                  </a:cubicBezTo>
                  <a:cubicBezTo>
                    <a:pt x="5360" y="16584"/>
                    <a:pt x="16583" y="5361"/>
                    <a:pt x="30379" y="5361"/>
                  </a:cubicBezTo>
                  <a:cubicBezTo>
                    <a:pt x="44173" y="5361"/>
                    <a:pt x="55396" y="16584"/>
                    <a:pt x="55396" y="30379"/>
                  </a:cubicBezTo>
                  <a:cubicBezTo>
                    <a:pt x="55396" y="30550"/>
                    <a:pt x="55387" y="30719"/>
                    <a:pt x="55384" y="30889"/>
                  </a:cubicBezTo>
                  <a:lnTo>
                    <a:pt x="60744" y="30889"/>
                  </a:lnTo>
                  <a:cubicBezTo>
                    <a:pt x="60747" y="30719"/>
                    <a:pt x="60757" y="30550"/>
                    <a:pt x="60757" y="30379"/>
                  </a:cubicBezTo>
                  <a:cubicBezTo>
                    <a:pt x="60757" y="13601"/>
                    <a:pt x="47157" y="0"/>
                    <a:pt x="30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1549100" y="2729100"/>
              <a:ext cx="281350" cy="281300"/>
            </a:xfrm>
            <a:custGeom>
              <a:rect b="b" l="l" r="r" t="t"/>
              <a:pathLst>
                <a:path extrusionOk="0" h="11252" w="11254">
                  <a:moveTo>
                    <a:pt x="5628" y="1"/>
                  </a:moveTo>
                  <a:cubicBezTo>
                    <a:pt x="2520" y="1"/>
                    <a:pt x="1" y="2520"/>
                    <a:pt x="1" y="5626"/>
                  </a:cubicBezTo>
                  <a:cubicBezTo>
                    <a:pt x="1" y="8732"/>
                    <a:pt x="2520" y="11251"/>
                    <a:pt x="5628" y="11251"/>
                  </a:cubicBezTo>
                  <a:cubicBezTo>
                    <a:pt x="8734" y="11251"/>
                    <a:pt x="11253" y="8732"/>
                    <a:pt x="11253" y="5626"/>
                  </a:cubicBezTo>
                  <a:cubicBezTo>
                    <a:pt x="11253" y="2520"/>
                    <a:pt x="8734" y="1"/>
                    <a:pt x="5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2936575" y="2729100"/>
              <a:ext cx="281325" cy="281300"/>
            </a:xfrm>
            <a:custGeom>
              <a:rect b="b" l="l" r="r" t="t"/>
              <a:pathLst>
                <a:path extrusionOk="0" h="11252" w="11253">
                  <a:moveTo>
                    <a:pt x="5626" y="1"/>
                  </a:moveTo>
                  <a:cubicBezTo>
                    <a:pt x="2520" y="1"/>
                    <a:pt x="1" y="2520"/>
                    <a:pt x="1" y="5626"/>
                  </a:cubicBezTo>
                  <a:cubicBezTo>
                    <a:pt x="1" y="8732"/>
                    <a:pt x="2520" y="11251"/>
                    <a:pt x="5626" y="11251"/>
                  </a:cubicBezTo>
                  <a:cubicBezTo>
                    <a:pt x="8734" y="11251"/>
                    <a:pt x="11253" y="8732"/>
                    <a:pt x="11253" y="5626"/>
                  </a:cubicBezTo>
                  <a:cubicBezTo>
                    <a:pt x="11253" y="2520"/>
                    <a:pt x="8734" y="1"/>
                    <a:pt x="5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4324050" y="2729100"/>
              <a:ext cx="281300" cy="281300"/>
            </a:xfrm>
            <a:custGeom>
              <a:rect b="b" l="l" r="r" t="t"/>
              <a:pathLst>
                <a:path extrusionOk="0" h="11252" w="11252">
                  <a:moveTo>
                    <a:pt x="5626" y="1"/>
                  </a:moveTo>
                  <a:cubicBezTo>
                    <a:pt x="2520" y="1"/>
                    <a:pt x="1" y="2520"/>
                    <a:pt x="1" y="5626"/>
                  </a:cubicBezTo>
                  <a:cubicBezTo>
                    <a:pt x="1" y="8732"/>
                    <a:pt x="2520" y="11251"/>
                    <a:pt x="5626" y="11251"/>
                  </a:cubicBezTo>
                  <a:cubicBezTo>
                    <a:pt x="8734" y="11251"/>
                    <a:pt x="11251" y="8732"/>
                    <a:pt x="11251" y="5626"/>
                  </a:cubicBezTo>
                  <a:cubicBezTo>
                    <a:pt x="11251" y="2520"/>
                    <a:pt x="8734" y="1"/>
                    <a:pt x="5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711525" y="2729100"/>
              <a:ext cx="281300" cy="281300"/>
            </a:xfrm>
            <a:custGeom>
              <a:rect b="b" l="l" r="r" t="t"/>
              <a:pathLst>
                <a:path extrusionOk="0" h="11252" w="11252">
                  <a:moveTo>
                    <a:pt x="5626" y="1"/>
                  </a:moveTo>
                  <a:cubicBezTo>
                    <a:pt x="2518" y="1"/>
                    <a:pt x="1" y="2520"/>
                    <a:pt x="1" y="5626"/>
                  </a:cubicBezTo>
                  <a:cubicBezTo>
                    <a:pt x="1" y="8732"/>
                    <a:pt x="2518" y="11251"/>
                    <a:pt x="5626" y="11251"/>
                  </a:cubicBezTo>
                  <a:cubicBezTo>
                    <a:pt x="8732" y="11251"/>
                    <a:pt x="11251" y="8732"/>
                    <a:pt x="11251" y="5626"/>
                  </a:cubicBezTo>
                  <a:cubicBezTo>
                    <a:pt x="11251" y="2520"/>
                    <a:pt x="8732" y="1"/>
                    <a:pt x="5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099000" y="2729100"/>
              <a:ext cx="281300" cy="281300"/>
            </a:xfrm>
            <a:custGeom>
              <a:rect b="b" l="l" r="r" t="t"/>
              <a:pathLst>
                <a:path extrusionOk="0" h="11252" w="11252">
                  <a:moveTo>
                    <a:pt x="5626" y="1"/>
                  </a:moveTo>
                  <a:cubicBezTo>
                    <a:pt x="2518" y="1"/>
                    <a:pt x="0" y="2520"/>
                    <a:pt x="0" y="5626"/>
                  </a:cubicBezTo>
                  <a:cubicBezTo>
                    <a:pt x="0" y="8732"/>
                    <a:pt x="2518" y="11251"/>
                    <a:pt x="5626" y="11251"/>
                  </a:cubicBezTo>
                  <a:cubicBezTo>
                    <a:pt x="8732" y="11251"/>
                    <a:pt x="11251" y="8732"/>
                    <a:pt x="11251" y="5626"/>
                  </a:cubicBezTo>
                  <a:cubicBezTo>
                    <a:pt x="11251" y="2520"/>
                    <a:pt x="8732" y="1"/>
                    <a:pt x="5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1608925" y="2788925"/>
              <a:ext cx="161700" cy="161650"/>
            </a:xfrm>
            <a:custGeom>
              <a:rect b="b" l="l" r="r" t="t"/>
              <a:pathLst>
                <a:path extrusionOk="0" h="6466" w="6468">
                  <a:moveTo>
                    <a:pt x="3235" y="1"/>
                  </a:moveTo>
                  <a:cubicBezTo>
                    <a:pt x="1449" y="1"/>
                    <a:pt x="1" y="1447"/>
                    <a:pt x="1" y="3233"/>
                  </a:cubicBezTo>
                  <a:cubicBezTo>
                    <a:pt x="1" y="5019"/>
                    <a:pt x="1449" y="6466"/>
                    <a:pt x="3235" y="6466"/>
                  </a:cubicBezTo>
                  <a:cubicBezTo>
                    <a:pt x="5019" y="6466"/>
                    <a:pt x="6467" y="5019"/>
                    <a:pt x="6467" y="3233"/>
                  </a:cubicBezTo>
                  <a:cubicBezTo>
                    <a:pt x="6467" y="1447"/>
                    <a:pt x="5019" y="1"/>
                    <a:pt x="3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2996400" y="2788925"/>
              <a:ext cx="161700" cy="161650"/>
            </a:xfrm>
            <a:custGeom>
              <a:rect b="b" l="l" r="r" t="t"/>
              <a:pathLst>
                <a:path extrusionOk="0" h="6466" w="6468">
                  <a:moveTo>
                    <a:pt x="3233" y="1"/>
                  </a:moveTo>
                  <a:cubicBezTo>
                    <a:pt x="1449" y="1"/>
                    <a:pt x="1" y="1447"/>
                    <a:pt x="1" y="3233"/>
                  </a:cubicBezTo>
                  <a:cubicBezTo>
                    <a:pt x="1" y="5019"/>
                    <a:pt x="1449" y="6466"/>
                    <a:pt x="3233" y="6466"/>
                  </a:cubicBezTo>
                  <a:cubicBezTo>
                    <a:pt x="5019" y="6466"/>
                    <a:pt x="6467" y="5019"/>
                    <a:pt x="6467" y="3233"/>
                  </a:cubicBezTo>
                  <a:cubicBezTo>
                    <a:pt x="6467" y="1447"/>
                    <a:pt x="5019" y="1"/>
                    <a:pt x="3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4383875" y="2788925"/>
              <a:ext cx="161650" cy="161650"/>
            </a:xfrm>
            <a:custGeom>
              <a:rect b="b" l="l" r="r" t="t"/>
              <a:pathLst>
                <a:path extrusionOk="0" h="6466" w="6466">
                  <a:moveTo>
                    <a:pt x="3233" y="1"/>
                  </a:moveTo>
                  <a:cubicBezTo>
                    <a:pt x="1447" y="1"/>
                    <a:pt x="0" y="1447"/>
                    <a:pt x="0" y="3233"/>
                  </a:cubicBezTo>
                  <a:cubicBezTo>
                    <a:pt x="0" y="5019"/>
                    <a:pt x="1447" y="6466"/>
                    <a:pt x="3233" y="6466"/>
                  </a:cubicBezTo>
                  <a:cubicBezTo>
                    <a:pt x="5019" y="6466"/>
                    <a:pt x="6465" y="5019"/>
                    <a:pt x="6465" y="3233"/>
                  </a:cubicBezTo>
                  <a:cubicBezTo>
                    <a:pt x="6465" y="1447"/>
                    <a:pt x="5019" y="1"/>
                    <a:pt x="3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5771350" y="2788925"/>
              <a:ext cx="161650" cy="161650"/>
            </a:xfrm>
            <a:custGeom>
              <a:rect b="b" l="l" r="r" t="t"/>
              <a:pathLst>
                <a:path extrusionOk="0" h="6466" w="6466">
                  <a:moveTo>
                    <a:pt x="3233" y="1"/>
                  </a:moveTo>
                  <a:cubicBezTo>
                    <a:pt x="1447" y="1"/>
                    <a:pt x="0" y="1447"/>
                    <a:pt x="0" y="3233"/>
                  </a:cubicBezTo>
                  <a:cubicBezTo>
                    <a:pt x="0" y="5019"/>
                    <a:pt x="1447" y="6466"/>
                    <a:pt x="3233" y="6466"/>
                  </a:cubicBezTo>
                  <a:cubicBezTo>
                    <a:pt x="5019" y="6466"/>
                    <a:pt x="6465" y="5019"/>
                    <a:pt x="6465" y="3233"/>
                  </a:cubicBezTo>
                  <a:cubicBezTo>
                    <a:pt x="6465" y="1447"/>
                    <a:pt x="5019" y="1"/>
                    <a:pt x="3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7158825" y="2788925"/>
              <a:ext cx="161650" cy="161650"/>
            </a:xfrm>
            <a:custGeom>
              <a:rect b="b" l="l" r="r" t="t"/>
              <a:pathLst>
                <a:path extrusionOk="0" h="6466" w="6466">
                  <a:moveTo>
                    <a:pt x="3233" y="1"/>
                  </a:moveTo>
                  <a:cubicBezTo>
                    <a:pt x="1447" y="1"/>
                    <a:pt x="0" y="1447"/>
                    <a:pt x="0" y="3233"/>
                  </a:cubicBezTo>
                  <a:cubicBezTo>
                    <a:pt x="0" y="5019"/>
                    <a:pt x="1447" y="6466"/>
                    <a:pt x="3233" y="6466"/>
                  </a:cubicBezTo>
                  <a:cubicBezTo>
                    <a:pt x="5017" y="6466"/>
                    <a:pt x="6465" y="5019"/>
                    <a:pt x="6465" y="3233"/>
                  </a:cubicBezTo>
                  <a:cubicBezTo>
                    <a:pt x="6465" y="1447"/>
                    <a:pt x="5017" y="1"/>
                    <a:pt x="3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38"/>
          <p:cNvSpPr txBox="1"/>
          <p:nvPr/>
        </p:nvSpPr>
        <p:spPr>
          <a:xfrm>
            <a:off x="1894015" y="2866906"/>
            <a:ext cx="968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JOUR</a:t>
            </a:r>
            <a:r>
              <a:rPr lang="fr" sz="16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 1</a:t>
            </a:r>
            <a:endParaRPr sz="16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09" name="Google Shape;409;p38"/>
          <p:cNvSpPr txBox="1"/>
          <p:nvPr/>
        </p:nvSpPr>
        <p:spPr>
          <a:xfrm>
            <a:off x="2979040" y="2866906"/>
            <a:ext cx="968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JOUR</a:t>
            </a:r>
            <a:r>
              <a:rPr lang="fr" sz="16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 2</a:t>
            </a:r>
            <a:endParaRPr sz="16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10" name="Google Shape;410;p38"/>
          <p:cNvSpPr txBox="1"/>
          <p:nvPr/>
        </p:nvSpPr>
        <p:spPr>
          <a:xfrm>
            <a:off x="4064065" y="2866906"/>
            <a:ext cx="968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JOUR</a:t>
            </a:r>
            <a:r>
              <a:rPr lang="fr" sz="16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 3</a:t>
            </a:r>
            <a:endParaRPr sz="16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11" name="Google Shape;411;p38"/>
          <p:cNvSpPr txBox="1"/>
          <p:nvPr/>
        </p:nvSpPr>
        <p:spPr>
          <a:xfrm>
            <a:off x="5149090" y="2866906"/>
            <a:ext cx="968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JOUR</a:t>
            </a:r>
            <a:r>
              <a:rPr lang="fr" sz="16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 4</a:t>
            </a:r>
            <a:endParaRPr sz="16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6234115" y="2866906"/>
            <a:ext cx="968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JOUR</a:t>
            </a:r>
            <a:r>
              <a:rPr lang="fr" sz="16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 5</a:t>
            </a:r>
            <a:endParaRPr sz="16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13" name="Google Shape;413;p38"/>
          <p:cNvSpPr txBox="1"/>
          <p:nvPr>
            <p:ph idx="4294967295" type="subTitle"/>
          </p:nvPr>
        </p:nvSpPr>
        <p:spPr>
          <a:xfrm>
            <a:off x="5899178" y="1689204"/>
            <a:ext cx="1638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Evaluation des modèles par itération</a:t>
            </a:r>
            <a:endParaRPr sz="1100"/>
          </a:p>
        </p:txBody>
      </p:sp>
      <p:sp>
        <p:nvSpPr>
          <p:cNvPr id="414" name="Google Shape;414;p38"/>
          <p:cNvSpPr txBox="1"/>
          <p:nvPr>
            <p:ph idx="4294967295" type="subTitle"/>
          </p:nvPr>
        </p:nvSpPr>
        <p:spPr>
          <a:xfrm>
            <a:off x="2644104" y="3791075"/>
            <a:ext cx="1638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Recherche de Corrélations</a:t>
            </a:r>
            <a:endParaRPr sz="1400"/>
          </a:p>
        </p:txBody>
      </p:sp>
      <p:sp>
        <p:nvSpPr>
          <p:cNvPr id="415" name="Google Shape;415;p38"/>
          <p:cNvSpPr txBox="1"/>
          <p:nvPr>
            <p:ph idx="4294967295" type="subTitle"/>
          </p:nvPr>
        </p:nvSpPr>
        <p:spPr>
          <a:xfrm>
            <a:off x="1559075" y="1689204"/>
            <a:ext cx="1638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Exploration des données</a:t>
            </a:r>
            <a:br>
              <a:rPr lang="fr" sz="1400"/>
            </a:br>
            <a:r>
              <a:rPr lang="fr" sz="1200"/>
              <a:t>(stat descriptives)</a:t>
            </a:r>
            <a:endParaRPr sz="1200"/>
          </a:p>
        </p:txBody>
      </p:sp>
      <p:sp>
        <p:nvSpPr>
          <p:cNvPr id="416" name="Google Shape;416;p38"/>
          <p:cNvSpPr txBox="1"/>
          <p:nvPr>
            <p:ph idx="4294967295" type="subTitle"/>
          </p:nvPr>
        </p:nvSpPr>
        <p:spPr>
          <a:xfrm>
            <a:off x="3729129" y="1689204"/>
            <a:ext cx="1638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Recherche de groupes</a:t>
            </a:r>
            <a:br>
              <a:rPr lang="fr" sz="1400"/>
            </a:br>
            <a:r>
              <a:rPr lang="fr" sz="1200"/>
              <a:t>(clustering)</a:t>
            </a:r>
            <a:endParaRPr sz="1200"/>
          </a:p>
        </p:txBody>
      </p:sp>
      <p:sp>
        <p:nvSpPr>
          <p:cNvPr id="417" name="Google Shape;417;p38"/>
          <p:cNvSpPr txBox="1"/>
          <p:nvPr>
            <p:ph idx="4294967295" type="subTitle"/>
          </p:nvPr>
        </p:nvSpPr>
        <p:spPr>
          <a:xfrm>
            <a:off x="4814154" y="3791075"/>
            <a:ext cx="16383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Réalisation des Modèles</a:t>
            </a:r>
            <a:br>
              <a:rPr lang="fr" sz="1400"/>
            </a:br>
            <a:r>
              <a:rPr lang="fr" sz="1100"/>
              <a:t>(algorithmes prédictifs)</a:t>
            </a:r>
            <a:endParaRPr sz="1200"/>
          </a:p>
        </p:txBody>
      </p:sp>
      <p:grpSp>
        <p:nvGrpSpPr>
          <p:cNvPr id="418" name="Google Shape;418;p38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419" name="Google Shape;419;p38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38"/>
          <p:cNvSpPr txBox="1"/>
          <p:nvPr>
            <p:ph idx="4294967295" type="ctrTitle"/>
          </p:nvPr>
        </p:nvSpPr>
        <p:spPr>
          <a:xfrm>
            <a:off x="780650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/>
              <a:t>STREAM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pSp>
        <p:nvGrpSpPr>
          <p:cNvPr id="425" name="Google Shape;425;p38"/>
          <p:cNvGrpSpPr/>
          <p:nvPr/>
        </p:nvGrpSpPr>
        <p:grpSpPr>
          <a:xfrm>
            <a:off x="7225751" y="246110"/>
            <a:ext cx="598535" cy="645201"/>
            <a:chOff x="1845321" y="1512744"/>
            <a:chExt cx="352723" cy="353090"/>
          </a:xfrm>
        </p:grpSpPr>
        <p:sp>
          <p:nvSpPr>
            <p:cNvPr id="426" name="Google Shape;426;p38"/>
            <p:cNvSpPr/>
            <p:nvPr/>
          </p:nvSpPr>
          <p:spPr>
            <a:xfrm>
              <a:off x="1964888" y="1700444"/>
              <a:ext cx="113563" cy="96917"/>
            </a:xfrm>
            <a:custGeom>
              <a:rect b="b" l="l" r="r" t="t"/>
              <a:pathLst>
                <a:path extrusionOk="0" h="3697" w="4332">
                  <a:moveTo>
                    <a:pt x="1517" y="1"/>
                  </a:moveTo>
                  <a:lnTo>
                    <a:pt x="1517" y="289"/>
                  </a:lnTo>
                  <a:cubicBezTo>
                    <a:pt x="1517" y="376"/>
                    <a:pt x="1459" y="463"/>
                    <a:pt x="1387" y="492"/>
                  </a:cubicBezTo>
                  <a:lnTo>
                    <a:pt x="391" y="925"/>
                  </a:lnTo>
                  <a:cubicBezTo>
                    <a:pt x="145" y="1026"/>
                    <a:pt x="1" y="1257"/>
                    <a:pt x="1" y="1516"/>
                  </a:cubicBezTo>
                  <a:lnTo>
                    <a:pt x="1" y="3696"/>
                  </a:lnTo>
                  <a:lnTo>
                    <a:pt x="4332" y="3696"/>
                  </a:lnTo>
                  <a:lnTo>
                    <a:pt x="4332" y="1516"/>
                  </a:lnTo>
                  <a:cubicBezTo>
                    <a:pt x="4332" y="1257"/>
                    <a:pt x="4173" y="1026"/>
                    <a:pt x="3942" y="925"/>
                  </a:cubicBezTo>
                  <a:lnTo>
                    <a:pt x="2946" y="492"/>
                  </a:lnTo>
                  <a:cubicBezTo>
                    <a:pt x="2859" y="463"/>
                    <a:pt x="2816" y="376"/>
                    <a:pt x="2816" y="289"/>
                  </a:cubicBezTo>
                  <a:lnTo>
                    <a:pt x="2816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2001615" y="1700444"/>
              <a:ext cx="39742" cy="17066"/>
            </a:xfrm>
            <a:custGeom>
              <a:rect b="b" l="l" r="r" t="t"/>
              <a:pathLst>
                <a:path extrusionOk="0" h="651" w="1516">
                  <a:moveTo>
                    <a:pt x="116" y="1"/>
                  </a:moveTo>
                  <a:lnTo>
                    <a:pt x="116" y="289"/>
                  </a:lnTo>
                  <a:cubicBezTo>
                    <a:pt x="116" y="362"/>
                    <a:pt x="72" y="434"/>
                    <a:pt x="0" y="477"/>
                  </a:cubicBezTo>
                  <a:cubicBezTo>
                    <a:pt x="246" y="593"/>
                    <a:pt x="505" y="650"/>
                    <a:pt x="765" y="650"/>
                  </a:cubicBezTo>
                  <a:cubicBezTo>
                    <a:pt x="1025" y="650"/>
                    <a:pt x="1285" y="593"/>
                    <a:pt x="1516" y="477"/>
                  </a:cubicBezTo>
                  <a:cubicBezTo>
                    <a:pt x="1458" y="434"/>
                    <a:pt x="1415" y="362"/>
                    <a:pt x="1415" y="289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1964521" y="1715203"/>
              <a:ext cx="113930" cy="82158"/>
            </a:xfrm>
            <a:custGeom>
              <a:rect b="b" l="l" r="r" t="t"/>
              <a:pathLst>
                <a:path extrusionOk="0" h="3134" w="4346">
                  <a:moveTo>
                    <a:pt x="1256" y="1"/>
                  </a:moveTo>
                  <a:lnTo>
                    <a:pt x="405" y="362"/>
                  </a:lnTo>
                  <a:cubicBezTo>
                    <a:pt x="159" y="463"/>
                    <a:pt x="1" y="694"/>
                    <a:pt x="15" y="953"/>
                  </a:cubicBezTo>
                  <a:lnTo>
                    <a:pt x="15" y="3133"/>
                  </a:lnTo>
                  <a:lnTo>
                    <a:pt x="4346" y="3133"/>
                  </a:lnTo>
                  <a:lnTo>
                    <a:pt x="4346" y="953"/>
                  </a:lnTo>
                  <a:cubicBezTo>
                    <a:pt x="4346" y="694"/>
                    <a:pt x="4187" y="463"/>
                    <a:pt x="3956" y="362"/>
                  </a:cubicBezTo>
                  <a:lnTo>
                    <a:pt x="3104" y="1"/>
                  </a:lnTo>
                  <a:cubicBezTo>
                    <a:pt x="2895" y="347"/>
                    <a:pt x="2538" y="520"/>
                    <a:pt x="2180" y="520"/>
                  </a:cubicBezTo>
                  <a:cubicBezTo>
                    <a:pt x="1823" y="520"/>
                    <a:pt x="1466" y="347"/>
                    <a:pt x="1256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981560" y="1620986"/>
              <a:ext cx="28784" cy="62077"/>
            </a:xfrm>
            <a:custGeom>
              <a:rect b="b" l="l" r="r" t="t"/>
              <a:pathLst>
                <a:path extrusionOk="0" h="2368" w="1098">
                  <a:moveTo>
                    <a:pt x="664" y="0"/>
                  </a:moveTo>
                  <a:cubicBezTo>
                    <a:pt x="303" y="0"/>
                    <a:pt x="0" y="289"/>
                    <a:pt x="15" y="650"/>
                  </a:cubicBezTo>
                  <a:lnTo>
                    <a:pt x="15" y="794"/>
                  </a:lnTo>
                  <a:cubicBezTo>
                    <a:pt x="15" y="982"/>
                    <a:pt x="43" y="1155"/>
                    <a:pt x="101" y="1343"/>
                  </a:cubicBezTo>
                  <a:lnTo>
                    <a:pt x="448" y="2368"/>
                  </a:lnTo>
                  <a:lnTo>
                    <a:pt x="1097" y="2368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993278" y="1615297"/>
              <a:ext cx="68159" cy="68159"/>
            </a:xfrm>
            <a:custGeom>
              <a:rect b="b" l="l" r="r" t="t"/>
              <a:pathLst>
                <a:path extrusionOk="0" h="2600" w="2600">
                  <a:moveTo>
                    <a:pt x="650" y="1"/>
                  </a:moveTo>
                  <a:cubicBezTo>
                    <a:pt x="289" y="1"/>
                    <a:pt x="1" y="289"/>
                    <a:pt x="1" y="650"/>
                  </a:cubicBezTo>
                  <a:cubicBezTo>
                    <a:pt x="1" y="896"/>
                    <a:pt x="188" y="1083"/>
                    <a:pt x="434" y="1083"/>
                  </a:cubicBezTo>
                  <a:lnTo>
                    <a:pt x="2166" y="2599"/>
                  </a:lnTo>
                  <a:lnTo>
                    <a:pt x="2527" y="1314"/>
                  </a:lnTo>
                  <a:cubicBezTo>
                    <a:pt x="2585" y="1156"/>
                    <a:pt x="2599" y="997"/>
                    <a:pt x="2599" y="838"/>
                  </a:cubicBezTo>
                  <a:lnTo>
                    <a:pt x="2599" y="434"/>
                  </a:lnTo>
                  <a:cubicBezTo>
                    <a:pt x="2599" y="188"/>
                    <a:pt x="2411" y="1"/>
                    <a:pt x="2166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1987223" y="1643688"/>
              <a:ext cx="68526" cy="62470"/>
            </a:xfrm>
            <a:custGeom>
              <a:rect b="b" l="l" r="r" t="t"/>
              <a:pathLst>
                <a:path extrusionOk="0" h="2383" w="2614">
                  <a:moveTo>
                    <a:pt x="838" y="0"/>
                  </a:moveTo>
                  <a:cubicBezTo>
                    <a:pt x="722" y="0"/>
                    <a:pt x="607" y="44"/>
                    <a:pt x="535" y="130"/>
                  </a:cubicBezTo>
                  <a:lnTo>
                    <a:pt x="131" y="520"/>
                  </a:lnTo>
                  <a:cubicBezTo>
                    <a:pt x="58" y="607"/>
                    <a:pt x="1" y="722"/>
                    <a:pt x="15" y="838"/>
                  </a:cubicBezTo>
                  <a:lnTo>
                    <a:pt x="15" y="1083"/>
                  </a:lnTo>
                  <a:cubicBezTo>
                    <a:pt x="15" y="1805"/>
                    <a:pt x="593" y="2382"/>
                    <a:pt x="1314" y="2382"/>
                  </a:cubicBezTo>
                  <a:cubicBezTo>
                    <a:pt x="2022" y="2382"/>
                    <a:pt x="2613" y="1805"/>
                    <a:pt x="2613" y="1083"/>
                  </a:cubicBezTo>
                  <a:lnTo>
                    <a:pt x="2613" y="809"/>
                  </a:lnTo>
                  <a:cubicBezTo>
                    <a:pt x="2613" y="693"/>
                    <a:pt x="2570" y="578"/>
                    <a:pt x="2484" y="506"/>
                  </a:cubicBezTo>
                  <a:cubicBezTo>
                    <a:pt x="2152" y="174"/>
                    <a:pt x="1531" y="29"/>
                    <a:pt x="83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1987223" y="1643688"/>
              <a:ext cx="68526" cy="61317"/>
            </a:xfrm>
            <a:custGeom>
              <a:rect b="b" l="l" r="r" t="t"/>
              <a:pathLst>
                <a:path extrusionOk="0" h="2339" w="2614">
                  <a:moveTo>
                    <a:pt x="838" y="0"/>
                  </a:moveTo>
                  <a:cubicBezTo>
                    <a:pt x="722" y="0"/>
                    <a:pt x="607" y="44"/>
                    <a:pt x="535" y="130"/>
                  </a:cubicBezTo>
                  <a:lnTo>
                    <a:pt x="131" y="520"/>
                  </a:lnTo>
                  <a:cubicBezTo>
                    <a:pt x="58" y="607"/>
                    <a:pt x="1" y="708"/>
                    <a:pt x="15" y="823"/>
                  </a:cubicBezTo>
                  <a:lnTo>
                    <a:pt x="15" y="1083"/>
                  </a:lnTo>
                  <a:cubicBezTo>
                    <a:pt x="1" y="1661"/>
                    <a:pt x="390" y="2166"/>
                    <a:pt x="953" y="2339"/>
                  </a:cubicBezTo>
                  <a:cubicBezTo>
                    <a:pt x="766" y="2108"/>
                    <a:pt x="665" y="1819"/>
                    <a:pt x="665" y="1516"/>
                  </a:cubicBezTo>
                  <a:lnTo>
                    <a:pt x="665" y="881"/>
                  </a:lnTo>
                  <a:cubicBezTo>
                    <a:pt x="665" y="644"/>
                    <a:pt x="853" y="447"/>
                    <a:pt x="1100" y="447"/>
                  </a:cubicBezTo>
                  <a:cubicBezTo>
                    <a:pt x="1109" y="447"/>
                    <a:pt x="1118" y="447"/>
                    <a:pt x="1127" y="448"/>
                  </a:cubicBezTo>
                  <a:cubicBezTo>
                    <a:pt x="1560" y="477"/>
                    <a:pt x="2209" y="549"/>
                    <a:pt x="2613" y="737"/>
                  </a:cubicBezTo>
                  <a:cubicBezTo>
                    <a:pt x="2599" y="650"/>
                    <a:pt x="2556" y="563"/>
                    <a:pt x="2484" y="491"/>
                  </a:cubicBezTo>
                  <a:cubicBezTo>
                    <a:pt x="2152" y="174"/>
                    <a:pt x="1545" y="15"/>
                    <a:pt x="83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1964521" y="1729595"/>
              <a:ext cx="23122" cy="67766"/>
            </a:xfrm>
            <a:custGeom>
              <a:rect b="b" l="l" r="r" t="t"/>
              <a:pathLst>
                <a:path extrusionOk="0" h="2585" w="882">
                  <a:moveTo>
                    <a:pt x="159" y="0"/>
                  </a:moveTo>
                  <a:cubicBezTo>
                    <a:pt x="58" y="116"/>
                    <a:pt x="1" y="260"/>
                    <a:pt x="1" y="404"/>
                  </a:cubicBezTo>
                  <a:lnTo>
                    <a:pt x="1" y="2584"/>
                  </a:lnTo>
                  <a:lnTo>
                    <a:pt x="881" y="2584"/>
                  </a:lnTo>
                  <a:lnTo>
                    <a:pt x="881" y="982"/>
                  </a:lnTo>
                  <a:cubicBezTo>
                    <a:pt x="867" y="809"/>
                    <a:pt x="809" y="650"/>
                    <a:pt x="679" y="534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2055723" y="1729595"/>
              <a:ext cx="22728" cy="67766"/>
            </a:xfrm>
            <a:custGeom>
              <a:rect b="b" l="l" r="r" t="t"/>
              <a:pathLst>
                <a:path extrusionOk="0" h="2585" w="867">
                  <a:moveTo>
                    <a:pt x="722" y="0"/>
                  </a:moveTo>
                  <a:lnTo>
                    <a:pt x="188" y="534"/>
                  </a:lnTo>
                  <a:cubicBezTo>
                    <a:pt x="73" y="650"/>
                    <a:pt x="0" y="809"/>
                    <a:pt x="0" y="982"/>
                  </a:cubicBezTo>
                  <a:lnTo>
                    <a:pt x="0" y="2584"/>
                  </a:lnTo>
                  <a:lnTo>
                    <a:pt x="867" y="2584"/>
                  </a:lnTo>
                  <a:lnTo>
                    <a:pt x="867" y="404"/>
                  </a:lnTo>
                  <a:cubicBezTo>
                    <a:pt x="867" y="260"/>
                    <a:pt x="809" y="116"/>
                    <a:pt x="722" y="0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1845321" y="1512744"/>
              <a:ext cx="352723" cy="353090"/>
            </a:xfrm>
            <a:custGeom>
              <a:rect b="b" l="l" r="r" t="t"/>
              <a:pathLst>
                <a:path extrusionOk="0" h="13469" w="13455">
                  <a:moveTo>
                    <a:pt x="6692" y="2597"/>
                  </a:moveTo>
                  <a:cubicBezTo>
                    <a:pt x="8810" y="2597"/>
                    <a:pt x="10841" y="4246"/>
                    <a:pt x="10841" y="6728"/>
                  </a:cubicBezTo>
                  <a:cubicBezTo>
                    <a:pt x="10841" y="9008"/>
                    <a:pt x="8994" y="10856"/>
                    <a:pt x="6727" y="10856"/>
                  </a:cubicBezTo>
                  <a:cubicBezTo>
                    <a:pt x="3046" y="10856"/>
                    <a:pt x="1213" y="6410"/>
                    <a:pt x="3811" y="3812"/>
                  </a:cubicBezTo>
                  <a:cubicBezTo>
                    <a:pt x="4651" y="2972"/>
                    <a:pt x="5681" y="2597"/>
                    <a:pt x="6692" y="2597"/>
                  </a:cubicBezTo>
                  <a:close/>
                  <a:moveTo>
                    <a:pt x="5861" y="1"/>
                  </a:moveTo>
                  <a:cubicBezTo>
                    <a:pt x="5731" y="1"/>
                    <a:pt x="5645" y="102"/>
                    <a:pt x="5645" y="217"/>
                  </a:cubicBezTo>
                  <a:lnTo>
                    <a:pt x="5645" y="795"/>
                  </a:lnTo>
                  <a:cubicBezTo>
                    <a:pt x="5630" y="896"/>
                    <a:pt x="5558" y="982"/>
                    <a:pt x="5457" y="1011"/>
                  </a:cubicBezTo>
                  <a:cubicBezTo>
                    <a:pt x="4779" y="1156"/>
                    <a:pt x="4143" y="1415"/>
                    <a:pt x="3551" y="1791"/>
                  </a:cubicBezTo>
                  <a:cubicBezTo>
                    <a:pt x="3515" y="1815"/>
                    <a:pt x="3477" y="1826"/>
                    <a:pt x="3439" y="1826"/>
                  </a:cubicBezTo>
                  <a:cubicBezTo>
                    <a:pt x="3386" y="1826"/>
                    <a:pt x="3334" y="1804"/>
                    <a:pt x="3292" y="1762"/>
                  </a:cubicBezTo>
                  <a:lnTo>
                    <a:pt x="2873" y="1358"/>
                  </a:lnTo>
                  <a:cubicBezTo>
                    <a:pt x="2837" y="1314"/>
                    <a:pt x="2783" y="1293"/>
                    <a:pt x="2727" y="1293"/>
                  </a:cubicBezTo>
                  <a:cubicBezTo>
                    <a:pt x="2671" y="1293"/>
                    <a:pt x="2613" y="1314"/>
                    <a:pt x="2570" y="1358"/>
                  </a:cubicBezTo>
                  <a:lnTo>
                    <a:pt x="1343" y="2585"/>
                  </a:lnTo>
                  <a:cubicBezTo>
                    <a:pt x="1256" y="2671"/>
                    <a:pt x="1256" y="2801"/>
                    <a:pt x="1343" y="2888"/>
                  </a:cubicBezTo>
                  <a:lnTo>
                    <a:pt x="1761" y="3307"/>
                  </a:lnTo>
                  <a:cubicBezTo>
                    <a:pt x="1834" y="3379"/>
                    <a:pt x="1848" y="3480"/>
                    <a:pt x="1790" y="3566"/>
                  </a:cubicBezTo>
                  <a:cubicBezTo>
                    <a:pt x="1415" y="4144"/>
                    <a:pt x="1155" y="4793"/>
                    <a:pt x="996" y="5472"/>
                  </a:cubicBezTo>
                  <a:cubicBezTo>
                    <a:pt x="982" y="5573"/>
                    <a:pt x="895" y="5645"/>
                    <a:pt x="794" y="5645"/>
                  </a:cubicBezTo>
                  <a:lnTo>
                    <a:pt x="217" y="5645"/>
                  </a:lnTo>
                  <a:cubicBezTo>
                    <a:pt x="87" y="5645"/>
                    <a:pt x="0" y="5746"/>
                    <a:pt x="0" y="5862"/>
                  </a:cubicBezTo>
                  <a:lnTo>
                    <a:pt x="0" y="7594"/>
                  </a:lnTo>
                  <a:cubicBezTo>
                    <a:pt x="0" y="7724"/>
                    <a:pt x="87" y="7810"/>
                    <a:pt x="217" y="7810"/>
                  </a:cubicBezTo>
                  <a:lnTo>
                    <a:pt x="794" y="7810"/>
                  </a:lnTo>
                  <a:cubicBezTo>
                    <a:pt x="895" y="7810"/>
                    <a:pt x="982" y="7897"/>
                    <a:pt x="996" y="7998"/>
                  </a:cubicBezTo>
                  <a:cubicBezTo>
                    <a:pt x="1155" y="8676"/>
                    <a:pt x="1415" y="9312"/>
                    <a:pt x="1790" y="9889"/>
                  </a:cubicBezTo>
                  <a:cubicBezTo>
                    <a:pt x="1848" y="9976"/>
                    <a:pt x="1834" y="10091"/>
                    <a:pt x="1761" y="10163"/>
                  </a:cubicBezTo>
                  <a:lnTo>
                    <a:pt x="1357" y="10567"/>
                  </a:lnTo>
                  <a:cubicBezTo>
                    <a:pt x="1271" y="10654"/>
                    <a:pt x="1271" y="10798"/>
                    <a:pt x="1357" y="10885"/>
                  </a:cubicBezTo>
                  <a:lnTo>
                    <a:pt x="2584" y="12112"/>
                  </a:lnTo>
                  <a:cubicBezTo>
                    <a:pt x="2628" y="12155"/>
                    <a:pt x="2682" y="12177"/>
                    <a:pt x="2736" y="12177"/>
                  </a:cubicBezTo>
                  <a:cubicBezTo>
                    <a:pt x="2790" y="12177"/>
                    <a:pt x="2844" y="12155"/>
                    <a:pt x="2887" y="12112"/>
                  </a:cubicBezTo>
                  <a:lnTo>
                    <a:pt x="3292" y="11693"/>
                  </a:lnTo>
                  <a:cubicBezTo>
                    <a:pt x="3332" y="11653"/>
                    <a:pt x="3387" y="11635"/>
                    <a:pt x="3442" y="11635"/>
                  </a:cubicBezTo>
                  <a:cubicBezTo>
                    <a:pt x="3485" y="11635"/>
                    <a:pt x="3528" y="11646"/>
                    <a:pt x="3566" y="11665"/>
                  </a:cubicBezTo>
                  <a:cubicBezTo>
                    <a:pt x="4143" y="12040"/>
                    <a:pt x="4793" y="12314"/>
                    <a:pt x="5471" y="12459"/>
                  </a:cubicBezTo>
                  <a:cubicBezTo>
                    <a:pt x="5572" y="12473"/>
                    <a:pt x="5645" y="12560"/>
                    <a:pt x="5645" y="12675"/>
                  </a:cubicBezTo>
                  <a:lnTo>
                    <a:pt x="5645" y="13252"/>
                  </a:lnTo>
                  <a:cubicBezTo>
                    <a:pt x="5645" y="13368"/>
                    <a:pt x="5746" y="13469"/>
                    <a:pt x="5861" y="13469"/>
                  </a:cubicBezTo>
                  <a:lnTo>
                    <a:pt x="7593" y="13469"/>
                  </a:lnTo>
                  <a:cubicBezTo>
                    <a:pt x="7723" y="13469"/>
                    <a:pt x="7810" y="13368"/>
                    <a:pt x="7810" y="13252"/>
                  </a:cubicBezTo>
                  <a:lnTo>
                    <a:pt x="7810" y="12675"/>
                  </a:lnTo>
                  <a:cubicBezTo>
                    <a:pt x="7810" y="12560"/>
                    <a:pt x="7897" y="12473"/>
                    <a:pt x="7998" y="12459"/>
                  </a:cubicBezTo>
                  <a:cubicBezTo>
                    <a:pt x="8676" y="12314"/>
                    <a:pt x="9311" y="12040"/>
                    <a:pt x="9889" y="11665"/>
                  </a:cubicBezTo>
                  <a:cubicBezTo>
                    <a:pt x="9926" y="11646"/>
                    <a:pt x="9970" y="11635"/>
                    <a:pt x="10013" y="11635"/>
                  </a:cubicBezTo>
                  <a:cubicBezTo>
                    <a:pt x="10068" y="11635"/>
                    <a:pt x="10122" y="11653"/>
                    <a:pt x="10163" y="11693"/>
                  </a:cubicBezTo>
                  <a:lnTo>
                    <a:pt x="10567" y="12112"/>
                  </a:lnTo>
                  <a:cubicBezTo>
                    <a:pt x="10610" y="12155"/>
                    <a:pt x="10668" y="12177"/>
                    <a:pt x="10726" y="12177"/>
                  </a:cubicBezTo>
                  <a:cubicBezTo>
                    <a:pt x="10784" y="12177"/>
                    <a:pt x="10841" y="12155"/>
                    <a:pt x="10885" y="12112"/>
                  </a:cubicBezTo>
                  <a:lnTo>
                    <a:pt x="12112" y="10885"/>
                  </a:lnTo>
                  <a:cubicBezTo>
                    <a:pt x="12198" y="10798"/>
                    <a:pt x="12198" y="10654"/>
                    <a:pt x="12112" y="10567"/>
                  </a:cubicBezTo>
                  <a:lnTo>
                    <a:pt x="11693" y="10163"/>
                  </a:lnTo>
                  <a:cubicBezTo>
                    <a:pt x="11621" y="10077"/>
                    <a:pt x="11606" y="9976"/>
                    <a:pt x="11664" y="9889"/>
                  </a:cubicBezTo>
                  <a:cubicBezTo>
                    <a:pt x="12025" y="9312"/>
                    <a:pt x="12299" y="8662"/>
                    <a:pt x="12444" y="7998"/>
                  </a:cubicBezTo>
                  <a:cubicBezTo>
                    <a:pt x="12458" y="7883"/>
                    <a:pt x="12545" y="7810"/>
                    <a:pt x="12660" y="7810"/>
                  </a:cubicBezTo>
                  <a:lnTo>
                    <a:pt x="13238" y="7810"/>
                  </a:lnTo>
                  <a:cubicBezTo>
                    <a:pt x="13353" y="7810"/>
                    <a:pt x="13454" y="7709"/>
                    <a:pt x="13454" y="7594"/>
                  </a:cubicBezTo>
                  <a:lnTo>
                    <a:pt x="13454" y="5862"/>
                  </a:lnTo>
                  <a:cubicBezTo>
                    <a:pt x="13454" y="5746"/>
                    <a:pt x="13353" y="5645"/>
                    <a:pt x="13238" y="5645"/>
                  </a:cubicBezTo>
                  <a:lnTo>
                    <a:pt x="12660" y="5645"/>
                  </a:lnTo>
                  <a:cubicBezTo>
                    <a:pt x="12545" y="5645"/>
                    <a:pt x="12458" y="5573"/>
                    <a:pt x="12444" y="5472"/>
                  </a:cubicBezTo>
                  <a:cubicBezTo>
                    <a:pt x="12299" y="4793"/>
                    <a:pt x="12025" y="4144"/>
                    <a:pt x="11664" y="3566"/>
                  </a:cubicBezTo>
                  <a:cubicBezTo>
                    <a:pt x="11606" y="3480"/>
                    <a:pt x="11621" y="3364"/>
                    <a:pt x="11679" y="3292"/>
                  </a:cubicBezTo>
                  <a:lnTo>
                    <a:pt x="12097" y="2888"/>
                  </a:lnTo>
                  <a:cubicBezTo>
                    <a:pt x="12184" y="2801"/>
                    <a:pt x="12184" y="2657"/>
                    <a:pt x="12097" y="2585"/>
                  </a:cubicBezTo>
                  <a:lnTo>
                    <a:pt x="10870" y="1358"/>
                  </a:lnTo>
                  <a:cubicBezTo>
                    <a:pt x="10827" y="1314"/>
                    <a:pt x="10769" y="1293"/>
                    <a:pt x="10711" y="1293"/>
                  </a:cubicBezTo>
                  <a:cubicBezTo>
                    <a:pt x="10654" y="1293"/>
                    <a:pt x="10596" y="1314"/>
                    <a:pt x="10553" y="1358"/>
                  </a:cubicBezTo>
                  <a:lnTo>
                    <a:pt x="10148" y="1762"/>
                  </a:lnTo>
                  <a:cubicBezTo>
                    <a:pt x="10106" y="1804"/>
                    <a:pt x="10050" y="1826"/>
                    <a:pt x="9993" y="1826"/>
                  </a:cubicBezTo>
                  <a:cubicBezTo>
                    <a:pt x="9952" y="1826"/>
                    <a:pt x="9910" y="1815"/>
                    <a:pt x="9874" y="1791"/>
                  </a:cubicBezTo>
                  <a:cubicBezTo>
                    <a:pt x="9297" y="1415"/>
                    <a:pt x="8662" y="1141"/>
                    <a:pt x="7983" y="997"/>
                  </a:cubicBezTo>
                  <a:cubicBezTo>
                    <a:pt x="7882" y="982"/>
                    <a:pt x="7796" y="896"/>
                    <a:pt x="7796" y="795"/>
                  </a:cubicBezTo>
                  <a:lnTo>
                    <a:pt x="7796" y="217"/>
                  </a:lnTo>
                  <a:cubicBezTo>
                    <a:pt x="7796" y="102"/>
                    <a:pt x="7709" y="1"/>
                    <a:pt x="7579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1854391" y="1563837"/>
              <a:ext cx="292166" cy="250511"/>
            </a:xfrm>
            <a:custGeom>
              <a:rect b="b" l="l" r="r" t="t"/>
              <a:pathLst>
                <a:path extrusionOk="0" h="9556" w="11145">
                  <a:moveTo>
                    <a:pt x="6341" y="861"/>
                  </a:moveTo>
                  <a:cubicBezTo>
                    <a:pt x="8352" y="861"/>
                    <a:pt x="10279" y="2422"/>
                    <a:pt x="10279" y="4779"/>
                  </a:cubicBezTo>
                  <a:cubicBezTo>
                    <a:pt x="10279" y="6930"/>
                    <a:pt x="8532" y="8691"/>
                    <a:pt x="6381" y="8691"/>
                  </a:cubicBezTo>
                  <a:cubicBezTo>
                    <a:pt x="2902" y="8676"/>
                    <a:pt x="1156" y="4476"/>
                    <a:pt x="3610" y="2007"/>
                  </a:cubicBezTo>
                  <a:cubicBezTo>
                    <a:pt x="4406" y="1215"/>
                    <a:pt x="5383" y="861"/>
                    <a:pt x="6341" y="861"/>
                  </a:cubicBezTo>
                  <a:close/>
                  <a:moveTo>
                    <a:pt x="6381" y="1"/>
                  </a:moveTo>
                  <a:cubicBezTo>
                    <a:pt x="2123" y="1"/>
                    <a:pt x="1" y="5154"/>
                    <a:pt x="3003" y="8157"/>
                  </a:cubicBezTo>
                  <a:cubicBezTo>
                    <a:pt x="3914" y="9067"/>
                    <a:pt x="5143" y="9555"/>
                    <a:pt x="6390" y="9555"/>
                  </a:cubicBezTo>
                  <a:cubicBezTo>
                    <a:pt x="7001" y="9555"/>
                    <a:pt x="7616" y="9438"/>
                    <a:pt x="8200" y="9196"/>
                  </a:cubicBezTo>
                  <a:cubicBezTo>
                    <a:pt x="9990" y="8445"/>
                    <a:pt x="11145" y="6713"/>
                    <a:pt x="11145" y="4779"/>
                  </a:cubicBezTo>
                  <a:cubicBezTo>
                    <a:pt x="11145" y="2137"/>
                    <a:pt x="9009" y="1"/>
                    <a:pt x="6381" y="1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38"/>
          <p:cNvSpPr txBox="1"/>
          <p:nvPr>
            <p:ph idx="4294967295" type="ctrTitle"/>
          </p:nvPr>
        </p:nvSpPr>
        <p:spPr>
          <a:xfrm>
            <a:off x="7824275" y="2580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NaoData</a:t>
            </a:r>
            <a:endParaRPr sz="2200">
              <a:solidFill>
                <a:schemeClr val="accen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43" name="Google Shape;443;p39"/>
          <p:cNvSpPr txBox="1"/>
          <p:nvPr>
            <p:ph type="title"/>
          </p:nvPr>
        </p:nvSpPr>
        <p:spPr>
          <a:xfrm>
            <a:off x="1005900" y="2288825"/>
            <a:ext cx="3074100" cy="11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exploratoire des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"/>
          <p:cNvSpPr txBox="1"/>
          <p:nvPr>
            <p:ph idx="2" type="title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445" name="Google Shape;445;p39"/>
          <p:cNvSpPr txBox="1"/>
          <p:nvPr>
            <p:ph idx="1" type="subTitle"/>
          </p:nvPr>
        </p:nvSpPr>
        <p:spPr>
          <a:xfrm>
            <a:off x="1005900" y="3571100"/>
            <a:ext cx="27585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Nettoyage des données</a:t>
            </a:r>
            <a:br>
              <a:rPr lang="fr"/>
            </a:br>
            <a:r>
              <a:rPr lang="fr"/>
              <a:t>Analyse des variables</a:t>
            </a:r>
            <a:endParaRPr/>
          </a:p>
        </p:txBody>
      </p:sp>
      <p:grpSp>
        <p:nvGrpSpPr>
          <p:cNvPr id="446" name="Google Shape;446;p39"/>
          <p:cNvGrpSpPr/>
          <p:nvPr/>
        </p:nvGrpSpPr>
        <p:grpSpPr>
          <a:xfrm>
            <a:off x="3826519" y="1603737"/>
            <a:ext cx="4681914" cy="2901563"/>
            <a:chOff x="238116" y="2315751"/>
            <a:chExt cx="4444996" cy="2754735"/>
          </a:xfrm>
        </p:grpSpPr>
        <p:sp>
          <p:nvSpPr>
            <p:cNvPr id="447" name="Google Shape;447;p39"/>
            <p:cNvSpPr/>
            <p:nvPr/>
          </p:nvSpPr>
          <p:spPr>
            <a:xfrm>
              <a:off x="238116" y="4771860"/>
              <a:ext cx="4444996" cy="298626"/>
            </a:xfrm>
            <a:custGeom>
              <a:rect b="b" l="l" r="r" t="t"/>
              <a:pathLst>
                <a:path extrusionOk="0" h="19195" w="285714">
                  <a:moveTo>
                    <a:pt x="142858" y="0"/>
                  </a:moveTo>
                  <a:cubicBezTo>
                    <a:pt x="104969" y="0"/>
                    <a:pt x="68632" y="1011"/>
                    <a:pt x="41842" y="2812"/>
                  </a:cubicBezTo>
                  <a:cubicBezTo>
                    <a:pt x="15051" y="4610"/>
                    <a:pt x="0" y="7052"/>
                    <a:pt x="0" y="9597"/>
                  </a:cubicBezTo>
                  <a:cubicBezTo>
                    <a:pt x="0" y="12143"/>
                    <a:pt x="15051" y="14584"/>
                    <a:pt x="41842" y="16384"/>
                  </a:cubicBezTo>
                  <a:cubicBezTo>
                    <a:pt x="68632" y="18184"/>
                    <a:pt x="104969" y="19195"/>
                    <a:pt x="142858" y="19195"/>
                  </a:cubicBezTo>
                  <a:cubicBezTo>
                    <a:pt x="180745" y="19195"/>
                    <a:pt x="217082" y="18184"/>
                    <a:pt x="243873" y="16384"/>
                  </a:cubicBezTo>
                  <a:cubicBezTo>
                    <a:pt x="270663" y="14584"/>
                    <a:pt x="285714" y="12143"/>
                    <a:pt x="285714" y="9597"/>
                  </a:cubicBezTo>
                  <a:cubicBezTo>
                    <a:pt x="285714" y="7052"/>
                    <a:pt x="270663" y="4610"/>
                    <a:pt x="243873" y="2812"/>
                  </a:cubicBezTo>
                  <a:cubicBezTo>
                    <a:pt x="217082" y="1011"/>
                    <a:pt x="180745" y="0"/>
                    <a:pt x="142858" y="0"/>
                  </a:cubicBezTo>
                  <a:close/>
                </a:path>
              </a:pathLst>
            </a:custGeom>
            <a:solidFill>
              <a:srgbClr val="1C6274">
                <a:alpha val="2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1190017" y="3948215"/>
              <a:ext cx="580248" cy="897808"/>
            </a:xfrm>
            <a:custGeom>
              <a:rect b="b" l="l" r="r" t="t"/>
              <a:pathLst>
                <a:path extrusionOk="0" h="57709" w="37297">
                  <a:moveTo>
                    <a:pt x="0" y="0"/>
                  </a:moveTo>
                  <a:lnTo>
                    <a:pt x="0" y="0"/>
                  </a:lnTo>
                  <a:cubicBezTo>
                    <a:pt x="3492" y="36169"/>
                    <a:pt x="19751" y="57709"/>
                    <a:pt x="19751" y="57709"/>
                  </a:cubicBezTo>
                  <a:lnTo>
                    <a:pt x="37296" y="57709"/>
                  </a:lnTo>
                  <a:lnTo>
                    <a:pt x="36138" y="39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1431812" y="4322809"/>
              <a:ext cx="327408" cy="359752"/>
            </a:xfrm>
            <a:custGeom>
              <a:rect b="b" l="l" r="r" t="t"/>
              <a:pathLst>
                <a:path extrusionOk="0" h="23124" w="21045">
                  <a:moveTo>
                    <a:pt x="0" y="1"/>
                  </a:moveTo>
                  <a:cubicBezTo>
                    <a:pt x="0" y="1"/>
                    <a:pt x="2218" y="17350"/>
                    <a:pt x="21045" y="23123"/>
                  </a:cubicBezTo>
                  <a:lnTo>
                    <a:pt x="20596" y="15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1752218" y="4373324"/>
              <a:ext cx="480789" cy="472699"/>
            </a:xfrm>
            <a:custGeom>
              <a:rect b="b" l="l" r="r" t="t"/>
              <a:pathLst>
                <a:path extrusionOk="0" h="30384" w="30904">
                  <a:moveTo>
                    <a:pt x="1" y="1"/>
                  </a:moveTo>
                  <a:cubicBezTo>
                    <a:pt x="1526" y="20159"/>
                    <a:pt x="13358" y="30384"/>
                    <a:pt x="13358" y="30384"/>
                  </a:cubicBezTo>
                  <a:lnTo>
                    <a:pt x="30904" y="30384"/>
                  </a:lnTo>
                  <a:lnTo>
                    <a:pt x="30904" y="122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3118742" y="4373324"/>
              <a:ext cx="480789" cy="472699"/>
            </a:xfrm>
            <a:custGeom>
              <a:rect b="b" l="l" r="r" t="t"/>
              <a:pathLst>
                <a:path extrusionOk="0" h="30384" w="30904">
                  <a:moveTo>
                    <a:pt x="30904" y="1"/>
                  </a:moveTo>
                  <a:lnTo>
                    <a:pt x="0" y="12271"/>
                  </a:lnTo>
                  <a:lnTo>
                    <a:pt x="0" y="30384"/>
                  </a:lnTo>
                  <a:lnTo>
                    <a:pt x="17546" y="30384"/>
                  </a:lnTo>
                  <a:cubicBezTo>
                    <a:pt x="17546" y="30384"/>
                    <a:pt x="29378" y="20159"/>
                    <a:pt x="30904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3118742" y="4437498"/>
              <a:ext cx="485145" cy="271152"/>
            </a:xfrm>
            <a:custGeom>
              <a:rect b="b" l="l" r="r" t="t"/>
              <a:pathLst>
                <a:path extrusionOk="0" h="17429" w="31184">
                  <a:moveTo>
                    <a:pt x="31183" y="1"/>
                  </a:moveTo>
                  <a:lnTo>
                    <a:pt x="0" y="12698"/>
                  </a:lnTo>
                  <a:lnTo>
                    <a:pt x="0" y="17428"/>
                  </a:lnTo>
                  <a:cubicBezTo>
                    <a:pt x="0" y="17428"/>
                    <a:pt x="9396" y="17428"/>
                    <a:pt x="15012" y="14607"/>
                  </a:cubicBezTo>
                  <a:cubicBezTo>
                    <a:pt x="28266" y="7951"/>
                    <a:pt x="31183" y="1"/>
                    <a:pt x="31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186812" y="3127650"/>
              <a:ext cx="2624504" cy="1502699"/>
            </a:xfrm>
            <a:custGeom>
              <a:rect b="b" l="l" r="r" t="t"/>
              <a:pathLst>
                <a:path extrusionOk="0" h="96590" w="168697">
                  <a:moveTo>
                    <a:pt x="48295" y="1"/>
                  </a:moveTo>
                  <a:cubicBezTo>
                    <a:pt x="21623" y="1"/>
                    <a:pt x="1" y="21623"/>
                    <a:pt x="1" y="48295"/>
                  </a:cubicBezTo>
                  <a:cubicBezTo>
                    <a:pt x="1" y="74967"/>
                    <a:pt x="21623" y="96589"/>
                    <a:pt x="48295" y="96589"/>
                  </a:cubicBezTo>
                  <a:lnTo>
                    <a:pt x="111164" y="95261"/>
                  </a:lnTo>
                  <a:cubicBezTo>
                    <a:pt x="134598" y="95261"/>
                    <a:pt x="168696" y="77593"/>
                    <a:pt x="168696" y="54161"/>
                  </a:cubicBezTo>
                  <a:lnTo>
                    <a:pt x="168696" y="42431"/>
                  </a:lnTo>
                  <a:cubicBezTo>
                    <a:pt x="168696" y="18997"/>
                    <a:pt x="149700" y="1"/>
                    <a:pt x="126268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839942" y="3209109"/>
              <a:ext cx="494448" cy="527104"/>
            </a:xfrm>
            <a:custGeom>
              <a:rect b="b" l="l" r="r" t="t"/>
              <a:pathLst>
                <a:path extrusionOk="0" h="33881" w="31782">
                  <a:moveTo>
                    <a:pt x="13896" y="4045"/>
                  </a:moveTo>
                  <a:cubicBezTo>
                    <a:pt x="13901" y="4045"/>
                    <a:pt x="13906" y="4045"/>
                    <a:pt x="13911" y="4045"/>
                  </a:cubicBezTo>
                  <a:cubicBezTo>
                    <a:pt x="15224" y="4045"/>
                    <a:pt x="16613" y="4688"/>
                    <a:pt x="17617" y="5822"/>
                  </a:cubicBezTo>
                  <a:cubicBezTo>
                    <a:pt x="19058" y="7450"/>
                    <a:pt x="19309" y="9649"/>
                    <a:pt x="18305" y="11856"/>
                  </a:cubicBezTo>
                  <a:cubicBezTo>
                    <a:pt x="17171" y="14350"/>
                    <a:pt x="15256" y="16928"/>
                    <a:pt x="13107" y="19337"/>
                  </a:cubicBezTo>
                  <a:cubicBezTo>
                    <a:pt x="10255" y="16378"/>
                    <a:pt x="9001" y="13273"/>
                    <a:pt x="9369" y="10057"/>
                  </a:cubicBezTo>
                  <a:cubicBezTo>
                    <a:pt x="9732" y="6870"/>
                    <a:pt x="10949" y="4794"/>
                    <a:pt x="12793" y="4213"/>
                  </a:cubicBezTo>
                  <a:cubicBezTo>
                    <a:pt x="13150" y="4102"/>
                    <a:pt x="13522" y="4045"/>
                    <a:pt x="13896" y="4045"/>
                  </a:cubicBezTo>
                  <a:close/>
                  <a:moveTo>
                    <a:pt x="13874" y="1"/>
                  </a:moveTo>
                  <a:cubicBezTo>
                    <a:pt x="13092" y="1"/>
                    <a:pt x="12316" y="114"/>
                    <a:pt x="11573" y="348"/>
                  </a:cubicBezTo>
                  <a:cubicBezTo>
                    <a:pt x="9569" y="981"/>
                    <a:pt x="6091" y="3023"/>
                    <a:pt x="5341" y="9598"/>
                  </a:cubicBezTo>
                  <a:cubicBezTo>
                    <a:pt x="4763" y="14651"/>
                    <a:pt x="7004" y="18868"/>
                    <a:pt x="10313" y="22261"/>
                  </a:cubicBezTo>
                  <a:cubicBezTo>
                    <a:pt x="5720" y="26784"/>
                    <a:pt x="1090" y="30154"/>
                    <a:pt x="1012" y="30211"/>
                  </a:cubicBezTo>
                  <a:cubicBezTo>
                    <a:pt x="299" y="30725"/>
                    <a:pt x="1" y="31642"/>
                    <a:pt x="272" y="32477"/>
                  </a:cubicBezTo>
                  <a:cubicBezTo>
                    <a:pt x="543" y="33315"/>
                    <a:pt x="1322" y="33881"/>
                    <a:pt x="2201" y="33881"/>
                  </a:cubicBezTo>
                  <a:cubicBezTo>
                    <a:pt x="2627" y="33881"/>
                    <a:pt x="3041" y="33746"/>
                    <a:pt x="3386" y="33497"/>
                  </a:cubicBezTo>
                  <a:cubicBezTo>
                    <a:pt x="3723" y="33252"/>
                    <a:pt x="8542" y="29747"/>
                    <a:pt x="13355" y="24959"/>
                  </a:cubicBezTo>
                  <a:cubicBezTo>
                    <a:pt x="19988" y="30105"/>
                    <a:pt x="28369" y="32724"/>
                    <a:pt x="28969" y="32906"/>
                  </a:cubicBezTo>
                  <a:cubicBezTo>
                    <a:pt x="29153" y="32958"/>
                    <a:pt x="29339" y="32983"/>
                    <a:pt x="29521" y="32983"/>
                  </a:cubicBezTo>
                  <a:cubicBezTo>
                    <a:pt x="30391" y="32983"/>
                    <a:pt x="31193" y="32419"/>
                    <a:pt x="31459" y="31548"/>
                  </a:cubicBezTo>
                  <a:cubicBezTo>
                    <a:pt x="31782" y="30492"/>
                    <a:pt x="31201" y="29374"/>
                    <a:pt x="30152" y="29029"/>
                  </a:cubicBezTo>
                  <a:cubicBezTo>
                    <a:pt x="30096" y="29012"/>
                    <a:pt x="24392" y="27252"/>
                    <a:pt x="18928" y="23877"/>
                  </a:cubicBezTo>
                  <a:cubicBezTo>
                    <a:pt x="17927" y="23260"/>
                    <a:pt x="17004" y="22635"/>
                    <a:pt x="16160" y="22002"/>
                  </a:cubicBezTo>
                  <a:cubicBezTo>
                    <a:pt x="18538" y="19325"/>
                    <a:pt x="20685" y="16416"/>
                    <a:pt x="21995" y="13535"/>
                  </a:cubicBezTo>
                  <a:cubicBezTo>
                    <a:pt x="23667" y="9860"/>
                    <a:pt x="23164" y="5973"/>
                    <a:pt x="20651" y="3136"/>
                  </a:cubicBezTo>
                  <a:cubicBezTo>
                    <a:pt x="18875" y="1128"/>
                    <a:pt x="16343" y="1"/>
                    <a:pt x="13874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1835140" y="3202684"/>
              <a:ext cx="637313" cy="67426"/>
            </a:xfrm>
            <a:custGeom>
              <a:rect b="b" l="l" r="r" t="t"/>
              <a:pathLst>
                <a:path extrusionOk="0" h="4334" w="40965">
                  <a:moveTo>
                    <a:pt x="2164" y="0"/>
                  </a:moveTo>
                  <a:cubicBezTo>
                    <a:pt x="969" y="0"/>
                    <a:pt x="0" y="970"/>
                    <a:pt x="0" y="2166"/>
                  </a:cubicBezTo>
                  <a:cubicBezTo>
                    <a:pt x="0" y="3363"/>
                    <a:pt x="971" y="4334"/>
                    <a:pt x="2167" y="4334"/>
                  </a:cubicBezTo>
                  <a:lnTo>
                    <a:pt x="38798" y="4334"/>
                  </a:lnTo>
                  <a:cubicBezTo>
                    <a:pt x="39995" y="4334"/>
                    <a:pt x="40965" y="3363"/>
                    <a:pt x="40965" y="2167"/>
                  </a:cubicBezTo>
                  <a:cubicBezTo>
                    <a:pt x="40965" y="969"/>
                    <a:pt x="39995" y="0"/>
                    <a:pt x="38798" y="0"/>
                  </a:cubicBezTo>
                  <a:lnTo>
                    <a:pt x="2167" y="0"/>
                  </a:lnTo>
                  <a:cubicBezTo>
                    <a:pt x="2166" y="0"/>
                    <a:pt x="2165" y="0"/>
                    <a:pt x="2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2426480" y="4373324"/>
              <a:ext cx="480758" cy="472699"/>
            </a:xfrm>
            <a:custGeom>
              <a:rect b="b" l="l" r="r" t="t"/>
              <a:pathLst>
                <a:path extrusionOk="0" h="30384" w="30902">
                  <a:moveTo>
                    <a:pt x="0" y="1"/>
                  </a:moveTo>
                  <a:lnTo>
                    <a:pt x="0" y="1"/>
                  </a:lnTo>
                  <a:cubicBezTo>
                    <a:pt x="1525" y="20159"/>
                    <a:pt x="13358" y="30384"/>
                    <a:pt x="13358" y="30384"/>
                  </a:cubicBezTo>
                  <a:lnTo>
                    <a:pt x="30902" y="30384"/>
                  </a:lnTo>
                  <a:lnTo>
                    <a:pt x="30902" y="122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353702" y="3878984"/>
              <a:ext cx="553536" cy="822821"/>
            </a:xfrm>
            <a:custGeom>
              <a:rect b="b" l="l" r="r" t="t"/>
              <a:pathLst>
                <a:path extrusionOk="0" h="52889" w="35580">
                  <a:moveTo>
                    <a:pt x="6949" y="1"/>
                  </a:moveTo>
                  <a:cubicBezTo>
                    <a:pt x="6949" y="2"/>
                    <a:pt x="1" y="39510"/>
                    <a:pt x="35580" y="52888"/>
                  </a:cubicBezTo>
                  <a:lnTo>
                    <a:pt x="35580" y="38216"/>
                  </a:lnTo>
                  <a:lnTo>
                    <a:pt x="69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3216832" y="2817543"/>
              <a:ext cx="482765" cy="692542"/>
            </a:xfrm>
            <a:custGeom>
              <a:rect b="b" l="l" r="r" t="t"/>
              <a:pathLst>
                <a:path extrusionOk="0" h="44515" w="31031">
                  <a:moveTo>
                    <a:pt x="31031" y="0"/>
                  </a:moveTo>
                  <a:cubicBezTo>
                    <a:pt x="16699" y="7345"/>
                    <a:pt x="8951" y="16363"/>
                    <a:pt x="4784" y="24360"/>
                  </a:cubicBezTo>
                  <a:cubicBezTo>
                    <a:pt x="0" y="33539"/>
                    <a:pt x="6806" y="44515"/>
                    <a:pt x="17157" y="44515"/>
                  </a:cubicBezTo>
                  <a:cubicBezTo>
                    <a:pt x="24820" y="44515"/>
                    <a:pt x="31031" y="38303"/>
                    <a:pt x="31031" y="30641"/>
                  </a:cubicBezTo>
                  <a:lnTo>
                    <a:pt x="310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362710" y="3122936"/>
              <a:ext cx="1512096" cy="1512127"/>
            </a:xfrm>
            <a:custGeom>
              <a:rect b="b" l="l" r="r" t="t"/>
              <a:pathLst>
                <a:path extrusionOk="0" h="97196" w="97194">
                  <a:moveTo>
                    <a:pt x="48596" y="1"/>
                  </a:moveTo>
                  <a:cubicBezTo>
                    <a:pt x="35708" y="1"/>
                    <a:pt x="23348" y="5122"/>
                    <a:pt x="14233" y="14235"/>
                  </a:cubicBezTo>
                  <a:cubicBezTo>
                    <a:pt x="5120" y="23349"/>
                    <a:pt x="1" y="35709"/>
                    <a:pt x="1" y="48598"/>
                  </a:cubicBezTo>
                  <a:cubicBezTo>
                    <a:pt x="1" y="61487"/>
                    <a:pt x="5120" y="73848"/>
                    <a:pt x="14233" y="82961"/>
                  </a:cubicBezTo>
                  <a:cubicBezTo>
                    <a:pt x="23348" y="92075"/>
                    <a:pt x="35708" y="97195"/>
                    <a:pt x="48596" y="97195"/>
                  </a:cubicBezTo>
                  <a:cubicBezTo>
                    <a:pt x="61485" y="97195"/>
                    <a:pt x="73847" y="92075"/>
                    <a:pt x="82960" y="82961"/>
                  </a:cubicBezTo>
                  <a:cubicBezTo>
                    <a:pt x="92074" y="73848"/>
                    <a:pt x="97194" y="61487"/>
                    <a:pt x="97194" y="48598"/>
                  </a:cubicBezTo>
                  <a:cubicBezTo>
                    <a:pt x="97194" y="35709"/>
                    <a:pt x="92074" y="23349"/>
                    <a:pt x="82960" y="14235"/>
                  </a:cubicBezTo>
                  <a:cubicBezTo>
                    <a:pt x="73847" y="5122"/>
                    <a:pt x="61485" y="1"/>
                    <a:pt x="48596" y="1"/>
                  </a:cubicBezTo>
                  <a:close/>
                </a:path>
              </a:pathLst>
            </a:custGeom>
            <a:solidFill>
              <a:srgbClr val="FF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560913" y="2774900"/>
              <a:ext cx="517100" cy="741782"/>
            </a:xfrm>
            <a:custGeom>
              <a:rect b="b" l="l" r="r" t="t"/>
              <a:pathLst>
                <a:path extrusionOk="0" h="47680" w="33238">
                  <a:moveTo>
                    <a:pt x="33238" y="1"/>
                  </a:moveTo>
                  <a:cubicBezTo>
                    <a:pt x="17888" y="7867"/>
                    <a:pt x="9588" y="17527"/>
                    <a:pt x="5126" y="26091"/>
                  </a:cubicBezTo>
                  <a:cubicBezTo>
                    <a:pt x="0" y="35924"/>
                    <a:pt x="7290" y="47680"/>
                    <a:pt x="18378" y="47680"/>
                  </a:cubicBezTo>
                  <a:cubicBezTo>
                    <a:pt x="26584" y="47680"/>
                    <a:pt x="33238" y="41026"/>
                    <a:pt x="33238" y="32820"/>
                  </a:cubicBezTo>
                  <a:lnTo>
                    <a:pt x="33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3038995" y="3641110"/>
              <a:ext cx="120011" cy="120011"/>
            </a:xfrm>
            <a:custGeom>
              <a:rect b="b" l="l" r="r" t="t"/>
              <a:pathLst>
                <a:path extrusionOk="0" h="7714" w="7714">
                  <a:moveTo>
                    <a:pt x="3858" y="1"/>
                  </a:moveTo>
                  <a:cubicBezTo>
                    <a:pt x="1727" y="1"/>
                    <a:pt x="1" y="1727"/>
                    <a:pt x="1" y="3858"/>
                  </a:cubicBezTo>
                  <a:cubicBezTo>
                    <a:pt x="1" y="5987"/>
                    <a:pt x="1727" y="7713"/>
                    <a:pt x="3858" y="7713"/>
                  </a:cubicBezTo>
                  <a:cubicBezTo>
                    <a:pt x="5987" y="7713"/>
                    <a:pt x="7713" y="5987"/>
                    <a:pt x="7713" y="3858"/>
                  </a:cubicBezTo>
                  <a:cubicBezTo>
                    <a:pt x="7713" y="1727"/>
                    <a:pt x="5987" y="1"/>
                    <a:pt x="3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3673585" y="3641110"/>
              <a:ext cx="120026" cy="120011"/>
            </a:xfrm>
            <a:custGeom>
              <a:rect b="b" l="l" r="r" t="t"/>
              <a:pathLst>
                <a:path extrusionOk="0" h="7714" w="7715">
                  <a:moveTo>
                    <a:pt x="3857" y="1"/>
                  </a:moveTo>
                  <a:cubicBezTo>
                    <a:pt x="1727" y="1"/>
                    <a:pt x="0" y="1727"/>
                    <a:pt x="0" y="3858"/>
                  </a:cubicBezTo>
                  <a:cubicBezTo>
                    <a:pt x="0" y="5987"/>
                    <a:pt x="1727" y="7713"/>
                    <a:pt x="3857" y="7713"/>
                  </a:cubicBezTo>
                  <a:cubicBezTo>
                    <a:pt x="5986" y="7713"/>
                    <a:pt x="7714" y="5987"/>
                    <a:pt x="7714" y="3858"/>
                  </a:cubicBezTo>
                  <a:cubicBezTo>
                    <a:pt x="7714" y="1727"/>
                    <a:pt x="5986" y="1"/>
                    <a:pt x="3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3193076" y="3839499"/>
              <a:ext cx="597439" cy="425218"/>
            </a:xfrm>
            <a:custGeom>
              <a:rect b="b" l="l" r="r" t="t"/>
              <a:pathLst>
                <a:path extrusionOk="0" h="27332" w="38402">
                  <a:moveTo>
                    <a:pt x="19201" y="0"/>
                  </a:moveTo>
                  <a:cubicBezTo>
                    <a:pt x="14109" y="0"/>
                    <a:pt x="9225" y="1440"/>
                    <a:pt x="5624" y="4003"/>
                  </a:cubicBezTo>
                  <a:cubicBezTo>
                    <a:pt x="2024" y="6565"/>
                    <a:pt x="1" y="10041"/>
                    <a:pt x="1" y="13666"/>
                  </a:cubicBezTo>
                  <a:cubicBezTo>
                    <a:pt x="1" y="17290"/>
                    <a:pt x="2024" y="20766"/>
                    <a:pt x="5624" y="23330"/>
                  </a:cubicBezTo>
                  <a:cubicBezTo>
                    <a:pt x="9225" y="25892"/>
                    <a:pt x="14109" y="27331"/>
                    <a:pt x="19201" y="27331"/>
                  </a:cubicBezTo>
                  <a:cubicBezTo>
                    <a:pt x="24293" y="27331"/>
                    <a:pt x="29177" y="25892"/>
                    <a:pt x="32778" y="23330"/>
                  </a:cubicBezTo>
                  <a:cubicBezTo>
                    <a:pt x="36380" y="20766"/>
                    <a:pt x="38402" y="17290"/>
                    <a:pt x="38402" y="13666"/>
                  </a:cubicBezTo>
                  <a:cubicBezTo>
                    <a:pt x="38402" y="10041"/>
                    <a:pt x="36380" y="6565"/>
                    <a:pt x="32778" y="4003"/>
                  </a:cubicBezTo>
                  <a:cubicBezTo>
                    <a:pt x="29177" y="1440"/>
                    <a:pt x="24293" y="0"/>
                    <a:pt x="19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3391963" y="3948215"/>
              <a:ext cx="79950" cy="177324"/>
            </a:xfrm>
            <a:custGeom>
              <a:rect b="b" l="l" r="r" t="t"/>
              <a:pathLst>
                <a:path extrusionOk="0" h="11398" w="5139">
                  <a:moveTo>
                    <a:pt x="2569" y="0"/>
                  </a:moveTo>
                  <a:cubicBezTo>
                    <a:pt x="1151" y="0"/>
                    <a:pt x="1" y="2551"/>
                    <a:pt x="1" y="5698"/>
                  </a:cubicBezTo>
                  <a:cubicBezTo>
                    <a:pt x="1" y="8845"/>
                    <a:pt x="1151" y="11397"/>
                    <a:pt x="2569" y="11397"/>
                  </a:cubicBezTo>
                  <a:cubicBezTo>
                    <a:pt x="3988" y="11397"/>
                    <a:pt x="5138" y="8845"/>
                    <a:pt x="5138" y="5698"/>
                  </a:cubicBezTo>
                  <a:cubicBezTo>
                    <a:pt x="5138" y="2551"/>
                    <a:pt x="3988" y="0"/>
                    <a:pt x="2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3599780" y="3948215"/>
              <a:ext cx="79950" cy="177324"/>
            </a:xfrm>
            <a:custGeom>
              <a:rect b="b" l="l" r="r" t="t"/>
              <a:pathLst>
                <a:path extrusionOk="0" h="11398" w="5139">
                  <a:moveTo>
                    <a:pt x="2570" y="0"/>
                  </a:moveTo>
                  <a:cubicBezTo>
                    <a:pt x="1151" y="0"/>
                    <a:pt x="1" y="2551"/>
                    <a:pt x="1" y="5698"/>
                  </a:cubicBezTo>
                  <a:cubicBezTo>
                    <a:pt x="1" y="8845"/>
                    <a:pt x="1151" y="11397"/>
                    <a:pt x="2570" y="11397"/>
                  </a:cubicBezTo>
                  <a:cubicBezTo>
                    <a:pt x="3988" y="11397"/>
                    <a:pt x="5138" y="8845"/>
                    <a:pt x="5138" y="5698"/>
                  </a:cubicBezTo>
                  <a:cubicBezTo>
                    <a:pt x="5138" y="2551"/>
                    <a:pt x="3988" y="0"/>
                    <a:pt x="2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15257" y="4761623"/>
              <a:ext cx="565608" cy="106040"/>
            </a:xfrm>
            <a:custGeom>
              <a:rect b="b" l="l" r="r" t="t"/>
              <a:pathLst>
                <a:path extrusionOk="0" h="6816" w="36356">
                  <a:moveTo>
                    <a:pt x="35447" y="1"/>
                  </a:moveTo>
                  <a:cubicBezTo>
                    <a:pt x="35445" y="1"/>
                    <a:pt x="35443" y="1"/>
                    <a:pt x="35441" y="1"/>
                  </a:cubicBezTo>
                  <a:lnTo>
                    <a:pt x="911" y="1"/>
                  </a:lnTo>
                  <a:cubicBezTo>
                    <a:pt x="910" y="1"/>
                    <a:pt x="909" y="1"/>
                    <a:pt x="908" y="1"/>
                  </a:cubicBezTo>
                  <a:cubicBezTo>
                    <a:pt x="468" y="1"/>
                    <a:pt x="92" y="319"/>
                    <a:pt x="18" y="754"/>
                  </a:cubicBezTo>
                  <a:cubicBezTo>
                    <a:pt x="6" y="805"/>
                    <a:pt x="0" y="857"/>
                    <a:pt x="2" y="910"/>
                  </a:cubicBezTo>
                  <a:lnTo>
                    <a:pt x="2" y="5906"/>
                  </a:lnTo>
                  <a:cubicBezTo>
                    <a:pt x="0" y="5956"/>
                    <a:pt x="6" y="6007"/>
                    <a:pt x="18" y="6058"/>
                  </a:cubicBezTo>
                  <a:cubicBezTo>
                    <a:pt x="27" y="6111"/>
                    <a:pt x="40" y="6163"/>
                    <a:pt x="57" y="6214"/>
                  </a:cubicBezTo>
                  <a:cubicBezTo>
                    <a:pt x="74" y="6263"/>
                    <a:pt x="98" y="6311"/>
                    <a:pt x="124" y="6356"/>
                  </a:cubicBezTo>
                  <a:cubicBezTo>
                    <a:pt x="197" y="6488"/>
                    <a:pt x="305" y="6598"/>
                    <a:pt x="434" y="6678"/>
                  </a:cubicBezTo>
                  <a:cubicBezTo>
                    <a:pt x="445" y="6685"/>
                    <a:pt x="461" y="6693"/>
                    <a:pt x="476" y="6705"/>
                  </a:cubicBezTo>
                  <a:cubicBezTo>
                    <a:pt x="513" y="6724"/>
                    <a:pt x="551" y="6741"/>
                    <a:pt x="590" y="6756"/>
                  </a:cubicBezTo>
                  <a:cubicBezTo>
                    <a:pt x="635" y="6773"/>
                    <a:pt x="680" y="6786"/>
                    <a:pt x="728" y="6795"/>
                  </a:cubicBezTo>
                  <a:cubicBezTo>
                    <a:pt x="736" y="6798"/>
                    <a:pt x="745" y="6799"/>
                    <a:pt x="755" y="6799"/>
                  </a:cubicBezTo>
                  <a:cubicBezTo>
                    <a:pt x="806" y="6811"/>
                    <a:pt x="859" y="6815"/>
                    <a:pt x="911" y="6815"/>
                  </a:cubicBezTo>
                  <a:lnTo>
                    <a:pt x="35441" y="6815"/>
                  </a:lnTo>
                  <a:cubicBezTo>
                    <a:pt x="35493" y="6815"/>
                    <a:pt x="35547" y="6811"/>
                    <a:pt x="35598" y="6799"/>
                  </a:cubicBezTo>
                  <a:cubicBezTo>
                    <a:pt x="35600" y="6800"/>
                    <a:pt x="35603" y="6800"/>
                    <a:pt x="35605" y="6800"/>
                  </a:cubicBezTo>
                  <a:cubicBezTo>
                    <a:pt x="35612" y="6800"/>
                    <a:pt x="35619" y="6798"/>
                    <a:pt x="35625" y="6795"/>
                  </a:cubicBezTo>
                  <a:cubicBezTo>
                    <a:pt x="35671" y="6786"/>
                    <a:pt x="35718" y="6773"/>
                    <a:pt x="35763" y="6756"/>
                  </a:cubicBezTo>
                  <a:cubicBezTo>
                    <a:pt x="35802" y="6741"/>
                    <a:pt x="35839" y="6724"/>
                    <a:pt x="35876" y="6705"/>
                  </a:cubicBezTo>
                  <a:cubicBezTo>
                    <a:pt x="35880" y="6705"/>
                    <a:pt x="35880" y="6701"/>
                    <a:pt x="35884" y="6701"/>
                  </a:cubicBezTo>
                  <a:cubicBezTo>
                    <a:pt x="35905" y="6689"/>
                    <a:pt x="35925" y="6676"/>
                    <a:pt x="35942" y="6662"/>
                  </a:cubicBezTo>
                  <a:cubicBezTo>
                    <a:pt x="35971" y="6646"/>
                    <a:pt x="35997" y="6628"/>
                    <a:pt x="36022" y="6608"/>
                  </a:cubicBezTo>
                  <a:cubicBezTo>
                    <a:pt x="36023" y="6608"/>
                    <a:pt x="36025" y="6605"/>
                    <a:pt x="36025" y="6604"/>
                  </a:cubicBezTo>
                  <a:cubicBezTo>
                    <a:pt x="36029" y="6599"/>
                    <a:pt x="36034" y="6599"/>
                    <a:pt x="36034" y="6595"/>
                  </a:cubicBezTo>
                  <a:cubicBezTo>
                    <a:pt x="36113" y="6528"/>
                    <a:pt x="36181" y="6447"/>
                    <a:pt x="36232" y="6356"/>
                  </a:cubicBezTo>
                  <a:cubicBezTo>
                    <a:pt x="36258" y="6311"/>
                    <a:pt x="36281" y="6265"/>
                    <a:pt x="36299" y="6216"/>
                  </a:cubicBezTo>
                  <a:cubicBezTo>
                    <a:pt x="36316" y="6165"/>
                    <a:pt x="36329" y="6111"/>
                    <a:pt x="36338" y="6059"/>
                  </a:cubicBezTo>
                  <a:cubicBezTo>
                    <a:pt x="36349" y="6008"/>
                    <a:pt x="36354" y="5956"/>
                    <a:pt x="36354" y="5906"/>
                  </a:cubicBezTo>
                  <a:lnTo>
                    <a:pt x="36354" y="910"/>
                  </a:lnTo>
                  <a:cubicBezTo>
                    <a:pt x="36355" y="857"/>
                    <a:pt x="36349" y="805"/>
                    <a:pt x="36339" y="754"/>
                  </a:cubicBezTo>
                  <a:cubicBezTo>
                    <a:pt x="36264" y="318"/>
                    <a:pt x="35888" y="1"/>
                    <a:pt x="35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912160" y="4761623"/>
              <a:ext cx="119264" cy="106040"/>
            </a:xfrm>
            <a:custGeom>
              <a:rect b="b" l="l" r="r" t="t"/>
              <a:pathLst>
                <a:path extrusionOk="0" h="6816" w="7666">
                  <a:moveTo>
                    <a:pt x="1" y="1"/>
                  </a:moveTo>
                  <a:lnTo>
                    <a:pt x="1" y="6815"/>
                  </a:lnTo>
                  <a:lnTo>
                    <a:pt x="7665" y="6815"/>
                  </a:lnTo>
                  <a:lnTo>
                    <a:pt x="76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515521" y="4761623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35430" y="1"/>
                  </a:moveTo>
                  <a:cubicBezTo>
                    <a:pt x="35428" y="1"/>
                    <a:pt x="35426" y="1"/>
                    <a:pt x="35424" y="1"/>
                  </a:cubicBezTo>
                  <a:lnTo>
                    <a:pt x="894" y="1"/>
                  </a:lnTo>
                  <a:cubicBezTo>
                    <a:pt x="893" y="1"/>
                    <a:pt x="892" y="1"/>
                    <a:pt x="891" y="1"/>
                  </a:cubicBezTo>
                  <a:cubicBezTo>
                    <a:pt x="451" y="1"/>
                    <a:pt x="75" y="319"/>
                    <a:pt x="1" y="754"/>
                  </a:cubicBezTo>
                  <a:lnTo>
                    <a:pt x="36322" y="754"/>
                  </a:lnTo>
                  <a:cubicBezTo>
                    <a:pt x="36247" y="318"/>
                    <a:pt x="35871" y="1"/>
                    <a:pt x="3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515521" y="4855855"/>
              <a:ext cx="565095" cy="11808"/>
            </a:xfrm>
            <a:custGeom>
              <a:rect b="b" l="l" r="r" t="t"/>
              <a:pathLst>
                <a:path extrusionOk="0" h="759" w="36323">
                  <a:moveTo>
                    <a:pt x="1" y="1"/>
                  </a:moveTo>
                  <a:lnTo>
                    <a:pt x="1" y="1"/>
                  </a:lnTo>
                  <a:cubicBezTo>
                    <a:pt x="10" y="54"/>
                    <a:pt x="23" y="106"/>
                    <a:pt x="40" y="157"/>
                  </a:cubicBezTo>
                  <a:cubicBezTo>
                    <a:pt x="57" y="206"/>
                    <a:pt x="81" y="254"/>
                    <a:pt x="107" y="299"/>
                  </a:cubicBezTo>
                  <a:cubicBezTo>
                    <a:pt x="180" y="431"/>
                    <a:pt x="288" y="541"/>
                    <a:pt x="417" y="621"/>
                  </a:cubicBezTo>
                  <a:cubicBezTo>
                    <a:pt x="428" y="628"/>
                    <a:pt x="444" y="636"/>
                    <a:pt x="459" y="648"/>
                  </a:cubicBezTo>
                  <a:cubicBezTo>
                    <a:pt x="496" y="667"/>
                    <a:pt x="534" y="684"/>
                    <a:pt x="573" y="699"/>
                  </a:cubicBezTo>
                  <a:cubicBezTo>
                    <a:pt x="618" y="716"/>
                    <a:pt x="663" y="729"/>
                    <a:pt x="711" y="738"/>
                  </a:cubicBezTo>
                  <a:cubicBezTo>
                    <a:pt x="719" y="741"/>
                    <a:pt x="728" y="742"/>
                    <a:pt x="738" y="742"/>
                  </a:cubicBezTo>
                  <a:cubicBezTo>
                    <a:pt x="789" y="754"/>
                    <a:pt x="842" y="758"/>
                    <a:pt x="894" y="758"/>
                  </a:cubicBezTo>
                  <a:lnTo>
                    <a:pt x="35424" y="758"/>
                  </a:lnTo>
                  <a:cubicBezTo>
                    <a:pt x="35478" y="758"/>
                    <a:pt x="35530" y="754"/>
                    <a:pt x="35581" y="742"/>
                  </a:cubicBezTo>
                  <a:cubicBezTo>
                    <a:pt x="35583" y="743"/>
                    <a:pt x="35586" y="743"/>
                    <a:pt x="35588" y="743"/>
                  </a:cubicBezTo>
                  <a:cubicBezTo>
                    <a:pt x="35595" y="743"/>
                    <a:pt x="35602" y="741"/>
                    <a:pt x="35608" y="738"/>
                  </a:cubicBezTo>
                  <a:cubicBezTo>
                    <a:pt x="35656" y="729"/>
                    <a:pt x="35701" y="716"/>
                    <a:pt x="35746" y="699"/>
                  </a:cubicBezTo>
                  <a:cubicBezTo>
                    <a:pt x="35785" y="684"/>
                    <a:pt x="35822" y="667"/>
                    <a:pt x="35860" y="648"/>
                  </a:cubicBezTo>
                  <a:cubicBezTo>
                    <a:pt x="35863" y="648"/>
                    <a:pt x="35863" y="644"/>
                    <a:pt x="35867" y="644"/>
                  </a:cubicBezTo>
                  <a:cubicBezTo>
                    <a:pt x="35888" y="632"/>
                    <a:pt x="35908" y="619"/>
                    <a:pt x="35927" y="605"/>
                  </a:cubicBezTo>
                  <a:cubicBezTo>
                    <a:pt x="35954" y="589"/>
                    <a:pt x="35980" y="571"/>
                    <a:pt x="36005" y="551"/>
                  </a:cubicBezTo>
                  <a:lnTo>
                    <a:pt x="36005" y="547"/>
                  </a:lnTo>
                  <a:cubicBezTo>
                    <a:pt x="36006" y="548"/>
                    <a:pt x="36007" y="549"/>
                    <a:pt x="36008" y="549"/>
                  </a:cubicBezTo>
                  <a:cubicBezTo>
                    <a:pt x="36009" y="549"/>
                    <a:pt x="36009" y="547"/>
                    <a:pt x="36009" y="547"/>
                  </a:cubicBezTo>
                  <a:cubicBezTo>
                    <a:pt x="36012" y="542"/>
                    <a:pt x="36017" y="542"/>
                    <a:pt x="36017" y="538"/>
                  </a:cubicBezTo>
                  <a:cubicBezTo>
                    <a:pt x="36098" y="471"/>
                    <a:pt x="36164" y="390"/>
                    <a:pt x="36215" y="299"/>
                  </a:cubicBezTo>
                  <a:cubicBezTo>
                    <a:pt x="36241" y="254"/>
                    <a:pt x="36264" y="208"/>
                    <a:pt x="36282" y="159"/>
                  </a:cubicBezTo>
                  <a:cubicBezTo>
                    <a:pt x="36299" y="108"/>
                    <a:pt x="36312" y="54"/>
                    <a:pt x="3632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515257" y="4571573"/>
              <a:ext cx="565608" cy="106009"/>
            </a:xfrm>
            <a:custGeom>
              <a:rect b="b" l="l" r="r" t="t"/>
              <a:pathLst>
                <a:path extrusionOk="0" h="6814" w="36356">
                  <a:moveTo>
                    <a:pt x="35447" y="0"/>
                  </a:moveTo>
                  <a:cubicBezTo>
                    <a:pt x="35445" y="0"/>
                    <a:pt x="35443" y="0"/>
                    <a:pt x="35441" y="0"/>
                  </a:cubicBezTo>
                  <a:lnTo>
                    <a:pt x="911" y="0"/>
                  </a:lnTo>
                  <a:cubicBezTo>
                    <a:pt x="910" y="0"/>
                    <a:pt x="909" y="0"/>
                    <a:pt x="908" y="0"/>
                  </a:cubicBezTo>
                  <a:cubicBezTo>
                    <a:pt x="468" y="0"/>
                    <a:pt x="92" y="318"/>
                    <a:pt x="18" y="753"/>
                  </a:cubicBezTo>
                  <a:cubicBezTo>
                    <a:pt x="6" y="804"/>
                    <a:pt x="0" y="856"/>
                    <a:pt x="2" y="910"/>
                  </a:cubicBezTo>
                  <a:lnTo>
                    <a:pt x="2" y="5904"/>
                  </a:lnTo>
                  <a:cubicBezTo>
                    <a:pt x="0" y="5956"/>
                    <a:pt x="6" y="6006"/>
                    <a:pt x="18" y="6057"/>
                  </a:cubicBezTo>
                  <a:cubicBezTo>
                    <a:pt x="27" y="6111"/>
                    <a:pt x="40" y="6163"/>
                    <a:pt x="57" y="6213"/>
                  </a:cubicBezTo>
                  <a:cubicBezTo>
                    <a:pt x="74" y="6263"/>
                    <a:pt x="98" y="6310"/>
                    <a:pt x="124" y="6355"/>
                  </a:cubicBezTo>
                  <a:cubicBezTo>
                    <a:pt x="197" y="6487"/>
                    <a:pt x="305" y="6597"/>
                    <a:pt x="434" y="6677"/>
                  </a:cubicBezTo>
                  <a:cubicBezTo>
                    <a:pt x="445" y="6684"/>
                    <a:pt x="461" y="6693"/>
                    <a:pt x="476" y="6704"/>
                  </a:cubicBezTo>
                  <a:cubicBezTo>
                    <a:pt x="513" y="6723"/>
                    <a:pt x="551" y="6741"/>
                    <a:pt x="590" y="6755"/>
                  </a:cubicBezTo>
                  <a:cubicBezTo>
                    <a:pt x="635" y="6773"/>
                    <a:pt x="680" y="6786"/>
                    <a:pt x="728" y="6794"/>
                  </a:cubicBezTo>
                  <a:cubicBezTo>
                    <a:pt x="736" y="6797"/>
                    <a:pt x="745" y="6799"/>
                    <a:pt x="755" y="6799"/>
                  </a:cubicBezTo>
                  <a:cubicBezTo>
                    <a:pt x="801" y="6808"/>
                    <a:pt x="848" y="6813"/>
                    <a:pt x="895" y="6813"/>
                  </a:cubicBezTo>
                  <a:cubicBezTo>
                    <a:pt x="901" y="6813"/>
                    <a:pt x="906" y="6813"/>
                    <a:pt x="911" y="6813"/>
                  </a:cubicBezTo>
                  <a:lnTo>
                    <a:pt x="35441" y="6813"/>
                  </a:lnTo>
                  <a:cubicBezTo>
                    <a:pt x="35446" y="6813"/>
                    <a:pt x="35452" y="6813"/>
                    <a:pt x="35457" y="6813"/>
                  </a:cubicBezTo>
                  <a:cubicBezTo>
                    <a:pt x="35504" y="6813"/>
                    <a:pt x="35552" y="6808"/>
                    <a:pt x="35598" y="6799"/>
                  </a:cubicBezTo>
                  <a:cubicBezTo>
                    <a:pt x="35608" y="6799"/>
                    <a:pt x="35616" y="6797"/>
                    <a:pt x="35625" y="6794"/>
                  </a:cubicBezTo>
                  <a:cubicBezTo>
                    <a:pt x="35671" y="6786"/>
                    <a:pt x="35718" y="6773"/>
                    <a:pt x="35763" y="6755"/>
                  </a:cubicBezTo>
                  <a:cubicBezTo>
                    <a:pt x="35802" y="6741"/>
                    <a:pt x="35839" y="6723"/>
                    <a:pt x="35876" y="6704"/>
                  </a:cubicBezTo>
                  <a:cubicBezTo>
                    <a:pt x="35880" y="6704"/>
                    <a:pt x="35880" y="6700"/>
                    <a:pt x="35884" y="6700"/>
                  </a:cubicBezTo>
                  <a:cubicBezTo>
                    <a:pt x="35905" y="6689"/>
                    <a:pt x="35925" y="6675"/>
                    <a:pt x="35942" y="6661"/>
                  </a:cubicBezTo>
                  <a:cubicBezTo>
                    <a:pt x="35970" y="6645"/>
                    <a:pt x="35997" y="6628"/>
                    <a:pt x="36022" y="6606"/>
                  </a:cubicBezTo>
                  <a:cubicBezTo>
                    <a:pt x="36022" y="6606"/>
                    <a:pt x="36022" y="6606"/>
                    <a:pt x="36023" y="6606"/>
                  </a:cubicBezTo>
                  <a:cubicBezTo>
                    <a:pt x="36024" y="6606"/>
                    <a:pt x="36025" y="6604"/>
                    <a:pt x="36025" y="6603"/>
                  </a:cubicBezTo>
                  <a:cubicBezTo>
                    <a:pt x="36029" y="6599"/>
                    <a:pt x="36034" y="6599"/>
                    <a:pt x="36034" y="6594"/>
                  </a:cubicBezTo>
                  <a:cubicBezTo>
                    <a:pt x="36113" y="6528"/>
                    <a:pt x="36181" y="6447"/>
                    <a:pt x="36232" y="6355"/>
                  </a:cubicBezTo>
                  <a:cubicBezTo>
                    <a:pt x="36258" y="6310"/>
                    <a:pt x="36281" y="6263"/>
                    <a:pt x="36299" y="6215"/>
                  </a:cubicBezTo>
                  <a:cubicBezTo>
                    <a:pt x="36316" y="6163"/>
                    <a:pt x="36329" y="6111"/>
                    <a:pt x="36338" y="6057"/>
                  </a:cubicBezTo>
                  <a:cubicBezTo>
                    <a:pt x="36349" y="6008"/>
                    <a:pt x="36354" y="5956"/>
                    <a:pt x="36354" y="5905"/>
                  </a:cubicBezTo>
                  <a:lnTo>
                    <a:pt x="36354" y="910"/>
                  </a:lnTo>
                  <a:cubicBezTo>
                    <a:pt x="36355" y="856"/>
                    <a:pt x="36349" y="804"/>
                    <a:pt x="36339" y="753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912160" y="4571573"/>
              <a:ext cx="119264" cy="106024"/>
            </a:xfrm>
            <a:custGeom>
              <a:rect b="b" l="l" r="r" t="t"/>
              <a:pathLst>
                <a:path extrusionOk="0" h="6815" w="7666">
                  <a:moveTo>
                    <a:pt x="1" y="0"/>
                  </a:moveTo>
                  <a:lnTo>
                    <a:pt x="1" y="6815"/>
                  </a:lnTo>
                  <a:lnTo>
                    <a:pt x="7665" y="6815"/>
                  </a:lnTo>
                  <a:lnTo>
                    <a:pt x="76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515521" y="4571573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35430" y="0"/>
                  </a:moveTo>
                  <a:cubicBezTo>
                    <a:pt x="35428" y="0"/>
                    <a:pt x="35426" y="0"/>
                    <a:pt x="35424" y="0"/>
                  </a:cubicBezTo>
                  <a:lnTo>
                    <a:pt x="894" y="0"/>
                  </a:lnTo>
                  <a:cubicBezTo>
                    <a:pt x="893" y="0"/>
                    <a:pt x="892" y="0"/>
                    <a:pt x="891" y="0"/>
                  </a:cubicBezTo>
                  <a:cubicBezTo>
                    <a:pt x="451" y="0"/>
                    <a:pt x="75" y="318"/>
                    <a:pt x="1" y="753"/>
                  </a:cubicBezTo>
                  <a:lnTo>
                    <a:pt x="36322" y="753"/>
                  </a:lnTo>
                  <a:cubicBezTo>
                    <a:pt x="36247" y="318"/>
                    <a:pt x="35871" y="0"/>
                    <a:pt x="35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515521" y="4665805"/>
              <a:ext cx="565095" cy="11777"/>
            </a:xfrm>
            <a:custGeom>
              <a:rect b="b" l="l" r="r" t="t"/>
              <a:pathLst>
                <a:path extrusionOk="0" h="757" w="36323">
                  <a:moveTo>
                    <a:pt x="1" y="0"/>
                  </a:moveTo>
                  <a:cubicBezTo>
                    <a:pt x="10" y="54"/>
                    <a:pt x="23" y="106"/>
                    <a:pt x="40" y="156"/>
                  </a:cubicBezTo>
                  <a:cubicBezTo>
                    <a:pt x="57" y="206"/>
                    <a:pt x="81" y="253"/>
                    <a:pt x="107" y="298"/>
                  </a:cubicBezTo>
                  <a:cubicBezTo>
                    <a:pt x="180" y="430"/>
                    <a:pt x="288" y="540"/>
                    <a:pt x="417" y="620"/>
                  </a:cubicBezTo>
                  <a:cubicBezTo>
                    <a:pt x="428" y="627"/>
                    <a:pt x="444" y="636"/>
                    <a:pt x="459" y="647"/>
                  </a:cubicBezTo>
                  <a:cubicBezTo>
                    <a:pt x="496" y="666"/>
                    <a:pt x="534" y="684"/>
                    <a:pt x="573" y="698"/>
                  </a:cubicBezTo>
                  <a:cubicBezTo>
                    <a:pt x="618" y="716"/>
                    <a:pt x="663" y="729"/>
                    <a:pt x="711" y="737"/>
                  </a:cubicBezTo>
                  <a:cubicBezTo>
                    <a:pt x="719" y="740"/>
                    <a:pt x="728" y="742"/>
                    <a:pt x="738" y="742"/>
                  </a:cubicBezTo>
                  <a:cubicBezTo>
                    <a:pt x="784" y="751"/>
                    <a:pt x="831" y="756"/>
                    <a:pt x="878" y="756"/>
                  </a:cubicBezTo>
                  <a:cubicBezTo>
                    <a:pt x="884" y="756"/>
                    <a:pt x="889" y="756"/>
                    <a:pt x="894" y="756"/>
                  </a:cubicBezTo>
                  <a:lnTo>
                    <a:pt x="35424" y="756"/>
                  </a:lnTo>
                  <a:cubicBezTo>
                    <a:pt x="35430" y="756"/>
                    <a:pt x="35435" y="756"/>
                    <a:pt x="35441" y="756"/>
                  </a:cubicBezTo>
                  <a:cubicBezTo>
                    <a:pt x="35488" y="756"/>
                    <a:pt x="35535" y="751"/>
                    <a:pt x="35581" y="742"/>
                  </a:cubicBezTo>
                  <a:cubicBezTo>
                    <a:pt x="35591" y="742"/>
                    <a:pt x="35599" y="740"/>
                    <a:pt x="35608" y="737"/>
                  </a:cubicBezTo>
                  <a:cubicBezTo>
                    <a:pt x="35656" y="729"/>
                    <a:pt x="35701" y="716"/>
                    <a:pt x="35746" y="698"/>
                  </a:cubicBezTo>
                  <a:cubicBezTo>
                    <a:pt x="35785" y="684"/>
                    <a:pt x="35822" y="666"/>
                    <a:pt x="35860" y="647"/>
                  </a:cubicBezTo>
                  <a:cubicBezTo>
                    <a:pt x="35863" y="647"/>
                    <a:pt x="35863" y="643"/>
                    <a:pt x="35867" y="643"/>
                  </a:cubicBezTo>
                  <a:cubicBezTo>
                    <a:pt x="35888" y="632"/>
                    <a:pt x="35908" y="618"/>
                    <a:pt x="35927" y="604"/>
                  </a:cubicBezTo>
                  <a:cubicBezTo>
                    <a:pt x="35954" y="588"/>
                    <a:pt x="35980" y="571"/>
                    <a:pt x="36005" y="549"/>
                  </a:cubicBezTo>
                  <a:lnTo>
                    <a:pt x="36005" y="546"/>
                  </a:lnTo>
                  <a:cubicBezTo>
                    <a:pt x="36006" y="547"/>
                    <a:pt x="36007" y="547"/>
                    <a:pt x="36008" y="547"/>
                  </a:cubicBezTo>
                  <a:cubicBezTo>
                    <a:pt x="36009" y="547"/>
                    <a:pt x="36009" y="546"/>
                    <a:pt x="36009" y="546"/>
                  </a:cubicBezTo>
                  <a:cubicBezTo>
                    <a:pt x="36012" y="542"/>
                    <a:pt x="36017" y="542"/>
                    <a:pt x="36017" y="537"/>
                  </a:cubicBezTo>
                  <a:cubicBezTo>
                    <a:pt x="36098" y="471"/>
                    <a:pt x="36164" y="390"/>
                    <a:pt x="36215" y="298"/>
                  </a:cubicBezTo>
                  <a:cubicBezTo>
                    <a:pt x="36241" y="253"/>
                    <a:pt x="36264" y="206"/>
                    <a:pt x="36282" y="158"/>
                  </a:cubicBezTo>
                  <a:cubicBezTo>
                    <a:pt x="36299" y="106"/>
                    <a:pt x="36312" y="54"/>
                    <a:pt x="36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515257" y="4287182"/>
              <a:ext cx="565608" cy="106040"/>
            </a:xfrm>
            <a:custGeom>
              <a:rect b="b" l="l" r="r" t="t"/>
              <a:pathLst>
                <a:path extrusionOk="0" h="6816" w="36356">
                  <a:moveTo>
                    <a:pt x="35447" y="1"/>
                  </a:moveTo>
                  <a:cubicBezTo>
                    <a:pt x="35445" y="1"/>
                    <a:pt x="35443" y="1"/>
                    <a:pt x="35441" y="1"/>
                  </a:cubicBezTo>
                  <a:lnTo>
                    <a:pt x="911" y="1"/>
                  </a:lnTo>
                  <a:cubicBezTo>
                    <a:pt x="910" y="1"/>
                    <a:pt x="909" y="1"/>
                    <a:pt x="908" y="1"/>
                  </a:cubicBezTo>
                  <a:cubicBezTo>
                    <a:pt x="468" y="1"/>
                    <a:pt x="92" y="319"/>
                    <a:pt x="18" y="754"/>
                  </a:cubicBezTo>
                  <a:cubicBezTo>
                    <a:pt x="6" y="806"/>
                    <a:pt x="0" y="858"/>
                    <a:pt x="2" y="910"/>
                  </a:cubicBezTo>
                  <a:lnTo>
                    <a:pt x="2" y="5906"/>
                  </a:lnTo>
                  <a:cubicBezTo>
                    <a:pt x="0" y="5956"/>
                    <a:pt x="6" y="6008"/>
                    <a:pt x="18" y="6058"/>
                  </a:cubicBezTo>
                  <a:cubicBezTo>
                    <a:pt x="27" y="6111"/>
                    <a:pt x="40" y="6163"/>
                    <a:pt x="57" y="6216"/>
                  </a:cubicBezTo>
                  <a:cubicBezTo>
                    <a:pt x="74" y="6263"/>
                    <a:pt x="98" y="6311"/>
                    <a:pt x="124" y="6356"/>
                  </a:cubicBezTo>
                  <a:cubicBezTo>
                    <a:pt x="197" y="6488"/>
                    <a:pt x="305" y="6598"/>
                    <a:pt x="434" y="6678"/>
                  </a:cubicBezTo>
                  <a:cubicBezTo>
                    <a:pt x="445" y="6686"/>
                    <a:pt x="461" y="6694"/>
                    <a:pt x="476" y="6705"/>
                  </a:cubicBezTo>
                  <a:cubicBezTo>
                    <a:pt x="513" y="6724"/>
                    <a:pt x="551" y="6741"/>
                    <a:pt x="590" y="6756"/>
                  </a:cubicBezTo>
                  <a:cubicBezTo>
                    <a:pt x="635" y="6773"/>
                    <a:pt x="680" y="6786"/>
                    <a:pt x="728" y="6795"/>
                  </a:cubicBezTo>
                  <a:cubicBezTo>
                    <a:pt x="734" y="6798"/>
                    <a:pt x="741" y="6800"/>
                    <a:pt x="748" y="6800"/>
                  </a:cubicBezTo>
                  <a:cubicBezTo>
                    <a:pt x="750" y="6800"/>
                    <a:pt x="753" y="6800"/>
                    <a:pt x="755" y="6799"/>
                  </a:cubicBezTo>
                  <a:cubicBezTo>
                    <a:pt x="806" y="6811"/>
                    <a:pt x="859" y="6815"/>
                    <a:pt x="911" y="6815"/>
                  </a:cubicBezTo>
                  <a:lnTo>
                    <a:pt x="35441" y="6815"/>
                  </a:lnTo>
                  <a:cubicBezTo>
                    <a:pt x="35493" y="6815"/>
                    <a:pt x="35547" y="6811"/>
                    <a:pt x="35598" y="6799"/>
                  </a:cubicBezTo>
                  <a:cubicBezTo>
                    <a:pt x="35600" y="6800"/>
                    <a:pt x="35603" y="6800"/>
                    <a:pt x="35605" y="6800"/>
                  </a:cubicBezTo>
                  <a:cubicBezTo>
                    <a:pt x="35612" y="6800"/>
                    <a:pt x="35619" y="6798"/>
                    <a:pt x="35625" y="6795"/>
                  </a:cubicBezTo>
                  <a:cubicBezTo>
                    <a:pt x="35671" y="6786"/>
                    <a:pt x="35718" y="6773"/>
                    <a:pt x="35763" y="6756"/>
                  </a:cubicBezTo>
                  <a:cubicBezTo>
                    <a:pt x="35802" y="6741"/>
                    <a:pt x="35839" y="6724"/>
                    <a:pt x="35876" y="6705"/>
                  </a:cubicBezTo>
                  <a:cubicBezTo>
                    <a:pt x="35880" y="6705"/>
                    <a:pt x="35880" y="6701"/>
                    <a:pt x="35884" y="6701"/>
                  </a:cubicBezTo>
                  <a:cubicBezTo>
                    <a:pt x="35905" y="6689"/>
                    <a:pt x="35923" y="6676"/>
                    <a:pt x="35942" y="6662"/>
                  </a:cubicBezTo>
                  <a:cubicBezTo>
                    <a:pt x="35970" y="6646"/>
                    <a:pt x="35997" y="6628"/>
                    <a:pt x="36022" y="6608"/>
                  </a:cubicBezTo>
                  <a:cubicBezTo>
                    <a:pt x="36023" y="6608"/>
                    <a:pt x="36025" y="6607"/>
                    <a:pt x="36025" y="6604"/>
                  </a:cubicBezTo>
                  <a:cubicBezTo>
                    <a:pt x="36029" y="6601"/>
                    <a:pt x="36034" y="6601"/>
                    <a:pt x="36034" y="6596"/>
                  </a:cubicBezTo>
                  <a:cubicBezTo>
                    <a:pt x="36113" y="6530"/>
                    <a:pt x="36181" y="6449"/>
                    <a:pt x="36232" y="6358"/>
                  </a:cubicBezTo>
                  <a:cubicBezTo>
                    <a:pt x="36258" y="6313"/>
                    <a:pt x="36281" y="6265"/>
                    <a:pt x="36299" y="6216"/>
                  </a:cubicBezTo>
                  <a:cubicBezTo>
                    <a:pt x="36316" y="6165"/>
                    <a:pt x="36329" y="6113"/>
                    <a:pt x="36338" y="6059"/>
                  </a:cubicBezTo>
                  <a:cubicBezTo>
                    <a:pt x="36349" y="6008"/>
                    <a:pt x="36354" y="5958"/>
                    <a:pt x="36354" y="5906"/>
                  </a:cubicBezTo>
                  <a:lnTo>
                    <a:pt x="36354" y="910"/>
                  </a:lnTo>
                  <a:cubicBezTo>
                    <a:pt x="36355" y="858"/>
                    <a:pt x="36349" y="806"/>
                    <a:pt x="36339" y="754"/>
                  </a:cubicBezTo>
                  <a:cubicBezTo>
                    <a:pt x="36264" y="319"/>
                    <a:pt x="35888" y="1"/>
                    <a:pt x="35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912160" y="4287182"/>
              <a:ext cx="119264" cy="106040"/>
            </a:xfrm>
            <a:custGeom>
              <a:rect b="b" l="l" r="r" t="t"/>
              <a:pathLst>
                <a:path extrusionOk="0" h="6816" w="7666">
                  <a:moveTo>
                    <a:pt x="1" y="1"/>
                  </a:moveTo>
                  <a:lnTo>
                    <a:pt x="1" y="6815"/>
                  </a:lnTo>
                  <a:lnTo>
                    <a:pt x="7665" y="6815"/>
                  </a:lnTo>
                  <a:lnTo>
                    <a:pt x="76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515521" y="4287182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35430" y="1"/>
                  </a:moveTo>
                  <a:cubicBezTo>
                    <a:pt x="35428" y="1"/>
                    <a:pt x="35426" y="1"/>
                    <a:pt x="35424" y="1"/>
                  </a:cubicBezTo>
                  <a:lnTo>
                    <a:pt x="894" y="1"/>
                  </a:lnTo>
                  <a:cubicBezTo>
                    <a:pt x="893" y="1"/>
                    <a:pt x="892" y="1"/>
                    <a:pt x="891" y="1"/>
                  </a:cubicBezTo>
                  <a:cubicBezTo>
                    <a:pt x="451" y="1"/>
                    <a:pt x="75" y="319"/>
                    <a:pt x="1" y="754"/>
                  </a:cubicBezTo>
                  <a:lnTo>
                    <a:pt x="36322" y="754"/>
                  </a:lnTo>
                  <a:cubicBezTo>
                    <a:pt x="36247" y="319"/>
                    <a:pt x="35871" y="1"/>
                    <a:pt x="3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515521" y="4381414"/>
              <a:ext cx="565095" cy="11808"/>
            </a:xfrm>
            <a:custGeom>
              <a:rect b="b" l="l" r="r" t="t"/>
              <a:pathLst>
                <a:path extrusionOk="0" h="759" w="36323">
                  <a:moveTo>
                    <a:pt x="1" y="1"/>
                  </a:moveTo>
                  <a:lnTo>
                    <a:pt x="1" y="1"/>
                  </a:lnTo>
                  <a:cubicBezTo>
                    <a:pt x="10" y="54"/>
                    <a:pt x="23" y="106"/>
                    <a:pt x="40" y="159"/>
                  </a:cubicBezTo>
                  <a:cubicBezTo>
                    <a:pt x="57" y="206"/>
                    <a:pt x="81" y="254"/>
                    <a:pt x="107" y="299"/>
                  </a:cubicBezTo>
                  <a:cubicBezTo>
                    <a:pt x="180" y="431"/>
                    <a:pt x="288" y="541"/>
                    <a:pt x="417" y="621"/>
                  </a:cubicBezTo>
                  <a:cubicBezTo>
                    <a:pt x="428" y="629"/>
                    <a:pt x="444" y="637"/>
                    <a:pt x="459" y="648"/>
                  </a:cubicBezTo>
                  <a:cubicBezTo>
                    <a:pt x="496" y="667"/>
                    <a:pt x="534" y="684"/>
                    <a:pt x="573" y="699"/>
                  </a:cubicBezTo>
                  <a:cubicBezTo>
                    <a:pt x="618" y="716"/>
                    <a:pt x="663" y="729"/>
                    <a:pt x="711" y="738"/>
                  </a:cubicBezTo>
                  <a:cubicBezTo>
                    <a:pt x="717" y="741"/>
                    <a:pt x="724" y="743"/>
                    <a:pt x="731" y="743"/>
                  </a:cubicBezTo>
                  <a:cubicBezTo>
                    <a:pt x="733" y="743"/>
                    <a:pt x="736" y="743"/>
                    <a:pt x="738" y="742"/>
                  </a:cubicBezTo>
                  <a:cubicBezTo>
                    <a:pt x="789" y="754"/>
                    <a:pt x="842" y="758"/>
                    <a:pt x="894" y="758"/>
                  </a:cubicBezTo>
                  <a:lnTo>
                    <a:pt x="35424" y="758"/>
                  </a:lnTo>
                  <a:cubicBezTo>
                    <a:pt x="35478" y="758"/>
                    <a:pt x="35530" y="754"/>
                    <a:pt x="35581" y="742"/>
                  </a:cubicBezTo>
                  <a:cubicBezTo>
                    <a:pt x="35583" y="743"/>
                    <a:pt x="35586" y="743"/>
                    <a:pt x="35588" y="743"/>
                  </a:cubicBezTo>
                  <a:cubicBezTo>
                    <a:pt x="35595" y="743"/>
                    <a:pt x="35602" y="741"/>
                    <a:pt x="35608" y="738"/>
                  </a:cubicBezTo>
                  <a:cubicBezTo>
                    <a:pt x="35656" y="729"/>
                    <a:pt x="35701" y="716"/>
                    <a:pt x="35746" y="699"/>
                  </a:cubicBezTo>
                  <a:cubicBezTo>
                    <a:pt x="35785" y="684"/>
                    <a:pt x="35822" y="667"/>
                    <a:pt x="35860" y="648"/>
                  </a:cubicBezTo>
                  <a:cubicBezTo>
                    <a:pt x="35863" y="648"/>
                    <a:pt x="35863" y="644"/>
                    <a:pt x="35867" y="644"/>
                  </a:cubicBezTo>
                  <a:cubicBezTo>
                    <a:pt x="35888" y="632"/>
                    <a:pt x="35908" y="619"/>
                    <a:pt x="35927" y="605"/>
                  </a:cubicBezTo>
                  <a:cubicBezTo>
                    <a:pt x="35954" y="589"/>
                    <a:pt x="35980" y="571"/>
                    <a:pt x="36005" y="551"/>
                  </a:cubicBezTo>
                  <a:lnTo>
                    <a:pt x="36005" y="547"/>
                  </a:lnTo>
                  <a:cubicBezTo>
                    <a:pt x="36006" y="548"/>
                    <a:pt x="36007" y="549"/>
                    <a:pt x="36008" y="549"/>
                  </a:cubicBezTo>
                  <a:cubicBezTo>
                    <a:pt x="36009" y="549"/>
                    <a:pt x="36009" y="547"/>
                    <a:pt x="36009" y="547"/>
                  </a:cubicBezTo>
                  <a:cubicBezTo>
                    <a:pt x="36012" y="544"/>
                    <a:pt x="36017" y="544"/>
                    <a:pt x="36017" y="539"/>
                  </a:cubicBezTo>
                  <a:cubicBezTo>
                    <a:pt x="36098" y="473"/>
                    <a:pt x="36164" y="392"/>
                    <a:pt x="36215" y="301"/>
                  </a:cubicBezTo>
                  <a:cubicBezTo>
                    <a:pt x="36241" y="256"/>
                    <a:pt x="36264" y="208"/>
                    <a:pt x="36282" y="159"/>
                  </a:cubicBezTo>
                  <a:cubicBezTo>
                    <a:pt x="36299" y="108"/>
                    <a:pt x="36312" y="56"/>
                    <a:pt x="3632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602970" y="4667314"/>
              <a:ext cx="565608" cy="106024"/>
            </a:xfrm>
            <a:custGeom>
              <a:rect b="b" l="l" r="r" t="t"/>
              <a:pathLst>
                <a:path extrusionOk="0" h="6815" w="36356">
                  <a:moveTo>
                    <a:pt x="35447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7" y="0"/>
                    <a:pt x="90" y="318"/>
                    <a:pt x="17" y="753"/>
                  </a:cubicBezTo>
                  <a:cubicBezTo>
                    <a:pt x="5" y="805"/>
                    <a:pt x="1" y="857"/>
                    <a:pt x="1" y="910"/>
                  </a:cubicBezTo>
                  <a:lnTo>
                    <a:pt x="1" y="5905"/>
                  </a:lnTo>
                  <a:cubicBezTo>
                    <a:pt x="1" y="5957"/>
                    <a:pt x="7" y="6008"/>
                    <a:pt x="17" y="6058"/>
                  </a:cubicBezTo>
                  <a:cubicBezTo>
                    <a:pt x="25" y="6111"/>
                    <a:pt x="38" y="6164"/>
                    <a:pt x="56" y="6215"/>
                  </a:cubicBezTo>
                  <a:cubicBezTo>
                    <a:pt x="75" y="6264"/>
                    <a:pt x="96" y="6310"/>
                    <a:pt x="122" y="6355"/>
                  </a:cubicBezTo>
                  <a:cubicBezTo>
                    <a:pt x="198" y="6487"/>
                    <a:pt x="304" y="6599"/>
                    <a:pt x="432" y="6677"/>
                  </a:cubicBezTo>
                  <a:cubicBezTo>
                    <a:pt x="444" y="6686"/>
                    <a:pt x="460" y="6693"/>
                    <a:pt x="476" y="6704"/>
                  </a:cubicBezTo>
                  <a:cubicBezTo>
                    <a:pt x="512" y="6725"/>
                    <a:pt x="551" y="6742"/>
                    <a:pt x="590" y="6757"/>
                  </a:cubicBezTo>
                  <a:cubicBezTo>
                    <a:pt x="634" y="6772"/>
                    <a:pt x="680" y="6785"/>
                    <a:pt x="726" y="6796"/>
                  </a:cubicBezTo>
                  <a:cubicBezTo>
                    <a:pt x="733" y="6798"/>
                    <a:pt x="740" y="6799"/>
                    <a:pt x="747" y="6799"/>
                  </a:cubicBezTo>
                  <a:cubicBezTo>
                    <a:pt x="749" y="6799"/>
                    <a:pt x="752" y="6799"/>
                    <a:pt x="754" y="6799"/>
                  </a:cubicBezTo>
                  <a:cubicBezTo>
                    <a:pt x="801" y="6809"/>
                    <a:pt x="848" y="6815"/>
                    <a:pt x="896" y="6815"/>
                  </a:cubicBezTo>
                  <a:cubicBezTo>
                    <a:pt x="901" y="6815"/>
                    <a:pt x="906" y="6815"/>
                    <a:pt x="912" y="6814"/>
                  </a:cubicBezTo>
                  <a:lnTo>
                    <a:pt x="35442" y="6814"/>
                  </a:lnTo>
                  <a:cubicBezTo>
                    <a:pt x="35447" y="6815"/>
                    <a:pt x="35452" y="6815"/>
                    <a:pt x="35457" y="6815"/>
                  </a:cubicBezTo>
                  <a:cubicBezTo>
                    <a:pt x="35504" y="6815"/>
                    <a:pt x="35551" y="6809"/>
                    <a:pt x="35598" y="6799"/>
                  </a:cubicBezTo>
                  <a:cubicBezTo>
                    <a:pt x="35600" y="6799"/>
                    <a:pt x="35603" y="6799"/>
                    <a:pt x="35605" y="6799"/>
                  </a:cubicBezTo>
                  <a:cubicBezTo>
                    <a:pt x="35612" y="6799"/>
                    <a:pt x="35619" y="6798"/>
                    <a:pt x="35625" y="6796"/>
                  </a:cubicBezTo>
                  <a:cubicBezTo>
                    <a:pt x="35672" y="6785"/>
                    <a:pt x="35718" y="6772"/>
                    <a:pt x="35763" y="6757"/>
                  </a:cubicBezTo>
                  <a:cubicBezTo>
                    <a:pt x="35801" y="6741"/>
                    <a:pt x="35840" y="6725"/>
                    <a:pt x="35876" y="6704"/>
                  </a:cubicBezTo>
                  <a:cubicBezTo>
                    <a:pt x="35880" y="6704"/>
                    <a:pt x="35880" y="6701"/>
                    <a:pt x="35885" y="6701"/>
                  </a:cubicBezTo>
                  <a:cubicBezTo>
                    <a:pt x="35905" y="6690"/>
                    <a:pt x="35924" y="6675"/>
                    <a:pt x="35943" y="6662"/>
                  </a:cubicBezTo>
                  <a:cubicBezTo>
                    <a:pt x="35970" y="6646"/>
                    <a:pt x="35996" y="6628"/>
                    <a:pt x="36021" y="6607"/>
                  </a:cubicBezTo>
                  <a:cubicBezTo>
                    <a:pt x="36024" y="6607"/>
                    <a:pt x="36025" y="6606"/>
                    <a:pt x="36025" y="6603"/>
                  </a:cubicBezTo>
                  <a:cubicBezTo>
                    <a:pt x="36030" y="6600"/>
                    <a:pt x="36032" y="6600"/>
                    <a:pt x="36032" y="6596"/>
                  </a:cubicBezTo>
                  <a:cubicBezTo>
                    <a:pt x="36114" y="6529"/>
                    <a:pt x="36182" y="6448"/>
                    <a:pt x="36232" y="6357"/>
                  </a:cubicBezTo>
                  <a:cubicBezTo>
                    <a:pt x="36258" y="6312"/>
                    <a:pt x="36280" y="6264"/>
                    <a:pt x="36299" y="6215"/>
                  </a:cubicBezTo>
                  <a:cubicBezTo>
                    <a:pt x="36316" y="6164"/>
                    <a:pt x="36329" y="6112"/>
                    <a:pt x="36338" y="6058"/>
                  </a:cubicBezTo>
                  <a:cubicBezTo>
                    <a:pt x="36350" y="6008"/>
                    <a:pt x="36354" y="5957"/>
                    <a:pt x="36354" y="5905"/>
                  </a:cubicBezTo>
                  <a:lnTo>
                    <a:pt x="36354" y="910"/>
                  </a:lnTo>
                  <a:cubicBezTo>
                    <a:pt x="36355" y="857"/>
                    <a:pt x="36350" y="805"/>
                    <a:pt x="36339" y="753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999858" y="4667314"/>
              <a:ext cx="119279" cy="106024"/>
            </a:xfrm>
            <a:custGeom>
              <a:rect b="b" l="l" r="r" t="t"/>
              <a:pathLst>
                <a:path extrusionOk="0" h="6815" w="7667">
                  <a:moveTo>
                    <a:pt x="1" y="0"/>
                  </a:moveTo>
                  <a:lnTo>
                    <a:pt x="1" y="6814"/>
                  </a:lnTo>
                  <a:lnTo>
                    <a:pt x="7667" y="6814"/>
                  </a:lnTo>
                  <a:lnTo>
                    <a:pt x="76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603219" y="4667314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893" y="0"/>
                  </a:moveTo>
                  <a:cubicBezTo>
                    <a:pt x="451" y="0"/>
                    <a:pt x="74" y="318"/>
                    <a:pt x="1" y="753"/>
                  </a:cubicBezTo>
                  <a:lnTo>
                    <a:pt x="36322" y="753"/>
                  </a:lnTo>
                  <a:cubicBezTo>
                    <a:pt x="36247" y="318"/>
                    <a:pt x="35869" y="0"/>
                    <a:pt x="35429" y="0"/>
                  </a:cubicBezTo>
                  <a:cubicBezTo>
                    <a:pt x="35428" y="0"/>
                    <a:pt x="35427" y="0"/>
                    <a:pt x="35426" y="0"/>
                  </a:cubicBezTo>
                  <a:lnTo>
                    <a:pt x="896" y="0"/>
                  </a:lnTo>
                  <a:cubicBezTo>
                    <a:pt x="895" y="0"/>
                    <a:pt x="894" y="0"/>
                    <a:pt x="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603219" y="4761561"/>
              <a:ext cx="565095" cy="11777"/>
            </a:xfrm>
            <a:custGeom>
              <a:rect b="b" l="l" r="r" t="t"/>
              <a:pathLst>
                <a:path extrusionOk="0" h="757" w="36323">
                  <a:moveTo>
                    <a:pt x="1" y="0"/>
                  </a:moveTo>
                  <a:cubicBezTo>
                    <a:pt x="9" y="53"/>
                    <a:pt x="22" y="106"/>
                    <a:pt x="40" y="157"/>
                  </a:cubicBezTo>
                  <a:cubicBezTo>
                    <a:pt x="59" y="206"/>
                    <a:pt x="80" y="252"/>
                    <a:pt x="106" y="297"/>
                  </a:cubicBezTo>
                  <a:cubicBezTo>
                    <a:pt x="182" y="429"/>
                    <a:pt x="288" y="541"/>
                    <a:pt x="416" y="619"/>
                  </a:cubicBezTo>
                  <a:cubicBezTo>
                    <a:pt x="428" y="628"/>
                    <a:pt x="444" y="635"/>
                    <a:pt x="460" y="646"/>
                  </a:cubicBezTo>
                  <a:cubicBezTo>
                    <a:pt x="496" y="667"/>
                    <a:pt x="535" y="684"/>
                    <a:pt x="574" y="699"/>
                  </a:cubicBezTo>
                  <a:cubicBezTo>
                    <a:pt x="618" y="714"/>
                    <a:pt x="664" y="727"/>
                    <a:pt x="710" y="738"/>
                  </a:cubicBezTo>
                  <a:cubicBezTo>
                    <a:pt x="717" y="740"/>
                    <a:pt x="724" y="741"/>
                    <a:pt x="731" y="741"/>
                  </a:cubicBezTo>
                  <a:cubicBezTo>
                    <a:pt x="733" y="741"/>
                    <a:pt x="736" y="741"/>
                    <a:pt x="738" y="741"/>
                  </a:cubicBezTo>
                  <a:cubicBezTo>
                    <a:pt x="785" y="751"/>
                    <a:pt x="832" y="757"/>
                    <a:pt x="880" y="757"/>
                  </a:cubicBezTo>
                  <a:cubicBezTo>
                    <a:pt x="885" y="757"/>
                    <a:pt x="890" y="757"/>
                    <a:pt x="896" y="756"/>
                  </a:cubicBezTo>
                  <a:lnTo>
                    <a:pt x="35426" y="756"/>
                  </a:lnTo>
                  <a:cubicBezTo>
                    <a:pt x="35431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2" y="741"/>
                  </a:cubicBezTo>
                  <a:cubicBezTo>
                    <a:pt x="35584" y="741"/>
                    <a:pt x="35587" y="741"/>
                    <a:pt x="35589" y="741"/>
                  </a:cubicBezTo>
                  <a:cubicBezTo>
                    <a:pt x="35596" y="741"/>
                    <a:pt x="35603" y="740"/>
                    <a:pt x="35609" y="738"/>
                  </a:cubicBezTo>
                  <a:cubicBezTo>
                    <a:pt x="35656" y="727"/>
                    <a:pt x="35702" y="714"/>
                    <a:pt x="35747" y="699"/>
                  </a:cubicBezTo>
                  <a:cubicBezTo>
                    <a:pt x="35785" y="683"/>
                    <a:pt x="35824" y="667"/>
                    <a:pt x="35860" y="646"/>
                  </a:cubicBezTo>
                  <a:cubicBezTo>
                    <a:pt x="35864" y="646"/>
                    <a:pt x="35864" y="643"/>
                    <a:pt x="35869" y="643"/>
                  </a:cubicBezTo>
                  <a:cubicBezTo>
                    <a:pt x="35889" y="632"/>
                    <a:pt x="35908" y="617"/>
                    <a:pt x="35927" y="604"/>
                  </a:cubicBezTo>
                  <a:cubicBezTo>
                    <a:pt x="35954" y="588"/>
                    <a:pt x="35980" y="570"/>
                    <a:pt x="36005" y="549"/>
                  </a:cubicBezTo>
                  <a:lnTo>
                    <a:pt x="36005" y="545"/>
                  </a:lnTo>
                  <a:cubicBezTo>
                    <a:pt x="36006" y="546"/>
                    <a:pt x="36007" y="547"/>
                    <a:pt x="36008" y="547"/>
                  </a:cubicBezTo>
                  <a:cubicBezTo>
                    <a:pt x="36009" y="547"/>
                    <a:pt x="36009" y="545"/>
                    <a:pt x="36009" y="545"/>
                  </a:cubicBezTo>
                  <a:cubicBezTo>
                    <a:pt x="36014" y="542"/>
                    <a:pt x="36016" y="542"/>
                    <a:pt x="36016" y="538"/>
                  </a:cubicBezTo>
                  <a:cubicBezTo>
                    <a:pt x="36098" y="471"/>
                    <a:pt x="36166" y="390"/>
                    <a:pt x="36216" y="299"/>
                  </a:cubicBezTo>
                  <a:cubicBezTo>
                    <a:pt x="36242" y="254"/>
                    <a:pt x="36264" y="206"/>
                    <a:pt x="36283" y="157"/>
                  </a:cubicBezTo>
                  <a:cubicBezTo>
                    <a:pt x="36300" y="106"/>
                    <a:pt x="36313" y="54"/>
                    <a:pt x="36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602970" y="4477248"/>
              <a:ext cx="565608" cy="106040"/>
            </a:xfrm>
            <a:custGeom>
              <a:rect b="b" l="l" r="r" t="t"/>
              <a:pathLst>
                <a:path extrusionOk="0" h="6816" w="36356">
                  <a:moveTo>
                    <a:pt x="35447" y="0"/>
                  </a:moveTo>
                  <a:cubicBezTo>
                    <a:pt x="35446" y="0"/>
                    <a:pt x="35444" y="0"/>
                    <a:pt x="35442" y="0"/>
                  </a:cubicBezTo>
                  <a:lnTo>
                    <a:pt x="912" y="0"/>
                  </a:lnTo>
                  <a:cubicBezTo>
                    <a:pt x="911" y="0"/>
                    <a:pt x="910" y="0"/>
                    <a:pt x="909" y="0"/>
                  </a:cubicBezTo>
                  <a:cubicBezTo>
                    <a:pt x="467" y="0"/>
                    <a:pt x="90" y="319"/>
                    <a:pt x="17" y="754"/>
                  </a:cubicBezTo>
                  <a:cubicBezTo>
                    <a:pt x="5" y="806"/>
                    <a:pt x="1" y="858"/>
                    <a:pt x="1" y="910"/>
                  </a:cubicBezTo>
                  <a:lnTo>
                    <a:pt x="1" y="5905"/>
                  </a:lnTo>
                  <a:cubicBezTo>
                    <a:pt x="1" y="5956"/>
                    <a:pt x="7" y="6008"/>
                    <a:pt x="17" y="6059"/>
                  </a:cubicBezTo>
                  <a:cubicBezTo>
                    <a:pt x="25" y="6111"/>
                    <a:pt x="38" y="6165"/>
                    <a:pt x="56" y="6215"/>
                  </a:cubicBezTo>
                  <a:cubicBezTo>
                    <a:pt x="75" y="6264"/>
                    <a:pt x="96" y="6311"/>
                    <a:pt x="122" y="6356"/>
                  </a:cubicBezTo>
                  <a:cubicBezTo>
                    <a:pt x="198" y="6488"/>
                    <a:pt x="304" y="6598"/>
                    <a:pt x="432" y="6677"/>
                  </a:cubicBezTo>
                  <a:cubicBezTo>
                    <a:pt x="444" y="6686"/>
                    <a:pt x="460" y="6693"/>
                    <a:pt x="476" y="6705"/>
                  </a:cubicBezTo>
                  <a:cubicBezTo>
                    <a:pt x="512" y="6725"/>
                    <a:pt x="551" y="6741"/>
                    <a:pt x="590" y="6757"/>
                  </a:cubicBezTo>
                  <a:cubicBezTo>
                    <a:pt x="634" y="6773"/>
                    <a:pt x="680" y="6786"/>
                    <a:pt x="726" y="6796"/>
                  </a:cubicBezTo>
                  <a:cubicBezTo>
                    <a:pt x="733" y="6798"/>
                    <a:pt x="740" y="6799"/>
                    <a:pt x="747" y="6799"/>
                  </a:cubicBezTo>
                  <a:cubicBezTo>
                    <a:pt x="749" y="6799"/>
                    <a:pt x="752" y="6799"/>
                    <a:pt x="754" y="6799"/>
                  </a:cubicBezTo>
                  <a:cubicBezTo>
                    <a:pt x="801" y="6809"/>
                    <a:pt x="848" y="6815"/>
                    <a:pt x="896" y="6815"/>
                  </a:cubicBezTo>
                  <a:cubicBezTo>
                    <a:pt x="901" y="6815"/>
                    <a:pt x="906" y="6815"/>
                    <a:pt x="912" y="6815"/>
                  </a:cubicBezTo>
                  <a:lnTo>
                    <a:pt x="35442" y="6815"/>
                  </a:lnTo>
                  <a:cubicBezTo>
                    <a:pt x="35447" y="6815"/>
                    <a:pt x="35452" y="6815"/>
                    <a:pt x="35457" y="6815"/>
                  </a:cubicBezTo>
                  <a:cubicBezTo>
                    <a:pt x="35504" y="6815"/>
                    <a:pt x="35551" y="6809"/>
                    <a:pt x="35598" y="6799"/>
                  </a:cubicBezTo>
                  <a:cubicBezTo>
                    <a:pt x="35600" y="6799"/>
                    <a:pt x="35603" y="6799"/>
                    <a:pt x="35605" y="6799"/>
                  </a:cubicBezTo>
                  <a:cubicBezTo>
                    <a:pt x="35612" y="6799"/>
                    <a:pt x="35619" y="6798"/>
                    <a:pt x="35625" y="6796"/>
                  </a:cubicBezTo>
                  <a:cubicBezTo>
                    <a:pt x="35672" y="6786"/>
                    <a:pt x="35718" y="6773"/>
                    <a:pt x="35763" y="6757"/>
                  </a:cubicBezTo>
                  <a:cubicBezTo>
                    <a:pt x="35801" y="6741"/>
                    <a:pt x="35840" y="6725"/>
                    <a:pt x="35876" y="6705"/>
                  </a:cubicBezTo>
                  <a:cubicBezTo>
                    <a:pt x="35880" y="6705"/>
                    <a:pt x="35880" y="6702"/>
                    <a:pt x="35885" y="6702"/>
                  </a:cubicBezTo>
                  <a:cubicBezTo>
                    <a:pt x="35905" y="6690"/>
                    <a:pt x="35924" y="6676"/>
                    <a:pt x="35943" y="6663"/>
                  </a:cubicBezTo>
                  <a:cubicBezTo>
                    <a:pt x="35970" y="6647"/>
                    <a:pt x="35996" y="6628"/>
                    <a:pt x="36021" y="6608"/>
                  </a:cubicBezTo>
                  <a:cubicBezTo>
                    <a:pt x="36024" y="6608"/>
                    <a:pt x="36025" y="6606"/>
                    <a:pt x="36025" y="6603"/>
                  </a:cubicBezTo>
                  <a:cubicBezTo>
                    <a:pt x="36030" y="6600"/>
                    <a:pt x="36032" y="6600"/>
                    <a:pt x="36032" y="6596"/>
                  </a:cubicBezTo>
                  <a:cubicBezTo>
                    <a:pt x="36114" y="6530"/>
                    <a:pt x="36182" y="6448"/>
                    <a:pt x="36232" y="6357"/>
                  </a:cubicBezTo>
                  <a:cubicBezTo>
                    <a:pt x="36258" y="6312"/>
                    <a:pt x="36280" y="6264"/>
                    <a:pt x="36299" y="6215"/>
                  </a:cubicBezTo>
                  <a:cubicBezTo>
                    <a:pt x="36316" y="6165"/>
                    <a:pt x="36329" y="6112"/>
                    <a:pt x="36338" y="6059"/>
                  </a:cubicBezTo>
                  <a:cubicBezTo>
                    <a:pt x="36350" y="6008"/>
                    <a:pt x="36354" y="5957"/>
                    <a:pt x="36354" y="5905"/>
                  </a:cubicBezTo>
                  <a:lnTo>
                    <a:pt x="36354" y="910"/>
                  </a:lnTo>
                  <a:cubicBezTo>
                    <a:pt x="36355" y="858"/>
                    <a:pt x="36350" y="806"/>
                    <a:pt x="36339" y="754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999858" y="4477248"/>
              <a:ext cx="119279" cy="106055"/>
            </a:xfrm>
            <a:custGeom>
              <a:rect b="b" l="l" r="r" t="t"/>
              <a:pathLst>
                <a:path extrusionOk="0" h="6817" w="7667">
                  <a:moveTo>
                    <a:pt x="1" y="0"/>
                  </a:moveTo>
                  <a:lnTo>
                    <a:pt x="1" y="6816"/>
                  </a:lnTo>
                  <a:lnTo>
                    <a:pt x="7667" y="6816"/>
                  </a:lnTo>
                  <a:lnTo>
                    <a:pt x="76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603219" y="4477248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35431" y="0"/>
                  </a:moveTo>
                  <a:cubicBezTo>
                    <a:pt x="35429" y="0"/>
                    <a:pt x="35427" y="0"/>
                    <a:pt x="35426" y="0"/>
                  </a:cubicBezTo>
                  <a:lnTo>
                    <a:pt x="896" y="0"/>
                  </a:lnTo>
                  <a:cubicBezTo>
                    <a:pt x="895" y="0"/>
                    <a:pt x="894" y="0"/>
                    <a:pt x="893" y="0"/>
                  </a:cubicBezTo>
                  <a:cubicBezTo>
                    <a:pt x="451" y="0"/>
                    <a:pt x="74" y="319"/>
                    <a:pt x="1" y="754"/>
                  </a:cubicBezTo>
                  <a:lnTo>
                    <a:pt x="36322" y="754"/>
                  </a:lnTo>
                  <a:cubicBezTo>
                    <a:pt x="36248" y="318"/>
                    <a:pt x="35871" y="0"/>
                    <a:pt x="35431" y="0"/>
                  </a:cubicBezTo>
                  <a:close/>
                </a:path>
              </a:pathLst>
            </a:custGeom>
            <a:solidFill>
              <a:srgbClr val="AEE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603219" y="4571495"/>
              <a:ext cx="565095" cy="11808"/>
            </a:xfrm>
            <a:custGeom>
              <a:rect b="b" l="l" r="r" t="t"/>
              <a:pathLst>
                <a:path extrusionOk="0" h="759" w="36323">
                  <a:moveTo>
                    <a:pt x="1" y="1"/>
                  </a:moveTo>
                  <a:cubicBezTo>
                    <a:pt x="9" y="54"/>
                    <a:pt x="22" y="107"/>
                    <a:pt x="40" y="159"/>
                  </a:cubicBezTo>
                  <a:cubicBezTo>
                    <a:pt x="59" y="206"/>
                    <a:pt x="80" y="254"/>
                    <a:pt x="106" y="299"/>
                  </a:cubicBezTo>
                  <a:cubicBezTo>
                    <a:pt x="182" y="431"/>
                    <a:pt x="288" y="541"/>
                    <a:pt x="416" y="621"/>
                  </a:cubicBezTo>
                  <a:cubicBezTo>
                    <a:pt x="428" y="628"/>
                    <a:pt x="444" y="637"/>
                    <a:pt x="460" y="648"/>
                  </a:cubicBezTo>
                  <a:cubicBezTo>
                    <a:pt x="496" y="667"/>
                    <a:pt x="535" y="684"/>
                    <a:pt x="574" y="699"/>
                  </a:cubicBezTo>
                  <a:cubicBezTo>
                    <a:pt x="618" y="716"/>
                    <a:pt x="664" y="729"/>
                    <a:pt x="710" y="738"/>
                  </a:cubicBezTo>
                  <a:cubicBezTo>
                    <a:pt x="719" y="741"/>
                    <a:pt x="729" y="742"/>
                    <a:pt x="738" y="742"/>
                  </a:cubicBezTo>
                  <a:cubicBezTo>
                    <a:pt x="790" y="754"/>
                    <a:pt x="842" y="758"/>
                    <a:pt x="896" y="758"/>
                  </a:cubicBezTo>
                  <a:lnTo>
                    <a:pt x="35426" y="758"/>
                  </a:lnTo>
                  <a:cubicBezTo>
                    <a:pt x="35478" y="758"/>
                    <a:pt x="35530" y="754"/>
                    <a:pt x="35582" y="742"/>
                  </a:cubicBezTo>
                  <a:cubicBezTo>
                    <a:pt x="35591" y="742"/>
                    <a:pt x="35601" y="742"/>
                    <a:pt x="35609" y="738"/>
                  </a:cubicBezTo>
                  <a:cubicBezTo>
                    <a:pt x="35656" y="729"/>
                    <a:pt x="35702" y="716"/>
                    <a:pt x="35747" y="699"/>
                  </a:cubicBezTo>
                  <a:cubicBezTo>
                    <a:pt x="35785" y="684"/>
                    <a:pt x="35824" y="667"/>
                    <a:pt x="35860" y="648"/>
                  </a:cubicBezTo>
                  <a:cubicBezTo>
                    <a:pt x="35864" y="648"/>
                    <a:pt x="35864" y="644"/>
                    <a:pt x="35869" y="644"/>
                  </a:cubicBezTo>
                  <a:cubicBezTo>
                    <a:pt x="35889" y="632"/>
                    <a:pt x="35908" y="619"/>
                    <a:pt x="35927" y="605"/>
                  </a:cubicBezTo>
                  <a:cubicBezTo>
                    <a:pt x="35954" y="589"/>
                    <a:pt x="35980" y="571"/>
                    <a:pt x="36005" y="551"/>
                  </a:cubicBezTo>
                  <a:lnTo>
                    <a:pt x="36005" y="547"/>
                  </a:lnTo>
                  <a:cubicBezTo>
                    <a:pt x="36006" y="548"/>
                    <a:pt x="36007" y="549"/>
                    <a:pt x="36008" y="549"/>
                  </a:cubicBezTo>
                  <a:cubicBezTo>
                    <a:pt x="36009" y="549"/>
                    <a:pt x="36009" y="547"/>
                    <a:pt x="36009" y="547"/>
                  </a:cubicBezTo>
                  <a:cubicBezTo>
                    <a:pt x="36014" y="542"/>
                    <a:pt x="36016" y="542"/>
                    <a:pt x="36016" y="540"/>
                  </a:cubicBezTo>
                  <a:cubicBezTo>
                    <a:pt x="36098" y="473"/>
                    <a:pt x="36166" y="392"/>
                    <a:pt x="36216" y="299"/>
                  </a:cubicBezTo>
                  <a:cubicBezTo>
                    <a:pt x="36242" y="254"/>
                    <a:pt x="36264" y="208"/>
                    <a:pt x="36283" y="159"/>
                  </a:cubicBezTo>
                  <a:cubicBezTo>
                    <a:pt x="36300" y="108"/>
                    <a:pt x="36313" y="54"/>
                    <a:pt x="3632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602970" y="4381507"/>
              <a:ext cx="565608" cy="106009"/>
            </a:xfrm>
            <a:custGeom>
              <a:rect b="b" l="l" r="r" t="t"/>
              <a:pathLst>
                <a:path extrusionOk="0" h="6814" w="36356">
                  <a:moveTo>
                    <a:pt x="35447" y="0"/>
                  </a:moveTo>
                  <a:cubicBezTo>
                    <a:pt x="35446" y="0"/>
                    <a:pt x="35444" y="1"/>
                    <a:pt x="35442" y="1"/>
                  </a:cubicBezTo>
                  <a:lnTo>
                    <a:pt x="912" y="1"/>
                  </a:lnTo>
                  <a:cubicBezTo>
                    <a:pt x="911" y="1"/>
                    <a:pt x="910" y="1"/>
                    <a:pt x="909" y="1"/>
                  </a:cubicBezTo>
                  <a:cubicBezTo>
                    <a:pt x="467" y="1"/>
                    <a:pt x="90" y="317"/>
                    <a:pt x="17" y="752"/>
                  </a:cubicBezTo>
                  <a:cubicBezTo>
                    <a:pt x="5" y="804"/>
                    <a:pt x="1" y="856"/>
                    <a:pt x="1" y="910"/>
                  </a:cubicBezTo>
                  <a:lnTo>
                    <a:pt x="1" y="5904"/>
                  </a:lnTo>
                  <a:cubicBezTo>
                    <a:pt x="1" y="5956"/>
                    <a:pt x="7" y="6007"/>
                    <a:pt x="17" y="6057"/>
                  </a:cubicBezTo>
                  <a:cubicBezTo>
                    <a:pt x="25" y="6111"/>
                    <a:pt x="38" y="6163"/>
                    <a:pt x="56" y="6214"/>
                  </a:cubicBezTo>
                  <a:cubicBezTo>
                    <a:pt x="75" y="6263"/>
                    <a:pt x="96" y="6311"/>
                    <a:pt x="122" y="6356"/>
                  </a:cubicBezTo>
                  <a:cubicBezTo>
                    <a:pt x="198" y="6486"/>
                    <a:pt x="304" y="6598"/>
                    <a:pt x="432" y="6677"/>
                  </a:cubicBezTo>
                  <a:cubicBezTo>
                    <a:pt x="444" y="6685"/>
                    <a:pt x="460" y="6692"/>
                    <a:pt x="476" y="6705"/>
                  </a:cubicBezTo>
                  <a:cubicBezTo>
                    <a:pt x="512" y="6724"/>
                    <a:pt x="551" y="6741"/>
                    <a:pt x="590" y="6756"/>
                  </a:cubicBezTo>
                  <a:cubicBezTo>
                    <a:pt x="634" y="6773"/>
                    <a:pt x="680" y="6786"/>
                    <a:pt x="726" y="6795"/>
                  </a:cubicBezTo>
                  <a:cubicBezTo>
                    <a:pt x="735" y="6798"/>
                    <a:pt x="745" y="6799"/>
                    <a:pt x="754" y="6799"/>
                  </a:cubicBezTo>
                  <a:cubicBezTo>
                    <a:pt x="801" y="6808"/>
                    <a:pt x="848" y="6814"/>
                    <a:pt x="895" y="6814"/>
                  </a:cubicBezTo>
                  <a:cubicBezTo>
                    <a:pt x="901" y="6814"/>
                    <a:pt x="906" y="6814"/>
                    <a:pt x="912" y="6813"/>
                  </a:cubicBezTo>
                  <a:lnTo>
                    <a:pt x="35442" y="6813"/>
                  </a:lnTo>
                  <a:cubicBezTo>
                    <a:pt x="35447" y="6814"/>
                    <a:pt x="35452" y="6814"/>
                    <a:pt x="35457" y="6814"/>
                  </a:cubicBezTo>
                  <a:cubicBezTo>
                    <a:pt x="35504" y="6814"/>
                    <a:pt x="35551" y="6808"/>
                    <a:pt x="35598" y="6799"/>
                  </a:cubicBezTo>
                  <a:cubicBezTo>
                    <a:pt x="35607" y="6799"/>
                    <a:pt x="35617" y="6798"/>
                    <a:pt x="35625" y="6795"/>
                  </a:cubicBezTo>
                  <a:cubicBezTo>
                    <a:pt x="35672" y="6786"/>
                    <a:pt x="35718" y="6773"/>
                    <a:pt x="35763" y="6756"/>
                  </a:cubicBezTo>
                  <a:cubicBezTo>
                    <a:pt x="35801" y="6741"/>
                    <a:pt x="35840" y="6724"/>
                    <a:pt x="35876" y="6705"/>
                  </a:cubicBezTo>
                  <a:cubicBezTo>
                    <a:pt x="35880" y="6705"/>
                    <a:pt x="35880" y="6700"/>
                    <a:pt x="35885" y="6700"/>
                  </a:cubicBezTo>
                  <a:cubicBezTo>
                    <a:pt x="35905" y="6689"/>
                    <a:pt x="35924" y="6676"/>
                    <a:pt x="35943" y="6661"/>
                  </a:cubicBezTo>
                  <a:cubicBezTo>
                    <a:pt x="35970" y="6645"/>
                    <a:pt x="35996" y="6627"/>
                    <a:pt x="36021" y="6606"/>
                  </a:cubicBezTo>
                  <a:cubicBezTo>
                    <a:pt x="36024" y="6606"/>
                    <a:pt x="36025" y="6605"/>
                    <a:pt x="36025" y="6603"/>
                  </a:cubicBezTo>
                  <a:cubicBezTo>
                    <a:pt x="36030" y="6599"/>
                    <a:pt x="36032" y="6599"/>
                    <a:pt x="36032" y="6595"/>
                  </a:cubicBezTo>
                  <a:cubicBezTo>
                    <a:pt x="36114" y="6528"/>
                    <a:pt x="36182" y="6447"/>
                    <a:pt x="36232" y="6356"/>
                  </a:cubicBezTo>
                  <a:cubicBezTo>
                    <a:pt x="36258" y="6311"/>
                    <a:pt x="36280" y="6263"/>
                    <a:pt x="36299" y="6215"/>
                  </a:cubicBezTo>
                  <a:cubicBezTo>
                    <a:pt x="36316" y="6163"/>
                    <a:pt x="36329" y="6111"/>
                    <a:pt x="36338" y="6057"/>
                  </a:cubicBezTo>
                  <a:cubicBezTo>
                    <a:pt x="36350" y="6008"/>
                    <a:pt x="36354" y="5956"/>
                    <a:pt x="36354" y="5905"/>
                  </a:cubicBezTo>
                  <a:lnTo>
                    <a:pt x="36354" y="910"/>
                  </a:lnTo>
                  <a:cubicBezTo>
                    <a:pt x="36355" y="856"/>
                    <a:pt x="36350" y="804"/>
                    <a:pt x="36339" y="752"/>
                  </a:cubicBezTo>
                  <a:cubicBezTo>
                    <a:pt x="36264" y="318"/>
                    <a:pt x="35888" y="0"/>
                    <a:pt x="35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999858" y="4381507"/>
              <a:ext cx="119279" cy="106024"/>
            </a:xfrm>
            <a:custGeom>
              <a:rect b="b" l="l" r="r" t="t"/>
              <a:pathLst>
                <a:path extrusionOk="0" h="6815" w="7667">
                  <a:moveTo>
                    <a:pt x="1" y="1"/>
                  </a:moveTo>
                  <a:lnTo>
                    <a:pt x="1" y="6815"/>
                  </a:lnTo>
                  <a:lnTo>
                    <a:pt x="7667" y="6815"/>
                  </a:lnTo>
                  <a:lnTo>
                    <a:pt x="76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603219" y="4381507"/>
              <a:ext cx="565095" cy="11730"/>
            </a:xfrm>
            <a:custGeom>
              <a:rect b="b" l="l" r="r" t="t"/>
              <a:pathLst>
                <a:path extrusionOk="0" h="754" w="36323">
                  <a:moveTo>
                    <a:pt x="893" y="1"/>
                  </a:moveTo>
                  <a:cubicBezTo>
                    <a:pt x="451" y="1"/>
                    <a:pt x="74" y="319"/>
                    <a:pt x="1" y="754"/>
                  </a:cubicBezTo>
                  <a:lnTo>
                    <a:pt x="36322" y="754"/>
                  </a:lnTo>
                  <a:cubicBezTo>
                    <a:pt x="36247" y="319"/>
                    <a:pt x="35869" y="1"/>
                    <a:pt x="35429" y="1"/>
                  </a:cubicBezTo>
                  <a:cubicBezTo>
                    <a:pt x="35428" y="1"/>
                    <a:pt x="35427" y="1"/>
                    <a:pt x="35426" y="1"/>
                  </a:cubicBezTo>
                  <a:lnTo>
                    <a:pt x="896" y="1"/>
                  </a:lnTo>
                  <a:cubicBezTo>
                    <a:pt x="895" y="1"/>
                    <a:pt x="894" y="1"/>
                    <a:pt x="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603219" y="4475739"/>
              <a:ext cx="565095" cy="11777"/>
            </a:xfrm>
            <a:custGeom>
              <a:rect b="b" l="l" r="r" t="t"/>
              <a:pathLst>
                <a:path extrusionOk="0" h="757" w="36323">
                  <a:moveTo>
                    <a:pt x="1" y="0"/>
                  </a:moveTo>
                  <a:cubicBezTo>
                    <a:pt x="9" y="54"/>
                    <a:pt x="22" y="106"/>
                    <a:pt x="40" y="157"/>
                  </a:cubicBezTo>
                  <a:cubicBezTo>
                    <a:pt x="59" y="206"/>
                    <a:pt x="80" y="254"/>
                    <a:pt x="106" y="299"/>
                  </a:cubicBezTo>
                  <a:cubicBezTo>
                    <a:pt x="182" y="431"/>
                    <a:pt x="288" y="541"/>
                    <a:pt x="416" y="620"/>
                  </a:cubicBezTo>
                  <a:cubicBezTo>
                    <a:pt x="428" y="628"/>
                    <a:pt x="444" y="636"/>
                    <a:pt x="460" y="648"/>
                  </a:cubicBezTo>
                  <a:cubicBezTo>
                    <a:pt x="496" y="667"/>
                    <a:pt x="535" y="684"/>
                    <a:pt x="574" y="699"/>
                  </a:cubicBezTo>
                  <a:cubicBezTo>
                    <a:pt x="618" y="716"/>
                    <a:pt x="664" y="729"/>
                    <a:pt x="710" y="738"/>
                  </a:cubicBezTo>
                  <a:cubicBezTo>
                    <a:pt x="719" y="741"/>
                    <a:pt x="729" y="742"/>
                    <a:pt x="738" y="742"/>
                  </a:cubicBezTo>
                  <a:cubicBezTo>
                    <a:pt x="785" y="751"/>
                    <a:pt x="832" y="757"/>
                    <a:pt x="879" y="757"/>
                  </a:cubicBezTo>
                  <a:cubicBezTo>
                    <a:pt x="885" y="757"/>
                    <a:pt x="890" y="757"/>
                    <a:pt x="896" y="756"/>
                  </a:cubicBezTo>
                  <a:lnTo>
                    <a:pt x="35426" y="756"/>
                  </a:lnTo>
                  <a:cubicBezTo>
                    <a:pt x="35431" y="757"/>
                    <a:pt x="35436" y="757"/>
                    <a:pt x="35441" y="757"/>
                  </a:cubicBezTo>
                  <a:cubicBezTo>
                    <a:pt x="35488" y="757"/>
                    <a:pt x="35535" y="751"/>
                    <a:pt x="35582" y="742"/>
                  </a:cubicBezTo>
                  <a:cubicBezTo>
                    <a:pt x="35591" y="742"/>
                    <a:pt x="35601" y="741"/>
                    <a:pt x="35609" y="738"/>
                  </a:cubicBezTo>
                  <a:cubicBezTo>
                    <a:pt x="35656" y="729"/>
                    <a:pt x="35702" y="716"/>
                    <a:pt x="35747" y="699"/>
                  </a:cubicBezTo>
                  <a:cubicBezTo>
                    <a:pt x="35785" y="684"/>
                    <a:pt x="35824" y="667"/>
                    <a:pt x="35860" y="648"/>
                  </a:cubicBezTo>
                  <a:cubicBezTo>
                    <a:pt x="35864" y="648"/>
                    <a:pt x="35864" y="643"/>
                    <a:pt x="35869" y="643"/>
                  </a:cubicBezTo>
                  <a:cubicBezTo>
                    <a:pt x="35889" y="632"/>
                    <a:pt x="35908" y="619"/>
                    <a:pt x="35927" y="604"/>
                  </a:cubicBezTo>
                  <a:cubicBezTo>
                    <a:pt x="35954" y="588"/>
                    <a:pt x="35980" y="571"/>
                    <a:pt x="36005" y="551"/>
                  </a:cubicBezTo>
                  <a:lnTo>
                    <a:pt x="36005" y="546"/>
                  </a:lnTo>
                  <a:cubicBezTo>
                    <a:pt x="36006" y="548"/>
                    <a:pt x="36007" y="548"/>
                    <a:pt x="36008" y="548"/>
                  </a:cubicBezTo>
                  <a:cubicBezTo>
                    <a:pt x="36009" y="548"/>
                    <a:pt x="36009" y="546"/>
                    <a:pt x="36009" y="546"/>
                  </a:cubicBezTo>
                  <a:cubicBezTo>
                    <a:pt x="36014" y="542"/>
                    <a:pt x="36016" y="542"/>
                    <a:pt x="36016" y="538"/>
                  </a:cubicBezTo>
                  <a:cubicBezTo>
                    <a:pt x="36098" y="471"/>
                    <a:pt x="36166" y="390"/>
                    <a:pt x="36216" y="299"/>
                  </a:cubicBezTo>
                  <a:cubicBezTo>
                    <a:pt x="36242" y="254"/>
                    <a:pt x="36264" y="208"/>
                    <a:pt x="36283" y="158"/>
                  </a:cubicBezTo>
                  <a:cubicBezTo>
                    <a:pt x="36300" y="108"/>
                    <a:pt x="36313" y="54"/>
                    <a:pt x="36322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1394116" y="3998886"/>
              <a:ext cx="317404" cy="21236"/>
            </a:xfrm>
            <a:custGeom>
              <a:rect b="b" l="l" r="r" t="t"/>
              <a:pathLst>
                <a:path extrusionOk="0" h="1365" w="20402">
                  <a:moveTo>
                    <a:pt x="672" y="0"/>
                  </a:moveTo>
                  <a:cubicBezTo>
                    <a:pt x="300" y="6"/>
                    <a:pt x="0" y="310"/>
                    <a:pt x="0" y="683"/>
                  </a:cubicBezTo>
                  <a:cubicBezTo>
                    <a:pt x="0" y="1055"/>
                    <a:pt x="300" y="1359"/>
                    <a:pt x="672" y="1365"/>
                  </a:cubicBezTo>
                  <a:lnTo>
                    <a:pt x="19731" y="1365"/>
                  </a:lnTo>
                  <a:cubicBezTo>
                    <a:pt x="20103" y="1359"/>
                    <a:pt x="20401" y="1055"/>
                    <a:pt x="20401" y="683"/>
                  </a:cubicBezTo>
                  <a:cubicBezTo>
                    <a:pt x="20401" y="310"/>
                    <a:pt x="20103" y="6"/>
                    <a:pt x="19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1404244" y="4180971"/>
              <a:ext cx="317746" cy="21236"/>
            </a:xfrm>
            <a:custGeom>
              <a:rect b="b" l="l" r="r" t="t"/>
              <a:pathLst>
                <a:path extrusionOk="0" h="1365" w="20424">
                  <a:moveTo>
                    <a:pt x="683" y="0"/>
                  </a:moveTo>
                  <a:cubicBezTo>
                    <a:pt x="307" y="0"/>
                    <a:pt x="1" y="306"/>
                    <a:pt x="1" y="683"/>
                  </a:cubicBezTo>
                  <a:cubicBezTo>
                    <a:pt x="1" y="1059"/>
                    <a:pt x="307" y="1365"/>
                    <a:pt x="683" y="1365"/>
                  </a:cubicBezTo>
                  <a:lnTo>
                    <a:pt x="19742" y="1365"/>
                  </a:lnTo>
                  <a:cubicBezTo>
                    <a:pt x="20118" y="1365"/>
                    <a:pt x="20424" y="1059"/>
                    <a:pt x="20424" y="683"/>
                  </a:cubicBezTo>
                  <a:cubicBezTo>
                    <a:pt x="20424" y="306"/>
                    <a:pt x="20118" y="0"/>
                    <a:pt x="19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1411011" y="4363025"/>
              <a:ext cx="317404" cy="21252"/>
            </a:xfrm>
            <a:custGeom>
              <a:rect b="b" l="l" r="r" t="t"/>
              <a:pathLst>
                <a:path extrusionOk="0" h="1366" w="20402">
                  <a:moveTo>
                    <a:pt x="671" y="1"/>
                  </a:moveTo>
                  <a:cubicBezTo>
                    <a:pt x="299" y="8"/>
                    <a:pt x="0" y="311"/>
                    <a:pt x="0" y="683"/>
                  </a:cubicBezTo>
                  <a:cubicBezTo>
                    <a:pt x="0" y="1057"/>
                    <a:pt x="299" y="1359"/>
                    <a:pt x="671" y="1365"/>
                  </a:cubicBezTo>
                  <a:lnTo>
                    <a:pt x="19731" y="1365"/>
                  </a:lnTo>
                  <a:cubicBezTo>
                    <a:pt x="20103" y="1359"/>
                    <a:pt x="20402" y="1057"/>
                    <a:pt x="20402" y="683"/>
                  </a:cubicBezTo>
                  <a:cubicBezTo>
                    <a:pt x="20402" y="311"/>
                    <a:pt x="20103" y="8"/>
                    <a:pt x="19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1428467" y="4545110"/>
              <a:ext cx="317420" cy="21252"/>
            </a:xfrm>
            <a:custGeom>
              <a:rect b="b" l="l" r="r" t="t"/>
              <a:pathLst>
                <a:path extrusionOk="0" h="1366" w="20403">
                  <a:moveTo>
                    <a:pt x="673" y="1"/>
                  </a:moveTo>
                  <a:cubicBezTo>
                    <a:pt x="301" y="8"/>
                    <a:pt x="1" y="311"/>
                    <a:pt x="1" y="683"/>
                  </a:cubicBezTo>
                  <a:cubicBezTo>
                    <a:pt x="1" y="1055"/>
                    <a:pt x="301" y="1359"/>
                    <a:pt x="673" y="1365"/>
                  </a:cubicBezTo>
                  <a:lnTo>
                    <a:pt x="19732" y="1365"/>
                  </a:lnTo>
                  <a:cubicBezTo>
                    <a:pt x="20104" y="1359"/>
                    <a:pt x="20402" y="1055"/>
                    <a:pt x="20402" y="683"/>
                  </a:cubicBezTo>
                  <a:cubicBezTo>
                    <a:pt x="20402" y="311"/>
                    <a:pt x="20104" y="8"/>
                    <a:pt x="19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1438439" y="4727195"/>
              <a:ext cx="317404" cy="21252"/>
            </a:xfrm>
            <a:custGeom>
              <a:rect b="b" l="l" r="r" t="t"/>
              <a:pathLst>
                <a:path extrusionOk="0" h="1366" w="20402">
                  <a:moveTo>
                    <a:pt x="671" y="1"/>
                  </a:moveTo>
                  <a:cubicBezTo>
                    <a:pt x="298" y="7"/>
                    <a:pt x="0" y="311"/>
                    <a:pt x="0" y="683"/>
                  </a:cubicBezTo>
                  <a:cubicBezTo>
                    <a:pt x="0" y="1055"/>
                    <a:pt x="298" y="1359"/>
                    <a:pt x="671" y="1365"/>
                  </a:cubicBezTo>
                  <a:lnTo>
                    <a:pt x="19729" y="1365"/>
                  </a:lnTo>
                  <a:cubicBezTo>
                    <a:pt x="20101" y="1359"/>
                    <a:pt x="20401" y="1055"/>
                    <a:pt x="20401" y="683"/>
                  </a:cubicBezTo>
                  <a:cubicBezTo>
                    <a:pt x="20401" y="311"/>
                    <a:pt x="20101" y="7"/>
                    <a:pt x="197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1676671" y="3817765"/>
              <a:ext cx="102057" cy="1109125"/>
            </a:xfrm>
            <a:custGeom>
              <a:rect b="b" l="l" r="r" t="t"/>
              <a:pathLst>
                <a:path extrusionOk="0" h="71292" w="6560">
                  <a:moveTo>
                    <a:pt x="714" y="0"/>
                  </a:moveTo>
                  <a:cubicBezTo>
                    <a:pt x="697" y="0"/>
                    <a:pt x="680" y="1"/>
                    <a:pt x="664" y="2"/>
                  </a:cubicBezTo>
                  <a:cubicBezTo>
                    <a:pt x="284" y="31"/>
                    <a:pt x="0" y="364"/>
                    <a:pt x="34" y="742"/>
                  </a:cubicBezTo>
                  <a:lnTo>
                    <a:pt x="5172" y="70660"/>
                  </a:lnTo>
                  <a:cubicBezTo>
                    <a:pt x="5198" y="71015"/>
                    <a:pt x="5495" y="71292"/>
                    <a:pt x="5852" y="71292"/>
                  </a:cubicBezTo>
                  <a:cubicBezTo>
                    <a:pt x="5869" y="71292"/>
                    <a:pt x="5886" y="71292"/>
                    <a:pt x="5902" y="71290"/>
                  </a:cubicBezTo>
                  <a:cubicBezTo>
                    <a:pt x="6279" y="71263"/>
                    <a:pt x="6560" y="70936"/>
                    <a:pt x="6532" y="70560"/>
                  </a:cubicBezTo>
                  <a:lnTo>
                    <a:pt x="1394" y="642"/>
                  </a:lnTo>
                  <a:cubicBezTo>
                    <a:pt x="1373" y="280"/>
                    <a:pt x="1072" y="0"/>
                    <a:pt x="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1380161" y="3817765"/>
              <a:ext cx="102073" cy="1109125"/>
            </a:xfrm>
            <a:custGeom>
              <a:rect b="b" l="l" r="r" t="t"/>
              <a:pathLst>
                <a:path extrusionOk="0" h="71292" w="6561">
                  <a:moveTo>
                    <a:pt x="713" y="0"/>
                  </a:moveTo>
                  <a:cubicBezTo>
                    <a:pt x="696" y="0"/>
                    <a:pt x="679" y="1"/>
                    <a:pt x="663" y="2"/>
                  </a:cubicBezTo>
                  <a:cubicBezTo>
                    <a:pt x="283" y="31"/>
                    <a:pt x="1" y="364"/>
                    <a:pt x="34" y="742"/>
                  </a:cubicBezTo>
                  <a:lnTo>
                    <a:pt x="5173" y="70660"/>
                  </a:lnTo>
                  <a:cubicBezTo>
                    <a:pt x="5199" y="71015"/>
                    <a:pt x="5494" y="71292"/>
                    <a:pt x="5852" y="71292"/>
                  </a:cubicBezTo>
                  <a:cubicBezTo>
                    <a:pt x="5868" y="71292"/>
                    <a:pt x="5885" y="71292"/>
                    <a:pt x="5903" y="71290"/>
                  </a:cubicBezTo>
                  <a:cubicBezTo>
                    <a:pt x="6278" y="71263"/>
                    <a:pt x="6560" y="70936"/>
                    <a:pt x="6533" y="70560"/>
                  </a:cubicBezTo>
                  <a:lnTo>
                    <a:pt x="1394" y="642"/>
                  </a:lnTo>
                  <a:cubicBezTo>
                    <a:pt x="1372" y="280"/>
                    <a:pt x="1071" y="0"/>
                    <a:pt x="7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1199911" y="3817921"/>
              <a:ext cx="499396" cy="1108970"/>
            </a:xfrm>
            <a:custGeom>
              <a:rect b="b" l="l" r="r" t="t"/>
              <a:pathLst>
                <a:path extrusionOk="0" h="71282" w="32100">
                  <a:moveTo>
                    <a:pt x="12160" y="1"/>
                  </a:moveTo>
                  <a:cubicBezTo>
                    <a:pt x="11826" y="1"/>
                    <a:pt x="11542" y="243"/>
                    <a:pt x="11487" y="573"/>
                  </a:cubicBezTo>
                  <a:lnTo>
                    <a:pt x="61" y="70490"/>
                  </a:lnTo>
                  <a:cubicBezTo>
                    <a:pt x="0" y="70862"/>
                    <a:pt x="252" y="71212"/>
                    <a:pt x="623" y="71273"/>
                  </a:cubicBezTo>
                  <a:cubicBezTo>
                    <a:pt x="658" y="71278"/>
                    <a:pt x="693" y="71281"/>
                    <a:pt x="728" y="71281"/>
                  </a:cubicBezTo>
                  <a:cubicBezTo>
                    <a:pt x="1057" y="71281"/>
                    <a:pt x="1351" y="71046"/>
                    <a:pt x="1406" y="70710"/>
                  </a:cubicBezTo>
                  <a:lnTo>
                    <a:pt x="12740" y="1365"/>
                  </a:lnTo>
                  <a:lnTo>
                    <a:pt x="30557" y="1365"/>
                  </a:lnTo>
                  <a:lnTo>
                    <a:pt x="19260" y="70490"/>
                  </a:lnTo>
                  <a:cubicBezTo>
                    <a:pt x="19199" y="70862"/>
                    <a:pt x="19451" y="71212"/>
                    <a:pt x="19823" y="71273"/>
                  </a:cubicBezTo>
                  <a:cubicBezTo>
                    <a:pt x="19860" y="71279"/>
                    <a:pt x="19897" y="71282"/>
                    <a:pt x="19935" y="71282"/>
                  </a:cubicBezTo>
                  <a:cubicBezTo>
                    <a:pt x="20268" y="71282"/>
                    <a:pt x="20552" y="71040"/>
                    <a:pt x="20607" y="70710"/>
                  </a:cubicBezTo>
                  <a:lnTo>
                    <a:pt x="32031" y="793"/>
                  </a:lnTo>
                  <a:cubicBezTo>
                    <a:pt x="32099" y="378"/>
                    <a:pt x="31779" y="1"/>
                    <a:pt x="31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349061" y="3998886"/>
              <a:ext cx="319598" cy="21236"/>
            </a:xfrm>
            <a:custGeom>
              <a:rect b="b" l="l" r="r" t="t"/>
              <a:pathLst>
                <a:path extrusionOk="0" h="1365" w="20543">
                  <a:moveTo>
                    <a:pt x="672" y="0"/>
                  </a:moveTo>
                  <a:cubicBezTo>
                    <a:pt x="299" y="6"/>
                    <a:pt x="1" y="310"/>
                    <a:pt x="1" y="683"/>
                  </a:cubicBezTo>
                  <a:cubicBezTo>
                    <a:pt x="1" y="1055"/>
                    <a:pt x="299" y="1359"/>
                    <a:pt x="672" y="1365"/>
                  </a:cubicBezTo>
                  <a:lnTo>
                    <a:pt x="19872" y="1365"/>
                  </a:lnTo>
                  <a:cubicBezTo>
                    <a:pt x="20244" y="1359"/>
                    <a:pt x="20543" y="1055"/>
                    <a:pt x="20543" y="683"/>
                  </a:cubicBezTo>
                  <a:cubicBezTo>
                    <a:pt x="20543" y="310"/>
                    <a:pt x="20244" y="6"/>
                    <a:pt x="198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321602" y="4180971"/>
              <a:ext cx="316688" cy="21236"/>
            </a:xfrm>
            <a:custGeom>
              <a:rect b="b" l="l" r="r" t="t"/>
              <a:pathLst>
                <a:path extrusionOk="0" h="1365" w="20356">
                  <a:moveTo>
                    <a:pt x="683" y="0"/>
                  </a:moveTo>
                  <a:cubicBezTo>
                    <a:pt x="305" y="0"/>
                    <a:pt x="0" y="306"/>
                    <a:pt x="0" y="683"/>
                  </a:cubicBezTo>
                  <a:cubicBezTo>
                    <a:pt x="0" y="1059"/>
                    <a:pt x="305" y="1365"/>
                    <a:pt x="683" y="1365"/>
                  </a:cubicBezTo>
                  <a:lnTo>
                    <a:pt x="19673" y="1365"/>
                  </a:lnTo>
                  <a:cubicBezTo>
                    <a:pt x="20050" y="1365"/>
                    <a:pt x="20355" y="1059"/>
                    <a:pt x="20355" y="683"/>
                  </a:cubicBezTo>
                  <a:cubicBezTo>
                    <a:pt x="20355" y="306"/>
                    <a:pt x="20050" y="0"/>
                    <a:pt x="19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293754" y="4363025"/>
              <a:ext cx="313826" cy="21252"/>
            </a:xfrm>
            <a:custGeom>
              <a:rect b="b" l="l" r="r" t="t"/>
              <a:pathLst>
                <a:path extrusionOk="0" h="1366" w="20172">
                  <a:moveTo>
                    <a:pt x="672" y="1"/>
                  </a:moveTo>
                  <a:cubicBezTo>
                    <a:pt x="300" y="8"/>
                    <a:pt x="0" y="311"/>
                    <a:pt x="0" y="683"/>
                  </a:cubicBezTo>
                  <a:cubicBezTo>
                    <a:pt x="0" y="1057"/>
                    <a:pt x="300" y="1359"/>
                    <a:pt x="672" y="1365"/>
                  </a:cubicBezTo>
                  <a:lnTo>
                    <a:pt x="19501" y="1365"/>
                  </a:lnTo>
                  <a:cubicBezTo>
                    <a:pt x="19873" y="1359"/>
                    <a:pt x="20171" y="1057"/>
                    <a:pt x="20171" y="683"/>
                  </a:cubicBezTo>
                  <a:cubicBezTo>
                    <a:pt x="20171" y="311"/>
                    <a:pt x="19873" y="8"/>
                    <a:pt x="19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265875" y="4545110"/>
              <a:ext cx="311166" cy="21252"/>
            </a:xfrm>
            <a:custGeom>
              <a:rect b="b" l="l" r="r" t="t"/>
              <a:pathLst>
                <a:path extrusionOk="0" h="1366" w="20001">
                  <a:moveTo>
                    <a:pt x="671" y="1"/>
                  </a:moveTo>
                  <a:cubicBezTo>
                    <a:pt x="299" y="8"/>
                    <a:pt x="1" y="311"/>
                    <a:pt x="1" y="683"/>
                  </a:cubicBezTo>
                  <a:cubicBezTo>
                    <a:pt x="1" y="1055"/>
                    <a:pt x="299" y="1359"/>
                    <a:pt x="671" y="1365"/>
                  </a:cubicBezTo>
                  <a:lnTo>
                    <a:pt x="19329" y="1365"/>
                  </a:lnTo>
                  <a:cubicBezTo>
                    <a:pt x="19701" y="1359"/>
                    <a:pt x="20001" y="1055"/>
                    <a:pt x="20001" y="683"/>
                  </a:cubicBezTo>
                  <a:cubicBezTo>
                    <a:pt x="20001" y="311"/>
                    <a:pt x="19701" y="8"/>
                    <a:pt x="19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236052" y="4727195"/>
              <a:ext cx="310434" cy="21252"/>
            </a:xfrm>
            <a:custGeom>
              <a:rect b="b" l="l" r="r" t="t"/>
              <a:pathLst>
                <a:path extrusionOk="0" h="1366" w="19954">
                  <a:moveTo>
                    <a:pt x="671" y="1"/>
                  </a:moveTo>
                  <a:cubicBezTo>
                    <a:pt x="299" y="7"/>
                    <a:pt x="0" y="311"/>
                    <a:pt x="0" y="683"/>
                  </a:cubicBezTo>
                  <a:cubicBezTo>
                    <a:pt x="0" y="1055"/>
                    <a:pt x="299" y="1359"/>
                    <a:pt x="671" y="1365"/>
                  </a:cubicBezTo>
                  <a:lnTo>
                    <a:pt x="19283" y="1365"/>
                  </a:lnTo>
                  <a:cubicBezTo>
                    <a:pt x="19655" y="1359"/>
                    <a:pt x="19954" y="1055"/>
                    <a:pt x="19954" y="683"/>
                  </a:cubicBezTo>
                  <a:cubicBezTo>
                    <a:pt x="19954" y="311"/>
                    <a:pt x="19655" y="7"/>
                    <a:pt x="19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336288" y="3477010"/>
              <a:ext cx="387864" cy="580435"/>
            </a:xfrm>
            <a:custGeom>
              <a:rect b="b" l="l" r="r" t="t"/>
              <a:pathLst>
                <a:path extrusionOk="0" h="37309" w="24931">
                  <a:moveTo>
                    <a:pt x="21788" y="1"/>
                  </a:moveTo>
                  <a:lnTo>
                    <a:pt x="15543" y="1913"/>
                  </a:lnTo>
                  <a:lnTo>
                    <a:pt x="12842" y="17562"/>
                  </a:lnTo>
                  <a:lnTo>
                    <a:pt x="1" y="32117"/>
                  </a:lnTo>
                  <a:lnTo>
                    <a:pt x="3249" y="37308"/>
                  </a:lnTo>
                  <a:lnTo>
                    <a:pt x="23252" y="18831"/>
                  </a:lnTo>
                  <a:cubicBezTo>
                    <a:pt x="24381" y="17757"/>
                    <a:pt x="24931" y="16221"/>
                    <a:pt x="24772" y="14672"/>
                  </a:cubicBezTo>
                  <a:cubicBezTo>
                    <a:pt x="24036" y="7531"/>
                    <a:pt x="21788" y="1"/>
                    <a:pt x="21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281402" y="3985304"/>
              <a:ext cx="105449" cy="172642"/>
            </a:xfrm>
            <a:custGeom>
              <a:rect b="b" l="l" r="r" t="t"/>
              <a:pathLst>
                <a:path extrusionOk="0" h="11097" w="6778">
                  <a:moveTo>
                    <a:pt x="3891" y="0"/>
                  </a:moveTo>
                  <a:lnTo>
                    <a:pt x="573" y="1383"/>
                  </a:lnTo>
                  <a:cubicBezTo>
                    <a:pt x="134" y="1658"/>
                    <a:pt x="1" y="2238"/>
                    <a:pt x="276" y="2677"/>
                  </a:cubicBezTo>
                  <a:lnTo>
                    <a:pt x="5320" y="10726"/>
                  </a:lnTo>
                  <a:cubicBezTo>
                    <a:pt x="5470" y="10965"/>
                    <a:pt x="5727" y="11096"/>
                    <a:pt x="5991" y="11096"/>
                  </a:cubicBezTo>
                  <a:cubicBezTo>
                    <a:pt x="6135" y="11096"/>
                    <a:pt x="6280" y="11057"/>
                    <a:pt x="6411" y="10976"/>
                  </a:cubicBezTo>
                  <a:cubicBezTo>
                    <a:pt x="6620" y="10845"/>
                    <a:pt x="6756" y="10625"/>
                    <a:pt x="6777" y="10380"/>
                  </a:cubicBezTo>
                  <a:lnTo>
                    <a:pt x="6411" y="402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1461464" y="3492240"/>
              <a:ext cx="180669" cy="624011"/>
            </a:xfrm>
            <a:custGeom>
              <a:rect b="b" l="l" r="r" t="t"/>
              <a:pathLst>
                <a:path extrusionOk="0" h="40110" w="11613">
                  <a:moveTo>
                    <a:pt x="10155" y="1"/>
                  </a:moveTo>
                  <a:lnTo>
                    <a:pt x="0" y="1346"/>
                  </a:lnTo>
                  <a:lnTo>
                    <a:pt x="2145" y="19653"/>
                  </a:lnTo>
                  <a:lnTo>
                    <a:pt x="940" y="40109"/>
                  </a:lnTo>
                  <a:lnTo>
                    <a:pt x="7497" y="40109"/>
                  </a:lnTo>
                  <a:lnTo>
                    <a:pt x="11465" y="19685"/>
                  </a:lnTo>
                  <a:cubicBezTo>
                    <a:pt x="11580" y="19096"/>
                    <a:pt x="11613" y="18492"/>
                    <a:pt x="11567" y="17892"/>
                  </a:cubicBezTo>
                  <a:lnTo>
                    <a:pt x="10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477037" y="4116034"/>
              <a:ext cx="174695" cy="69791"/>
            </a:xfrm>
            <a:custGeom>
              <a:rect b="b" l="l" r="r" t="t"/>
              <a:pathLst>
                <a:path extrusionOk="0" h="4486" w="11229">
                  <a:moveTo>
                    <a:pt x="590" y="0"/>
                  </a:moveTo>
                  <a:lnTo>
                    <a:pt x="0" y="3547"/>
                  </a:lnTo>
                  <a:cubicBezTo>
                    <a:pt x="0" y="4064"/>
                    <a:pt x="420" y="4486"/>
                    <a:pt x="939" y="4486"/>
                  </a:cubicBezTo>
                  <a:lnTo>
                    <a:pt x="10438" y="4486"/>
                  </a:lnTo>
                  <a:cubicBezTo>
                    <a:pt x="10874" y="4484"/>
                    <a:pt x="11229" y="4131"/>
                    <a:pt x="11229" y="3694"/>
                  </a:cubicBezTo>
                  <a:cubicBezTo>
                    <a:pt x="11229" y="3447"/>
                    <a:pt x="11113" y="3216"/>
                    <a:pt x="10918" y="3066"/>
                  </a:cubicBezTo>
                  <a:lnTo>
                    <a:pt x="5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569293" y="2711705"/>
              <a:ext cx="96643" cy="92956"/>
            </a:xfrm>
            <a:custGeom>
              <a:rect b="b" l="l" r="r" t="t"/>
              <a:pathLst>
                <a:path extrusionOk="0" h="5975" w="6212">
                  <a:moveTo>
                    <a:pt x="3224" y="0"/>
                  </a:moveTo>
                  <a:cubicBezTo>
                    <a:pt x="2016" y="0"/>
                    <a:pt x="926" y="729"/>
                    <a:pt x="464" y="1844"/>
                  </a:cubicBezTo>
                  <a:cubicBezTo>
                    <a:pt x="1" y="2961"/>
                    <a:pt x="257" y="4245"/>
                    <a:pt x="1112" y="5100"/>
                  </a:cubicBezTo>
                  <a:cubicBezTo>
                    <a:pt x="1683" y="5671"/>
                    <a:pt x="2447" y="5975"/>
                    <a:pt x="3224" y="5975"/>
                  </a:cubicBezTo>
                  <a:cubicBezTo>
                    <a:pt x="3609" y="5975"/>
                    <a:pt x="3997" y="5900"/>
                    <a:pt x="4366" y="5747"/>
                  </a:cubicBezTo>
                  <a:cubicBezTo>
                    <a:pt x="5483" y="5285"/>
                    <a:pt x="6211" y="4196"/>
                    <a:pt x="6211" y="2988"/>
                  </a:cubicBezTo>
                  <a:cubicBezTo>
                    <a:pt x="6211" y="1337"/>
                    <a:pt x="4873" y="0"/>
                    <a:pt x="3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619435" y="2758191"/>
              <a:ext cx="77103" cy="103053"/>
            </a:xfrm>
            <a:custGeom>
              <a:rect b="b" l="l" r="r" t="t"/>
              <a:pathLst>
                <a:path extrusionOk="0" h="6624" w="4956">
                  <a:moveTo>
                    <a:pt x="2373" y="0"/>
                  </a:moveTo>
                  <a:lnTo>
                    <a:pt x="1" y="2034"/>
                  </a:lnTo>
                  <a:lnTo>
                    <a:pt x="1617" y="6624"/>
                  </a:lnTo>
                  <a:lnTo>
                    <a:pt x="4955" y="5138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595819" y="2793569"/>
              <a:ext cx="175909" cy="475422"/>
            </a:xfrm>
            <a:custGeom>
              <a:rect b="b" l="l" r="r" t="t"/>
              <a:pathLst>
                <a:path extrusionOk="0" h="30559" w="11307">
                  <a:moveTo>
                    <a:pt x="6722" y="0"/>
                  </a:moveTo>
                  <a:lnTo>
                    <a:pt x="875" y="2303"/>
                  </a:lnTo>
                  <a:lnTo>
                    <a:pt x="4729" y="13477"/>
                  </a:lnTo>
                  <a:lnTo>
                    <a:pt x="1" y="21809"/>
                  </a:lnTo>
                  <a:lnTo>
                    <a:pt x="2951" y="30558"/>
                  </a:lnTo>
                  <a:lnTo>
                    <a:pt x="10653" y="16278"/>
                  </a:lnTo>
                  <a:cubicBezTo>
                    <a:pt x="11159" y="15253"/>
                    <a:pt x="11306" y="14088"/>
                    <a:pt x="11075" y="12969"/>
                  </a:cubicBezTo>
                  <a:lnTo>
                    <a:pt x="67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197656" y="3179690"/>
              <a:ext cx="290490" cy="111314"/>
            </a:xfrm>
            <a:custGeom>
              <a:rect b="b" l="l" r="r" t="t"/>
              <a:pathLst>
                <a:path extrusionOk="0" h="7155" w="18672">
                  <a:moveTo>
                    <a:pt x="14515" y="1"/>
                  </a:moveTo>
                  <a:cubicBezTo>
                    <a:pt x="14464" y="1"/>
                    <a:pt x="14413" y="2"/>
                    <a:pt x="14362" y="4"/>
                  </a:cubicBezTo>
                  <a:lnTo>
                    <a:pt x="720" y="405"/>
                  </a:lnTo>
                  <a:lnTo>
                    <a:pt x="0" y="6595"/>
                  </a:lnTo>
                  <a:lnTo>
                    <a:pt x="14420" y="7153"/>
                  </a:lnTo>
                  <a:cubicBezTo>
                    <a:pt x="14450" y="7154"/>
                    <a:pt x="14479" y="7154"/>
                    <a:pt x="14509" y="7154"/>
                  </a:cubicBezTo>
                  <a:cubicBezTo>
                    <a:pt x="16050" y="7154"/>
                    <a:pt x="17423" y="6166"/>
                    <a:pt x="17907" y="4695"/>
                  </a:cubicBezTo>
                  <a:cubicBezTo>
                    <a:pt x="18672" y="2372"/>
                    <a:pt x="16932" y="1"/>
                    <a:pt x="14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252356" y="2920004"/>
              <a:ext cx="97872" cy="92972"/>
            </a:xfrm>
            <a:custGeom>
              <a:rect b="b" l="l" r="r" t="t"/>
              <a:pathLst>
                <a:path extrusionOk="0" h="5976" w="6291">
                  <a:moveTo>
                    <a:pt x="3001" y="0"/>
                  </a:moveTo>
                  <a:cubicBezTo>
                    <a:pt x="2627" y="0"/>
                    <a:pt x="2250" y="71"/>
                    <a:pt x="1889" y="216"/>
                  </a:cubicBezTo>
                  <a:cubicBezTo>
                    <a:pt x="768" y="666"/>
                    <a:pt x="28" y="1746"/>
                    <a:pt x="15" y="2954"/>
                  </a:cubicBezTo>
                  <a:cubicBezTo>
                    <a:pt x="1" y="4162"/>
                    <a:pt x="716" y="5260"/>
                    <a:pt x="1827" y="5735"/>
                  </a:cubicBezTo>
                  <a:cubicBezTo>
                    <a:pt x="2205" y="5897"/>
                    <a:pt x="2604" y="5976"/>
                    <a:pt x="3000" y="5976"/>
                  </a:cubicBezTo>
                  <a:cubicBezTo>
                    <a:pt x="3766" y="5976"/>
                    <a:pt x="4520" y="5681"/>
                    <a:pt x="5090" y="5124"/>
                  </a:cubicBezTo>
                  <a:cubicBezTo>
                    <a:pt x="6269" y="3971"/>
                    <a:pt x="6291" y="2078"/>
                    <a:pt x="5137" y="899"/>
                  </a:cubicBezTo>
                  <a:cubicBezTo>
                    <a:pt x="4564" y="313"/>
                    <a:pt x="3789" y="0"/>
                    <a:pt x="3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232349" y="2988597"/>
              <a:ext cx="81895" cy="88896"/>
            </a:xfrm>
            <a:custGeom>
              <a:rect b="b" l="l" r="r" t="t"/>
              <a:pathLst>
                <a:path extrusionOk="0" h="5714" w="5264">
                  <a:moveTo>
                    <a:pt x="2151" y="1"/>
                  </a:moveTo>
                  <a:lnTo>
                    <a:pt x="1" y="4366"/>
                  </a:lnTo>
                  <a:lnTo>
                    <a:pt x="3397" y="5713"/>
                  </a:lnTo>
                  <a:lnTo>
                    <a:pt x="5264" y="276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143936" y="3019479"/>
              <a:ext cx="166683" cy="262828"/>
            </a:xfrm>
            <a:custGeom>
              <a:rect b="b" l="l" r="r" t="t"/>
              <a:pathLst>
                <a:path extrusionOk="0" h="16894" w="10714">
                  <a:moveTo>
                    <a:pt x="6185" y="0"/>
                  </a:moveTo>
                  <a:lnTo>
                    <a:pt x="804" y="12556"/>
                  </a:lnTo>
                  <a:cubicBezTo>
                    <a:pt x="0" y="14434"/>
                    <a:pt x="1192" y="16565"/>
                    <a:pt x="3214" y="16860"/>
                  </a:cubicBezTo>
                  <a:cubicBezTo>
                    <a:pt x="3367" y="16882"/>
                    <a:pt x="3518" y="16893"/>
                    <a:pt x="3668" y="16893"/>
                  </a:cubicBezTo>
                  <a:cubicBezTo>
                    <a:pt x="5014" y="16893"/>
                    <a:pt x="6233" y="16018"/>
                    <a:pt x="6640" y="14698"/>
                  </a:cubicBezTo>
                  <a:lnTo>
                    <a:pt x="10714" y="1461"/>
                  </a:lnTo>
                  <a:lnTo>
                    <a:pt x="61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417763" y="3114846"/>
              <a:ext cx="274450" cy="425747"/>
            </a:xfrm>
            <a:custGeom>
              <a:rect b="b" l="l" r="r" t="t"/>
              <a:pathLst>
                <a:path extrusionOk="0" h="27366" w="17641">
                  <a:moveTo>
                    <a:pt x="13372" y="1"/>
                  </a:moveTo>
                  <a:lnTo>
                    <a:pt x="8939" y="2491"/>
                  </a:lnTo>
                  <a:lnTo>
                    <a:pt x="5760" y="2802"/>
                  </a:lnTo>
                  <a:lnTo>
                    <a:pt x="1" y="4168"/>
                  </a:lnTo>
                  <a:lnTo>
                    <a:pt x="1739" y="26182"/>
                  </a:lnTo>
                  <a:cubicBezTo>
                    <a:pt x="1739" y="26182"/>
                    <a:pt x="3104" y="27365"/>
                    <a:pt x="6257" y="27365"/>
                  </a:cubicBezTo>
                  <a:cubicBezTo>
                    <a:pt x="8807" y="27365"/>
                    <a:pt x="12527" y="26591"/>
                    <a:pt x="17640" y="23793"/>
                  </a:cubicBezTo>
                  <a:lnTo>
                    <a:pt x="13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1005489" y="2315751"/>
              <a:ext cx="639242" cy="639227"/>
            </a:xfrm>
            <a:custGeom>
              <a:rect b="b" l="l" r="r" t="t"/>
              <a:pathLst>
                <a:path extrusionOk="0" h="41088" w="41089">
                  <a:moveTo>
                    <a:pt x="20545" y="0"/>
                  </a:moveTo>
                  <a:cubicBezTo>
                    <a:pt x="15097" y="0"/>
                    <a:pt x="9871" y="2164"/>
                    <a:pt x="6019" y="6018"/>
                  </a:cubicBezTo>
                  <a:cubicBezTo>
                    <a:pt x="2165" y="9870"/>
                    <a:pt x="1" y="15096"/>
                    <a:pt x="1" y="20545"/>
                  </a:cubicBezTo>
                  <a:cubicBezTo>
                    <a:pt x="1" y="25993"/>
                    <a:pt x="2165" y="31217"/>
                    <a:pt x="6019" y="35071"/>
                  </a:cubicBezTo>
                  <a:cubicBezTo>
                    <a:pt x="9871" y="38924"/>
                    <a:pt x="15097" y="41088"/>
                    <a:pt x="20545" y="41088"/>
                  </a:cubicBezTo>
                  <a:cubicBezTo>
                    <a:pt x="25994" y="41088"/>
                    <a:pt x="31220" y="38924"/>
                    <a:pt x="35072" y="35071"/>
                  </a:cubicBezTo>
                  <a:cubicBezTo>
                    <a:pt x="38925" y="31217"/>
                    <a:pt x="41089" y="25993"/>
                    <a:pt x="41089" y="20545"/>
                  </a:cubicBezTo>
                  <a:cubicBezTo>
                    <a:pt x="41089" y="15096"/>
                    <a:pt x="38925" y="9870"/>
                    <a:pt x="35072" y="6018"/>
                  </a:cubicBezTo>
                  <a:cubicBezTo>
                    <a:pt x="31220" y="2164"/>
                    <a:pt x="25994" y="0"/>
                    <a:pt x="20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961711" y="2315751"/>
              <a:ext cx="639258" cy="639227"/>
            </a:xfrm>
            <a:custGeom>
              <a:rect b="b" l="l" r="r" t="t"/>
              <a:pathLst>
                <a:path extrusionOk="0" h="41088" w="41090">
                  <a:moveTo>
                    <a:pt x="20545" y="0"/>
                  </a:moveTo>
                  <a:cubicBezTo>
                    <a:pt x="15097" y="0"/>
                    <a:pt x="9871" y="2164"/>
                    <a:pt x="6019" y="6018"/>
                  </a:cubicBezTo>
                  <a:cubicBezTo>
                    <a:pt x="2166" y="9870"/>
                    <a:pt x="1" y="15096"/>
                    <a:pt x="1" y="20545"/>
                  </a:cubicBezTo>
                  <a:cubicBezTo>
                    <a:pt x="1" y="25993"/>
                    <a:pt x="2166" y="31219"/>
                    <a:pt x="6019" y="35071"/>
                  </a:cubicBezTo>
                  <a:cubicBezTo>
                    <a:pt x="9871" y="38924"/>
                    <a:pt x="15097" y="41088"/>
                    <a:pt x="20545" y="41088"/>
                  </a:cubicBezTo>
                  <a:cubicBezTo>
                    <a:pt x="25994" y="41088"/>
                    <a:pt x="31220" y="38924"/>
                    <a:pt x="35072" y="35071"/>
                  </a:cubicBezTo>
                  <a:cubicBezTo>
                    <a:pt x="38925" y="31219"/>
                    <a:pt x="41090" y="25993"/>
                    <a:pt x="41090" y="20545"/>
                  </a:cubicBezTo>
                  <a:cubicBezTo>
                    <a:pt x="41090" y="15096"/>
                    <a:pt x="38925" y="9870"/>
                    <a:pt x="35072" y="6018"/>
                  </a:cubicBezTo>
                  <a:cubicBezTo>
                    <a:pt x="31220" y="2164"/>
                    <a:pt x="25994" y="0"/>
                    <a:pt x="20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1030661" y="2384686"/>
              <a:ext cx="501356" cy="501340"/>
            </a:xfrm>
            <a:custGeom>
              <a:rect b="b" l="l" r="r" t="t"/>
              <a:pathLst>
                <a:path extrusionOk="0" h="32225" w="32226">
                  <a:moveTo>
                    <a:pt x="16113" y="1"/>
                  </a:moveTo>
                  <a:cubicBezTo>
                    <a:pt x="11841" y="1"/>
                    <a:pt x="7742" y="1698"/>
                    <a:pt x="4721" y="4720"/>
                  </a:cubicBezTo>
                  <a:cubicBezTo>
                    <a:pt x="1698" y="7741"/>
                    <a:pt x="1" y="11839"/>
                    <a:pt x="1" y="16114"/>
                  </a:cubicBezTo>
                  <a:cubicBezTo>
                    <a:pt x="1" y="20386"/>
                    <a:pt x="1698" y="24485"/>
                    <a:pt x="4721" y="27506"/>
                  </a:cubicBezTo>
                  <a:cubicBezTo>
                    <a:pt x="7742" y="30527"/>
                    <a:pt x="11841" y="32225"/>
                    <a:pt x="16113" y="32225"/>
                  </a:cubicBezTo>
                  <a:cubicBezTo>
                    <a:pt x="20387" y="32225"/>
                    <a:pt x="24485" y="30527"/>
                    <a:pt x="27507" y="27506"/>
                  </a:cubicBezTo>
                  <a:cubicBezTo>
                    <a:pt x="30529" y="24485"/>
                    <a:pt x="32226" y="20386"/>
                    <a:pt x="32226" y="16114"/>
                  </a:cubicBezTo>
                  <a:cubicBezTo>
                    <a:pt x="32226" y="11839"/>
                    <a:pt x="30529" y="7741"/>
                    <a:pt x="27507" y="4720"/>
                  </a:cubicBezTo>
                  <a:cubicBezTo>
                    <a:pt x="24485" y="1698"/>
                    <a:pt x="20387" y="1"/>
                    <a:pt x="16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1270994" y="2384686"/>
              <a:ext cx="261024" cy="501792"/>
            </a:xfrm>
            <a:custGeom>
              <a:rect b="b" l="l" r="r" t="t"/>
              <a:pathLst>
                <a:path extrusionOk="0" h="32254" w="16778">
                  <a:moveTo>
                    <a:pt x="906" y="1"/>
                  </a:moveTo>
                  <a:cubicBezTo>
                    <a:pt x="602" y="1"/>
                    <a:pt x="300" y="11"/>
                    <a:pt x="1" y="28"/>
                  </a:cubicBezTo>
                  <a:cubicBezTo>
                    <a:pt x="8346" y="505"/>
                    <a:pt x="14143" y="7529"/>
                    <a:pt x="14143" y="16127"/>
                  </a:cubicBezTo>
                  <a:cubicBezTo>
                    <a:pt x="14143" y="24725"/>
                    <a:pt x="8346" y="31748"/>
                    <a:pt x="1" y="32226"/>
                  </a:cubicBezTo>
                  <a:cubicBezTo>
                    <a:pt x="300" y="32242"/>
                    <a:pt x="602" y="32254"/>
                    <a:pt x="906" y="32254"/>
                  </a:cubicBezTo>
                  <a:cubicBezTo>
                    <a:pt x="9671" y="32254"/>
                    <a:pt x="16778" y="25034"/>
                    <a:pt x="16778" y="16127"/>
                  </a:cubicBezTo>
                  <a:cubicBezTo>
                    <a:pt x="16778" y="7221"/>
                    <a:pt x="9671" y="1"/>
                    <a:pt x="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164300" y="2459113"/>
              <a:ext cx="227388" cy="353264"/>
            </a:xfrm>
            <a:custGeom>
              <a:rect b="b" l="l" r="r" t="t"/>
              <a:pathLst>
                <a:path extrusionOk="0" h="22707" w="14616">
                  <a:moveTo>
                    <a:pt x="6113" y="1"/>
                  </a:moveTo>
                  <a:lnTo>
                    <a:pt x="6113" y="2658"/>
                  </a:lnTo>
                  <a:cubicBezTo>
                    <a:pt x="2199" y="3142"/>
                    <a:pt x="292" y="5388"/>
                    <a:pt x="292" y="8046"/>
                  </a:cubicBezTo>
                  <a:cubicBezTo>
                    <a:pt x="292" y="14326"/>
                    <a:pt x="9904" y="12369"/>
                    <a:pt x="9904" y="15050"/>
                  </a:cubicBezTo>
                  <a:cubicBezTo>
                    <a:pt x="9904" y="15871"/>
                    <a:pt x="9132" y="16426"/>
                    <a:pt x="7151" y="16426"/>
                  </a:cubicBezTo>
                  <a:cubicBezTo>
                    <a:pt x="5194" y="16426"/>
                    <a:pt x="3068" y="15750"/>
                    <a:pt x="1572" y="14759"/>
                  </a:cubicBezTo>
                  <a:lnTo>
                    <a:pt x="1" y="18286"/>
                  </a:lnTo>
                  <a:cubicBezTo>
                    <a:pt x="1403" y="19253"/>
                    <a:pt x="3697" y="19953"/>
                    <a:pt x="6113" y="20122"/>
                  </a:cubicBezTo>
                  <a:lnTo>
                    <a:pt x="6113" y="22706"/>
                  </a:lnTo>
                  <a:lnTo>
                    <a:pt x="9012" y="22706"/>
                  </a:lnTo>
                  <a:lnTo>
                    <a:pt x="9012" y="20025"/>
                  </a:lnTo>
                  <a:cubicBezTo>
                    <a:pt x="12779" y="19471"/>
                    <a:pt x="14616" y="17247"/>
                    <a:pt x="14616" y="14687"/>
                  </a:cubicBezTo>
                  <a:cubicBezTo>
                    <a:pt x="14616" y="8455"/>
                    <a:pt x="5026" y="10388"/>
                    <a:pt x="5026" y="7803"/>
                  </a:cubicBezTo>
                  <a:cubicBezTo>
                    <a:pt x="5026" y="6958"/>
                    <a:pt x="5751" y="6282"/>
                    <a:pt x="7756" y="6282"/>
                  </a:cubicBezTo>
                  <a:cubicBezTo>
                    <a:pt x="9229" y="6282"/>
                    <a:pt x="10823" y="6717"/>
                    <a:pt x="12442" y="7586"/>
                  </a:cubicBezTo>
                  <a:lnTo>
                    <a:pt x="13915" y="4036"/>
                  </a:lnTo>
                  <a:cubicBezTo>
                    <a:pt x="12562" y="3238"/>
                    <a:pt x="10798" y="2755"/>
                    <a:pt x="9011" y="2611"/>
                  </a:cubicBezTo>
                  <a:lnTo>
                    <a:pt x="9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444787" y="2955911"/>
              <a:ext cx="161736" cy="147672"/>
            </a:xfrm>
            <a:custGeom>
              <a:rect b="b" l="l" r="r" t="t"/>
              <a:pathLst>
                <a:path extrusionOk="0" h="9492" w="10396">
                  <a:moveTo>
                    <a:pt x="8569" y="0"/>
                  </a:moveTo>
                  <a:cubicBezTo>
                    <a:pt x="8502" y="9"/>
                    <a:pt x="5183" y="452"/>
                    <a:pt x="3240" y="1084"/>
                  </a:cubicBezTo>
                  <a:cubicBezTo>
                    <a:pt x="1278" y="1722"/>
                    <a:pt x="2512" y="4793"/>
                    <a:pt x="2512" y="4793"/>
                  </a:cubicBezTo>
                  <a:lnTo>
                    <a:pt x="0" y="5953"/>
                  </a:lnTo>
                  <a:cubicBezTo>
                    <a:pt x="898" y="8075"/>
                    <a:pt x="2825" y="9491"/>
                    <a:pt x="4915" y="9491"/>
                  </a:cubicBezTo>
                  <a:cubicBezTo>
                    <a:pt x="5172" y="9491"/>
                    <a:pt x="5431" y="9470"/>
                    <a:pt x="5691" y="9426"/>
                  </a:cubicBezTo>
                  <a:cubicBezTo>
                    <a:pt x="8533" y="8947"/>
                    <a:pt x="10395" y="5950"/>
                    <a:pt x="9852" y="2736"/>
                  </a:cubicBezTo>
                  <a:cubicBezTo>
                    <a:pt x="9658" y="1595"/>
                    <a:pt x="9202" y="684"/>
                    <a:pt x="8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472572" y="3071970"/>
              <a:ext cx="87480" cy="125845"/>
            </a:xfrm>
            <a:custGeom>
              <a:rect b="b" l="l" r="r" t="t"/>
              <a:pathLst>
                <a:path extrusionOk="0" h="8089" w="5623">
                  <a:moveTo>
                    <a:pt x="4558" y="1"/>
                  </a:moveTo>
                  <a:lnTo>
                    <a:pt x="0" y="726"/>
                  </a:lnTo>
                  <a:lnTo>
                    <a:pt x="865" y="6145"/>
                  </a:lnTo>
                  <a:cubicBezTo>
                    <a:pt x="1047" y="7280"/>
                    <a:pt x="2027" y="8089"/>
                    <a:pt x="3141" y="8089"/>
                  </a:cubicBezTo>
                  <a:cubicBezTo>
                    <a:pt x="3262" y="8089"/>
                    <a:pt x="3385" y="8079"/>
                    <a:pt x="3508" y="8059"/>
                  </a:cubicBezTo>
                  <a:lnTo>
                    <a:pt x="3901" y="7995"/>
                  </a:lnTo>
                  <a:cubicBezTo>
                    <a:pt x="5159" y="7794"/>
                    <a:pt x="5623" y="6676"/>
                    <a:pt x="5421" y="5417"/>
                  </a:cubicBezTo>
                  <a:lnTo>
                    <a:pt x="45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68667" y="3075579"/>
              <a:ext cx="88164" cy="78550"/>
            </a:xfrm>
            <a:custGeom>
              <a:rect b="b" l="l" r="r" t="t"/>
              <a:pathLst>
                <a:path extrusionOk="0" h="5049" w="5667">
                  <a:moveTo>
                    <a:pt x="1" y="0"/>
                  </a:moveTo>
                  <a:cubicBezTo>
                    <a:pt x="1" y="1"/>
                    <a:pt x="788" y="5049"/>
                    <a:pt x="5059" y="5049"/>
                  </a:cubicBezTo>
                  <a:cubicBezTo>
                    <a:pt x="5254" y="5049"/>
                    <a:pt x="5457" y="5038"/>
                    <a:pt x="5667" y="5016"/>
                  </a:cubicBezTo>
                  <a:lnTo>
                    <a:pt x="5126" y="18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570833" y="3003237"/>
              <a:ext cx="50033" cy="47217"/>
            </a:xfrm>
            <a:custGeom>
              <a:rect b="b" l="l" r="r" t="t"/>
              <a:pathLst>
                <a:path extrusionOk="0" h="3035" w="3216">
                  <a:moveTo>
                    <a:pt x="1609" y="1"/>
                  </a:moveTo>
                  <a:cubicBezTo>
                    <a:pt x="1509" y="1"/>
                    <a:pt x="1407" y="11"/>
                    <a:pt x="1304" y="32"/>
                  </a:cubicBezTo>
                  <a:cubicBezTo>
                    <a:pt x="703" y="153"/>
                    <a:pt x="235" y="626"/>
                    <a:pt x="118" y="1228"/>
                  </a:cubicBezTo>
                  <a:cubicBezTo>
                    <a:pt x="0" y="1831"/>
                    <a:pt x="258" y="2445"/>
                    <a:pt x="770" y="2784"/>
                  </a:cubicBezTo>
                  <a:cubicBezTo>
                    <a:pt x="1024" y="2951"/>
                    <a:pt x="1315" y="3034"/>
                    <a:pt x="1607" y="3034"/>
                  </a:cubicBezTo>
                  <a:cubicBezTo>
                    <a:pt x="1903" y="3034"/>
                    <a:pt x="2199" y="2948"/>
                    <a:pt x="2455" y="2775"/>
                  </a:cubicBezTo>
                  <a:cubicBezTo>
                    <a:pt x="2964" y="2432"/>
                    <a:pt x="3216" y="1816"/>
                    <a:pt x="3094" y="1215"/>
                  </a:cubicBezTo>
                  <a:cubicBezTo>
                    <a:pt x="2947" y="496"/>
                    <a:pt x="2315" y="1"/>
                    <a:pt x="1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51181" y="2962010"/>
              <a:ext cx="165158" cy="173824"/>
            </a:xfrm>
            <a:custGeom>
              <a:rect b="b" l="l" r="r" t="t"/>
              <a:pathLst>
                <a:path extrusionOk="0" h="11173" w="10616">
                  <a:moveTo>
                    <a:pt x="7254" y="1"/>
                  </a:moveTo>
                  <a:cubicBezTo>
                    <a:pt x="7116" y="1"/>
                    <a:pt x="6977" y="14"/>
                    <a:pt x="6837" y="43"/>
                  </a:cubicBezTo>
                  <a:lnTo>
                    <a:pt x="1036" y="1223"/>
                  </a:lnTo>
                  <a:cubicBezTo>
                    <a:pt x="406" y="1352"/>
                    <a:pt x="1" y="1966"/>
                    <a:pt x="128" y="2596"/>
                  </a:cubicBezTo>
                  <a:lnTo>
                    <a:pt x="1142" y="7571"/>
                  </a:lnTo>
                  <a:cubicBezTo>
                    <a:pt x="1576" y="9704"/>
                    <a:pt x="3451" y="11173"/>
                    <a:pt x="5545" y="11173"/>
                  </a:cubicBezTo>
                  <a:cubicBezTo>
                    <a:pt x="5841" y="11173"/>
                    <a:pt x="6142" y="11143"/>
                    <a:pt x="6444" y="11082"/>
                  </a:cubicBezTo>
                  <a:lnTo>
                    <a:pt x="6610" y="11047"/>
                  </a:lnTo>
                  <a:cubicBezTo>
                    <a:pt x="9044" y="10553"/>
                    <a:pt x="10616" y="8178"/>
                    <a:pt x="10120" y="5745"/>
                  </a:cubicBezTo>
                  <a:lnTo>
                    <a:pt x="9289" y="1665"/>
                  </a:lnTo>
                  <a:cubicBezTo>
                    <a:pt x="9089" y="680"/>
                    <a:pt x="8222" y="1"/>
                    <a:pt x="7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461464" y="3030463"/>
              <a:ext cx="152806" cy="110318"/>
            </a:xfrm>
            <a:custGeom>
              <a:rect b="b" l="l" r="r" t="t"/>
              <a:pathLst>
                <a:path extrusionOk="0" h="7091" w="9822">
                  <a:moveTo>
                    <a:pt x="1440" y="1"/>
                  </a:moveTo>
                  <a:lnTo>
                    <a:pt x="0" y="356"/>
                  </a:lnTo>
                  <a:lnTo>
                    <a:pt x="711" y="3193"/>
                  </a:lnTo>
                  <a:cubicBezTo>
                    <a:pt x="976" y="5539"/>
                    <a:pt x="2455" y="7091"/>
                    <a:pt x="4754" y="7091"/>
                  </a:cubicBezTo>
                  <a:cubicBezTo>
                    <a:pt x="5299" y="7091"/>
                    <a:pt x="5891" y="7003"/>
                    <a:pt x="6524" y="6818"/>
                  </a:cubicBezTo>
                  <a:cubicBezTo>
                    <a:pt x="9821" y="5854"/>
                    <a:pt x="9643" y="3170"/>
                    <a:pt x="9643" y="3170"/>
                  </a:cubicBezTo>
                  <a:cubicBezTo>
                    <a:pt x="9643" y="3170"/>
                    <a:pt x="9545" y="2252"/>
                    <a:pt x="8039" y="2252"/>
                  </a:cubicBezTo>
                  <a:cubicBezTo>
                    <a:pt x="7759" y="2252"/>
                    <a:pt x="7430" y="2284"/>
                    <a:pt x="7045" y="2359"/>
                  </a:cubicBezTo>
                  <a:cubicBezTo>
                    <a:pt x="4360" y="2883"/>
                    <a:pt x="5190" y="3599"/>
                    <a:pt x="3931" y="4120"/>
                  </a:cubicBezTo>
                  <a:cubicBezTo>
                    <a:pt x="3796" y="4176"/>
                    <a:pt x="3678" y="4198"/>
                    <a:pt x="3570" y="4198"/>
                  </a:cubicBezTo>
                  <a:cubicBezTo>
                    <a:pt x="3323" y="4198"/>
                    <a:pt x="3131" y="4082"/>
                    <a:pt x="2917" y="4003"/>
                  </a:cubicBezTo>
                  <a:cubicBezTo>
                    <a:pt x="2438" y="3823"/>
                    <a:pt x="2108" y="3375"/>
                    <a:pt x="2008" y="2871"/>
                  </a:cubicBezTo>
                  <a:lnTo>
                    <a:pt x="1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429556" y="2932466"/>
              <a:ext cx="148543" cy="116090"/>
            </a:xfrm>
            <a:custGeom>
              <a:rect b="b" l="l" r="r" t="t"/>
              <a:pathLst>
                <a:path extrusionOk="0" h="7462" w="9548">
                  <a:moveTo>
                    <a:pt x="5898" y="1"/>
                  </a:moveTo>
                  <a:cubicBezTo>
                    <a:pt x="5551" y="1"/>
                    <a:pt x="5197" y="31"/>
                    <a:pt x="4839" y="91"/>
                  </a:cubicBezTo>
                  <a:cubicBezTo>
                    <a:pt x="1998" y="572"/>
                    <a:pt x="0" y="2767"/>
                    <a:pt x="544" y="5981"/>
                  </a:cubicBezTo>
                  <a:cubicBezTo>
                    <a:pt x="630" y="6490"/>
                    <a:pt x="777" y="6986"/>
                    <a:pt x="979" y="7461"/>
                  </a:cubicBezTo>
                  <a:lnTo>
                    <a:pt x="3491" y="6300"/>
                  </a:lnTo>
                  <a:cubicBezTo>
                    <a:pt x="3491" y="6300"/>
                    <a:pt x="2257" y="3229"/>
                    <a:pt x="4219" y="2591"/>
                  </a:cubicBezTo>
                  <a:cubicBezTo>
                    <a:pt x="6162" y="1959"/>
                    <a:pt x="9481" y="1516"/>
                    <a:pt x="9548" y="1507"/>
                  </a:cubicBezTo>
                  <a:cubicBezTo>
                    <a:pt x="8625" y="509"/>
                    <a:pt x="7325" y="1"/>
                    <a:pt x="5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422461" y="3035799"/>
              <a:ext cx="55711" cy="53300"/>
            </a:xfrm>
            <a:custGeom>
              <a:rect b="b" l="l" r="r" t="t"/>
              <a:pathLst>
                <a:path extrusionOk="0" h="3426" w="3581">
                  <a:moveTo>
                    <a:pt x="1734" y="0"/>
                  </a:moveTo>
                  <a:cubicBezTo>
                    <a:pt x="1533" y="0"/>
                    <a:pt x="1329" y="36"/>
                    <a:pt x="1130" y="111"/>
                  </a:cubicBezTo>
                  <a:cubicBezTo>
                    <a:pt x="482" y="356"/>
                    <a:pt x="45" y="966"/>
                    <a:pt x="23" y="1658"/>
                  </a:cubicBezTo>
                  <a:cubicBezTo>
                    <a:pt x="0" y="2350"/>
                    <a:pt x="397" y="2988"/>
                    <a:pt x="1029" y="3273"/>
                  </a:cubicBezTo>
                  <a:cubicBezTo>
                    <a:pt x="1255" y="3375"/>
                    <a:pt x="1496" y="3425"/>
                    <a:pt x="1735" y="3425"/>
                  </a:cubicBezTo>
                  <a:cubicBezTo>
                    <a:pt x="2161" y="3425"/>
                    <a:pt x="2582" y="3266"/>
                    <a:pt x="2906" y="2962"/>
                  </a:cubicBezTo>
                  <a:cubicBezTo>
                    <a:pt x="3411" y="2488"/>
                    <a:pt x="3580" y="1757"/>
                    <a:pt x="3337" y="1109"/>
                  </a:cubicBezTo>
                  <a:cubicBezTo>
                    <a:pt x="3078" y="423"/>
                    <a:pt x="2426" y="0"/>
                    <a:pt x="1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39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529" name="Google Shape;529;p39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39"/>
          <p:cNvSpPr txBox="1"/>
          <p:nvPr>
            <p:ph idx="4294967295" type="ctrTitle"/>
          </p:nvPr>
        </p:nvSpPr>
        <p:spPr>
          <a:xfrm>
            <a:off x="780650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STREAM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0"/>
          <p:cNvSpPr txBox="1"/>
          <p:nvPr>
            <p:ph idx="2" type="body"/>
          </p:nvPr>
        </p:nvSpPr>
        <p:spPr>
          <a:xfrm>
            <a:off x="4107600" y="674575"/>
            <a:ext cx="4838100" cy="4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Les 19 variables explicatives :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fr"/>
              <a:t>5  qualitatives 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fr"/>
              <a:t>14  quantitatives</a:t>
            </a:r>
            <a:endParaRPr i="1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2 types d’informations</a:t>
            </a:r>
            <a:endParaRPr sz="16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fr"/>
              <a:t>6 variables socio-</a:t>
            </a:r>
            <a:r>
              <a:rPr i="1" lang="fr"/>
              <a:t>démographiques</a:t>
            </a:r>
            <a:endParaRPr i="1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Genre, Âge, Statut marital...</a:t>
            </a:r>
            <a:endParaRPr sz="10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fr"/>
              <a:t>13 variables services bancaires</a:t>
            </a:r>
            <a:endParaRPr i="1"/>
          </a:p>
          <a:p>
            <a:pPr indent="-3048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fr" sz="1200"/>
              <a:t>Relation avec la banque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2"/>
                </a:solidFill>
              </a:rPr>
              <a:t>Ancienneté, Échanges</a:t>
            </a:r>
            <a:endParaRPr i="1" sz="1100"/>
          </a:p>
          <a:p>
            <a:pPr indent="-3048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fr" sz="1200"/>
              <a:t>Produit</a:t>
            </a:r>
            <a:endParaRPr sz="12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2"/>
                </a:solidFill>
              </a:rPr>
              <a:t>Carte, Crédit accordé</a:t>
            </a:r>
            <a:endParaRPr sz="1000">
              <a:solidFill>
                <a:schemeClr val="dk2"/>
              </a:solidFill>
            </a:endParaRPr>
          </a:p>
          <a:p>
            <a:pPr indent="-3048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fr" sz="1200"/>
              <a:t>Les transactions</a:t>
            </a:r>
            <a:endParaRPr sz="12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2"/>
                </a:solidFill>
              </a:rPr>
              <a:t>Nombre, Montants &amp; variations sur l’année</a:t>
            </a:r>
            <a:endParaRPr i="1" sz="1100"/>
          </a:p>
          <a:p>
            <a:pPr indent="-3048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fr" sz="1200"/>
              <a:t>Activités du compte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2"/>
                </a:solidFill>
              </a:rPr>
              <a:t>Utilisation de la carte, mois sans activité</a:t>
            </a:r>
            <a:endParaRPr sz="1000">
              <a:solidFill>
                <a:schemeClr val="dk2"/>
              </a:solidFill>
            </a:endParaRPr>
          </a:p>
          <a:p>
            <a:pPr indent="-3048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fr" sz="1200"/>
              <a:t>Gestion financière</a:t>
            </a:r>
            <a:endParaRPr sz="12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2"/>
                </a:solidFill>
              </a:rPr>
              <a:t>Montant impayé, à payer</a:t>
            </a:r>
            <a:endParaRPr i="1" sz="11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0"/>
          <p:cNvSpPr txBox="1"/>
          <p:nvPr>
            <p:ph idx="2" type="body"/>
          </p:nvPr>
        </p:nvSpPr>
        <p:spPr>
          <a:xfrm>
            <a:off x="96950" y="851450"/>
            <a:ext cx="41448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23 colonnes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Pas de valeurs aberrantes ou nulles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Anonymisation des données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fr" sz="1500"/>
              <a:t>La variable d'intérêt : Attrition_Flag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i="1" lang="fr"/>
              <a:t>Existing Customer (84% )	</a:t>
            </a:r>
            <a:endParaRPr i="1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fr"/>
              <a:t>Attrited Customer (16%)  </a:t>
            </a:r>
            <a:endParaRPr i="1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accent1"/>
                </a:solidFill>
              </a:rPr>
              <a:t>⇒ </a:t>
            </a:r>
            <a:r>
              <a:rPr lang="fr" sz="1500">
                <a:solidFill>
                  <a:schemeClr val="accent1"/>
                </a:solidFill>
              </a:rPr>
              <a:t>Prédiction par régression logistique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i="1" sz="1200"/>
          </a:p>
        </p:txBody>
      </p:sp>
      <p:sp>
        <p:nvSpPr>
          <p:cNvPr id="541" name="Google Shape;541;p40"/>
          <p:cNvSpPr txBox="1"/>
          <p:nvPr>
            <p:ph type="title"/>
          </p:nvPr>
        </p:nvSpPr>
        <p:spPr>
          <a:xfrm>
            <a:off x="2842496" y="8"/>
            <a:ext cx="34590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Les données </a:t>
            </a:r>
            <a:endParaRPr sz="3000"/>
          </a:p>
        </p:txBody>
      </p:sp>
      <p:pic>
        <p:nvPicPr>
          <p:cNvPr id="542" name="Google Shape;542;p40"/>
          <p:cNvPicPr preferRelativeResize="0"/>
          <p:nvPr/>
        </p:nvPicPr>
        <p:blipFill rotWithShape="1">
          <a:blip r:embed="rId3">
            <a:alphaModFix/>
          </a:blip>
          <a:srcRect b="-1" l="0" r="0" t="80769"/>
          <a:stretch/>
        </p:blipFill>
        <p:spPr>
          <a:xfrm>
            <a:off x="301075" y="1936271"/>
            <a:ext cx="3600001" cy="131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43" name="Google Shape;54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55" y="2571747"/>
            <a:ext cx="3600001" cy="28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544" name="Google Shape;544;p40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545" name="Google Shape;545;p40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40"/>
          <p:cNvSpPr txBox="1"/>
          <p:nvPr>
            <p:ph idx="4294967295" type="ctrTitle"/>
          </p:nvPr>
        </p:nvSpPr>
        <p:spPr>
          <a:xfrm>
            <a:off x="780650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STREAM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 txBox="1"/>
          <p:nvPr>
            <p:ph type="title"/>
          </p:nvPr>
        </p:nvSpPr>
        <p:spPr>
          <a:xfrm>
            <a:off x="2661675" y="0"/>
            <a:ext cx="35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variables qualitatives</a:t>
            </a:r>
            <a:endParaRPr sz="3000"/>
          </a:p>
        </p:txBody>
      </p:sp>
      <p:pic>
        <p:nvPicPr>
          <p:cNvPr id="556" name="Google Shape;556;p41"/>
          <p:cNvPicPr preferRelativeResize="0"/>
          <p:nvPr/>
        </p:nvPicPr>
        <p:blipFill rotWithShape="1">
          <a:blip r:embed="rId3">
            <a:alphaModFix/>
          </a:blip>
          <a:srcRect b="0" l="0" r="13926" t="8800"/>
          <a:stretch/>
        </p:blipFill>
        <p:spPr>
          <a:xfrm>
            <a:off x="6456675" y="1797789"/>
            <a:ext cx="2596200" cy="170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1"/>
          <p:cNvPicPr preferRelativeResize="0"/>
          <p:nvPr/>
        </p:nvPicPr>
        <p:blipFill rotWithShape="1">
          <a:blip r:embed="rId4">
            <a:alphaModFix/>
          </a:blip>
          <a:srcRect b="0" l="0" r="21191" t="8825"/>
          <a:stretch/>
        </p:blipFill>
        <p:spPr>
          <a:xfrm>
            <a:off x="52250" y="1724340"/>
            <a:ext cx="2596200" cy="186061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1"/>
          <p:cNvSpPr txBox="1"/>
          <p:nvPr/>
        </p:nvSpPr>
        <p:spPr>
          <a:xfrm>
            <a:off x="897450" y="630900"/>
            <a:ext cx="7349100" cy="98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Selon le type de clients, 2 populations , pour </a:t>
            </a:r>
            <a:r>
              <a:rPr b="1" lang="fr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chaque </a:t>
            </a:r>
            <a:r>
              <a:rPr lang="fr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variable :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-"/>
            </a:pPr>
            <a:r>
              <a:rPr lang="fr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analyse visuelle  des profils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-"/>
            </a:pPr>
            <a:r>
              <a:rPr lang="fr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tableau de fréquence relatives de chaque modalités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59" name="Google Shape;559;p41"/>
          <p:cNvSpPr txBox="1"/>
          <p:nvPr/>
        </p:nvSpPr>
        <p:spPr>
          <a:xfrm>
            <a:off x="1922600" y="3525950"/>
            <a:ext cx="72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560" name="Google Shape;56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650" y="3677038"/>
            <a:ext cx="2520000" cy="1099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2875" y="3934321"/>
            <a:ext cx="2340000" cy="58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2" name="Google Shape;562;p41"/>
          <p:cNvCxnSpPr/>
          <p:nvPr/>
        </p:nvCxnSpPr>
        <p:spPr>
          <a:xfrm flipH="1">
            <a:off x="3710400" y="1611732"/>
            <a:ext cx="861600" cy="797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41"/>
          <p:cNvCxnSpPr/>
          <p:nvPr/>
        </p:nvCxnSpPr>
        <p:spPr>
          <a:xfrm>
            <a:off x="4572000" y="1611722"/>
            <a:ext cx="861600" cy="797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" name="Google Shape;564;p41"/>
          <p:cNvSpPr txBox="1"/>
          <p:nvPr/>
        </p:nvSpPr>
        <p:spPr>
          <a:xfrm>
            <a:off x="3095500" y="2393700"/>
            <a:ext cx="900000" cy="49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Profils similaires</a:t>
            </a:r>
            <a:endParaRPr sz="13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5" name="Google Shape;565;p41"/>
          <p:cNvSpPr txBox="1"/>
          <p:nvPr/>
        </p:nvSpPr>
        <p:spPr>
          <a:xfrm>
            <a:off x="5198400" y="2398200"/>
            <a:ext cx="900000" cy="49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Profils différents</a:t>
            </a:r>
            <a:endParaRPr sz="13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566" name="Google Shape;566;p41"/>
          <p:cNvCxnSpPr/>
          <p:nvPr/>
        </p:nvCxnSpPr>
        <p:spPr>
          <a:xfrm>
            <a:off x="3547900" y="2902500"/>
            <a:ext cx="16800" cy="5538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1"/>
          <p:cNvCxnSpPr/>
          <p:nvPr/>
        </p:nvCxnSpPr>
        <p:spPr>
          <a:xfrm>
            <a:off x="5640000" y="2902500"/>
            <a:ext cx="16800" cy="5538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41"/>
          <p:cNvSpPr txBox="1"/>
          <p:nvPr/>
        </p:nvSpPr>
        <p:spPr>
          <a:xfrm>
            <a:off x="4895450" y="3448450"/>
            <a:ext cx="1589700" cy="73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La variable influence l’attrition</a:t>
            </a:r>
            <a:endParaRPr b="1" sz="1200">
              <a:solidFill>
                <a:schemeClr val="accent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9" name="Google Shape;569;p41"/>
          <p:cNvSpPr txBox="1"/>
          <p:nvPr/>
        </p:nvSpPr>
        <p:spPr>
          <a:xfrm>
            <a:off x="2761450" y="3448450"/>
            <a:ext cx="1589700" cy="73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La variable influence peu le </a:t>
            </a:r>
            <a:r>
              <a:rPr b="1" lang="fr" sz="12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départ</a:t>
            </a:r>
            <a:endParaRPr b="1" sz="1200">
              <a:solidFill>
                <a:schemeClr val="accent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70" name="Google Shape;570;p41"/>
          <p:cNvSpPr txBox="1"/>
          <p:nvPr/>
        </p:nvSpPr>
        <p:spPr>
          <a:xfrm>
            <a:off x="2791800" y="4253275"/>
            <a:ext cx="1559400" cy="3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Catégorie</a:t>
            </a:r>
            <a:r>
              <a:rPr i="1" lang="fr" sz="11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 de la carte </a:t>
            </a:r>
            <a:endParaRPr i="1" sz="1100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71" name="Google Shape;571;p41"/>
          <p:cNvSpPr txBox="1"/>
          <p:nvPr/>
        </p:nvSpPr>
        <p:spPr>
          <a:xfrm>
            <a:off x="4910600" y="4263538"/>
            <a:ext cx="1559400" cy="86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Genre </a:t>
            </a:r>
            <a:endParaRPr i="1" sz="1100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Niveau </a:t>
            </a:r>
            <a:r>
              <a:rPr i="1" lang="fr" sz="11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d'études</a:t>
            </a:r>
            <a:r>
              <a:rPr i="1" lang="fr" sz="11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 Catégorie de revenus et le statut marital</a:t>
            </a:r>
            <a:endParaRPr i="1" sz="1100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572" name="Google Shape;572;p41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573" name="Google Shape;573;p41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41"/>
          <p:cNvSpPr txBox="1"/>
          <p:nvPr>
            <p:ph idx="4294967295" type="ctrTitle"/>
          </p:nvPr>
        </p:nvSpPr>
        <p:spPr>
          <a:xfrm>
            <a:off x="780650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STREAM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2"/>
          <p:cNvSpPr txBox="1"/>
          <p:nvPr>
            <p:ph type="title"/>
          </p:nvPr>
        </p:nvSpPr>
        <p:spPr>
          <a:xfrm>
            <a:off x="2655450" y="0"/>
            <a:ext cx="38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variables quaNTITATIVES</a:t>
            </a:r>
            <a:endParaRPr sz="3000"/>
          </a:p>
        </p:txBody>
      </p:sp>
      <p:cxnSp>
        <p:nvCxnSpPr>
          <p:cNvPr id="584" name="Google Shape;584;p42"/>
          <p:cNvCxnSpPr/>
          <p:nvPr/>
        </p:nvCxnSpPr>
        <p:spPr>
          <a:xfrm>
            <a:off x="4654050" y="2443900"/>
            <a:ext cx="481500" cy="5037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42"/>
          <p:cNvCxnSpPr/>
          <p:nvPr/>
        </p:nvCxnSpPr>
        <p:spPr>
          <a:xfrm flipH="1">
            <a:off x="4160850" y="2443900"/>
            <a:ext cx="493200" cy="510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42"/>
          <p:cNvSpPr txBox="1"/>
          <p:nvPr/>
        </p:nvSpPr>
        <p:spPr>
          <a:xfrm>
            <a:off x="2403900" y="1183638"/>
            <a:ext cx="4336200" cy="150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1- Sur les 2 populations (clients/anciens clients) :</a:t>
            </a:r>
            <a:endParaRPr sz="13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- Analyse visuelle </a:t>
            </a:r>
            <a:endParaRPr sz="11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- Statistiques classiques </a:t>
            </a:r>
            <a:endParaRPr i="1" sz="10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2- Comparaison des deux populations de clients </a:t>
            </a:r>
            <a:endParaRPr sz="13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Tests statistiques de comparaison (moyenne ou </a:t>
            </a:r>
            <a:r>
              <a:rPr i="1" lang="fr" sz="11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médiane)</a:t>
            </a:r>
            <a:endParaRPr i="1" sz="11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87" name="Google Shape;587;p42"/>
          <p:cNvSpPr txBox="1"/>
          <p:nvPr/>
        </p:nvSpPr>
        <p:spPr>
          <a:xfrm>
            <a:off x="1642500" y="674575"/>
            <a:ext cx="5859000" cy="44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La</a:t>
            </a:r>
            <a:r>
              <a:rPr lang="fr" sz="17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 variable influence </a:t>
            </a:r>
            <a:r>
              <a:rPr lang="fr" sz="17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t-elle</a:t>
            </a:r>
            <a:r>
              <a:rPr lang="fr" sz="17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 le </a:t>
            </a:r>
            <a:r>
              <a:rPr lang="fr" sz="17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départ</a:t>
            </a:r>
            <a:r>
              <a:rPr lang="fr" sz="17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 des clients?</a:t>
            </a:r>
            <a:endParaRPr sz="1700">
              <a:solidFill>
                <a:schemeClr val="accen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88" name="Google Shape;588;p42"/>
          <p:cNvSpPr txBox="1"/>
          <p:nvPr/>
        </p:nvSpPr>
        <p:spPr>
          <a:xfrm>
            <a:off x="1985625" y="2947600"/>
            <a:ext cx="30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Les Populations sont différentes</a:t>
            </a:r>
            <a:endParaRPr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589" name="Google Shape;589;p42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590" name="Google Shape;590;p42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42"/>
          <p:cNvSpPr txBox="1"/>
          <p:nvPr>
            <p:ph idx="4294967295" type="ctrTitle"/>
          </p:nvPr>
        </p:nvSpPr>
        <p:spPr>
          <a:xfrm>
            <a:off x="780650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STREAM</a:t>
            </a:r>
            <a:endParaRPr sz="1700"/>
          </a:p>
        </p:txBody>
      </p:sp>
      <p:sp>
        <p:nvSpPr>
          <p:cNvPr id="596" name="Google Shape;596;p42"/>
          <p:cNvSpPr txBox="1"/>
          <p:nvPr/>
        </p:nvSpPr>
        <p:spPr>
          <a:xfrm>
            <a:off x="4676700" y="2947600"/>
            <a:ext cx="30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Les Populations sont semblables</a:t>
            </a:r>
            <a:endParaRPr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597" name="Google Shape;597;p42"/>
          <p:cNvCxnSpPr/>
          <p:nvPr/>
        </p:nvCxnSpPr>
        <p:spPr>
          <a:xfrm>
            <a:off x="3856025" y="3292350"/>
            <a:ext cx="13200" cy="4569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42"/>
          <p:cNvCxnSpPr/>
          <p:nvPr/>
        </p:nvCxnSpPr>
        <p:spPr>
          <a:xfrm>
            <a:off x="5833400" y="3195400"/>
            <a:ext cx="16800" cy="5538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42"/>
          <p:cNvSpPr txBox="1"/>
          <p:nvPr/>
        </p:nvSpPr>
        <p:spPr>
          <a:xfrm>
            <a:off x="4997925" y="3841500"/>
            <a:ext cx="1589700" cy="4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La variable n’influence pas l’attrition</a:t>
            </a:r>
            <a:endParaRPr b="1" sz="1000">
              <a:solidFill>
                <a:schemeClr val="accent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00" name="Google Shape;600;p42"/>
          <p:cNvSpPr txBox="1"/>
          <p:nvPr/>
        </p:nvSpPr>
        <p:spPr>
          <a:xfrm>
            <a:off x="2950100" y="3831075"/>
            <a:ext cx="1589700" cy="53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La variable influence l’attrition</a:t>
            </a:r>
            <a:r>
              <a:rPr b="1" lang="fr" sz="1200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b="1" sz="1200">
              <a:solidFill>
                <a:schemeClr val="accent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601" name="Google Shape;6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825" y="3393325"/>
            <a:ext cx="2626201" cy="163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2"/>
          <p:cNvPicPr preferRelativeResize="0"/>
          <p:nvPr/>
        </p:nvPicPr>
        <p:blipFill rotWithShape="1">
          <a:blip r:embed="rId4">
            <a:alphaModFix/>
          </a:blip>
          <a:srcRect b="-9" l="0" r="2419" t="1835"/>
          <a:stretch/>
        </p:blipFill>
        <p:spPr>
          <a:xfrm>
            <a:off x="33275" y="3271600"/>
            <a:ext cx="2804294" cy="17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3"/>
          <p:cNvSpPr txBox="1"/>
          <p:nvPr>
            <p:ph type="title"/>
          </p:nvPr>
        </p:nvSpPr>
        <p:spPr>
          <a:xfrm>
            <a:off x="1261850" y="0"/>
            <a:ext cx="70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Analyses exploratoires des données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608" name="Google Shape;608;p43"/>
          <p:cNvSpPr txBox="1"/>
          <p:nvPr>
            <p:ph idx="1" type="body"/>
          </p:nvPr>
        </p:nvSpPr>
        <p:spPr>
          <a:xfrm>
            <a:off x="196225" y="988925"/>
            <a:ext cx="42627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4 Variables qualitatives influentes :</a:t>
            </a:r>
            <a:endParaRPr sz="1400"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genre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niveau </a:t>
            </a:r>
            <a:r>
              <a:rPr lang="fr" sz="1300"/>
              <a:t>d'étude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le revenu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niveau d'éducation </a:t>
            </a:r>
            <a:endParaRPr sz="1300"/>
          </a:p>
        </p:txBody>
      </p:sp>
      <p:pic>
        <p:nvPicPr>
          <p:cNvPr id="609" name="Google Shape;609;p43"/>
          <p:cNvPicPr preferRelativeResize="0"/>
          <p:nvPr/>
        </p:nvPicPr>
        <p:blipFill rotWithShape="1">
          <a:blip r:embed="rId3">
            <a:alphaModFix/>
          </a:blip>
          <a:srcRect b="4137" l="0" r="0" t="4721"/>
          <a:stretch/>
        </p:blipFill>
        <p:spPr>
          <a:xfrm>
            <a:off x="4188925" y="786175"/>
            <a:ext cx="4945099" cy="252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0" name="Google Shape;610;p43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611" name="Google Shape;611;p43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43"/>
          <p:cNvSpPr txBox="1"/>
          <p:nvPr>
            <p:ph idx="4294967295" type="ctrTitle"/>
          </p:nvPr>
        </p:nvSpPr>
        <p:spPr>
          <a:xfrm>
            <a:off x="780650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STREAM</a:t>
            </a:r>
            <a:endParaRPr sz="2200"/>
          </a:p>
        </p:txBody>
      </p:sp>
      <p:sp>
        <p:nvSpPr>
          <p:cNvPr id="617" name="Google Shape;617;p43"/>
          <p:cNvSpPr txBox="1"/>
          <p:nvPr>
            <p:ph idx="1" type="body"/>
          </p:nvPr>
        </p:nvSpPr>
        <p:spPr>
          <a:xfrm>
            <a:off x="196225" y="2677575"/>
            <a:ext cx="4869300" cy="24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9 </a:t>
            </a:r>
            <a:r>
              <a:rPr lang="fr" sz="1400"/>
              <a:t>Variables </a:t>
            </a:r>
            <a:r>
              <a:rPr lang="fr" sz="1400"/>
              <a:t>quantitatives</a:t>
            </a:r>
            <a:r>
              <a:rPr lang="fr" sz="1400"/>
              <a:t> influentes:</a:t>
            </a:r>
            <a:endParaRPr sz="1400"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Activité du compte </a:t>
            </a:r>
            <a:endParaRPr sz="1300"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sz="1100"/>
              <a:t>utilisation de la carte</a:t>
            </a:r>
            <a:endParaRPr sz="11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fr" sz="1100"/>
              <a:t>nombre de moins sans activité</a:t>
            </a:r>
            <a:r>
              <a:rPr lang="fr" sz="1300"/>
              <a:t> 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Les transactions : </a:t>
            </a:r>
            <a:endParaRPr sz="1300"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leur  nombres et la variation</a:t>
            </a:r>
            <a:endParaRPr sz="1200"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 sz="1200"/>
              <a:t>les montants et la variation </a:t>
            </a:r>
            <a:endParaRPr sz="12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Nombre de produits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Montant impayé (Revolving balance) </a:t>
            </a:r>
            <a:endParaRPr sz="1300"/>
          </a:p>
          <a:p>
            <a:pPr indent="-3111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Nombre d'échanges annuels avec la banque </a:t>
            </a:r>
            <a:endParaRPr sz="1200"/>
          </a:p>
        </p:txBody>
      </p:sp>
      <p:sp>
        <p:nvSpPr>
          <p:cNvPr id="618" name="Google Shape;618;p43"/>
          <p:cNvSpPr txBox="1"/>
          <p:nvPr/>
        </p:nvSpPr>
        <p:spPr>
          <a:xfrm>
            <a:off x="5540775" y="4292175"/>
            <a:ext cx="344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2"/>
                </a:solidFill>
                <a:latin typeface="Oxygen"/>
                <a:ea typeface="Oxygen"/>
                <a:cs typeface="Oxygen"/>
                <a:sym typeface="Oxygen"/>
              </a:rPr>
              <a:t>Des pistes à explorer ...</a:t>
            </a:r>
            <a:endParaRPr b="1" sz="2000">
              <a:solidFill>
                <a:schemeClr val="accen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4"/>
          <p:cNvSpPr/>
          <p:nvPr/>
        </p:nvSpPr>
        <p:spPr>
          <a:xfrm>
            <a:off x="1068325" y="863547"/>
            <a:ext cx="1055400" cy="105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24" name="Google Shape;624;p44"/>
          <p:cNvSpPr txBox="1"/>
          <p:nvPr>
            <p:ph type="title"/>
          </p:nvPr>
        </p:nvSpPr>
        <p:spPr>
          <a:xfrm>
            <a:off x="1005900" y="2212625"/>
            <a:ext cx="3074100" cy="11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Recherche de corrélations</a:t>
            </a:r>
            <a:endParaRPr/>
          </a:p>
        </p:txBody>
      </p:sp>
      <p:sp>
        <p:nvSpPr>
          <p:cNvPr id="625" name="Google Shape;625;p44"/>
          <p:cNvSpPr txBox="1"/>
          <p:nvPr>
            <p:ph idx="2" type="title"/>
          </p:nvPr>
        </p:nvSpPr>
        <p:spPr>
          <a:xfrm>
            <a:off x="1368847" y="1010995"/>
            <a:ext cx="1582500" cy="7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626" name="Google Shape;626;p44"/>
          <p:cNvSpPr txBox="1"/>
          <p:nvPr>
            <p:ph idx="1" type="subTitle"/>
          </p:nvPr>
        </p:nvSpPr>
        <p:spPr>
          <a:xfrm>
            <a:off x="1005900" y="3571100"/>
            <a:ext cx="27585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Corrélations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Segmentation</a:t>
            </a:r>
            <a:endParaRPr/>
          </a:p>
        </p:txBody>
      </p:sp>
      <p:grpSp>
        <p:nvGrpSpPr>
          <p:cNvPr id="627" name="Google Shape;627;p44"/>
          <p:cNvGrpSpPr/>
          <p:nvPr/>
        </p:nvGrpSpPr>
        <p:grpSpPr>
          <a:xfrm>
            <a:off x="5450056" y="1802902"/>
            <a:ext cx="2522996" cy="2096602"/>
            <a:chOff x="1301725" y="341075"/>
            <a:chExt cx="5922525" cy="5032650"/>
          </a:xfrm>
        </p:grpSpPr>
        <p:sp>
          <p:nvSpPr>
            <p:cNvPr id="628" name="Google Shape;628;p44"/>
            <p:cNvSpPr/>
            <p:nvPr/>
          </p:nvSpPr>
          <p:spPr>
            <a:xfrm>
              <a:off x="5268125" y="3478675"/>
              <a:ext cx="1898400" cy="1231075"/>
            </a:xfrm>
            <a:custGeom>
              <a:rect b="b" l="l" r="r" t="t"/>
              <a:pathLst>
                <a:path extrusionOk="0" h="49243" w="75936">
                  <a:moveTo>
                    <a:pt x="41505" y="0"/>
                  </a:moveTo>
                  <a:cubicBezTo>
                    <a:pt x="25916" y="0"/>
                    <a:pt x="27855" y="21643"/>
                    <a:pt x="27855" y="21643"/>
                  </a:cubicBezTo>
                  <a:lnTo>
                    <a:pt x="0" y="49243"/>
                  </a:lnTo>
                  <a:lnTo>
                    <a:pt x="72680" y="48538"/>
                  </a:lnTo>
                  <a:cubicBezTo>
                    <a:pt x="72680" y="48538"/>
                    <a:pt x="75935" y="36257"/>
                    <a:pt x="58646" y="33451"/>
                  </a:cubicBezTo>
                  <a:cubicBezTo>
                    <a:pt x="41356" y="30643"/>
                    <a:pt x="74259" y="9591"/>
                    <a:pt x="48997" y="1346"/>
                  </a:cubicBezTo>
                  <a:cubicBezTo>
                    <a:pt x="46133" y="411"/>
                    <a:pt x="43652" y="0"/>
                    <a:pt x="41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4716950" y="341075"/>
              <a:ext cx="927300" cy="1288650"/>
            </a:xfrm>
            <a:custGeom>
              <a:rect b="b" l="l" r="r" t="t"/>
              <a:pathLst>
                <a:path extrusionOk="0" h="51546" w="37092">
                  <a:moveTo>
                    <a:pt x="18545" y="0"/>
                  </a:moveTo>
                  <a:cubicBezTo>
                    <a:pt x="8304" y="0"/>
                    <a:pt x="1" y="8303"/>
                    <a:pt x="1" y="18545"/>
                  </a:cubicBezTo>
                  <a:cubicBezTo>
                    <a:pt x="1" y="19191"/>
                    <a:pt x="35" y="19838"/>
                    <a:pt x="102" y="20482"/>
                  </a:cubicBezTo>
                  <a:lnTo>
                    <a:pt x="93" y="20482"/>
                  </a:lnTo>
                  <a:cubicBezTo>
                    <a:pt x="93" y="20482"/>
                    <a:pt x="1645" y="37630"/>
                    <a:pt x="18482" y="51424"/>
                  </a:cubicBezTo>
                  <a:lnTo>
                    <a:pt x="18482" y="51546"/>
                  </a:lnTo>
                  <a:cubicBezTo>
                    <a:pt x="18508" y="51526"/>
                    <a:pt x="18529" y="51505"/>
                    <a:pt x="18554" y="51485"/>
                  </a:cubicBezTo>
                  <a:cubicBezTo>
                    <a:pt x="18580" y="51505"/>
                    <a:pt x="18602" y="51526"/>
                    <a:pt x="18626" y="51546"/>
                  </a:cubicBezTo>
                  <a:lnTo>
                    <a:pt x="18626" y="51424"/>
                  </a:lnTo>
                  <a:cubicBezTo>
                    <a:pt x="35464" y="37632"/>
                    <a:pt x="37016" y="20482"/>
                    <a:pt x="37016" y="20482"/>
                  </a:cubicBezTo>
                  <a:lnTo>
                    <a:pt x="36989" y="20482"/>
                  </a:lnTo>
                  <a:cubicBezTo>
                    <a:pt x="37057" y="19838"/>
                    <a:pt x="37090" y="19191"/>
                    <a:pt x="37091" y="18545"/>
                  </a:cubicBezTo>
                  <a:cubicBezTo>
                    <a:pt x="37091" y="8303"/>
                    <a:pt x="28788" y="0"/>
                    <a:pt x="18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4909850" y="520375"/>
              <a:ext cx="541500" cy="541525"/>
            </a:xfrm>
            <a:custGeom>
              <a:rect b="b" l="l" r="r" t="t"/>
              <a:pathLst>
                <a:path extrusionOk="0" h="21661" w="21660">
                  <a:moveTo>
                    <a:pt x="10829" y="1"/>
                  </a:moveTo>
                  <a:cubicBezTo>
                    <a:pt x="7958" y="1"/>
                    <a:pt x="5202" y="1143"/>
                    <a:pt x="3173" y="3174"/>
                  </a:cubicBezTo>
                  <a:cubicBezTo>
                    <a:pt x="1142" y="5203"/>
                    <a:pt x="0" y="7959"/>
                    <a:pt x="0" y="10830"/>
                  </a:cubicBezTo>
                  <a:cubicBezTo>
                    <a:pt x="0" y="13702"/>
                    <a:pt x="1142" y="16457"/>
                    <a:pt x="3173" y="18488"/>
                  </a:cubicBezTo>
                  <a:cubicBezTo>
                    <a:pt x="5202" y="20519"/>
                    <a:pt x="7958" y="21660"/>
                    <a:pt x="10829" y="21660"/>
                  </a:cubicBezTo>
                  <a:cubicBezTo>
                    <a:pt x="13702" y="21660"/>
                    <a:pt x="16456" y="20519"/>
                    <a:pt x="18487" y="18488"/>
                  </a:cubicBezTo>
                  <a:cubicBezTo>
                    <a:pt x="20518" y="16457"/>
                    <a:pt x="21660" y="13702"/>
                    <a:pt x="21660" y="10830"/>
                  </a:cubicBezTo>
                  <a:cubicBezTo>
                    <a:pt x="21660" y="7959"/>
                    <a:pt x="20518" y="5203"/>
                    <a:pt x="18487" y="3174"/>
                  </a:cubicBezTo>
                  <a:cubicBezTo>
                    <a:pt x="16456" y="1143"/>
                    <a:pt x="13702" y="1"/>
                    <a:pt x="108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5007925" y="621025"/>
              <a:ext cx="345350" cy="345350"/>
            </a:xfrm>
            <a:custGeom>
              <a:rect b="b" l="l" r="r" t="t"/>
              <a:pathLst>
                <a:path extrusionOk="0" h="13814" w="13814">
                  <a:moveTo>
                    <a:pt x="6906" y="1"/>
                  </a:moveTo>
                  <a:cubicBezTo>
                    <a:pt x="5076" y="1"/>
                    <a:pt x="3319" y="728"/>
                    <a:pt x="2023" y="2023"/>
                  </a:cubicBezTo>
                  <a:cubicBezTo>
                    <a:pt x="728" y="3319"/>
                    <a:pt x="1" y="5076"/>
                    <a:pt x="1" y="6906"/>
                  </a:cubicBezTo>
                  <a:cubicBezTo>
                    <a:pt x="1" y="8738"/>
                    <a:pt x="728" y="10495"/>
                    <a:pt x="2023" y="11791"/>
                  </a:cubicBezTo>
                  <a:cubicBezTo>
                    <a:pt x="3319" y="13086"/>
                    <a:pt x="5076" y="13813"/>
                    <a:pt x="6906" y="13813"/>
                  </a:cubicBezTo>
                  <a:cubicBezTo>
                    <a:pt x="8738" y="13813"/>
                    <a:pt x="10495" y="13086"/>
                    <a:pt x="11791" y="11791"/>
                  </a:cubicBezTo>
                  <a:cubicBezTo>
                    <a:pt x="13086" y="10495"/>
                    <a:pt x="13813" y="8738"/>
                    <a:pt x="13813" y="6906"/>
                  </a:cubicBezTo>
                  <a:cubicBezTo>
                    <a:pt x="13813" y="5076"/>
                    <a:pt x="13086" y="3319"/>
                    <a:pt x="11791" y="2023"/>
                  </a:cubicBezTo>
                  <a:cubicBezTo>
                    <a:pt x="10495" y="728"/>
                    <a:pt x="8738" y="1"/>
                    <a:pt x="69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3762950" y="1199100"/>
              <a:ext cx="419100" cy="858600"/>
            </a:xfrm>
            <a:custGeom>
              <a:rect b="b" l="l" r="r" t="t"/>
              <a:pathLst>
                <a:path extrusionOk="0" h="34344" w="16764">
                  <a:moveTo>
                    <a:pt x="0" y="1"/>
                  </a:moveTo>
                  <a:lnTo>
                    <a:pt x="0" y="34343"/>
                  </a:lnTo>
                  <a:lnTo>
                    <a:pt x="16764" y="34343"/>
                  </a:lnTo>
                  <a:lnTo>
                    <a:pt x="167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3636425" y="986450"/>
              <a:ext cx="682950" cy="248925"/>
            </a:xfrm>
            <a:custGeom>
              <a:rect b="b" l="l" r="r" t="t"/>
              <a:pathLst>
                <a:path extrusionOk="0" h="9957" w="27318">
                  <a:moveTo>
                    <a:pt x="1" y="0"/>
                  </a:moveTo>
                  <a:lnTo>
                    <a:pt x="1815" y="9956"/>
                  </a:lnTo>
                  <a:lnTo>
                    <a:pt x="25364" y="9956"/>
                  </a:lnTo>
                  <a:lnTo>
                    <a:pt x="27317" y="1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496625" y="2666025"/>
              <a:ext cx="2857325" cy="2040800"/>
            </a:xfrm>
            <a:custGeom>
              <a:rect b="b" l="l" r="r" t="t"/>
              <a:pathLst>
                <a:path extrusionOk="0" h="81632" w="114293">
                  <a:moveTo>
                    <a:pt x="0" y="1"/>
                  </a:moveTo>
                  <a:lnTo>
                    <a:pt x="1442" y="81632"/>
                  </a:lnTo>
                  <a:lnTo>
                    <a:pt x="107177" y="81632"/>
                  </a:lnTo>
                  <a:lnTo>
                    <a:pt x="114292" y="46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096275" y="2022375"/>
              <a:ext cx="3452250" cy="768975"/>
            </a:xfrm>
            <a:custGeom>
              <a:rect b="b" l="l" r="r" t="t"/>
              <a:pathLst>
                <a:path extrusionOk="0" h="30759" w="138090">
                  <a:moveTo>
                    <a:pt x="0" y="0"/>
                  </a:moveTo>
                  <a:lnTo>
                    <a:pt x="0" y="24843"/>
                  </a:lnTo>
                  <a:lnTo>
                    <a:pt x="138089" y="30758"/>
                  </a:lnTo>
                  <a:lnTo>
                    <a:pt x="138089" y="30758"/>
                  </a:lnTo>
                  <a:lnTo>
                    <a:pt x="131464" y="13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1582575" y="932675"/>
              <a:ext cx="3209575" cy="1934525"/>
            </a:xfrm>
            <a:custGeom>
              <a:rect b="b" l="l" r="r" t="t"/>
              <a:pathLst>
                <a:path extrusionOk="0" h="77381" w="128383">
                  <a:moveTo>
                    <a:pt x="63837" y="1"/>
                  </a:moveTo>
                  <a:lnTo>
                    <a:pt x="1" y="71145"/>
                  </a:lnTo>
                  <a:lnTo>
                    <a:pt x="10361" y="77336"/>
                  </a:lnTo>
                  <a:lnTo>
                    <a:pt x="116920" y="77381"/>
                  </a:lnTo>
                  <a:lnTo>
                    <a:pt x="128382" y="71145"/>
                  </a:lnTo>
                  <a:lnTo>
                    <a:pt x="63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1843125" y="1620750"/>
              <a:ext cx="2670750" cy="2490925"/>
            </a:xfrm>
            <a:custGeom>
              <a:rect b="b" l="l" r="r" t="t"/>
              <a:pathLst>
                <a:path extrusionOk="0" h="99637" w="106830">
                  <a:moveTo>
                    <a:pt x="53415" y="1"/>
                  </a:moveTo>
                  <a:lnTo>
                    <a:pt x="1" y="49819"/>
                  </a:lnTo>
                  <a:lnTo>
                    <a:pt x="53415" y="99636"/>
                  </a:lnTo>
                  <a:lnTo>
                    <a:pt x="106830" y="49819"/>
                  </a:lnTo>
                  <a:lnTo>
                    <a:pt x="53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1843125" y="2866200"/>
              <a:ext cx="2670750" cy="1840700"/>
            </a:xfrm>
            <a:custGeom>
              <a:rect b="b" l="l" r="r" t="t"/>
              <a:pathLst>
                <a:path extrusionOk="0" h="73628" w="106830">
                  <a:moveTo>
                    <a:pt x="1" y="1"/>
                  </a:moveTo>
                  <a:lnTo>
                    <a:pt x="9514" y="73627"/>
                  </a:lnTo>
                  <a:lnTo>
                    <a:pt x="97586" y="73627"/>
                  </a:lnTo>
                  <a:lnTo>
                    <a:pt x="106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458175" y="3114625"/>
              <a:ext cx="1716225" cy="1281700"/>
            </a:xfrm>
            <a:custGeom>
              <a:rect b="b" l="l" r="r" t="t"/>
              <a:pathLst>
                <a:path extrusionOk="0" h="51268" w="68649">
                  <a:moveTo>
                    <a:pt x="68649" y="1"/>
                  </a:moveTo>
                  <a:lnTo>
                    <a:pt x="5519" y="73"/>
                  </a:lnTo>
                  <a:lnTo>
                    <a:pt x="0" y="51268"/>
                  </a:lnTo>
                  <a:lnTo>
                    <a:pt x="62385" y="50807"/>
                  </a:lnTo>
                  <a:lnTo>
                    <a:pt x="686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4587050" y="3223975"/>
              <a:ext cx="1445250" cy="1047200"/>
            </a:xfrm>
            <a:custGeom>
              <a:rect b="b" l="l" r="r" t="t"/>
              <a:pathLst>
                <a:path extrusionOk="0" h="41888" w="57810">
                  <a:moveTo>
                    <a:pt x="4497" y="0"/>
                  </a:moveTo>
                  <a:lnTo>
                    <a:pt x="0" y="41888"/>
                  </a:lnTo>
                  <a:lnTo>
                    <a:pt x="53619" y="41888"/>
                  </a:lnTo>
                  <a:lnTo>
                    <a:pt x="578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2858775" y="3864150"/>
              <a:ext cx="634125" cy="842275"/>
            </a:xfrm>
            <a:custGeom>
              <a:rect b="b" l="l" r="r" t="t"/>
              <a:pathLst>
                <a:path extrusionOk="0" h="33691" w="25365">
                  <a:moveTo>
                    <a:pt x="1" y="1"/>
                  </a:moveTo>
                  <a:lnTo>
                    <a:pt x="1785" y="33691"/>
                  </a:lnTo>
                  <a:lnTo>
                    <a:pt x="23499" y="33691"/>
                  </a:lnTo>
                  <a:lnTo>
                    <a:pt x="253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2567925" y="2614525"/>
              <a:ext cx="1205900" cy="1168225"/>
            </a:xfrm>
            <a:custGeom>
              <a:rect b="b" l="l" r="r" t="t"/>
              <a:pathLst>
                <a:path extrusionOk="0" h="46729" w="48236">
                  <a:moveTo>
                    <a:pt x="48236" y="1"/>
                  </a:moveTo>
                  <a:lnTo>
                    <a:pt x="0" y="1252"/>
                  </a:lnTo>
                  <a:lnTo>
                    <a:pt x="1672" y="46728"/>
                  </a:lnTo>
                  <a:lnTo>
                    <a:pt x="46479" y="46395"/>
                  </a:lnTo>
                  <a:lnTo>
                    <a:pt x="482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2670225" y="2744400"/>
              <a:ext cx="971925" cy="939500"/>
            </a:xfrm>
            <a:custGeom>
              <a:rect b="b" l="l" r="r" t="t"/>
              <a:pathLst>
                <a:path extrusionOk="0" h="37580" w="38877">
                  <a:moveTo>
                    <a:pt x="0" y="1"/>
                  </a:moveTo>
                  <a:lnTo>
                    <a:pt x="778" y="37579"/>
                  </a:lnTo>
                  <a:lnTo>
                    <a:pt x="38357" y="37579"/>
                  </a:lnTo>
                  <a:lnTo>
                    <a:pt x="388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2783275" y="4554625"/>
              <a:ext cx="787175" cy="152825"/>
            </a:xfrm>
            <a:custGeom>
              <a:rect b="b" l="l" r="r" t="t"/>
              <a:pathLst>
                <a:path extrusionOk="0" h="6113" w="31487">
                  <a:moveTo>
                    <a:pt x="30129" y="0"/>
                  </a:moveTo>
                  <a:lnTo>
                    <a:pt x="1261" y="459"/>
                  </a:lnTo>
                  <a:lnTo>
                    <a:pt x="1" y="6112"/>
                  </a:lnTo>
                  <a:lnTo>
                    <a:pt x="31486" y="6112"/>
                  </a:lnTo>
                  <a:lnTo>
                    <a:pt x="30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3121125" y="2661425"/>
              <a:ext cx="89665" cy="1109501"/>
            </a:xfrm>
            <a:custGeom>
              <a:rect b="b" l="l" r="r" t="t"/>
              <a:pathLst>
                <a:path extrusionOk="0" h="46770" w="2767">
                  <a:moveTo>
                    <a:pt x="2767" y="0"/>
                  </a:moveTo>
                  <a:lnTo>
                    <a:pt x="1" y="1152"/>
                  </a:lnTo>
                  <a:lnTo>
                    <a:pt x="232" y="46539"/>
                  </a:lnTo>
                  <a:lnTo>
                    <a:pt x="2767" y="46770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2606825" y="3040250"/>
              <a:ext cx="1172170" cy="68725"/>
            </a:xfrm>
            <a:custGeom>
              <a:rect b="b" l="l" r="r" t="t"/>
              <a:pathLst>
                <a:path extrusionOk="0" h="2749" w="48527">
                  <a:moveTo>
                    <a:pt x="48252" y="1"/>
                  </a:moveTo>
                  <a:lnTo>
                    <a:pt x="550" y="412"/>
                  </a:lnTo>
                  <a:lnTo>
                    <a:pt x="0" y="2749"/>
                  </a:lnTo>
                  <a:lnTo>
                    <a:pt x="0" y="2749"/>
                  </a:lnTo>
                  <a:lnTo>
                    <a:pt x="48526" y="1925"/>
                  </a:lnTo>
                  <a:lnTo>
                    <a:pt x="482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1779525" y="1481450"/>
              <a:ext cx="2818475" cy="1384775"/>
            </a:xfrm>
            <a:custGeom>
              <a:rect b="b" l="l" r="r" t="t"/>
              <a:pathLst>
                <a:path extrusionOk="0" h="55391" w="112739">
                  <a:moveTo>
                    <a:pt x="56246" y="1"/>
                  </a:moveTo>
                  <a:lnTo>
                    <a:pt x="0" y="54015"/>
                  </a:lnTo>
                  <a:lnTo>
                    <a:pt x="2545" y="55391"/>
                  </a:lnTo>
                  <a:lnTo>
                    <a:pt x="55959" y="5573"/>
                  </a:lnTo>
                  <a:lnTo>
                    <a:pt x="109374" y="55391"/>
                  </a:lnTo>
                  <a:lnTo>
                    <a:pt x="112738" y="53272"/>
                  </a:lnTo>
                  <a:lnTo>
                    <a:pt x="56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1301725" y="4676925"/>
              <a:ext cx="5922525" cy="231625"/>
            </a:xfrm>
            <a:custGeom>
              <a:rect b="b" l="l" r="r" t="t"/>
              <a:pathLst>
                <a:path extrusionOk="0" h="9265" w="236901">
                  <a:moveTo>
                    <a:pt x="6528" y="0"/>
                  </a:moveTo>
                  <a:lnTo>
                    <a:pt x="0" y="9265"/>
                  </a:lnTo>
                  <a:lnTo>
                    <a:pt x="236901" y="9265"/>
                  </a:lnTo>
                  <a:lnTo>
                    <a:pt x="23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3572400" y="1789075"/>
              <a:ext cx="2397000" cy="2397000"/>
            </a:xfrm>
            <a:custGeom>
              <a:rect b="b" l="l" r="r" t="t"/>
              <a:pathLst>
                <a:path extrusionOk="0" h="95880" w="95880">
                  <a:moveTo>
                    <a:pt x="47939" y="8564"/>
                  </a:moveTo>
                  <a:cubicBezTo>
                    <a:pt x="69690" y="8564"/>
                    <a:pt x="87316" y="26191"/>
                    <a:pt x="87316" y="47940"/>
                  </a:cubicBezTo>
                  <a:cubicBezTo>
                    <a:pt x="87316" y="69682"/>
                    <a:pt x="69690" y="87308"/>
                    <a:pt x="47939" y="87308"/>
                  </a:cubicBezTo>
                  <a:cubicBezTo>
                    <a:pt x="26197" y="87308"/>
                    <a:pt x="8571" y="69683"/>
                    <a:pt x="8571" y="47940"/>
                  </a:cubicBezTo>
                  <a:cubicBezTo>
                    <a:pt x="8571" y="26191"/>
                    <a:pt x="26197" y="8564"/>
                    <a:pt x="47939" y="8564"/>
                  </a:cubicBezTo>
                  <a:close/>
                  <a:moveTo>
                    <a:pt x="47939" y="0"/>
                  </a:moveTo>
                  <a:cubicBezTo>
                    <a:pt x="21464" y="0"/>
                    <a:pt x="1" y="21458"/>
                    <a:pt x="1" y="47940"/>
                  </a:cubicBezTo>
                  <a:cubicBezTo>
                    <a:pt x="1" y="74415"/>
                    <a:pt x="21464" y="95880"/>
                    <a:pt x="47939" y="95880"/>
                  </a:cubicBezTo>
                  <a:cubicBezTo>
                    <a:pt x="74422" y="95880"/>
                    <a:pt x="95879" y="74415"/>
                    <a:pt x="95879" y="47940"/>
                  </a:cubicBezTo>
                  <a:cubicBezTo>
                    <a:pt x="95879" y="21458"/>
                    <a:pt x="74422" y="0"/>
                    <a:pt x="47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3786575" y="2003200"/>
              <a:ext cx="1968675" cy="1968625"/>
            </a:xfrm>
            <a:custGeom>
              <a:rect b="b" l="l" r="r" t="t"/>
              <a:pathLst>
                <a:path extrusionOk="0" h="78745" w="78747">
                  <a:moveTo>
                    <a:pt x="39397" y="1"/>
                  </a:moveTo>
                  <a:cubicBezTo>
                    <a:pt x="39388" y="1"/>
                    <a:pt x="39379" y="1"/>
                    <a:pt x="39371" y="1"/>
                  </a:cubicBezTo>
                  <a:cubicBezTo>
                    <a:pt x="17632" y="1"/>
                    <a:pt x="1" y="17626"/>
                    <a:pt x="1" y="39375"/>
                  </a:cubicBezTo>
                  <a:cubicBezTo>
                    <a:pt x="1" y="41569"/>
                    <a:pt x="183" y="43758"/>
                    <a:pt x="547" y="45921"/>
                  </a:cubicBezTo>
                  <a:cubicBezTo>
                    <a:pt x="2022" y="54751"/>
                    <a:pt x="6442" y="62591"/>
                    <a:pt x="12759" y="68388"/>
                  </a:cubicBezTo>
                  <a:cubicBezTo>
                    <a:pt x="13720" y="69271"/>
                    <a:pt x="14726" y="70104"/>
                    <a:pt x="15773" y="70887"/>
                  </a:cubicBezTo>
                  <a:cubicBezTo>
                    <a:pt x="22558" y="75988"/>
                    <a:pt x="30817" y="78745"/>
                    <a:pt x="39304" y="78745"/>
                  </a:cubicBezTo>
                  <a:cubicBezTo>
                    <a:pt x="39326" y="78745"/>
                    <a:pt x="39349" y="78745"/>
                    <a:pt x="39371" y="78745"/>
                  </a:cubicBezTo>
                  <a:cubicBezTo>
                    <a:pt x="61121" y="78745"/>
                    <a:pt x="78746" y="61116"/>
                    <a:pt x="78746" y="39375"/>
                  </a:cubicBezTo>
                  <a:cubicBezTo>
                    <a:pt x="78746" y="35277"/>
                    <a:pt x="78123" y="31325"/>
                    <a:pt x="76958" y="27611"/>
                  </a:cubicBezTo>
                  <a:cubicBezTo>
                    <a:pt x="75624" y="23347"/>
                    <a:pt x="73570" y="19342"/>
                    <a:pt x="70885" y="15773"/>
                  </a:cubicBezTo>
                  <a:cubicBezTo>
                    <a:pt x="70106" y="14725"/>
                    <a:pt x="69271" y="13718"/>
                    <a:pt x="68386" y="12758"/>
                  </a:cubicBezTo>
                  <a:cubicBezTo>
                    <a:pt x="62591" y="6442"/>
                    <a:pt x="54757" y="2022"/>
                    <a:pt x="45921" y="547"/>
                  </a:cubicBezTo>
                  <a:cubicBezTo>
                    <a:pt x="43765" y="184"/>
                    <a:pt x="41582" y="1"/>
                    <a:pt x="39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5356925" y="3685700"/>
              <a:ext cx="352100" cy="352100"/>
            </a:xfrm>
            <a:custGeom>
              <a:rect b="b" l="l" r="r" t="t"/>
              <a:pathLst>
                <a:path extrusionOk="0" h="14084" w="14084">
                  <a:moveTo>
                    <a:pt x="4182" y="1"/>
                  </a:moveTo>
                  <a:lnTo>
                    <a:pt x="1" y="4183"/>
                  </a:lnTo>
                  <a:lnTo>
                    <a:pt x="9900" y="14084"/>
                  </a:lnTo>
                  <a:lnTo>
                    <a:pt x="14083" y="9902"/>
                  </a:lnTo>
                  <a:lnTo>
                    <a:pt x="4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5479275" y="3837200"/>
              <a:ext cx="1537800" cy="1536525"/>
            </a:xfrm>
            <a:custGeom>
              <a:rect b="b" l="l" r="r" t="t"/>
              <a:pathLst>
                <a:path extrusionOk="0" h="61461" w="61512">
                  <a:moveTo>
                    <a:pt x="11181" y="1"/>
                  </a:moveTo>
                  <a:cubicBezTo>
                    <a:pt x="11114" y="1"/>
                    <a:pt x="11046" y="27"/>
                    <a:pt x="10994" y="79"/>
                  </a:cubicBezTo>
                  <a:lnTo>
                    <a:pt x="104" y="10968"/>
                  </a:lnTo>
                  <a:cubicBezTo>
                    <a:pt x="0" y="11072"/>
                    <a:pt x="0" y="11240"/>
                    <a:pt x="104" y="11344"/>
                  </a:cubicBezTo>
                  <a:lnTo>
                    <a:pt x="50143" y="61382"/>
                  </a:lnTo>
                  <a:cubicBezTo>
                    <a:pt x="50195" y="61434"/>
                    <a:pt x="50263" y="61460"/>
                    <a:pt x="50330" y="61460"/>
                  </a:cubicBezTo>
                  <a:cubicBezTo>
                    <a:pt x="50398" y="61460"/>
                    <a:pt x="50466" y="61434"/>
                    <a:pt x="50518" y="61382"/>
                  </a:cubicBezTo>
                  <a:lnTo>
                    <a:pt x="61408" y="50491"/>
                  </a:lnTo>
                  <a:cubicBezTo>
                    <a:pt x="61512" y="50387"/>
                    <a:pt x="61512" y="50220"/>
                    <a:pt x="61408" y="50117"/>
                  </a:cubicBezTo>
                  <a:lnTo>
                    <a:pt x="11369" y="79"/>
                  </a:lnTo>
                  <a:cubicBezTo>
                    <a:pt x="11317" y="27"/>
                    <a:pt x="11249" y="1"/>
                    <a:pt x="11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3800225" y="2016825"/>
              <a:ext cx="1696050" cy="1696075"/>
            </a:xfrm>
            <a:custGeom>
              <a:rect b="b" l="l" r="r" t="t"/>
              <a:pathLst>
                <a:path extrusionOk="0" h="67843" w="67842">
                  <a:moveTo>
                    <a:pt x="45375" y="0"/>
                  </a:moveTo>
                  <a:lnTo>
                    <a:pt x="1" y="45375"/>
                  </a:lnTo>
                  <a:cubicBezTo>
                    <a:pt x="1476" y="54206"/>
                    <a:pt x="5897" y="62044"/>
                    <a:pt x="12214" y="67843"/>
                  </a:cubicBezTo>
                  <a:lnTo>
                    <a:pt x="67842" y="12213"/>
                  </a:lnTo>
                  <a:cubicBezTo>
                    <a:pt x="62045" y="5897"/>
                    <a:pt x="54211" y="1477"/>
                    <a:pt x="45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4180850" y="2397475"/>
              <a:ext cx="1529725" cy="1529725"/>
            </a:xfrm>
            <a:custGeom>
              <a:rect b="b" l="l" r="r" t="t"/>
              <a:pathLst>
                <a:path extrusionOk="0" h="61189" w="61189">
                  <a:moveTo>
                    <a:pt x="55117" y="0"/>
                  </a:moveTo>
                  <a:lnTo>
                    <a:pt x="0" y="55116"/>
                  </a:lnTo>
                  <a:cubicBezTo>
                    <a:pt x="3571" y="57799"/>
                    <a:pt x="7576" y="59853"/>
                    <a:pt x="11838" y="61188"/>
                  </a:cubicBezTo>
                  <a:lnTo>
                    <a:pt x="61188" y="11840"/>
                  </a:lnTo>
                  <a:cubicBezTo>
                    <a:pt x="59855" y="7576"/>
                    <a:pt x="57801" y="3571"/>
                    <a:pt x="55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44"/>
          <p:cNvGrpSpPr/>
          <p:nvPr/>
        </p:nvGrpSpPr>
        <p:grpSpPr>
          <a:xfrm>
            <a:off x="144304" y="158016"/>
            <a:ext cx="598557" cy="516567"/>
            <a:chOff x="6427528" y="4220120"/>
            <a:chExt cx="429627" cy="363115"/>
          </a:xfrm>
        </p:grpSpPr>
        <p:sp>
          <p:nvSpPr>
            <p:cNvPr id="656" name="Google Shape;656;p44"/>
            <p:cNvSpPr/>
            <p:nvPr/>
          </p:nvSpPr>
          <p:spPr>
            <a:xfrm>
              <a:off x="6427528" y="4220120"/>
              <a:ext cx="429627" cy="363115"/>
            </a:xfrm>
            <a:custGeom>
              <a:rect b="b" l="l" r="r" t="t"/>
              <a:pathLst>
                <a:path extrusionOk="0" h="16187" w="19152">
                  <a:moveTo>
                    <a:pt x="3383" y="1"/>
                  </a:moveTo>
                  <a:cubicBezTo>
                    <a:pt x="3251" y="1"/>
                    <a:pt x="3130" y="70"/>
                    <a:pt x="3063" y="185"/>
                  </a:cubicBezTo>
                  <a:lnTo>
                    <a:pt x="48" y="5408"/>
                  </a:lnTo>
                  <a:cubicBezTo>
                    <a:pt x="0" y="5491"/>
                    <a:pt x="10" y="5595"/>
                    <a:pt x="74" y="5668"/>
                  </a:cubicBezTo>
                  <a:lnTo>
                    <a:pt x="9401" y="16113"/>
                  </a:lnTo>
                  <a:cubicBezTo>
                    <a:pt x="9445" y="16162"/>
                    <a:pt x="9505" y="16187"/>
                    <a:pt x="9566" y="16187"/>
                  </a:cubicBezTo>
                  <a:cubicBezTo>
                    <a:pt x="9627" y="16187"/>
                    <a:pt x="9688" y="16162"/>
                    <a:pt x="9732" y="16113"/>
                  </a:cubicBezTo>
                  <a:lnTo>
                    <a:pt x="19076" y="5668"/>
                  </a:lnTo>
                  <a:cubicBezTo>
                    <a:pt x="19140" y="5595"/>
                    <a:pt x="19152" y="5491"/>
                    <a:pt x="19104" y="5408"/>
                  </a:cubicBezTo>
                  <a:lnTo>
                    <a:pt x="16088" y="185"/>
                  </a:lnTo>
                  <a:cubicBezTo>
                    <a:pt x="16023" y="70"/>
                    <a:pt x="15901" y="1"/>
                    <a:pt x="15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6427842" y="4221197"/>
              <a:ext cx="142671" cy="123379"/>
            </a:xfrm>
            <a:custGeom>
              <a:rect b="b" l="l" r="r" t="t"/>
              <a:pathLst>
                <a:path extrusionOk="0" h="5500" w="6360">
                  <a:moveTo>
                    <a:pt x="3185" y="1"/>
                  </a:moveTo>
                  <a:cubicBezTo>
                    <a:pt x="3158" y="17"/>
                    <a:pt x="3133" y="37"/>
                    <a:pt x="3110" y="60"/>
                  </a:cubicBezTo>
                  <a:cubicBezTo>
                    <a:pt x="3087" y="82"/>
                    <a:pt x="3066" y="108"/>
                    <a:pt x="3050" y="137"/>
                  </a:cubicBezTo>
                  <a:lnTo>
                    <a:pt x="34" y="5360"/>
                  </a:lnTo>
                  <a:cubicBezTo>
                    <a:pt x="9" y="5402"/>
                    <a:pt x="1" y="5451"/>
                    <a:pt x="7" y="5499"/>
                  </a:cubicBezTo>
                  <a:lnTo>
                    <a:pt x="6359" y="5499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6714171" y="4221242"/>
              <a:ext cx="142671" cy="123356"/>
            </a:xfrm>
            <a:custGeom>
              <a:rect b="b" l="l" r="r" t="t"/>
              <a:pathLst>
                <a:path extrusionOk="0" h="5499" w="6360">
                  <a:moveTo>
                    <a:pt x="3175" y="0"/>
                  </a:moveTo>
                  <a:lnTo>
                    <a:pt x="1" y="5499"/>
                  </a:lnTo>
                  <a:lnTo>
                    <a:pt x="6353" y="5497"/>
                  </a:lnTo>
                  <a:cubicBezTo>
                    <a:pt x="6359" y="5449"/>
                    <a:pt x="6351" y="5400"/>
                    <a:pt x="6326" y="5358"/>
                  </a:cubicBezTo>
                  <a:lnTo>
                    <a:pt x="3310" y="135"/>
                  </a:lnTo>
                  <a:cubicBezTo>
                    <a:pt x="3294" y="108"/>
                    <a:pt x="3274" y="81"/>
                    <a:pt x="3250" y="58"/>
                  </a:cubicBezTo>
                  <a:cubicBezTo>
                    <a:pt x="3229" y="35"/>
                    <a:pt x="3202" y="16"/>
                    <a:pt x="3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6570491" y="4324230"/>
              <a:ext cx="143703" cy="259006"/>
            </a:xfrm>
            <a:custGeom>
              <a:rect b="b" l="l" r="r" t="t"/>
              <a:pathLst>
                <a:path extrusionOk="0" h="11546" w="6406">
                  <a:moveTo>
                    <a:pt x="1273" y="1"/>
                  </a:moveTo>
                  <a:lnTo>
                    <a:pt x="0" y="908"/>
                  </a:lnTo>
                  <a:lnTo>
                    <a:pt x="3111" y="11530"/>
                  </a:lnTo>
                  <a:cubicBezTo>
                    <a:pt x="3138" y="11540"/>
                    <a:pt x="3166" y="11545"/>
                    <a:pt x="3194" y="11545"/>
                  </a:cubicBezTo>
                  <a:cubicBezTo>
                    <a:pt x="3222" y="11545"/>
                    <a:pt x="3249" y="11540"/>
                    <a:pt x="3276" y="11530"/>
                  </a:cubicBezTo>
                  <a:lnTo>
                    <a:pt x="6406" y="908"/>
                  </a:lnTo>
                  <a:lnTo>
                    <a:pt x="5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6570491" y="4220120"/>
              <a:ext cx="143703" cy="124456"/>
            </a:xfrm>
            <a:custGeom>
              <a:rect b="b" l="l" r="r" t="t"/>
              <a:pathLst>
                <a:path extrusionOk="0" h="5548" w="6406">
                  <a:moveTo>
                    <a:pt x="3204" y="1"/>
                  </a:moveTo>
                  <a:lnTo>
                    <a:pt x="0" y="5547"/>
                  </a:lnTo>
                  <a:lnTo>
                    <a:pt x="6406" y="5547"/>
                  </a:lnTo>
                  <a:lnTo>
                    <a:pt x="3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44"/>
          <p:cNvSpPr txBox="1"/>
          <p:nvPr>
            <p:ph idx="4294967295" type="ctrTitle"/>
          </p:nvPr>
        </p:nvSpPr>
        <p:spPr>
          <a:xfrm>
            <a:off x="780650" y="105650"/>
            <a:ext cx="13245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STREAM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surance Consulting">
  <a:themeElements>
    <a:clrScheme name="Simple Light">
      <a:dk1>
        <a:srgbClr val="000000"/>
      </a:dk1>
      <a:lt1>
        <a:srgbClr val="FFFFFF"/>
      </a:lt1>
      <a:dk2>
        <a:srgbClr val="494F70"/>
      </a:dk2>
      <a:lt2>
        <a:srgbClr val="434343"/>
      </a:lt2>
      <a:accent1>
        <a:srgbClr val="FBA26D"/>
      </a:accent1>
      <a:accent2>
        <a:srgbClr val="F05988"/>
      </a:accent2>
      <a:accent3>
        <a:srgbClr val="55BCBD"/>
      </a:accent3>
      <a:accent4>
        <a:srgbClr val="FAE2CA"/>
      </a:accent4>
      <a:accent5>
        <a:srgbClr val="1C6274"/>
      </a:accent5>
      <a:accent6>
        <a:srgbClr val="FFFFFF"/>
      </a:accent6>
      <a:hlink>
        <a:srgbClr val="1C62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