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5"/>
  </p:notesMasterIdLst>
  <p:sldIdLst>
    <p:sldId id="256" r:id="rId2"/>
    <p:sldId id="259" r:id="rId3"/>
    <p:sldId id="263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B22C"/>
    <a:srgbClr val="432A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200" autoAdjust="0"/>
  </p:normalViewPr>
  <p:slideViewPr>
    <p:cSldViewPr snapToGrid="0">
      <p:cViewPr varScale="1">
        <p:scale>
          <a:sx n="66" d="100"/>
          <a:sy n="66" d="100"/>
        </p:scale>
        <p:origin x="13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FD26E-07E1-45DA-905E-935CAF87C491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1F784-B08B-422D-9808-9AD8FEA18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Sehr geehrte Damen und Herren heute werden wir Ihnen unseren aktuellen Stand zu unserer Diplomarbeit präsentieren.</a:t>
            </a:r>
          </a:p>
          <a:p>
            <a:r>
              <a:rPr lang="de-DE" dirty="0"/>
              <a:t>Falls Sie irgendwelche Fragen haben, bitten wir Sie diese am Ende der Präsentation zu stellen.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1F784-B08B-422D-9808-9AD8FEA18CD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60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Unsere Präsentation ist in folgenden Themen gegliedert_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Eins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Zwei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Drei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Vier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Fünf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1F784-B08B-422D-9808-9AD8FEA18CD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477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Vielen Dank für Ihre Aufmerksamkeit, falls Sie irgendwelche Fragen haben wäre es die Möglichkeit sie jetzt zu stellen!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1F784-B08B-422D-9808-9AD8FEA18CD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296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CCF4247-4480-4D3D-B536-F2D2F0D0CB5E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09D23E4-1DAB-4CF6-AE04-341474B74E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59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4247-4480-4D3D-B536-F2D2F0D0CB5E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23E4-1DAB-4CF6-AE04-341474B74E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69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CCF4247-4480-4D3D-B536-F2D2F0D0CB5E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09D23E4-1DAB-4CF6-AE04-341474B74E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05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4247-4480-4D3D-B536-F2D2F0D0CB5E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23E4-1DAB-4CF6-AE04-341474B74E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42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CCF4247-4480-4D3D-B536-F2D2F0D0CB5E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09D23E4-1DAB-4CF6-AE04-341474B74E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79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CCF4247-4480-4D3D-B536-F2D2F0D0CB5E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09D23E4-1DAB-4CF6-AE04-341474B74E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92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CCF4247-4480-4D3D-B536-F2D2F0D0CB5E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09D23E4-1DAB-4CF6-AE04-341474B74E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60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4247-4480-4D3D-B536-F2D2F0D0CB5E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23E4-1DAB-4CF6-AE04-341474B74E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97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CCF4247-4480-4D3D-B536-F2D2F0D0CB5E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09D23E4-1DAB-4CF6-AE04-341474B74E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4247-4480-4D3D-B536-F2D2F0D0CB5E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23E4-1DAB-4CF6-AE04-341474B74E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46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CCF4247-4480-4D3D-B536-F2D2F0D0CB5E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809D23E4-1DAB-4CF6-AE04-341474B74E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36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4247-4480-4D3D-B536-F2D2F0D0CB5E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D23E4-1DAB-4CF6-AE04-341474B74E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43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70829A4-CD6D-48D6-A3C6-301CED4B2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288" y="1044429"/>
            <a:ext cx="5956941" cy="408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3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solidFill>
                  <a:srgbClr val="6DB22C"/>
                </a:solidFill>
              </a:rPr>
              <a:t>Inhaltsangabe</a:t>
            </a:r>
            <a:endParaRPr lang="en-GB">
              <a:solidFill>
                <a:srgbClr val="6DB22C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  <p:extLst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Kurze</a:t>
            </a:r>
            <a:r>
              <a:rPr lang="en-GB" dirty="0"/>
              <a:t> </a:t>
            </a:r>
            <a:r>
              <a:rPr lang="en-GB" dirty="0" err="1"/>
              <a:t>Projektbeschreibung</a:t>
            </a:r>
            <a:endParaRPr lang="en-GB" dirty="0"/>
          </a:p>
          <a:p>
            <a:r>
              <a:rPr lang="en-GB" dirty="0" err="1"/>
              <a:t>Projektmanagement</a:t>
            </a:r>
            <a:endParaRPr lang="en-GB" dirty="0"/>
          </a:p>
          <a:p>
            <a:r>
              <a:rPr lang="en-GB" dirty="0" err="1"/>
              <a:t>Ziele</a:t>
            </a:r>
            <a:endParaRPr lang="en-GB" dirty="0"/>
          </a:p>
          <a:p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läuft</a:t>
            </a:r>
            <a:r>
              <a:rPr lang="en-GB" dirty="0"/>
              <a:t> </a:t>
            </a:r>
            <a:r>
              <a:rPr lang="en-GB" dirty="0" err="1"/>
              <a:t>unser</a:t>
            </a:r>
            <a:r>
              <a:rPr lang="en-GB" dirty="0"/>
              <a:t> </a:t>
            </a:r>
            <a:r>
              <a:rPr lang="en-GB" dirty="0" err="1"/>
              <a:t>Bestellsystem</a:t>
            </a:r>
            <a:r>
              <a:rPr lang="en-GB" dirty="0"/>
              <a:t> </a:t>
            </a:r>
            <a:r>
              <a:rPr lang="en-GB" dirty="0" err="1"/>
              <a:t>eigentlich</a:t>
            </a:r>
            <a:r>
              <a:rPr lang="en-GB" dirty="0"/>
              <a:t> ab?</a:t>
            </a:r>
          </a:p>
          <a:p>
            <a:r>
              <a:rPr lang="en-GB" dirty="0" err="1"/>
              <a:t>Vorschau</a:t>
            </a:r>
            <a:r>
              <a:rPr lang="en-GB" b="1" dirty="0"/>
              <a:t>				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568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6DB22C"/>
                </a:solidFill>
              </a:rPr>
              <a:t>Vielen</a:t>
            </a:r>
            <a:r>
              <a:rPr lang="en-GB" dirty="0">
                <a:solidFill>
                  <a:srgbClr val="6DB22C"/>
                </a:solidFill>
              </a:rPr>
              <a:t> Dank für </a:t>
            </a:r>
            <a:r>
              <a:rPr lang="en-GB" dirty="0" err="1">
                <a:solidFill>
                  <a:srgbClr val="6DB22C"/>
                </a:solidFill>
              </a:rPr>
              <a:t>ihre</a:t>
            </a:r>
            <a:r>
              <a:rPr lang="en-GB" dirty="0">
                <a:solidFill>
                  <a:srgbClr val="6DB22C"/>
                </a:solidFill>
              </a:rPr>
              <a:t> </a:t>
            </a:r>
            <a:r>
              <a:rPr lang="en-GB" dirty="0" err="1">
                <a:solidFill>
                  <a:srgbClr val="6DB22C"/>
                </a:solidFill>
              </a:rPr>
              <a:t>Aufmerksamkeit</a:t>
            </a:r>
            <a:endParaRPr lang="en-GB" dirty="0">
              <a:solidFill>
                <a:srgbClr val="6DB22C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r>
              <a:rPr lang="en-GB" dirty="0" err="1"/>
              <a:t>Noch</a:t>
            </a:r>
            <a:r>
              <a:rPr lang="en-GB" dirty="0"/>
              <a:t> </a:t>
            </a:r>
            <a:r>
              <a:rPr lang="en-GB" dirty="0" err="1"/>
              <a:t>Fragen</a:t>
            </a:r>
            <a:r>
              <a:rPr lang="en-GB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7090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tlas">
  <a:themeElements>
    <a:clrScheme name="Benutzerdefiniert 1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432A19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Breitbild</PresentationFormat>
  <Paragraphs>20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Atlas</vt:lpstr>
      <vt:lpstr>PowerPoint-Präsentation</vt:lpstr>
      <vt:lpstr>Inhaltsangabe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Hakan</dc:creator>
  <cp:lastModifiedBy>Hakan</cp:lastModifiedBy>
  <cp:revision>19</cp:revision>
  <dcterms:created xsi:type="dcterms:W3CDTF">2017-06-19T08:15:02Z</dcterms:created>
  <dcterms:modified xsi:type="dcterms:W3CDTF">2017-10-22T12:25:53Z</dcterms:modified>
</cp:coreProperties>
</file>