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8"/>
  </p:notesMasterIdLst>
  <p:sldIdLst>
    <p:sldId id="256" r:id="rId5"/>
    <p:sldId id="259" r:id="rId6"/>
    <p:sldId id="268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5" r:id="rId15"/>
    <p:sldId id="276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22C"/>
    <a:srgbClr val="43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7570" autoAdjust="0"/>
  </p:normalViewPr>
  <p:slideViewPr>
    <p:cSldViewPr snapToGrid="0">
      <p:cViewPr varScale="1">
        <p:scale>
          <a:sx n="41" d="100"/>
          <a:sy n="41" d="100"/>
        </p:scale>
        <p:origin x="226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E15C2-2EA3-4895-8B2C-00C0EEBD7508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450B9F5-8C45-4820-8070-9DD12C44243B}">
      <dgm:prSet phldrT="[Text]"/>
      <dgm:spPr/>
      <dgm:t>
        <a:bodyPr/>
        <a:lstStyle/>
        <a:p>
          <a:r>
            <a:rPr lang="de-DE" b="0" i="0" dirty="0"/>
            <a:t>1. Projekt </a:t>
          </a:r>
          <a:r>
            <a:rPr lang="de-DE" b="0" i="0" dirty="0" err="1"/>
            <a:t>GartBistro</a:t>
          </a:r>
          <a:endParaRPr lang="de-DE" dirty="0"/>
        </a:p>
      </dgm:t>
    </dgm:pt>
    <dgm:pt modelId="{C358F7F1-3B7C-4B44-B942-407504F3330B}" type="parTrans" cxnId="{EFEE4EB8-DC94-415B-AE62-25457026024C}">
      <dgm:prSet/>
      <dgm:spPr/>
      <dgm:t>
        <a:bodyPr/>
        <a:lstStyle/>
        <a:p>
          <a:endParaRPr lang="de-DE"/>
        </a:p>
      </dgm:t>
    </dgm:pt>
    <dgm:pt modelId="{DEDF9F31-EF46-48EE-9631-FBF7B7540B22}" type="sibTrans" cxnId="{EFEE4EB8-DC94-415B-AE62-25457026024C}">
      <dgm:prSet/>
      <dgm:spPr/>
      <dgm:t>
        <a:bodyPr/>
        <a:lstStyle/>
        <a:p>
          <a:endParaRPr lang="de-DE"/>
        </a:p>
      </dgm:t>
    </dgm:pt>
    <dgm:pt modelId="{167419A0-00FE-4C5C-9EFB-281056CA302B}">
      <dgm:prSet phldrT="[Text]"/>
      <dgm:spPr>
        <a:solidFill>
          <a:srgbClr val="00B0F0"/>
        </a:solidFill>
      </dgm:spPr>
      <dgm:t>
        <a:bodyPr/>
        <a:lstStyle/>
        <a:p>
          <a:r>
            <a:rPr lang="de-DE" b="0" i="0" dirty="0"/>
            <a:t>1.1 Projekt-management</a:t>
          </a:r>
          <a:endParaRPr lang="de-DE" dirty="0"/>
        </a:p>
      </dgm:t>
    </dgm:pt>
    <dgm:pt modelId="{468E29D4-A8C4-49F9-ACEC-0836E7845BC3}" type="parTrans" cxnId="{54A5AED9-DF4F-476E-B296-44DA5CE52417}">
      <dgm:prSet/>
      <dgm:spPr/>
      <dgm:t>
        <a:bodyPr/>
        <a:lstStyle/>
        <a:p>
          <a:endParaRPr lang="de-DE"/>
        </a:p>
      </dgm:t>
    </dgm:pt>
    <dgm:pt modelId="{D0E75594-CCE9-4B5D-B519-62AC7078B237}" type="sibTrans" cxnId="{54A5AED9-DF4F-476E-B296-44DA5CE52417}">
      <dgm:prSet/>
      <dgm:spPr/>
      <dgm:t>
        <a:bodyPr/>
        <a:lstStyle/>
        <a:p>
          <a:endParaRPr lang="de-DE"/>
        </a:p>
      </dgm:t>
    </dgm:pt>
    <dgm:pt modelId="{A31BBE43-A928-46E1-A58F-91A562A361AF}">
      <dgm:prSet phldrT="[Text]"/>
      <dgm:spPr>
        <a:solidFill>
          <a:srgbClr val="00B0F0"/>
        </a:solidFill>
      </dgm:spPr>
      <dgm:t>
        <a:bodyPr/>
        <a:lstStyle/>
        <a:p>
          <a:r>
            <a:rPr lang="de-DE" b="0" i="0" dirty="0"/>
            <a:t>1.2 Einarbeitung</a:t>
          </a:r>
          <a:endParaRPr lang="de-DE" dirty="0"/>
        </a:p>
      </dgm:t>
    </dgm:pt>
    <dgm:pt modelId="{2435267D-F97F-4C87-ACFF-C153F2160592}" type="parTrans" cxnId="{175499CC-7D30-4F4F-B4BC-B717466974DB}">
      <dgm:prSet/>
      <dgm:spPr/>
      <dgm:t>
        <a:bodyPr/>
        <a:lstStyle/>
        <a:p>
          <a:endParaRPr lang="de-DE"/>
        </a:p>
      </dgm:t>
    </dgm:pt>
    <dgm:pt modelId="{BA1FF6ED-6E21-4890-A364-64970C10E7E1}" type="sibTrans" cxnId="{175499CC-7D30-4F4F-B4BC-B717466974DB}">
      <dgm:prSet/>
      <dgm:spPr/>
      <dgm:t>
        <a:bodyPr/>
        <a:lstStyle/>
        <a:p>
          <a:endParaRPr lang="de-DE"/>
        </a:p>
      </dgm:t>
    </dgm:pt>
    <dgm:pt modelId="{F9027C9F-6BD7-4F03-98B8-52E7D4FC2944}">
      <dgm:prSet phldrT="[Text]"/>
      <dgm:spPr>
        <a:solidFill>
          <a:srgbClr val="00B0F0"/>
        </a:solidFill>
      </dgm:spPr>
      <dgm:t>
        <a:bodyPr/>
        <a:lstStyle/>
        <a:p>
          <a:r>
            <a:rPr lang="de-DE" b="0" i="0" dirty="0"/>
            <a:t>1.3 Erstellung Webseite</a:t>
          </a:r>
          <a:endParaRPr lang="de-DE" dirty="0"/>
        </a:p>
      </dgm:t>
    </dgm:pt>
    <dgm:pt modelId="{6B42A532-AA98-4A94-ACBD-09EBCC1D1E9E}" type="parTrans" cxnId="{CC445F5D-810B-4AC9-A5D9-68719DBB5650}">
      <dgm:prSet/>
      <dgm:spPr/>
      <dgm:t>
        <a:bodyPr/>
        <a:lstStyle/>
        <a:p>
          <a:endParaRPr lang="de-DE"/>
        </a:p>
      </dgm:t>
    </dgm:pt>
    <dgm:pt modelId="{8913F403-6636-4097-BFAA-F39B84FCA7EE}" type="sibTrans" cxnId="{CC445F5D-810B-4AC9-A5D9-68719DBB5650}">
      <dgm:prSet/>
      <dgm:spPr/>
      <dgm:t>
        <a:bodyPr/>
        <a:lstStyle/>
        <a:p>
          <a:endParaRPr lang="de-DE"/>
        </a:p>
      </dgm:t>
    </dgm:pt>
    <dgm:pt modelId="{A1CC85FB-66E5-486D-A347-9DF1B5A03474}">
      <dgm:prSet phldrT="[Text]"/>
      <dgm:spPr>
        <a:solidFill>
          <a:srgbClr val="FF0000"/>
        </a:solidFill>
      </dgm:spPr>
      <dgm:t>
        <a:bodyPr/>
        <a:lstStyle/>
        <a:p>
          <a:r>
            <a:rPr lang="de-AT" b="0" i="0" u="none" dirty="0"/>
            <a:t>1.1.2 Projekt-koordination</a:t>
          </a:r>
          <a:endParaRPr lang="de-DE" dirty="0"/>
        </a:p>
      </dgm:t>
    </dgm:pt>
    <dgm:pt modelId="{8672FC98-7E70-4BA1-AB7D-9443DA4285E8}" type="parTrans" cxnId="{B054284A-3F4E-48D7-8BB1-1902B003D614}">
      <dgm:prSet/>
      <dgm:spPr/>
      <dgm:t>
        <a:bodyPr/>
        <a:lstStyle/>
        <a:p>
          <a:endParaRPr lang="de-DE"/>
        </a:p>
      </dgm:t>
    </dgm:pt>
    <dgm:pt modelId="{00AAEF7E-32CF-434E-B48A-9BCFBCD0502E}" type="sibTrans" cxnId="{B054284A-3F4E-48D7-8BB1-1902B003D614}">
      <dgm:prSet/>
      <dgm:spPr/>
      <dgm:t>
        <a:bodyPr/>
        <a:lstStyle/>
        <a:p>
          <a:endParaRPr lang="de-DE"/>
        </a:p>
      </dgm:t>
    </dgm:pt>
    <dgm:pt modelId="{89FA28E0-8C4C-413E-8886-939FCC9435F2}">
      <dgm:prSet phldrT="[Text]"/>
      <dgm:spPr>
        <a:solidFill>
          <a:srgbClr val="FF0000"/>
        </a:solidFill>
      </dgm:spPr>
      <dgm:t>
        <a:bodyPr/>
        <a:lstStyle/>
        <a:p>
          <a:r>
            <a:rPr lang="de-AT" b="0" i="0" u="none" dirty="0"/>
            <a:t>1.1.3 Projekt- </a:t>
          </a:r>
          <a:r>
            <a:rPr lang="de-AT" b="0" i="0" u="none" dirty="0" err="1"/>
            <a:t>administration</a:t>
          </a:r>
          <a:endParaRPr lang="de-DE" dirty="0"/>
        </a:p>
      </dgm:t>
    </dgm:pt>
    <dgm:pt modelId="{5D94822B-01B5-4276-BED9-7C09E8050FB9}" type="parTrans" cxnId="{0DC6BF24-C1F6-4E8D-BE18-9A2AB3809B89}">
      <dgm:prSet/>
      <dgm:spPr/>
      <dgm:t>
        <a:bodyPr/>
        <a:lstStyle/>
        <a:p>
          <a:endParaRPr lang="de-DE"/>
        </a:p>
      </dgm:t>
    </dgm:pt>
    <dgm:pt modelId="{0AA0B0D5-6F68-489F-816C-20C14DE39939}" type="sibTrans" cxnId="{0DC6BF24-C1F6-4E8D-BE18-9A2AB3809B89}">
      <dgm:prSet/>
      <dgm:spPr/>
      <dgm:t>
        <a:bodyPr/>
        <a:lstStyle/>
        <a:p>
          <a:endParaRPr lang="de-DE"/>
        </a:p>
      </dgm:t>
    </dgm:pt>
    <dgm:pt modelId="{B09D635D-D3CD-472E-91B0-0D66FDA01FA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1.4 Erstellung Bestellsystem</a:t>
          </a:r>
        </a:p>
      </dgm:t>
    </dgm:pt>
    <dgm:pt modelId="{383F8B9A-BEB4-4981-8A21-5BDD046D4F5A}" type="parTrans" cxnId="{48F0C24E-E4B4-417B-BE90-BF22DD849CD1}">
      <dgm:prSet/>
      <dgm:spPr/>
      <dgm:t>
        <a:bodyPr/>
        <a:lstStyle/>
        <a:p>
          <a:endParaRPr lang="de-DE"/>
        </a:p>
      </dgm:t>
    </dgm:pt>
    <dgm:pt modelId="{2F4BF95F-0B58-42E0-9A20-8BF58D8327F7}" type="sibTrans" cxnId="{48F0C24E-E4B4-417B-BE90-BF22DD849CD1}">
      <dgm:prSet/>
      <dgm:spPr/>
      <dgm:t>
        <a:bodyPr/>
        <a:lstStyle/>
        <a:p>
          <a:endParaRPr lang="de-DE"/>
        </a:p>
      </dgm:t>
    </dgm:pt>
    <dgm:pt modelId="{91405019-F7B2-4944-901D-A5617D42520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1.5 Erstellung Reservierungssystems</a:t>
          </a:r>
        </a:p>
      </dgm:t>
    </dgm:pt>
    <dgm:pt modelId="{B65F1CCC-827D-435D-8A29-A51050748A5A}" type="parTrans" cxnId="{F54368BC-D181-4567-B0FB-7AA2739FA693}">
      <dgm:prSet/>
      <dgm:spPr/>
      <dgm:t>
        <a:bodyPr/>
        <a:lstStyle/>
        <a:p>
          <a:endParaRPr lang="de-DE"/>
        </a:p>
      </dgm:t>
    </dgm:pt>
    <dgm:pt modelId="{A477A732-9CAD-4E11-AEE9-30A505FCBDA5}" type="sibTrans" cxnId="{F54368BC-D181-4567-B0FB-7AA2739FA693}">
      <dgm:prSet/>
      <dgm:spPr/>
      <dgm:t>
        <a:bodyPr/>
        <a:lstStyle/>
        <a:p>
          <a:endParaRPr lang="de-DE"/>
        </a:p>
      </dgm:t>
    </dgm:pt>
    <dgm:pt modelId="{C32E6320-820F-4453-A017-58DBCFA64CA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1.6 Test bzw. Fehlerbehebung</a:t>
          </a:r>
        </a:p>
      </dgm:t>
    </dgm:pt>
    <dgm:pt modelId="{3E63D0C9-E210-473F-96EB-D3FDBFD980FC}" type="parTrans" cxnId="{99DE1C99-E0DF-4B4D-AE74-4C1F48F7F719}">
      <dgm:prSet/>
      <dgm:spPr/>
      <dgm:t>
        <a:bodyPr/>
        <a:lstStyle/>
        <a:p>
          <a:endParaRPr lang="de-DE"/>
        </a:p>
      </dgm:t>
    </dgm:pt>
    <dgm:pt modelId="{42EFF4B7-0ECF-44F3-917E-E97FE6F724A0}" type="sibTrans" cxnId="{99DE1C99-E0DF-4B4D-AE74-4C1F48F7F719}">
      <dgm:prSet/>
      <dgm:spPr/>
      <dgm:t>
        <a:bodyPr/>
        <a:lstStyle/>
        <a:p>
          <a:endParaRPr lang="de-DE"/>
        </a:p>
      </dgm:t>
    </dgm:pt>
    <dgm:pt modelId="{8CF95966-7978-48C8-9B5C-23D6AD3B1B8D}">
      <dgm:prSet phldrT="[Text]"/>
      <dgm:spPr>
        <a:solidFill>
          <a:srgbClr val="6DB22C"/>
        </a:solidFill>
      </dgm:spPr>
      <dgm:t>
        <a:bodyPr/>
        <a:lstStyle/>
        <a:p>
          <a:r>
            <a:rPr lang="de-AT" b="0" i="0" u="none" dirty="0"/>
            <a:t>1.1.1 Projekt-startprozess</a:t>
          </a:r>
          <a:endParaRPr lang="de-DE" dirty="0"/>
        </a:p>
      </dgm:t>
    </dgm:pt>
    <dgm:pt modelId="{5EF148AD-8452-4AC0-A0E6-9E059FA76222}" type="sibTrans" cxnId="{6A4CB698-F135-4319-B07E-4C867283843F}">
      <dgm:prSet/>
      <dgm:spPr/>
      <dgm:t>
        <a:bodyPr/>
        <a:lstStyle/>
        <a:p>
          <a:endParaRPr lang="de-DE"/>
        </a:p>
      </dgm:t>
    </dgm:pt>
    <dgm:pt modelId="{FFA94C06-13E6-4874-91A1-7AED5748E47B}" type="parTrans" cxnId="{6A4CB698-F135-4319-B07E-4C867283843F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956B4135-4532-4C24-81B1-40D22434A08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1.7 Inbetriebnahme</a:t>
          </a:r>
        </a:p>
      </dgm:t>
    </dgm:pt>
    <dgm:pt modelId="{9269AD9D-0101-4BAE-BDAD-274CA90B1684}" type="parTrans" cxnId="{067245FC-459A-4551-AE80-BD236965A3EA}">
      <dgm:prSet/>
      <dgm:spPr/>
      <dgm:t>
        <a:bodyPr/>
        <a:lstStyle/>
        <a:p>
          <a:endParaRPr lang="de-DE"/>
        </a:p>
      </dgm:t>
    </dgm:pt>
    <dgm:pt modelId="{77886098-0BD5-4029-B7A0-CAD6B0CB6421}" type="sibTrans" cxnId="{067245FC-459A-4551-AE80-BD236965A3EA}">
      <dgm:prSet/>
      <dgm:spPr/>
      <dgm:t>
        <a:bodyPr/>
        <a:lstStyle/>
        <a:p>
          <a:endParaRPr lang="de-DE"/>
        </a:p>
      </dgm:t>
    </dgm:pt>
    <dgm:pt modelId="{C36DAD22-A446-4477-A96F-FFA449A47AB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1.14 Projektabschluss</a:t>
          </a:r>
        </a:p>
      </dgm:t>
    </dgm:pt>
    <dgm:pt modelId="{731FD33C-FDD1-449F-BDBC-900D2AC7435B}" type="parTrans" cxnId="{B2A45B07-E108-4422-ACFB-DD6B51ABACCF}">
      <dgm:prSet/>
      <dgm:spPr/>
      <dgm:t>
        <a:bodyPr/>
        <a:lstStyle/>
        <a:p>
          <a:endParaRPr lang="de-DE"/>
        </a:p>
      </dgm:t>
    </dgm:pt>
    <dgm:pt modelId="{C49AD8C3-5398-449D-BD29-86322D4FE2D5}" type="sibTrans" cxnId="{B2A45B07-E108-4422-ACFB-DD6B51ABACCF}">
      <dgm:prSet/>
      <dgm:spPr/>
      <dgm:t>
        <a:bodyPr/>
        <a:lstStyle/>
        <a:p>
          <a:endParaRPr lang="de-DE"/>
        </a:p>
      </dgm:t>
    </dgm:pt>
    <dgm:pt modelId="{768C7C17-BF84-4B01-A701-F752A3918605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1.2.1 Einarbeitung in Bootstrap</a:t>
          </a:r>
        </a:p>
      </dgm:t>
    </dgm:pt>
    <dgm:pt modelId="{33979C82-945A-4554-B460-6BDDF6F80E40}" type="parTrans" cxnId="{F9A66630-8D7C-442E-B579-673FCED5256F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FBF113C6-93F7-4390-9EC8-D5286A95EC0A}" type="sibTrans" cxnId="{F9A66630-8D7C-442E-B579-673FCED5256F}">
      <dgm:prSet/>
      <dgm:spPr/>
      <dgm:t>
        <a:bodyPr/>
        <a:lstStyle/>
        <a:p>
          <a:endParaRPr lang="de-DE"/>
        </a:p>
      </dgm:t>
    </dgm:pt>
    <dgm:pt modelId="{4868992D-DB2B-4072-8F68-2DC5969D9AA7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1.2.2 Einarbeitung Frameworks</a:t>
          </a:r>
        </a:p>
      </dgm:t>
    </dgm:pt>
    <dgm:pt modelId="{37787739-46C4-484E-89B3-4943BC42C8E3}" type="parTrans" cxnId="{DFB5529F-EB7B-4FED-8BAA-A123155F6CDA}">
      <dgm:prSet/>
      <dgm:spPr/>
      <dgm:t>
        <a:bodyPr/>
        <a:lstStyle/>
        <a:p>
          <a:endParaRPr lang="de-DE"/>
        </a:p>
      </dgm:t>
    </dgm:pt>
    <dgm:pt modelId="{5B039CDC-5BBD-41A8-A872-3C0BB2FB3798}" type="sibTrans" cxnId="{DFB5529F-EB7B-4FED-8BAA-A123155F6CDA}">
      <dgm:prSet/>
      <dgm:spPr/>
      <dgm:t>
        <a:bodyPr/>
        <a:lstStyle/>
        <a:p>
          <a:endParaRPr lang="de-DE"/>
        </a:p>
      </dgm:t>
    </dgm:pt>
    <dgm:pt modelId="{CE7BD4D7-4BA2-489E-A964-C9155193376E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1.2.3 Einarbeitung Programmiersprachen</a:t>
          </a:r>
        </a:p>
        <a:p>
          <a:endParaRPr lang="de-DE" dirty="0"/>
        </a:p>
      </dgm:t>
    </dgm:pt>
    <dgm:pt modelId="{39085550-4A34-4704-B512-3969143F305C}" type="parTrans" cxnId="{02E8523B-0BE0-4941-B9AB-AF7740533B18}">
      <dgm:prSet/>
      <dgm:spPr/>
      <dgm:t>
        <a:bodyPr/>
        <a:lstStyle/>
        <a:p>
          <a:endParaRPr lang="de-DE"/>
        </a:p>
      </dgm:t>
    </dgm:pt>
    <dgm:pt modelId="{81C5E603-5959-41E6-904D-AFB88E31F367}" type="sibTrans" cxnId="{02E8523B-0BE0-4941-B9AB-AF7740533B18}">
      <dgm:prSet/>
      <dgm:spPr/>
      <dgm:t>
        <a:bodyPr/>
        <a:lstStyle/>
        <a:p>
          <a:endParaRPr lang="de-DE"/>
        </a:p>
      </dgm:t>
    </dgm:pt>
    <dgm:pt modelId="{7D6EAA05-3D81-411D-BAD2-87986AC2F53A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1.3.1 Erstellung Entwürfe</a:t>
          </a:r>
        </a:p>
      </dgm:t>
    </dgm:pt>
    <dgm:pt modelId="{EA803EE9-E424-4DB0-9236-B211E334FCFD}" type="parTrans" cxnId="{9E857AD2-B3A9-45A6-9245-C574AFEDD771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2FC8BC21-0BE4-4B29-ADDA-FAAB7DA9DA9B}" type="sibTrans" cxnId="{9E857AD2-B3A9-45A6-9245-C574AFEDD771}">
      <dgm:prSet/>
      <dgm:spPr/>
      <dgm:t>
        <a:bodyPr/>
        <a:lstStyle/>
        <a:p>
          <a:endParaRPr lang="de-DE"/>
        </a:p>
      </dgm:t>
    </dgm:pt>
    <dgm:pt modelId="{DCD01E7C-1698-45C7-804B-C59540CB8C2E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1.3.2 Umsetzung Entwürfe</a:t>
          </a:r>
        </a:p>
      </dgm:t>
    </dgm:pt>
    <dgm:pt modelId="{C7C819B3-04FB-44AD-A443-99B44D4A62B4}" type="parTrans" cxnId="{2FB2E29A-EF1F-452F-9819-32E8A25365EE}">
      <dgm:prSet/>
      <dgm:spPr/>
      <dgm:t>
        <a:bodyPr/>
        <a:lstStyle/>
        <a:p>
          <a:endParaRPr lang="de-DE"/>
        </a:p>
      </dgm:t>
    </dgm:pt>
    <dgm:pt modelId="{78E80D57-CB38-420E-95EB-2A414E794E78}" type="sibTrans" cxnId="{2FB2E29A-EF1F-452F-9819-32E8A25365EE}">
      <dgm:prSet/>
      <dgm:spPr/>
      <dgm:t>
        <a:bodyPr/>
        <a:lstStyle/>
        <a:p>
          <a:endParaRPr lang="de-DE"/>
        </a:p>
      </dgm:t>
    </dgm:pt>
    <dgm:pt modelId="{CD1AAC08-E8EC-418F-A299-58A461241CD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1.3.3 Login- und Registrationspanel</a:t>
          </a:r>
        </a:p>
      </dgm:t>
    </dgm:pt>
    <dgm:pt modelId="{681ADC59-8565-45E3-8C10-423C638811CC}" type="parTrans" cxnId="{7ED6140D-6697-4254-BDF7-04CA18C12939}">
      <dgm:prSet/>
      <dgm:spPr/>
      <dgm:t>
        <a:bodyPr/>
        <a:lstStyle/>
        <a:p>
          <a:endParaRPr lang="de-DE"/>
        </a:p>
      </dgm:t>
    </dgm:pt>
    <dgm:pt modelId="{DBC47ED5-39F5-482C-A714-D85F96EBD61F}" type="sibTrans" cxnId="{7ED6140D-6697-4254-BDF7-04CA18C12939}">
      <dgm:prSet/>
      <dgm:spPr/>
      <dgm:t>
        <a:bodyPr/>
        <a:lstStyle/>
        <a:p>
          <a:endParaRPr lang="de-DE"/>
        </a:p>
      </dgm:t>
    </dgm:pt>
    <dgm:pt modelId="{F06BAEB0-3A6E-4BBD-B40A-1F59CB4C71FE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1.3.4 Datenbank erstellen</a:t>
          </a:r>
        </a:p>
      </dgm:t>
    </dgm:pt>
    <dgm:pt modelId="{B914C179-690C-498E-BD30-31449F5D5B84}" type="parTrans" cxnId="{32B78BAC-2024-42D1-A39D-70CE18B8BE88}">
      <dgm:prSet/>
      <dgm:spPr/>
      <dgm:t>
        <a:bodyPr/>
        <a:lstStyle/>
        <a:p>
          <a:endParaRPr lang="de-DE"/>
        </a:p>
      </dgm:t>
    </dgm:pt>
    <dgm:pt modelId="{915BC66D-2394-4C84-9103-061EB5E07BC0}" type="sibTrans" cxnId="{32B78BAC-2024-42D1-A39D-70CE18B8BE88}">
      <dgm:prSet/>
      <dgm:spPr/>
      <dgm:t>
        <a:bodyPr/>
        <a:lstStyle/>
        <a:p>
          <a:endParaRPr lang="de-DE"/>
        </a:p>
      </dgm:t>
    </dgm:pt>
    <dgm:pt modelId="{254F54C9-EBB1-4E39-A1F7-6159CBF33D9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1.3.5 Datenbank Verwaltung</a:t>
          </a:r>
        </a:p>
      </dgm:t>
    </dgm:pt>
    <dgm:pt modelId="{B93309AD-F9FB-498E-ACDC-AFC8BAF4BF3A}" type="parTrans" cxnId="{D757472F-F170-4C35-ACBD-888C73989C81}">
      <dgm:prSet/>
      <dgm:spPr/>
      <dgm:t>
        <a:bodyPr/>
        <a:lstStyle/>
        <a:p>
          <a:endParaRPr lang="de-DE"/>
        </a:p>
      </dgm:t>
    </dgm:pt>
    <dgm:pt modelId="{07C3192E-7AA7-4344-9397-88D8A1D5FEA5}" type="sibTrans" cxnId="{D757472F-F170-4C35-ACBD-888C73989C81}">
      <dgm:prSet/>
      <dgm:spPr/>
      <dgm:t>
        <a:bodyPr/>
        <a:lstStyle/>
        <a:p>
          <a:endParaRPr lang="de-DE"/>
        </a:p>
      </dgm:t>
    </dgm:pt>
    <dgm:pt modelId="{491560CF-3C12-4E52-8271-6E9316D09634}">
      <dgm:prSet phldrT="[Text]"/>
      <dgm:spPr>
        <a:solidFill>
          <a:srgbClr val="6DB22C"/>
        </a:solidFill>
      </dgm:spPr>
      <dgm:t>
        <a:bodyPr/>
        <a:lstStyle/>
        <a:p>
          <a:r>
            <a:rPr lang="de-DE" dirty="0"/>
            <a:t>1.4.1 Design entwerfen und umsetzen</a:t>
          </a:r>
        </a:p>
      </dgm:t>
    </dgm:pt>
    <dgm:pt modelId="{AFBB294E-E286-44D4-BEE0-EAA45E4DEDE0}" type="parTrans" cxnId="{9F8CEBA2-E4F2-4191-A375-1F0036FFEDC1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E06982FB-6311-42DF-8FF2-3645C75FE8A8}" type="sibTrans" cxnId="{9F8CEBA2-E4F2-4191-A375-1F0036FFEDC1}">
      <dgm:prSet/>
      <dgm:spPr/>
      <dgm:t>
        <a:bodyPr/>
        <a:lstStyle/>
        <a:p>
          <a:endParaRPr lang="de-DE"/>
        </a:p>
      </dgm:t>
    </dgm:pt>
    <dgm:pt modelId="{0F168EA9-0042-4B99-8005-D30118A5374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1.4.2 Grafische Oberfläche für die Auswahl von Speisen</a:t>
          </a:r>
        </a:p>
      </dgm:t>
    </dgm:pt>
    <dgm:pt modelId="{E116CBA4-8A44-4E7A-A98C-E28611B67C1F}" type="parTrans" cxnId="{0280BAB1-FFB3-4042-8230-E603A0C5DEA4}">
      <dgm:prSet/>
      <dgm:spPr/>
      <dgm:t>
        <a:bodyPr/>
        <a:lstStyle/>
        <a:p>
          <a:endParaRPr lang="de-DE"/>
        </a:p>
      </dgm:t>
    </dgm:pt>
    <dgm:pt modelId="{BB9E7D04-1F51-4716-A0B9-EBFDC05F496C}" type="sibTrans" cxnId="{0280BAB1-FFB3-4042-8230-E603A0C5DEA4}">
      <dgm:prSet/>
      <dgm:spPr/>
      <dgm:t>
        <a:bodyPr/>
        <a:lstStyle/>
        <a:p>
          <a:endParaRPr lang="de-DE"/>
        </a:p>
      </dgm:t>
    </dgm:pt>
    <dgm:pt modelId="{1CD75821-CE21-4B12-8AB7-F828E1491F76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1.4.3 Verwaltung der Daten von Kunden</a:t>
          </a:r>
        </a:p>
      </dgm:t>
    </dgm:pt>
    <dgm:pt modelId="{F3D66439-14DB-42C2-B248-33E1132127FE}" type="parTrans" cxnId="{BA610F4D-2B76-4C75-B05E-CDDF15D7D54B}">
      <dgm:prSet/>
      <dgm:spPr/>
      <dgm:t>
        <a:bodyPr/>
        <a:lstStyle/>
        <a:p>
          <a:endParaRPr lang="de-DE"/>
        </a:p>
      </dgm:t>
    </dgm:pt>
    <dgm:pt modelId="{3D6C880A-2AE6-43CB-8E97-2E74B03428A3}" type="sibTrans" cxnId="{BA610F4D-2B76-4C75-B05E-CDDF15D7D54B}">
      <dgm:prSet/>
      <dgm:spPr/>
      <dgm:t>
        <a:bodyPr/>
        <a:lstStyle/>
        <a:p>
          <a:endParaRPr lang="de-DE"/>
        </a:p>
      </dgm:t>
    </dgm:pt>
    <dgm:pt modelId="{DDB55AA7-82C4-455C-9FE0-28ACB3606BCC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1.4.4 Zahlungsart der Kunden (Bar, Kreditkarte)</a:t>
          </a:r>
        </a:p>
      </dgm:t>
    </dgm:pt>
    <dgm:pt modelId="{4FC21FAE-8532-4652-89E6-E9A91AE10D3A}" type="parTrans" cxnId="{7BCA7E1C-6BC3-461F-A1DC-C88A0A3CAB18}">
      <dgm:prSet/>
      <dgm:spPr/>
      <dgm:t>
        <a:bodyPr/>
        <a:lstStyle/>
        <a:p>
          <a:endParaRPr lang="de-DE"/>
        </a:p>
      </dgm:t>
    </dgm:pt>
    <dgm:pt modelId="{63D8CEA5-5A0D-42AC-B6FB-CA0160993CF4}" type="sibTrans" cxnId="{7BCA7E1C-6BC3-461F-A1DC-C88A0A3CAB18}">
      <dgm:prSet/>
      <dgm:spPr/>
      <dgm:t>
        <a:bodyPr/>
        <a:lstStyle/>
        <a:p>
          <a:endParaRPr lang="de-DE"/>
        </a:p>
      </dgm:t>
    </dgm:pt>
    <dgm:pt modelId="{4BE05DB6-1E52-45CA-8AAD-D53EF2F69B1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1.4.5 Benachrichtigung über Eingang der Bestellung</a:t>
          </a:r>
        </a:p>
      </dgm:t>
    </dgm:pt>
    <dgm:pt modelId="{49FCA455-2BC1-4465-9286-77A6DA8EB673}" type="parTrans" cxnId="{7FFDB0CD-9D4E-416D-946A-3637BD88316F}">
      <dgm:prSet/>
      <dgm:spPr/>
      <dgm:t>
        <a:bodyPr/>
        <a:lstStyle/>
        <a:p>
          <a:endParaRPr lang="de-DE"/>
        </a:p>
      </dgm:t>
    </dgm:pt>
    <dgm:pt modelId="{D1F0FF2A-5D11-40D5-A435-A78CE3783320}" type="sibTrans" cxnId="{7FFDB0CD-9D4E-416D-946A-3637BD88316F}">
      <dgm:prSet/>
      <dgm:spPr/>
      <dgm:t>
        <a:bodyPr/>
        <a:lstStyle/>
        <a:p>
          <a:endParaRPr lang="de-DE"/>
        </a:p>
      </dgm:t>
    </dgm:pt>
    <dgm:pt modelId="{B06E3A41-41C1-422F-9C91-76907B2957FC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1.5.1 Design entwerfen und umsetzen</a:t>
          </a:r>
        </a:p>
      </dgm:t>
    </dgm:pt>
    <dgm:pt modelId="{2DC04DD0-9D8D-4779-AC3F-565010DDC68A}" type="parTrans" cxnId="{89B0076A-A50C-4435-8038-56EDAB0F93D7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F51B8782-BDBF-4F46-9968-7F84B39393AE}" type="sibTrans" cxnId="{89B0076A-A50C-4435-8038-56EDAB0F93D7}">
      <dgm:prSet/>
      <dgm:spPr/>
      <dgm:t>
        <a:bodyPr/>
        <a:lstStyle/>
        <a:p>
          <a:endParaRPr lang="de-DE"/>
        </a:p>
      </dgm:t>
    </dgm:pt>
    <dgm:pt modelId="{D9FDB72E-2BC6-44CC-8673-5C819FA3302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1.5.2 Grafische Oberfläche für die Auswahl von Plätzen</a:t>
          </a:r>
        </a:p>
      </dgm:t>
    </dgm:pt>
    <dgm:pt modelId="{CD53E940-C7CE-465A-B449-1C67594F5FB1}" type="parTrans" cxnId="{9EBE80D7-AB19-4B49-8C00-96A6401112BB}">
      <dgm:prSet/>
      <dgm:spPr/>
      <dgm:t>
        <a:bodyPr/>
        <a:lstStyle/>
        <a:p>
          <a:endParaRPr lang="de-DE"/>
        </a:p>
      </dgm:t>
    </dgm:pt>
    <dgm:pt modelId="{7BFB3000-F264-4413-AD01-6A1DA71F590A}" type="sibTrans" cxnId="{9EBE80D7-AB19-4B49-8C00-96A6401112BB}">
      <dgm:prSet/>
      <dgm:spPr/>
      <dgm:t>
        <a:bodyPr/>
        <a:lstStyle/>
        <a:p>
          <a:endParaRPr lang="de-DE"/>
        </a:p>
      </dgm:t>
    </dgm:pt>
    <dgm:pt modelId="{96DFCF1C-A83F-4721-A054-5FA694032CB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1.5.3 Verwaltung der Daten von Kunden</a:t>
          </a:r>
        </a:p>
      </dgm:t>
    </dgm:pt>
    <dgm:pt modelId="{C032E757-41AF-468A-9DF4-3EB8681BDA08}" type="parTrans" cxnId="{9AD92673-3823-4FDE-A7E0-C09624152F41}">
      <dgm:prSet/>
      <dgm:spPr/>
      <dgm:t>
        <a:bodyPr/>
        <a:lstStyle/>
        <a:p>
          <a:endParaRPr lang="de-DE"/>
        </a:p>
      </dgm:t>
    </dgm:pt>
    <dgm:pt modelId="{6323A1E6-6759-4882-BF04-B34D2A4160D7}" type="sibTrans" cxnId="{9AD92673-3823-4FDE-A7E0-C09624152F41}">
      <dgm:prSet/>
      <dgm:spPr/>
      <dgm:t>
        <a:bodyPr/>
        <a:lstStyle/>
        <a:p>
          <a:endParaRPr lang="de-DE"/>
        </a:p>
      </dgm:t>
    </dgm:pt>
    <dgm:pt modelId="{F270F2A2-22D2-4E63-AA8D-8D0412A5A548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1.5.4 Benachrichtigung über Eingang der Reservierung</a:t>
          </a:r>
        </a:p>
      </dgm:t>
    </dgm:pt>
    <dgm:pt modelId="{89811B50-7C80-4FD4-A7DB-77D0E523E946}" type="parTrans" cxnId="{FB3A0ED2-1202-47AD-83E5-11FD4E8144F1}">
      <dgm:prSet/>
      <dgm:spPr/>
      <dgm:t>
        <a:bodyPr/>
        <a:lstStyle/>
        <a:p>
          <a:endParaRPr lang="de-DE"/>
        </a:p>
      </dgm:t>
    </dgm:pt>
    <dgm:pt modelId="{C63CF9F8-4000-4161-9256-79A2BC0F05AA}" type="sibTrans" cxnId="{FB3A0ED2-1202-47AD-83E5-11FD4E8144F1}">
      <dgm:prSet/>
      <dgm:spPr/>
      <dgm:t>
        <a:bodyPr/>
        <a:lstStyle/>
        <a:p>
          <a:endParaRPr lang="de-DE"/>
        </a:p>
      </dgm:t>
    </dgm:pt>
    <dgm:pt modelId="{97B27793-6AC8-40BD-985E-9B05865D976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1.6.1 Test Bestellsystem</a:t>
          </a:r>
        </a:p>
      </dgm:t>
    </dgm:pt>
    <dgm:pt modelId="{95C049A7-93C7-4309-9C88-E9F6C79E3D8F}" type="parTrans" cxnId="{2FC73B6B-A08D-456F-B503-4FDD70B59E04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BF1E4741-2813-4933-A323-16AF9D4D10FC}" type="sibTrans" cxnId="{2FC73B6B-A08D-456F-B503-4FDD70B59E04}">
      <dgm:prSet/>
      <dgm:spPr/>
      <dgm:t>
        <a:bodyPr/>
        <a:lstStyle/>
        <a:p>
          <a:endParaRPr lang="de-DE"/>
        </a:p>
      </dgm:t>
    </dgm:pt>
    <dgm:pt modelId="{1FA64B37-6F33-49B2-A5E6-33E73AECDF7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1.6.2 Fehlerbehebung Bestellsystem</a:t>
          </a:r>
        </a:p>
      </dgm:t>
    </dgm:pt>
    <dgm:pt modelId="{24D151F2-7370-4D3B-A921-C58499E701D0}" type="parTrans" cxnId="{5AF3B704-0DE5-4C63-BF84-7150E9951BE0}">
      <dgm:prSet/>
      <dgm:spPr/>
      <dgm:t>
        <a:bodyPr/>
        <a:lstStyle/>
        <a:p>
          <a:endParaRPr lang="de-DE"/>
        </a:p>
      </dgm:t>
    </dgm:pt>
    <dgm:pt modelId="{386A8EC3-9FFF-45AF-97C7-50B8CB91F425}" type="sibTrans" cxnId="{5AF3B704-0DE5-4C63-BF84-7150E9951BE0}">
      <dgm:prSet/>
      <dgm:spPr/>
      <dgm:t>
        <a:bodyPr/>
        <a:lstStyle/>
        <a:p>
          <a:endParaRPr lang="de-DE"/>
        </a:p>
      </dgm:t>
    </dgm:pt>
    <dgm:pt modelId="{0BB366F7-1A56-4E0E-9463-34BCCF5B72A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1.6.3 Test Reservierungssystem</a:t>
          </a:r>
        </a:p>
      </dgm:t>
    </dgm:pt>
    <dgm:pt modelId="{88646102-26E0-469E-8E7C-EC0F88BE5782}" type="parTrans" cxnId="{6F1A7867-9EEF-45E9-8D50-9543591CB9F2}">
      <dgm:prSet/>
      <dgm:spPr/>
      <dgm:t>
        <a:bodyPr/>
        <a:lstStyle/>
        <a:p>
          <a:endParaRPr lang="de-DE"/>
        </a:p>
      </dgm:t>
    </dgm:pt>
    <dgm:pt modelId="{A9EAF4F7-E6A4-4091-A880-A0E1C14BB47C}" type="sibTrans" cxnId="{6F1A7867-9EEF-45E9-8D50-9543591CB9F2}">
      <dgm:prSet/>
      <dgm:spPr/>
      <dgm:t>
        <a:bodyPr/>
        <a:lstStyle/>
        <a:p>
          <a:endParaRPr lang="de-DE"/>
        </a:p>
      </dgm:t>
    </dgm:pt>
    <dgm:pt modelId="{DA535924-1DA5-4DAA-9188-38A6861CDBD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1.6.4 Fehlerbehebung Reservierungssystem</a:t>
          </a:r>
        </a:p>
      </dgm:t>
    </dgm:pt>
    <dgm:pt modelId="{55F788AE-78E8-4859-9DE1-5C9E3C805D79}" type="parTrans" cxnId="{7DD16407-ABDD-4D7E-95C9-D869B108FFD9}">
      <dgm:prSet/>
      <dgm:spPr/>
      <dgm:t>
        <a:bodyPr/>
        <a:lstStyle/>
        <a:p>
          <a:endParaRPr lang="de-DE"/>
        </a:p>
      </dgm:t>
    </dgm:pt>
    <dgm:pt modelId="{6CAF09EC-A985-4EDF-AFA4-C845FBF4C89B}" type="sibTrans" cxnId="{7DD16407-ABDD-4D7E-95C9-D869B108FFD9}">
      <dgm:prSet/>
      <dgm:spPr/>
      <dgm:t>
        <a:bodyPr/>
        <a:lstStyle/>
        <a:p>
          <a:endParaRPr lang="de-DE"/>
        </a:p>
      </dgm:t>
    </dgm:pt>
    <dgm:pt modelId="{A82A7389-B89B-403B-A8FB-C57828263A09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1.7.1  Webseite online stellen</a:t>
          </a:r>
        </a:p>
      </dgm:t>
    </dgm:pt>
    <dgm:pt modelId="{B16C6DDF-A312-426C-91E3-E7F903B27D53}" type="parTrans" cxnId="{CBFCD211-C9B4-4AC7-8E94-D3ACC94A9111}">
      <dgm:prSet/>
      <dgm:spPr>
        <a:solidFill>
          <a:srgbClr val="1399B9"/>
        </a:solidFill>
      </dgm:spPr>
      <dgm:t>
        <a:bodyPr/>
        <a:lstStyle/>
        <a:p>
          <a:endParaRPr lang="de-DE"/>
        </a:p>
      </dgm:t>
    </dgm:pt>
    <dgm:pt modelId="{6B9A1A37-4B5A-4026-B950-DA74ED79DA16}" type="sibTrans" cxnId="{CBFCD211-C9B4-4AC7-8E94-D3ACC94A9111}">
      <dgm:prSet/>
      <dgm:spPr/>
      <dgm:t>
        <a:bodyPr/>
        <a:lstStyle/>
        <a:p>
          <a:endParaRPr lang="de-DE"/>
        </a:p>
      </dgm:t>
    </dgm:pt>
    <dgm:pt modelId="{5C0F1DBE-5065-43BC-8DA1-6AED85D35B3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1.7.2 Abschluss Dokumentation</a:t>
          </a:r>
        </a:p>
      </dgm:t>
    </dgm:pt>
    <dgm:pt modelId="{3995F8C5-D150-4A78-96AB-63178C84CAF3}" type="parTrans" cxnId="{106179D5-9052-4864-BB71-9687799B93EF}">
      <dgm:prSet/>
      <dgm:spPr/>
      <dgm:t>
        <a:bodyPr/>
        <a:lstStyle/>
        <a:p>
          <a:endParaRPr lang="de-DE"/>
        </a:p>
      </dgm:t>
    </dgm:pt>
    <dgm:pt modelId="{7FE942CC-912B-4617-BF24-3BC128F23A95}" type="sibTrans" cxnId="{106179D5-9052-4864-BB71-9687799B93EF}">
      <dgm:prSet/>
      <dgm:spPr/>
      <dgm:t>
        <a:bodyPr/>
        <a:lstStyle/>
        <a:p>
          <a:endParaRPr lang="de-DE"/>
        </a:p>
      </dgm:t>
    </dgm:pt>
    <dgm:pt modelId="{216CF801-9E26-4A0E-8BA8-AA1A27C165B7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1.7.3 Abgabe Projektdokumentation </a:t>
          </a:r>
        </a:p>
      </dgm:t>
    </dgm:pt>
    <dgm:pt modelId="{09BA00C6-EF16-43B2-88DB-569327F3A1A0}" type="parTrans" cxnId="{A29F8FDC-06A7-4160-950F-BEFF11EBD0E6}">
      <dgm:prSet/>
      <dgm:spPr/>
      <dgm:t>
        <a:bodyPr/>
        <a:lstStyle/>
        <a:p>
          <a:endParaRPr lang="de-DE"/>
        </a:p>
      </dgm:t>
    </dgm:pt>
    <dgm:pt modelId="{205856C6-E6BF-449F-A449-726200BB41C2}" type="sibTrans" cxnId="{A29F8FDC-06A7-4160-950F-BEFF11EBD0E6}">
      <dgm:prSet/>
      <dgm:spPr/>
      <dgm:t>
        <a:bodyPr/>
        <a:lstStyle/>
        <a:p>
          <a:endParaRPr lang="de-DE"/>
        </a:p>
      </dgm:t>
    </dgm:pt>
    <dgm:pt modelId="{8557329B-76E9-4E8C-8D29-4EF4B11325FE}">
      <dgm:prSet/>
      <dgm:spPr>
        <a:solidFill>
          <a:srgbClr val="FF0000"/>
        </a:solidFill>
      </dgm:spPr>
      <dgm:t>
        <a:bodyPr/>
        <a:lstStyle/>
        <a:p>
          <a:r>
            <a:rPr lang="de-DE"/>
            <a:t>1.7.4 Abschlusspräsentation</a:t>
          </a:r>
        </a:p>
      </dgm:t>
    </dgm:pt>
    <dgm:pt modelId="{3BDFA694-B1EA-46B3-A722-5F111821767A}" type="parTrans" cxnId="{02D9E9D4-9176-40F3-B29D-CDF68DD8CE42}">
      <dgm:prSet/>
      <dgm:spPr/>
      <dgm:t>
        <a:bodyPr/>
        <a:lstStyle/>
        <a:p>
          <a:endParaRPr lang="de-DE"/>
        </a:p>
      </dgm:t>
    </dgm:pt>
    <dgm:pt modelId="{4451505C-6B82-4482-BECB-3517609B3499}" type="sibTrans" cxnId="{02D9E9D4-9176-40F3-B29D-CDF68DD8CE42}">
      <dgm:prSet/>
      <dgm:spPr/>
      <dgm:t>
        <a:bodyPr/>
        <a:lstStyle/>
        <a:p>
          <a:endParaRPr lang="de-DE"/>
        </a:p>
      </dgm:t>
    </dgm:pt>
    <dgm:pt modelId="{A8AA46B2-24D9-44E2-8F72-7DC2475F3F41}" type="pres">
      <dgm:prSet presAssocID="{3BBE15C2-2EA3-4895-8B2C-00C0EEBD75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AFD03F-C79B-4051-B4AB-5F3DB83E5B60}" type="pres">
      <dgm:prSet presAssocID="{3BBE15C2-2EA3-4895-8B2C-00C0EEBD7508}" presName="hierFlow" presStyleCnt="0"/>
      <dgm:spPr/>
    </dgm:pt>
    <dgm:pt modelId="{C6228523-45A5-4A4E-B051-8B5C63949F36}" type="pres">
      <dgm:prSet presAssocID="{3BBE15C2-2EA3-4895-8B2C-00C0EEBD750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1F2F0A-3ED4-42DA-9C10-934605894D05}" type="pres">
      <dgm:prSet presAssocID="{E450B9F5-8C45-4820-8070-9DD12C44243B}" presName="Name14" presStyleCnt="0"/>
      <dgm:spPr/>
    </dgm:pt>
    <dgm:pt modelId="{F8464C73-7BE0-4A09-A9D5-3F46E1240978}" type="pres">
      <dgm:prSet presAssocID="{E450B9F5-8C45-4820-8070-9DD12C44243B}" presName="level1Shape" presStyleLbl="node0" presStyleIdx="0" presStyleCnt="1">
        <dgm:presLayoutVars>
          <dgm:chPref val="3"/>
        </dgm:presLayoutVars>
      </dgm:prSet>
      <dgm:spPr/>
    </dgm:pt>
    <dgm:pt modelId="{0AA228D7-F69B-4BE9-90E5-3AFD9080057C}" type="pres">
      <dgm:prSet presAssocID="{E450B9F5-8C45-4820-8070-9DD12C44243B}" presName="hierChild2" presStyleCnt="0"/>
      <dgm:spPr/>
    </dgm:pt>
    <dgm:pt modelId="{6D4AC5E5-5FDD-4EDB-9CBC-A674BF3D7210}" type="pres">
      <dgm:prSet presAssocID="{468E29D4-A8C4-49F9-ACEC-0836E7845BC3}" presName="Name19" presStyleLbl="parChTrans1D2" presStyleIdx="0" presStyleCnt="7"/>
      <dgm:spPr/>
    </dgm:pt>
    <dgm:pt modelId="{62E4E177-535D-40D5-819B-1AEA1471CA7A}" type="pres">
      <dgm:prSet presAssocID="{167419A0-00FE-4C5C-9EFB-281056CA302B}" presName="Name21" presStyleCnt="0"/>
      <dgm:spPr/>
    </dgm:pt>
    <dgm:pt modelId="{8C76F86C-DB83-428B-BA0C-89BDEEEF45D5}" type="pres">
      <dgm:prSet presAssocID="{167419A0-00FE-4C5C-9EFB-281056CA302B}" presName="level2Shape" presStyleLbl="node2" presStyleIdx="0" presStyleCnt="7"/>
      <dgm:spPr/>
    </dgm:pt>
    <dgm:pt modelId="{0BA5F4C5-442A-4D67-BFD3-5E500896F082}" type="pres">
      <dgm:prSet presAssocID="{167419A0-00FE-4C5C-9EFB-281056CA302B}" presName="hierChild3" presStyleCnt="0"/>
      <dgm:spPr/>
    </dgm:pt>
    <dgm:pt modelId="{DD46DCC5-7570-40D5-A659-12E8C044C4CD}" type="pres">
      <dgm:prSet presAssocID="{FFA94C06-13E6-4874-91A1-7AED5748E47B}" presName="Name19" presStyleLbl="parChTrans1D3" presStyleIdx="0" presStyleCnt="7"/>
      <dgm:spPr/>
    </dgm:pt>
    <dgm:pt modelId="{0C121DCD-4066-46A2-81CA-EE27B648CC64}" type="pres">
      <dgm:prSet presAssocID="{8CF95966-7978-48C8-9B5C-23D6AD3B1B8D}" presName="Name21" presStyleCnt="0"/>
      <dgm:spPr/>
    </dgm:pt>
    <dgm:pt modelId="{9DCADBCA-2A4D-4DBD-AD6B-544F0548EC3D}" type="pres">
      <dgm:prSet presAssocID="{8CF95966-7978-48C8-9B5C-23D6AD3B1B8D}" presName="level2Shape" presStyleLbl="node3" presStyleIdx="0" presStyleCnt="7"/>
      <dgm:spPr/>
    </dgm:pt>
    <dgm:pt modelId="{CEE4F83A-409A-4F2D-AABE-05EE3AD84929}" type="pres">
      <dgm:prSet presAssocID="{8CF95966-7978-48C8-9B5C-23D6AD3B1B8D}" presName="hierChild3" presStyleCnt="0"/>
      <dgm:spPr/>
    </dgm:pt>
    <dgm:pt modelId="{C89996F9-4F15-4D25-9982-D266EEB80687}" type="pres">
      <dgm:prSet presAssocID="{8672FC98-7E70-4BA1-AB7D-9443DA4285E8}" presName="Name19" presStyleLbl="parChTrans1D4" presStyleIdx="0" presStyleCnt="22"/>
      <dgm:spPr/>
    </dgm:pt>
    <dgm:pt modelId="{33F5C717-CF9A-4189-B28B-B60BD7BBF2C6}" type="pres">
      <dgm:prSet presAssocID="{A1CC85FB-66E5-486D-A347-9DF1B5A03474}" presName="Name21" presStyleCnt="0"/>
      <dgm:spPr/>
    </dgm:pt>
    <dgm:pt modelId="{8BB39AE4-E48F-47BC-860A-2EDC578EDD1D}" type="pres">
      <dgm:prSet presAssocID="{A1CC85FB-66E5-486D-A347-9DF1B5A03474}" presName="level2Shape" presStyleLbl="node4" presStyleIdx="0" presStyleCnt="22" custLinFactNeighborX="0" custLinFactNeighborY="3922"/>
      <dgm:spPr/>
    </dgm:pt>
    <dgm:pt modelId="{A92C153F-D176-4C7B-B6E8-E6DD1DD10822}" type="pres">
      <dgm:prSet presAssocID="{A1CC85FB-66E5-486D-A347-9DF1B5A03474}" presName="hierChild3" presStyleCnt="0"/>
      <dgm:spPr/>
    </dgm:pt>
    <dgm:pt modelId="{E55171C3-D3ED-4922-9256-CF5EFB08BC36}" type="pres">
      <dgm:prSet presAssocID="{5D94822B-01B5-4276-BED9-7C09E8050FB9}" presName="Name19" presStyleLbl="parChTrans1D4" presStyleIdx="1" presStyleCnt="22"/>
      <dgm:spPr/>
    </dgm:pt>
    <dgm:pt modelId="{C9B6E4E3-9CD8-4E24-AB3A-63996763A60B}" type="pres">
      <dgm:prSet presAssocID="{89FA28E0-8C4C-413E-8886-939FCC9435F2}" presName="Name21" presStyleCnt="0"/>
      <dgm:spPr/>
    </dgm:pt>
    <dgm:pt modelId="{A6D58F17-2562-4AE5-872A-50FAD5DF69EE}" type="pres">
      <dgm:prSet presAssocID="{89FA28E0-8C4C-413E-8886-939FCC9435F2}" presName="level2Shape" presStyleLbl="node4" presStyleIdx="1" presStyleCnt="22" custLinFactNeighborX="0" custLinFactNeighborY="3922"/>
      <dgm:spPr/>
    </dgm:pt>
    <dgm:pt modelId="{D06DB0BD-1FAE-4BB0-A0B2-87E8772516E9}" type="pres">
      <dgm:prSet presAssocID="{89FA28E0-8C4C-413E-8886-939FCC9435F2}" presName="hierChild3" presStyleCnt="0"/>
      <dgm:spPr/>
    </dgm:pt>
    <dgm:pt modelId="{0DF1720A-E8B1-4698-99B4-B2F7806CFA26}" type="pres">
      <dgm:prSet presAssocID="{731FD33C-FDD1-449F-BDBC-900D2AC7435B}" presName="Name19" presStyleLbl="parChTrans1D4" presStyleIdx="2" presStyleCnt="22"/>
      <dgm:spPr/>
    </dgm:pt>
    <dgm:pt modelId="{7459822F-9F82-48C0-A901-418B7FFEDC53}" type="pres">
      <dgm:prSet presAssocID="{C36DAD22-A446-4477-A96F-FFA449A47AB0}" presName="Name21" presStyleCnt="0"/>
      <dgm:spPr/>
    </dgm:pt>
    <dgm:pt modelId="{36FF4C3F-B65D-4849-8E93-DF3FFD91ED92}" type="pres">
      <dgm:prSet presAssocID="{C36DAD22-A446-4477-A96F-FFA449A47AB0}" presName="level2Shape" presStyleLbl="node4" presStyleIdx="2" presStyleCnt="22" custLinFactNeighborX="0" custLinFactNeighborY="6965"/>
      <dgm:spPr/>
    </dgm:pt>
    <dgm:pt modelId="{E53839A7-9B9D-4C49-B748-C4BDEB5FCDAE}" type="pres">
      <dgm:prSet presAssocID="{C36DAD22-A446-4477-A96F-FFA449A47AB0}" presName="hierChild3" presStyleCnt="0"/>
      <dgm:spPr/>
    </dgm:pt>
    <dgm:pt modelId="{AAB9AA3E-4A77-4C5F-8D52-CDABDE405DB4}" type="pres">
      <dgm:prSet presAssocID="{2435267D-F97F-4C87-ACFF-C153F2160592}" presName="Name19" presStyleLbl="parChTrans1D2" presStyleIdx="1" presStyleCnt="7"/>
      <dgm:spPr/>
    </dgm:pt>
    <dgm:pt modelId="{5749600F-18E2-49A8-A143-5B635C01925E}" type="pres">
      <dgm:prSet presAssocID="{A31BBE43-A928-46E1-A58F-91A562A361AF}" presName="Name21" presStyleCnt="0"/>
      <dgm:spPr/>
    </dgm:pt>
    <dgm:pt modelId="{F4631F4A-7B7E-45A3-A8B7-98DEAA87953A}" type="pres">
      <dgm:prSet presAssocID="{A31BBE43-A928-46E1-A58F-91A562A361AF}" presName="level2Shape" presStyleLbl="node2" presStyleIdx="1" presStyleCnt="7"/>
      <dgm:spPr/>
    </dgm:pt>
    <dgm:pt modelId="{31BFA9FE-E64B-4E61-A5CC-7094BE80CF86}" type="pres">
      <dgm:prSet presAssocID="{A31BBE43-A928-46E1-A58F-91A562A361AF}" presName="hierChild3" presStyleCnt="0"/>
      <dgm:spPr/>
    </dgm:pt>
    <dgm:pt modelId="{D78A1AA8-EEE0-4C04-A1DF-76C7E8B20804}" type="pres">
      <dgm:prSet presAssocID="{33979C82-945A-4554-B460-6BDDF6F80E40}" presName="Name19" presStyleLbl="parChTrans1D3" presStyleIdx="1" presStyleCnt="7"/>
      <dgm:spPr/>
    </dgm:pt>
    <dgm:pt modelId="{3B386DF5-E581-4845-9110-FF2860FBB979}" type="pres">
      <dgm:prSet presAssocID="{768C7C17-BF84-4B01-A701-F752A3918605}" presName="Name21" presStyleCnt="0"/>
      <dgm:spPr/>
    </dgm:pt>
    <dgm:pt modelId="{3EE077EE-2B4E-4A61-8874-D8759913C8B6}" type="pres">
      <dgm:prSet presAssocID="{768C7C17-BF84-4B01-A701-F752A3918605}" presName="level2Shape" presStyleLbl="node3" presStyleIdx="1" presStyleCnt="7"/>
      <dgm:spPr/>
    </dgm:pt>
    <dgm:pt modelId="{2875CD86-0F18-44E8-ADE4-E1106DDEC6B3}" type="pres">
      <dgm:prSet presAssocID="{768C7C17-BF84-4B01-A701-F752A3918605}" presName="hierChild3" presStyleCnt="0"/>
      <dgm:spPr/>
    </dgm:pt>
    <dgm:pt modelId="{6EF5A5BA-0802-4918-A616-7C199DEF9ACE}" type="pres">
      <dgm:prSet presAssocID="{37787739-46C4-484E-89B3-4943BC42C8E3}" presName="Name19" presStyleLbl="parChTrans1D4" presStyleIdx="3" presStyleCnt="22"/>
      <dgm:spPr/>
    </dgm:pt>
    <dgm:pt modelId="{2830B4BC-99B3-4F77-89C7-D7175A5FDD33}" type="pres">
      <dgm:prSet presAssocID="{4868992D-DB2B-4072-8F68-2DC5969D9AA7}" presName="Name21" presStyleCnt="0"/>
      <dgm:spPr/>
    </dgm:pt>
    <dgm:pt modelId="{62C65344-3804-478A-BE9B-34D50583A578}" type="pres">
      <dgm:prSet presAssocID="{4868992D-DB2B-4072-8F68-2DC5969D9AA7}" presName="level2Shape" presStyleLbl="node4" presStyleIdx="3" presStyleCnt="22"/>
      <dgm:spPr/>
    </dgm:pt>
    <dgm:pt modelId="{186D1D49-A31F-45F6-8360-BF0733DB2237}" type="pres">
      <dgm:prSet presAssocID="{4868992D-DB2B-4072-8F68-2DC5969D9AA7}" presName="hierChild3" presStyleCnt="0"/>
      <dgm:spPr/>
    </dgm:pt>
    <dgm:pt modelId="{97E1931E-D6F3-4C7A-BCA8-F6F87AA0A8D3}" type="pres">
      <dgm:prSet presAssocID="{39085550-4A34-4704-B512-3969143F305C}" presName="Name19" presStyleLbl="parChTrans1D4" presStyleIdx="4" presStyleCnt="22"/>
      <dgm:spPr/>
    </dgm:pt>
    <dgm:pt modelId="{5F71A944-90C1-421C-BB0D-8A8267DAA099}" type="pres">
      <dgm:prSet presAssocID="{CE7BD4D7-4BA2-489E-A964-C9155193376E}" presName="Name21" presStyleCnt="0"/>
      <dgm:spPr/>
    </dgm:pt>
    <dgm:pt modelId="{14759EED-8D7A-4456-8DFA-9C52EA55D72C}" type="pres">
      <dgm:prSet presAssocID="{CE7BD4D7-4BA2-489E-A964-C9155193376E}" presName="level2Shape" presStyleLbl="node4" presStyleIdx="4" presStyleCnt="22"/>
      <dgm:spPr/>
    </dgm:pt>
    <dgm:pt modelId="{C35B6D1D-835F-4EE2-A5B4-ECB444BA9CB9}" type="pres">
      <dgm:prSet presAssocID="{CE7BD4D7-4BA2-489E-A964-C9155193376E}" presName="hierChild3" presStyleCnt="0"/>
      <dgm:spPr/>
    </dgm:pt>
    <dgm:pt modelId="{C80276AA-F594-4E4A-9932-66CE2967F1D5}" type="pres">
      <dgm:prSet presAssocID="{6B42A532-AA98-4A94-ACBD-09EBCC1D1E9E}" presName="Name19" presStyleLbl="parChTrans1D2" presStyleIdx="2" presStyleCnt="7"/>
      <dgm:spPr/>
    </dgm:pt>
    <dgm:pt modelId="{2F87753A-70B2-47E4-9654-6D07EDB83D05}" type="pres">
      <dgm:prSet presAssocID="{F9027C9F-6BD7-4F03-98B8-52E7D4FC2944}" presName="Name21" presStyleCnt="0"/>
      <dgm:spPr/>
    </dgm:pt>
    <dgm:pt modelId="{1ED86128-441F-4FA9-A19A-66BCCF46F057}" type="pres">
      <dgm:prSet presAssocID="{F9027C9F-6BD7-4F03-98B8-52E7D4FC2944}" presName="level2Shape" presStyleLbl="node2" presStyleIdx="2" presStyleCnt="7"/>
      <dgm:spPr/>
    </dgm:pt>
    <dgm:pt modelId="{38504571-1182-420C-8232-465ABA6035BC}" type="pres">
      <dgm:prSet presAssocID="{F9027C9F-6BD7-4F03-98B8-52E7D4FC2944}" presName="hierChild3" presStyleCnt="0"/>
      <dgm:spPr/>
    </dgm:pt>
    <dgm:pt modelId="{39766234-1F36-4E18-AE06-5E948E26FE70}" type="pres">
      <dgm:prSet presAssocID="{EA803EE9-E424-4DB0-9236-B211E334FCFD}" presName="Name19" presStyleLbl="parChTrans1D3" presStyleIdx="2" presStyleCnt="7"/>
      <dgm:spPr/>
    </dgm:pt>
    <dgm:pt modelId="{5EC9003C-2909-49E5-8715-90F9C679EEDC}" type="pres">
      <dgm:prSet presAssocID="{7D6EAA05-3D81-411D-BAD2-87986AC2F53A}" presName="Name21" presStyleCnt="0"/>
      <dgm:spPr/>
    </dgm:pt>
    <dgm:pt modelId="{189C974D-A24E-4AB3-B15C-7BB0D926D62D}" type="pres">
      <dgm:prSet presAssocID="{7D6EAA05-3D81-411D-BAD2-87986AC2F53A}" presName="level2Shape" presStyleLbl="node3" presStyleIdx="2" presStyleCnt="7"/>
      <dgm:spPr/>
    </dgm:pt>
    <dgm:pt modelId="{116CFE49-2A8E-467A-98D3-9FDC3DF53626}" type="pres">
      <dgm:prSet presAssocID="{7D6EAA05-3D81-411D-BAD2-87986AC2F53A}" presName="hierChild3" presStyleCnt="0"/>
      <dgm:spPr/>
    </dgm:pt>
    <dgm:pt modelId="{A43CF055-5911-4104-9A8D-B7604E31AE68}" type="pres">
      <dgm:prSet presAssocID="{C7C819B3-04FB-44AD-A443-99B44D4A62B4}" presName="Name19" presStyleLbl="parChTrans1D4" presStyleIdx="5" presStyleCnt="22"/>
      <dgm:spPr/>
    </dgm:pt>
    <dgm:pt modelId="{9E09DB0F-1DF1-416B-8D54-14898DA0CDF0}" type="pres">
      <dgm:prSet presAssocID="{DCD01E7C-1698-45C7-804B-C59540CB8C2E}" presName="Name21" presStyleCnt="0"/>
      <dgm:spPr/>
    </dgm:pt>
    <dgm:pt modelId="{34B4B0FA-4FD1-4570-87D6-7C562EC7E581}" type="pres">
      <dgm:prSet presAssocID="{DCD01E7C-1698-45C7-804B-C59540CB8C2E}" presName="level2Shape" presStyleLbl="node4" presStyleIdx="5" presStyleCnt="22"/>
      <dgm:spPr/>
    </dgm:pt>
    <dgm:pt modelId="{0661300E-F2AE-4A0F-AC7E-B8163778F17A}" type="pres">
      <dgm:prSet presAssocID="{DCD01E7C-1698-45C7-804B-C59540CB8C2E}" presName="hierChild3" presStyleCnt="0"/>
      <dgm:spPr/>
    </dgm:pt>
    <dgm:pt modelId="{2994E663-4365-4BA0-957D-2022741ABE1E}" type="pres">
      <dgm:prSet presAssocID="{681ADC59-8565-45E3-8C10-423C638811CC}" presName="Name19" presStyleLbl="parChTrans1D4" presStyleIdx="6" presStyleCnt="22"/>
      <dgm:spPr/>
    </dgm:pt>
    <dgm:pt modelId="{669E6D22-CAC9-4C1A-A21C-25D43C33E1F7}" type="pres">
      <dgm:prSet presAssocID="{CD1AAC08-E8EC-418F-A299-58A461241CDF}" presName="Name21" presStyleCnt="0"/>
      <dgm:spPr/>
    </dgm:pt>
    <dgm:pt modelId="{4DF291A8-3376-4DAF-BB64-D460D9D5ECA6}" type="pres">
      <dgm:prSet presAssocID="{CD1AAC08-E8EC-418F-A299-58A461241CDF}" presName="level2Shape" presStyleLbl="node4" presStyleIdx="6" presStyleCnt="22" custLinFactNeighborX="0" custLinFactNeighborY="3922"/>
      <dgm:spPr/>
    </dgm:pt>
    <dgm:pt modelId="{9E5CBAC4-3890-44BB-A64C-CFC450E0267F}" type="pres">
      <dgm:prSet presAssocID="{CD1AAC08-E8EC-418F-A299-58A461241CDF}" presName="hierChild3" presStyleCnt="0"/>
      <dgm:spPr/>
    </dgm:pt>
    <dgm:pt modelId="{BF61E909-4119-4E78-8687-CB214A3254F2}" type="pres">
      <dgm:prSet presAssocID="{B914C179-690C-498E-BD30-31449F5D5B84}" presName="Name19" presStyleLbl="parChTrans1D4" presStyleIdx="7" presStyleCnt="22"/>
      <dgm:spPr/>
    </dgm:pt>
    <dgm:pt modelId="{2389917C-5691-4E73-AD49-6FDC2AA2005D}" type="pres">
      <dgm:prSet presAssocID="{F06BAEB0-3A6E-4BBD-B40A-1F59CB4C71FE}" presName="Name21" presStyleCnt="0"/>
      <dgm:spPr/>
    </dgm:pt>
    <dgm:pt modelId="{FDEF1FC1-B8A8-4367-A137-07971C1D8259}" type="pres">
      <dgm:prSet presAssocID="{F06BAEB0-3A6E-4BBD-B40A-1F59CB4C71FE}" presName="level2Shape" presStyleLbl="node4" presStyleIdx="7" presStyleCnt="22"/>
      <dgm:spPr/>
    </dgm:pt>
    <dgm:pt modelId="{471E41A1-5CCF-4C87-9C00-FFDF6038D4D1}" type="pres">
      <dgm:prSet presAssocID="{F06BAEB0-3A6E-4BBD-B40A-1F59CB4C71FE}" presName="hierChild3" presStyleCnt="0"/>
      <dgm:spPr/>
    </dgm:pt>
    <dgm:pt modelId="{9205B1B4-3939-4444-B884-F420531E0900}" type="pres">
      <dgm:prSet presAssocID="{B93309AD-F9FB-498E-ACDC-AFC8BAF4BF3A}" presName="Name19" presStyleLbl="parChTrans1D4" presStyleIdx="8" presStyleCnt="22"/>
      <dgm:spPr/>
    </dgm:pt>
    <dgm:pt modelId="{0E862176-4917-4BA8-A032-42E14FAAEC1E}" type="pres">
      <dgm:prSet presAssocID="{254F54C9-EBB1-4E39-A1F7-6159CBF33D9B}" presName="Name21" presStyleCnt="0"/>
      <dgm:spPr/>
    </dgm:pt>
    <dgm:pt modelId="{0E838B70-F0CB-4A86-9EB4-BCC988813F2C}" type="pres">
      <dgm:prSet presAssocID="{254F54C9-EBB1-4E39-A1F7-6159CBF33D9B}" presName="level2Shape" presStyleLbl="node4" presStyleIdx="8" presStyleCnt="22" custLinFactNeighborX="0" custLinFactNeighborY="3922"/>
      <dgm:spPr/>
    </dgm:pt>
    <dgm:pt modelId="{BE76D5EA-760D-457F-B65F-22C32E4B0E03}" type="pres">
      <dgm:prSet presAssocID="{254F54C9-EBB1-4E39-A1F7-6159CBF33D9B}" presName="hierChild3" presStyleCnt="0"/>
      <dgm:spPr/>
    </dgm:pt>
    <dgm:pt modelId="{96AD137D-4E9A-4317-A285-59D0C73914B2}" type="pres">
      <dgm:prSet presAssocID="{383F8B9A-BEB4-4981-8A21-5BDD046D4F5A}" presName="Name19" presStyleLbl="parChTrans1D2" presStyleIdx="3" presStyleCnt="7"/>
      <dgm:spPr/>
    </dgm:pt>
    <dgm:pt modelId="{71593181-CC5E-4603-BC4F-B9FBC424794E}" type="pres">
      <dgm:prSet presAssocID="{B09D635D-D3CD-472E-91B0-0D66FDA01FA4}" presName="Name21" presStyleCnt="0"/>
      <dgm:spPr/>
    </dgm:pt>
    <dgm:pt modelId="{95A55833-724C-4FBA-839E-7B3FC6FA9F43}" type="pres">
      <dgm:prSet presAssocID="{B09D635D-D3CD-472E-91B0-0D66FDA01FA4}" presName="level2Shape" presStyleLbl="node2" presStyleIdx="3" presStyleCnt="7"/>
      <dgm:spPr/>
    </dgm:pt>
    <dgm:pt modelId="{E542DE52-6DD7-4B4B-BBDA-F6F3B308E3EE}" type="pres">
      <dgm:prSet presAssocID="{B09D635D-D3CD-472E-91B0-0D66FDA01FA4}" presName="hierChild3" presStyleCnt="0"/>
      <dgm:spPr/>
    </dgm:pt>
    <dgm:pt modelId="{3482B47F-79B7-487D-94D8-FC8BA9AAB3C9}" type="pres">
      <dgm:prSet presAssocID="{AFBB294E-E286-44D4-BEE0-EAA45E4DEDE0}" presName="Name19" presStyleLbl="parChTrans1D3" presStyleIdx="3" presStyleCnt="7"/>
      <dgm:spPr/>
    </dgm:pt>
    <dgm:pt modelId="{4BBE0574-938B-4C74-9B95-5E513C558ACB}" type="pres">
      <dgm:prSet presAssocID="{491560CF-3C12-4E52-8271-6E9316D09634}" presName="Name21" presStyleCnt="0"/>
      <dgm:spPr/>
    </dgm:pt>
    <dgm:pt modelId="{74874F6A-69A1-4811-86A5-9B4604EEC644}" type="pres">
      <dgm:prSet presAssocID="{491560CF-3C12-4E52-8271-6E9316D09634}" presName="level2Shape" presStyleLbl="node3" presStyleIdx="3" presStyleCnt="7"/>
      <dgm:spPr/>
    </dgm:pt>
    <dgm:pt modelId="{7097CD96-23CE-4C13-BF03-C61D4E5EFFDD}" type="pres">
      <dgm:prSet presAssocID="{491560CF-3C12-4E52-8271-6E9316D09634}" presName="hierChild3" presStyleCnt="0"/>
      <dgm:spPr/>
    </dgm:pt>
    <dgm:pt modelId="{336AFA66-6596-4EB4-B66A-A146ED62731C}" type="pres">
      <dgm:prSet presAssocID="{E116CBA4-8A44-4E7A-A98C-E28611B67C1F}" presName="Name19" presStyleLbl="parChTrans1D4" presStyleIdx="9" presStyleCnt="22"/>
      <dgm:spPr/>
    </dgm:pt>
    <dgm:pt modelId="{E01C6F40-94FD-44EE-A259-A3E20EE94CB0}" type="pres">
      <dgm:prSet presAssocID="{0F168EA9-0042-4B99-8005-D30118A53740}" presName="Name21" presStyleCnt="0"/>
      <dgm:spPr/>
    </dgm:pt>
    <dgm:pt modelId="{B236371C-E9C9-43CA-A678-BCDFCF5DD45E}" type="pres">
      <dgm:prSet presAssocID="{0F168EA9-0042-4B99-8005-D30118A53740}" presName="level2Shape" presStyleLbl="node4" presStyleIdx="9" presStyleCnt="22" custLinFactNeighborX="0" custLinFactNeighborY="3922"/>
      <dgm:spPr/>
    </dgm:pt>
    <dgm:pt modelId="{BBF57FD9-C4D9-4AFE-9407-1E824140AD34}" type="pres">
      <dgm:prSet presAssocID="{0F168EA9-0042-4B99-8005-D30118A53740}" presName="hierChild3" presStyleCnt="0"/>
      <dgm:spPr/>
    </dgm:pt>
    <dgm:pt modelId="{C9E09252-F04B-47FE-96F5-CE0E0C407980}" type="pres">
      <dgm:prSet presAssocID="{F3D66439-14DB-42C2-B248-33E1132127FE}" presName="Name19" presStyleLbl="parChTrans1D4" presStyleIdx="10" presStyleCnt="22"/>
      <dgm:spPr/>
    </dgm:pt>
    <dgm:pt modelId="{E7E0A4B0-F14D-4FD5-82D1-521449BCDDB2}" type="pres">
      <dgm:prSet presAssocID="{1CD75821-CE21-4B12-8AB7-F828E1491F76}" presName="Name21" presStyleCnt="0"/>
      <dgm:spPr/>
    </dgm:pt>
    <dgm:pt modelId="{425CD2AB-4A38-4639-BBAB-3B532967C753}" type="pres">
      <dgm:prSet presAssocID="{1CD75821-CE21-4B12-8AB7-F828E1491F76}" presName="level2Shape" presStyleLbl="node4" presStyleIdx="10" presStyleCnt="22" custLinFactNeighborX="0" custLinFactNeighborY="3922"/>
      <dgm:spPr/>
    </dgm:pt>
    <dgm:pt modelId="{B8AE8E46-9FDF-44AC-8B37-5C4523CC70DB}" type="pres">
      <dgm:prSet presAssocID="{1CD75821-CE21-4B12-8AB7-F828E1491F76}" presName="hierChild3" presStyleCnt="0"/>
      <dgm:spPr/>
    </dgm:pt>
    <dgm:pt modelId="{75709C7B-6F24-4EA4-948F-BEC093B2ACD7}" type="pres">
      <dgm:prSet presAssocID="{4FC21FAE-8532-4652-89E6-E9A91AE10D3A}" presName="Name19" presStyleLbl="parChTrans1D4" presStyleIdx="11" presStyleCnt="22"/>
      <dgm:spPr/>
    </dgm:pt>
    <dgm:pt modelId="{179A12C4-FFEA-4735-A147-B2403E340FF6}" type="pres">
      <dgm:prSet presAssocID="{DDB55AA7-82C4-455C-9FE0-28ACB3606BCC}" presName="Name21" presStyleCnt="0"/>
      <dgm:spPr/>
    </dgm:pt>
    <dgm:pt modelId="{FAAD2EE6-C02A-4BF3-BEAA-0D20DC210302}" type="pres">
      <dgm:prSet presAssocID="{DDB55AA7-82C4-455C-9FE0-28ACB3606BCC}" presName="level2Shape" presStyleLbl="node4" presStyleIdx="11" presStyleCnt="22" custLinFactNeighborX="0" custLinFactNeighborY="3922"/>
      <dgm:spPr/>
    </dgm:pt>
    <dgm:pt modelId="{ADA86B89-ABFD-46FB-B3BC-97A092B5BFD5}" type="pres">
      <dgm:prSet presAssocID="{DDB55AA7-82C4-455C-9FE0-28ACB3606BCC}" presName="hierChild3" presStyleCnt="0"/>
      <dgm:spPr/>
    </dgm:pt>
    <dgm:pt modelId="{A22D56A5-0CFA-45C4-9A07-16B5448BBA19}" type="pres">
      <dgm:prSet presAssocID="{49FCA455-2BC1-4465-9286-77A6DA8EB673}" presName="Name19" presStyleLbl="parChTrans1D4" presStyleIdx="12" presStyleCnt="22"/>
      <dgm:spPr/>
    </dgm:pt>
    <dgm:pt modelId="{CE055957-C2C0-48BD-81F0-129F88055224}" type="pres">
      <dgm:prSet presAssocID="{4BE05DB6-1E52-45CA-8AAD-D53EF2F69B1F}" presName="Name21" presStyleCnt="0"/>
      <dgm:spPr/>
    </dgm:pt>
    <dgm:pt modelId="{5FEEF538-E67B-4028-8B0E-DDA4603AC766}" type="pres">
      <dgm:prSet presAssocID="{4BE05DB6-1E52-45CA-8AAD-D53EF2F69B1F}" presName="level2Shape" presStyleLbl="node4" presStyleIdx="12" presStyleCnt="22" custLinFactNeighborX="0" custLinFactNeighborY="3922"/>
      <dgm:spPr/>
    </dgm:pt>
    <dgm:pt modelId="{39CA0B24-0E84-443D-ADD5-3BED3676F7D1}" type="pres">
      <dgm:prSet presAssocID="{4BE05DB6-1E52-45CA-8AAD-D53EF2F69B1F}" presName="hierChild3" presStyleCnt="0"/>
      <dgm:spPr/>
    </dgm:pt>
    <dgm:pt modelId="{103C6C0C-E262-4B29-82DB-6DDCF147F4B5}" type="pres">
      <dgm:prSet presAssocID="{B65F1CCC-827D-435D-8A29-A51050748A5A}" presName="Name19" presStyleLbl="parChTrans1D2" presStyleIdx="4" presStyleCnt="7"/>
      <dgm:spPr/>
    </dgm:pt>
    <dgm:pt modelId="{7CD2235B-A558-47DA-93A5-558F15E4D87A}" type="pres">
      <dgm:prSet presAssocID="{91405019-F7B2-4944-901D-A5617D425204}" presName="Name21" presStyleCnt="0"/>
      <dgm:spPr/>
    </dgm:pt>
    <dgm:pt modelId="{DC1520D9-B6BB-4667-AEEB-022BF17D942F}" type="pres">
      <dgm:prSet presAssocID="{91405019-F7B2-4944-901D-A5617D425204}" presName="level2Shape" presStyleLbl="node2" presStyleIdx="4" presStyleCnt="7"/>
      <dgm:spPr/>
    </dgm:pt>
    <dgm:pt modelId="{AE743E78-A5FE-4CE3-9DE8-294BA6FA48D4}" type="pres">
      <dgm:prSet presAssocID="{91405019-F7B2-4944-901D-A5617D425204}" presName="hierChild3" presStyleCnt="0"/>
      <dgm:spPr/>
    </dgm:pt>
    <dgm:pt modelId="{63640460-2717-43C3-A90B-9336C39D128A}" type="pres">
      <dgm:prSet presAssocID="{2DC04DD0-9D8D-4779-AC3F-565010DDC68A}" presName="Name19" presStyleLbl="parChTrans1D3" presStyleIdx="4" presStyleCnt="7"/>
      <dgm:spPr/>
    </dgm:pt>
    <dgm:pt modelId="{A542A717-7C94-44DC-A6A0-D91FE9D48874}" type="pres">
      <dgm:prSet presAssocID="{B06E3A41-41C1-422F-9C91-76907B2957FC}" presName="Name21" presStyleCnt="0"/>
      <dgm:spPr/>
    </dgm:pt>
    <dgm:pt modelId="{29E06667-7FF0-4D8A-BC26-625066405FF6}" type="pres">
      <dgm:prSet presAssocID="{B06E3A41-41C1-422F-9C91-76907B2957FC}" presName="level2Shape" presStyleLbl="node3" presStyleIdx="4" presStyleCnt="7"/>
      <dgm:spPr/>
    </dgm:pt>
    <dgm:pt modelId="{095B160E-E02B-4D3B-8994-A640DE560400}" type="pres">
      <dgm:prSet presAssocID="{B06E3A41-41C1-422F-9C91-76907B2957FC}" presName="hierChild3" presStyleCnt="0"/>
      <dgm:spPr/>
    </dgm:pt>
    <dgm:pt modelId="{044F6606-8DB7-45AD-AB52-E3A28F93A66C}" type="pres">
      <dgm:prSet presAssocID="{CD53E940-C7CE-465A-B449-1C67594F5FB1}" presName="Name19" presStyleLbl="parChTrans1D4" presStyleIdx="13" presStyleCnt="22"/>
      <dgm:spPr/>
    </dgm:pt>
    <dgm:pt modelId="{F9AAEA3D-194B-41B0-ABF7-33147F3B07ED}" type="pres">
      <dgm:prSet presAssocID="{D9FDB72E-2BC6-44CC-8673-5C819FA33028}" presName="Name21" presStyleCnt="0"/>
      <dgm:spPr/>
    </dgm:pt>
    <dgm:pt modelId="{16156191-396B-4621-BAB4-14D3A24D14DB}" type="pres">
      <dgm:prSet presAssocID="{D9FDB72E-2BC6-44CC-8673-5C819FA33028}" presName="level2Shape" presStyleLbl="node4" presStyleIdx="13" presStyleCnt="22"/>
      <dgm:spPr/>
    </dgm:pt>
    <dgm:pt modelId="{09678FE7-CBFA-4877-AE81-118D1AC5C2AE}" type="pres">
      <dgm:prSet presAssocID="{D9FDB72E-2BC6-44CC-8673-5C819FA33028}" presName="hierChild3" presStyleCnt="0"/>
      <dgm:spPr/>
    </dgm:pt>
    <dgm:pt modelId="{CD40D529-F0D8-4FDC-A837-B69484A11724}" type="pres">
      <dgm:prSet presAssocID="{C032E757-41AF-468A-9DF4-3EB8681BDA08}" presName="Name19" presStyleLbl="parChTrans1D4" presStyleIdx="14" presStyleCnt="22"/>
      <dgm:spPr/>
    </dgm:pt>
    <dgm:pt modelId="{7EB30FF7-F932-4751-B97F-FEA535174608}" type="pres">
      <dgm:prSet presAssocID="{96DFCF1C-A83F-4721-A054-5FA694032CB0}" presName="Name21" presStyleCnt="0"/>
      <dgm:spPr/>
    </dgm:pt>
    <dgm:pt modelId="{9A87BD75-C3B7-4536-A59D-DF260363CB3E}" type="pres">
      <dgm:prSet presAssocID="{96DFCF1C-A83F-4721-A054-5FA694032CB0}" presName="level2Shape" presStyleLbl="node4" presStyleIdx="14" presStyleCnt="22"/>
      <dgm:spPr/>
    </dgm:pt>
    <dgm:pt modelId="{C7EF12F2-38AB-448D-B6B7-0A6578C73BB4}" type="pres">
      <dgm:prSet presAssocID="{96DFCF1C-A83F-4721-A054-5FA694032CB0}" presName="hierChild3" presStyleCnt="0"/>
      <dgm:spPr/>
    </dgm:pt>
    <dgm:pt modelId="{96B4BE0B-B0DC-404E-83E5-DDF33E8392E4}" type="pres">
      <dgm:prSet presAssocID="{89811B50-7C80-4FD4-A7DB-77D0E523E946}" presName="Name19" presStyleLbl="parChTrans1D4" presStyleIdx="15" presStyleCnt="22"/>
      <dgm:spPr/>
    </dgm:pt>
    <dgm:pt modelId="{FE7B4DE9-D6A3-4A36-94A3-4BE0D1166CEB}" type="pres">
      <dgm:prSet presAssocID="{F270F2A2-22D2-4E63-AA8D-8D0412A5A548}" presName="Name21" presStyleCnt="0"/>
      <dgm:spPr/>
    </dgm:pt>
    <dgm:pt modelId="{F11E8B5E-DE73-4EE7-85AD-0748048FEDAA}" type="pres">
      <dgm:prSet presAssocID="{F270F2A2-22D2-4E63-AA8D-8D0412A5A548}" presName="level2Shape" presStyleLbl="node4" presStyleIdx="15" presStyleCnt="22"/>
      <dgm:spPr/>
    </dgm:pt>
    <dgm:pt modelId="{692AFA04-4BE5-4BDA-A032-49235A1719B2}" type="pres">
      <dgm:prSet presAssocID="{F270F2A2-22D2-4E63-AA8D-8D0412A5A548}" presName="hierChild3" presStyleCnt="0"/>
      <dgm:spPr/>
    </dgm:pt>
    <dgm:pt modelId="{F3BB1414-6204-4AF3-A0B5-B302B2302608}" type="pres">
      <dgm:prSet presAssocID="{3E63D0C9-E210-473F-96EB-D3FDBFD980FC}" presName="Name19" presStyleLbl="parChTrans1D2" presStyleIdx="5" presStyleCnt="7"/>
      <dgm:spPr/>
    </dgm:pt>
    <dgm:pt modelId="{F33DFB70-DCEA-48D1-9F4C-FD72FEEC20E9}" type="pres">
      <dgm:prSet presAssocID="{C32E6320-820F-4453-A017-58DBCFA64CA9}" presName="Name21" presStyleCnt="0"/>
      <dgm:spPr/>
    </dgm:pt>
    <dgm:pt modelId="{4EE0D970-BBDC-45C8-94C1-ACEC3D292730}" type="pres">
      <dgm:prSet presAssocID="{C32E6320-820F-4453-A017-58DBCFA64CA9}" presName="level2Shape" presStyleLbl="node2" presStyleIdx="5" presStyleCnt="7"/>
      <dgm:spPr/>
    </dgm:pt>
    <dgm:pt modelId="{50C14EE9-A191-4B0C-BBF2-670E68D5244A}" type="pres">
      <dgm:prSet presAssocID="{C32E6320-820F-4453-A017-58DBCFA64CA9}" presName="hierChild3" presStyleCnt="0"/>
      <dgm:spPr/>
    </dgm:pt>
    <dgm:pt modelId="{712BB3B7-F882-4A3F-ACD7-EAF4EF11F02B}" type="pres">
      <dgm:prSet presAssocID="{95C049A7-93C7-4309-9C88-E9F6C79E3D8F}" presName="Name19" presStyleLbl="parChTrans1D3" presStyleIdx="5" presStyleCnt="7"/>
      <dgm:spPr/>
    </dgm:pt>
    <dgm:pt modelId="{283857CF-F232-4076-A33E-44D1C6806325}" type="pres">
      <dgm:prSet presAssocID="{97B27793-6AC8-40BD-985E-9B05865D9761}" presName="Name21" presStyleCnt="0"/>
      <dgm:spPr/>
    </dgm:pt>
    <dgm:pt modelId="{7E295565-3719-42AA-9A26-F9767C2D6E76}" type="pres">
      <dgm:prSet presAssocID="{97B27793-6AC8-40BD-985E-9B05865D9761}" presName="level2Shape" presStyleLbl="node3" presStyleIdx="5" presStyleCnt="7"/>
      <dgm:spPr/>
    </dgm:pt>
    <dgm:pt modelId="{C6C2580B-D132-43E6-8B4D-5780FA176D43}" type="pres">
      <dgm:prSet presAssocID="{97B27793-6AC8-40BD-985E-9B05865D9761}" presName="hierChild3" presStyleCnt="0"/>
      <dgm:spPr/>
    </dgm:pt>
    <dgm:pt modelId="{A1F0B81D-150A-4B4A-8F72-5BD53595628B}" type="pres">
      <dgm:prSet presAssocID="{24D151F2-7370-4D3B-A921-C58499E701D0}" presName="Name19" presStyleLbl="parChTrans1D4" presStyleIdx="16" presStyleCnt="22"/>
      <dgm:spPr/>
    </dgm:pt>
    <dgm:pt modelId="{6BCC57ED-E47F-431E-8611-8B3D07110C84}" type="pres">
      <dgm:prSet presAssocID="{1FA64B37-6F33-49B2-A5E6-33E73AECDF7B}" presName="Name21" presStyleCnt="0"/>
      <dgm:spPr/>
    </dgm:pt>
    <dgm:pt modelId="{1969F00E-AEB0-476E-BA28-BDFA392C25D6}" type="pres">
      <dgm:prSet presAssocID="{1FA64B37-6F33-49B2-A5E6-33E73AECDF7B}" presName="level2Shape" presStyleLbl="node4" presStyleIdx="16" presStyleCnt="22"/>
      <dgm:spPr/>
    </dgm:pt>
    <dgm:pt modelId="{0CA6FFC8-51FC-4BA2-A387-FC3DF9FB226D}" type="pres">
      <dgm:prSet presAssocID="{1FA64B37-6F33-49B2-A5E6-33E73AECDF7B}" presName="hierChild3" presStyleCnt="0"/>
      <dgm:spPr/>
    </dgm:pt>
    <dgm:pt modelId="{F436EBF2-5371-418A-BE36-9E72C9B034AA}" type="pres">
      <dgm:prSet presAssocID="{88646102-26E0-469E-8E7C-EC0F88BE5782}" presName="Name19" presStyleLbl="parChTrans1D4" presStyleIdx="17" presStyleCnt="22"/>
      <dgm:spPr/>
    </dgm:pt>
    <dgm:pt modelId="{D16C6382-0B72-4C8D-B38D-8B76E42E91DA}" type="pres">
      <dgm:prSet presAssocID="{0BB366F7-1A56-4E0E-9463-34BCCF5B72A1}" presName="Name21" presStyleCnt="0"/>
      <dgm:spPr/>
    </dgm:pt>
    <dgm:pt modelId="{2473F640-0850-46FB-B03A-819BEF4D0904}" type="pres">
      <dgm:prSet presAssocID="{0BB366F7-1A56-4E0E-9463-34BCCF5B72A1}" presName="level2Shape" presStyleLbl="node4" presStyleIdx="17" presStyleCnt="22"/>
      <dgm:spPr/>
    </dgm:pt>
    <dgm:pt modelId="{8E633DC0-13AF-4022-B387-8FBC7C7DA7C3}" type="pres">
      <dgm:prSet presAssocID="{0BB366F7-1A56-4E0E-9463-34BCCF5B72A1}" presName="hierChild3" presStyleCnt="0"/>
      <dgm:spPr/>
    </dgm:pt>
    <dgm:pt modelId="{4D1D8897-9FC5-49B9-9FE1-D390A825F433}" type="pres">
      <dgm:prSet presAssocID="{55F788AE-78E8-4859-9DE1-5C9E3C805D79}" presName="Name19" presStyleLbl="parChTrans1D4" presStyleIdx="18" presStyleCnt="22"/>
      <dgm:spPr/>
    </dgm:pt>
    <dgm:pt modelId="{0C0DCE99-6A75-4FF6-A57C-D5CF13BCD012}" type="pres">
      <dgm:prSet presAssocID="{DA535924-1DA5-4DAA-9188-38A6861CDBDF}" presName="Name21" presStyleCnt="0"/>
      <dgm:spPr/>
    </dgm:pt>
    <dgm:pt modelId="{9649BFAB-20F4-442D-8DC7-ECAE5CC8F5EF}" type="pres">
      <dgm:prSet presAssocID="{DA535924-1DA5-4DAA-9188-38A6861CDBDF}" presName="level2Shape" presStyleLbl="node4" presStyleIdx="18" presStyleCnt="22"/>
      <dgm:spPr/>
    </dgm:pt>
    <dgm:pt modelId="{3ECA1E5A-BE0C-4519-8B43-162C89EA51CE}" type="pres">
      <dgm:prSet presAssocID="{DA535924-1DA5-4DAA-9188-38A6861CDBDF}" presName="hierChild3" presStyleCnt="0"/>
      <dgm:spPr/>
    </dgm:pt>
    <dgm:pt modelId="{6E451973-9F17-403C-B37C-FA238E502B3E}" type="pres">
      <dgm:prSet presAssocID="{9269AD9D-0101-4BAE-BDAD-274CA90B1684}" presName="Name19" presStyleLbl="parChTrans1D2" presStyleIdx="6" presStyleCnt="7"/>
      <dgm:spPr/>
    </dgm:pt>
    <dgm:pt modelId="{BA7AB542-30DF-455B-A51D-74644673C336}" type="pres">
      <dgm:prSet presAssocID="{956B4135-4532-4C24-81B1-40D22434A085}" presName="Name21" presStyleCnt="0"/>
      <dgm:spPr/>
    </dgm:pt>
    <dgm:pt modelId="{8310D322-6AFB-4C26-81E9-22C38E4CE3BC}" type="pres">
      <dgm:prSet presAssocID="{956B4135-4532-4C24-81B1-40D22434A085}" presName="level2Shape" presStyleLbl="node2" presStyleIdx="6" presStyleCnt="7"/>
      <dgm:spPr/>
    </dgm:pt>
    <dgm:pt modelId="{0EBDEEA2-02DF-4D29-B441-89AAAB22AD67}" type="pres">
      <dgm:prSet presAssocID="{956B4135-4532-4C24-81B1-40D22434A085}" presName="hierChild3" presStyleCnt="0"/>
      <dgm:spPr/>
    </dgm:pt>
    <dgm:pt modelId="{A5C7FA7F-5AD1-4B25-8E41-12AA69ED37A6}" type="pres">
      <dgm:prSet presAssocID="{B16C6DDF-A312-426C-91E3-E7F903B27D53}" presName="Name19" presStyleLbl="parChTrans1D3" presStyleIdx="6" presStyleCnt="7"/>
      <dgm:spPr/>
    </dgm:pt>
    <dgm:pt modelId="{12388D7E-FA64-4482-AD12-217739022CC8}" type="pres">
      <dgm:prSet presAssocID="{A82A7389-B89B-403B-A8FB-C57828263A09}" presName="Name21" presStyleCnt="0"/>
      <dgm:spPr/>
    </dgm:pt>
    <dgm:pt modelId="{08D52D46-4C2C-4FAE-B3D9-67177B94CABB}" type="pres">
      <dgm:prSet presAssocID="{A82A7389-B89B-403B-A8FB-C57828263A09}" presName="level2Shape" presStyleLbl="node3" presStyleIdx="6" presStyleCnt="7" custLinFactNeighborY="-4696"/>
      <dgm:spPr/>
    </dgm:pt>
    <dgm:pt modelId="{13E73784-F7A2-4631-9079-6F8FC7B40B53}" type="pres">
      <dgm:prSet presAssocID="{A82A7389-B89B-403B-A8FB-C57828263A09}" presName="hierChild3" presStyleCnt="0"/>
      <dgm:spPr/>
    </dgm:pt>
    <dgm:pt modelId="{CBE0BA30-FBED-4643-BC8F-D49AA4305EDE}" type="pres">
      <dgm:prSet presAssocID="{3995F8C5-D150-4A78-96AB-63178C84CAF3}" presName="Name19" presStyleLbl="parChTrans1D4" presStyleIdx="19" presStyleCnt="22"/>
      <dgm:spPr/>
    </dgm:pt>
    <dgm:pt modelId="{8B95E2C0-00E4-4BAB-806A-8C3750672D0C}" type="pres">
      <dgm:prSet presAssocID="{5C0F1DBE-5065-43BC-8DA1-6AED85D35B3E}" presName="Name21" presStyleCnt="0"/>
      <dgm:spPr/>
    </dgm:pt>
    <dgm:pt modelId="{B4504E86-6929-464F-A7E5-94FC8C4E7043}" type="pres">
      <dgm:prSet presAssocID="{5C0F1DBE-5065-43BC-8DA1-6AED85D35B3E}" presName="level2Shape" presStyleLbl="node4" presStyleIdx="19" presStyleCnt="22"/>
      <dgm:spPr/>
    </dgm:pt>
    <dgm:pt modelId="{C3839CAB-3009-4E61-AA69-94500891B89F}" type="pres">
      <dgm:prSet presAssocID="{5C0F1DBE-5065-43BC-8DA1-6AED85D35B3E}" presName="hierChild3" presStyleCnt="0"/>
      <dgm:spPr/>
    </dgm:pt>
    <dgm:pt modelId="{D8F18748-A0CF-4EF3-9C31-4AAB780BE293}" type="pres">
      <dgm:prSet presAssocID="{09BA00C6-EF16-43B2-88DB-569327F3A1A0}" presName="Name19" presStyleLbl="parChTrans1D4" presStyleIdx="20" presStyleCnt="22"/>
      <dgm:spPr/>
    </dgm:pt>
    <dgm:pt modelId="{358D0317-2C2A-440C-980D-B543B5751E48}" type="pres">
      <dgm:prSet presAssocID="{216CF801-9E26-4A0E-8BA8-AA1A27C165B7}" presName="Name21" presStyleCnt="0"/>
      <dgm:spPr/>
    </dgm:pt>
    <dgm:pt modelId="{EB8D5EDB-DFD3-4025-907E-394578FFAE1C}" type="pres">
      <dgm:prSet presAssocID="{216CF801-9E26-4A0E-8BA8-AA1A27C165B7}" presName="level2Shape" presStyleLbl="node4" presStyleIdx="20" presStyleCnt="22"/>
      <dgm:spPr/>
    </dgm:pt>
    <dgm:pt modelId="{E237A8EA-7CC6-4C81-AEDF-5697A9D92263}" type="pres">
      <dgm:prSet presAssocID="{216CF801-9E26-4A0E-8BA8-AA1A27C165B7}" presName="hierChild3" presStyleCnt="0"/>
      <dgm:spPr/>
    </dgm:pt>
    <dgm:pt modelId="{EC0BA49C-EE3C-436F-9C7E-A32B5E9A0E30}" type="pres">
      <dgm:prSet presAssocID="{3BDFA694-B1EA-46B3-A722-5F111821767A}" presName="Name19" presStyleLbl="parChTrans1D4" presStyleIdx="21" presStyleCnt="22"/>
      <dgm:spPr/>
    </dgm:pt>
    <dgm:pt modelId="{9B930022-48E4-40A5-B9EC-3F890ECDCEB7}" type="pres">
      <dgm:prSet presAssocID="{8557329B-76E9-4E8C-8D29-4EF4B11325FE}" presName="Name21" presStyleCnt="0"/>
      <dgm:spPr/>
    </dgm:pt>
    <dgm:pt modelId="{81529E66-9AEE-4390-A5B7-050AE2786316}" type="pres">
      <dgm:prSet presAssocID="{8557329B-76E9-4E8C-8D29-4EF4B11325FE}" presName="level2Shape" presStyleLbl="node4" presStyleIdx="21" presStyleCnt="22"/>
      <dgm:spPr/>
    </dgm:pt>
    <dgm:pt modelId="{ABA8215F-2927-4BF2-BF10-A97B77944136}" type="pres">
      <dgm:prSet presAssocID="{8557329B-76E9-4E8C-8D29-4EF4B11325FE}" presName="hierChild3" presStyleCnt="0"/>
      <dgm:spPr/>
    </dgm:pt>
    <dgm:pt modelId="{F63804C6-D62A-4347-9523-C088CEC94B61}" type="pres">
      <dgm:prSet presAssocID="{3BBE15C2-2EA3-4895-8B2C-00C0EEBD7508}" presName="bgShapesFlow" presStyleCnt="0"/>
      <dgm:spPr/>
    </dgm:pt>
  </dgm:ptLst>
  <dgm:cxnLst>
    <dgm:cxn modelId="{5AF3B704-0DE5-4C63-BF84-7150E9951BE0}" srcId="{97B27793-6AC8-40BD-985E-9B05865D9761}" destId="{1FA64B37-6F33-49B2-A5E6-33E73AECDF7B}" srcOrd="0" destOrd="0" parTransId="{24D151F2-7370-4D3B-A921-C58499E701D0}" sibTransId="{386A8EC3-9FFF-45AF-97C7-50B8CB91F425}"/>
    <dgm:cxn modelId="{ADB2B905-5165-432B-9F8F-F7FED5F81205}" type="presOf" srcId="{E450B9F5-8C45-4820-8070-9DD12C44243B}" destId="{F8464C73-7BE0-4A09-A9D5-3F46E1240978}" srcOrd="0" destOrd="0" presId="urn:microsoft.com/office/officeart/2005/8/layout/hierarchy6"/>
    <dgm:cxn modelId="{B2A45B07-E108-4422-ACFB-DD6B51ABACCF}" srcId="{89FA28E0-8C4C-413E-8886-939FCC9435F2}" destId="{C36DAD22-A446-4477-A96F-FFA449A47AB0}" srcOrd="0" destOrd="0" parTransId="{731FD33C-FDD1-449F-BDBC-900D2AC7435B}" sibTransId="{C49AD8C3-5398-449D-BD29-86322D4FE2D5}"/>
    <dgm:cxn modelId="{7DD16407-ABDD-4D7E-95C9-D869B108FFD9}" srcId="{0BB366F7-1A56-4E0E-9463-34BCCF5B72A1}" destId="{DA535924-1DA5-4DAA-9188-38A6861CDBDF}" srcOrd="0" destOrd="0" parTransId="{55F788AE-78E8-4859-9DE1-5C9E3C805D79}" sibTransId="{6CAF09EC-A985-4EDF-AFA4-C845FBF4C89B}"/>
    <dgm:cxn modelId="{DB6CC50B-8593-48BF-A4FE-CA6FCC626117}" type="presOf" srcId="{5D94822B-01B5-4276-BED9-7C09E8050FB9}" destId="{E55171C3-D3ED-4922-9256-CF5EFB08BC36}" srcOrd="0" destOrd="0" presId="urn:microsoft.com/office/officeart/2005/8/layout/hierarchy6"/>
    <dgm:cxn modelId="{7ED6140D-6697-4254-BDF7-04CA18C12939}" srcId="{DCD01E7C-1698-45C7-804B-C59540CB8C2E}" destId="{CD1AAC08-E8EC-418F-A299-58A461241CDF}" srcOrd="0" destOrd="0" parTransId="{681ADC59-8565-45E3-8C10-423C638811CC}" sibTransId="{DBC47ED5-39F5-482C-A714-D85F96EBD61F}"/>
    <dgm:cxn modelId="{CBFCD211-C9B4-4AC7-8E94-D3ACC94A9111}" srcId="{956B4135-4532-4C24-81B1-40D22434A085}" destId="{A82A7389-B89B-403B-A8FB-C57828263A09}" srcOrd="0" destOrd="0" parTransId="{B16C6DDF-A312-426C-91E3-E7F903B27D53}" sibTransId="{6B9A1A37-4B5A-4026-B950-DA74ED79DA16}"/>
    <dgm:cxn modelId="{9058F514-43E9-47C9-98A2-61E1F1B99BCC}" type="presOf" srcId="{37787739-46C4-484E-89B3-4943BC42C8E3}" destId="{6EF5A5BA-0802-4918-A616-7C199DEF9ACE}" srcOrd="0" destOrd="0" presId="urn:microsoft.com/office/officeart/2005/8/layout/hierarchy6"/>
    <dgm:cxn modelId="{F459CF16-618D-467E-A374-A41C46A48AB5}" type="presOf" srcId="{7D6EAA05-3D81-411D-BAD2-87986AC2F53A}" destId="{189C974D-A24E-4AB3-B15C-7BB0D926D62D}" srcOrd="0" destOrd="0" presId="urn:microsoft.com/office/officeart/2005/8/layout/hierarchy6"/>
    <dgm:cxn modelId="{4647D219-FA63-479F-BFC4-15DE75E5D3E7}" type="presOf" srcId="{DCD01E7C-1698-45C7-804B-C59540CB8C2E}" destId="{34B4B0FA-4FD1-4570-87D6-7C562EC7E581}" srcOrd="0" destOrd="0" presId="urn:microsoft.com/office/officeart/2005/8/layout/hierarchy6"/>
    <dgm:cxn modelId="{0E6F531B-74F5-47BB-8925-8924E1DB1197}" type="presOf" srcId="{F06BAEB0-3A6E-4BBD-B40A-1F59CB4C71FE}" destId="{FDEF1FC1-B8A8-4367-A137-07971C1D8259}" srcOrd="0" destOrd="0" presId="urn:microsoft.com/office/officeart/2005/8/layout/hierarchy6"/>
    <dgm:cxn modelId="{DDC97A1C-1A0A-48C5-808E-328FF99EB3D9}" type="presOf" srcId="{EA803EE9-E424-4DB0-9236-B211E334FCFD}" destId="{39766234-1F36-4E18-AE06-5E948E26FE70}" srcOrd="0" destOrd="0" presId="urn:microsoft.com/office/officeart/2005/8/layout/hierarchy6"/>
    <dgm:cxn modelId="{7BCA7E1C-6BC3-461F-A1DC-C88A0A3CAB18}" srcId="{1CD75821-CE21-4B12-8AB7-F828E1491F76}" destId="{DDB55AA7-82C4-455C-9FE0-28ACB3606BCC}" srcOrd="0" destOrd="0" parTransId="{4FC21FAE-8532-4652-89E6-E9A91AE10D3A}" sibTransId="{63D8CEA5-5A0D-42AC-B6FB-CA0160993CF4}"/>
    <dgm:cxn modelId="{89FE721F-CB86-4B63-870B-22534639092C}" type="presOf" srcId="{B93309AD-F9FB-498E-ACDC-AFC8BAF4BF3A}" destId="{9205B1B4-3939-4444-B884-F420531E0900}" srcOrd="0" destOrd="0" presId="urn:microsoft.com/office/officeart/2005/8/layout/hierarchy6"/>
    <dgm:cxn modelId="{AEC56F20-C8D6-46C3-877C-2A22D46AD8DC}" type="presOf" srcId="{4868992D-DB2B-4072-8F68-2DC5969D9AA7}" destId="{62C65344-3804-478A-BE9B-34D50583A578}" srcOrd="0" destOrd="0" presId="urn:microsoft.com/office/officeart/2005/8/layout/hierarchy6"/>
    <dgm:cxn modelId="{D6DF8020-3833-4DEE-9C02-2BA09016B67F}" type="presOf" srcId="{97B27793-6AC8-40BD-985E-9B05865D9761}" destId="{7E295565-3719-42AA-9A26-F9767C2D6E76}" srcOrd="0" destOrd="0" presId="urn:microsoft.com/office/officeart/2005/8/layout/hierarchy6"/>
    <dgm:cxn modelId="{0DC6BF24-C1F6-4E8D-BE18-9A2AB3809B89}" srcId="{A1CC85FB-66E5-486D-A347-9DF1B5A03474}" destId="{89FA28E0-8C4C-413E-8886-939FCC9435F2}" srcOrd="0" destOrd="0" parTransId="{5D94822B-01B5-4276-BED9-7C09E8050FB9}" sibTransId="{0AA0B0D5-6F68-489F-816C-20C14DE39939}"/>
    <dgm:cxn modelId="{B00FE029-4E52-472F-BB2A-69E7808B6781}" type="presOf" srcId="{F9027C9F-6BD7-4F03-98B8-52E7D4FC2944}" destId="{1ED86128-441F-4FA9-A19A-66BCCF46F057}" srcOrd="0" destOrd="0" presId="urn:microsoft.com/office/officeart/2005/8/layout/hierarchy6"/>
    <dgm:cxn modelId="{345A912A-7B12-4716-8514-9C6115916517}" type="presOf" srcId="{9269AD9D-0101-4BAE-BDAD-274CA90B1684}" destId="{6E451973-9F17-403C-B37C-FA238E502B3E}" srcOrd="0" destOrd="0" presId="urn:microsoft.com/office/officeart/2005/8/layout/hierarchy6"/>
    <dgm:cxn modelId="{430A902E-6926-43CC-AD52-3EDDD04A7805}" type="presOf" srcId="{1FA64B37-6F33-49B2-A5E6-33E73AECDF7B}" destId="{1969F00E-AEB0-476E-BA28-BDFA392C25D6}" srcOrd="0" destOrd="0" presId="urn:microsoft.com/office/officeart/2005/8/layout/hierarchy6"/>
    <dgm:cxn modelId="{B670F82E-6ACD-489C-AE15-C9A9099B16DC}" type="presOf" srcId="{A31BBE43-A928-46E1-A58F-91A562A361AF}" destId="{F4631F4A-7B7E-45A3-A8B7-98DEAA87953A}" srcOrd="0" destOrd="0" presId="urn:microsoft.com/office/officeart/2005/8/layout/hierarchy6"/>
    <dgm:cxn modelId="{D757472F-F170-4C35-ACBD-888C73989C81}" srcId="{F06BAEB0-3A6E-4BBD-B40A-1F59CB4C71FE}" destId="{254F54C9-EBB1-4E39-A1F7-6159CBF33D9B}" srcOrd="0" destOrd="0" parTransId="{B93309AD-F9FB-498E-ACDC-AFC8BAF4BF3A}" sibTransId="{07C3192E-7AA7-4344-9397-88D8A1D5FEA5}"/>
    <dgm:cxn modelId="{F9A66630-8D7C-442E-B579-673FCED5256F}" srcId="{A31BBE43-A928-46E1-A58F-91A562A361AF}" destId="{768C7C17-BF84-4B01-A701-F752A3918605}" srcOrd="0" destOrd="0" parTransId="{33979C82-945A-4554-B460-6BDDF6F80E40}" sibTransId="{FBF113C6-93F7-4390-9EC8-D5286A95EC0A}"/>
    <dgm:cxn modelId="{1D621731-6EE1-41C6-B8A9-0D7D1F96403C}" type="presOf" srcId="{768C7C17-BF84-4B01-A701-F752A3918605}" destId="{3EE077EE-2B4E-4A61-8874-D8759913C8B6}" srcOrd="0" destOrd="0" presId="urn:microsoft.com/office/officeart/2005/8/layout/hierarchy6"/>
    <dgm:cxn modelId="{83826B33-BD04-4847-B79F-DB48B978A733}" type="presOf" srcId="{E116CBA4-8A44-4E7A-A98C-E28611B67C1F}" destId="{336AFA66-6596-4EB4-B66A-A146ED62731C}" srcOrd="0" destOrd="0" presId="urn:microsoft.com/office/officeart/2005/8/layout/hierarchy6"/>
    <dgm:cxn modelId="{1C3FA735-C9DE-4D04-98E0-D70B10646D55}" type="presOf" srcId="{C36DAD22-A446-4477-A96F-FFA449A47AB0}" destId="{36FF4C3F-B65D-4849-8E93-DF3FFD91ED92}" srcOrd="0" destOrd="0" presId="urn:microsoft.com/office/officeart/2005/8/layout/hierarchy6"/>
    <dgm:cxn modelId="{F1482438-7266-4A3A-955A-FF6353E310D8}" type="presOf" srcId="{AFBB294E-E286-44D4-BEE0-EAA45E4DEDE0}" destId="{3482B47F-79B7-487D-94D8-FC8BA9AAB3C9}" srcOrd="0" destOrd="0" presId="urn:microsoft.com/office/officeart/2005/8/layout/hierarchy6"/>
    <dgm:cxn modelId="{C32D4738-99AA-4BFD-AA7A-B8E37A33B883}" type="presOf" srcId="{55F788AE-78E8-4859-9DE1-5C9E3C805D79}" destId="{4D1D8897-9FC5-49B9-9FE1-D390A825F433}" srcOrd="0" destOrd="0" presId="urn:microsoft.com/office/officeart/2005/8/layout/hierarchy6"/>
    <dgm:cxn modelId="{3DB0B438-B703-4B49-AA8B-3AF86A2619D1}" type="presOf" srcId="{254F54C9-EBB1-4E39-A1F7-6159CBF33D9B}" destId="{0E838B70-F0CB-4A86-9EB4-BCC988813F2C}" srcOrd="0" destOrd="0" presId="urn:microsoft.com/office/officeart/2005/8/layout/hierarchy6"/>
    <dgm:cxn modelId="{36A7E338-2E26-4E3E-8120-B0FA16671516}" type="presOf" srcId="{6B42A532-AA98-4A94-ACBD-09EBCC1D1E9E}" destId="{C80276AA-F594-4E4A-9932-66CE2967F1D5}" srcOrd="0" destOrd="0" presId="urn:microsoft.com/office/officeart/2005/8/layout/hierarchy6"/>
    <dgm:cxn modelId="{B104653A-082C-4F45-9711-472DC702111B}" type="presOf" srcId="{3995F8C5-D150-4A78-96AB-63178C84CAF3}" destId="{CBE0BA30-FBED-4643-BC8F-D49AA4305EDE}" srcOrd="0" destOrd="0" presId="urn:microsoft.com/office/officeart/2005/8/layout/hierarchy6"/>
    <dgm:cxn modelId="{02E8523B-0BE0-4941-B9AB-AF7740533B18}" srcId="{4868992D-DB2B-4072-8F68-2DC5969D9AA7}" destId="{CE7BD4D7-4BA2-489E-A964-C9155193376E}" srcOrd="0" destOrd="0" parTransId="{39085550-4A34-4704-B512-3969143F305C}" sibTransId="{81C5E603-5959-41E6-904D-AFB88E31F367}"/>
    <dgm:cxn modelId="{545AAC5B-188B-464F-9434-A2052D201C1C}" type="presOf" srcId="{B06E3A41-41C1-422F-9C91-76907B2957FC}" destId="{29E06667-7FF0-4D8A-BC26-625066405FF6}" srcOrd="0" destOrd="0" presId="urn:microsoft.com/office/officeart/2005/8/layout/hierarchy6"/>
    <dgm:cxn modelId="{75AD205D-75ED-49DE-826A-7CDFAEAB9F7B}" type="presOf" srcId="{491560CF-3C12-4E52-8271-6E9316D09634}" destId="{74874F6A-69A1-4811-86A5-9B4604EEC644}" srcOrd="0" destOrd="0" presId="urn:microsoft.com/office/officeart/2005/8/layout/hierarchy6"/>
    <dgm:cxn modelId="{CC445F5D-810B-4AC9-A5D9-68719DBB5650}" srcId="{E450B9F5-8C45-4820-8070-9DD12C44243B}" destId="{F9027C9F-6BD7-4F03-98B8-52E7D4FC2944}" srcOrd="2" destOrd="0" parTransId="{6B42A532-AA98-4A94-ACBD-09EBCC1D1E9E}" sibTransId="{8913F403-6636-4097-BFAA-F39B84FCA7EE}"/>
    <dgm:cxn modelId="{73720F45-EA4E-438C-8A63-3D07DB9CD4C0}" type="presOf" srcId="{CD1AAC08-E8EC-418F-A299-58A461241CDF}" destId="{4DF291A8-3376-4DAF-BB64-D460D9D5ECA6}" srcOrd="0" destOrd="0" presId="urn:microsoft.com/office/officeart/2005/8/layout/hierarchy6"/>
    <dgm:cxn modelId="{6F1A7867-9EEF-45E9-8D50-9543591CB9F2}" srcId="{1FA64B37-6F33-49B2-A5E6-33E73AECDF7B}" destId="{0BB366F7-1A56-4E0E-9463-34BCCF5B72A1}" srcOrd="0" destOrd="0" parTransId="{88646102-26E0-469E-8E7C-EC0F88BE5782}" sibTransId="{A9EAF4F7-E6A4-4091-A880-A0E1C14BB47C}"/>
    <dgm:cxn modelId="{658C4E69-B53A-4AE6-98D1-6287025A35A3}" type="presOf" srcId="{C7C819B3-04FB-44AD-A443-99B44D4A62B4}" destId="{A43CF055-5911-4104-9A8D-B7604E31AE68}" srcOrd="0" destOrd="0" presId="urn:microsoft.com/office/officeart/2005/8/layout/hierarchy6"/>
    <dgm:cxn modelId="{89B0076A-A50C-4435-8038-56EDAB0F93D7}" srcId="{91405019-F7B2-4944-901D-A5617D425204}" destId="{B06E3A41-41C1-422F-9C91-76907B2957FC}" srcOrd="0" destOrd="0" parTransId="{2DC04DD0-9D8D-4779-AC3F-565010DDC68A}" sibTransId="{F51B8782-BDBF-4F46-9968-7F84B39393AE}"/>
    <dgm:cxn modelId="{B054284A-3F4E-48D7-8BB1-1902B003D614}" srcId="{8CF95966-7978-48C8-9B5C-23D6AD3B1B8D}" destId="{A1CC85FB-66E5-486D-A347-9DF1B5A03474}" srcOrd="0" destOrd="0" parTransId="{8672FC98-7E70-4BA1-AB7D-9443DA4285E8}" sibTransId="{00AAEF7E-32CF-434E-B48A-9BCFBCD0502E}"/>
    <dgm:cxn modelId="{2FC73B6B-A08D-456F-B503-4FDD70B59E04}" srcId="{C32E6320-820F-4453-A017-58DBCFA64CA9}" destId="{97B27793-6AC8-40BD-985E-9B05865D9761}" srcOrd="0" destOrd="0" parTransId="{95C049A7-93C7-4309-9C88-E9F6C79E3D8F}" sibTransId="{BF1E4741-2813-4933-A323-16AF9D4D10FC}"/>
    <dgm:cxn modelId="{7E24736B-04F6-4E3D-A2A6-7FDA1807229E}" type="presOf" srcId="{88646102-26E0-469E-8E7C-EC0F88BE5782}" destId="{F436EBF2-5371-418A-BE36-9E72C9B034AA}" srcOrd="0" destOrd="0" presId="urn:microsoft.com/office/officeart/2005/8/layout/hierarchy6"/>
    <dgm:cxn modelId="{BA610F4D-2B76-4C75-B05E-CDDF15D7D54B}" srcId="{0F168EA9-0042-4B99-8005-D30118A53740}" destId="{1CD75821-CE21-4B12-8AB7-F828E1491F76}" srcOrd="0" destOrd="0" parTransId="{F3D66439-14DB-42C2-B248-33E1132127FE}" sibTransId="{3D6C880A-2AE6-43CB-8E97-2E74B03428A3}"/>
    <dgm:cxn modelId="{5975CC4D-8F85-4831-A11C-650229A5B0EA}" type="presOf" srcId="{681ADC59-8565-45E3-8C10-423C638811CC}" destId="{2994E663-4365-4BA0-957D-2022741ABE1E}" srcOrd="0" destOrd="0" presId="urn:microsoft.com/office/officeart/2005/8/layout/hierarchy6"/>
    <dgm:cxn modelId="{48F0C24E-E4B4-417B-BE90-BF22DD849CD1}" srcId="{E450B9F5-8C45-4820-8070-9DD12C44243B}" destId="{B09D635D-D3CD-472E-91B0-0D66FDA01FA4}" srcOrd="3" destOrd="0" parTransId="{383F8B9A-BEB4-4981-8A21-5BDD046D4F5A}" sibTransId="{2F4BF95F-0B58-42E0-9A20-8BF58D8327F7}"/>
    <dgm:cxn modelId="{660C1970-6387-488D-8775-802D6F6A5D94}" type="presOf" srcId="{CE7BD4D7-4BA2-489E-A964-C9155193376E}" destId="{14759EED-8D7A-4456-8DFA-9C52EA55D72C}" srcOrd="0" destOrd="0" presId="urn:microsoft.com/office/officeart/2005/8/layout/hierarchy6"/>
    <dgm:cxn modelId="{A5151C70-4E79-4F2B-ADCB-75699EEEC857}" type="presOf" srcId="{3BBE15C2-2EA3-4895-8B2C-00C0EEBD7508}" destId="{A8AA46B2-24D9-44E2-8F72-7DC2475F3F41}" srcOrd="0" destOrd="0" presId="urn:microsoft.com/office/officeart/2005/8/layout/hierarchy6"/>
    <dgm:cxn modelId="{DCB5DB50-1E9E-4355-8373-E547F06B3915}" type="presOf" srcId="{8557329B-76E9-4E8C-8D29-4EF4B11325FE}" destId="{81529E66-9AEE-4390-A5B7-050AE2786316}" srcOrd="0" destOrd="0" presId="urn:microsoft.com/office/officeart/2005/8/layout/hierarchy6"/>
    <dgm:cxn modelId="{244C2A51-0863-44A5-AA4C-2F0C282F33B5}" type="presOf" srcId="{383F8B9A-BEB4-4981-8A21-5BDD046D4F5A}" destId="{96AD137D-4E9A-4317-A285-59D0C73914B2}" srcOrd="0" destOrd="0" presId="urn:microsoft.com/office/officeart/2005/8/layout/hierarchy6"/>
    <dgm:cxn modelId="{9AD92673-3823-4FDE-A7E0-C09624152F41}" srcId="{D9FDB72E-2BC6-44CC-8673-5C819FA33028}" destId="{96DFCF1C-A83F-4721-A054-5FA694032CB0}" srcOrd="0" destOrd="0" parTransId="{C032E757-41AF-468A-9DF4-3EB8681BDA08}" sibTransId="{6323A1E6-6759-4882-BF04-B34D2A4160D7}"/>
    <dgm:cxn modelId="{E730BA55-224C-40C0-A0AE-CA640BDD788A}" type="presOf" srcId="{09BA00C6-EF16-43B2-88DB-569327F3A1A0}" destId="{D8F18748-A0CF-4EF3-9C31-4AAB780BE293}" srcOrd="0" destOrd="0" presId="urn:microsoft.com/office/officeart/2005/8/layout/hierarchy6"/>
    <dgm:cxn modelId="{3D13D959-58CF-436A-B40C-D3713F5C68AD}" type="presOf" srcId="{B09D635D-D3CD-472E-91B0-0D66FDA01FA4}" destId="{95A55833-724C-4FBA-839E-7B3FC6FA9F43}" srcOrd="0" destOrd="0" presId="urn:microsoft.com/office/officeart/2005/8/layout/hierarchy6"/>
    <dgm:cxn modelId="{B509AB7B-6949-45C0-A448-AB7552A72DF2}" type="presOf" srcId="{4FC21FAE-8532-4652-89E6-E9A91AE10D3A}" destId="{75709C7B-6F24-4EA4-948F-BEC093B2ACD7}" srcOrd="0" destOrd="0" presId="urn:microsoft.com/office/officeart/2005/8/layout/hierarchy6"/>
    <dgm:cxn modelId="{A4BE4082-2543-484C-8637-2E37D1BD52D7}" type="presOf" srcId="{0BB366F7-1A56-4E0E-9463-34BCCF5B72A1}" destId="{2473F640-0850-46FB-B03A-819BEF4D0904}" srcOrd="0" destOrd="0" presId="urn:microsoft.com/office/officeart/2005/8/layout/hierarchy6"/>
    <dgm:cxn modelId="{C2FC5289-BC26-4648-BFD3-85D95FC18947}" type="presOf" srcId="{F270F2A2-22D2-4E63-AA8D-8D0412A5A548}" destId="{F11E8B5E-DE73-4EE7-85AD-0748048FEDAA}" srcOrd="0" destOrd="0" presId="urn:microsoft.com/office/officeart/2005/8/layout/hierarchy6"/>
    <dgm:cxn modelId="{428F0F8A-89E2-4EAC-AC92-7641FFD904FF}" type="presOf" srcId="{96DFCF1C-A83F-4721-A054-5FA694032CB0}" destId="{9A87BD75-C3B7-4536-A59D-DF260363CB3E}" srcOrd="0" destOrd="0" presId="urn:microsoft.com/office/officeart/2005/8/layout/hierarchy6"/>
    <dgm:cxn modelId="{3D5C7D91-FB0A-4C50-BD3A-1A8E5C6E01F4}" type="presOf" srcId="{8672FC98-7E70-4BA1-AB7D-9443DA4285E8}" destId="{C89996F9-4F15-4D25-9982-D266EEB80687}" srcOrd="0" destOrd="0" presId="urn:microsoft.com/office/officeart/2005/8/layout/hierarchy6"/>
    <dgm:cxn modelId="{07E76D95-E805-466A-9E37-45862D47B70C}" type="presOf" srcId="{4BE05DB6-1E52-45CA-8AAD-D53EF2F69B1F}" destId="{5FEEF538-E67B-4028-8B0E-DDA4603AC766}" srcOrd="0" destOrd="0" presId="urn:microsoft.com/office/officeart/2005/8/layout/hierarchy6"/>
    <dgm:cxn modelId="{FC5C9996-4839-4C8D-90E3-CD047E6C90C8}" type="presOf" srcId="{216CF801-9E26-4A0E-8BA8-AA1A27C165B7}" destId="{EB8D5EDB-DFD3-4025-907E-394578FFAE1C}" srcOrd="0" destOrd="0" presId="urn:microsoft.com/office/officeart/2005/8/layout/hierarchy6"/>
    <dgm:cxn modelId="{C1C4C296-418D-4B6B-A6DF-717999E8F23E}" type="presOf" srcId="{FFA94C06-13E6-4874-91A1-7AED5748E47B}" destId="{DD46DCC5-7570-40D5-A659-12E8C044C4CD}" srcOrd="0" destOrd="0" presId="urn:microsoft.com/office/officeart/2005/8/layout/hierarchy6"/>
    <dgm:cxn modelId="{75925E98-4DD4-4E4E-91ED-60CA32E6D0B8}" type="presOf" srcId="{39085550-4A34-4704-B512-3969143F305C}" destId="{97E1931E-D6F3-4C7A-BCA8-F6F87AA0A8D3}" srcOrd="0" destOrd="0" presId="urn:microsoft.com/office/officeart/2005/8/layout/hierarchy6"/>
    <dgm:cxn modelId="{6A4CB698-F135-4319-B07E-4C867283843F}" srcId="{167419A0-00FE-4C5C-9EFB-281056CA302B}" destId="{8CF95966-7978-48C8-9B5C-23D6AD3B1B8D}" srcOrd="0" destOrd="0" parTransId="{FFA94C06-13E6-4874-91A1-7AED5748E47B}" sibTransId="{5EF148AD-8452-4AC0-A0E6-9E059FA76222}"/>
    <dgm:cxn modelId="{99DE1C99-E0DF-4B4D-AE74-4C1F48F7F719}" srcId="{E450B9F5-8C45-4820-8070-9DD12C44243B}" destId="{C32E6320-820F-4453-A017-58DBCFA64CA9}" srcOrd="5" destOrd="0" parTransId="{3E63D0C9-E210-473F-96EB-D3FDBFD980FC}" sibTransId="{42EFF4B7-0ECF-44F3-917E-E97FE6F724A0}"/>
    <dgm:cxn modelId="{2FB2E29A-EF1F-452F-9819-32E8A25365EE}" srcId="{7D6EAA05-3D81-411D-BAD2-87986AC2F53A}" destId="{DCD01E7C-1698-45C7-804B-C59540CB8C2E}" srcOrd="0" destOrd="0" parTransId="{C7C819B3-04FB-44AD-A443-99B44D4A62B4}" sibTransId="{78E80D57-CB38-420E-95EB-2A414E794E78}"/>
    <dgm:cxn modelId="{22F7589B-A8CD-4E3F-9B85-1CCF37DD8EBD}" type="presOf" srcId="{A1CC85FB-66E5-486D-A347-9DF1B5A03474}" destId="{8BB39AE4-E48F-47BC-860A-2EDC578EDD1D}" srcOrd="0" destOrd="0" presId="urn:microsoft.com/office/officeart/2005/8/layout/hierarchy6"/>
    <dgm:cxn modelId="{26A3369E-930F-45D8-9401-621547914224}" type="presOf" srcId="{C32E6320-820F-4453-A017-58DBCFA64CA9}" destId="{4EE0D970-BBDC-45C8-94C1-ACEC3D292730}" srcOrd="0" destOrd="0" presId="urn:microsoft.com/office/officeart/2005/8/layout/hierarchy6"/>
    <dgm:cxn modelId="{DFB5529F-EB7B-4FED-8BAA-A123155F6CDA}" srcId="{768C7C17-BF84-4B01-A701-F752A3918605}" destId="{4868992D-DB2B-4072-8F68-2DC5969D9AA7}" srcOrd="0" destOrd="0" parTransId="{37787739-46C4-484E-89B3-4943BC42C8E3}" sibTransId="{5B039CDC-5BBD-41A8-A872-3C0BB2FB3798}"/>
    <dgm:cxn modelId="{7420EF9F-0D8B-40A3-8726-BD286D5EAC10}" type="presOf" srcId="{167419A0-00FE-4C5C-9EFB-281056CA302B}" destId="{8C76F86C-DB83-428B-BA0C-89BDEEEF45D5}" srcOrd="0" destOrd="0" presId="urn:microsoft.com/office/officeart/2005/8/layout/hierarchy6"/>
    <dgm:cxn modelId="{1D53FCA0-D98D-4EDF-935E-CB65B02D8F9A}" type="presOf" srcId="{DDB55AA7-82C4-455C-9FE0-28ACB3606BCC}" destId="{FAAD2EE6-C02A-4BF3-BEAA-0D20DC210302}" srcOrd="0" destOrd="0" presId="urn:microsoft.com/office/officeart/2005/8/layout/hierarchy6"/>
    <dgm:cxn modelId="{9F8CEBA2-E4F2-4191-A375-1F0036FFEDC1}" srcId="{B09D635D-D3CD-472E-91B0-0D66FDA01FA4}" destId="{491560CF-3C12-4E52-8271-6E9316D09634}" srcOrd="0" destOrd="0" parTransId="{AFBB294E-E286-44D4-BEE0-EAA45E4DEDE0}" sibTransId="{E06982FB-6311-42DF-8FF2-3645C75FE8A8}"/>
    <dgm:cxn modelId="{923FB8A5-7CE4-4681-9AD4-6940F68B0BCF}" type="presOf" srcId="{5C0F1DBE-5065-43BC-8DA1-6AED85D35B3E}" destId="{B4504E86-6929-464F-A7E5-94FC8C4E7043}" srcOrd="0" destOrd="0" presId="urn:microsoft.com/office/officeart/2005/8/layout/hierarchy6"/>
    <dgm:cxn modelId="{3247D3AA-E542-4CFA-AC6F-BA22BB26AAC5}" type="presOf" srcId="{F3D66439-14DB-42C2-B248-33E1132127FE}" destId="{C9E09252-F04B-47FE-96F5-CE0E0C407980}" srcOrd="0" destOrd="0" presId="urn:microsoft.com/office/officeart/2005/8/layout/hierarchy6"/>
    <dgm:cxn modelId="{32B78BAC-2024-42D1-A39D-70CE18B8BE88}" srcId="{CD1AAC08-E8EC-418F-A299-58A461241CDF}" destId="{F06BAEB0-3A6E-4BBD-B40A-1F59CB4C71FE}" srcOrd="0" destOrd="0" parTransId="{B914C179-690C-498E-BD30-31449F5D5B84}" sibTransId="{915BC66D-2394-4C84-9103-061EB5E07BC0}"/>
    <dgm:cxn modelId="{11CE90AE-59C3-4211-BA5E-FFDCF5C81926}" type="presOf" srcId="{89FA28E0-8C4C-413E-8886-939FCC9435F2}" destId="{A6D58F17-2562-4AE5-872A-50FAD5DF69EE}" srcOrd="0" destOrd="0" presId="urn:microsoft.com/office/officeart/2005/8/layout/hierarchy6"/>
    <dgm:cxn modelId="{C60747B0-8CEE-428E-8304-ADE539DBF7E7}" type="presOf" srcId="{A82A7389-B89B-403B-A8FB-C57828263A09}" destId="{08D52D46-4C2C-4FAE-B3D9-67177B94CABB}" srcOrd="0" destOrd="0" presId="urn:microsoft.com/office/officeart/2005/8/layout/hierarchy6"/>
    <dgm:cxn modelId="{0280BAB1-FFB3-4042-8230-E603A0C5DEA4}" srcId="{491560CF-3C12-4E52-8271-6E9316D09634}" destId="{0F168EA9-0042-4B99-8005-D30118A53740}" srcOrd="0" destOrd="0" parTransId="{E116CBA4-8A44-4E7A-A98C-E28611B67C1F}" sibTransId="{BB9E7D04-1F51-4716-A0B9-EBFDC05F496C}"/>
    <dgm:cxn modelId="{62ECF4B6-907D-4EAB-8EDD-A782E4F1EBB0}" type="presOf" srcId="{8CF95966-7978-48C8-9B5C-23D6AD3B1B8D}" destId="{9DCADBCA-2A4D-4DBD-AD6B-544F0548EC3D}" srcOrd="0" destOrd="0" presId="urn:microsoft.com/office/officeart/2005/8/layout/hierarchy6"/>
    <dgm:cxn modelId="{EFEE4EB8-DC94-415B-AE62-25457026024C}" srcId="{3BBE15C2-2EA3-4895-8B2C-00C0EEBD7508}" destId="{E450B9F5-8C45-4820-8070-9DD12C44243B}" srcOrd="0" destOrd="0" parTransId="{C358F7F1-3B7C-4B44-B942-407504F3330B}" sibTransId="{DEDF9F31-EF46-48EE-9631-FBF7B7540B22}"/>
    <dgm:cxn modelId="{CC8BE1BA-C7FD-4DED-B823-64D69B15CF91}" type="presOf" srcId="{DA535924-1DA5-4DAA-9188-38A6861CDBDF}" destId="{9649BFAB-20F4-442D-8DC7-ECAE5CC8F5EF}" srcOrd="0" destOrd="0" presId="urn:microsoft.com/office/officeart/2005/8/layout/hierarchy6"/>
    <dgm:cxn modelId="{F54368BC-D181-4567-B0FB-7AA2739FA693}" srcId="{E450B9F5-8C45-4820-8070-9DD12C44243B}" destId="{91405019-F7B2-4944-901D-A5617D425204}" srcOrd="4" destOrd="0" parTransId="{B65F1CCC-827D-435D-8A29-A51050748A5A}" sibTransId="{A477A732-9CAD-4E11-AEE9-30A505FCBDA5}"/>
    <dgm:cxn modelId="{D75E07C1-2105-46DB-812F-61A5578785D3}" type="presOf" srcId="{3E63D0C9-E210-473F-96EB-D3FDBFD980FC}" destId="{F3BB1414-6204-4AF3-A0B5-B302B2302608}" srcOrd="0" destOrd="0" presId="urn:microsoft.com/office/officeart/2005/8/layout/hierarchy6"/>
    <dgm:cxn modelId="{D09419C5-5FC0-4E75-A887-85537EAD840C}" type="presOf" srcId="{89811B50-7C80-4FD4-A7DB-77D0E523E946}" destId="{96B4BE0B-B0DC-404E-83E5-DDF33E8392E4}" srcOrd="0" destOrd="0" presId="urn:microsoft.com/office/officeart/2005/8/layout/hierarchy6"/>
    <dgm:cxn modelId="{D714ECC7-5527-4899-B4EE-036F6027810F}" type="presOf" srcId="{C032E757-41AF-468A-9DF4-3EB8681BDA08}" destId="{CD40D529-F0D8-4FDC-A837-B69484A11724}" srcOrd="0" destOrd="0" presId="urn:microsoft.com/office/officeart/2005/8/layout/hierarchy6"/>
    <dgm:cxn modelId="{0D556DCA-5B84-4E2C-B9B9-1D3D75F750B8}" type="presOf" srcId="{2435267D-F97F-4C87-ACFF-C153F2160592}" destId="{AAB9AA3E-4A77-4C5F-8D52-CDABDE405DB4}" srcOrd="0" destOrd="0" presId="urn:microsoft.com/office/officeart/2005/8/layout/hierarchy6"/>
    <dgm:cxn modelId="{175499CC-7D30-4F4F-B4BC-B717466974DB}" srcId="{E450B9F5-8C45-4820-8070-9DD12C44243B}" destId="{A31BBE43-A928-46E1-A58F-91A562A361AF}" srcOrd="1" destOrd="0" parTransId="{2435267D-F97F-4C87-ACFF-C153F2160592}" sibTransId="{BA1FF6ED-6E21-4890-A364-64970C10E7E1}"/>
    <dgm:cxn modelId="{7FFDB0CD-9D4E-416D-946A-3637BD88316F}" srcId="{DDB55AA7-82C4-455C-9FE0-28ACB3606BCC}" destId="{4BE05DB6-1E52-45CA-8AAD-D53EF2F69B1F}" srcOrd="0" destOrd="0" parTransId="{49FCA455-2BC1-4465-9286-77A6DA8EB673}" sibTransId="{D1F0FF2A-5D11-40D5-A435-A78CE3783320}"/>
    <dgm:cxn modelId="{C8E329D1-D9EA-44EB-853D-6E61D3908973}" type="presOf" srcId="{CD53E940-C7CE-465A-B449-1C67594F5FB1}" destId="{044F6606-8DB7-45AD-AB52-E3A28F93A66C}" srcOrd="0" destOrd="0" presId="urn:microsoft.com/office/officeart/2005/8/layout/hierarchy6"/>
    <dgm:cxn modelId="{FB3A0ED2-1202-47AD-83E5-11FD4E8144F1}" srcId="{96DFCF1C-A83F-4721-A054-5FA694032CB0}" destId="{F270F2A2-22D2-4E63-AA8D-8D0412A5A548}" srcOrd="0" destOrd="0" parTransId="{89811B50-7C80-4FD4-A7DB-77D0E523E946}" sibTransId="{C63CF9F8-4000-4161-9256-79A2BC0F05AA}"/>
    <dgm:cxn modelId="{9E857AD2-B3A9-45A6-9245-C574AFEDD771}" srcId="{F9027C9F-6BD7-4F03-98B8-52E7D4FC2944}" destId="{7D6EAA05-3D81-411D-BAD2-87986AC2F53A}" srcOrd="0" destOrd="0" parTransId="{EA803EE9-E424-4DB0-9236-B211E334FCFD}" sibTransId="{2FC8BC21-0BE4-4B29-ADDA-FAAB7DA9DA9B}"/>
    <dgm:cxn modelId="{4612DDD4-2AA4-4720-BBAF-5299643548DE}" type="presOf" srcId="{24D151F2-7370-4D3B-A921-C58499E701D0}" destId="{A1F0B81D-150A-4B4A-8F72-5BD53595628B}" srcOrd="0" destOrd="0" presId="urn:microsoft.com/office/officeart/2005/8/layout/hierarchy6"/>
    <dgm:cxn modelId="{02D9E9D4-9176-40F3-B29D-CDF68DD8CE42}" srcId="{216CF801-9E26-4A0E-8BA8-AA1A27C165B7}" destId="{8557329B-76E9-4E8C-8D29-4EF4B11325FE}" srcOrd="0" destOrd="0" parTransId="{3BDFA694-B1EA-46B3-A722-5F111821767A}" sibTransId="{4451505C-6B82-4482-BECB-3517609B3499}"/>
    <dgm:cxn modelId="{106179D5-9052-4864-BB71-9687799B93EF}" srcId="{A82A7389-B89B-403B-A8FB-C57828263A09}" destId="{5C0F1DBE-5065-43BC-8DA1-6AED85D35B3E}" srcOrd="0" destOrd="0" parTransId="{3995F8C5-D150-4A78-96AB-63178C84CAF3}" sibTransId="{7FE942CC-912B-4617-BF24-3BC128F23A95}"/>
    <dgm:cxn modelId="{9EBE80D7-AB19-4B49-8C00-96A6401112BB}" srcId="{B06E3A41-41C1-422F-9C91-76907B2957FC}" destId="{D9FDB72E-2BC6-44CC-8673-5C819FA33028}" srcOrd="0" destOrd="0" parTransId="{CD53E940-C7CE-465A-B449-1C67594F5FB1}" sibTransId="{7BFB3000-F264-4413-AD01-6A1DA71F590A}"/>
    <dgm:cxn modelId="{54A5AED9-DF4F-476E-B296-44DA5CE52417}" srcId="{E450B9F5-8C45-4820-8070-9DD12C44243B}" destId="{167419A0-00FE-4C5C-9EFB-281056CA302B}" srcOrd="0" destOrd="0" parTransId="{468E29D4-A8C4-49F9-ACEC-0836E7845BC3}" sibTransId="{D0E75594-CCE9-4B5D-B519-62AC7078B237}"/>
    <dgm:cxn modelId="{4F624BDA-AD50-4770-93C8-1916AECB184B}" type="presOf" srcId="{49FCA455-2BC1-4465-9286-77A6DA8EB673}" destId="{A22D56A5-0CFA-45C4-9A07-16B5448BBA19}" srcOrd="0" destOrd="0" presId="urn:microsoft.com/office/officeart/2005/8/layout/hierarchy6"/>
    <dgm:cxn modelId="{B03BBFDA-8693-4372-A005-C2A56B8A520A}" type="presOf" srcId="{731FD33C-FDD1-449F-BDBC-900D2AC7435B}" destId="{0DF1720A-E8B1-4698-99B4-B2F7806CFA26}" srcOrd="0" destOrd="0" presId="urn:microsoft.com/office/officeart/2005/8/layout/hierarchy6"/>
    <dgm:cxn modelId="{A29F8FDC-06A7-4160-950F-BEFF11EBD0E6}" srcId="{5C0F1DBE-5065-43BC-8DA1-6AED85D35B3E}" destId="{216CF801-9E26-4A0E-8BA8-AA1A27C165B7}" srcOrd="0" destOrd="0" parTransId="{09BA00C6-EF16-43B2-88DB-569327F3A1A0}" sibTransId="{205856C6-E6BF-449F-A449-726200BB41C2}"/>
    <dgm:cxn modelId="{59F42FDF-5414-4C89-9E62-B54A7F661418}" type="presOf" srcId="{B914C179-690C-498E-BD30-31449F5D5B84}" destId="{BF61E909-4119-4E78-8687-CB214A3254F2}" srcOrd="0" destOrd="0" presId="urn:microsoft.com/office/officeart/2005/8/layout/hierarchy6"/>
    <dgm:cxn modelId="{BA2C81E1-4BD4-467E-A682-4E8AF03C8594}" type="presOf" srcId="{D9FDB72E-2BC6-44CC-8673-5C819FA33028}" destId="{16156191-396B-4621-BAB4-14D3A24D14DB}" srcOrd="0" destOrd="0" presId="urn:microsoft.com/office/officeart/2005/8/layout/hierarchy6"/>
    <dgm:cxn modelId="{B35089E1-E782-4B14-9FDC-94634E649D16}" type="presOf" srcId="{0F168EA9-0042-4B99-8005-D30118A53740}" destId="{B236371C-E9C9-43CA-A678-BCDFCF5DD45E}" srcOrd="0" destOrd="0" presId="urn:microsoft.com/office/officeart/2005/8/layout/hierarchy6"/>
    <dgm:cxn modelId="{82248BE6-9FB5-48DA-B183-399DA516F14B}" type="presOf" srcId="{95C049A7-93C7-4309-9C88-E9F6C79E3D8F}" destId="{712BB3B7-F882-4A3F-ACD7-EAF4EF11F02B}" srcOrd="0" destOrd="0" presId="urn:microsoft.com/office/officeart/2005/8/layout/hierarchy6"/>
    <dgm:cxn modelId="{E6E722E9-8131-456C-8287-47ED2FB37E28}" type="presOf" srcId="{B16C6DDF-A312-426C-91E3-E7F903B27D53}" destId="{A5C7FA7F-5AD1-4B25-8E41-12AA69ED37A6}" srcOrd="0" destOrd="0" presId="urn:microsoft.com/office/officeart/2005/8/layout/hierarchy6"/>
    <dgm:cxn modelId="{8D567CEA-4F57-41FB-85F6-5E295197FDF3}" type="presOf" srcId="{B65F1CCC-827D-435D-8A29-A51050748A5A}" destId="{103C6C0C-E262-4B29-82DB-6DDCF147F4B5}" srcOrd="0" destOrd="0" presId="urn:microsoft.com/office/officeart/2005/8/layout/hierarchy6"/>
    <dgm:cxn modelId="{627582EA-F6A5-490A-B206-F8C11876EB77}" type="presOf" srcId="{956B4135-4532-4C24-81B1-40D22434A085}" destId="{8310D322-6AFB-4C26-81E9-22C38E4CE3BC}" srcOrd="0" destOrd="0" presId="urn:microsoft.com/office/officeart/2005/8/layout/hierarchy6"/>
    <dgm:cxn modelId="{559EEDEA-07A7-4BDB-9D3D-FCC7E379D44E}" type="presOf" srcId="{33979C82-945A-4554-B460-6BDDF6F80E40}" destId="{D78A1AA8-EEE0-4C04-A1DF-76C7E8B20804}" srcOrd="0" destOrd="0" presId="urn:microsoft.com/office/officeart/2005/8/layout/hierarchy6"/>
    <dgm:cxn modelId="{319F0EEC-2BC1-4994-884D-47929ED8D260}" type="presOf" srcId="{468E29D4-A8C4-49F9-ACEC-0836E7845BC3}" destId="{6D4AC5E5-5FDD-4EDB-9CBC-A674BF3D7210}" srcOrd="0" destOrd="0" presId="urn:microsoft.com/office/officeart/2005/8/layout/hierarchy6"/>
    <dgm:cxn modelId="{A33155EF-3B7F-414F-873A-D0A2FA1400D2}" type="presOf" srcId="{3BDFA694-B1EA-46B3-A722-5F111821767A}" destId="{EC0BA49C-EE3C-436F-9C7E-A32B5E9A0E30}" srcOrd="0" destOrd="0" presId="urn:microsoft.com/office/officeart/2005/8/layout/hierarchy6"/>
    <dgm:cxn modelId="{04EFBBFB-AC1D-42C9-9F7F-187548DD8D53}" type="presOf" srcId="{2DC04DD0-9D8D-4779-AC3F-565010DDC68A}" destId="{63640460-2717-43C3-A90B-9336C39D128A}" srcOrd="0" destOrd="0" presId="urn:microsoft.com/office/officeart/2005/8/layout/hierarchy6"/>
    <dgm:cxn modelId="{78C53DFC-AE0D-4AD3-A0D0-9B1947B2334E}" type="presOf" srcId="{1CD75821-CE21-4B12-8AB7-F828E1491F76}" destId="{425CD2AB-4A38-4639-BBAB-3B532967C753}" srcOrd="0" destOrd="0" presId="urn:microsoft.com/office/officeart/2005/8/layout/hierarchy6"/>
    <dgm:cxn modelId="{067245FC-459A-4551-AE80-BD236965A3EA}" srcId="{E450B9F5-8C45-4820-8070-9DD12C44243B}" destId="{956B4135-4532-4C24-81B1-40D22434A085}" srcOrd="6" destOrd="0" parTransId="{9269AD9D-0101-4BAE-BDAD-274CA90B1684}" sibTransId="{77886098-0BD5-4029-B7A0-CAD6B0CB6421}"/>
    <dgm:cxn modelId="{FC2AF6FD-8C78-4641-AA8E-C0CEB8DD76DE}" type="presOf" srcId="{91405019-F7B2-4944-901D-A5617D425204}" destId="{DC1520D9-B6BB-4667-AEEB-022BF17D942F}" srcOrd="0" destOrd="0" presId="urn:microsoft.com/office/officeart/2005/8/layout/hierarchy6"/>
    <dgm:cxn modelId="{2D9815BD-2358-427D-8899-F5D93F522540}" type="presParOf" srcId="{A8AA46B2-24D9-44E2-8F72-7DC2475F3F41}" destId="{0EAFD03F-C79B-4051-B4AB-5F3DB83E5B60}" srcOrd="0" destOrd="0" presId="urn:microsoft.com/office/officeart/2005/8/layout/hierarchy6"/>
    <dgm:cxn modelId="{ABDD567A-CFBC-4903-A03C-88B8392B7E0C}" type="presParOf" srcId="{0EAFD03F-C79B-4051-B4AB-5F3DB83E5B60}" destId="{C6228523-45A5-4A4E-B051-8B5C63949F36}" srcOrd="0" destOrd="0" presId="urn:microsoft.com/office/officeart/2005/8/layout/hierarchy6"/>
    <dgm:cxn modelId="{11DB23F9-8789-40CF-B6B1-C9B01D094745}" type="presParOf" srcId="{C6228523-45A5-4A4E-B051-8B5C63949F36}" destId="{431F2F0A-3ED4-42DA-9C10-934605894D05}" srcOrd="0" destOrd="0" presId="urn:microsoft.com/office/officeart/2005/8/layout/hierarchy6"/>
    <dgm:cxn modelId="{C5A62E25-03E7-4B7D-9CF4-6AF699948939}" type="presParOf" srcId="{431F2F0A-3ED4-42DA-9C10-934605894D05}" destId="{F8464C73-7BE0-4A09-A9D5-3F46E1240978}" srcOrd="0" destOrd="0" presId="urn:microsoft.com/office/officeart/2005/8/layout/hierarchy6"/>
    <dgm:cxn modelId="{B49BEDD9-6397-4E79-A608-70A0E7F58230}" type="presParOf" srcId="{431F2F0A-3ED4-42DA-9C10-934605894D05}" destId="{0AA228D7-F69B-4BE9-90E5-3AFD9080057C}" srcOrd="1" destOrd="0" presId="urn:microsoft.com/office/officeart/2005/8/layout/hierarchy6"/>
    <dgm:cxn modelId="{D3654B0E-EAC4-4F0D-A7C8-D29401A0BE96}" type="presParOf" srcId="{0AA228D7-F69B-4BE9-90E5-3AFD9080057C}" destId="{6D4AC5E5-5FDD-4EDB-9CBC-A674BF3D7210}" srcOrd="0" destOrd="0" presId="urn:microsoft.com/office/officeart/2005/8/layout/hierarchy6"/>
    <dgm:cxn modelId="{3BE141A3-E57B-4C4A-8283-60CA4649F9B1}" type="presParOf" srcId="{0AA228D7-F69B-4BE9-90E5-3AFD9080057C}" destId="{62E4E177-535D-40D5-819B-1AEA1471CA7A}" srcOrd="1" destOrd="0" presId="urn:microsoft.com/office/officeart/2005/8/layout/hierarchy6"/>
    <dgm:cxn modelId="{3897FDE9-3017-415B-8E64-4B1A813B6318}" type="presParOf" srcId="{62E4E177-535D-40D5-819B-1AEA1471CA7A}" destId="{8C76F86C-DB83-428B-BA0C-89BDEEEF45D5}" srcOrd="0" destOrd="0" presId="urn:microsoft.com/office/officeart/2005/8/layout/hierarchy6"/>
    <dgm:cxn modelId="{A18E2C13-3436-413C-8095-9A8AE0FCCF52}" type="presParOf" srcId="{62E4E177-535D-40D5-819B-1AEA1471CA7A}" destId="{0BA5F4C5-442A-4D67-BFD3-5E500896F082}" srcOrd="1" destOrd="0" presId="urn:microsoft.com/office/officeart/2005/8/layout/hierarchy6"/>
    <dgm:cxn modelId="{B73B3DB7-BFB7-4E82-B371-F4462CBB02A2}" type="presParOf" srcId="{0BA5F4C5-442A-4D67-BFD3-5E500896F082}" destId="{DD46DCC5-7570-40D5-A659-12E8C044C4CD}" srcOrd="0" destOrd="0" presId="urn:microsoft.com/office/officeart/2005/8/layout/hierarchy6"/>
    <dgm:cxn modelId="{E4EA0B5D-4964-47CD-BA88-B55AF5AC9891}" type="presParOf" srcId="{0BA5F4C5-442A-4D67-BFD3-5E500896F082}" destId="{0C121DCD-4066-46A2-81CA-EE27B648CC64}" srcOrd="1" destOrd="0" presId="urn:microsoft.com/office/officeart/2005/8/layout/hierarchy6"/>
    <dgm:cxn modelId="{C753E8B7-8064-4F2F-AD53-CDA98C27D0B4}" type="presParOf" srcId="{0C121DCD-4066-46A2-81CA-EE27B648CC64}" destId="{9DCADBCA-2A4D-4DBD-AD6B-544F0548EC3D}" srcOrd="0" destOrd="0" presId="urn:microsoft.com/office/officeart/2005/8/layout/hierarchy6"/>
    <dgm:cxn modelId="{6C4F3BFB-3D81-4BDB-BAAA-90837C4FF2B7}" type="presParOf" srcId="{0C121DCD-4066-46A2-81CA-EE27B648CC64}" destId="{CEE4F83A-409A-4F2D-AABE-05EE3AD84929}" srcOrd="1" destOrd="0" presId="urn:microsoft.com/office/officeart/2005/8/layout/hierarchy6"/>
    <dgm:cxn modelId="{107DED59-6542-4704-867C-22690429F302}" type="presParOf" srcId="{CEE4F83A-409A-4F2D-AABE-05EE3AD84929}" destId="{C89996F9-4F15-4D25-9982-D266EEB80687}" srcOrd="0" destOrd="0" presId="urn:microsoft.com/office/officeart/2005/8/layout/hierarchy6"/>
    <dgm:cxn modelId="{06870509-D8AC-4EEE-9193-B43AFDE69E39}" type="presParOf" srcId="{CEE4F83A-409A-4F2D-AABE-05EE3AD84929}" destId="{33F5C717-CF9A-4189-B28B-B60BD7BBF2C6}" srcOrd="1" destOrd="0" presId="urn:microsoft.com/office/officeart/2005/8/layout/hierarchy6"/>
    <dgm:cxn modelId="{D9849920-9246-4440-A360-DF7A5852927C}" type="presParOf" srcId="{33F5C717-CF9A-4189-B28B-B60BD7BBF2C6}" destId="{8BB39AE4-E48F-47BC-860A-2EDC578EDD1D}" srcOrd="0" destOrd="0" presId="urn:microsoft.com/office/officeart/2005/8/layout/hierarchy6"/>
    <dgm:cxn modelId="{1833AE51-4106-4759-9F42-73E0C0D99F8D}" type="presParOf" srcId="{33F5C717-CF9A-4189-B28B-B60BD7BBF2C6}" destId="{A92C153F-D176-4C7B-B6E8-E6DD1DD10822}" srcOrd="1" destOrd="0" presId="urn:microsoft.com/office/officeart/2005/8/layout/hierarchy6"/>
    <dgm:cxn modelId="{FCC06745-9959-45E5-ADAA-4B2571A3CD7E}" type="presParOf" srcId="{A92C153F-D176-4C7B-B6E8-E6DD1DD10822}" destId="{E55171C3-D3ED-4922-9256-CF5EFB08BC36}" srcOrd="0" destOrd="0" presId="urn:microsoft.com/office/officeart/2005/8/layout/hierarchy6"/>
    <dgm:cxn modelId="{A0874078-C8E7-475D-90C4-9DC6AE8A5DC2}" type="presParOf" srcId="{A92C153F-D176-4C7B-B6E8-E6DD1DD10822}" destId="{C9B6E4E3-9CD8-4E24-AB3A-63996763A60B}" srcOrd="1" destOrd="0" presId="urn:microsoft.com/office/officeart/2005/8/layout/hierarchy6"/>
    <dgm:cxn modelId="{5E836897-AFD2-4197-93AA-0876930D0BC4}" type="presParOf" srcId="{C9B6E4E3-9CD8-4E24-AB3A-63996763A60B}" destId="{A6D58F17-2562-4AE5-872A-50FAD5DF69EE}" srcOrd="0" destOrd="0" presId="urn:microsoft.com/office/officeart/2005/8/layout/hierarchy6"/>
    <dgm:cxn modelId="{28A410F0-192B-48DC-AB00-F0629BF4DCAA}" type="presParOf" srcId="{C9B6E4E3-9CD8-4E24-AB3A-63996763A60B}" destId="{D06DB0BD-1FAE-4BB0-A0B2-87E8772516E9}" srcOrd="1" destOrd="0" presId="urn:microsoft.com/office/officeart/2005/8/layout/hierarchy6"/>
    <dgm:cxn modelId="{5FACD517-3C04-436F-B8D3-D31C7D93666A}" type="presParOf" srcId="{D06DB0BD-1FAE-4BB0-A0B2-87E8772516E9}" destId="{0DF1720A-E8B1-4698-99B4-B2F7806CFA26}" srcOrd="0" destOrd="0" presId="urn:microsoft.com/office/officeart/2005/8/layout/hierarchy6"/>
    <dgm:cxn modelId="{A4EA29D2-961D-4F09-8182-29D2A3938A7E}" type="presParOf" srcId="{D06DB0BD-1FAE-4BB0-A0B2-87E8772516E9}" destId="{7459822F-9F82-48C0-A901-418B7FFEDC53}" srcOrd="1" destOrd="0" presId="urn:microsoft.com/office/officeart/2005/8/layout/hierarchy6"/>
    <dgm:cxn modelId="{2B2DDEE6-FDFF-4FE5-B1A4-CE42DC0E27EC}" type="presParOf" srcId="{7459822F-9F82-48C0-A901-418B7FFEDC53}" destId="{36FF4C3F-B65D-4849-8E93-DF3FFD91ED92}" srcOrd="0" destOrd="0" presId="urn:microsoft.com/office/officeart/2005/8/layout/hierarchy6"/>
    <dgm:cxn modelId="{82C72A29-32F4-49E9-9275-4FF6D58E61A8}" type="presParOf" srcId="{7459822F-9F82-48C0-A901-418B7FFEDC53}" destId="{E53839A7-9B9D-4C49-B748-C4BDEB5FCDAE}" srcOrd="1" destOrd="0" presId="urn:microsoft.com/office/officeart/2005/8/layout/hierarchy6"/>
    <dgm:cxn modelId="{A5B3356C-0D2C-438B-A268-0F9BD666222B}" type="presParOf" srcId="{0AA228D7-F69B-4BE9-90E5-3AFD9080057C}" destId="{AAB9AA3E-4A77-4C5F-8D52-CDABDE405DB4}" srcOrd="2" destOrd="0" presId="urn:microsoft.com/office/officeart/2005/8/layout/hierarchy6"/>
    <dgm:cxn modelId="{70B2CBF2-37C5-498E-9FEB-10526137349D}" type="presParOf" srcId="{0AA228D7-F69B-4BE9-90E5-3AFD9080057C}" destId="{5749600F-18E2-49A8-A143-5B635C01925E}" srcOrd="3" destOrd="0" presId="urn:microsoft.com/office/officeart/2005/8/layout/hierarchy6"/>
    <dgm:cxn modelId="{75631775-E7C8-4394-8F4A-C8EEFA715E18}" type="presParOf" srcId="{5749600F-18E2-49A8-A143-5B635C01925E}" destId="{F4631F4A-7B7E-45A3-A8B7-98DEAA87953A}" srcOrd="0" destOrd="0" presId="urn:microsoft.com/office/officeart/2005/8/layout/hierarchy6"/>
    <dgm:cxn modelId="{6A09843A-879E-4BF3-B560-EC248D93E08A}" type="presParOf" srcId="{5749600F-18E2-49A8-A143-5B635C01925E}" destId="{31BFA9FE-E64B-4E61-A5CC-7094BE80CF86}" srcOrd="1" destOrd="0" presId="urn:microsoft.com/office/officeart/2005/8/layout/hierarchy6"/>
    <dgm:cxn modelId="{1FFD85B8-62F7-422E-B3D9-75B2AAC62F08}" type="presParOf" srcId="{31BFA9FE-E64B-4E61-A5CC-7094BE80CF86}" destId="{D78A1AA8-EEE0-4C04-A1DF-76C7E8B20804}" srcOrd="0" destOrd="0" presId="urn:microsoft.com/office/officeart/2005/8/layout/hierarchy6"/>
    <dgm:cxn modelId="{336448AE-BFEE-4E6C-9D58-31BDB84E9555}" type="presParOf" srcId="{31BFA9FE-E64B-4E61-A5CC-7094BE80CF86}" destId="{3B386DF5-E581-4845-9110-FF2860FBB979}" srcOrd="1" destOrd="0" presId="urn:microsoft.com/office/officeart/2005/8/layout/hierarchy6"/>
    <dgm:cxn modelId="{726C2854-ECD6-4766-85AF-BBAAE9F5306D}" type="presParOf" srcId="{3B386DF5-E581-4845-9110-FF2860FBB979}" destId="{3EE077EE-2B4E-4A61-8874-D8759913C8B6}" srcOrd="0" destOrd="0" presId="urn:microsoft.com/office/officeart/2005/8/layout/hierarchy6"/>
    <dgm:cxn modelId="{6E1DF2A4-A617-400F-882D-01C2C0330476}" type="presParOf" srcId="{3B386DF5-E581-4845-9110-FF2860FBB979}" destId="{2875CD86-0F18-44E8-ADE4-E1106DDEC6B3}" srcOrd="1" destOrd="0" presId="urn:microsoft.com/office/officeart/2005/8/layout/hierarchy6"/>
    <dgm:cxn modelId="{C7E3E9CD-EECE-4604-8149-DE7E83DA0BE9}" type="presParOf" srcId="{2875CD86-0F18-44E8-ADE4-E1106DDEC6B3}" destId="{6EF5A5BA-0802-4918-A616-7C199DEF9ACE}" srcOrd="0" destOrd="0" presId="urn:microsoft.com/office/officeart/2005/8/layout/hierarchy6"/>
    <dgm:cxn modelId="{D5618C80-9845-4B6F-8FE6-A01964C02D2D}" type="presParOf" srcId="{2875CD86-0F18-44E8-ADE4-E1106DDEC6B3}" destId="{2830B4BC-99B3-4F77-89C7-D7175A5FDD33}" srcOrd="1" destOrd="0" presId="urn:microsoft.com/office/officeart/2005/8/layout/hierarchy6"/>
    <dgm:cxn modelId="{865F1146-0053-4888-AAAC-8FCB6664FFD3}" type="presParOf" srcId="{2830B4BC-99B3-4F77-89C7-D7175A5FDD33}" destId="{62C65344-3804-478A-BE9B-34D50583A578}" srcOrd="0" destOrd="0" presId="urn:microsoft.com/office/officeart/2005/8/layout/hierarchy6"/>
    <dgm:cxn modelId="{1850A722-5888-4388-BD65-47223C25E9C1}" type="presParOf" srcId="{2830B4BC-99B3-4F77-89C7-D7175A5FDD33}" destId="{186D1D49-A31F-45F6-8360-BF0733DB2237}" srcOrd="1" destOrd="0" presId="urn:microsoft.com/office/officeart/2005/8/layout/hierarchy6"/>
    <dgm:cxn modelId="{A5A30750-3396-4FD2-BD22-F7F80983C85B}" type="presParOf" srcId="{186D1D49-A31F-45F6-8360-BF0733DB2237}" destId="{97E1931E-D6F3-4C7A-BCA8-F6F87AA0A8D3}" srcOrd="0" destOrd="0" presId="urn:microsoft.com/office/officeart/2005/8/layout/hierarchy6"/>
    <dgm:cxn modelId="{736502CA-FDC1-483E-8456-56F343C37179}" type="presParOf" srcId="{186D1D49-A31F-45F6-8360-BF0733DB2237}" destId="{5F71A944-90C1-421C-BB0D-8A8267DAA099}" srcOrd="1" destOrd="0" presId="urn:microsoft.com/office/officeart/2005/8/layout/hierarchy6"/>
    <dgm:cxn modelId="{BF0F6A45-181A-4E11-91C0-A13B87C06385}" type="presParOf" srcId="{5F71A944-90C1-421C-BB0D-8A8267DAA099}" destId="{14759EED-8D7A-4456-8DFA-9C52EA55D72C}" srcOrd="0" destOrd="0" presId="urn:microsoft.com/office/officeart/2005/8/layout/hierarchy6"/>
    <dgm:cxn modelId="{DC60496E-D156-4805-BB27-3EF9F2CF42CD}" type="presParOf" srcId="{5F71A944-90C1-421C-BB0D-8A8267DAA099}" destId="{C35B6D1D-835F-4EE2-A5B4-ECB444BA9CB9}" srcOrd="1" destOrd="0" presId="urn:microsoft.com/office/officeart/2005/8/layout/hierarchy6"/>
    <dgm:cxn modelId="{E9418598-C1EC-4504-87F3-788644423FAE}" type="presParOf" srcId="{0AA228D7-F69B-4BE9-90E5-3AFD9080057C}" destId="{C80276AA-F594-4E4A-9932-66CE2967F1D5}" srcOrd="4" destOrd="0" presId="urn:microsoft.com/office/officeart/2005/8/layout/hierarchy6"/>
    <dgm:cxn modelId="{0A5987EB-3073-46E2-888A-9B2E57D73910}" type="presParOf" srcId="{0AA228D7-F69B-4BE9-90E5-3AFD9080057C}" destId="{2F87753A-70B2-47E4-9654-6D07EDB83D05}" srcOrd="5" destOrd="0" presId="urn:microsoft.com/office/officeart/2005/8/layout/hierarchy6"/>
    <dgm:cxn modelId="{DC94270D-3EF8-4964-91EA-41C155A5849A}" type="presParOf" srcId="{2F87753A-70B2-47E4-9654-6D07EDB83D05}" destId="{1ED86128-441F-4FA9-A19A-66BCCF46F057}" srcOrd="0" destOrd="0" presId="urn:microsoft.com/office/officeart/2005/8/layout/hierarchy6"/>
    <dgm:cxn modelId="{4FD75960-FE95-426A-AB69-DE13D9A55832}" type="presParOf" srcId="{2F87753A-70B2-47E4-9654-6D07EDB83D05}" destId="{38504571-1182-420C-8232-465ABA6035BC}" srcOrd="1" destOrd="0" presId="urn:microsoft.com/office/officeart/2005/8/layout/hierarchy6"/>
    <dgm:cxn modelId="{18BC865E-E037-4367-9063-5EF6C37E7339}" type="presParOf" srcId="{38504571-1182-420C-8232-465ABA6035BC}" destId="{39766234-1F36-4E18-AE06-5E948E26FE70}" srcOrd="0" destOrd="0" presId="urn:microsoft.com/office/officeart/2005/8/layout/hierarchy6"/>
    <dgm:cxn modelId="{9C020911-DBC4-4568-A60E-554F39B29A38}" type="presParOf" srcId="{38504571-1182-420C-8232-465ABA6035BC}" destId="{5EC9003C-2909-49E5-8715-90F9C679EEDC}" srcOrd="1" destOrd="0" presId="urn:microsoft.com/office/officeart/2005/8/layout/hierarchy6"/>
    <dgm:cxn modelId="{1A51A847-D196-44FB-BED8-6C7F6D83FFF5}" type="presParOf" srcId="{5EC9003C-2909-49E5-8715-90F9C679EEDC}" destId="{189C974D-A24E-4AB3-B15C-7BB0D926D62D}" srcOrd="0" destOrd="0" presId="urn:microsoft.com/office/officeart/2005/8/layout/hierarchy6"/>
    <dgm:cxn modelId="{B0ADF62A-CFBA-42E4-B4C0-4B8563E65BFE}" type="presParOf" srcId="{5EC9003C-2909-49E5-8715-90F9C679EEDC}" destId="{116CFE49-2A8E-467A-98D3-9FDC3DF53626}" srcOrd="1" destOrd="0" presId="urn:microsoft.com/office/officeart/2005/8/layout/hierarchy6"/>
    <dgm:cxn modelId="{FCDDADED-C6FF-4733-B7F5-12D9542EDC5E}" type="presParOf" srcId="{116CFE49-2A8E-467A-98D3-9FDC3DF53626}" destId="{A43CF055-5911-4104-9A8D-B7604E31AE68}" srcOrd="0" destOrd="0" presId="urn:microsoft.com/office/officeart/2005/8/layout/hierarchy6"/>
    <dgm:cxn modelId="{D7542BC1-FD2C-492C-A2D8-CDA4857EBD50}" type="presParOf" srcId="{116CFE49-2A8E-467A-98D3-9FDC3DF53626}" destId="{9E09DB0F-1DF1-416B-8D54-14898DA0CDF0}" srcOrd="1" destOrd="0" presId="urn:microsoft.com/office/officeart/2005/8/layout/hierarchy6"/>
    <dgm:cxn modelId="{67B981F8-859E-4AEC-BCDC-43065B9F7706}" type="presParOf" srcId="{9E09DB0F-1DF1-416B-8D54-14898DA0CDF0}" destId="{34B4B0FA-4FD1-4570-87D6-7C562EC7E581}" srcOrd="0" destOrd="0" presId="urn:microsoft.com/office/officeart/2005/8/layout/hierarchy6"/>
    <dgm:cxn modelId="{9D21629E-4715-4C66-89A1-72A67AE1CF71}" type="presParOf" srcId="{9E09DB0F-1DF1-416B-8D54-14898DA0CDF0}" destId="{0661300E-F2AE-4A0F-AC7E-B8163778F17A}" srcOrd="1" destOrd="0" presId="urn:microsoft.com/office/officeart/2005/8/layout/hierarchy6"/>
    <dgm:cxn modelId="{0F99DF66-06DE-456D-B4F2-889FD98491C5}" type="presParOf" srcId="{0661300E-F2AE-4A0F-AC7E-B8163778F17A}" destId="{2994E663-4365-4BA0-957D-2022741ABE1E}" srcOrd="0" destOrd="0" presId="urn:microsoft.com/office/officeart/2005/8/layout/hierarchy6"/>
    <dgm:cxn modelId="{60657B5E-2C72-418D-803A-089D7BCCEF86}" type="presParOf" srcId="{0661300E-F2AE-4A0F-AC7E-B8163778F17A}" destId="{669E6D22-CAC9-4C1A-A21C-25D43C33E1F7}" srcOrd="1" destOrd="0" presId="urn:microsoft.com/office/officeart/2005/8/layout/hierarchy6"/>
    <dgm:cxn modelId="{AFA22D0A-4B25-455F-A81F-DC2515BDBA16}" type="presParOf" srcId="{669E6D22-CAC9-4C1A-A21C-25D43C33E1F7}" destId="{4DF291A8-3376-4DAF-BB64-D460D9D5ECA6}" srcOrd="0" destOrd="0" presId="urn:microsoft.com/office/officeart/2005/8/layout/hierarchy6"/>
    <dgm:cxn modelId="{6179CCB1-F3E4-448C-8C85-72F71D5153DB}" type="presParOf" srcId="{669E6D22-CAC9-4C1A-A21C-25D43C33E1F7}" destId="{9E5CBAC4-3890-44BB-A64C-CFC450E0267F}" srcOrd="1" destOrd="0" presId="urn:microsoft.com/office/officeart/2005/8/layout/hierarchy6"/>
    <dgm:cxn modelId="{9BC141D1-76F3-4313-9331-0362912ADDB1}" type="presParOf" srcId="{9E5CBAC4-3890-44BB-A64C-CFC450E0267F}" destId="{BF61E909-4119-4E78-8687-CB214A3254F2}" srcOrd="0" destOrd="0" presId="urn:microsoft.com/office/officeart/2005/8/layout/hierarchy6"/>
    <dgm:cxn modelId="{22F811F9-DE75-4998-8E72-666CFE4B23F4}" type="presParOf" srcId="{9E5CBAC4-3890-44BB-A64C-CFC450E0267F}" destId="{2389917C-5691-4E73-AD49-6FDC2AA2005D}" srcOrd="1" destOrd="0" presId="urn:microsoft.com/office/officeart/2005/8/layout/hierarchy6"/>
    <dgm:cxn modelId="{85562D45-00A8-45FA-B145-FE6B0512D3BE}" type="presParOf" srcId="{2389917C-5691-4E73-AD49-6FDC2AA2005D}" destId="{FDEF1FC1-B8A8-4367-A137-07971C1D8259}" srcOrd="0" destOrd="0" presId="urn:microsoft.com/office/officeart/2005/8/layout/hierarchy6"/>
    <dgm:cxn modelId="{36B1DD4D-EDDA-4BEA-947D-9C9E8C6FC7DB}" type="presParOf" srcId="{2389917C-5691-4E73-AD49-6FDC2AA2005D}" destId="{471E41A1-5CCF-4C87-9C00-FFDF6038D4D1}" srcOrd="1" destOrd="0" presId="urn:microsoft.com/office/officeart/2005/8/layout/hierarchy6"/>
    <dgm:cxn modelId="{FF024AD2-1914-4618-AB76-7C45B8299635}" type="presParOf" srcId="{471E41A1-5CCF-4C87-9C00-FFDF6038D4D1}" destId="{9205B1B4-3939-4444-B884-F420531E0900}" srcOrd="0" destOrd="0" presId="urn:microsoft.com/office/officeart/2005/8/layout/hierarchy6"/>
    <dgm:cxn modelId="{FFBC0E23-DBF7-4774-B1AE-6AA125866874}" type="presParOf" srcId="{471E41A1-5CCF-4C87-9C00-FFDF6038D4D1}" destId="{0E862176-4917-4BA8-A032-42E14FAAEC1E}" srcOrd="1" destOrd="0" presId="urn:microsoft.com/office/officeart/2005/8/layout/hierarchy6"/>
    <dgm:cxn modelId="{8AC7FA4C-4ECC-4C13-ACE6-161841579666}" type="presParOf" srcId="{0E862176-4917-4BA8-A032-42E14FAAEC1E}" destId="{0E838B70-F0CB-4A86-9EB4-BCC988813F2C}" srcOrd="0" destOrd="0" presId="urn:microsoft.com/office/officeart/2005/8/layout/hierarchy6"/>
    <dgm:cxn modelId="{4AFC3237-75C5-46D8-AF4B-3932C5AF62C7}" type="presParOf" srcId="{0E862176-4917-4BA8-A032-42E14FAAEC1E}" destId="{BE76D5EA-760D-457F-B65F-22C32E4B0E03}" srcOrd="1" destOrd="0" presId="urn:microsoft.com/office/officeart/2005/8/layout/hierarchy6"/>
    <dgm:cxn modelId="{0417E15E-8F03-46A4-90C2-DF520E93D753}" type="presParOf" srcId="{0AA228D7-F69B-4BE9-90E5-3AFD9080057C}" destId="{96AD137D-4E9A-4317-A285-59D0C73914B2}" srcOrd="6" destOrd="0" presId="urn:microsoft.com/office/officeart/2005/8/layout/hierarchy6"/>
    <dgm:cxn modelId="{6E097B4B-B116-407B-B01A-B461D4F9789B}" type="presParOf" srcId="{0AA228D7-F69B-4BE9-90E5-3AFD9080057C}" destId="{71593181-CC5E-4603-BC4F-B9FBC424794E}" srcOrd="7" destOrd="0" presId="urn:microsoft.com/office/officeart/2005/8/layout/hierarchy6"/>
    <dgm:cxn modelId="{EDBE9D25-413A-4129-B12E-E80B689CCBFF}" type="presParOf" srcId="{71593181-CC5E-4603-BC4F-B9FBC424794E}" destId="{95A55833-724C-4FBA-839E-7B3FC6FA9F43}" srcOrd="0" destOrd="0" presId="urn:microsoft.com/office/officeart/2005/8/layout/hierarchy6"/>
    <dgm:cxn modelId="{22375ED1-B0A5-4EE0-8548-37B3B23A731C}" type="presParOf" srcId="{71593181-CC5E-4603-BC4F-B9FBC424794E}" destId="{E542DE52-6DD7-4B4B-BBDA-F6F3B308E3EE}" srcOrd="1" destOrd="0" presId="urn:microsoft.com/office/officeart/2005/8/layout/hierarchy6"/>
    <dgm:cxn modelId="{283A848B-5C2A-4D37-AB70-BB70E8BF7BC0}" type="presParOf" srcId="{E542DE52-6DD7-4B4B-BBDA-F6F3B308E3EE}" destId="{3482B47F-79B7-487D-94D8-FC8BA9AAB3C9}" srcOrd="0" destOrd="0" presId="urn:microsoft.com/office/officeart/2005/8/layout/hierarchy6"/>
    <dgm:cxn modelId="{105D63CF-00E6-4380-9AB5-58E1A53F5F65}" type="presParOf" srcId="{E542DE52-6DD7-4B4B-BBDA-F6F3B308E3EE}" destId="{4BBE0574-938B-4C74-9B95-5E513C558ACB}" srcOrd="1" destOrd="0" presId="urn:microsoft.com/office/officeart/2005/8/layout/hierarchy6"/>
    <dgm:cxn modelId="{F1B3983E-8560-4DB7-A118-D54DD3A5752A}" type="presParOf" srcId="{4BBE0574-938B-4C74-9B95-5E513C558ACB}" destId="{74874F6A-69A1-4811-86A5-9B4604EEC644}" srcOrd="0" destOrd="0" presId="urn:microsoft.com/office/officeart/2005/8/layout/hierarchy6"/>
    <dgm:cxn modelId="{6782B63E-ABCD-49C7-8508-273E753F4A08}" type="presParOf" srcId="{4BBE0574-938B-4C74-9B95-5E513C558ACB}" destId="{7097CD96-23CE-4C13-BF03-C61D4E5EFFDD}" srcOrd="1" destOrd="0" presId="urn:microsoft.com/office/officeart/2005/8/layout/hierarchy6"/>
    <dgm:cxn modelId="{1140D9D5-71FD-44C7-BB8D-0CB45AAFF2F7}" type="presParOf" srcId="{7097CD96-23CE-4C13-BF03-C61D4E5EFFDD}" destId="{336AFA66-6596-4EB4-B66A-A146ED62731C}" srcOrd="0" destOrd="0" presId="urn:microsoft.com/office/officeart/2005/8/layout/hierarchy6"/>
    <dgm:cxn modelId="{7A331BCB-EE32-4BB0-8740-D3D984741FB6}" type="presParOf" srcId="{7097CD96-23CE-4C13-BF03-C61D4E5EFFDD}" destId="{E01C6F40-94FD-44EE-A259-A3E20EE94CB0}" srcOrd="1" destOrd="0" presId="urn:microsoft.com/office/officeart/2005/8/layout/hierarchy6"/>
    <dgm:cxn modelId="{30D886CC-1143-451F-99CD-181E8C4835DD}" type="presParOf" srcId="{E01C6F40-94FD-44EE-A259-A3E20EE94CB0}" destId="{B236371C-E9C9-43CA-A678-BCDFCF5DD45E}" srcOrd="0" destOrd="0" presId="urn:microsoft.com/office/officeart/2005/8/layout/hierarchy6"/>
    <dgm:cxn modelId="{6D001C46-893E-4E48-A1F5-24E668902BB4}" type="presParOf" srcId="{E01C6F40-94FD-44EE-A259-A3E20EE94CB0}" destId="{BBF57FD9-C4D9-4AFE-9407-1E824140AD34}" srcOrd="1" destOrd="0" presId="urn:microsoft.com/office/officeart/2005/8/layout/hierarchy6"/>
    <dgm:cxn modelId="{99CEF4D4-53CB-45E0-BFDB-2B735C4B5361}" type="presParOf" srcId="{BBF57FD9-C4D9-4AFE-9407-1E824140AD34}" destId="{C9E09252-F04B-47FE-96F5-CE0E0C407980}" srcOrd="0" destOrd="0" presId="urn:microsoft.com/office/officeart/2005/8/layout/hierarchy6"/>
    <dgm:cxn modelId="{000A5B94-52F8-411E-ABF5-4FA7B222C6AD}" type="presParOf" srcId="{BBF57FD9-C4D9-4AFE-9407-1E824140AD34}" destId="{E7E0A4B0-F14D-4FD5-82D1-521449BCDDB2}" srcOrd="1" destOrd="0" presId="urn:microsoft.com/office/officeart/2005/8/layout/hierarchy6"/>
    <dgm:cxn modelId="{4642DC7D-3E0A-4635-A180-C25257592C04}" type="presParOf" srcId="{E7E0A4B0-F14D-4FD5-82D1-521449BCDDB2}" destId="{425CD2AB-4A38-4639-BBAB-3B532967C753}" srcOrd="0" destOrd="0" presId="urn:microsoft.com/office/officeart/2005/8/layout/hierarchy6"/>
    <dgm:cxn modelId="{1325C531-C565-4B5D-BFD2-A189D1976D69}" type="presParOf" srcId="{E7E0A4B0-F14D-4FD5-82D1-521449BCDDB2}" destId="{B8AE8E46-9FDF-44AC-8B37-5C4523CC70DB}" srcOrd="1" destOrd="0" presId="urn:microsoft.com/office/officeart/2005/8/layout/hierarchy6"/>
    <dgm:cxn modelId="{E0DD01BA-64B2-4693-85FB-8798CA5DE7DA}" type="presParOf" srcId="{B8AE8E46-9FDF-44AC-8B37-5C4523CC70DB}" destId="{75709C7B-6F24-4EA4-948F-BEC093B2ACD7}" srcOrd="0" destOrd="0" presId="urn:microsoft.com/office/officeart/2005/8/layout/hierarchy6"/>
    <dgm:cxn modelId="{829048C4-8E76-490C-BEFC-584316061606}" type="presParOf" srcId="{B8AE8E46-9FDF-44AC-8B37-5C4523CC70DB}" destId="{179A12C4-FFEA-4735-A147-B2403E340FF6}" srcOrd="1" destOrd="0" presId="urn:microsoft.com/office/officeart/2005/8/layout/hierarchy6"/>
    <dgm:cxn modelId="{D9494C37-4F4C-4650-9F0A-ADBCAD6D73BB}" type="presParOf" srcId="{179A12C4-FFEA-4735-A147-B2403E340FF6}" destId="{FAAD2EE6-C02A-4BF3-BEAA-0D20DC210302}" srcOrd="0" destOrd="0" presId="urn:microsoft.com/office/officeart/2005/8/layout/hierarchy6"/>
    <dgm:cxn modelId="{E3465CE4-CB92-4B1B-B7F7-BA1313BF1564}" type="presParOf" srcId="{179A12C4-FFEA-4735-A147-B2403E340FF6}" destId="{ADA86B89-ABFD-46FB-B3BC-97A092B5BFD5}" srcOrd="1" destOrd="0" presId="urn:microsoft.com/office/officeart/2005/8/layout/hierarchy6"/>
    <dgm:cxn modelId="{3EC18565-548F-4760-AE47-A13C4C85AD38}" type="presParOf" srcId="{ADA86B89-ABFD-46FB-B3BC-97A092B5BFD5}" destId="{A22D56A5-0CFA-45C4-9A07-16B5448BBA19}" srcOrd="0" destOrd="0" presId="urn:microsoft.com/office/officeart/2005/8/layout/hierarchy6"/>
    <dgm:cxn modelId="{7F4EC813-80A6-4B3D-9AB0-CEDE2BEB12F5}" type="presParOf" srcId="{ADA86B89-ABFD-46FB-B3BC-97A092B5BFD5}" destId="{CE055957-C2C0-48BD-81F0-129F88055224}" srcOrd="1" destOrd="0" presId="urn:microsoft.com/office/officeart/2005/8/layout/hierarchy6"/>
    <dgm:cxn modelId="{195E295D-04E5-40F4-8809-9261F9C1FEA5}" type="presParOf" srcId="{CE055957-C2C0-48BD-81F0-129F88055224}" destId="{5FEEF538-E67B-4028-8B0E-DDA4603AC766}" srcOrd="0" destOrd="0" presId="urn:microsoft.com/office/officeart/2005/8/layout/hierarchy6"/>
    <dgm:cxn modelId="{D9F2F9C1-98C6-490F-AB4A-47B660F1E93B}" type="presParOf" srcId="{CE055957-C2C0-48BD-81F0-129F88055224}" destId="{39CA0B24-0E84-443D-ADD5-3BED3676F7D1}" srcOrd="1" destOrd="0" presId="urn:microsoft.com/office/officeart/2005/8/layout/hierarchy6"/>
    <dgm:cxn modelId="{19D46D79-4AC4-479D-A3C1-1B1975172D31}" type="presParOf" srcId="{0AA228D7-F69B-4BE9-90E5-3AFD9080057C}" destId="{103C6C0C-E262-4B29-82DB-6DDCF147F4B5}" srcOrd="8" destOrd="0" presId="urn:microsoft.com/office/officeart/2005/8/layout/hierarchy6"/>
    <dgm:cxn modelId="{A410B0D2-A202-404C-AE71-BD432FE2C97D}" type="presParOf" srcId="{0AA228D7-F69B-4BE9-90E5-3AFD9080057C}" destId="{7CD2235B-A558-47DA-93A5-558F15E4D87A}" srcOrd="9" destOrd="0" presId="urn:microsoft.com/office/officeart/2005/8/layout/hierarchy6"/>
    <dgm:cxn modelId="{542E8951-3068-4275-8528-6D276FEDA707}" type="presParOf" srcId="{7CD2235B-A558-47DA-93A5-558F15E4D87A}" destId="{DC1520D9-B6BB-4667-AEEB-022BF17D942F}" srcOrd="0" destOrd="0" presId="urn:microsoft.com/office/officeart/2005/8/layout/hierarchy6"/>
    <dgm:cxn modelId="{A7C0E1B5-F8D9-4387-86BE-568EDBC3DA84}" type="presParOf" srcId="{7CD2235B-A558-47DA-93A5-558F15E4D87A}" destId="{AE743E78-A5FE-4CE3-9DE8-294BA6FA48D4}" srcOrd="1" destOrd="0" presId="urn:microsoft.com/office/officeart/2005/8/layout/hierarchy6"/>
    <dgm:cxn modelId="{24DD7AF4-A237-429A-8C4D-C2338BA8F670}" type="presParOf" srcId="{AE743E78-A5FE-4CE3-9DE8-294BA6FA48D4}" destId="{63640460-2717-43C3-A90B-9336C39D128A}" srcOrd="0" destOrd="0" presId="urn:microsoft.com/office/officeart/2005/8/layout/hierarchy6"/>
    <dgm:cxn modelId="{17997193-2D4F-421C-9D03-CD9FED62A489}" type="presParOf" srcId="{AE743E78-A5FE-4CE3-9DE8-294BA6FA48D4}" destId="{A542A717-7C94-44DC-A6A0-D91FE9D48874}" srcOrd="1" destOrd="0" presId="urn:microsoft.com/office/officeart/2005/8/layout/hierarchy6"/>
    <dgm:cxn modelId="{442DEAF9-75C9-4B65-9D9F-A95A217C5482}" type="presParOf" srcId="{A542A717-7C94-44DC-A6A0-D91FE9D48874}" destId="{29E06667-7FF0-4D8A-BC26-625066405FF6}" srcOrd="0" destOrd="0" presId="urn:microsoft.com/office/officeart/2005/8/layout/hierarchy6"/>
    <dgm:cxn modelId="{486582C0-7F21-4F32-AF2A-4C77F584EA3E}" type="presParOf" srcId="{A542A717-7C94-44DC-A6A0-D91FE9D48874}" destId="{095B160E-E02B-4D3B-8994-A640DE560400}" srcOrd="1" destOrd="0" presId="urn:microsoft.com/office/officeart/2005/8/layout/hierarchy6"/>
    <dgm:cxn modelId="{E97DC798-92E9-485A-8E43-6A56151EA3E7}" type="presParOf" srcId="{095B160E-E02B-4D3B-8994-A640DE560400}" destId="{044F6606-8DB7-45AD-AB52-E3A28F93A66C}" srcOrd="0" destOrd="0" presId="urn:microsoft.com/office/officeart/2005/8/layout/hierarchy6"/>
    <dgm:cxn modelId="{9A531162-9BB3-4695-A052-2D0B6779F58B}" type="presParOf" srcId="{095B160E-E02B-4D3B-8994-A640DE560400}" destId="{F9AAEA3D-194B-41B0-ABF7-33147F3B07ED}" srcOrd="1" destOrd="0" presId="urn:microsoft.com/office/officeart/2005/8/layout/hierarchy6"/>
    <dgm:cxn modelId="{6A18A9A5-3B8C-448E-975B-B13BF660C56A}" type="presParOf" srcId="{F9AAEA3D-194B-41B0-ABF7-33147F3B07ED}" destId="{16156191-396B-4621-BAB4-14D3A24D14DB}" srcOrd="0" destOrd="0" presId="urn:microsoft.com/office/officeart/2005/8/layout/hierarchy6"/>
    <dgm:cxn modelId="{DBC78716-A7B2-4D59-8748-1C9D7F1765E5}" type="presParOf" srcId="{F9AAEA3D-194B-41B0-ABF7-33147F3B07ED}" destId="{09678FE7-CBFA-4877-AE81-118D1AC5C2AE}" srcOrd="1" destOrd="0" presId="urn:microsoft.com/office/officeart/2005/8/layout/hierarchy6"/>
    <dgm:cxn modelId="{C034D9CA-F0AE-4F9E-B3C3-5C81A3F18F1C}" type="presParOf" srcId="{09678FE7-CBFA-4877-AE81-118D1AC5C2AE}" destId="{CD40D529-F0D8-4FDC-A837-B69484A11724}" srcOrd="0" destOrd="0" presId="urn:microsoft.com/office/officeart/2005/8/layout/hierarchy6"/>
    <dgm:cxn modelId="{12BCE1F9-348B-402E-9F0E-DC1E5E4D8E0F}" type="presParOf" srcId="{09678FE7-CBFA-4877-AE81-118D1AC5C2AE}" destId="{7EB30FF7-F932-4751-B97F-FEA535174608}" srcOrd="1" destOrd="0" presId="urn:microsoft.com/office/officeart/2005/8/layout/hierarchy6"/>
    <dgm:cxn modelId="{AF0CAEB7-8FB0-4F91-BC92-A3BDB8623524}" type="presParOf" srcId="{7EB30FF7-F932-4751-B97F-FEA535174608}" destId="{9A87BD75-C3B7-4536-A59D-DF260363CB3E}" srcOrd="0" destOrd="0" presId="urn:microsoft.com/office/officeart/2005/8/layout/hierarchy6"/>
    <dgm:cxn modelId="{8E5C0470-9AD6-47C0-8C72-58E413DDD019}" type="presParOf" srcId="{7EB30FF7-F932-4751-B97F-FEA535174608}" destId="{C7EF12F2-38AB-448D-B6B7-0A6578C73BB4}" srcOrd="1" destOrd="0" presId="urn:microsoft.com/office/officeart/2005/8/layout/hierarchy6"/>
    <dgm:cxn modelId="{D820B0C1-41C9-428B-BF70-C95AE2423D76}" type="presParOf" srcId="{C7EF12F2-38AB-448D-B6B7-0A6578C73BB4}" destId="{96B4BE0B-B0DC-404E-83E5-DDF33E8392E4}" srcOrd="0" destOrd="0" presId="urn:microsoft.com/office/officeart/2005/8/layout/hierarchy6"/>
    <dgm:cxn modelId="{DA82027B-F3B4-4DA5-955C-80565E38F1A6}" type="presParOf" srcId="{C7EF12F2-38AB-448D-B6B7-0A6578C73BB4}" destId="{FE7B4DE9-D6A3-4A36-94A3-4BE0D1166CEB}" srcOrd="1" destOrd="0" presId="urn:microsoft.com/office/officeart/2005/8/layout/hierarchy6"/>
    <dgm:cxn modelId="{52785937-9868-4808-B10A-CB463FE5482B}" type="presParOf" srcId="{FE7B4DE9-D6A3-4A36-94A3-4BE0D1166CEB}" destId="{F11E8B5E-DE73-4EE7-85AD-0748048FEDAA}" srcOrd="0" destOrd="0" presId="urn:microsoft.com/office/officeart/2005/8/layout/hierarchy6"/>
    <dgm:cxn modelId="{E0BD5E0E-1484-4FED-A447-49A0A4B8E9DE}" type="presParOf" srcId="{FE7B4DE9-D6A3-4A36-94A3-4BE0D1166CEB}" destId="{692AFA04-4BE5-4BDA-A032-49235A1719B2}" srcOrd="1" destOrd="0" presId="urn:microsoft.com/office/officeart/2005/8/layout/hierarchy6"/>
    <dgm:cxn modelId="{9BB3400D-5934-4813-9A67-86B6AAA7E484}" type="presParOf" srcId="{0AA228D7-F69B-4BE9-90E5-3AFD9080057C}" destId="{F3BB1414-6204-4AF3-A0B5-B302B2302608}" srcOrd="10" destOrd="0" presId="urn:microsoft.com/office/officeart/2005/8/layout/hierarchy6"/>
    <dgm:cxn modelId="{408A1E1F-E0C9-40CC-B74E-54E274F64F11}" type="presParOf" srcId="{0AA228D7-F69B-4BE9-90E5-3AFD9080057C}" destId="{F33DFB70-DCEA-48D1-9F4C-FD72FEEC20E9}" srcOrd="11" destOrd="0" presId="urn:microsoft.com/office/officeart/2005/8/layout/hierarchy6"/>
    <dgm:cxn modelId="{2A43F58B-7FA2-48C1-8E2F-68E96B687CB1}" type="presParOf" srcId="{F33DFB70-DCEA-48D1-9F4C-FD72FEEC20E9}" destId="{4EE0D970-BBDC-45C8-94C1-ACEC3D292730}" srcOrd="0" destOrd="0" presId="urn:microsoft.com/office/officeart/2005/8/layout/hierarchy6"/>
    <dgm:cxn modelId="{F15FB422-21A3-4E31-A306-3A46E403CD97}" type="presParOf" srcId="{F33DFB70-DCEA-48D1-9F4C-FD72FEEC20E9}" destId="{50C14EE9-A191-4B0C-BBF2-670E68D5244A}" srcOrd="1" destOrd="0" presId="urn:microsoft.com/office/officeart/2005/8/layout/hierarchy6"/>
    <dgm:cxn modelId="{E0450681-CBB8-4019-B534-E9918D233905}" type="presParOf" srcId="{50C14EE9-A191-4B0C-BBF2-670E68D5244A}" destId="{712BB3B7-F882-4A3F-ACD7-EAF4EF11F02B}" srcOrd="0" destOrd="0" presId="urn:microsoft.com/office/officeart/2005/8/layout/hierarchy6"/>
    <dgm:cxn modelId="{744E4C9E-0B0A-45D3-B1D7-7993EA1F268B}" type="presParOf" srcId="{50C14EE9-A191-4B0C-BBF2-670E68D5244A}" destId="{283857CF-F232-4076-A33E-44D1C6806325}" srcOrd="1" destOrd="0" presId="urn:microsoft.com/office/officeart/2005/8/layout/hierarchy6"/>
    <dgm:cxn modelId="{93ED27E4-9694-4A47-8072-8D7B6D1ACABB}" type="presParOf" srcId="{283857CF-F232-4076-A33E-44D1C6806325}" destId="{7E295565-3719-42AA-9A26-F9767C2D6E76}" srcOrd="0" destOrd="0" presId="urn:microsoft.com/office/officeart/2005/8/layout/hierarchy6"/>
    <dgm:cxn modelId="{E851A209-00F4-46C9-B47E-E2B1E047CB6B}" type="presParOf" srcId="{283857CF-F232-4076-A33E-44D1C6806325}" destId="{C6C2580B-D132-43E6-8B4D-5780FA176D43}" srcOrd="1" destOrd="0" presId="urn:microsoft.com/office/officeart/2005/8/layout/hierarchy6"/>
    <dgm:cxn modelId="{C753E3F3-3E46-402D-BA5B-D88DA880880D}" type="presParOf" srcId="{C6C2580B-D132-43E6-8B4D-5780FA176D43}" destId="{A1F0B81D-150A-4B4A-8F72-5BD53595628B}" srcOrd="0" destOrd="0" presId="urn:microsoft.com/office/officeart/2005/8/layout/hierarchy6"/>
    <dgm:cxn modelId="{CC61BEAC-05F7-4F30-81A8-623EC999DCD2}" type="presParOf" srcId="{C6C2580B-D132-43E6-8B4D-5780FA176D43}" destId="{6BCC57ED-E47F-431E-8611-8B3D07110C84}" srcOrd="1" destOrd="0" presId="urn:microsoft.com/office/officeart/2005/8/layout/hierarchy6"/>
    <dgm:cxn modelId="{4E40F6E6-0EF9-40DF-AD9F-078E8BE3F316}" type="presParOf" srcId="{6BCC57ED-E47F-431E-8611-8B3D07110C84}" destId="{1969F00E-AEB0-476E-BA28-BDFA392C25D6}" srcOrd="0" destOrd="0" presId="urn:microsoft.com/office/officeart/2005/8/layout/hierarchy6"/>
    <dgm:cxn modelId="{52D5FA29-7B7A-4254-9A15-31516BFD30D3}" type="presParOf" srcId="{6BCC57ED-E47F-431E-8611-8B3D07110C84}" destId="{0CA6FFC8-51FC-4BA2-A387-FC3DF9FB226D}" srcOrd="1" destOrd="0" presId="urn:microsoft.com/office/officeart/2005/8/layout/hierarchy6"/>
    <dgm:cxn modelId="{6D353A94-2133-4D82-B1AD-5E28ABD4A115}" type="presParOf" srcId="{0CA6FFC8-51FC-4BA2-A387-FC3DF9FB226D}" destId="{F436EBF2-5371-418A-BE36-9E72C9B034AA}" srcOrd="0" destOrd="0" presId="urn:microsoft.com/office/officeart/2005/8/layout/hierarchy6"/>
    <dgm:cxn modelId="{747270BA-8D6D-4278-B3C6-6CC554483297}" type="presParOf" srcId="{0CA6FFC8-51FC-4BA2-A387-FC3DF9FB226D}" destId="{D16C6382-0B72-4C8D-B38D-8B76E42E91DA}" srcOrd="1" destOrd="0" presId="urn:microsoft.com/office/officeart/2005/8/layout/hierarchy6"/>
    <dgm:cxn modelId="{D85002A7-0ACF-4E06-BEF5-F5641307AB66}" type="presParOf" srcId="{D16C6382-0B72-4C8D-B38D-8B76E42E91DA}" destId="{2473F640-0850-46FB-B03A-819BEF4D0904}" srcOrd="0" destOrd="0" presId="urn:microsoft.com/office/officeart/2005/8/layout/hierarchy6"/>
    <dgm:cxn modelId="{AC13DC37-A3B2-47F5-B5EA-5DDD925F23C1}" type="presParOf" srcId="{D16C6382-0B72-4C8D-B38D-8B76E42E91DA}" destId="{8E633DC0-13AF-4022-B387-8FBC7C7DA7C3}" srcOrd="1" destOrd="0" presId="urn:microsoft.com/office/officeart/2005/8/layout/hierarchy6"/>
    <dgm:cxn modelId="{A54F65DB-F22C-49FC-8984-F5AAE8555F2C}" type="presParOf" srcId="{8E633DC0-13AF-4022-B387-8FBC7C7DA7C3}" destId="{4D1D8897-9FC5-49B9-9FE1-D390A825F433}" srcOrd="0" destOrd="0" presId="urn:microsoft.com/office/officeart/2005/8/layout/hierarchy6"/>
    <dgm:cxn modelId="{F6811015-DADD-4531-A42B-0B06B7766A52}" type="presParOf" srcId="{8E633DC0-13AF-4022-B387-8FBC7C7DA7C3}" destId="{0C0DCE99-6A75-4FF6-A57C-D5CF13BCD012}" srcOrd="1" destOrd="0" presId="urn:microsoft.com/office/officeart/2005/8/layout/hierarchy6"/>
    <dgm:cxn modelId="{3E5602C6-6639-4A32-B355-225A60E366FE}" type="presParOf" srcId="{0C0DCE99-6A75-4FF6-A57C-D5CF13BCD012}" destId="{9649BFAB-20F4-442D-8DC7-ECAE5CC8F5EF}" srcOrd="0" destOrd="0" presId="urn:microsoft.com/office/officeart/2005/8/layout/hierarchy6"/>
    <dgm:cxn modelId="{7E528DC5-C66A-4266-96AA-AD52BB92AF9D}" type="presParOf" srcId="{0C0DCE99-6A75-4FF6-A57C-D5CF13BCD012}" destId="{3ECA1E5A-BE0C-4519-8B43-162C89EA51CE}" srcOrd="1" destOrd="0" presId="urn:microsoft.com/office/officeart/2005/8/layout/hierarchy6"/>
    <dgm:cxn modelId="{E59C5773-960D-4103-A72E-0C130C79112F}" type="presParOf" srcId="{0AA228D7-F69B-4BE9-90E5-3AFD9080057C}" destId="{6E451973-9F17-403C-B37C-FA238E502B3E}" srcOrd="12" destOrd="0" presId="urn:microsoft.com/office/officeart/2005/8/layout/hierarchy6"/>
    <dgm:cxn modelId="{863ECE72-BCD8-4FC2-A165-EDAA035B70F8}" type="presParOf" srcId="{0AA228D7-F69B-4BE9-90E5-3AFD9080057C}" destId="{BA7AB542-30DF-455B-A51D-74644673C336}" srcOrd="13" destOrd="0" presId="urn:microsoft.com/office/officeart/2005/8/layout/hierarchy6"/>
    <dgm:cxn modelId="{658D0782-FFBC-443E-A969-33797932759C}" type="presParOf" srcId="{BA7AB542-30DF-455B-A51D-74644673C336}" destId="{8310D322-6AFB-4C26-81E9-22C38E4CE3BC}" srcOrd="0" destOrd="0" presId="urn:microsoft.com/office/officeart/2005/8/layout/hierarchy6"/>
    <dgm:cxn modelId="{17E7A8DC-EF11-44DF-81EA-CCB480C06883}" type="presParOf" srcId="{BA7AB542-30DF-455B-A51D-74644673C336}" destId="{0EBDEEA2-02DF-4D29-B441-89AAAB22AD67}" srcOrd="1" destOrd="0" presId="urn:microsoft.com/office/officeart/2005/8/layout/hierarchy6"/>
    <dgm:cxn modelId="{31721824-A434-483E-8BBA-7AC0EE9E4379}" type="presParOf" srcId="{0EBDEEA2-02DF-4D29-B441-89AAAB22AD67}" destId="{A5C7FA7F-5AD1-4B25-8E41-12AA69ED37A6}" srcOrd="0" destOrd="0" presId="urn:microsoft.com/office/officeart/2005/8/layout/hierarchy6"/>
    <dgm:cxn modelId="{DA929408-D4A9-4DA9-8134-C035B7F419F0}" type="presParOf" srcId="{0EBDEEA2-02DF-4D29-B441-89AAAB22AD67}" destId="{12388D7E-FA64-4482-AD12-217739022CC8}" srcOrd="1" destOrd="0" presId="urn:microsoft.com/office/officeart/2005/8/layout/hierarchy6"/>
    <dgm:cxn modelId="{07CF0923-B1DF-49C4-ACA8-67AE7FA88C4E}" type="presParOf" srcId="{12388D7E-FA64-4482-AD12-217739022CC8}" destId="{08D52D46-4C2C-4FAE-B3D9-67177B94CABB}" srcOrd="0" destOrd="0" presId="urn:microsoft.com/office/officeart/2005/8/layout/hierarchy6"/>
    <dgm:cxn modelId="{7910A3A9-FA21-44FC-A8FC-FDEDAE44B7BA}" type="presParOf" srcId="{12388D7E-FA64-4482-AD12-217739022CC8}" destId="{13E73784-F7A2-4631-9079-6F8FC7B40B53}" srcOrd="1" destOrd="0" presId="urn:microsoft.com/office/officeart/2005/8/layout/hierarchy6"/>
    <dgm:cxn modelId="{B9DA625D-AC52-41ED-8334-087297891420}" type="presParOf" srcId="{13E73784-F7A2-4631-9079-6F8FC7B40B53}" destId="{CBE0BA30-FBED-4643-BC8F-D49AA4305EDE}" srcOrd="0" destOrd="0" presId="urn:microsoft.com/office/officeart/2005/8/layout/hierarchy6"/>
    <dgm:cxn modelId="{EAD6D5CF-8507-4B2D-BBBB-20F7393CFA6E}" type="presParOf" srcId="{13E73784-F7A2-4631-9079-6F8FC7B40B53}" destId="{8B95E2C0-00E4-4BAB-806A-8C3750672D0C}" srcOrd="1" destOrd="0" presId="urn:microsoft.com/office/officeart/2005/8/layout/hierarchy6"/>
    <dgm:cxn modelId="{5D9103A2-7BB0-494D-A064-3ABDE0009B05}" type="presParOf" srcId="{8B95E2C0-00E4-4BAB-806A-8C3750672D0C}" destId="{B4504E86-6929-464F-A7E5-94FC8C4E7043}" srcOrd="0" destOrd="0" presId="urn:microsoft.com/office/officeart/2005/8/layout/hierarchy6"/>
    <dgm:cxn modelId="{8F00F895-9D50-49E8-9414-E0456565B43E}" type="presParOf" srcId="{8B95E2C0-00E4-4BAB-806A-8C3750672D0C}" destId="{C3839CAB-3009-4E61-AA69-94500891B89F}" srcOrd="1" destOrd="0" presId="urn:microsoft.com/office/officeart/2005/8/layout/hierarchy6"/>
    <dgm:cxn modelId="{57E222B4-9F61-4222-B2F8-E7E78E5AE144}" type="presParOf" srcId="{C3839CAB-3009-4E61-AA69-94500891B89F}" destId="{D8F18748-A0CF-4EF3-9C31-4AAB780BE293}" srcOrd="0" destOrd="0" presId="urn:microsoft.com/office/officeart/2005/8/layout/hierarchy6"/>
    <dgm:cxn modelId="{AD593185-59A3-415F-8822-00506AB5EB6B}" type="presParOf" srcId="{C3839CAB-3009-4E61-AA69-94500891B89F}" destId="{358D0317-2C2A-440C-980D-B543B5751E48}" srcOrd="1" destOrd="0" presId="urn:microsoft.com/office/officeart/2005/8/layout/hierarchy6"/>
    <dgm:cxn modelId="{0834BC81-475E-47DA-A972-3EB9BCA25699}" type="presParOf" srcId="{358D0317-2C2A-440C-980D-B543B5751E48}" destId="{EB8D5EDB-DFD3-4025-907E-394578FFAE1C}" srcOrd="0" destOrd="0" presId="urn:microsoft.com/office/officeart/2005/8/layout/hierarchy6"/>
    <dgm:cxn modelId="{04591056-5199-45E5-AA84-A4C053AF28EC}" type="presParOf" srcId="{358D0317-2C2A-440C-980D-B543B5751E48}" destId="{E237A8EA-7CC6-4C81-AEDF-5697A9D92263}" srcOrd="1" destOrd="0" presId="urn:microsoft.com/office/officeart/2005/8/layout/hierarchy6"/>
    <dgm:cxn modelId="{909BBA42-17D5-42CA-84AD-388C854EF184}" type="presParOf" srcId="{E237A8EA-7CC6-4C81-AEDF-5697A9D92263}" destId="{EC0BA49C-EE3C-436F-9C7E-A32B5E9A0E30}" srcOrd="0" destOrd="0" presId="urn:microsoft.com/office/officeart/2005/8/layout/hierarchy6"/>
    <dgm:cxn modelId="{EC0F99E9-81AC-48D6-B58C-DDEF8C6B088D}" type="presParOf" srcId="{E237A8EA-7CC6-4C81-AEDF-5697A9D92263}" destId="{9B930022-48E4-40A5-B9EC-3F890ECDCEB7}" srcOrd="1" destOrd="0" presId="urn:microsoft.com/office/officeart/2005/8/layout/hierarchy6"/>
    <dgm:cxn modelId="{5F4F5D39-7F0A-4FB9-B411-701E7487ADD9}" type="presParOf" srcId="{9B930022-48E4-40A5-B9EC-3F890ECDCEB7}" destId="{81529E66-9AEE-4390-A5B7-050AE2786316}" srcOrd="0" destOrd="0" presId="urn:microsoft.com/office/officeart/2005/8/layout/hierarchy6"/>
    <dgm:cxn modelId="{B67292B8-25A5-409E-8720-FC32ED50F088}" type="presParOf" srcId="{9B930022-48E4-40A5-B9EC-3F890ECDCEB7}" destId="{ABA8215F-2927-4BF2-BF10-A97B77944136}" srcOrd="1" destOrd="0" presId="urn:microsoft.com/office/officeart/2005/8/layout/hierarchy6"/>
    <dgm:cxn modelId="{435BDD69-8314-487D-ACE5-B9B02D94EFB8}" type="presParOf" srcId="{A8AA46B2-24D9-44E2-8F72-7DC2475F3F41}" destId="{F63804C6-D62A-4347-9523-C088CEC94B6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4C73-7BE0-4A09-A9D5-3F46E1240978}">
      <dsp:nvSpPr>
        <dsp:cNvPr id="0" name=""/>
        <dsp:cNvSpPr/>
      </dsp:nvSpPr>
      <dsp:spPr>
        <a:xfrm>
          <a:off x="10867810" y="1652"/>
          <a:ext cx="1060206" cy="706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0" i="0" kern="1200" dirty="0"/>
            <a:t>1. Projekt </a:t>
          </a:r>
          <a:r>
            <a:rPr lang="de-DE" sz="700" b="0" i="0" kern="1200" dirty="0" err="1"/>
            <a:t>GartBistro</a:t>
          </a:r>
          <a:endParaRPr lang="de-DE" sz="700" kern="1200" dirty="0"/>
        </a:p>
      </dsp:txBody>
      <dsp:txXfrm>
        <a:off x="10888512" y="22354"/>
        <a:ext cx="1018802" cy="665400"/>
      </dsp:txXfrm>
    </dsp:sp>
    <dsp:sp modelId="{6D4AC5E5-5FDD-4EDB-9CBC-A674BF3D7210}">
      <dsp:nvSpPr>
        <dsp:cNvPr id="0" name=""/>
        <dsp:cNvSpPr/>
      </dsp:nvSpPr>
      <dsp:spPr>
        <a:xfrm>
          <a:off x="7263109" y="708456"/>
          <a:ext cx="4134804" cy="282721"/>
        </a:xfrm>
        <a:custGeom>
          <a:avLst/>
          <a:gdLst/>
          <a:ahLst/>
          <a:cxnLst/>
          <a:rect l="0" t="0" r="0" b="0"/>
          <a:pathLst>
            <a:path>
              <a:moveTo>
                <a:pt x="4134804" y="0"/>
              </a:moveTo>
              <a:lnTo>
                <a:pt x="4134804" y="141360"/>
              </a:lnTo>
              <a:lnTo>
                <a:pt x="0" y="141360"/>
              </a:lnTo>
              <a:lnTo>
                <a:pt x="0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6F86C-DB83-428B-BA0C-89BDEEEF45D5}">
      <dsp:nvSpPr>
        <dsp:cNvPr id="0" name=""/>
        <dsp:cNvSpPr/>
      </dsp:nvSpPr>
      <dsp:spPr>
        <a:xfrm>
          <a:off x="6733006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0" i="0" kern="1200" dirty="0"/>
            <a:t>1.1 Projekt-management</a:t>
          </a:r>
          <a:endParaRPr lang="de-DE" sz="700" kern="1200" dirty="0"/>
        </a:p>
      </dsp:txBody>
      <dsp:txXfrm>
        <a:off x="6753708" y="1011880"/>
        <a:ext cx="1018802" cy="665400"/>
      </dsp:txXfrm>
    </dsp:sp>
    <dsp:sp modelId="{DD46DCC5-7570-40D5-A659-12E8C044C4CD}">
      <dsp:nvSpPr>
        <dsp:cNvPr id="0" name=""/>
        <dsp:cNvSpPr/>
      </dsp:nvSpPr>
      <dsp:spPr>
        <a:xfrm>
          <a:off x="7217389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ADBCA-2A4D-4DBD-AD6B-544F0548EC3D}">
      <dsp:nvSpPr>
        <dsp:cNvPr id="0" name=""/>
        <dsp:cNvSpPr/>
      </dsp:nvSpPr>
      <dsp:spPr>
        <a:xfrm>
          <a:off x="6733006" y="1980703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i="0" u="none" kern="1200" dirty="0"/>
            <a:t>1.1.1 Projekt-startprozess</a:t>
          </a:r>
          <a:endParaRPr lang="de-DE" sz="700" kern="1200" dirty="0"/>
        </a:p>
      </dsp:txBody>
      <dsp:txXfrm>
        <a:off x="6753708" y="2001405"/>
        <a:ext cx="1018802" cy="665400"/>
      </dsp:txXfrm>
    </dsp:sp>
    <dsp:sp modelId="{C89996F9-4F15-4D25-9982-D266EEB80687}">
      <dsp:nvSpPr>
        <dsp:cNvPr id="0" name=""/>
        <dsp:cNvSpPr/>
      </dsp:nvSpPr>
      <dsp:spPr>
        <a:xfrm>
          <a:off x="7217389" y="2687508"/>
          <a:ext cx="91440" cy="310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4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39AE4-E48F-47BC-860A-2EDC578EDD1D}">
      <dsp:nvSpPr>
        <dsp:cNvPr id="0" name=""/>
        <dsp:cNvSpPr/>
      </dsp:nvSpPr>
      <dsp:spPr>
        <a:xfrm>
          <a:off x="6733006" y="2997950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i="0" u="none" kern="1200" dirty="0"/>
            <a:t>1.1.2 Projekt-koordination</a:t>
          </a:r>
          <a:endParaRPr lang="de-DE" sz="700" kern="1200" dirty="0"/>
        </a:p>
      </dsp:txBody>
      <dsp:txXfrm>
        <a:off x="6753708" y="3018652"/>
        <a:ext cx="1018802" cy="665400"/>
      </dsp:txXfrm>
    </dsp:sp>
    <dsp:sp modelId="{E55171C3-D3ED-4922-9256-CF5EFB08BC36}">
      <dsp:nvSpPr>
        <dsp:cNvPr id="0" name=""/>
        <dsp:cNvSpPr/>
      </dsp:nvSpPr>
      <dsp:spPr>
        <a:xfrm>
          <a:off x="7217389" y="370475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58F17-2562-4AE5-872A-50FAD5DF69EE}">
      <dsp:nvSpPr>
        <dsp:cNvPr id="0" name=""/>
        <dsp:cNvSpPr/>
      </dsp:nvSpPr>
      <dsp:spPr>
        <a:xfrm>
          <a:off x="6733006" y="3987476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i="0" u="none" kern="1200" dirty="0"/>
            <a:t>1.1.3 Projekt- </a:t>
          </a:r>
          <a:r>
            <a:rPr lang="de-AT" sz="700" b="0" i="0" u="none" kern="1200" dirty="0" err="1"/>
            <a:t>administration</a:t>
          </a:r>
          <a:endParaRPr lang="de-DE" sz="700" kern="1200" dirty="0"/>
        </a:p>
      </dsp:txBody>
      <dsp:txXfrm>
        <a:off x="6753708" y="4008178"/>
        <a:ext cx="1018802" cy="665400"/>
      </dsp:txXfrm>
    </dsp:sp>
    <dsp:sp modelId="{0DF1720A-E8B1-4698-99B4-B2F7806CFA26}">
      <dsp:nvSpPr>
        <dsp:cNvPr id="0" name=""/>
        <dsp:cNvSpPr/>
      </dsp:nvSpPr>
      <dsp:spPr>
        <a:xfrm>
          <a:off x="7217389" y="4694280"/>
          <a:ext cx="91440" cy="304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F4C3F-B65D-4849-8E93-DF3FFD91ED92}">
      <dsp:nvSpPr>
        <dsp:cNvPr id="0" name=""/>
        <dsp:cNvSpPr/>
      </dsp:nvSpPr>
      <dsp:spPr>
        <a:xfrm>
          <a:off x="6733006" y="4998510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1.14 Projektabschluss</a:t>
          </a:r>
        </a:p>
      </dsp:txBody>
      <dsp:txXfrm>
        <a:off x="6753708" y="5019212"/>
        <a:ext cx="1018802" cy="665400"/>
      </dsp:txXfrm>
    </dsp:sp>
    <dsp:sp modelId="{AAB9AA3E-4A77-4C5F-8D52-CDABDE405DB4}">
      <dsp:nvSpPr>
        <dsp:cNvPr id="0" name=""/>
        <dsp:cNvSpPr/>
      </dsp:nvSpPr>
      <dsp:spPr>
        <a:xfrm>
          <a:off x="8641377" y="708456"/>
          <a:ext cx="2756536" cy="282721"/>
        </a:xfrm>
        <a:custGeom>
          <a:avLst/>
          <a:gdLst/>
          <a:ahLst/>
          <a:cxnLst/>
          <a:rect l="0" t="0" r="0" b="0"/>
          <a:pathLst>
            <a:path>
              <a:moveTo>
                <a:pt x="2756536" y="0"/>
              </a:moveTo>
              <a:lnTo>
                <a:pt x="2756536" y="141360"/>
              </a:lnTo>
              <a:lnTo>
                <a:pt x="0" y="141360"/>
              </a:lnTo>
              <a:lnTo>
                <a:pt x="0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1F4A-7B7E-45A3-A8B7-98DEAA87953A}">
      <dsp:nvSpPr>
        <dsp:cNvPr id="0" name=""/>
        <dsp:cNvSpPr/>
      </dsp:nvSpPr>
      <dsp:spPr>
        <a:xfrm>
          <a:off x="8111274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0" i="0" kern="1200" dirty="0"/>
            <a:t>1.2 Einarbeitung</a:t>
          </a:r>
          <a:endParaRPr lang="de-DE" sz="700" kern="1200" dirty="0"/>
        </a:p>
      </dsp:txBody>
      <dsp:txXfrm>
        <a:off x="8131976" y="1011880"/>
        <a:ext cx="1018802" cy="665400"/>
      </dsp:txXfrm>
    </dsp:sp>
    <dsp:sp modelId="{D78A1AA8-EEE0-4C04-A1DF-76C7E8B20804}">
      <dsp:nvSpPr>
        <dsp:cNvPr id="0" name=""/>
        <dsp:cNvSpPr/>
      </dsp:nvSpPr>
      <dsp:spPr>
        <a:xfrm>
          <a:off x="8595657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077EE-2B4E-4A61-8874-D8759913C8B6}">
      <dsp:nvSpPr>
        <dsp:cNvPr id="0" name=""/>
        <dsp:cNvSpPr/>
      </dsp:nvSpPr>
      <dsp:spPr>
        <a:xfrm>
          <a:off x="8111274" y="1980703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1.2.1 Einarbeitung in Bootstrap</a:t>
          </a:r>
        </a:p>
      </dsp:txBody>
      <dsp:txXfrm>
        <a:off x="8131976" y="2001405"/>
        <a:ext cx="1018802" cy="665400"/>
      </dsp:txXfrm>
    </dsp:sp>
    <dsp:sp modelId="{6EF5A5BA-0802-4918-A616-7C199DEF9ACE}">
      <dsp:nvSpPr>
        <dsp:cNvPr id="0" name=""/>
        <dsp:cNvSpPr/>
      </dsp:nvSpPr>
      <dsp:spPr>
        <a:xfrm>
          <a:off x="8595657" y="2687508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65344-3804-478A-BE9B-34D50583A578}">
      <dsp:nvSpPr>
        <dsp:cNvPr id="0" name=""/>
        <dsp:cNvSpPr/>
      </dsp:nvSpPr>
      <dsp:spPr>
        <a:xfrm>
          <a:off x="8111274" y="2970229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1.2.2 Einarbeitung Frameworks</a:t>
          </a:r>
        </a:p>
      </dsp:txBody>
      <dsp:txXfrm>
        <a:off x="8131976" y="2990931"/>
        <a:ext cx="1018802" cy="665400"/>
      </dsp:txXfrm>
    </dsp:sp>
    <dsp:sp modelId="{97E1931E-D6F3-4C7A-BCA8-F6F87AA0A8D3}">
      <dsp:nvSpPr>
        <dsp:cNvPr id="0" name=""/>
        <dsp:cNvSpPr/>
      </dsp:nvSpPr>
      <dsp:spPr>
        <a:xfrm>
          <a:off x="8595657" y="367703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59EED-8D7A-4456-8DFA-9C52EA55D72C}">
      <dsp:nvSpPr>
        <dsp:cNvPr id="0" name=""/>
        <dsp:cNvSpPr/>
      </dsp:nvSpPr>
      <dsp:spPr>
        <a:xfrm>
          <a:off x="8111274" y="3959755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1.2.3 Einarbeitung Programmiersprachen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 dirty="0"/>
        </a:p>
      </dsp:txBody>
      <dsp:txXfrm>
        <a:off x="8131976" y="3980457"/>
        <a:ext cx="1018802" cy="665400"/>
      </dsp:txXfrm>
    </dsp:sp>
    <dsp:sp modelId="{C80276AA-F594-4E4A-9932-66CE2967F1D5}">
      <dsp:nvSpPr>
        <dsp:cNvPr id="0" name=""/>
        <dsp:cNvSpPr/>
      </dsp:nvSpPr>
      <dsp:spPr>
        <a:xfrm>
          <a:off x="10019645" y="708456"/>
          <a:ext cx="1378268" cy="282721"/>
        </a:xfrm>
        <a:custGeom>
          <a:avLst/>
          <a:gdLst/>
          <a:ahLst/>
          <a:cxnLst/>
          <a:rect l="0" t="0" r="0" b="0"/>
          <a:pathLst>
            <a:path>
              <a:moveTo>
                <a:pt x="1378268" y="0"/>
              </a:moveTo>
              <a:lnTo>
                <a:pt x="1378268" y="141360"/>
              </a:lnTo>
              <a:lnTo>
                <a:pt x="0" y="141360"/>
              </a:lnTo>
              <a:lnTo>
                <a:pt x="0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86128-441F-4FA9-A19A-66BCCF46F057}">
      <dsp:nvSpPr>
        <dsp:cNvPr id="0" name=""/>
        <dsp:cNvSpPr/>
      </dsp:nvSpPr>
      <dsp:spPr>
        <a:xfrm>
          <a:off x="9489542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b="0" i="0" kern="1200" dirty="0"/>
            <a:t>1.3 Erstellung Webseite</a:t>
          </a:r>
          <a:endParaRPr lang="de-DE" sz="700" kern="1200" dirty="0"/>
        </a:p>
      </dsp:txBody>
      <dsp:txXfrm>
        <a:off x="9510244" y="1011880"/>
        <a:ext cx="1018802" cy="665400"/>
      </dsp:txXfrm>
    </dsp:sp>
    <dsp:sp modelId="{39766234-1F36-4E18-AE06-5E948E26FE70}">
      <dsp:nvSpPr>
        <dsp:cNvPr id="0" name=""/>
        <dsp:cNvSpPr/>
      </dsp:nvSpPr>
      <dsp:spPr>
        <a:xfrm>
          <a:off x="9973925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C974D-A24E-4AB3-B15C-7BB0D926D62D}">
      <dsp:nvSpPr>
        <dsp:cNvPr id="0" name=""/>
        <dsp:cNvSpPr/>
      </dsp:nvSpPr>
      <dsp:spPr>
        <a:xfrm>
          <a:off x="9489542" y="1980703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1.3.1 Erstellung Entwürfe</a:t>
          </a:r>
        </a:p>
      </dsp:txBody>
      <dsp:txXfrm>
        <a:off x="9510244" y="2001405"/>
        <a:ext cx="1018802" cy="665400"/>
      </dsp:txXfrm>
    </dsp:sp>
    <dsp:sp modelId="{A43CF055-5911-4104-9A8D-B7604E31AE68}">
      <dsp:nvSpPr>
        <dsp:cNvPr id="0" name=""/>
        <dsp:cNvSpPr/>
      </dsp:nvSpPr>
      <dsp:spPr>
        <a:xfrm>
          <a:off x="9973925" y="2687508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4B0FA-4FD1-4570-87D6-7C562EC7E581}">
      <dsp:nvSpPr>
        <dsp:cNvPr id="0" name=""/>
        <dsp:cNvSpPr/>
      </dsp:nvSpPr>
      <dsp:spPr>
        <a:xfrm>
          <a:off x="9489542" y="2970229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1.3.2 Umsetzung Entwürfe</a:t>
          </a:r>
        </a:p>
      </dsp:txBody>
      <dsp:txXfrm>
        <a:off x="9510244" y="2990931"/>
        <a:ext cx="1018802" cy="665400"/>
      </dsp:txXfrm>
    </dsp:sp>
    <dsp:sp modelId="{2994E663-4365-4BA0-957D-2022741ABE1E}">
      <dsp:nvSpPr>
        <dsp:cNvPr id="0" name=""/>
        <dsp:cNvSpPr/>
      </dsp:nvSpPr>
      <dsp:spPr>
        <a:xfrm>
          <a:off x="9973925" y="3677034"/>
          <a:ext cx="91440" cy="310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4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291A8-3376-4DAF-BB64-D460D9D5ECA6}">
      <dsp:nvSpPr>
        <dsp:cNvPr id="0" name=""/>
        <dsp:cNvSpPr/>
      </dsp:nvSpPr>
      <dsp:spPr>
        <a:xfrm>
          <a:off x="9489542" y="3987476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1.3.3 Login- und Registrationspanel</a:t>
          </a:r>
        </a:p>
      </dsp:txBody>
      <dsp:txXfrm>
        <a:off x="9510244" y="4008178"/>
        <a:ext cx="1018802" cy="665400"/>
      </dsp:txXfrm>
    </dsp:sp>
    <dsp:sp modelId="{BF61E909-4119-4E78-8687-CB214A3254F2}">
      <dsp:nvSpPr>
        <dsp:cNvPr id="0" name=""/>
        <dsp:cNvSpPr/>
      </dsp:nvSpPr>
      <dsp:spPr>
        <a:xfrm>
          <a:off x="9973925" y="4694280"/>
          <a:ext cx="91440" cy="255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00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F1FC1-B8A8-4367-A137-07971C1D8259}">
      <dsp:nvSpPr>
        <dsp:cNvPr id="0" name=""/>
        <dsp:cNvSpPr/>
      </dsp:nvSpPr>
      <dsp:spPr>
        <a:xfrm>
          <a:off x="9489542" y="4949281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1.3.4 Datenbank erstellen</a:t>
          </a:r>
        </a:p>
      </dsp:txBody>
      <dsp:txXfrm>
        <a:off x="9510244" y="4969983"/>
        <a:ext cx="1018802" cy="665400"/>
      </dsp:txXfrm>
    </dsp:sp>
    <dsp:sp modelId="{9205B1B4-3939-4444-B884-F420531E0900}">
      <dsp:nvSpPr>
        <dsp:cNvPr id="0" name=""/>
        <dsp:cNvSpPr/>
      </dsp:nvSpPr>
      <dsp:spPr>
        <a:xfrm>
          <a:off x="9973925" y="5656085"/>
          <a:ext cx="91440" cy="284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37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38B70-F0CB-4A86-9EB4-BCC988813F2C}">
      <dsp:nvSpPr>
        <dsp:cNvPr id="0" name=""/>
        <dsp:cNvSpPr/>
      </dsp:nvSpPr>
      <dsp:spPr>
        <a:xfrm>
          <a:off x="9489542" y="5940459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1.3.5 Datenbank Verwaltung</a:t>
          </a:r>
        </a:p>
      </dsp:txBody>
      <dsp:txXfrm>
        <a:off x="9510244" y="5961161"/>
        <a:ext cx="1018802" cy="665400"/>
      </dsp:txXfrm>
    </dsp:sp>
    <dsp:sp modelId="{96AD137D-4E9A-4317-A285-59D0C73914B2}">
      <dsp:nvSpPr>
        <dsp:cNvPr id="0" name=""/>
        <dsp:cNvSpPr/>
      </dsp:nvSpPr>
      <dsp:spPr>
        <a:xfrm>
          <a:off x="11352194" y="708456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5833-724C-4FBA-839E-7B3FC6FA9F43}">
      <dsp:nvSpPr>
        <dsp:cNvPr id="0" name=""/>
        <dsp:cNvSpPr/>
      </dsp:nvSpPr>
      <dsp:spPr>
        <a:xfrm>
          <a:off x="10867810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 Erstellung Bestellsystem</a:t>
          </a:r>
        </a:p>
      </dsp:txBody>
      <dsp:txXfrm>
        <a:off x="10888512" y="1011880"/>
        <a:ext cx="1018802" cy="665400"/>
      </dsp:txXfrm>
    </dsp:sp>
    <dsp:sp modelId="{3482B47F-79B7-487D-94D8-FC8BA9AAB3C9}">
      <dsp:nvSpPr>
        <dsp:cNvPr id="0" name=""/>
        <dsp:cNvSpPr/>
      </dsp:nvSpPr>
      <dsp:spPr>
        <a:xfrm>
          <a:off x="11352194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74F6A-69A1-4811-86A5-9B4604EEC644}">
      <dsp:nvSpPr>
        <dsp:cNvPr id="0" name=""/>
        <dsp:cNvSpPr/>
      </dsp:nvSpPr>
      <dsp:spPr>
        <a:xfrm>
          <a:off x="10867810" y="1980703"/>
          <a:ext cx="1060206" cy="706804"/>
        </a:xfrm>
        <a:prstGeom prst="roundRect">
          <a:avLst>
            <a:gd name="adj" fmla="val 10000"/>
          </a:avLst>
        </a:prstGeom>
        <a:solidFill>
          <a:srgbClr val="6DB2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1.4.1 Design entwerfen und umsetzen</a:t>
          </a:r>
        </a:p>
      </dsp:txBody>
      <dsp:txXfrm>
        <a:off x="10888512" y="2001405"/>
        <a:ext cx="1018802" cy="665400"/>
      </dsp:txXfrm>
    </dsp:sp>
    <dsp:sp modelId="{336AFA66-6596-4EB4-B66A-A146ED62731C}">
      <dsp:nvSpPr>
        <dsp:cNvPr id="0" name=""/>
        <dsp:cNvSpPr/>
      </dsp:nvSpPr>
      <dsp:spPr>
        <a:xfrm>
          <a:off x="11352194" y="2687508"/>
          <a:ext cx="91440" cy="310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4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6371C-E9C9-43CA-A678-BCDFCF5DD45E}">
      <dsp:nvSpPr>
        <dsp:cNvPr id="0" name=""/>
        <dsp:cNvSpPr/>
      </dsp:nvSpPr>
      <dsp:spPr>
        <a:xfrm>
          <a:off x="10867810" y="2997950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1.4.2 Grafische Oberfläche für die Auswahl von Speisen</a:t>
          </a:r>
        </a:p>
      </dsp:txBody>
      <dsp:txXfrm>
        <a:off x="10888512" y="3018652"/>
        <a:ext cx="1018802" cy="665400"/>
      </dsp:txXfrm>
    </dsp:sp>
    <dsp:sp modelId="{C9E09252-F04B-47FE-96F5-CE0E0C407980}">
      <dsp:nvSpPr>
        <dsp:cNvPr id="0" name=""/>
        <dsp:cNvSpPr/>
      </dsp:nvSpPr>
      <dsp:spPr>
        <a:xfrm>
          <a:off x="11352194" y="370475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D2AB-4A38-4639-BBAB-3B532967C753}">
      <dsp:nvSpPr>
        <dsp:cNvPr id="0" name=""/>
        <dsp:cNvSpPr/>
      </dsp:nvSpPr>
      <dsp:spPr>
        <a:xfrm>
          <a:off x="10867810" y="3987476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1.4.3 Verwaltung der Daten von Kunden</a:t>
          </a:r>
        </a:p>
      </dsp:txBody>
      <dsp:txXfrm>
        <a:off x="10888512" y="4008178"/>
        <a:ext cx="1018802" cy="665400"/>
      </dsp:txXfrm>
    </dsp:sp>
    <dsp:sp modelId="{75709C7B-6F24-4EA4-948F-BEC093B2ACD7}">
      <dsp:nvSpPr>
        <dsp:cNvPr id="0" name=""/>
        <dsp:cNvSpPr/>
      </dsp:nvSpPr>
      <dsp:spPr>
        <a:xfrm>
          <a:off x="11352194" y="4694280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D2EE6-C02A-4BF3-BEAA-0D20DC210302}">
      <dsp:nvSpPr>
        <dsp:cNvPr id="0" name=""/>
        <dsp:cNvSpPr/>
      </dsp:nvSpPr>
      <dsp:spPr>
        <a:xfrm>
          <a:off x="10867810" y="4977002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1.4.4 Zahlungsart der Kunden (Bar, Kreditkarte)</a:t>
          </a:r>
        </a:p>
      </dsp:txBody>
      <dsp:txXfrm>
        <a:off x="10888512" y="4997704"/>
        <a:ext cx="1018802" cy="665400"/>
      </dsp:txXfrm>
    </dsp:sp>
    <dsp:sp modelId="{A22D56A5-0CFA-45C4-9A07-16B5448BBA19}">
      <dsp:nvSpPr>
        <dsp:cNvPr id="0" name=""/>
        <dsp:cNvSpPr/>
      </dsp:nvSpPr>
      <dsp:spPr>
        <a:xfrm>
          <a:off x="11352194" y="5683806"/>
          <a:ext cx="91440" cy="256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65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EF538-E67B-4028-8B0E-DDA4603AC766}">
      <dsp:nvSpPr>
        <dsp:cNvPr id="0" name=""/>
        <dsp:cNvSpPr/>
      </dsp:nvSpPr>
      <dsp:spPr>
        <a:xfrm>
          <a:off x="10867810" y="5940459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1.4.5 Benachrichtigung über Eingang der Bestellung</a:t>
          </a:r>
        </a:p>
      </dsp:txBody>
      <dsp:txXfrm>
        <a:off x="10888512" y="5961161"/>
        <a:ext cx="1018802" cy="665400"/>
      </dsp:txXfrm>
    </dsp:sp>
    <dsp:sp modelId="{103C6C0C-E262-4B29-82DB-6DDCF147F4B5}">
      <dsp:nvSpPr>
        <dsp:cNvPr id="0" name=""/>
        <dsp:cNvSpPr/>
      </dsp:nvSpPr>
      <dsp:spPr>
        <a:xfrm>
          <a:off x="11397914" y="708456"/>
          <a:ext cx="1378268" cy="282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60"/>
              </a:lnTo>
              <a:lnTo>
                <a:pt x="1378268" y="141360"/>
              </a:lnTo>
              <a:lnTo>
                <a:pt x="1378268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520D9-B6BB-4667-AEEB-022BF17D942F}">
      <dsp:nvSpPr>
        <dsp:cNvPr id="0" name=""/>
        <dsp:cNvSpPr/>
      </dsp:nvSpPr>
      <dsp:spPr>
        <a:xfrm>
          <a:off x="12246079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1.5 Erstellung Reservierungssystems</a:t>
          </a:r>
        </a:p>
      </dsp:txBody>
      <dsp:txXfrm>
        <a:off x="12266781" y="1011880"/>
        <a:ext cx="1018802" cy="665400"/>
      </dsp:txXfrm>
    </dsp:sp>
    <dsp:sp modelId="{63640460-2717-43C3-A90B-9336C39D128A}">
      <dsp:nvSpPr>
        <dsp:cNvPr id="0" name=""/>
        <dsp:cNvSpPr/>
      </dsp:nvSpPr>
      <dsp:spPr>
        <a:xfrm>
          <a:off x="12730462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06667-7FF0-4D8A-BC26-625066405FF6}">
      <dsp:nvSpPr>
        <dsp:cNvPr id="0" name=""/>
        <dsp:cNvSpPr/>
      </dsp:nvSpPr>
      <dsp:spPr>
        <a:xfrm>
          <a:off x="12246079" y="1980703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1.5.1 Design entwerfen und umsetzen</a:t>
          </a:r>
        </a:p>
      </dsp:txBody>
      <dsp:txXfrm>
        <a:off x="12266781" y="2001405"/>
        <a:ext cx="1018802" cy="665400"/>
      </dsp:txXfrm>
    </dsp:sp>
    <dsp:sp modelId="{044F6606-8DB7-45AD-AB52-E3A28F93A66C}">
      <dsp:nvSpPr>
        <dsp:cNvPr id="0" name=""/>
        <dsp:cNvSpPr/>
      </dsp:nvSpPr>
      <dsp:spPr>
        <a:xfrm>
          <a:off x="12730462" y="2687508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191-396B-4621-BAB4-14D3A24D14DB}">
      <dsp:nvSpPr>
        <dsp:cNvPr id="0" name=""/>
        <dsp:cNvSpPr/>
      </dsp:nvSpPr>
      <dsp:spPr>
        <a:xfrm>
          <a:off x="12246079" y="2970229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1.5.2 Grafische Oberfläche für die Auswahl von Plätzen</a:t>
          </a:r>
        </a:p>
      </dsp:txBody>
      <dsp:txXfrm>
        <a:off x="12266781" y="2990931"/>
        <a:ext cx="1018802" cy="665400"/>
      </dsp:txXfrm>
    </dsp:sp>
    <dsp:sp modelId="{CD40D529-F0D8-4FDC-A837-B69484A11724}">
      <dsp:nvSpPr>
        <dsp:cNvPr id="0" name=""/>
        <dsp:cNvSpPr/>
      </dsp:nvSpPr>
      <dsp:spPr>
        <a:xfrm>
          <a:off x="12730462" y="367703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7BD75-C3B7-4536-A59D-DF260363CB3E}">
      <dsp:nvSpPr>
        <dsp:cNvPr id="0" name=""/>
        <dsp:cNvSpPr/>
      </dsp:nvSpPr>
      <dsp:spPr>
        <a:xfrm>
          <a:off x="12246079" y="3959755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1.5.3 Verwaltung der Daten von Kunden</a:t>
          </a:r>
        </a:p>
      </dsp:txBody>
      <dsp:txXfrm>
        <a:off x="12266781" y="3980457"/>
        <a:ext cx="1018802" cy="665400"/>
      </dsp:txXfrm>
    </dsp:sp>
    <dsp:sp modelId="{96B4BE0B-B0DC-404E-83E5-DDF33E8392E4}">
      <dsp:nvSpPr>
        <dsp:cNvPr id="0" name=""/>
        <dsp:cNvSpPr/>
      </dsp:nvSpPr>
      <dsp:spPr>
        <a:xfrm>
          <a:off x="12730462" y="4666560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E8B5E-DE73-4EE7-85AD-0748048FEDAA}">
      <dsp:nvSpPr>
        <dsp:cNvPr id="0" name=""/>
        <dsp:cNvSpPr/>
      </dsp:nvSpPr>
      <dsp:spPr>
        <a:xfrm>
          <a:off x="12246079" y="4949281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1.5.4 Benachrichtigung über Eingang der Reservierung</a:t>
          </a:r>
        </a:p>
      </dsp:txBody>
      <dsp:txXfrm>
        <a:off x="12266781" y="4969983"/>
        <a:ext cx="1018802" cy="665400"/>
      </dsp:txXfrm>
    </dsp:sp>
    <dsp:sp modelId="{F3BB1414-6204-4AF3-A0B5-B302B2302608}">
      <dsp:nvSpPr>
        <dsp:cNvPr id="0" name=""/>
        <dsp:cNvSpPr/>
      </dsp:nvSpPr>
      <dsp:spPr>
        <a:xfrm>
          <a:off x="11397914" y="708456"/>
          <a:ext cx="2756536" cy="282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60"/>
              </a:lnTo>
              <a:lnTo>
                <a:pt x="2756536" y="141360"/>
              </a:lnTo>
              <a:lnTo>
                <a:pt x="2756536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D970-BBDC-45C8-94C1-ACEC3D292730}">
      <dsp:nvSpPr>
        <dsp:cNvPr id="0" name=""/>
        <dsp:cNvSpPr/>
      </dsp:nvSpPr>
      <dsp:spPr>
        <a:xfrm>
          <a:off x="13624347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1.6 Test bzw. Fehlerbehebung</a:t>
          </a:r>
        </a:p>
      </dsp:txBody>
      <dsp:txXfrm>
        <a:off x="13645049" y="1011880"/>
        <a:ext cx="1018802" cy="665400"/>
      </dsp:txXfrm>
    </dsp:sp>
    <dsp:sp modelId="{712BB3B7-F882-4A3F-ACD7-EAF4EF11F02B}">
      <dsp:nvSpPr>
        <dsp:cNvPr id="0" name=""/>
        <dsp:cNvSpPr/>
      </dsp:nvSpPr>
      <dsp:spPr>
        <a:xfrm>
          <a:off x="14108730" y="1697982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95565-3719-42AA-9A26-F9767C2D6E76}">
      <dsp:nvSpPr>
        <dsp:cNvPr id="0" name=""/>
        <dsp:cNvSpPr/>
      </dsp:nvSpPr>
      <dsp:spPr>
        <a:xfrm>
          <a:off x="13624347" y="1980703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1.6.1 Test Bestellsystem</a:t>
          </a:r>
        </a:p>
      </dsp:txBody>
      <dsp:txXfrm>
        <a:off x="13645049" y="2001405"/>
        <a:ext cx="1018802" cy="665400"/>
      </dsp:txXfrm>
    </dsp:sp>
    <dsp:sp modelId="{A1F0B81D-150A-4B4A-8F72-5BD53595628B}">
      <dsp:nvSpPr>
        <dsp:cNvPr id="0" name=""/>
        <dsp:cNvSpPr/>
      </dsp:nvSpPr>
      <dsp:spPr>
        <a:xfrm>
          <a:off x="14108730" y="2687508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9F00E-AEB0-476E-BA28-BDFA392C25D6}">
      <dsp:nvSpPr>
        <dsp:cNvPr id="0" name=""/>
        <dsp:cNvSpPr/>
      </dsp:nvSpPr>
      <dsp:spPr>
        <a:xfrm>
          <a:off x="13624347" y="2970229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1.6.2 Fehlerbehebung Bestellsystem</a:t>
          </a:r>
        </a:p>
      </dsp:txBody>
      <dsp:txXfrm>
        <a:off x="13645049" y="2990931"/>
        <a:ext cx="1018802" cy="665400"/>
      </dsp:txXfrm>
    </dsp:sp>
    <dsp:sp modelId="{F436EBF2-5371-418A-BE36-9E72C9B034AA}">
      <dsp:nvSpPr>
        <dsp:cNvPr id="0" name=""/>
        <dsp:cNvSpPr/>
      </dsp:nvSpPr>
      <dsp:spPr>
        <a:xfrm>
          <a:off x="14108730" y="367703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3F640-0850-46FB-B03A-819BEF4D0904}">
      <dsp:nvSpPr>
        <dsp:cNvPr id="0" name=""/>
        <dsp:cNvSpPr/>
      </dsp:nvSpPr>
      <dsp:spPr>
        <a:xfrm>
          <a:off x="13624347" y="3959755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1.6.3 Test Reservierungssystem</a:t>
          </a:r>
        </a:p>
      </dsp:txBody>
      <dsp:txXfrm>
        <a:off x="13645049" y="3980457"/>
        <a:ext cx="1018802" cy="665400"/>
      </dsp:txXfrm>
    </dsp:sp>
    <dsp:sp modelId="{4D1D8897-9FC5-49B9-9FE1-D390A825F433}">
      <dsp:nvSpPr>
        <dsp:cNvPr id="0" name=""/>
        <dsp:cNvSpPr/>
      </dsp:nvSpPr>
      <dsp:spPr>
        <a:xfrm>
          <a:off x="14108730" y="4666560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9BFAB-20F4-442D-8DC7-ECAE5CC8F5EF}">
      <dsp:nvSpPr>
        <dsp:cNvPr id="0" name=""/>
        <dsp:cNvSpPr/>
      </dsp:nvSpPr>
      <dsp:spPr>
        <a:xfrm>
          <a:off x="13624347" y="4949281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1.6.4 Fehlerbehebung Reservierungssystem</a:t>
          </a:r>
        </a:p>
      </dsp:txBody>
      <dsp:txXfrm>
        <a:off x="13645049" y="4969983"/>
        <a:ext cx="1018802" cy="665400"/>
      </dsp:txXfrm>
    </dsp:sp>
    <dsp:sp modelId="{6E451973-9F17-403C-B37C-FA238E502B3E}">
      <dsp:nvSpPr>
        <dsp:cNvPr id="0" name=""/>
        <dsp:cNvSpPr/>
      </dsp:nvSpPr>
      <dsp:spPr>
        <a:xfrm>
          <a:off x="11397914" y="708456"/>
          <a:ext cx="4134804" cy="282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60"/>
              </a:lnTo>
              <a:lnTo>
                <a:pt x="4134804" y="141360"/>
              </a:lnTo>
              <a:lnTo>
                <a:pt x="4134804" y="282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0D322-6AFB-4C26-81E9-22C38E4CE3BC}">
      <dsp:nvSpPr>
        <dsp:cNvPr id="0" name=""/>
        <dsp:cNvSpPr/>
      </dsp:nvSpPr>
      <dsp:spPr>
        <a:xfrm>
          <a:off x="15002615" y="991178"/>
          <a:ext cx="1060206" cy="70680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1.7 Inbetriebnahme</a:t>
          </a:r>
        </a:p>
      </dsp:txBody>
      <dsp:txXfrm>
        <a:off x="15023317" y="1011880"/>
        <a:ext cx="1018802" cy="665400"/>
      </dsp:txXfrm>
    </dsp:sp>
    <dsp:sp modelId="{A5C7FA7F-5AD1-4B25-8E41-12AA69ED37A6}">
      <dsp:nvSpPr>
        <dsp:cNvPr id="0" name=""/>
        <dsp:cNvSpPr/>
      </dsp:nvSpPr>
      <dsp:spPr>
        <a:xfrm>
          <a:off x="15486998" y="1697982"/>
          <a:ext cx="91440" cy="249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3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52D46-4C2C-4FAE-B3D9-67177B94CABB}">
      <dsp:nvSpPr>
        <dsp:cNvPr id="0" name=""/>
        <dsp:cNvSpPr/>
      </dsp:nvSpPr>
      <dsp:spPr>
        <a:xfrm>
          <a:off x="15002615" y="1947512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1.7.1  Webseite online stellen</a:t>
          </a:r>
        </a:p>
      </dsp:txBody>
      <dsp:txXfrm>
        <a:off x="15023317" y="1968214"/>
        <a:ext cx="1018802" cy="665400"/>
      </dsp:txXfrm>
    </dsp:sp>
    <dsp:sp modelId="{CBE0BA30-FBED-4643-BC8F-D49AA4305EDE}">
      <dsp:nvSpPr>
        <dsp:cNvPr id="0" name=""/>
        <dsp:cNvSpPr/>
      </dsp:nvSpPr>
      <dsp:spPr>
        <a:xfrm>
          <a:off x="15486998" y="2654316"/>
          <a:ext cx="91440" cy="315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4E86-6929-464F-A7E5-94FC8C4E7043}">
      <dsp:nvSpPr>
        <dsp:cNvPr id="0" name=""/>
        <dsp:cNvSpPr/>
      </dsp:nvSpPr>
      <dsp:spPr>
        <a:xfrm>
          <a:off x="15002615" y="2970229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1.7.2 Abschluss Dokumentation</a:t>
          </a:r>
        </a:p>
      </dsp:txBody>
      <dsp:txXfrm>
        <a:off x="15023317" y="2990931"/>
        <a:ext cx="1018802" cy="665400"/>
      </dsp:txXfrm>
    </dsp:sp>
    <dsp:sp modelId="{D8F18748-A0CF-4EF3-9C31-4AAB780BE293}">
      <dsp:nvSpPr>
        <dsp:cNvPr id="0" name=""/>
        <dsp:cNvSpPr/>
      </dsp:nvSpPr>
      <dsp:spPr>
        <a:xfrm>
          <a:off x="15486998" y="3677034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D5EDB-DFD3-4025-907E-394578FFAE1C}">
      <dsp:nvSpPr>
        <dsp:cNvPr id="0" name=""/>
        <dsp:cNvSpPr/>
      </dsp:nvSpPr>
      <dsp:spPr>
        <a:xfrm>
          <a:off x="15002615" y="3959755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1.7.3 Abgabe Projektdokumentation </a:t>
          </a:r>
        </a:p>
      </dsp:txBody>
      <dsp:txXfrm>
        <a:off x="15023317" y="3980457"/>
        <a:ext cx="1018802" cy="665400"/>
      </dsp:txXfrm>
    </dsp:sp>
    <dsp:sp modelId="{EC0BA49C-EE3C-436F-9C7E-A32B5E9A0E30}">
      <dsp:nvSpPr>
        <dsp:cNvPr id="0" name=""/>
        <dsp:cNvSpPr/>
      </dsp:nvSpPr>
      <dsp:spPr>
        <a:xfrm>
          <a:off x="15486998" y="4666560"/>
          <a:ext cx="91440" cy="282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7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29E66-9AEE-4390-A5B7-050AE2786316}">
      <dsp:nvSpPr>
        <dsp:cNvPr id="0" name=""/>
        <dsp:cNvSpPr/>
      </dsp:nvSpPr>
      <dsp:spPr>
        <a:xfrm>
          <a:off x="15002615" y="4949281"/>
          <a:ext cx="1060206" cy="706804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1.7.4 Abschlusspräsentation</a:t>
          </a:r>
        </a:p>
      </dsp:txBody>
      <dsp:txXfrm>
        <a:off x="15023317" y="4969983"/>
        <a:ext cx="1018802" cy="66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D26E-07E1-45DA-905E-935CAF87C491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1F784-B08B-422D-9808-9AD8FEA18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geehrte Damen und Herren heute werden wir Ihnen unseren aktuellen Stand zu unserer Diplomarbeit präsentieren.</a:t>
            </a:r>
          </a:p>
          <a:p>
            <a:r>
              <a:rPr lang="de-DE" dirty="0"/>
              <a:t>Falls Sie irgendwelche Fragen haben, bitten wir Sie diese am Ende der Präsentation zu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60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Wie läuft unser Bestellsystem eigentlich ab? Dazu haben wir ein kleines Sketch überlegt, damit wir den Bestellprozess besser erklären können: </a:t>
            </a:r>
          </a:p>
          <a:p>
            <a:r>
              <a:rPr lang="de-AT" dirty="0"/>
              <a:t>////SKETCH BEGINNT///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2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Hakan </a:t>
            </a:r>
            <a:r>
              <a:rPr lang="en-US" dirty="0" err="1"/>
              <a:t>Teil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0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0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Vielen Dank für Ihre Aufmerksamkeit, falls Sie irgendwelche Fragen haben wäre es die Möglichkeit sie jetzt zu stellen!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9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Unsere Präsentation ist in folgenden Themen gegliedert_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Als erstens werden wir Ihnen kurz erzählen was wir überhaupt machen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Anschließend zeigen wir Ihnen zum Projektmanagement, den PSP und Zeitplan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Danach werden wir Ihnen einen Überblick über unsere Ziele geben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Für den vierten Punkt haben wir etwas besonderes vorbereitet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7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Zu </a:t>
            </a:r>
            <a:r>
              <a:rPr lang="en-GB" dirty="0" err="1"/>
              <a:t>Beginn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Präsentation</a:t>
            </a:r>
            <a:r>
              <a:rPr lang="en-GB" dirty="0"/>
              <a:t> </a:t>
            </a:r>
            <a:r>
              <a:rPr lang="en-GB" dirty="0" err="1"/>
              <a:t>möchten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Ihnen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Rückblick</a:t>
            </a:r>
            <a:r>
              <a:rPr lang="en-GB" dirty="0"/>
              <a:t> </a:t>
            </a:r>
            <a:r>
              <a:rPr lang="en-GB" dirty="0" err="1"/>
              <a:t>geben</a:t>
            </a:r>
            <a:r>
              <a:rPr lang="en-GB" dirty="0"/>
              <a:t>: Das </a:t>
            </a:r>
            <a:r>
              <a:rPr lang="en-GB" dirty="0" err="1"/>
              <a:t>Unternehmen</a:t>
            </a:r>
            <a:r>
              <a:rPr lang="en-GB" dirty="0"/>
              <a:t> GartBistro </a:t>
            </a:r>
            <a:r>
              <a:rPr lang="en-GB" dirty="0" err="1"/>
              <a:t>möchte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Gebühren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an </a:t>
            </a:r>
            <a:r>
              <a:rPr lang="en-GB" dirty="0" err="1"/>
              <a:t>Drittanbieter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“</a:t>
            </a:r>
            <a:r>
              <a:rPr lang="en-GB" dirty="0" err="1"/>
              <a:t>Lieferservice</a:t>
            </a:r>
            <a:r>
              <a:rPr lang="en-GB" dirty="0"/>
              <a:t>” </a:t>
            </a:r>
            <a:r>
              <a:rPr lang="en-GB" dirty="0" err="1"/>
              <a:t>zahlen</a:t>
            </a:r>
            <a:r>
              <a:rPr lang="en-GB" dirty="0"/>
              <a:t> und hat </a:t>
            </a:r>
            <a:r>
              <a:rPr lang="en-GB" dirty="0" err="1"/>
              <a:t>uns</a:t>
            </a:r>
            <a:r>
              <a:rPr lang="en-GB" dirty="0"/>
              <a:t> um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Website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Punkten</a:t>
            </a:r>
            <a:r>
              <a:rPr lang="en-GB" dirty="0"/>
              <a:t> </a:t>
            </a:r>
            <a:r>
              <a:rPr lang="en-GB" dirty="0" err="1"/>
              <a:t>gebeten</a:t>
            </a:r>
            <a:r>
              <a:rPr lang="en-GB" dirty="0"/>
              <a:t>: </a:t>
            </a:r>
          </a:p>
          <a:p>
            <a:r>
              <a:rPr lang="en-GB" dirty="0" err="1"/>
              <a:t>Bestellsystem</a:t>
            </a:r>
            <a:r>
              <a:rPr lang="en-GB" dirty="0"/>
              <a:t>, </a:t>
            </a:r>
            <a:r>
              <a:rPr lang="en-GB" dirty="0" err="1"/>
              <a:t>Liefersystem</a:t>
            </a:r>
            <a:r>
              <a:rPr lang="en-GB" dirty="0"/>
              <a:t>: </a:t>
            </a:r>
            <a:r>
              <a:rPr lang="en-GB" dirty="0" err="1"/>
              <a:t>womit</a:t>
            </a:r>
            <a:r>
              <a:rPr lang="en-GB" dirty="0"/>
              <a:t> die </a:t>
            </a:r>
            <a:r>
              <a:rPr lang="en-GB" dirty="0" err="1"/>
              <a:t>Lieferanten</a:t>
            </a:r>
            <a:r>
              <a:rPr lang="en-GB" dirty="0"/>
              <a:t> den </a:t>
            </a:r>
            <a:r>
              <a:rPr lang="en-GB" dirty="0" err="1"/>
              <a:t>aktuellen</a:t>
            </a:r>
            <a:r>
              <a:rPr lang="en-GB" dirty="0"/>
              <a:t> Status </a:t>
            </a:r>
            <a:r>
              <a:rPr lang="en-GB" dirty="0" err="1"/>
              <a:t>angeben</a:t>
            </a:r>
            <a:r>
              <a:rPr lang="en-GB" dirty="0"/>
              <a:t>, </a:t>
            </a:r>
            <a:r>
              <a:rPr lang="en-GB" dirty="0" err="1"/>
              <a:t>Reservierungssystem</a:t>
            </a:r>
            <a:r>
              <a:rPr lang="en-GB" dirty="0"/>
              <a:t>, </a:t>
            </a:r>
            <a:r>
              <a:rPr lang="en-GB" dirty="0" err="1"/>
              <a:t>Bewerbungssystem</a:t>
            </a:r>
            <a:r>
              <a:rPr lang="en-GB" dirty="0"/>
              <a:t> um </a:t>
            </a:r>
            <a:r>
              <a:rPr lang="en-GB" dirty="0" err="1"/>
              <a:t>Bewerbungen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</a:t>
            </a:r>
            <a:r>
              <a:rPr lang="en-GB" dirty="0" err="1"/>
              <a:t>handzuhaben</a:t>
            </a:r>
            <a:r>
              <a:rPr lang="en-GB" dirty="0"/>
              <a:t> und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Bewertungssystem</a:t>
            </a:r>
            <a:r>
              <a:rPr lang="en-GB" dirty="0"/>
              <a:t> um die </a:t>
            </a:r>
            <a:r>
              <a:rPr lang="en-GB" dirty="0" err="1"/>
              <a:t>Zufriedenheit</a:t>
            </a:r>
            <a:r>
              <a:rPr lang="en-GB" dirty="0"/>
              <a:t> der </a:t>
            </a:r>
            <a:r>
              <a:rPr lang="en-GB" dirty="0" err="1"/>
              <a:t>Kunden</a:t>
            </a:r>
            <a:r>
              <a:rPr lang="en-GB" dirty="0"/>
              <a:t> </a:t>
            </a:r>
            <a:r>
              <a:rPr lang="en-GB" dirty="0" err="1"/>
              <a:t>festzustellen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Und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Nebenziel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Smartphones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programmieren</a:t>
            </a:r>
            <a:r>
              <a:rPr lang="en-GB" dirty="0"/>
              <a:t>.</a:t>
            </a:r>
          </a:p>
          <a:p>
            <a:r>
              <a:rPr lang="en-GB" dirty="0"/>
              <a:t>Ich </a:t>
            </a:r>
            <a:r>
              <a:rPr lang="en-GB" dirty="0" err="1"/>
              <a:t>übergebe</a:t>
            </a:r>
            <a:r>
              <a:rPr lang="en-GB" dirty="0"/>
              <a:t> die </a:t>
            </a:r>
            <a:r>
              <a:rPr lang="en-GB" dirty="0" err="1"/>
              <a:t>Präsentation</a:t>
            </a:r>
            <a:r>
              <a:rPr lang="en-GB" dirty="0"/>
              <a:t> an den </a:t>
            </a:r>
            <a:r>
              <a:rPr lang="en-GB" dirty="0" err="1"/>
              <a:t>Herrn</a:t>
            </a:r>
            <a:r>
              <a:rPr lang="en-GB" dirty="0"/>
              <a:t> Celik. 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01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Nun zum Projektmanagement. Ich werde Ihnen unser Projektstrukturplan zeigen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Unser Diplomarbeitsprojekt hat folgende sieben Hauptpunkte</a:t>
            </a:r>
          </a:p>
          <a:p>
            <a:r>
              <a:rPr lang="de-AT" dirty="0"/>
              <a:t>Projektmanagement, Einarbeitung, Erstellung der Webseite, Erstellung des Bestell- sowie Reservierungssystem, Test bzw. Fehlerbehebung und zuletzt die Inbetriebnahme der Webseite. Die grün Markierten Arbeitspakete sind bereits abgeschlossen. Die Arbeitspakete mit einem Stern wären unsere Meilensteine.</a:t>
            </a:r>
          </a:p>
          <a:p>
            <a:r>
              <a:rPr lang="de-AT" dirty="0"/>
              <a:t>Wo wir zeitlich genau stehen wird der Herr Emik Ihnen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Zum Zeitplan: Ich würde schätzen, dass wir zeitlich sehr gut vorankommen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35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 der linken Seite können sie die Arbeitspakete des Projektstrukturplans sehen. Die strichlierte Linie zeigt, das heutige Datum an:</a:t>
            </a:r>
          </a:p>
          <a:p>
            <a:r>
              <a:rPr lang="de-AT" dirty="0"/>
              <a:t>Wie Sie sehen können haben wir vor kurzem die Startseite fertig erstellt und sind mit dem Anmeldesystem und Erstellung der Datenbank dran. Diese beiden Arbeitspakete laufen parallel. </a:t>
            </a:r>
          </a:p>
          <a:p>
            <a:r>
              <a:rPr lang="de-AT" dirty="0"/>
              <a:t>Das wars auch von meiner Seite aus…</a:t>
            </a:r>
          </a:p>
          <a:p>
            <a:r>
              <a:rPr lang="de-AT" dirty="0"/>
              <a:t>Der Herr Yeniavci wird die nächsten Folien übernehmen: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9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erledigt</a:t>
            </a:r>
            <a:r>
              <a:rPr lang="en-GB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Startseite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 und auf </a:t>
            </a:r>
            <a:r>
              <a:rPr lang="en-GB" dirty="0" err="1"/>
              <a:t>Wunsch</a:t>
            </a:r>
            <a:r>
              <a:rPr lang="en-GB" dirty="0"/>
              <a:t> des </a:t>
            </a:r>
            <a:r>
              <a:rPr lang="en-GB" dirty="0" err="1"/>
              <a:t>Betreibers</a:t>
            </a:r>
            <a:r>
              <a:rPr lang="en-GB" dirty="0"/>
              <a:t> </a:t>
            </a:r>
            <a:r>
              <a:rPr lang="en-GB" dirty="0" err="1"/>
              <a:t>veröffentlicht</a:t>
            </a:r>
            <a:r>
              <a:rPr lang="en-GB" dirty="0"/>
              <a:t>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die </a:t>
            </a:r>
            <a:r>
              <a:rPr lang="en-GB" dirty="0" err="1"/>
              <a:t>Kunden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das </a:t>
            </a:r>
            <a:r>
              <a:rPr lang="en-GB" dirty="0" err="1"/>
              <a:t>Unternehmen</a:t>
            </a:r>
            <a:r>
              <a:rPr lang="en-GB" dirty="0"/>
              <a:t> </a:t>
            </a:r>
            <a:r>
              <a:rPr lang="en-GB" dirty="0" err="1"/>
              <a:t>erkundigen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  <a:r>
              <a:rPr lang="en-GB" dirty="0" err="1"/>
              <a:t>Anschließend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Datenbank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konzeptioniert</a:t>
            </a:r>
            <a:r>
              <a:rPr lang="en-GB" dirty="0"/>
              <a:t>.  Und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Bestellsystem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Warenkorb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.</a:t>
            </a:r>
          </a:p>
          <a:p>
            <a:r>
              <a:rPr lang="en-GB" dirty="0"/>
              <a:t>Was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nächstes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?</a:t>
            </a:r>
          </a:p>
          <a:p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nächstes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das </a:t>
            </a:r>
            <a:r>
              <a:rPr lang="en-GB" dirty="0" err="1"/>
              <a:t>Anmeldesystem</a:t>
            </a:r>
            <a:r>
              <a:rPr lang="en-GB" dirty="0"/>
              <a:t> via </a:t>
            </a:r>
            <a:r>
              <a:rPr lang="en-GB" dirty="0" err="1"/>
              <a:t>soziale</a:t>
            </a:r>
            <a:r>
              <a:rPr lang="en-GB" dirty="0"/>
              <a:t> </a:t>
            </a:r>
            <a:r>
              <a:rPr lang="en-GB" dirty="0" err="1"/>
              <a:t>Netzwerke</a:t>
            </a:r>
            <a:r>
              <a:rPr lang="en-GB" dirty="0"/>
              <a:t> </a:t>
            </a:r>
            <a:r>
              <a:rPr lang="en-GB" dirty="0" err="1"/>
              <a:t>fertigstellen</a:t>
            </a:r>
            <a:r>
              <a:rPr lang="en-GB" dirty="0"/>
              <a:t>. </a:t>
            </a:r>
            <a:r>
              <a:rPr lang="en-GB" dirty="0" err="1"/>
              <a:t>Desweiteren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die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3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Schwierigkeiten</a:t>
            </a:r>
            <a:endParaRPr lang="en-GB" dirty="0"/>
          </a:p>
          <a:p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hatten</a:t>
            </a:r>
            <a:r>
              <a:rPr lang="en-GB" dirty="0"/>
              <a:t> </a:t>
            </a:r>
            <a:r>
              <a:rPr lang="en-GB" dirty="0" err="1"/>
              <a:t>Schwierigkeiten</a:t>
            </a:r>
            <a:r>
              <a:rPr lang="en-GB" dirty="0"/>
              <a:t> um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entscheiden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CMS-System </a:t>
            </a:r>
            <a:r>
              <a:rPr lang="en-GB" dirty="0" err="1"/>
              <a:t>brauchen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.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festgestellt</a:t>
            </a:r>
            <a:r>
              <a:rPr lang="en-GB" dirty="0"/>
              <a:t> das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nötig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darauf</a:t>
            </a:r>
            <a:r>
              <a:rPr lang="en-GB" dirty="0"/>
              <a:t> </a:t>
            </a:r>
            <a:r>
              <a:rPr lang="en-GB" dirty="0" err="1"/>
              <a:t>verzichtet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weiteres</a:t>
            </a:r>
            <a:r>
              <a:rPr lang="en-GB" dirty="0"/>
              <a:t> Problem war der </a:t>
            </a:r>
            <a:r>
              <a:rPr lang="en-GB" dirty="0" err="1"/>
              <a:t>Bezahlvorgang</a:t>
            </a:r>
            <a:r>
              <a:rPr lang="en-GB" dirty="0"/>
              <a:t>.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konnten</a:t>
            </a:r>
            <a:r>
              <a:rPr lang="en-GB" dirty="0"/>
              <a:t>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entscheiden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API </a:t>
            </a:r>
            <a:r>
              <a:rPr lang="en-GB" dirty="0" err="1"/>
              <a:t>bzw</a:t>
            </a:r>
            <a:r>
              <a:rPr lang="en-GB" dirty="0"/>
              <a:t>. </a:t>
            </a:r>
            <a:r>
              <a:rPr lang="en-GB" dirty="0" err="1"/>
              <a:t>Welchen</a:t>
            </a:r>
            <a:r>
              <a:rPr lang="en-GB" dirty="0"/>
              <a:t> </a:t>
            </a:r>
            <a:r>
              <a:rPr lang="en-GB" dirty="0" err="1"/>
              <a:t>Dienst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 </a:t>
            </a:r>
            <a:r>
              <a:rPr lang="en-GB" dirty="0" err="1"/>
              <a:t>sollten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war </a:t>
            </a:r>
            <a:r>
              <a:rPr lang="en-GB" dirty="0" err="1"/>
              <a:t>ob</a:t>
            </a:r>
            <a:r>
              <a:rPr lang="en-GB" dirty="0"/>
              <a:t> der </a:t>
            </a:r>
            <a:r>
              <a:rPr lang="en-GB" dirty="0" err="1"/>
              <a:t>RESTService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Java </a:t>
            </a:r>
            <a:r>
              <a:rPr lang="en-GB" dirty="0" err="1"/>
              <a:t>umsetzbar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. </a:t>
            </a:r>
            <a:r>
              <a:rPr lang="en-GB" dirty="0" err="1"/>
              <a:t>Inziwschen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rausgefunden</a:t>
            </a:r>
            <a:r>
              <a:rPr lang="en-GB" dirty="0"/>
              <a:t> das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 </a:t>
            </a:r>
            <a:r>
              <a:rPr lang="en-GB" dirty="0" err="1"/>
              <a:t>möglich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, das </a:t>
            </a:r>
            <a:r>
              <a:rPr lang="en-GB" dirty="0" err="1"/>
              <a:t>ganze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realisieren</a:t>
            </a:r>
            <a:r>
              <a:rPr lang="en-GB" dirty="0"/>
              <a:t>. </a:t>
            </a:r>
          </a:p>
          <a:p>
            <a:r>
              <a:rPr lang="en-GB" dirty="0"/>
              <a:t>Da die </a:t>
            </a:r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Projektmitglieder</a:t>
            </a:r>
            <a:r>
              <a:rPr lang="en-GB" dirty="0"/>
              <a:t> </a:t>
            </a:r>
            <a:r>
              <a:rPr lang="en-GB" dirty="0" err="1"/>
              <a:t>leichter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1F784-B08B-422D-9808-9AD8FEA18C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09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5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5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7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0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4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4247-4480-4D3D-B536-F2D2F0D0CB5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3E4-1DAB-4CF6-AE04-341474B74E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0829A4-CD6D-48D6-A3C6-301CED4B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88" y="1044429"/>
            <a:ext cx="5956941" cy="40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71BC9-0CD7-4FCA-91A7-017F00A7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>
                <a:solidFill>
                  <a:srgbClr val="6DB22C"/>
                </a:solidFill>
              </a:rPr>
              <a:t>Wie läuft unser Bestellsystem 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>
                <a:solidFill>
                  <a:srgbClr val="6DB22C"/>
                </a:solidFill>
              </a:rPr>
              <a:t>eigentlich ab?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1F2A5-4310-4ED2-8A06-F79C662C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12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1311408-1AB1-400A-A227-4D1E7F81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012"/>
            <a:ext cx="12192000" cy="6045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99B4E3E-C9C8-4FA4-8E7E-5A5D8FDC0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78" y="1204097"/>
            <a:ext cx="2746686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A663F48-8A7F-4BBF-AE3D-768A1C8C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82" y="523295"/>
            <a:ext cx="2908963" cy="24643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6C5AD8-34D9-40A6-BA80-E32571706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61" y="523295"/>
            <a:ext cx="2908963" cy="24643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FF7BF3-3BD4-48F5-BC7F-A8B88DAC6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82" y="3542539"/>
            <a:ext cx="2908963" cy="24643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527FDE-A14B-4CDB-AFB3-3664B0F38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61" y="3542539"/>
            <a:ext cx="2908963" cy="2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DB22C"/>
                </a:solidFill>
              </a:rPr>
              <a:t>Vielen</a:t>
            </a:r>
            <a:r>
              <a:rPr lang="en-GB" dirty="0">
                <a:solidFill>
                  <a:srgbClr val="6DB22C"/>
                </a:solidFill>
              </a:rPr>
              <a:t> Dank für </a:t>
            </a:r>
            <a:r>
              <a:rPr lang="en-GB" dirty="0" err="1">
                <a:solidFill>
                  <a:srgbClr val="6DB22C"/>
                </a:solidFill>
              </a:rPr>
              <a:t>ihre</a:t>
            </a:r>
            <a:r>
              <a:rPr lang="en-GB" dirty="0">
                <a:solidFill>
                  <a:srgbClr val="6DB22C"/>
                </a:solidFill>
              </a:rPr>
              <a:t> </a:t>
            </a:r>
            <a:r>
              <a:rPr lang="en-GB" dirty="0" err="1">
                <a:solidFill>
                  <a:srgbClr val="6DB22C"/>
                </a:solidFill>
              </a:rPr>
              <a:t>Aufmerksamkeit</a:t>
            </a:r>
            <a:endParaRPr lang="en-GB" dirty="0">
              <a:solidFill>
                <a:srgbClr val="6DB22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9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DB22C"/>
                </a:solidFill>
              </a:rPr>
              <a:t>Inhaltsangabe</a:t>
            </a:r>
            <a:endParaRPr lang="en-GB" dirty="0">
              <a:solidFill>
                <a:srgbClr val="6DB22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GB" dirty="0" err="1"/>
              <a:t>Kurze</a:t>
            </a:r>
            <a:r>
              <a:rPr lang="en-GB" dirty="0"/>
              <a:t> </a:t>
            </a:r>
            <a:r>
              <a:rPr lang="en-GB" dirty="0" err="1"/>
              <a:t>Projektbeschreibung</a:t>
            </a:r>
            <a:endParaRPr lang="en-GB" dirty="0"/>
          </a:p>
          <a:p>
            <a:r>
              <a:rPr lang="en-GB" dirty="0" err="1"/>
              <a:t>Projektmanagement</a:t>
            </a:r>
            <a:endParaRPr lang="en-GB" dirty="0"/>
          </a:p>
          <a:p>
            <a:r>
              <a:rPr lang="en-GB" dirty="0" err="1"/>
              <a:t>Ziele</a:t>
            </a:r>
            <a:endParaRPr lang="en-GB" dirty="0"/>
          </a:p>
          <a:p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</a:t>
            </a:r>
            <a:r>
              <a:rPr lang="en-GB" dirty="0" err="1"/>
              <a:t>Bestellsystem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ab?</a:t>
            </a:r>
          </a:p>
          <a:p>
            <a:r>
              <a:rPr lang="en-GB" dirty="0" err="1"/>
              <a:t>Unsere</a:t>
            </a:r>
            <a:r>
              <a:rPr lang="en-GB" dirty="0"/>
              <a:t> </a:t>
            </a:r>
            <a:r>
              <a:rPr lang="en-GB" dirty="0" err="1"/>
              <a:t>Webseite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			</a:t>
            </a:r>
          </a:p>
          <a:p>
            <a:pPr lvl="1"/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41A20D-A4FF-4812-8285-7C831CEF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53" y="4714875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11E2E-8727-4C77-8615-3AC6E769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de-AT" dirty="0">
                <a:solidFill>
                  <a:srgbClr val="6DB22C"/>
                </a:solidFill>
              </a:rPr>
              <a:t>Kurze Projekt-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 err="1">
                <a:solidFill>
                  <a:srgbClr val="6DB22C"/>
                </a:solidFill>
              </a:rPr>
              <a:t>beschreibung</a:t>
            </a:r>
            <a:endParaRPr lang="de-AT" dirty="0">
              <a:solidFill>
                <a:srgbClr val="6DB22C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67B75-92FD-4C41-A4E7-702E4F56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573" y="803186"/>
            <a:ext cx="6281873" cy="5248622"/>
          </a:xfrm>
        </p:spPr>
        <p:txBody>
          <a:bodyPr/>
          <a:lstStyle/>
          <a:p>
            <a:r>
              <a:rPr lang="en-GB" sz="2000" dirty="0" err="1"/>
              <a:t>Erstellung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neuen</a:t>
            </a:r>
            <a:r>
              <a:rPr lang="en-GB" sz="2000" dirty="0"/>
              <a:t> Website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Gart</a:t>
            </a:r>
            <a:r>
              <a:rPr lang="en-GB" sz="2000" dirty="0"/>
              <a:t> Bistro </a:t>
            </a:r>
            <a:r>
              <a:rPr lang="en-GB" sz="2000" dirty="0" err="1"/>
              <a:t>mit</a:t>
            </a:r>
            <a:r>
              <a:rPr lang="en-GB" sz="2000" dirty="0"/>
              <a:t>:</a:t>
            </a:r>
          </a:p>
          <a:p>
            <a:pPr lvl="1"/>
            <a:r>
              <a:rPr lang="en-GB" sz="1800" dirty="0" err="1"/>
              <a:t>Bestellsystem</a:t>
            </a:r>
            <a:r>
              <a:rPr lang="en-GB" sz="1800" dirty="0"/>
              <a:t> </a:t>
            </a:r>
          </a:p>
          <a:p>
            <a:pPr lvl="2"/>
            <a:r>
              <a:rPr lang="en-GB" sz="1700" dirty="0" err="1"/>
              <a:t>Liefersystem</a:t>
            </a:r>
            <a:endParaRPr lang="en-GB" sz="1700" dirty="0"/>
          </a:p>
          <a:p>
            <a:pPr lvl="1"/>
            <a:r>
              <a:rPr lang="en-GB" sz="1800" dirty="0" err="1"/>
              <a:t>Reservierungssystem</a:t>
            </a:r>
            <a:endParaRPr lang="en-GB" sz="1800" dirty="0"/>
          </a:p>
          <a:p>
            <a:pPr lvl="1"/>
            <a:r>
              <a:rPr lang="en-GB" sz="1800" dirty="0" err="1"/>
              <a:t>Bewerbungssystem</a:t>
            </a:r>
            <a:endParaRPr lang="en-GB" sz="1800" dirty="0"/>
          </a:p>
          <a:p>
            <a:pPr lvl="1"/>
            <a:r>
              <a:rPr lang="en-GB" sz="1800" dirty="0" err="1"/>
              <a:t>Bewertungssystem</a:t>
            </a: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2000" dirty="0" err="1"/>
              <a:t>Applikation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das Handy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647EBB-6422-40D9-A95D-D6835249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50" y="2141317"/>
            <a:ext cx="2795286" cy="18635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459ED8-437D-4803-8ECB-B6393E22A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51" y="4537276"/>
            <a:ext cx="2320724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06ED-28A5-4CC0-878A-496D73E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93" y="2260201"/>
            <a:ext cx="4006656" cy="2635890"/>
          </a:xfrm>
        </p:spPr>
        <p:txBody>
          <a:bodyPr/>
          <a:lstStyle/>
          <a:p>
            <a:r>
              <a:rPr lang="de-AT" dirty="0">
                <a:solidFill>
                  <a:srgbClr val="6DB22C"/>
                </a:solidFill>
              </a:rPr>
              <a:t>Projekt-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 err="1">
                <a:solidFill>
                  <a:srgbClr val="6DB22C"/>
                </a:solidFill>
              </a:rPr>
              <a:t>management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>
                <a:solidFill>
                  <a:srgbClr val="6DB22C"/>
                </a:solidFill>
              </a:rPr>
              <a:t>PSP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4AF943-F41B-43D5-A87A-EB9FE197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68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ern: 5 Zacken 1">
            <a:extLst>
              <a:ext uri="{FF2B5EF4-FFF2-40B4-BE49-F238E27FC236}">
                <a16:creationId xmlns:a16="http://schemas.microsoft.com/office/drawing/2014/main" id="{AD03F0C8-F71A-43C4-9345-ABC0D2A864E0}"/>
              </a:ext>
            </a:extLst>
          </p:cNvPr>
          <p:cNvSpPr/>
          <p:nvPr/>
        </p:nvSpPr>
        <p:spPr>
          <a:xfrm>
            <a:off x="2466473" y="2382253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Stern: 5 Zacken 4">
            <a:extLst>
              <a:ext uri="{FF2B5EF4-FFF2-40B4-BE49-F238E27FC236}">
                <a16:creationId xmlns:a16="http://schemas.microsoft.com/office/drawing/2014/main" id="{808F1C2F-87E2-4D0C-AF57-D25E290E215D}"/>
              </a:ext>
            </a:extLst>
          </p:cNvPr>
          <p:cNvSpPr/>
          <p:nvPr/>
        </p:nvSpPr>
        <p:spPr>
          <a:xfrm>
            <a:off x="3773904" y="3392906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9660FB8-1AFA-407C-A95D-B0DCB6A995A9}"/>
              </a:ext>
            </a:extLst>
          </p:cNvPr>
          <p:cNvSpPr/>
          <p:nvPr/>
        </p:nvSpPr>
        <p:spPr>
          <a:xfrm>
            <a:off x="6452936" y="3392906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8C1C8FFF-408A-415B-BB8D-5EEFB212CA7D}"/>
              </a:ext>
            </a:extLst>
          </p:cNvPr>
          <p:cNvSpPr/>
          <p:nvPr/>
        </p:nvSpPr>
        <p:spPr>
          <a:xfrm>
            <a:off x="7728283" y="5265822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86C933D3-9870-4E72-A4CF-44960BE6D827}"/>
              </a:ext>
            </a:extLst>
          </p:cNvPr>
          <p:cNvSpPr/>
          <p:nvPr/>
        </p:nvSpPr>
        <p:spPr>
          <a:xfrm>
            <a:off x="9027693" y="2382253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Stern: 5 Zacken 8">
            <a:extLst>
              <a:ext uri="{FF2B5EF4-FFF2-40B4-BE49-F238E27FC236}">
                <a16:creationId xmlns:a16="http://schemas.microsoft.com/office/drawing/2014/main" id="{1AD9AE78-0762-46AC-BEB6-2DFD490A43C0}"/>
              </a:ext>
            </a:extLst>
          </p:cNvPr>
          <p:cNvSpPr/>
          <p:nvPr/>
        </p:nvSpPr>
        <p:spPr>
          <a:xfrm>
            <a:off x="10278977" y="5217696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81F6A5F0-4DF0-47D3-96B5-00BFDA8EDF25}"/>
              </a:ext>
            </a:extLst>
          </p:cNvPr>
          <p:cNvSpPr/>
          <p:nvPr/>
        </p:nvSpPr>
        <p:spPr>
          <a:xfrm>
            <a:off x="7642055" y="6508083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EA8DC0-468C-4FA4-A428-9A9763CF9292}"/>
              </a:ext>
            </a:extLst>
          </p:cNvPr>
          <p:cNvSpPr txBox="1"/>
          <p:nvPr/>
        </p:nvSpPr>
        <p:spPr>
          <a:xfrm>
            <a:off x="7882686" y="6488668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… Meilenstein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23E14090-F6EC-49D1-9A83-A6725FA3E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661847"/>
              </p:ext>
            </p:extLst>
          </p:nvPr>
        </p:nvGraphicFramePr>
        <p:xfrm>
          <a:off x="-4944978" y="0"/>
          <a:ext cx="22795828" cy="664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E8F40C53-782C-4F73-9199-4B7916B9E9F9}"/>
              </a:ext>
            </a:extLst>
          </p:cNvPr>
          <p:cNvSpPr/>
          <p:nvPr/>
        </p:nvSpPr>
        <p:spPr>
          <a:xfrm>
            <a:off x="2604836" y="2487621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DCE6E5DC-68B3-4E8B-B146-41B1B464B59B}"/>
              </a:ext>
            </a:extLst>
          </p:cNvPr>
          <p:cNvSpPr/>
          <p:nvPr/>
        </p:nvSpPr>
        <p:spPr>
          <a:xfrm>
            <a:off x="3952372" y="3498274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75D7D8D2-FD07-4069-9D3C-E11825CAB105}"/>
              </a:ext>
            </a:extLst>
          </p:cNvPr>
          <p:cNvSpPr/>
          <p:nvPr/>
        </p:nvSpPr>
        <p:spPr>
          <a:xfrm>
            <a:off x="6729663" y="3498273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Stern: 5 Zacken 15">
            <a:extLst>
              <a:ext uri="{FF2B5EF4-FFF2-40B4-BE49-F238E27FC236}">
                <a16:creationId xmlns:a16="http://schemas.microsoft.com/office/drawing/2014/main" id="{3CE43A9F-312E-471E-9986-CF8DDE07DA22}"/>
              </a:ext>
            </a:extLst>
          </p:cNvPr>
          <p:cNvSpPr/>
          <p:nvPr/>
        </p:nvSpPr>
        <p:spPr>
          <a:xfrm>
            <a:off x="8131339" y="5518485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tern: 5 Zacken 16">
            <a:extLst>
              <a:ext uri="{FF2B5EF4-FFF2-40B4-BE49-F238E27FC236}">
                <a16:creationId xmlns:a16="http://schemas.microsoft.com/office/drawing/2014/main" id="{F24F4112-BF72-49AD-B5C7-AF44D2F0ADC0}"/>
              </a:ext>
            </a:extLst>
          </p:cNvPr>
          <p:cNvSpPr/>
          <p:nvPr/>
        </p:nvSpPr>
        <p:spPr>
          <a:xfrm>
            <a:off x="9472860" y="2520616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18C8B585-280E-47D6-80B6-813072E50884}"/>
              </a:ext>
            </a:extLst>
          </p:cNvPr>
          <p:cNvSpPr/>
          <p:nvPr/>
        </p:nvSpPr>
        <p:spPr>
          <a:xfrm>
            <a:off x="10886570" y="5470359"/>
            <a:ext cx="276727" cy="25266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624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4435B-5F44-4CEE-A006-172E4025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6DB22C"/>
                </a:solidFill>
              </a:rPr>
              <a:t>Projekt-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 err="1">
                <a:solidFill>
                  <a:srgbClr val="6DB22C"/>
                </a:solidFill>
              </a:rPr>
              <a:t>management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>
                <a:solidFill>
                  <a:srgbClr val="6DB22C"/>
                </a:solidFill>
              </a:rPr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30629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AD7640-E660-4656-B818-FBB032F5E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0"/>
          <a:stretch/>
        </p:blipFill>
        <p:spPr>
          <a:xfrm>
            <a:off x="1840992" y="0"/>
            <a:ext cx="8607552" cy="656976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8C681F1-9EB2-46F2-BC88-958FAEE2C27B}"/>
              </a:ext>
            </a:extLst>
          </p:cNvPr>
          <p:cNvCxnSpPr/>
          <p:nvPr/>
        </p:nvCxnSpPr>
        <p:spPr>
          <a:xfrm>
            <a:off x="7940040" y="329184"/>
            <a:ext cx="0" cy="62666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DCC7CB5-011C-49A2-AAA9-3BB00A068341}"/>
              </a:ext>
            </a:extLst>
          </p:cNvPr>
          <p:cNvSpPr/>
          <p:nvPr/>
        </p:nvSpPr>
        <p:spPr>
          <a:xfrm>
            <a:off x="1840992" y="2210765"/>
            <a:ext cx="8607552" cy="248855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376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B1F86-7EE4-410B-BAF7-7FB9497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6DB22C"/>
                </a:solidFill>
              </a:rPr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5F0BB-E792-422F-954F-53530B8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err="1"/>
              <a:t>Bereits</a:t>
            </a:r>
            <a:r>
              <a:rPr lang="en-GB" u="sng" dirty="0"/>
              <a:t> </a:t>
            </a:r>
            <a:r>
              <a:rPr lang="en-GB" u="sng" dirty="0" err="1"/>
              <a:t>abgeschlossen</a:t>
            </a:r>
            <a:endParaRPr lang="en-GB" u="sng" dirty="0"/>
          </a:p>
          <a:p>
            <a:r>
              <a:rPr lang="en-GB" dirty="0" err="1"/>
              <a:t>Startseite</a:t>
            </a:r>
            <a:r>
              <a:rPr lang="en-GB" dirty="0"/>
              <a:t> </a:t>
            </a:r>
            <a:r>
              <a:rPr lang="en-GB" dirty="0" err="1"/>
              <a:t>erstellt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konzeptioniert</a:t>
            </a:r>
            <a:endParaRPr lang="en-GB" dirty="0"/>
          </a:p>
          <a:p>
            <a:r>
              <a:rPr lang="en-GB" dirty="0" err="1"/>
              <a:t>Warenkorb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endParaRPr lang="en-GB" dirty="0"/>
          </a:p>
          <a:p>
            <a:pPr marL="0" indent="0">
              <a:buNone/>
            </a:pPr>
            <a:r>
              <a:rPr lang="en-GB" u="sng" dirty="0" err="1"/>
              <a:t>Ausstehende</a:t>
            </a:r>
            <a:r>
              <a:rPr lang="en-GB" u="sng" dirty="0"/>
              <a:t> </a:t>
            </a:r>
            <a:r>
              <a:rPr lang="en-GB" u="sng" dirty="0" err="1"/>
              <a:t>Ziele</a:t>
            </a:r>
            <a:endParaRPr lang="en-GB" u="sng" dirty="0"/>
          </a:p>
          <a:p>
            <a:r>
              <a:rPr lang="en-GB" dirty="0" err="1"/>
              <a:t>Anmeldesystem</a:t>
            </a:r>
            <a:r>
              <a:rPr lang="en-GB" dirty="0"/>
              <a:t> </a:t>
            </a:r>
            <a:r>
              <a:rPr lang="en-GB" dirty="0" err="1"/>
              <a:t>fertigstellen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731CFD-CB1D-4D43-A231-56F5BFD4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21" y="2063520"/>
            <a:ext cx="3063432" cy="20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EC10D-6E53-41CD-BC1D-391A3F09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6DB22C"/>
                </a:solidFill>
              </a:rPr>
              <a:t>Ziele:</a:t>
            </a:r>
            <a:br>
              <a:rPr lang="de-AT" dirty="0">
                <a:solidFill>
                  <a:srgbClr val="6DB22C"/>
                </a:solidFill>
              </a:rPr>
            </a:br>
            <a:r>
              <a:rPr lang="de-AT" dirty="0">
                <a:solidFill>
                  <a:srgbClr val="6DB22C"/>
                </a:solidFill>
              </a:rPr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1CC9A-8A53-40A9-A2CF-37483378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GB" dirty="0"/>
              <a:t>CMS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Bezahlvorgang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RESTService</a:t>
            </a:r>
            <a:endParaRPr lang="en-GB" dirty="0"/>
          </a:p>
          <a:p>
            <a:endParaRPr lang="de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1DBFD8F-A140-42CC-B353-641B85D95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1419896"/>
            <a:ext cx="3194626" cy="167717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E80BE1D-73D3-41A3-8478-0A8C5C91F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3713784"/>
            <a:ext cx="1225654" cy="122565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87D954D-1459-46CF-A321-1DA6C4E80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3880750"/>
            <a:ext cx="2804160" cy="89172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6E3D801-AFDB-47F5-95D6-2BDBFBCE9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81" y="545094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Benutzerdefiniert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432A19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02A4AA0B19EA43905E09DA87CACB2D" ma:contentTypeVersion="2" ma:contentTypeDescription="Create a new document." ma:contentTypeScope="" ma:versionID="e4bf1c29981de3c6b5be093d697bbd7f">
  <xsd:schema xmlns:xsd="http://www.w3.org/2001/XMLSchema" xmlns:xs="http://www.w3.org/2001/XMLSchema" xmlns:p="http://schemas.microsoft.com/office/2006/metadata/properties" xmlns:ns2="3d382e13-0575-4aff-9ced-4d7d55e794b8" targetNamespace="http://schemas.microsoft.com/office/2006/metadata/properties" ma:root="true" ma:fieldsID="9c3ed2a89bd098d1ee2967e06d2da8d9" ns2:_="">
    <xsd:import namespace="3d382e13-0575-4aff-9ced-4d7d55e794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82e13-0575-4aff-9ced-4d7d55e794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D35703-DFA4-40B8-B5C6-6020A3EC2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382e13-0575-4aff-9ced-4d7d55e79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4FE77-2431-4729-9318-21E3C4F5E482}">
  <ds:schemaRefs>
    <ds:schemaRef ds:uri="http://schemas.microsoft.com/office/2006/documentManagement/types"/>
    <ds:schemaRef ds:uri="http://schemas.microsoft.com/office/infopath/2007/PartnerControls"/>
    <ds:schemaRef ds:uri="3d382e13-0575-4aff-9ced-4d7d55e794b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F5E09A-D540-42CF-92FD-C42FFCF164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Breitbild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Atlas</vt:lpstr>
      <vt:lpstr>PowerPoint-Präsentation</vt:lpstr>
      <vt:lpstr>Inhaltsangabe</vt:lpstr>
      <vt:lpstr>Kurze Projekt- beschreibung</vt:lpstr>
      <vt:lpstr>Projekt- management PSP</vt:lpstr>
      <vt:lpstr>PowerPoint-Präsentation</vt:lpstr>
      <vt:lpstr>Projekt- management Zeitplan</vt:lpstr>
      <vt:lpstr>PowerPoint-Präsentation</vt:lpstr>
      <vt:lpstr>Ziele</vt:lpstr>
      <vt:lpstr>Ziele: Probleme</vt:lpstr>
      <vt:lpstr>Wie läuft unser Bestellsystem  eigentlich ab? </vt:lpstr>
      <vt:lpstr>PowerPoint-Präsentation</vt:lpstr>
      <vt:lpstr>PowerPoint-Präsentation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</dc:creator>
  <cp:lastModifiedBy>Emik Hakan</cp:lastModifiedBy>
  <cp:revision>88</cp:revision>
  <dcterms:created xsi:type="dcterms:W3CDTF">2017-06-19T08:15:02Z</dcterms:created>
  <dcterms:modified xsi:type="dcterms:W3CDTF">2017-10-23T18:52:50Z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0x0101003E02A4AA0B19EA43905E09DA87CACB2D</vt:lpwstr>
  </property>
</Properties>
</file>