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02A5-DEA2-4BD3-B9D2-E8A21A7F61D7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4CB1-C525-4D20-B56F-F0773A1F65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0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MO3D</a:t>
            </a:r>
            <a:r>
              <a:rPr lang="pl-PL" baseline="0" dirty="0" smtClean="0"/>
              <a:t> -&gt; modelowanie terenu 3D z wykorzystaniem DirectX</a:t>
            </a:r>
          </a:p>
          <a:p>
            <a:r>
              <a:rPr lang="pl-PL" baseline="0" dirty="0" smtClean="0"/>
              <a:t>Systemy GIS -&gt; odczyt danych z mapy wysokościowej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026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http://www.unearthedoutdoors.net/global_data/true_marble/download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42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020272" y="188640"/>
            <a:ext cx="2123728" cy="6480720"/>
          </a:xfrm>
        </p:spPr>
        <p:txBody>
          <a:bodyPr>
            <a:normAutofit/>
          </a:bodyPr>
          <a:lstStyle/>
          <a:p>
            <a:r>
              <a:rPr lang="pl-PL" sz="1500" dirty="0" smtClean="0"/>
              <a:t>Dudek Piotr,</a:t>
            </a:r>
          </a:p>
          <a:p>
            <a:r>
              <a:rPr lang="pl-PL" sz="1500" dirty="0" err="1" smtClean="0"/>
              <a:t>Smoll</a:t>
            </a:r>
            <a:r>
              <a:rPr lang="pl-PL" sz="1500" dirty="0" smtClean="0"/>
              <a:t> Mateusz</a:t>
            </a:r>
          </a:p>
          <a:p>
            <a:r>
              <a:rPr lang="pl-PL" sz="1500" dirty="0" smtClean="0"/>
              <a:t>Stachyra Krzysztof</a:t>
            </a:r>
            <a:endParaRPr lang="pl-PL" sz="15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624736" cy="648072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„Konwersja </a:t>
            </a:r>
            <a:r>
              <a:rPr lang="pl-PL" sz="2800" dirty="0"/>
              <a:t>dwuwymiarowego terenu w postaci mapy wysokościowej na teren trójwymiarowy z wykorzystaniem </a:t>
            </a:r>
            <a:r>
              <a:rPr lang="pl-PL" sz="2800" dirty="0" smtClean="0"/>
              <a:t>Direct X.”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55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Cele projektu</a:t>
            </a:r>
          </a:p>
          <a:p>
            <a:r>
              <a:rPr lang="pl-PL" dirty="0" smtClean="0"/>
              <a:t>Dane wejściowe</a:t>
            </a:r>
          </a:p>
          <a:p>
            <a:r>
              <a:rPr lang="pl-PL" dirty="0" smtClean="0"/>
              <a:t>Założenia </a:t>
            </a:r>
            <a:r>
              <a:rPr lang="pl-PL" dirty="0" smtClean="0"/>
              <a:t>funkcjonalne</a:t>
            </a:r>
          </a:p>
          <a:p>
            <a:r>
              <a:rPr lang="pl-PL" dirty="0" smtClean="0"/>
              <a:t>Efekt końcowy</a:t>
            </a:r>
          </a:p>
          <a:p>
            <a:r>
              <a:rPr lang="pl-PL" dirty="0" smtClean="0"/>
              <a:t>Pytania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pic>
        <p:nvPicPr>
          <p:cNvPr id="1026" name="Picture 2" descr="http://cdn.freebievectors.com/illustrations/7/p/paper-document-text-front-clip-art/pre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42817"/>
            <a:ext cx="1257771" cy="16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endParaRPr lang="pl-PL" dirty="0" smtClean="0"/>
          </a:p>
          <a:p>
            <a:pPr marL="45720" indent="0" algn="ctr">
              <a:buNone/>
            </a:pPr>
            <a:r>
              <a:rPr lang="pl-PL" sz="2400" dirty="0" smtClean="0"/>
              <a:t>Modelowanie obiektów 3D			</a:t>
            </a:r>
          </a:p>
          <a:p>
            <a:pPr marL="45720" indent="0" algn="ctr">
              <a:buNone/>
            </a:pPr>
            <a:r>
              <a:rPr lang="pl-PL" sz="2400" dirty="0" smtClean="0"/>
              <a:t>+			</a:t>
            </a:r>
          </a:p>
          <a:p>
            <a:pPr marL="45720" indent="0" algn="ctr">
              <a:buNone/>
            </a:pPr>
            <a:r>
              <a:rPr lang="pl-PL" sz="2400" dirty="0" smtClean="0"/>
              <a:t>Systemy GIS			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pl-PL" dirty="0"/>
          </a:p>
        </p:txBody>
      </p:sp>
      <p:pic>
        <p:nvPicPr>
          <p:cNvPr id="2056" name="Picture 8" descr="http://roznice.com/wp-content/uploads/2013/12/misja-cel-organizacj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3609"/>
            <a:ext cx="3721613" cy="17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jpg, kolor</a:t>
            </a:r>
          </a:p>
          <a:p>
            <a:r>
              <a:rPr lang="pl-PL" dirty="0" smtClean="0"/>
              <a:t>jpg, czarno-biała</a:t>
            </a:r>
          </a:p>
          <a:p>
            <a:r>
              <a:rPr lang="pl-PL" dirty="0" err="1" smtClean="0"/>
              <a:t>GeoTIFF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5" y="3665105"/>
            <a:ext cx="2430272" cy="243027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2481064" cy="248106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08" y="4595657"/>
            <a:ext cx="3000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sz="1600" dirty="0" smtClean="0"/>
              <a:t>wykorzystanie mapy wysokościowej terenu dla danych wejściowych</a:t>
            </a:r>
          </a:p>
          <a:p>
            <a:r>
              <a:rPr lang="pl-PL" sz="1600" dirty="0" smtClean="0"/>
              <a:t>wykorzystanie technologii DirectX do modelowania terenu 3D</a:t>
            </a:r>
          </a:p>
          <a:p>
            <a:r>
              <a:rPr lang="pl-PL" sz="1600" dirty="0" smtClean="0"/>
              <a:t>obracanie </a:t>
            </a:r>
            <a:r>
              <a:rPr lang="pl-PL" sz="1600" dirty="0"/>
              <a:t>i poruszanie po scenie (najpierw jako "duch", ewentualnie później po powierzchni</a:t>
            </a:r>
            <a:r>
              <a:rPr lang="pl-PL" sz="1600" dirty="0" smtClean="0"/>
              <a:t>)</a:t>
            </a:r>
          </a:p>
          <a:p>
            <a:r>
              <a:rPr lang="pl-PL" sz="1600" dirty="0" smtClean="0"/>
              <a:t>płynne poruszanie po scenie</a:t>
            </a:r>
          </a:p>
          <a:p>
            <a:r>
              <a:rPr lang="pl-PL" sz="1600" dirty="0" smtClean="0"/>
              <a:t>„realistyczny” wygląd nieba:</a:t>
            </a:r>
          </a:p>
          <a:p>
            <a:pPr lvl="1"/>
            <a:r>
              <a:rPr lang="pl-PL" sz="1400" strike="sngStrike" dirty="0" smtClean="0"/>
              <a:t>zwykła siatka trójkątów z teksturą</a:t>
            </a:r>
          </a:p>
          <a:p>
            <a:pPr lvl="1"/>
            <a:r>
              <a:rPr lang="pl-PL" sz="1400" dirty="0" err="1" smtClean="0"/>
              <a:t>SkyBox</a:t>
            </a:r>
            <a:r>
              <a:rPr lang="pl-PL" sz="1400" dirty="0" smtClean="0"/>
              <a:t>, </a:t>
            </a:r>
            <a:r>
              <a:rPr lang="pl-PL" sz="1400" dirty="0" err="1" smtClean="0"/>
              <a:t>SkySphere</a:t>
            </a:r>
            <a:endParaRPr lang="pl-PL" sz="1400" dirty="0" smtClean="0"/>
          </a:p>
          <a:p>
            <a:r>
              <a:rPr lang="pl-PL" sz="1600" dirty="0"/>
              <a:t>na początku jeden rodzaj </a:t>
            </a:r>
            <a:r>
              <a:rPr lang="pl-PL" sz="1600" dirty="0" smtClean="0"/>
              <a:t>terenu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pl-PL" sz="1600" dirty="0" smtClean="0"/>
              <a:t>   (później można </a:t>
            </a:r>
            <a:r>
              <a:rPr lang="pl-PL" sz="1600" dirty="0"/>
              <a:t>będzie rozróżnić </a:t>
            </a:r>
            <a:endParaRPr lang="pl-PL" sz="1600" dirty="0" smtClean="0"/>
          </a:p>
          <a:p>
            <a:pPr marL="45720" indent="0">
              <a:spcBef>
                <a:spcPts val="0"/>
              </a:spcBef>
              <a:buNone/>
            </a:pPr>
            <a:r>
              <a:rPr lang="pl-PL" sz="1600" dirty="0" smtClean="0"/>
              <a:t>    i </a:t>
            </a:r>
            <a:r>
              <a:rPr lang="pl-PL" sz="1600" dirty="0"/>
              <a:t>dodać tekstury wody, zieleni, itd</a:t>
            </a:r>
            <a:r>
              <a:rPr lang="pl-PL" sz="1600" dirty="0" smtClean="0"/>
              <a:t>.)</a:t>
            </a:r>
          </a:p>
          <a:p>
            <a:endParaRPr lang="pl-PL" sz="16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funkcjonalne</a:t>
            </a:r>
            <a:endParaRPr lang="pl-PL" dirty="0"/>
          </a:p>
        </p:txBody>
      </p:sp>
      <p:pic>
        <p:nvPicPr>
          <p:cNvPr id="3079" name="Picture 7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11867"/>
            <a:ext cx="2574925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EFEKT KOŃCOWY</a:t>
            </a:r>
            <a:endParaRPr lang="pl-PL" dirty="0"/>
          </a:p>
        </p:txBody>
      </p:sp>
      <p:pic>
        <p:nvPicPr>
          <p:cNvPr id="3074" name="Picture 2" descr="http://s3.flog.pl/media/foto/5475973_tatry--widok-na-doline-kondratow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7" y="1628800"/>
            <a:ext cx="885698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pl-PL" dirty="0" smtClean="0"/>
          </a:p>
          <a:p>
            <a:pPr marL="45720" indent="0" algn="ctr">
              <a:buNone/>
            </a:pPr>
            <a:endParaRPr lang="pl-PL" dirty="0"/>
          </a:p>
          <a:p>
            <a:pPr marL="45720" indent="0" algn="ctr">
              <a:buNone/>
            </a:pPr>
            <a:endParaRPr lang="pl-PL" dirty="0" smtClean="0"/>
          </a:p>
          <a:p>
            <a:pPr marL="45720" indent="0" algn="ctr">
              <a:buNone/>
            </a:pPr>
            <a:r>
              <a:rPr lang="pl-PL" sz="2800" dirty="0" smtClean="0"/>
              <a:t>Pytania?</a:t>
            </a:r>
          </a:p>
          <a:p>
            <a:pPr marL="45720" indent="0" algn="ctr">
              <a:buNone/>
            </a:pPr>
            <a:endParaRPr lang="pl-PL" sz="2800" dirty="0"/>
          </a:p>
          <a:p>
            <a:pPr marL="45720" indent="0" algn="ctr">
              <a:buNone/>
            </a:pPr>
            <a:r>
              <a:rPr lang="pl-PL" dirty="0" smtClean="0"/>
              <a:t>...Nie? W takim razie dziękujemy za uwagę.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10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Siatk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93</TotalTime>
  <Words>156</Words>
  <Application>Microsoft Office PowerPoint</Application>
  <PresentationFormat>Pokaz na ekranie (4:3)</PresentationFormat>
  <Paragraphs>47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Medium</vt:lpstr>
      <vt:lpstr>Wingdings</vt:lpstr>
      <vt:lpstr>Wingdings 2</vt:lpstr>
      <vt:lpstr>Siatka</vt:lpstr>
      <vt:lpstr>„Konwersja dwuwymiarowego terenu w postaci mapy wysokościowej na teren trójwymiarowy z wykorzystaniem Direct X.”</vt:lpstr>
      <vt:lpstr>Spis treści</vt:lpstr>
      <vt:lpstr>CELE PROJEKTU</vt:lpstr>
      <vt:lpstr>DANE WEJŚCIOWE</vt:lpstr>
      <vt:lpstr>Założenia funkcjonalne</vt:lpstr>
      <vt:lpstr>EFEKT KOŃCOWY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Sterowanie FSX przez Urządzenie KINECT</dc:title>
  <cp:lastModifiedBy>A A</cp:lastModifiedBy>
  <cp:revision>11</cp:revision>
  <dcterms:created xsi:type="dcterms:W3CDTF">2013-11-19T19:55:28Z</dcterms:created>
  <dcterms:modified xsi:type="dcterms:W3CDTF">2015-03-11T18:04:47Z</dcterms:modified>
</cp:coreProperties>
</file>