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63" r:id="rId4"/>
    <p:sldId id="268" r:id="rId5"/>
    <p:sldId id="258" r:id="rId6"/>
    <p:sldId id="265" r:id="rId7"/>
    <p:sldId id="270" r:id="rId8"/>
    <p:sldId id="269" r:id="rId9"/>
    <p:sldId id="271" r:id="rId10"/>
    <p:sldId id="272" r:id="rId11"/>
    <p:sldId id="273" r:id="rId12"/>
    <p:sldId id="274" r:id="rId13"/>
    <p:sldId id="275" r:id="rId14"/>
    <p:sldId id="276" r:id="rId1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6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E02A5-DEA2-4BD3-B9D2-E8A21A7F61D7}" type="datetimeFigureOut">
              <a:rPr lang="pl-PL" smtClean="0"/>
              <a:t>2015-05-06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04CB1-C525-4D20-B56F-F0773A1F65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206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MO3D</a:t>
            </a:r>
            <a:r>
              <a:rPr lang="pl-PL" baseline="0" dirty="0" smtClean="0"/>
              <a:t> -&gt; modelowanie terenu 3D z wykorzystaniem DirectX</a:t>
            </a:r>
          </a:p>
          <a:p>
            <a:r>
              <a:rPr lang="pl-PL" baseline="0" dirty="0" smtClean="0"/>
              <a:t>Systemy GIS -&gt; odczyt danych z mapy wysokościowej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04CB1-C525-4D20-B56F-F0773A1F655A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0263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MO3D</a:t>
            </a:r>
            <a:r>
              <a:rPr lang="pl-PL" baseline="0" dirty="0" smtClean="0"/>
              <a:t> -&gt; modelowanie terenu 3D z wykorzystaniem DirectX</a:t>
            </a:r>
          </a:p>
          <a:p>
            <a:r>
              <a:rPr lang="pl-PL" baseline="0" dirty="0" smtClean="0"/>
              <a:t>Systemy GIS -&gt; odczyt danych z mapy wysokościowej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04CB1-C525-4D20-B56F-F0773A1F655A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4964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http://www.unearthedoutdoors.net/global_data/true_marble/download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04CB1-C525-4D20-B56F-F0773A1F655A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428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1004C8E-E9E8-43FB-A6B9-8659F2AE8AF4}" type="datetimeFigureOut">
              <a:rPr lang="pl-PL" smtClean="0"/>
              <a:t>2015-05-06</a:t>
            </a:fld>
            <a:endParaRPr lang="pl-P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pl-PL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2015-05-06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2015-05-06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2015-05-06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1004C8E-E9E8-43FB-A6B9-8659F2AE8AF4}" type="datetimeFigureOut">
              <a:rPr lang="pl-PL" smtClean="0"/>
              <a:t>2015-05-06</a:t>
            </a:fld>
            <a:endParaRPr lang="pl-P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2015-05-06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2015-05-06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2015-05-06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2015-05-06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2015-05-06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2015-05-06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1004C8E-E9E8-43FB-A6B9-8659F2AE8AF4}" type="datetimeFigureOut">
              <a:rPr lang="pl-PL" smtClean="0"/>
              <a:t>2015-05-06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020272" y="188640"/>
            <a:ext cx="2123728" cy="6480720"/>
          </a:xfrm>
        </p:spPr>
        <p:txBody>
          <a:bodyPr>
            <a:normAutofit/>
          </a:bodyPr>
          <a:lstStyle/>
          <a:p>
            <a:r>
              <a:rPr lang="pl-PL" sz="1500" dirty="0" smtClean="0"/>
              <a:t>Dudek Piotr,</a:t>
            </a:r>
          </a:p>
          <a:p>
            <a:r>
              <a:rPr lang="pl-PL" sz="1500" dirty="0" err="1" smtClean="0"/>
              <a:t>Smoll</a:t>
            </a:r>
            <a:r>
              <a:rPr lang="pl-PL" sz="1500" dirty="0" smtClean="0"/>
              <a:t> Mateusz</a:t>
            </a:r>
          </a:p>
          <a:p>
            <a:r>
              <a:rPr lang="pl-PL" sz="1500" dirty="0" smtClean="0"/>
              <a:t>Stachyra Krzysztof</a:t>
            </a:r>
            <a:endParaRPr lang="pl-PL" sz="15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6624736" cy="6480720"/>
          </a:xfrm>
        </p:spPr>
        <p:txBody>
          <a:bodyPr>
            <a:normAutofit/>
          </a:bodyPr>
          <a:lstStyle/>
          <a:p>
            <a:pPr algn="ctr"/>
            <a:r>
              <a:rPr lang="pl-PL" sz="2800" dirty="0" smtClean="0"/>
              <a:t>„Symulator wyścigów powietrznych w dowolnej scenerii wygenerowanej z mapy wysokościowej terenu.”</a:t>
            </a:r>
            <a:br>
              <a:rPr lang="pl-PL" sz="2800" dirty="0" smtClean="0"/>
            </a:br>
            <a:r>
              <a:rPr lang="pl-PL" sz="2800" dirty="0" smtClean="0"/>
              <a:t/>
            </a:r>
            <a:br>
              <a:rPr lang="pl-PL" sz="2800" dirty="0" smtClean="0"/>
            </a:br>
            <a:r>
              <a:rPr lang="pl-PL" sz="1800" dirty="0" smtClean="0"/>
              <a:t>prezentacja nr 2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75544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7828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pl-PL" sz="1800" dirty="0"/>
              <a:t>Do utworzonego terenu dodaliśmy losowo umieszczane drzewa i do sceny wstawiliśmy efekt wiatru. Następnie wstawiliśmy model samolotu, możliwość poruszania nim i różne rodzaje widoku, w pierwszej kolejności widok z perspektywy </a:t>
            </a:r>
            <a:r>
              <a:rPr lang="pl-PL" sz="1800" dirty="0" smtClean="0"/>
              <a:t>samolotu</a:t>
            </a:r>
            <a:r>
              <a:rPr lang="pl-PL" sz="1800" dirty="0" smtClean="0"/>
              <a:t>:</a:t>
            </a:r>
          </a:p>
          <a:p>
            <a:pPr marL="45720" indent="0">
              <a:buNone/>
            </a:pPr>
            <a:endParaRPr lang="pl-PL" sz="1800" dirty="0" smtClean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Postęp prac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924944"/>
            <a:ext cx="5472608" cy="360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9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7828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pl-PL" sz="1800" dirty="0"/>
              <a:t>Widok z tyłu samolotu oraz z boku</a:t>
            </a:r>
            <a:r>
              <a:rPr lang="pl-PL" sz="1800" dirty="0" smtClean="0"/>
              <a:t>:</a:t>
            </a:r>
          </a:p>
          <a:p>
            <a:pPr marL="45720" indent="0">
              <a:buNone/>
            </a:pPr>
            <a:endParaRPr lang="pl-PL" sz="1800" dirty="0" smtClean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Postęp prac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32" y="2077937"/>
            <a:ext cx="6245947" cy="4160545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645024"/>
            <a:ext cx="4488643" cy="295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7828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pl-PL" sz="1800" dirty="0"/>
              <a:t>I na koniec widok z góry. Napis „</a:t>
            </a:r>
            <a:r>
              <a:rPr lang="pl-PL" sz="1800" dirty="0" err="1"/>
              <a:t>Yourscore</a:t>
            </a:r>
            <a:r>
              <a:rPr lang="pl-PL" sz="1800" dirty="0"/>
              <a:t>: 0” w lewym dolnym rogu ekranu jest przygotowany dla dalszej części projektu. Jak już zrealizujemy funkcjonalność wyścigów, w tym miejscu będzie podliczany wynik gracza</a:t>
            </a:r>
            <a:r>
              <a:rPr lang="pl-PL" sz="1800" dirty="0" smtClean="0"/>
              <a:t>:</a:t>
            </a:r>
          </a:p>
          <a:p>
            <a:pPr marL="45720" indent="0">
              <a:buNone/>
            </a:pPr>
            <a:endParaRPr lang="pl-PL" sz="1800" dirty="0" smtClean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Postęp prac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2924944"/>
            <a:ext cx="4999804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9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7828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pl-PL" sz="1800" dirty="0" smtClean="0"/>
          </a:p>
          <a:p>
            <a:pPr marL="45720" indent="0">
              <a:buNone/>
            </a:pPr>
            <a:r>
              <a:rPr lang="pl-PL" sz="1800" dirty="0"/>
              <a:t>Wśród dotychczasowego postępu pracy należy również nadmienić implementację kolizji z terenem. Zderzenie z ziemią, drzewem, lub innym elementem terenu spowoduje przerwanie symulacji i wyświetlenie poniższego ekranu z komunikatem o „końcu gry” i tym oto aspektem kończymy również tą prezentację</a:t>
            </a:r>
            <a:r>
              <a:rPr lang="pl-PL" sz="1800" dirty="0" smtClean="0"/>
              <a:t>:</a:t>
            </a:r>
          </a:p>
          <a:p>
            <a:pPr marL="45720" indent="0">
              <a:buNone/>
            </a:pPr>
            <a:endParaRPr lang="pl-PL" sz="1800" dirty="0" smtClean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Postęp prac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155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" y="0"/>
            <a:ext cx="9134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1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Cele projektu</a:t>
            </a:r>
          </a:p>
          <a:p>
            <a:r>
              <a:rPr lang="pl-PL" dirty="0" smtClean="0"/>
              <a:t>Opis projektu</a:t>
            </a:r>
          </a:p>
          <a:p>
            <a:r>
              <a:rPr lang="pl-PL" dirty="0"/>
              <a:t>Założenia funkcjonalne</a:t>
            </a:r>
          </a:p>
          <a:p>
            <a:r>
              <a:rPr lang="pl-PL" dirty="0"/>
              <a:t>Dane </a:t>
            </a:r>
            <a:r>
              <a:rPr lang="pl-PL" dirty="0" smtClean="0"/>
              <a:t>wejściowe</a:t>
            </a:r>
          </a:p>
          <a:p>
            <a:r>
              <a:rPr lang="pl-PL" dirty="0" smtClean="0"/>
              <a:t>Postęp prac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Spis treści</a:t>
            </a:r>
            <a:endParaRPr lang="pl-PL" dirty="0"/>
          </a:p>
        </p:txBody>
      </p:sp>
      <p:pic>
        <p:nvPicPr>
          <p:cNvPr id="1026" name="Picture 2" descr="http://cdn.freebievectors.com/illustrations/7/p/paper-document-text-front-clip-art/previ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442817"/>
            <a:ext cx="1257771" cy="168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50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pPr marL="45720" indent="0">
              <a:buNone/>
            </a:pPr>
            <a:r>
              <a:rPr lang="pl-PL" dirty="0" smtClean="0"/>
              <a:t>Połączenie tematyki: </a:t>
            </a:r>
          </a:p>
          <a:p>
            <a:pPr marL="45720" indent="0">
              <a:buNone/>
            </a:pPr>
            <a:r>
              <a:rPr lang="pl-PL" dirty="0" smtClean="0"/>
              <a:t>1) modelowania obiektów 3D,</a:t>
            </a:r>
            <a:endParaRPr lang="pl-PL" dirty="0"/>
          </a:p>
          <a:p>
            <a:pPr marL="45720" indent="0">
              <a:buNone/>
            </a:pPr>
            <a:r>
              <a:rPr lang="pl-PL" dirty="0" smtClean="0"/>
              <a:t>2) symulacji trójwymiarowych			</a:t>
            </a:r>
          </a:p>
          <a:p>
            <a:pPr marL="45720" indent="0">
              <a:buNone/>
            </a:pPr>
            <a:r>
              <a:rPr lang="pl-PL" dirty="0" smtClean="0"/>
              <a:t>3) i systemów </a:t>
            </a:r>
            <a:r>
              <a:rPr lang="pl-PL" dirty="0" err="1" smtClean="0"/>
              <a:t>GIS’owych</a:t>
            </a:r>
            <a:r>
              <a:rPr lang="pl-PL" dirty="0" smtClean="0"/>
              <a:t>.</a:t>
            </a:r>
            <a:endParaRPr lang="pl-PL" sz="2400" dirty="0" smtClean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CELE PROJEKTU</a:t>
            </a:r>
            <a:endParaRPr lang="pl-PL" dirty="0"/>
          </a:p>
        </p:txBody>
      </p:sp>
      <p:pic>
        <p:nvPicPr>
          <p:cNvPr id="2056" name="Picture 8" descr="http://roznice.com/wp-content/uploads/2013/12/misja-cel-organizacj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363609"/>
            <a:ext cx="3721613" cy="176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49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06273"/>
          </a:xfrm>
        </p:spPr>
        <p:txBody>
          <a:bodyPr/>
          <a:lstStyle/>
          <a:p>
            <a:endParaRPr lang="pl-PL" dirty="0" smtClean="0"/>
          </a:p>
          <a:p>
            <a:pPr marL="45720" indent="0">
              <a:buNone/>
            </a:pPr>
            <a:r>
              <a:rPr lang="pl-PL" sz="1600" dirty="0" smtClean="0"/>
              <a:t>	Realizowany przez nas projekt ma polegać na symulacji wyścigów powietrznych wzorując się na wyścigach „Red Bull </a:t>
            </a:r>
            <a:r>
              <a:rPr lang="pl-PL" sz="1600" dirty="0" err="1" smtClean="0"/>
              <a:t>Air</a:t>
            </a:r>
            <a:r>
              <a:rPr lang="pl-PL" sz="1600" dirty="0" smtClean="0"/>
              <a:t> Race”. </a:t>
            </a:r>
          </a:p>
          <a:p>
            <a:pPr marL="45720" indent="0">
              <a:buNone/>
            </a:pPr>
            <a:r>
              <a:rPr lang="pl-PL" sz="1600" dirty="0" smtClean="0"/>
              <a:t>	Symulacja będzie polegała na sterowaniu lotu samolotem w taki sposób, aby w jak najkrótszym czasie pokonać drogę powietrzną do najbliższego wyznaczonego punktu. </a:t>
            </a:r>
            <a:endParaRPr lang="pl-PL" sz="1600" dirty="0"/>
          </a:p>
          <a:p>
            <a:pPr marL="45720" indent="0">
              <a:buNone/>
            </a:pPr>
            <a:r>
              <a:rPr lang="pl-PL" sz="1600" dirty="0" smtClean="0"/>
              <a:t>	Do realizacji projektu wykorzystujemy, dający potężne możliwości, silnik </a:t>
            </a:r>
            <a:r>
              <a:rPr lang="pl-PL" sz="1600" b="1" dirty="0" smtClean="0"/>
              <a:t>Unity3D</a:t>
            </a:r>
            <a:r>
              <a:rPr lang="pl-PL" sz="1600" dirty="0" smtClean="0"/>
              <a:t> do grafiki trójwymiarowej. </a:t>
            </a:r>
          </a:p>
          <a:p>
            <a:pPr marL="45720" indent="0">
              <a:buNone/>
            </a:pPr>
            <a:r>
              <a:rPr lang="pl-PL" sz="1600" dirty="0" smtClean="0"/>
              <a:t>	Symulacja będzie przeprowadzona na scenie z trójwymiarowym terenem wygenerowanym z poziomu kodu </a:t>
            </a:r>
          </a:p>
          <a:p>
            <a:pPr marL="45720" indent="0">
              <a:buNone/>
            </a:pPr>
            <a:r>
              <a:rPr lang="pl-PL" sz="1600" dirty="0" smtClean="0"/>
              <a:t>na podstawie danych odczytanych z mapy </a:t>
            </a:r>
          </a:p>
          <a:p>
            <a:pPr marL="45720" indent="0">
              <a:buNone/>
            </a:pPr>
            <a:r>
              <a:rPr lang="pl-PL" sz="1600" dirty="0" smtClean="0"/>
              <a:t>wysokościowej terenu.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PROJEKTU</a:t>
            </a:r>
            <a:endParaRPr lang="pl-PL" dirty="0"/>
          </a:p>
        </p:txBody>
      </p:sp>
      <p:pic>
        <p:nvPicPr>
          <p:cNvPr id="5" name="Picture 2" descr="http://www.teamchambliss.com/wp-content/uploads/2011/05/070510AR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437112"/>
            <a:ext cx="3125062" cy="178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22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sz="1600" dirty="0" smtClean="0"/>
              <a:t>wykorzystanie silnika Unity</a:t>
            </a:r>
          </a:p>
          <a:p>
            <a:r>
              <a:rPr lang="pl-PL" sz="1600" dirty="0" smtClean="0"/>
              <a:t>wykorzystanie mapy wysokościowej terenu dla danych wejściowych</a:t>
            </a:r>
          </a:p>
          <a:p>
            <a:r>
              <a:rPr lang="pl-PL" sz="1600" dirty="0" smtClean="0"/>
              <a:t>dynamiczne generowanie terenu 3D z wczytanej mapy</a:t>
            </a:r>
          </a:p>
          <a:p>
            <a:r>
              <a:rPr lang="pl-PL" sz="1600" dirty="0" smtClean="0"/>
              <a:t>utworzenie menu do wyboru mapy terenu</a:t>
            </a:r>
          </a:p>
          <a:p>
            <a:r>
              <a:rPr lang="pl-PL" sz="1600" dirty="0" smtClean="0"/>
              <a:t>utworzenie symulatora lotu w otrzymanej scenerii</a:t>
            </a:r>
          </a:p>
          <a:p>
            <a:r>
              <a:rPr lang="pl-PL" sz="1600" dirty="0" smtClean="0"/>
              <a:t>dodanie kolizji z terenem</a:t>
            </a:r>
          </a:p>
          <a:p>
            <a:r>
              <a:rPr lang="pl-PL" sz="1600" dirty="0" smtClean="0"/>
              <a:t>utworzenie symulatora wyścigów powietrznych</a:t>
            </a:r>
          </a:p>
          <a:p>
            <a:pPr marL="45720" indent="0">
              <a:buNone/>
            </a:pPr>
            <a:r>
              <a:rPr lang="pl-PL" sz="1600" dirty="0"/>
              <a:t> </a:t>
            </a:r>
            <a:r>
              <a:rPr lang="pl-PL" sz="1600" dirty="0" smtClean="0"/>
              <a:t>  wzorowanych na „Red Bull </a:t>
            </a:r>
            <a:r>
              <a:rPr lang="pl-PL" sz="1600" dirty="0" err="1" smtClean="0"/>
              <a:t>Air</a:t>
            </a:r>
            <a:r>
              <a:rPr lang="pl-PL" sz="1600" dirty="0" smtClean="0"/>
              <a:t> Race”</a:t>
            </a:r>
            <a:endParaRPr lang="pl-PL" sz="16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 funkcjonalne</a:t>
            </a:r>
            <a:endParaRPr lang="pl-PL" dirty="0"/>
          </a:p>
        </p:txBody>
      </p:sp>
      <p:pic>
        <p:nvPicPr>
          <p:cNvPr id="3079" name="Picture 7" descr="C:\Program Files (x86)\Microsoft Office\MEDIA\CAGCAT10\j023301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511867"/>
            <a:ext cx="2574925" cy="261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51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pPr marL="45720" indent="0">
              <a:buNone/>
            </a:pPr>
            <a:r>
              <a:rPr lang="pl-PL" dirty="0" smtClean="0"/>
              <a:t>Obrazy w formacie:</a:t>
            </a:r>
          </a:p>
          <a:p>
            <a:r>
              <a:rPr lang="pl-PL" dirty="0" smtClean="0"/>
              <a:t>„surowym”: *.</a:t>
            </a:r>
            <a:r>
              <a:rPr lang="pl-PL" dirty="0" err="1" smtClean="0"/>
              <a:t>raw</a:t>
            </a:r>
            <a:endParaRPr lang="pl-PL" dirty="0" smtClean="0"/>
          </a:p>
          <a:p>
            <a:r>
              <a:rPr lang="pl-PL" dirty="0" smtClean="0"/>
              <a:t>grafiki rastrowej: *.jpg, *.</a:t>
            </a:r>
            <a:r>
              <a:rPr lang="pl-PL" dirty="0" err="1" smtClean="0"/>
              <a:t>jpeg</a:t>
            </a:r>
            <a:r>
              <a:rPr lang="pl-PL" dirty="0" smtClean="0"/>
              <a:t>, *.</a:t>
            </a:r>
            <a:r>
              <a:rPr lang="pl-PL" dirty="0" err="1" smtClean="0"/>
              <a:t>bmp</a:t>
            </a:r>
            <a:r>
              <a:rPr lang="pl-PL" dirty="0" smtClean="0"/>
              <a:t>, *.</a:t>
            </a:r>
            <a:r>
              <a:rPr lang="pl-PL" dirty="0" err="1" smtClean="0"/>
              <a:t>png</a:t>
            </a:r>
            <a:r>
              <a:rPr lang="pl-PL" dirty="0" smtClean="0"/>
              <a:t>, *.</a:t>
            </a:r>
            <a:r>
              <a:rPr lang="pl-PL" dirty="0" err="1" smtClean="0"/>
              <a:t>tiff</a:t>
            </a:r>
            <a:r>
              <a:rPr lang="pl-PL" dirty="0" smtClean="0"/>
              <a:t>, *.gif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DANE WEJŚCIOWE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696207"/>
            <a:ext cx="2430272" cy="243027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1490" y="3687079"/>
            <a:ext cx="2520280" cy="2448905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176" y="3696207"/>
            <a:ext cx="2439777" cy="243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8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7828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pl-PL" sz="1800" dirty="0" smtClean="0"/>
              <a:t>Menu </a:t>
            </a:r>
            <a:r>
              <a:rPr lang="pl-PL" sz="1800" dirty="0" smtClean="0"/>
              <a:t>startowe umożliwiające wybór mapy, z której ma być wygenerowany teren: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Postęp prac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71" y="3212976"/>
            <a:ext cx="3096344" cy="3128265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2325852"/>
            <a:ext cx="4946933" cy="366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8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7828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pl-PL" sz="1800" dirty="0" smtClean="0"/>
              <a:t>Menu </a:t>
            </a:r>
            <a:r>
              <a:rPr lang="pl-PL" sz="1800" dirty="0" smtClean="0"/>
              <a:t>startowe umożliwiające wybór mapy, z której ma być wygenerowany teren: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Postęp prac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2492896"/>
            <a:ext cx="36957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9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7828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pl-PL" sz="1800" dirty="0" smtClean="0"/>
              <a:t>Po </a:t>
            </a:r>
            <a:r>
              <a:rPr lang="pl-PL" sz="1800" dirty="0" smtClean="0"/>
              <a:t>naciśnięciu przycisku „Start </a:t>
            </a:r>
            <a:r>
              <a:rPr lang="pl-PL" sz="1800" dirty="0" err="1" smtClean="0"/>
              <a:t>Simulation</a:t>
            </a:r>
            <a:r>
              <a:rPr lang="pl-PL" sz="1800" dirty="0" smtClean="0"/>
              <a:t>” następuje przekierowanie do kolejnej sceny, w której zaimplementowana jest już właściwa symulacja. Generacja terenu trójwymiarowego jeszcze nie została ukończona, na chwilę obecną z odczytanych danych generujemy płaski teren (o wymiarach zgodnych z wymiarami wczytanej mapy) z nałożoną teksturą: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Postęp prac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45024"/>
            <a:ext cx="5367254" cy="268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0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atka">
  <a:themeElements>
    <a:clrScheme name="Siatka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Siatka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Siatka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201</TotalTime>
  <Words>384</Words>
  <Application>Microsoft Office PowerPoint</Application>
  <PresentationFormat>Pokaz na ekranie (4:3)</PresentationFormat>
  <Paragraphs>63</Paragraphs>
  <Slides>14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9" baseType="lpstr">
      <vt:lpstr>Calibri</vt:lpstr>
      <vt:lpstr>Franklin Gothic Medium</vt:lpstr>
      <vt:lpstr>Wingdings</vt:lpstr>
      <vt:lpstr>Wingdings 2</vt:lpstr>
      <vt:lpstr>Siatka</vt:lpstr>
      <vt:lpstr>„Symulator wyścigów powietrznych w dowolnej scenerii wygenerowanej z mapy wysokościowej terenu.”  prezentacja nr 2</vt:lpstr>
      <vt:lpstr>Spis treści</vt:lpstr>
      <vt:lpstr>CELE PROJEKTU</vt:lpstr>
      <vt:lpstr>OPIS PROJEKTU</vt:lpstr>
      <vt:lpstr>Założenia funkcjonalne</vt:lpstr>
      <vt:lpstr>DANE WEJŚCIOWE</vt:lpstr>
      <vt:lpstr>Postęp prac</vt:lpstr>
      <vt:lpstr>Postęp prac</vt:lpstr>
      <vt:lpstr>Postęp prac</vt:lpstr>
      <vt:lpstr>Postęp prac</vt:lpstr>
      <vt:lpstr>Postęp prac</vt:lpstr>
      <vt:lpstr>Postęp prac</vt:lpstr>
      <vt:lpstr>Postęp prac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Sterowanie FSX przez Urządzenie KINECT</dc:title>
  <dc:creator>Dude</dc:creator>
  <cp:lastModifiedBy>A A</cp:lastModifiedBy>
  <cp:revision>34</cp:revision>
  <dcterms:created xsi:type="dcterms:W3CDTF">2013-11-19T19:55:28Z</dcterms:created>
  <dcterms:modified xsi:type="dcterms:W3CDTF">2015-05-06T17:45:00Z</dcterms:modified>
</cp:coreProperties>
</file>