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58" r:id="rId6"/>
    <p:sldId id="267" r:id="rId7"/>
    <p:sldId id="266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„Symulator wyścigów powietrznych w dowolnej scenerii wygenerowanej z mapy wysokościowej terenu.”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projektu</a:t>
            </a:r>
          </a:p>
          <a:p>
            <a:r>
              <a:rPr lang="pl-PL" dirty="0" smtClean="0"/>
              <a:t>Dane wejściowe</a:t>
            </a:r>
          </a:p>
          <a:p>
            <a:r>
              <a:rPr lang="pl-PL" dirty="0" smtClean="0"/>
              <a:t>Założenia funkcjonalne</a:t>
            </a:r>
          </a:p>
          <a:p>
            <a:r>
              <a:rPr lang="pl-PL" dirty="0" smtClean="0"/>
              <a:t>Efekt końcowy</a:t>
            </a:r>
          </a:p>
          <a:p>
            <a:r>
              <a:rPr lang="pl-PL" dirty="0" smtClean="0"/>
              <a:t>Pytania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400" dirty="0" smtClean="0"/>
              <a:t>Modelowanie obiektów 3D			</a:t>
            </a:r>
          </a:p>
          <a:p>
            <a:pPr marL="45720" indent="0" algn="ctr">
              <a:buNone/>
            </a:pPr>
            <a:r>
              <a:rPr lang="pl-PL" sz="2400" dirty="0" smtClean="0"/>
              <a:t>+			</a:t>
            </a:r>
          </a:p>
          <a:p>
            <a:pPr marL="45720" indent="0" algn="ctr">
              <a:buNone/>
            </a:pPr>
            <a:r>
              <a:rPr lang="pl-PL" sz="2400" dirty="0" smtClean="0"/>
              <a:t>Systemy GIS			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jpg, kolor</a:t>
            </a:r>
          </a:p>
          <a:p>
            <a:r>
              <a:rPr lang="pl-PL" dirty="0" smtClean="0"/>
              <a:t>jpg, czarno-biała</a:t>
            </a:r>
          </a:p>
          <a:p>
            <a:r>
              <a:rPr lang="pl-PL" dirty="0" err="1" smtClean="0"/>
              <a:t>GeoTIFF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5" y="3665105"/>
            <a:ext cx="2430272" cy="243027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2481064" cy="248106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08" y="4595657"/>
            <a:ext cx="3000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silnika Unity</a:t>
            </a:r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dynamiczne generowanie terenu 3D z wczytanej mapy</a:t>
            </a:r>
          </a:p>
          <a:p>
            <a:r>
              <a:rPr lang="pl-PL" sz="1600" dirty="0" smtClean="0"/>
              <a:t>utworzenie menu do wyboru mapy terenu</a:t>
            </a:r>
          </a:p>
          <a:p>
            <a:r>
              <a:rPr lang="pl-PL" sz="1600" dirty="0" smtClean="0"/>
              <a:t>utworzenie symulatora lotu w otrzymanej scenerii</a:t>
            </a:r>
          </a:p>
          <a:p>
            <a:r>
              <a:rPr lang="pl-PL" sz="1600" dirty="0" smtClean="0"/>
              <a:t>dodanie kolizji z terenem</a:t>
            </a:r>
          </a:p>
          <a:p>
            <a:r>
              <a:rPr lang="pl-PL" sz="1600" dirty="0" smtClean="0"/>
              <a:t>utworzenie symulatora wyścigów powietrznych</a:t>
            </a:r>
          </a:p>
          <a:p>
            <a:pPr marL="4572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wzorowanych na „Red Bull </a:t>
            </a:r>
            <a:r>
              <a:rPr lang="pl-PL" sz="1600" dirty="0" err="1" smtClean="0"/>
              <a:t>Air</a:t>
            </a:r>
            <a:r>
              <a:rPr lang="pl-PL" sz="1600" dirty="0" smtClean="0"/>
              <a:t> Race”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KOŃCOWY</a:t>
            </a:r>
            <a:endParaRPr lang="pl-PL" dirty="0"/>
          </a:p>
        </p:txBody>
      </p:sp>
      <p:pic>
        <p:nvPicPr>
          <p:cNvPr id="1026" name="Picture 2" descr="http://www.teamchambliss.com/wp-content/uploads/2011/05/070510AR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endParaRPr lang="pl-PL" dirty="0"/>
          </a:p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800" dirty="0" smtClean="0"/>
              <a:t>Pytania?</a:t>
            </a:r>
          </a:p>
          <a:p>
            <a:pPr marL="45720" indent="0" algn="ctr">
              <a:buNone/>
            </a:pPr>
            <a:endParaRPr lang="pl-PL" sz="2800" dirty="0"/>
          </a:p>
          <a:p>
            <a:pPr marL="45720" indent="0" algn="ctr">
              <a:buNone/>
            </a:pPr>
            <a:r>
              <a:rPr lang="pl-PL" dirty="0" smtClean="0"/>
              <a:t>...Nie? W takim razie dziękujemy za uwagę.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4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128</TotalTime>
  <Words>130</Words>
  <Application>Microsoft Office PowerPoint</Application>
  <PresentationFormat>Pokaz na ekranie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Wingdings</vt:lpstr>
      <vt:lpstr>Wingdings 2</vt:lpstr>
      <vt:lpstr>Siatka</vt:lpstr>
      <vt:lpstr>„Symulator wyścigów powietrznych w dowolnej scenerii wygenerowanej z mapy wysokościowej terenu.”</vt:lpstr>
      <vt:lpstr>Spis treści</vt:lpstr>
      <vt:lpstr>CELE PROJEKTU</vt:lpstr>
      <vt:lpstr>DANE WEJŚCIOWE</vt:lpstr>
      <vt:lpstr>Założenia funkcjonalne</vt:lpstr>
      <vt:lpstr>EFEKT KOŃCOWY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dc:creator>Tomek</dc:creator>
  <cp:lastModifiedBy>A A</cp:lastModifiedBy>
  <cp:revision>17</cp:revision>
  <dcterms:created xsi:type="dcterms:W3CDTF">2013-11-19T19:55:28Z</dcterms:created>
  <dcterms:modified xsi:type="dcterms:W3CDTF">2015-03-17T08:55:11Z</dcterms:modified>
</cp:coreProperties>
</file>