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900" y="-2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CC56-7D4D-3DBB-25C1-0432CE403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4C5EE-1617-9480-3D31-D98580A3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6D8F-2E5B-9DA0-2232-09F47066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63E0-4A7D-FB9A-FC03-56082DDE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3B88-50A6-003C-C332-09BBE8E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37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E722-C9EE-0CA4-6643-0D916AE0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8FD1F-9F7D-3F7A-2D5F-3FB7D40F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7C4D-E21B-2227-CD60-15DE4B29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E3B6-A603-ACA0-2E9B-8D2D6BD2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C901-789C-19FA-39F2-06326E0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6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51EB7-EDC7-75E3-D3BC-E037B1B1E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F9DBA-CCE5-BF30-993A-389E8046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ED4B-DE18-72CF-ACEB-3878E0B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5D76-83C8-84C6-D682-9E71426E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CC9BE-7282-ED0E-2588-8614460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7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42DB-BA04-F5CF-1208-7FBC72B4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5A04-F099-BCB6-5CCB-6E4971A0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16B8-0E8E-DFAE-193D-885DF103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6D83-8018-EAA7-2ED6-7A9F267E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7007-0290-83E6-D07E-37EBAD70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0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5E1B-2723-C902-A34E-63787502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31A4-43A7-418B-7A0C-51FD119C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5476-348A-23B5-BDEE-78EAB5E7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A4AE-A69B-D514-8B5D-665860F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3DBC-07B3-49BB-B452-5C497C68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10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451C-F831-CA18-47E7-492FCF8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0217-F6F2-2AEB-2C5E-6F4BB6539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32189-CD94-81FA-1423-FA6A129D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0471D-429B-5C90-33BC-2CEB12E7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BAE55-4FA2-50E6-E168-4770D756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6023-E821-AF49-1B6A-F74FDA4D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10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BDC4-BA61-D417-69E6-27B1761E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C842-3EAB-0F15-8DAD-19767217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5CFA-4A11-3652-F9F0-4371DEB0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71BEF-2DBF-B2E6-1B59-5A0B4DDBF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35E44-B407-B52F-C5F6-B4A887285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0A5F4-A57D-9DCC-A4F8-A92136FA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EBAA-DA70-15BC-7C52-D0FDA742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24A52-7C6B-963E-CB2E-CC3B4FA8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13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1F65-8EDD-AE6C-DF73-95BD624D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CC0A-04F4-0B2F-7371-8B1126FC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BBCB-0FD6-6965-6D6F-7107490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EE019-47E0-8F67-F37E-FCA4C499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6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7A180-CE5F-046C-1EA9-E9D9DAC5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7B96-B0FD-9D73-55C7-EAEB60FD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09548-C699-5EE0-27A3-79C810E6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318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1B87-4F96-1395-F384-BB27550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AD08-89A5-807E-F287-D8C83F50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0F88-4DBB-0EC4-4EED-F82A29D28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6189-DA20-34AD-3091-E3855A6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8835-A425-5B46-AFDC-15C492B7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A434-5B5B-33D1-E01B-650FE58A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6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BAF5-12BA-9641-BE2E-A3B83238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2012A-2785-2C53-8CD5-20655AF4E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891B5-E4C6-E780-7CE0-C6C65330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78EC1-452A-FDD2-22E5-FCC7D463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D09E-613A-47B2-192E-A59A71E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8B44-2FD3-25D1-0300-35ACF78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0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44C63-60F8-1987-28AC-7969E998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8ACC-355A-68B3-5573-54893019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BBF5-97AF-56FD-45FD-79901756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9D2BC-60AB-4255-8AF6-DE9649BA456F}" type="datetimeFigureOut">
              <a:rPr lang="pl-PL" smtClean="0"/>
              <a:t>04.03.2025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D743-EBF3-E7D1-B050-FCB28054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0E83-7BD3-7B15-BD79-0D67BEBC8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257A0-CEE6-426D-BC08-55CB7CDABB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9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E24136A-E4BA-E91A-341F-228BB479DAD9}"/>
              </a:ext>
            </a:extLst>
          </p:cNvPr>
          <p:cNvSpPr/>
          <p:nvPr/>
        </p:nvSpPr>
        <p:spPr>
          <a:xfrm>
            <a:off x="-2868462" y="2081577"/>
            <a:ext cx="1403934" cy="13355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EBF0B4-96F7-0CA2-FD5F-5924732E00EF}"/>
              </a:ext>
            </a:extLst>
          </p:cNvPr>
          <p:cNvGrpSpPr/>
          <p:nvPr/>
        </p:nvGrpSpPr>
        <p:grpSpPr>
          <a:xfrm>
            <a:off x="13507357" y="1621680"/>
            <a:ext cx="1024522" cy="2028467"/>
            <a:chOff x="12627429" y="2314460"/>
            <a:chExt cx="2133600" cy="20284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23713-39F7-5065-E49C-2B3D4AD62914}"/>
                </a:ext>
              </a:extLst>
            </p:cNvPr>
            <p:cNvSpPr/>
            <p:nvPr/>
          </p:nvSpPr>
          <p:spPr>
            <a:xfrm>
              <a:off x="12627429" y="2314460"/>
              <a:ext cx="2133600" cy="202846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FFFD9F-E6B6-CBCE-51DD-25764F9C8C31}"/>
                </a:ext>
              </a:extLst>
            </p:cNvPr>
            <p:cNvSpPr/>
            <p:nvPr/>
          </p:nvSpPr>
          <p:spPr>
            <a:xfrm>
              <a:off x="12768943" y="2425417"/>
              <a:ext cx="1850572" cy="18065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BA3A51-8C73-149C-449C-A9B57D586E96}"/>
                </a:ext>
              </a:extLst>
            </p:cNvPr>
            <p:cNvSpPr/>
            <p:nvPr/>
          </p:nvSpPr>
          <p:spPr>
            <a:xfrm>
              <a:off x="12906828" y="2556044"/>
              <a:ext cx="1574801" cy="15452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DE227-20EF-B7D6-8026-24F6B2C79594}"/>
                </a:ext>
              </a:extLst>
            </p:cNvPr>
            <p:cNvSpPr/>
            <p:nvPr/>
          </p:nvSpPr>
          <p:spPr>
            <a:xfrm>
              <a:off x="13046527" y="2696506"/>
              <a:ext cx="1295402" cy="126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1993B6-D578-8FB3-BCB6-27374AEDE9FF}"/>
                </a:ext>
              </a:extLst>
            </p:cNvPr>
            <p:cNvSpPr/>
            <p:nvPr/>
          </p:nvSpPr>
          <p:spPr>
            <a:xfrm>
              <a:off x="13213441" y="2881563"/>
              <a:ext cx="961574" cy="894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48DC0-D1A8-6DB7-235D-68D7A6EADD0F}"/>
              </a:ext>
            </a:extLst>
          </p:cNvPr>
          <p:cNvGrpSpPr/>
          <p:nvPr/>
        </p:nvGrpSpPr>
        <p:grpSpPr>
          <a:xfrm>
            <a:off x="2332326" y="2611098"/>
            <a:ext cx="1024522" cy="466810"/>
            <a:chOff x="2305052" y="2640931"/>
            <a:chExt cx="726909" cy="4668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B7483F-EC80-E73B-748C-9813A58C3B20}"/>
                </a:ext>
              </a:extLst>
            </p:cNvPr>
            <p:cNvSpPr/>
            <p:nvPr/>
          </p:nvSpPr>
          <p:spPr>
            <a:xfrm>
              <a:off x="2305052" y="2640931"/>
              <a:ext cx="726909" cy="2406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24186F-F787-417F-3738-1B8BA0E1326D}"/>
                </a:ext>
              </a:extLst>
            </p:cNvPr>
            <p:cNvSpPr/>
            <p:nvPr/>
          </p:nvSpPr>
          <p:spPr>
            <a:xfrm>
              <a:off x="2453266" y="2653047"/>
              <a:ext cx="219074" cy="4546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74471E-EA88-0E2F-9A1A-3FAC26CBF982}"/>
                </a:ext>
              </a:extLst>
            </p:cNvPr>
            <p:cNvSpPr/>
            <p:nvPr/>
          </p:nvSpPr>
          <p:spPr>
            <a:xfrm>
              <a:off x="2305052" y="2640931"/>
              <a:ext cx="726909" cy="2406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B97ACB-62E1-D92F-6D31-463491B57B7D}"/>
              </a:ext>
            </a:extLst>
          </p:cNvPr>
          <p:cNvSpPr/>
          <p:nvPr/>
        </p:nvSpPr>
        <p:spPr>
          <a:xfrm>
            <a:off x="2540231" y="2370722"/>
            <a:ext cx="254000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85FACD-47D9-734E-C0C5-0EEDE06CA653}"/>
              </a:ext>
            </a:extLst>
          </p:cNvPr>
          <p:cNvSpPr/>
          <p:nvPr/>
        </p:nvSpPr>
        <p:spPr>
          <a:xfrm>
            <a:off x="2436741" y="2635910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DDA66D-B6E4-49E2-BE23-DD7F769FFBBF}"/>
              </a:ext>
            </a:extLst>
          </p:cNvPr>
          <p:cNvSpPr/>
          <p:nvPr/>
        </p:nvSpPr>
        <p:spPr>
          <a:xfrm>
            <a:off x="2552075" y="2662736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2BFE05-B2CA-C9A3-7B90-B1B69499B198}"/>
              </a:ext>
            </a:extLst>
          </p:cNvPr>
          <p:cNvSpPr/>
          <p:nvPr/>
        </p:nvSpPr>
        <p:spPr>
          <a:xfrm>
            <a:off x="2637363" y="2643046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3131E-2DBD-906C-8883-3009B23AE579}"/>
              </a:ext>
            </a:extLst>
          </p:cNvPr>
          <p:cNvSpPr/>
          <p:nvPr/>
        </p:nvSpPr>
        <p:spPr>
          <a:xfrm>
            <a:off x="2682563" y="2660840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C65B86-1DCF-357F-1042-92B53F19CAE4}"/>
              </a:ext>
            </a:extLst>
          </p:cNvPr>
          <p:cNvSpPr/>
          <p:nvPr/>
        </p:nvSpPr>
        <p:spPr>
          <a:xfrm>
            <a:off x="2502052" y="2685927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9FA90D-E6EF-BAA6-34A4-8A9C16C674E2}"/>
              </a:ext>
            </a:extLst>
          </p:cNvPr>
          <p:cNvSpPr/>
          <p:nvPr/>
        </p:nvSpPr>
        <p:spPr>
          <a:xfrm>
            <a:off x="2580212" y="2644942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Explosion: 14 Points 32">
            <a:extLst>
              <a:ext uri="{FF2B5EF4-FFF2-40B4-BE49-F238E27FC236}">
                <a16:creationId xmlns:a16="http://schemas.microsoft.com/office/drawing/2014/main" id="{D69AAD4B-5C00-7155-131F-424F84BD376A}"/>
              </a:ext>
            </a:extLst>
          </p:cNvPr>
          <p:cNvSpPr/>
          <p:nvPr/>
        </p:nvSpPr>
        <p:spPr>
          <a:xfrm>
            <a:off x="10788229" y="2525879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Explosion: 14 Points 33">
            <a:extLst>
              <a:ext uri="{FF2B5EF4-FFF2-40B4-BE49-F238E27FC236}">
                <a16:creationId xmlns:a16="http://schemas.microsoft.com/office/drawing/2014/main" id="{E6767A65-1CB8-43EC-7814-E2D23CF29CA0}"/>
              </a:ext>
            </a:extLst>
          </p:cNvPr>
          <p:cNvSpPr/>
          <p:nvPr/>
        </p:nvSpPr>
        <p:spPr>
          <a:xfrm>
            <a:off x="10492470" y="2572361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0F0ADA6B-2F5A-7175-E9DA-A4776832CE4A}"/>
              </a:ext>
            </a:extLst>
          </p:cNvPr>
          <p:cNvSpPr/>
          <p:nvPr/>
        </p:nvSpPr>
        <p:spPr>
          <a:xfrm>
            <a:off x="10695873" y="2731670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Explosion: 14 Points 35">
            <a:extLst>
              <a:ext uri="{FF2B5EF4-FFF2-40B4-BE49-F238E27FC236}">
                <a16:creationId xmlns:a16="http://schemas.microsoft.com/office/drawing/2014/main" id="{421781B8-37EC-491E-BA3D-CA5B9648BA1E}"/>
              </a:ext>
            </a:extLst>
          </p:cNvPr>
          <p:cNvSpPr/>
          <p:nvPr/>
        </p:nvSpPr>
        <p:spPr>
          <a:xfrm>
            <a:off x="10552402" y="2652209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Explosion: 8 Points 36">
            <a:extLst>
              <a:ext uri="{FF2B5EF4-FFF2-40B4-BE49-F238E27FC236}">
                <a16:creationId xmlns:a16="http://schemas.microsoft.com/office/drawing/2014/main" id="{AEC532ED-9CE9-D912-21E4-6F6552232B7C}"/>
              </a:ext>
            </a:extLst>
          </p:cNvPr>
          <p:cNvSpPr/>
          <p:nvPr/>
        </p:nvSpPr>
        <p:spPr>
          <a:xfrm>
            <a:off x="10834173" y="2626394"/>
            <a:ext cx="144379" cy="1413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27D9C281-0C89-6F24-B48A-8F81E681542D}"/>
              </a:ext>
            </a:extLst>
          </p:cNvPr>
          <p:cNvSpPr/>
          <p:nvPr/>
        </p:nvSpPr>
        <p:spPr>
          <a:xfrm>
            <a:off x="10674660" y="2586037"/>
            <a:ext cx="144379" cy="1413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E654E3-088E-BCDC-C500-29B0284BD462}"/>
              </a:ext>
            </a:extLst>
          </p:cNvPr>
          <p:cNvSpPr/>
          <p:nvPr/>
        </p:nvSpPr>
        <p:spPr>
          <a:xfrm>
            <a:off x="2332326" y="2611190"/>
            <a:ext cx="1024522" cy="245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EE8B1F-84AC-BC09-D962-BD7276BDBCDE}"/>
              </a:ext>
            </a:extLst>
          </p:cNvPr>
          <p:cNvSpPr/>
          <p:nvPr/>
        </p:nvSpPr>
        <p:spPr>
          <a:xfrm>
            <a:off x="2542213" y="2844503"/>
            <a:ext cx="308768" cy="225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1EEEC9-76A9-FDA4-ADA9-B861D8804F59}"/>
              </a:ext>
            </a:extLst>
          </p:cNvPr>
          <p:cNvSpPr/>
          <p:nvPr/>
        </p:nvSpPr>
        <p:spPr>
          <a:xfrm>
            <a:off x="2309741" y="2905497"/>
            <a:ext cx="254000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7E479F-162D-AE80-4213-7AC5CFD75A4F}"/>
              </a:ext>
            </a:extLst>
          </p:cNvPr>
          <p:cNvSpPr/>
          <p:nvPr/>
        </p:nvSpPr>
        <p:spPr>
          <a:xfrm>
            <a:off x="1822248" y="2960927"/>
            <a:ext cx="311394" cy="224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EDF078-E7A4-5EC8-B505-46F8ADB483BD}"/>
              </a:ext>
            </a:extLst>
          </p:cNvPr>
          <p:cNvSpPr/>
          <p:nvPr/>
        </p:nvSpPr>
        <p:spPr>
          <a:xfrm>
            <a:off x="2439676" y="2631614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3E564D1-D07E-3163-AFC6-C71363D03B73}"/>
              </a:ext>
            </a:extLst>
          </p:cNvPr>
          <p:cNvSpPr/>
          <p:nvPr/>
        </p:nvSpPr>
        <p:spPr>
          <a:xfrm>
            <a:off x="2555010" y="2658440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66A0B7-784F-FBA1-3F2F-E513CE277BD8}"/>
              </a:ext>
            </a:extLst>
          </p:cNvPr>
          <p:cNvSpPr/>
          <p:nvPr/>
        </p:nvSpPr>
        <p:spPr>
          <a:xfrm>
            <a:off x="2640298" y="2638750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B215BA-5F67-6FAB-9BA3-8A71658C1264}"/>
              </a:ext>
            </a:extLst>
          </p:cNvPr>
          <p:cNvSpPr/>
          <p:nvPr/>
        </p:nvSpPr>
        <p:spPr>
          <a:xfrm>
            <a:off x="2685498" y="2656544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8D848B-5EFB-5118-73BE-7A7C9456E7DC}"/>
              </a:ext>
            </a:extLst>
          </p:cNvPr>
          <p:cNvSpPr/>
          <p:nvPr/>
        </p:nvSpPr>
        <p:spPr>
          <a:xfrm>
            <a:off x="2504987" y="2681631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D47E6E-EA76-280D-47BF-7497E748D5FB}"/>
              </a:ext>
            </a:extLst>
          </p:cNvPr>
          <p:cNvSpPr/>
          <p:nvPr/>
        </p:nvSpPr>
        <p:spPr>
          <a:xfrm>
            <a:off x="2583147" y="2640646"/>
            <a:ext cx="114300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Explosion: 14 Points 55">
            <a:extLst>
              <a:ext uri="{FF2B5EF4-FFF2-40B4-BE49-F238E27FC236}">
                <a16:creationId xmlns:a16="http://schemas.microsoft.com/office/drawing/2014/main" id="{A9C714AD-07E9-1B6A-D650-9200E37FE428}"/>
              </a:ext>
            </a:extLst>
          </p:cNvPr>
          <p:cNvSpPr/>
          <p:nvPr/>
        </p:nvSpPr>
        <p:spPr>
          <a:xfrm>
            <a:off x="10683698" y="2410323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Explosion: 14 Points 56">
            <a:extLst>
              <a:ext uri="{FF2B5EF4-FFF2-40B4-BE49-F238E27FC236}">
                <a16:creationId xmlns:a16="http://schemas.microsoft.com/office/drawing/2014/main" id="{F69FDC03-E52C-A564-7688-3F0683892831}"/>
              </a:ext>
            </a:extLst>
          </p:cNvPr>
          <p:cNvSpPr/>
          <p:nvPr/>
        </p:nvSpPr>
        <p:spPr>
          <a:xfrm>
            <a:off x="10387939" y="2456805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Explosion: 14 Points 57">
            <a:extLst>
              <a:ext uri="{FF2B5EF4-FFF2-40B4-BE49-F238E27FC236}">
                <a16:creationId xmlns:a16="http://schemas.microsoft.com/office/drawing/2014/main" id="{44D0F814-6282-2480-2D67-5FD1357B4AD9}"/>
              </a:ext>
            </a:extLst>
          </p:cNvPr>
          <p:cNvSpPr/>
          <p:nvPr/>
        </p:nvSpPr>
        <p:spPr>
          <a:xfrm>
            <a:off x="10591342" y="2616114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Explosion: 14 Points 58">
            <a:extLst>
              <a:ext uri="{FF2B5EF4-FFF2-40B4-BE49-F238E27FC236}">
                <a16:creationId xmlns:a16="http://schemas.microsoft.com/office/drawing/2014/main" id="{4C01991E-2C87-08B4-BCED-33EADFE2D8A0}"/>
              </a:ext>
            </a:extLst>
          </p:cNvPr>
          <p:cNvSpPr/>
          <p:nvPr/>
        </p:nvSpPr>
        <p:spPr>
          <a:xfrm>
            <a:off x="10447871" y="2536653"/>
            <a:ext cx="144379" cy="14137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Explosion: 8 Points 59">
            <a:extLst>
              <a:ext uri="{FF2B5EF4-FFF2-40B4-BE49-F238E27FC236}">
                <a16:creationId xmlns:a16="http://schemas.microsoft.com/office/drawing/2014/main" id="{5313D3EA-2E0D-910C-880E-8A6FD240F40C}"/>
              </a:ext>
            </a:extLst>
          </p:cNvPr>
          <p:cNvSpPr/>
          <p:nvPr/>
        </p:nvSpPr>
        <p:spPr>
          <a:xfrm>
            <a:off x="10729642" y="2510838"/>
            <a:ext cx="144379" cy="1413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Explosion: 8 Points 60">
            <a:extLst>
              <a:ext uri="{FF2B5EF4-FFF2-40B4-BE49-F238E27FC236}">
                <a16:creationId xmlns:a16="http://schemas.microsoft.com/office/drawing/2014/main" id="{CE52957A-3A93-A428-E9CF-972F1C2E6C79}"/>
              </a:ext>
            </a:extLst>
          </p:cNvPr>
          <p:cNvSpPr/>
          <p:nvPr/>
        </p:nvSpPr>
        <p:spPr>
          <a:xfrm>
            <a:off x="10570129" y="2470481"/>
            <a:ext cx="144379" cy="1413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0FEC91-7114-CB30-C842-9181DAFA9C98}"/>
              </a:ext>
            </a:extLst>
          </p:cNvPr>
          <p:cNvSpPr/>
          <p:nvPr/>
        </p:nvSpPr>
        <p:spPr>
          <a:xfrm>
            <a:off x="5153024" y="7115175"/>
            <a:ext cx="1247775" cy="1162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67C19E-CC8A-6784-F8A3-D985EDB1ACBC}"/>
              </a:ext>
            </a:extLst>
          </p:cNvPr>
          <p:cNvSpPr/>
          <p:nvPr/>
        </p:nvSpPr>
        <p:spPr>
          <a:xfrm>
            <a:off x="1449833" y="4001305"/>
            <a:ext cx="1868915" cy="14287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FD912BA-E8A3-FDCD-EAB2-1CBD75AB129F}"/>
              </a:ext>
            </a:extLst>
          </p:cNvPr>
          <p:cNvSpPr/>
          <p:nvPr/>
        </p:nvSpPr>
        <p:spPr>
          <a:xfrm>
            <a:off x="5415757" y="4472942"/>
            <a:ext cx="244475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F7C055-82BB-E5AC-10AD-0749A2AC98DA}"/>
              </a:ext>
            </a:extLst>
          </p:cNvPr>
          <p:cNvSpPr/>
          <p:nvPr/>
        </p:nvSpPr>
        <p:spPr>
          <a:xfrm>
            <a:off x="6096000" y="4472942"/>
            <a:ext cx="244474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CB1D90-27BC-2A96-1A9E-4AB5BA400DF3}"/>
              </a:ext>
            </a:extLst>
          </p:cNvPr>
          <p:cNvSpPr/>
          <p:nvPr/>
        </p:nvSpPr>
        <p:spPr>
          <a:xfrm>
            <a:off x="5415757" y="4472942"/>
            <a:ext cx="244475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EB0C2B-ADB0-B3A4-685A-BC7BC3567780}"/>
              </a:ext>
            </a:extLst>
          </p:cNvPr>
          <p:cNvSpPr/>
          <p:nvPr/>
        </p:nvSpPr>
        <p:spPr>
          <a:xfrm>
            <a:off x="6096000" y="4472942"/>
            <a:ext cx="244474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D7ACB8-B4E9-41EA-CF55-F1B61D896199}"/>
              </a:ext>
            </a:extLst>
          </p:cNvPr>
          <p:cNvSpPr/>
          <p:nvPr/>
        </p:nvSpPr>
        <p:spPr>
          <a:xfrm>
            <a:off x="5415757" y="4472942"/>
            <a:ext cx="244475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0A9741B-A446-4DC7-0A0B-7A81C1A0C6CC}"/>
              </a:ext>
            </a:extLst>
          </p:cNvPr>
          <p:cNvSpPr/>
          <p:nvPr/>
        </p:nvSpPr>
        <p:spPr>
          <a:xfrm>
            <a:off x="6096000" y="4472942"/>
            <a:ext cx="244474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A757C1C-8748-071E-C9F5-031AE5B0614A}"/>
              </a:ext>
            </a:extLst>
          </p:cNvPr>
          <p:cNvSpPr/>
          <p:nvPr/>
        </p:nvSpPr>
        <p:spPr>
          <a:xfrm>
            <a:off x="5415757" y="4472942"/>
            <a:ext cx="244475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D1F65D-50C3-F4DC-9DDB-2CABD6E82C90}"/>
              </a:ext>
            </a:extLst>
          </p:cNvPr>
          <p:cNvSpPr/>
          <p:nvPr/>
        </p:nvSpPr>
        <p:spPr>
          <a:xfrm>
            <a:off x="6096000" y="4472942"/>
            <a:ext cx="244474" cy="236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25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-0.20601 L 0.3138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7.40741E-7 L -0.27253 -0.000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1.00481 -0.0081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34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1.08464 -0.017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32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 -0.00208 L 1.1138 0.00741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3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1.17135 -0.0044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6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1.1681 0.01227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98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1.13437 -0.03565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19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3.75E-6 0.00023 C -0.00026 0.00278 -0.00026 0.00602 -0.00052 0.00903 C -0.00065 0.01157 -0.00169 0.01343 -0.00234 0.01551 C -0.00273 0.0169 -0.00312 0.01875 -0.00351 0.0206 C -0.00546 0.03681 -0.00299 0.0162 -0.00481 0.03009 C -0.00494 0.03171 -0.0052 0.03356 -0.00546 0.03588 C -0.00546 0.03796 -0.00546 0.04051 -0.0056 0.04282 C -0.00599 0.0456 -0.0069 0.04861 -0.00729 0.05139 C -0.00742 0.05255 -0.00768 0.05394 -0.00794 0.05532 C -0.00807 0.05648 -0.00846 0.05718 -0.00872 0.05833 C -0.00911 0.05949 -0.00911 0.06088 -0.00937 0.06204 C -0.00989 0.06458 -0.0108 0.06782 -0.01158 0.06991 C -0.01185 0.0706 -0.01224 0.07176 -0.01237 0.07292 C -0.01289 0.07361 -0.01302 0.07384 -0.01341 0.075 C -0.01393 0.07569 -0.01432 0.07708 -0.01471 0.07801 C -0.01549 0.08009 -0.0164 0.08148 -0.01718 0.0838 C -0.01783 0.08519 -0.01862 0.08727 -0.01927 0.08889 C -0.02031 0.09097 -0.02135 0.09282 -0.02213 0.09491 C -0.02526 0.10231 -0.02382 0.10046 -0.02669 0.10903 C -0.02747 0.11134 -0.02851 0.11319 -0.02916 0.11505 C -0.03073 0.12037 -0.03125 0.12407 -0.03216 0.12986 C -0.03268 0.13194 -0.03307 0.1338 -0.03346 0.13588 C -0.0345 0.14606 -0.03424 0.14861 -0.03593 0.15694 C -0.03711 0.1625 -0.03867 0.16898 -0.04023 0.17384 C -0.04114 0.17639 -0.04205 0.17847 -0.0427 0.18102 C -0.04375 0.18426 -0.0444 0.18866 -0.04518 0.1919 C -0.04544 0.19329 -0.04583 0.19444 -0.04622 0.1956 C -0.04648 0.19722 -0.047 0.19838 -0.04752 0.19977 C -0.04765 0.20093 -0.04791 0.20162 -0.04804 0.20278 C -0.04843 0.20532 -0.04804 0.20347 -0.04843 0.20579 " pathEditMode="relative" rAng="0" ptsTypes="AAAAAAAAAAAAAAAAAAAAAAAAAAAAAAA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10278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764 L 0.00143 -0.00764 C 0.00404 -0.01666 0.00208 -0.01064 0.00469 -0.01689 C 0.00495 -0.01736 0.00573 -0.0199 0.00612 -0.0206 C 0.00625 -0.02083 0.00651 -0.02106 0.00664 -0.02106 C 0.00677 -0.0206 0.00703 -0.02037 0.00703 -0.01967 C 0.00794 -0.0162 0.00716 -0.00995 0.00703 -0.0081 C 0.00703 -0.00671 0.00677 -0.00555 0.00664 -0.00416 C 0.00521 0.01412 0.00742 -0.00926 0.00547 0.00764 C 0.00534 0.00973 0.00508 0.01181 0.00469 0.01389 C 0.00443 0.01621 0.00391 0.01829 0.00352 0.02061 C 0.00326 0.02246 0.00286 0.02431 0.0026 0.02639 C 0.00247 0.02732 0.00234 0.02824 0.00221 0.02917 C 0.00195 0.02986 0.00156 0.03056 0.00143 0.03125 C 0.00078 0.0338 0.00039 0.03635 -0.00013 0.03889 C -0.00039 0.04005 -0.00065 0.04121 -0.00091 0.04236 C -0.00117 0.04352 -0.00221 0.04746 -0.00234 0.04838 C -0.00286 0.05209 -0.00339 0.05579 -0.00391 0.05973 C -0.00404 0.06135 -0.0043 0.0632 -0.00443 0.06505 C -0.00456 0.06574 -0.00482 0.06621 -0.00482 0.0669 C -0.00495 0.0676 -0.00495 0.06829 -0.00508 0.06875 C -0.00521 0.06991 -0.00534 0.07084 -0.00547 0.07199 C -0.0056 0.07361 -0.00586 0.07547 -0.00599 0.07709 C -0.00781 0.08959 -0.00664 0.07963 -0.00716 0.08496 C -0.00768 0.09375 -0.00716 0.08542 -0.00781 0.0919 C -0.00794 0.09283 -0.00794 0.09399 -0.00794 0.09468 C -0.00859 0.10232 -0.00807 0.09699 -0.00859 0.1007 C -0.00872 0.10116 -0.00872 0.10186 -0.00872 0.10255 C -0.00898 0.10371 -0.00911 0.10371 -0.00951 0.10533 C -0.01003 0.10649 -0.0099 0.10649 -0.01016 0.10764 C -0.01042 0.10973 -0.01029 0.10903 -0.01029 0.11019 " pathEditMode="relative" ptsTypes="AAAAAAAAAAAAAAAAAAAAAAAAAAAAAAA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0.1088 L -0.00964 0.1088 C -0.00977 0.10857 -0.01107 0.10602 -0.01133 0.1051 C -0.01133 0.10486 -0.01133 0.10417 -0.01146 0.10371 C -0.01172 0.10301 -0.01211 0.10255 -0.01224 0.10162 C -0.01276 0.1 -0.01289 0.09792 -0.01341 0.09607 C -0.01367 0.09514 -0.0151 0.09005 -0.01576 0.0882 C -0.01719 0.08449 -0.01667 0.08635 -0.0181 0.08334 C -0.01836 0.08264 -0.01862 0.08218 -0.01888 0.08149 C -0.01927 0.08102 -0.01953 0.08056 -0.01992 0.07986 C -0.02057 0.07848 -0.02109 0.07686 -0.02161 0.07524 C -0.02201 0.07454 -0.02227 0.07361 -0.02266 0.07292 C -0.02487 0.06829 -0.02786 0.0625 -0.02943 0.05718 C -0.03008 0.05533 -0.0306 0.05324 -0.03125 0.05139 C -0.03164 0.05024 -0.03203 0.04931 -0.03242 0.04815 C -0.03255 0.04769 -0.03281 0.04723 -0.03294 0.04676 C -0.03385 0.04422 -0.03451 0.04144 -0.03555 0.03912 C -0.03594 0.0382 -0.03633 0.03727 -0.03672 0.03635 C -0.0375 0.03403 -0.0375 0.03311 -0.03841 0.03125 C -0.03867 0.03056 -0.03906 0.03033 -0.03919 0.02986 C -0.04023 0.02755 -0.03893 0.02894 -0.04036 0.02639 C -0.04115 0.025 -0.04141 0.02477 -0.0418 0.02315 C -0.04193 0.02246 -0.04193 0.02153 -0.04219 0.02107 L -0.04271 0.02014 " pathEditMode="relative" ptsTypes="AAAAAAAAAAAAAAAAAAAAAAAA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278 L 0.00273 -0.00255 C 0.00325 -0.00301 0.00391 -0.00301 0.00443 -0.00324 C 0.00495 -0.00348 0.0056 -0.00394 0.00625 -0.00394 C 0.01094 -0.00417 0.01575 -0.00417 0.02044 -0.00417 L 0.022 -0.00486 C 0.02227 -0.0051 0.02253 -0.0051 0.02279 -0.00533 C 0.02305 -0.00533 0.02318 -0.00556 0.02344 -0.00556 C 0.0237 -0.00579 0.02409 -0.00625 0.02435 -0.00625 C 0.02474 -0.00648 0.025 -0.00648 0.02539 -0.00672 C 0.02552 -0.00672 0.02578 -0.00695 0.02591 -0.00695 C 0.02773 -0.00764 0.02995 -0.00764 0.03151 -0.00764 C 0.03203 -0.00787 0.03268 -0.00787 0.0332 -0.00811 C 0.03398 -0.00834 0.03424 -0.00857 0.03503 -0.0088 C 0.03529 -0.0088 0.03568 -0.00903 0.03594 -0.00903 C 0.03633 -0.00926 0.03659 -0.00949 0.03698 -0.00973 C 0.03763 -0.01019 0.03737 -0.00996 0.03828 -0.01042 C 0.03854 -0.01065 0.03867 -0.01088 0.03893 -0.01088 C 0.03971 -0.01111 0.04232 -0.01135 0.04297 -0.01158 C 0.04336 -0.01158 0.04362 -0.01181 0.04401 -0.01181 C 0.04414 -0.01204 0.0444 -0.01204 0.04453 -0.01227 C 0.04479 -0.01227 0.04505 -0.0125 0.04531 -0.0125 C 0.04557 -0.01273 0.0457 -0.01273 0.04596 -0.01297 C 0.04648 -0.0132 0.047 -0.0132 0.04753 -0.01366 C 0.04766 -0.01366 0.04792 -0.01389 0.04805 -0.01389 C 0.04883 -0.01412 0.04948 -0.01412 0.05026 -0.01436 C 0.05404 -0.01505 0.04987 -0.01436 0.05625 -0.01505 C 0.05781 -0.01574 0.05677 -0.01528 0.0595 -0.01528 " pathEditMode="relative" rAng="0" ptsTypes="AAAAAAAAAAAAAAAAAAAAAAAAAAAA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-62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9 0.01991 L -0.04219 0.01991 C -0.04206 0.0169 -0.04232 0.01621 -0.04128 0.01412 C -0.03971 0.01135 -0.03828 0.00811 -0.03646 0.00579 C -0.03568 0.0051 -0.03516 0.00371 -0.03424 0.00348 C -0.03333 0.00301 -0.03268 0.00278 -0.03177 0.00278 C -0.02995 0.00255 -0.02813 0.00255 -0.0263 0.00232 C -0.02526 0.00232 -0.02435 0.00209 -0.02331 0.00209 C -0.02083 0.00139 -0.02057 0.00139 -0.0181 0.00024 C -0.01732 -3.7037E-6 -0.01667 -0.00046 -0.01602 -0.00069 C -0.01354 -0.00185 -0.01315 -0.00162 -0.01133 -0.00324 C -0.01081 -0.0037 -0.01042 -0.00416 -0.0099 -0.00463 C -0.00938 -0.00509 -0.00885 -0.00532 -0.00833 -0.00601 C -0.00768 -0.00671 -0.00716 -0.00787 -0.00638 -0.00879 C -0.00378 -0.0118 -0.00651 -0.00879 -0.0043 -0.01088 C -0.00378 -0.01134 -0.00339 -0.0118 -0.00286 -0.01226 C -0.0026 -0.0125 -0.00221 -0.01273 -0.00195 -0.01296 C -0.00039 -0.01435 -0.00221 -0.01319 -0.00078 -0.01389 C -0.00013 -0.01458 0.00039 -0.01551 0.00104 -0.01597 C 0.00273 -0.01759 0.00195 -0.01713 0.00312 -0.01782 C 0.00339 -0.01805 0.00352 -0.01875 0.00378 -0.01875 C 0.00404 -0.01921 0.00443 -0.01898 0.00469 -0.01921 C 0.00534 -0.01944 0.00586 -0.0199 0.00651 -0.02014 C 0.00638 -0.01967 0.00625 -0.01898 0.00612 -0.01851 C 0.0056 -0.01689 0.0043 -0.01527 0.00378 -0.01389 C 0.00352 -0.01342 0.00312 -0.01296 0.00299 -0.01226 C 0.00273 -0.0118 0.00273 -0.01134 0.0026 -0.01088 C 0.00247 -0.01041 0.00234 -0.01018 0.00221 -0.00972 C 0.00182 -0.00764 0.00208 -0.00879 0.00156 -0.00625 L 0.00143 -0.00532 C 0.0013 -0.00486 0.00117 -0.00463 0.00117 -0.00416 C 0.00117 -0.0037 0.00104 -0.00324 0.00104 -0.00277 C 0.00091 -0.00254 0.00065 -0.00208 0.00065 -0.00185 C 0.00013 -0.00023 0.00065 -0.00115 0.00026 -0.00046 " pathEditMode="relative" ptsTypes="AAAAAAAAAAAAAAAAAAAAAAAAAAAAAAAAAA">
                                      <p:cBhvr>
                                        <p:cTn id="1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5.55112E-17 L 1.00481 -0.0081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34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1.08464 -0.01759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32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 -0.00209 L 1.1138 0.0074 " pathEditMode="relative" rAng="0" ptsTypes="AA">
                                      <p:cBhvr>
                                        <p:cTn id="16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3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1.17135 -0.0044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6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1.1681 0.01227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98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1.13438 -0.03564 " pathEditMode="relative" rAng="0" ptsTypes="AA">
                                      <p:cBhvr>
                                        <p:cTn id="18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19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00638 -0.34444 " pathEditMode="relative" rAng="0" ptsTypes="AA">
                                      <p:cBhvr>
                                        <p:cTn id="197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-0.0224 -0.00138 " pathEditMode="relative" rAng="0" ptsTypes="AA">
                                      <p:cBhvr>
                                        <p:cTn id="219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-69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2278 -0.00138 " pathEditMode="relative" rAng="0" ptsTypes="AA">
                                      <p:cBhvr>
                                        <p:cTn id="221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0138 L 3.95833E-6 -2.96296E-6 " pathEditMode="relative" rAng="0" ptsTypes="AA">
                                      <p:cBhvr>
                                        <p:cTn id="225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46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8 -0.00138 L 3.125E-6 -2.96296E-6 " pathEditMode="relative" rAng="0" ptsTypes="AA">
                                      <p:cBhvr>
                                        <p:cTn id="227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-0.0224 -0.00138 " pathEditMode="relative" rAng="0" ptsTypes="AA">
                                      <p:cBhvr>
                                        <p:cTn id="24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-69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2278 -0.00138 " pathEditMode="relative" rAng="0" ptsTypes="AA">
                                      <p:cBhvr>
                                        <p:cTn id="243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0138 L 3.95833E-6 -4.44444E-6 " pathEditMode="relative" rAng="0" ptsTypes="AA">
                                      <p:cBhvr>
                                        <p:cTn id="247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69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8 -0.00138 L 3.125E-6 -4.44444E-6 " pathEditMode="relative" rAng="0" ptsTypes="AA">
                                      <p:cBhvr>
                                        <p:cTn id="249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-0.0224 -0.00138 " pathEditMode="relative" rAng="0" ptsTypes="AA">
                                      <p:cBhvr>
                                        <p:cTn id="26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-69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2278 -0.00138 " pathEditMode="relative" rAng="0" ptsTypes="AA">
                                      <p:cBhvr>
                                        <p:cTn id="26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0138 L 3.95833E-6 -4.44444E-6 " pathEditMode="relative" rAng="0" ptsTypes="AA">
                                      <p:cBhvr>
                                        <p:cTn id="26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69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8 -0.00138 L 3.125E-6 -4.44444E-6 " pathEditMode="relative" rAng="0" ptsTypes="AA">
                                      <p:cBhvr>
                                        <p:cTn id="271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-0.0224 -0.00138 " pathEditMode="relative" rAng="0" ptsTypes="AA">
                                      <p:cBhvr>
                                        <p:cTn id="285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-6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2278 -0.00138 " pathEditMode="relative" rAng="0" ptsTypes="AA">
                                      <p:cBhvr>
                                        <p:cTn id="287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00138 L 3.95833E-6 -4.44444E-6 " pathEditMode="relative" rAng="0" ptsTypes="AA">
                                      <p:cBhvr>
                                        <p:cTn id="291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69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8 -0.00138 L 3.125E-6 -4.44444E-6 " pathEditMode="relative" rAng="0" ptsTypes="AA">
                                      <p:cBhvr>
                                        <p:cTn id="293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5" grpId="1" animBg="1"/>
      <p:bldP spid="45" grpId="2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69" grpId="2" animBg="1"/>
      <p:bldP spid="69" grpId="3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Nita-Jagielski, Marek</dc:creator>
  <cp:lastModifiedBy>Nita-Jagielski, Marek</cp:lastModifiedBy>
  <cp:revision>3</cp:revision>
  <dcterms:created xsi:type="dcterms:W3CDTF">2025-03-04T19:59:22Z</dcterms:created>
  <dcterms:modified xsi:type="dcterms:W3CDTF">2025-03-04T21:44:03Z</dcterms:modified>
</cp:coreProperties>
</file>