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D1E1AAC-029D-DE14-6C63-D7BE12881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FC6C072-5D99-E23F-2076-43B846D15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C6EEF3-3277-D8BE-9680-39EDDB63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E15-6BED-4CD6-8BE2-A662077D73C9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6529C7-2C5E-C7EC-0D1F-44BE4F83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88D0D6D-D6DB-C174-BB60-E1C31B75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B7-7787-4CB2-8318-8C61278259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7207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0FA418-2148-5846-9B0C-368540CB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3112F4A-EB42-148C-3295-F05A2365E8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2EEB170-764C-8D95-A627-04994DB1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E15-6BED-4CD6-8BE2-A662077D73C9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395BA0C-B49A-BCC4-301C-97018341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693FD11-112F-4E8C-B678-E18D17D8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B7-7787-4CB2-8318-8C61278259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2121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E7CE1A86-171C-F812-BB60-BDAC91B3E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6E2824B-E8AE-339C-3CB6-B5E7C8006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495DAB-5B04-6C3E-B374-474CEA0B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E15-6BED-4CD6-8BE2-A662077D73C9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8F3779-781C-0057-90C0-28EC84538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2889A90-A717-7C5B-F0BB-1EFA7730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B7-7787-4CB2-8318-8C61278259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0208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EE8521-6F25-6139-8A6A-8D0746FC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28187BC-3601-6691-FB61-B465B877F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04EA2F7-11D3-D924-01EB-C16412D0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E15-6BED-4CD6-8BE2-A662077D73C9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CFE039F-D37D-5D3A-9FEC-4D2BC3CC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2E9C52-DD85-ACB1-AEFE-392431CC4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B7-7787-4CB2-8318-8C61278259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0567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BADFED-1953-C44F-3D8D-D5B2B6221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A960DFA-B466-4B82-6C78-DF7EC0B6B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D31465A-3DAD-5624-63B3-4470D82B7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E15-6BED-4CD6-8BE2-A662077D73C9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04C560-15D3-6BED-D985-0BCE8F24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2364269-74B4-D274-9F93-73F306B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B7-7787-4CB2-8318-8C61278259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815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CBB0C8-F696-B8DA-A0A6-67BB63A3A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D01205-6B82-8E61-53F9-593E32212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77AABF5-7A8C-AC5B-FBD7-2BE9AD204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2A7C69-1704-2719-F1B0-2B1A76DF6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E15-6BED-4CD6-8BE2-A662077D73C9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F16C75B-FA8E-2B4A-B69B-F2B556922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1551EBF-FB0B-9A9B-7A4B-D05B4CF7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B7-7787-4CB2-8318-8C61278259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965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5A926B-0FB5-A4DB-B1E5-898DEFFD9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22DB5C-6427-0B0E-4982-C1A6257A8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8E261A8-2CFF-CDC4-30C8-5A6FB485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92BE2404-F0AE-4E8B-BCD8-7632464946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40B1A41-AD38-F982-06D5-8C80DD1BC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4394827-582A-F82A-C472-461CC15C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E15-6BED-4CD6-8BE2-A662077D73C9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9C127E7C-52A4-AB2B-9C1D-D1E23872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0FEB8EF-EB34-9105-C6F8-B6DA3A24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B7-7787-4CB2-8318-8C61278259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8652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FA875F-DF61-34E0-7494-B19272D3F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067A5CAF-8FA8-72AE-3459-AB00F307F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E15-6BED-4CD6-8BE2-A662077D73C9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A522903-8AA6-3FFD-FACA-73C3CD960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FBEDFC9-8FA8-156A-81EE-ACCD3444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B7-7787-4CB2-8318-8C61278259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1729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3B83349-82D7-C3DC-1904-3D2FAB82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E15-6BED-4CD6-8BE2-A662077D73C9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999DBC03-44B7-5404-A21A-F1969E8F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0CCE45A-0E82-BC44-35DD-941E2743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B7-7787-4CB2-8318-8C61278259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5992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81252F-7FDA-521D-74CE-11031E80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C33BDE3-0A55-43FE-2428-4C0F642D8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304C4A0-7F87-63DD-5CFE-78DD5B38C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583C9A0-4735-0CC9-95A2-FDD8049A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E15-6BED-4CD6-8BE2-A662077D73C9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E5CBF79-6F48-547E-DDF2-4E1CB21F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FFF49C1-4673-FAAB-3647-B36C1311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B7-7787-4CB2-8318-8C61278259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733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503E35-B298-20BD-F44E-6949858B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0AB658B1-E817-A3A2-3D67-F2F9FB35A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DD64AF-FEE8-A7C7-5550-C14D6B72F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580178A-8FF2-1F19-59CD-DA459FD10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C8E15-6BED-4CD6-8BE2-A662077D73C9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597156E-E948-E490-07A6-475B9A0C2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5CC7BD2-85E0-BEA9-6C02-86C159FC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890B7-7787-4CB2-8318-8C61278259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15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24619218-5848-FAC1-0B19-606FB6E7F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B3D308E-46A8-49E8-2645-CE45E3EDC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1B25E28-056A-BB4A-9CAC-EE0F1E2C9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C8E15-6BED-4CD6-8BE2-A662077D73C9}" type="datetimeFigureOut">
              <a:rPr lang="pl-PL" smtClean="0"/>
              <a:t>05.09.2024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49E7223-E3E6-C8B8-1E15-53D7710AA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35C419B-0917-7387-ED80-553411FB5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D890B7-7787-4CB2-8318-8C61278259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167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1BE2D5-9B85-207B-8E41-D8563F9F59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Deep</a:t>
            </a:r>
            <a:r>
              <a:rPr lang="pl-PL" dirty="0"/>
              <a:t> Rock Galactic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B859765-A15D-4822-C90B-A44FB17AD8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5294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E2F4EB-0E95-3F82-9A2D-811D5E5C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H="1" flipV="1">
            <a:off x="564777" y="512634"/>
            <a:ext cx="2959816" cy="925280"/>
          </a:xfrm>
        </p:spPr>
        <p:txBody>
          <a:bodyPr>
            <a:normAutofit/>
          </a:bodyPr>
          <a:lstStyle/>
          <a:p>
            <a:r>
              <a:rPr lang="pl-PL" dirty="0"/>
              <a:t>Opis</a:t>
            </a:r>
          </a:p>
        </p:txBody>
      </p:sp>
      <p:pic>
        <p:nvPicPr>
          <p:cNvPr id="1028" name="Picture 4" descr="Obraz znaleziony dla: deep rock galactic">
            <a:extLst>
              <a:ext uri="{FF2B5EF4-FFF2-40B4-BE49-F238E27FC236}">
                <a16:creationId xmlns:a16="http://schemas.microsoft.com/office/drawing/2014/main" id="{5F1DE9F3-1600-26A4-EFC1-220B073E24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214" y="4814596"/>
            <a:ext cx="3136786" cy="1894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braz znaleziony dla: deep rock galactic">
            <a:extLst>
              <a:ext uri="{FF2B5EF4-FFF2-40B4-BE49-F238E27FC236}">
                <a16:creationId xmlns:a16="http://schemas.microsoft.com/office/drawing/2014/main" id="{0602B639-2ACE-F23C-1079-8D39AF7D6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214" y="3090571"/>
            <a:ext cx="30670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506065EB-6464-DB3B-CBFD-096D1CAEF316}"/>
              </a:ext>
            </a:extLst>
          </p:cNvPr>
          <p:cNvSpPr txBox="1"/>
          <p:nvPr/>
        </p:nvSpPr>
        <p:spPr>
          <a:xfrm>
            <a:off x="251925" y="2043404"/>
            <a:ext cx="10711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W </a:t>
            </a:r>
            <a:r>
              <a:rPr lang="pl-PL" dirty="0" err="1"/>
              <a:t>Deep</a:t>
            </a:r>
            <a:r>
              <a:rPr lang="pl-PL" dirty="0"/>
              <a:t> Rock Galactic wcielasz się w futurystycznego krasnoluda pracującego dla tytułowej firmy </a:t>
            </a:r>
            <a:r>
              <a:rPr lang="pl-PL" dirty="0" err="1"/>
              <a:t>kopalniczej</a:t>
            </a:r>
            <a:r>
              <a:rPr lang="pl-PL" dirty="0"/>
              <a:t> eksploatującej z materiałów planetę </a:t>
            </a:r>
            <a:r>
              <a:rPr lang="pl-PL" dirty="0" err="1"/>
              <a:t>Hoxxes</a:t>
            </a:r>
            <a:r>
              <a:rPr lang="pl-P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425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F8212E-3998-B39C-F952-CFE6638FC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Gameplay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39EF16-9FFC-B762-1E69-7BE83918B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To kooperacyjna gra z maksymalnie 3 innymi graczami o zwalczaniu obcych robali podczas robienia różnych zadań narzuconych przez twojego szefa. Do wyboru są 4 różne klasy każda z ekskluzywnymi akcesoriami. </a:t>
            </a:r>
            <a:r>
              <a:rPr lang="pl-PL" dirty="0" err="1"/>
              <a:t>Deep</a:t>
            </a:r>
            <a:r>
              <a:rPr lang="pl-PL" dirty="0"/>
              <a:t> Rock Galactic ma też proceduralnie generowane mapy gwarantując że poszczególne misje nie staną się powtarzalne </a:t>
            </a:r>
            <a:r>
              <a:rPr lang="pl-PL"/>
              <a:t>i nudne.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95760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B17D66-9EF5-A65D-26F2-48E5B374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Społeczność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E2190B2-587C-F6EE-B06B-2C3D431AD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Społeczność </a:t>
            </a:r>
            <a:r>
              <a:rPr lang="pl-PL" dirty="0" err="1"/>
              <a:t>Deep</a:t>
            </a:r>
            <a:r>
              <a:rPr lang="pl-PL" dirty="0"/>
              <a:t> Rock Galactic jest jedną z najlepszych i </a:t>
            </a:r>
            <a:r>
              <a:rPr lang="pl-PL" dirty="0" err="1"/>
              <a:t>najmilszch</a:t>
            </a:r>
            <a:r>
              <a:rPr lang="pl-PL" dirty="0"/>
              <a:t>, jako że gra zmusza cię do współpracowania z innymi i za przegraną nic się nie traci. Nie ma też prawie żadnych mikropłatności, a jedyne jakie są, są czysto kosmetyczne.</a:t>
            </a:r>
          </a:p>
        </p:txBody>
      </p:sp>
    </p:spTree>
    <p:extLst>
      <p:ext uri="{BB962C8B-B14F-4D97-AF65-F5344CB8AC3E}">
        <p14:creationId xmlns:p14="http://schemas.microsoft.com/office/powerpoint/2010/main" val="2172637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6E6A594FD75C646925DF4D62EBEF789" ma:contentTypeVersion="1" ma:contentTypeDescription="Utwórz nowy dokument." ma:contentTypeScope="" ma:versionID="82e1271361f051c9e788576e328e30ea">
  <xsd:schema xmlns:xsd="http://www.w3.org/2001/XMLSchema" xmlns:xs="http://www.w3.org/2001/XMLSchema" xmlns:p="http://schemas.microsoft.com/office/2006/metadata/properties" xmlns:ns3="242d4428-884f-4d98-a53e-442d174f29f0" targetNamespace="http://schemas.microsoft.com/office/2006/metadata/properties" ma:root="true" ma:fieldsID="da025c528098cd471d2282106a46eacb" ns3:_="">
    <xsd:import namespace="242d4428-884f-4d98-a53e-442d174f29f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2d4428-884f-4d98-a53e-442d174f29f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FE0DBB4-62B4-479D-9BE8-BFF0970AE0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42d4428-884f-4d98-a53e-442d174f29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EB6C6B-2B89-4005-8D94-964EBB4206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FB7387-0D7B-4076-9400-A3E4BC9A2C7A}">
  <ds:schemaRefs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242d4428-884f-4d98-a53e-442d174f29f0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121</Words>
  <Application>Microsoft Office PowerPoint</Application>
  <PresentationFormat>Panoramiczny</PresentationFormat>
  <Paragraphs>7</Paragraphs>
  <Slides>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Motyw pakietu Office</vt:lpstr>
      <vt:lpstr>Deep Rock Galactic</vt:lpstr>
      <vt:lpstr>Opis</vt:lpstr>
      <vt:lpstr>Gameplay</vt:lpstr>
      <vt:lpstr>Społeczność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Posiadała, Jerzy</dc:creator>
  <cp:lastModifiedBy>Posiadała, Jerzy</cp:lastModifiedBy>
  <cp:revision>2</cp:revision>
  <dcterms:created xsi:type="dcterms:W3CDTF">2024-09-05T12:41:53Z</dcterms:created>
  <dcterms:modified xsi:type="dcterms:W3CDTF">2024-09-05T13:11:38Z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0x01010006E6A594FD75C646925DF4D62EBEF789</vt:lpwstr>
  </property>
</Properties>
</file>