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6A4F33-C7EC-0627-1257-85A94925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153D68B-1835-EFF2-F935-F6D7B6003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0C00204-E00E-882D-415E-6771819C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9CB153-9603-3689-8939-3764C539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A25F41-93CC-8375-3189-01CBE153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591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245F7-2BE3-B6DE-9A86-64A7B1A7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888212-30DF-DE72-7E4F-969846E6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4AFF35-D8F5-BAFB-70B4-DF17A39A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78EFB0-088E-7EC7-0B8F-2A7D833E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CE1EFE-9A8D-35A9-EAC4-174205A7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17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823610-5852-AD01-CCF5-7EFB03BF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9C72EC5-99E5-37C4-D49A-C18F2C032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772CEFD-2B1C-1EE2-5C9C-C9DF224A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49B2D1-7987-BBC7-490B-D6807327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F31939-3728-39FB-A44C-C6706ED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739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01F6D-10C0-DF79-CDB1-810F18EB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F6274C-A8FE-B919-DECA-D6A8E22B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DE3F4E-3352-0E07-8583-FA95FD98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3A9731-71F6-6548-98D9-8B064866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A0951F7-2C42-0804-E363-13E6FAC1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062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5C38D-03CD-015D-D62A-B0D36C7D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2D266D0-6605-5C54-8F45-4DF6884DF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02F14C-27B1-B2A5-7C58-840D6A6C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6A80C3-2CE1-6190-BF82-54735379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7222DC-7297-4FC7-B1C9-22D8D3B5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05497D-FA9A-FB5F-1F8E-F4A680640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C9F696-D569-2DC9-45C6-B3E88EFD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FF1E82B-A496-0B96-FD34-DBFB2F597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992938A-7037-DE84-0BD2-8CB12238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EC8A336-6EFA-1651-E4C3-7D69D28D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059771-3E03-498F-9C05-CA180E6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991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4BFC6-D113-BE58-D637-43A271AF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9F87D1A-7090-CAF7-45D0-AB0E032B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73EB949-553E-9D4A-618B-31DA021AB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9E324B8-195B-6DBB-5408-A56591BDA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6A31F3-B5DA-C36D-00E8-7D99BC2F6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5D6D32D-B7F5-4DD1-CE38-DFB30DB6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727A8C4-71EB-BCA6-7B5C-49F6F5A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F0DF433-8F53-F457-968D-E922E911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9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12568E-57A1-976A-9D05-8799D5B9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C3A6E0F-37BE-E50B-754F-CE2F926D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D98A18-3447-3159-7C52-D13DE5FA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F0E9DCD-1505-5F89-62E4-C17F3D7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43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9C5C72D-1DAF-C64E-ABBE-2CB61CB4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CB383B2-4C86-FA07-F6BA-71D1D0C9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58790A6-3F2C-5DB6-3823-F6061FCB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4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FAE5E5-C27D-90A8-1A12-BE568A3C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5E0A7-88CB-201B-EBEF-5EF5A4D4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C96721-7D15-7A2D-1903-D6A9BA2D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6F1CF3-897F-50A7-02F9-49C39042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647C438-4100-1379-8C2C-526107BB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2D6801-AEE7-02B5-25BC-32112E64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37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30AF3-CC1B-3CC5-56E5-5DE2B277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29A260D-5FD8-E9FD-7A21-96CB609F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97FC1D8-C7EA-1DEB-EE8E-772E7A8BC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8AC089-8932-D99B-F374-DA3AAC93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C2E4E83-E9B2-B13F-AA34-96DD4596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ADF9EF6-B960-7464-26A6-61A81873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13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1F8AFA-9A5F-4CE0-8A4B-D727AFBE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4ABC62F-9D74-DB50-76D5-B2B927B76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2F6548-EBD4-CD1F-81E5-D88B30A75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12359-294D-49D3-82C8-5DA010A49CB6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D928ED-8521-9640-BE6E-46CDE802A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9AE30A4-F256-1379-163C-114E05A3C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DED55-9C2C-40FE-A39A-A5A59D26697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11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3E10ECA6-9300-9BA7-999F-D9C07880E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808" y="7251700"/>
            <a:ext cx="9144000" cy="1655762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1026" name="Picture 2" descr="Satisfactory Beginner's Guide | TheGamer">
            <a:extLst>
              <a:ext uri="{FF2B5EF4-FFF2-40B4-BE49-F238E27FC236}">
                <a16:creationId xmlns:a16="http://schemas.microsoft.com/office/drawing/2014/main" id="{C2C0E67F-8101-962E-7D5A-18A17F7F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662"/>
            <a:ext cx="12192000" cy="641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53CF0A1-54A8-953B-69A7-B0BACFB7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Opis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94C7C1-6764-2A61-F111-67429FD04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200" dirty="0"/>
              <a:t>Satisfactory to pierwszoosobowa gra z otwartym światem, polegająca na automatyzacji produkcji przedmiotów potrzebnych do przejścia gry, zawierająca odrobinę walki oraz eksploracji. Gracz wciela się w pracownika korporacji FICSIT, którego zadaniem jest dostarczenie potrzebnych przedmiotów do windy kosmicznej.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A2BD99-B72C-16F6-F1F9-5C41B5E8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63" r="2031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1AE0A8E-BCE4-A989-EA93-B81006C9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Informacje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F8E607-748A-864A-5E17-3689E617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900"/>
              <a:t>Gra jest jednoosobowa, ale ma możliwość grania co-op</a:t>
            </a:r>
          </a:p>
          <a:p>
            <a:pPr marL="0" indent="0">
              <a:buNone/>
            </a:pPr>
            <a:r>
              <a:rPr lang="pl-PL" sz="1900"/>
              <a:t>Gra jest postawiona na Unreal Engine 5</a:t>
            </a:r>
          </a:p>
          <a:p>
            <a:pPr marL="0" indent="0">
              <a:buNone/>
            </a:pPr>
            <a:r>
              <a:rPr lang="pl-PL" sz="1900"/>
              <a:t>Premiera wersji 1.0 jest zaplanowana na 10 września 2024</a:t>
            </a:r>
          </a:p>
          <a:p>
            <a:pPr marL="0" indent="0">
              <a:buNone/>
            </a:pPr>
            <a:r>
              <a:rPr lang="pl-PL" sz="1900"/>
              <a:t>Gra we wczesnym dostępie wyszła w 2019 roku i do dzisiaj otrzymała 8 dużych aktualizacji</a:t>
            </a:r>
          </a:p>
          <a:p>
            <a:pPr marL="0" indent="0">
              <a:buNone/>
            </a:pPr>
            <a:r>
              <a:rPr lang="pl-PL" sz="1900"/>
              <a:t>Aktualnie na Steam gra kosztuje 185 zł, ale przeceny sięgają -50%</a:t>
            </a:r>
          </a:p>
          <a:p>
            <a:pPr marL="0" indent="0">
              <a:buNone/>
            </a:pPr>
            <a:endParaRPr lang="pl-PL" sz="1900"/>
          </a:p>
        </p:txBody>
      </p:sp>
      <p:pic>
        <p:nvPicPr>
          <p:cNvPr id="4098" name="Picture 2" descr="Satisfactory - 24 Nuclear Power Plants need 7200 water! - YouTube">
            <a:extLst>
              <a:ext uri="{FF2B5EF4-FFF2-40B4-BE49-F238E27FC236}">
                <a16:creationId xmlns:a16="http://schemas.microsoft.com/office/drawing/2014/main" id="{2E1A05E1-8079-304D-70A9-8E3D4F7CD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0" r="2807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9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3023B0F-1859-D4E5-36F5-BF94338A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Rozgrywka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536D73-D074-F3A2-F182-8109E5DE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Celem gry jest ukończenie 4 faz windy kosmicznej. Za każdym razem surowce które musimy dostarczyć są coraz trudniejsze do wyprodukowania. W czasie gry możemy odblokowywać nowe technologie wysyłając mniejsze transporty. W grze występuje kilka pojazdów, takie jak pociągi oraz samochody. Przejście całej gry zajmuje zazwyczaj około 250h.</a:t>
            </a:r>
          </a:p>
        </p:txBody>
      </p:sp>
      <p:pic>
        <p:nvPicPr>
          <p:cNvPr id="3074" name="Picture 2" descr="Space Elevator | Satisfactory Ep 8 - YouTube">
            <a:extLst>
              <a:ext uri="{FF2B5EF4-FFF2-40B4-BE49-F238E27FC236}">
                <a16:creationId xmlns:a16="http://schemas.microsoft.com/office/drawing/2014/main" id="{40B884D0-9CD8-B689-9FE5-91BDEDCA6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r="2018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210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152</Words>
  <Application>Microsoft Office PowerPoint</Application>
  <PresentationFormat>Panoramiczny</PresentationFormat>
  <Paragraphs>10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Motyw pakietu Office</vt:lpstr>
      <vt:lpstr>Prezentacja programu PowerPoint</vt:lpstr>
      <vt:lpstr>Opis</vt:lpstr>
      <vt:lpstr>Informacje</vt:lpstr>
      <vt:lpstr>Rozgrywka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Krysicki, Hubert</dc:creator>
  <cp:lastModifiedBy>Krysicki, Hubert</cp:lastModifiedBy>
  <cp:revision>1</cp:revision>
  <dcterms:created xsi:type="dcterms:W3CDTF">2024-09-05T12:41:39Z</dcterms:created>
  <dcterms:modified xsi:type="dcterms:W3CDTF">2024-09-05T13:10:07Z</dcterms:modified>
</cp:coreProperties>
</file>