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45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220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4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54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369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08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6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868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02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68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791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6952-9D26-48AF-8E0F-9910168894DA}" type="datetimeFigureOut">
              <a:rPr lang="pl-PL" smtClean="0"/>
              <a:t>01.07.2018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6232-7B06-4328-98A2-28CF67325A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64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93630" y="1122363"/>
            <a:ext cx="10765766" cy="2387600"/>
          </a:xfrm>
        </p:spPr>
        <p:txBody>
          <a:bodyPr/>
          <a:lstStyle/>
          <a:p>
            <a:r>
              <a:rPr lang="pl-PL" dirty="0" smtClean="0">
                <a:latin typeface="Myriad Pro Cond" panose="020B0506030403020204" pitchFamily="34" charset="0"/>
              </a:rPr>
              <a:t>Tytuł aplikacji: </a:t>
            </a:r>
            <a:r>
              <a:rPr lang="pl-PL" i="1" dirty="0" smtClean="0">
                <a:latin typeface="Myriad Pro Cond" panose="020B0506030403020204" pitchFamily="34" charset="0"/>
              </a:rPr>
              <a:t>Wesele - </a:t>
            </a:r>
            <a:r>
              <a:rPr lang="pl-PL" i="1" dirty="0" err="1" smtClean="0">
                <a:latin typeface="Myriad Pro Cond" panose="020B0506030403020204" pitchFamily="34" charset="0"/>
              </a:rPr>
              <a:t>Rokrzyś</a:t>
            </a:r>
            <a:endParaRPr lang="pl-PL" i="1" dirty="0">
              <a:latin typeface="Myriad Pro Cond" panose="020B0506030403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6378756"/>
            <a:ext cx="9144000" cy="417871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Autor: Krzysztof Dzioba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55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powstała?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Aplikacja</a:t>
            </a:r>
            <a:r>
              <a:rPr lang="en-US" dirty="0"/>
              <a:t> ta ma </a:t>
            </a:r>
            <a:r>
              <a:rPr lang="en-US" dirty="0" err="1"/>
              <a:t>posłużyć</a:t>
            </a:r>
            <a:r>
              <a:rPr lang="en-US" dirty="0"/>
              <a:t> </a:t>
            </a:r>
            <a:r>
              <a:rPr lang="en-US" dirty="0" err="1"/>
              <a:t>gościom</a:t>
            </a:r>
            <a:r>
              <a:rPr lang="en-US" dirty="0"/>
              <a:t> </a:t>
            </a:r>
            <a:r>
              <a:rPr lang="en-US" dirty="0" err="1"/>
              <a:t>weselnym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weselu</a:t>
            </a:r>
            <a:r>
              <a:rPr lang="en-US" dirty="0"/>
              <a:t> </a:t>
            </a:r>
            <a:r>
              <a:rPr lang="en-US" dirty="0" err="1"/>
              <a:t>Roksany</a:t>
            </a:r>
            <a:r>
              <a:rPr lang="en-US" dirty="0"/>
              <a:t> </a:t>
            </a:r>
            <a:r>
              <a:rPr lang="en-US" dirty="0" err="1"/>
              <a:t>Kurasińskiej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Krzysztofa</a:t>
            </a:r>
            <a:r>
              <a:rPr lang="en-US" dirty="0"/>
              <a:t> </a:t>
            </a:r>
            <a:r>
              <a:rPr lang="en-US" dirty="0" err="1"/>
              <a:t>Dzioby</a:t>
            </a:r>
            <a:r>
              <a:rPr lang="en-US" dirty="0"/>
              <a:t>. </a:t>
            </a:r>
            <a:r>
              <a:rPr lang="en-US" dirty="0" err="1"/>
              <a:t>Dzięki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, </a:t>
            </a:r>
            <a:r>
              <a:rPr lang="en-US" dirty="0" err="1"/>
              <a:t>użytkownicy</a:t>
            </a:r>
            <a:r>
              <a:rPr lang="en-US" dirty="0"/>
              <a:t> </a:t>
            </a:r>
            <a:r>
              <a:rPr lang="en-US" dirty="0" err="1"/>
              <a:t>będą</a:t>
            </a:r>
            <a:r>
              <a:rPr lang="en-US" dirty="0"/>
              <a:t> </a:t>
            </a:r>
            <a:r>
              <a:rPr lang="en-US" dirty="0" err="1"/>
              <a:t>mieli</a:t>
            </a:r>
            <a:r>
              <a:rPr lang="en-US" dirty="0"/>
              <a:t> </a:t>
            </a:r>
            <a:r>
              <a:rPr lang="en-US" dirty="0" err="1"/>
              <a:t>możliwość</a:t>
            </a:r>
            <a:r>
              <a:rPr lang="en-US" dirty="0"/>
              <a:t> </a:t>
            </a:r>
            <a:r>
              <a:rPr lang="en-US" dirty="0" err="1"/>
              <a:t>sprawdzenia</a:t>
            </a:r>
            <a:r>
              <a:rPr lang="en-US" dirty="0"/>
              <a:t> </a:t>
            </a:r>
            <a:r>
              <a:rPr lang="en-US" dirty="0" err="1"/>
              <a:t>ramowego</a:t>
            </a:r>
            <a:r>
              <a:rPr lang="en-US" dirty="0"/>
              <a:t> </a:t>
            </a:r>
            <a:r>
              <a:rPr lang="en-US" dirty="0" err="1"/>
              <a:t>planu</a:t>
            </a:r>
            <a:r>
              <a:rPr lang="en-US" dirty="0"/>
              <a:t> </a:t>
            </a:r>
            <a:r>
              <a:rPr lang="en-US" dirty="0" err="1"/>
              <a:t>wesela</a:t>
            </a:r>
            <a:r>
              <a:rPr lang="en-US" dirty="0"/>
              <a:t>, </a:t>
            </a:r>
            <a:r>
              <a:rPr lang="en-US" dirty="0" err="1"/>
              <a:t>sprawdzenia</a:t>
            </a:r>
            <a:r>
              <a:rPr lang="en-US" dirty="0"/>
              <a:t> </a:t>
            </a:r>
            <a:r>
              <a:rPr lang="en-US" dirty="0" err="1"/>
              <a:t>pogody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weselu</a:t>
            </a:r>
            <a:r>
              <a:rPr lang="en-US" dirty="0"/>
              <a:t>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możliwość</a:t>
            </a:r>
            <a:r>
              <a:rPr lang="en-US" dirty="0"/>
              <a:t> </a:t>
            </a:r>
            <a:r>
              <a:rPr lang="en-US" dirty="0" err="1"/>
              <a:t>wzięcia</a:t>
            </a:r>
            <a:r>
              <a:rPr lang="en-US" dirty="0"/>
              <a:t> </a:t>
            </a:r>
            <a:r>
              <a:rPr lang="en-US" dirty="0" err="1"/>
              <a:t>udziału</a:t>
            </a:r>
            <a:r>
              <a:rPr lang="en-US" dirty="0"/>
              <a:t> w </a:t>
            </a:r>
            <a:r>
              <a:rPr lang="en-US" dirty="0" err="1"/>
              <a:t>quizie</a:t>
            </a:r>
            <a:r>
              <a:rPr lang="en-US" dirty="0"/>
              <a:t> </a:t>
            </a:r>
            <a:r>
              <a:rPr lang="en-US" dirty="0" err="1"/>
              <a:t>wiedzy</a:t>
            </a:r>
            <a:r>
              <a:rPr lang="en-US" dirty="0"/>
              <a:t> o </a:t>
            </a:r>
            <a:r>
              <a:rPr lang="en-US" dirty="0" err="1"/>
              <a:t>parze</a:t>
            </a:r>
            <a:r>
              <a:rPr lang="en-US" dirty="0"/>
              <a:t> </a:t>
            </a:r>
            <a:r>
              <a:rPr lang="en-US" dirty="0" err="1"/>
              <a:t>młodej</a:t>
            </a:r>
            <a:r>
              <a:rPr lang="en-US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867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3362" y="4686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Diagram </a:t>
            </a:r>
            <a:br>
              <a:rPr lang="pl-PL" dirty="0" smtClean="0"/>
            </a:br>
            <a:r>
              <a:rPr lang="pl-PL" dirty="0" smtClean="0"/>
              <a:t>przypadków </a:t>
            </a:r>
            <a:br>
              <a:rPr lang="pl-PL" dirty="0" smtClean="0"/>
            </a:br>
            <a:r>
              <a:rPr lang="pl-PL" dirty="0" smtClean="0"/>
              <a:t>użycia</a:t>
            </a:r>
            <a:endParaRPr lang="pl-PL" dirty="0"/>
          </a:p>
        </p:txBody>
      </p:sp>
      <p:pic>
        <p:nvPicPr>
          <p:cNvPr id="4" name="Symbol zastępczy zawartości 3" descr="https://yuml.me/d780d08b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40679" y="0"/>
            <a:ext cx="6280031" cy="715992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0735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9845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Przykładowe </a:t>
            </a:r>
            <a:br>
              <a:rPr lang="pl-PL" dirty="0" smtClean="0"/>
            </a:br>
            <a:r>
              <a:rPr lang="pl-PL" dirty="0" smtClean="0"/>
              <a:t>zrzuty </a:t>
            </a:r>
            <a:br>
              <a:rPr lang="pl-PL" dirty="0" smtClean="0"/>
            </a:br>
            <a:r>
              <a:rPr lang="pl-PL" dirty="0" smtClean="0"/>
              <a:t>ekranu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77" y="803937"/>
            <a:ext cx="3019727" cy="503996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44" y="786690"/>
            <a:ext cx="3030747" cy="5047687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438" y="803937"/>
            <a:ext cx="3031026" cy="50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68810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Panoramiczny</PresentationFormat>
  <Paragraphs>7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Myriad Pro Cond</vt:lpstr>
      <vt:lpstr>Motyw pakietu Office</vt:lpstr>
      <vt:lpstr>Tytuł aplikacji: Wesele - Rokrzyś</vt:lpstr>
      <vt:lpstr>Dlaczego powstała?</vt:lpstr>
      <vt:lpstr>Diagram  przypadków  użycia</vt:lpstr>
      <vt:lpstr>Przykładowe  zrzuty  ekranu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aplikacji: Wesele - Rokrzyś</dc:title>
  <dc:creator>Krzysiek Dzioba</dc:creator>
  <cp:lastModifiedBy>Krzysiek Dzioba</cp:lastModifiedBy>
  <cp:revision>1</cp:revision>
  <dcterms:created xsi:type="dcterms:W3CDTF">2018-06-30T23:17:21Z</dcterms:created>
  <dcterms:modified xsi:type="dcterms:W3CDTF">2018-06-30T23:24:50Z</dcterms:modified>
</cp:coreProperties>
</file>