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7614-A70B-4FAC-9220-76F4067C3709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4E3-8240-474E-9455-68F5F1CA1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87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7614-A70B-4FAC-9220-76F4067C3709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4E3-8240-474E-9455-68F5F1CA1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8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7614-A70B-4FAC-9220-76F4067C3709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4E3-8240-474E-9455-68F5F1CA1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29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7614-A70B-4FAC-9220-76F4067C3709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4E3-8240-474E-9455-68F5F1CA1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3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7614-A70B-4FAC-9220-76F4067C3709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4E3-8240-474E-9455-68F5F1CA1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3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7614-A70B-4FAC-9220-76F4067C3709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4E3-8240-474E-9455-68F5F1CA1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41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7614-A70B-4FAC-9220-76F4067C3709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4E3-8240-474E-9455-68F5F1CA1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8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7614-A70B-4FAC-9220-76F4067C3709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4E3-8240-474E-9455-68F5F1CA1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8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7614-A70B-4FAC-9220-76F4067C3709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4E3-8240-474E-9455-68F5F1CA1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56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7614-A70B-4FAC-9220-76F4067C3709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4E3-8240-474E-9455-68F5F1CA1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31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7614-A70B-4FAC-9220-76F4067C3709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4E3-8240-474E-9455-68F5F1CA1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6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7614-A70B-4FAC-9220-76F4067C3709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D4E3-8240-474E-9455-68F5F1CA1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9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712968" cy="37444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46742" y="222088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Image View</a:t>
            </a:r>
            <a:endParaRPr lang="en-GB" dirty="0"/>
          </a:p>
        </p:txBody>
      </p:sp>
      <p:sp>
        <p:nvSpPr>
          <p:cNvPr id="7" name="Action Button: Back or Previous 6">
            <a:hlinkClick r:id="" action="ppaction://noaction" highlightClick="1"/>
          </p:cNvPr>
          <p:cNvSpPr/>
          <p:nvPr/>
        </p:nvSpPr>
        <p:spPr>
          <a:xfrm>
            <a:off x="2195736" y="6165304"/>
            <a:ext cx="720080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Forward or Next 7">
            <a:hlinkClick r:id="" action="ppaction://noaction" highlightClick="1"/>
          </p:cNvPr>
          <p:cNvSpPr/>
          <p:nvPr/>
        </p:nvSpPr>
        <p:spPr>
          <a:xfrm>
            <a:off x="3995936" y="6165304"/>
            <a:ext cx="792088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251520" y="4869160"/>
            <a:ext cx="6552728" cy="11521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511660" y="526055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Picture description</a:t>
            </a:r>
            <a:endParaRPr lang="en-GB" dirty="0"/>
          </a:p>
        </p:txBody>
      </p:sp>
      <p:sp>
        <p:nvSpPr>
          <p:cNvPr id="11" name="Action Button: Beginning 10">
            <a:hlinkClick r:id="" action="ppaction://noaction" highlightClick="1"/>
          </p:cNvPr>
          <p:cNvSpPr/>
          <p:nvPr/>
        </p:nvSpPr>
        <p:spPr>
          <a:xfrm>
            <a:off x="1115616" y="6165304"/>
            <a:ext cx="792088" cy="4320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ction Button: End 11">
            <a:hlinkClick r:id="" action="ppaction://noaction" highlightClick="1"/>
          </p:cNvPr>
          <p:cNvSpPr/>
          <p:nvPr/>
        </p:nvSpPr>
        <p:spPr>
          <a:xfrm>
            <a:off x="5148064" y="6165304"/>
            <a:ext cx="792088" cy="4320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899270" y="4869160"/>
            <a:ext cx="206521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076465" y="48691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Dropdown Box</a:t>
            </a:r>
            <a:endParaRPr lang="en-GB" dirty="0"/>
          </a:p>
        </p:txBody>
      </p:sp>
      <p:sp>
        <p:nvSpPr>
          <p:cNvPr id="16" name="Bevel 15"/>
          <p:cNvSpPr/>
          <p:nvPr/>
        </p:nvSpPr>
        <p:spPr>
          <a:xfrm>
            <a:off x="6899270" y="5480900"/>
            <a:ext cx="864096" cy="57606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038172" y="559965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Save</a:t>
            </a:r>
            <a:endParaRPr lang="en-GB" sz="16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File    Tools    Help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692696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Image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7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9512" y="476672"/>
            <a:ext cx="1296144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03548" y="6206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6" name="Flowchart: Internal Storage 5"/>
          <p:cNvSpPr/>
          <p:nvPr/>
        </p:nvSpPr>
        <p:spPr>
          <a:xfrm>
            <a:off x="2334638" y="5878268"/>
            <a:ext cx="1368152" cy="360040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Internal Storage 6"/>
          <p:cNvSpPr/>
          <p:nvPr/>
        </p:nvSpPr>
        <p:spPr>
          <a:xfrm>
            <a:off x="2339752" y="6372083"/>
            <a:ext cx="1368152" cy="360040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Process 7"/>
          <p:cNvSpPr/>
          <p:nvPr/>
        </p:nvSpPr>
        <p:spPr>
          <a:xfrm>
            <a:off x="2915816" y="162218"/>
            <a:ext cx="1152128" cy="7200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915816" y="21920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Process</a:t>
            </a:r>
          </a:p>
          <a:p>
            <a:pPr algn="ctr"/>
            <a:r>
              <a:rPr lang="en-GB" sz="1400" dirty="0" smtClean="0"/>
              <a:t>Font Choice</a:t>
            </a:r>
            <a:endParaRPr lang="en-GB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1218603" y="4712200"/>
            <a:ext cx="1152128" cy="7200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Process 10"/>
          <p:cNvSpPr/>
          <p:nvPr/>
        </p:nvSpPr>
        <p:spPr>
          <a:xfrm>
            <a:off x="6022745" y="3645024"/>
            <a:ext cx="1152128" cy="7200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073331" y="4656741"/>
            <a:ext cx="1442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Process</a:t>
            </a:r>
          </a:p>
          <a:p>
            <a:pPr algn="ctr"/>
            <a:r>
              <a:rPr lang="en-GB" sz="1400" dirty="0" smtClean="0"/>
              <a:t>Image and Text</a:t>
            </a:r>
          </a:p>
          <a:p>
            <a:pPr algn="ctr"/>
            <a:r>
              <a:rPr lang="en-GB" sz="1400" dirty="0" smtClean="0"/>
              <a:t>selection</a:t>
            </a:r>
            <a:endParaRPr lang="en-GB" sz="1400" dirty="0"/>
          </a:p>
        </p:txBody>
      </p:sp>
      <p:sp>
        <p:nvSpPr>
          <p:cNvPr id="13" name="Flowchart: Decision 12"/>
          <p:cNvSpPr/>
          <p:nvPr/>
        </p:nvSpPr>
        <p:spPr>
          <a:xfrm>
            <a:off x="1691680" y="2960948"/>
            <a:ext cx="1512168" cy="10441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71700" y="3092051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Combo box option selection</a:t>
            </a:r>
            <a:endParaRPr lang="en-GB" sz="1400" dirty="0"/>
          </a:p>
        </p:txBody>
      </p:sp>
      <p:sp>
        <p:nvSpPr>
          <p:cNvPr id="15" name="Flowchart: Decision 14"/>
          <p:cNvSpPr/>
          <p:nvPr/>
        </p:nvSpPr>
        <p:spPr>
          <a:xfrm>
            <a:off x="35496" y="2939325"/>
            <a:ext cx="1512168" cy="10441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79512" y="3146841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Navigation buttons </a:t>
            </a:r>
          </a:p>
          <a:p>
            <a:pPr algn="ctr"/>
            <a:r>
              <a:rPr lang="en-GB" sz="1400" dirty="0" smtClean="0"/>
              <a:t>action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991944" y="374345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Saving edited text</a:t>
            </a:r>
            <a:endParaRPr lang="en-GB" sz="1400" dirty="0"/>
          </a:p>
        </p:txBody>
      </p:sp>
      <p:sp>
        <p:nvSpPr>
          <p:cNvPr id="18" name="Flowchart: Internal Storage 17"/>
          <p:cNvSpPr/>
          <p:nvPr/>
        </p:nvSpPr>
        <p:spPr>
          <a:xfrm>
            <a:off x="7678279" y="3830715"/>
            <a:ext cx="1368152" cy="360040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Process 18"/>
          <p:cNvSpPr/>
          <p:nvPr/>
        </p:nvSpPr>
        <p:spPr>
          <a:xfrm>
            <a:off x="6012160" y="5575714"/>
            <a:ext cx="1152128" cy="7200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012160" y="5581662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Opening Image  in Paint</a:t>
            </a:r>
            <a:endParaRPr lang="en-GB" sz="1400" dirty="0"/>
          </a:p>
        </p:txBody>
      </p:sp>
      <p:sp>
        <p:nvSpPr>
          <p:cNvPr id="22" name="Oval 21"/>
          <p:cNvSpPr/>
          <p:nvPr/>
        </p:nvSpPr>
        <p:spPr>
          <a:xfrm>
            <a:off x="7750287" y="5590954"/>
            <a:ext cx="1296144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894303" y="5566012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Image displayed in Paint</a:t>
            </a:r>
            <a:endParaRPr lang="en-GB" sz="1400" dirty="0"/>
          </a:p>
        </p:txBody>
      </p:sp>
      <p:sp>
        <p:nvSpPr>
          <p:cNvPr id="24" name="Oval 23"/>
          <p:cNvSpPr/>
          <p:nvPr/>
        </p:nvSpPr>
        <p:spPr>
          <a:xfrm>
            <a:off x="4140727" y="4656741"/>
            <a:ext cx="1296144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272195" y="4601283"/>
            <a:ext cx="100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Display selected image and text</a:t>
            </a:r>
            <a:endParaRPr lang="en-GB" sz="1200" dirty="0"/>
          </a:p>
        </p:txBody>
      </p:sp>
      <p:sp>
        <p:nvSpPr>
          <p:cNvPr id="28" name="Oval 27"/>
          <p:cNvSpPr/>
          <p:nvPr/>
        </p:nvSpPr>
        <p:spPr>
          <a:xfrm>
            <a:off x="5447099" y="120779"/>
            <a:ext cx="1296144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Process 28"/>
          <p:cNvSpPr/>
          <p:nvPr/>
        </p:nvSpPr>
        <p:spPr>
          <a:xfrm>
            <a:off x="2924022" y="1089916"/>
            <a:ext cx="1152128" cy="7200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Process 29"/>
          <p:cNvSpPr/>
          <p:nvPr/>
        </p:nvSpPr>
        <p:spPr>
          <a:xfrm>
            <a:off x="2915816" y="2085305"/>
            <a:ext cx="1152128" cy="7200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459795" y="1089916"/>
            <a:ext cx="1296144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36871" y="2085305"/>
            <a:ext cx="1296144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928364" y="1196752"/>
            <a:ext cx="121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Process</a:t>
            </a:r>
          </a:p>
          <a:p>
            <a:pPr algn="ctr"/>
            <a:r>
              <a:rPr lang="en-GB" sz="1400" dirty="0" smtClean="0"/>
              <a:t>Look change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61810" y="2183735"/>
            <a:ext cx="126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Selecting quit option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385199" y="260648"/>
            <a:ext cx="141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Font colour changed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457327" y="1188346"/>
            <a:ext cx="1347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Look of app changed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447099" y="2284673"/>
            <a:ext cx="134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Program closed</a:t>
            </a:r>
            <a:endParaRPr lang="en-GB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334638" y="595099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Images Folder</a:t>
            </a:r>
            <a:endParaRPr lang="en-GB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262630" y="642482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Text Folder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884368" y="385117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Text Folder</a:t>
            </a:r>
            <a:endParaRPr lang="en-GB" sz="1400" dirty="0"/>
          </a:p>
        </p:txBody>
      </p:sp>
      <p:cxnSp>
        <p:nvCxnSpPr>
          <p:cNvPr id="42" name="Elbow Connector 41"/>
          <p:cNvCxnSpPr>
            <a:stCxn id="4" idx="6"/>
            <a:endCxn id="8" idx="1"/>
          </p:cNvCxnSpPr>
          <p:nvPr/>
        </p:nvCxnSpPr>
        <p:spPr>
          <a:xfrm flipV="1">
            <a:off x="1475656" y="522258"/>
            <a:ext cx="1440160" cy="3144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6"/>
            <a:endCxn id="29" idx="1"/>
          </p:cNvCxnSpPr>
          <p:nvPr/>
        </p:nvCxnSpPr>
        <p:spPr>
          <a:xfrm>
            <a:off x="1475656" y="836712"/>
            <a:ext cx="1448366" cy="6132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6"/>
            <a:endCxn id="34" idx="1"/>
          </p:cNvCxnSpPr>
          <p:nvPr/>
        </p:nvCxnSpPr>
        <p:spPr>
          <a:xfrm>
            <a:off x="1475656" y="836712"/>
            <a:ext cx="1386154" cy="16086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4"/>
          </p:cNvCxnSpPr>
          <p:nvPr/>
        </p:nvCxnSpPr>
        <p:spPr>
          <a:xfrm>
            <a:off x="827584" y="1196752"/>
            <a:ext cx="1341149" cy="1950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4"/>
            <a:endCxn id="15" idx="0"/>
          </p:cNvCxnSpPr>
          <p:nvPr/>
        </p:nvCxnSpPr>
        <p:spPr>
          <a:xfrm flipH="1">
            <a:off x="791580" y="1196752"/>
            <a:ext cx="36004" cy="174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5" idx="2"/>
            <a:endCxn id="10" idx="1"/>
          </p:cNvCxnSpPr>
          <p:nvPr/>
        </p:nvCxnSpPr>
        <p:spPr>
          <a:xfrm rot="16200000" flipH="1">
            <a:off x="460692" y="4314328"/>
            <a:ext cx="1088799" cy="4270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3" idx="2"/>
            <a:endCxn id="12" idx="0"/>
          </p:cNvCxnSpPr>
          <p:nvPr/>
        </p:nvCxnSpPr>
        <p:spPr>
          <a:xfrm rot="5400000">
            <a:off x="1795378" y="4004354"/>
            <a:ext cx="651677" cy="653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1"/>
            <a:endCxn id="10" idx="2"/>
          </p:cNvCxnSpPr>
          <p:nvPr/>
        </p:nvCxnSpPr>
        <p:spPr>
          <a:xfrm rot="10800000">
            <a:off x="1794668" y="5432280"/>
            <a:ext cx="539971" cy="62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" idx="1"/>
            <a:endCxn id="10" idx="2"/>
          </p:cNvCxnSpPr>
          <p:nvPr/>
        </p:nvCxnSpPr>
        <p:spPr>
          <a:xfrm rot="10800000">
            <a:off x="1794668" y="5432281"/>
            <a:ext cx="545085" cy="11198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4" idx="6"/>
            <a:endCxn id="17" idx="1"/>
          </p:cNvCxnSpPr>
          <p:nvPr/>
        </p:nvCxnSpPr>
        <p:spPr>
          <a:xfrm flipV="1">
            <a:off x="5436871" y="4005064"/>
            <a:ext cx="555073" cy="10117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4" idx="6"/>
            <a:endCxn id="19" idx="1"/>
          </p:cNvCxnSpPr>
          <p:nvPr/>
        </p:nvCxnSpPr>
        <p:spPr>
          <a:xfrm>
            <a:off x="5436871" y="5016781"/>
            <a:ext cx="575289" cy="9189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2" idx="3"/>
            <a:endCxn id="24" idx="2"/>
          </p:cNvCxnSpPr>
          <p:nvPr/>
        </p:nvCxnSpPr>
        <p:spPr>
          <a:xfrm flipV="1">
            <a:off x="2516004" y="5016781"/>
            <a:ext cx="1624723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" idx="3"/>
            <a:endCxn id="18" idx="1"/>
          </p:cNvCxnSpPr>
          <p:nvPr/>
        </p:nvCxnSpPr>
        <p:spPr>
          <a:xfrm>
            <a:off x="7174873" y="4005064"/>
            <a:ext cx="503406" cy="5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9" idx="3"/>
            <a:endCxn id="22" idx="2"/>
          </p:cNvCxnSpPr>
          <p:nvPr/>
        </p:nvCxnSpPr>
        <p:spPr>
          <a:xfrm>
            <a:off x="7164288" y="5935754"/>
            <a:ext cx="585999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" idx="3"/>
            <a:endCxn id="35" idx="1"/>
          </p:cNvCxnSpPr>
          <p:nvPr/>
        </p:nvCxnSpPr>
        <p:spPr>
          <a:xfrm>
            <a:off x="4067944" y="522258"/>
            <a:ext cx="1317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9" idx="3"/>
            <a:endCxn id="31" idx="2"/>
          </p:cNvCxnSpPr>
          <p:nvPr/>
        </p:nvCxnSpPr>
        <p:spPr>
          <a:xfrm>
            <a:off x="4076150" y="1449956"/>
            <a:ext cx="1383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4" idx="3"/>
            <a:endCxn id="32" idx="2"/>
          </p:cNvCxnSpPr>
          <p:nvPr/>
        </p:nvCxnSpPr>
        <p:spPr>
          <a:xfrm>
            <a:off x="4121950" y="2445345"/>
            <a:ext cx="13149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5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Scroll 3"/>
          <p:cNvSpPr/>
          <p:nvPr/>
        </p:nvSpPr>
        <p:spPr>
          <a:xfrm>
            <a:off x="2771800" y="1196752"/>
            <a:ext cx="2592288" cy="280831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203848" y="1700808"/>
            <a:ext cx="1872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Picture Object: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/>
              <a:t>I</a:t>
            </a:r>
            <a:r>
              <a:rPr lang="en-GB" sz="1400" dirty="0" smtClean="0"/>
              <a:t>mage title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Image 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Image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Image path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Image text path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/>
          </a:p>
        </p:txBody>
      </p:sp>
      <p:sp>
        <p:nvSpPr>
          <p:cNvPr id="6" name="Vertical Scroll 5"/>
          <p:cNvSpPr/>
          <p:nvPr/>
        </p:nvSpPr>
        <p:spPr>
          <a:xfrm>
            <a:off x="160010" y="1127649"/>
            <a:ext cx="2107734" cy="194131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Images Folder: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Image files contains:</a:t>
            </a:r>
          </a:p>
          <a:p>
            <a:r>
              <a:rPr lang="en-GB" sz="1400" dirty="0" smtClean="0"/>
              <a:t>            Image</a:t>
            </a:r>
            <a:endParaRPr lang="en-GB" sz="1400" dirty="0"/>
          </a:p>
        </p:txBody>
      </p:sp>
      <p:sp>
        <p:nvSpPr>
          <p:cNvPr id="9" name="Vertical Scroll 8"/>
          <p:cNvSpPr/>
          <p:nvPr/>
        </p:nvSpPr>
        <p:spPr>
          <a:xfrm>
            <a:off x="139197" y="3861048"/>
            <a:ext cx="2107734" cy="194131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5947" y="4365104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Text Folder: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Text files contain: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            Image title</a:t>
            </a:r>
          </a:p>
          <a:p>
            <a:r>
              <a:rPr lang="en-GB" sz="1400" dirty="0" smtClean="0"/>
              <a:t>              Image text</a:t>
            </a:r>
            <a:endParaRPr lang="en-GB" sz="1400" dirty="0"/>
          </a:p>
        </p:txBody>
      </p:sp>
      <p:sp>
        <p:nvSpPr>
          <p:cNvPr id="11" name="Vertical Scroll 10"/>
          <p:cNvSpPr/>
          <p:nvPr/>
        </p:nvSpPr>
        <p:spPr>
          <a:xfrm>
            <a:off x="6228184" y="404664"/>
            <a:ext cx="2107734" cy="169364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588224" y="83671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 title: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Image title</a:t>
            </a:r>
            <a:endParaRPr lang="en-GB" sz="1400" dirty="0"/>
          </a:p>
        </p:txBody>
      </p:sp>
      <p:sp>
        <p:nvSpPr>
          <p:cNvPr id="13" name="Vertical Scroll 12"/>
          <p:cNvSpPr/>
          <p:nvPr/>
        </p:nvSpPr>
        <p:spPr>
          <a:xfrm>
            <a:off x="6245905" y="2539444"/>
            <a:ext cx="2107734" cy="169364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Vertical Scroll 13"/>
          <p:cNvSpPr/>
          <p:nvPr/>
        </p:nvSpPr>
        <p:spPr>
          <a:xfrm>
            <a:off x="6245905" y="4725144"/>
            <a:ext cx="2107734" cy="169364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588224" y="3068961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Image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515719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text: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Image text</a:t>
            </a:r>
            <a:endParaRPr lang="en-GB" sz="1400" dirty="0"/>
          </a:p>
        </p:txBody>
      </p:sp>
      <p:cxnSp>
        <p:nvCxnSpPr>
          <p:cNvPr id="24" name="Straight Arrow Connector 23"/>
          <p:cNvCxnSpPr>
            <a:stCxn id="6" idx="3"/>
            <a:endCxn id="4" idx="1"/>
          </p:cNvCxnSpPr>
          <p:nvPr/>
        </p:nvCxnSpPr>
        <p:spPr>
          <a:xfrm>
            <a:off x="2025080" y="2098305"/>
            <a:ext cx="1070756" cy="502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4" idx="1"/>
          </p:cNvCxnSpPr>
          <p:nvPr/>
        </p:nvCxnSpPr>
        <p:spPr>
          <a:xfrm flipV="1">
            <a:off x="2086147" y="2600908"/>
            <a:ext cx="1009689" cy="227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1" idx="1"/>
          </p:cNvCxnSpPr>
          <p:nvPr/>
        </p:nvCxnSpPr>
        <p:spPr>
          <a:xfrm flipV="1">
            <a:off x="5040052" y="1251485"/>
            <a:ext cx="1399837" cy="1349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14" idx="1"/>
          </p:cNvCxnSpPr>
          <p:nvPr/>
        </p:nvCxnSpPr>
        <p:spPr>
          <a:xfrm>
            <a:off x="5040052" y="2600908"/>
            <a:ext cx="1417558" cy="2971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13" idx="1"/>
          </p:cNvCxnSpPr>
          <p:nvPr/>
        </p:nvCxnSpPr>
        <p:spPr>
          <a:xfrm>
            <a:off x="5076056" y="2531805"/>
            <a:ext cx="1381554" cy="854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6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Internal Storage 3"/>
          <p:cNvSpPr/>
          <p:nvPr/>
        </p:nvSpPr>
        <p:spPr>
          <a:xfrm>
            <a:off x="6516216" y="176420"/>
            <a:ext cx="2304256" cy="2460492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Internal Storage 4"/>
          <p:cNvSpPr/>
          <p:nvPr/>
        </p:nvSpPr>
        <p:spPr>
          <a:xfrm>
            <a:off x="6516216" y="3140968"/>
            <a:ext cx="2304256" cy="3528392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Internal Storage 5"/>
          <p:cNvSpPr/>
          <p:nvPr/>
        </p:nvSpPr>
        <p:spPr>
          <a:xfrm>
            <a:off x="2843808" y="332656"/>
            <a:ext cx="2592288" cy="3177644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275856" y="332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ImageViewer</a:t>
            </a:r>
            <a:r>
              <a:rPr lang="en-GB" dirty="0" smtClean="0"/>
              <a:t> Class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732240" y="176420"/>
            <a:ext cx="227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ApplicationPictures</a:t>
            </a:r>
            <a:r>
              <a:rPr lang="en-GB" dirty="0" smtClean="0"/>
              <a:t> Class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876256" y="31409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Picture Class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732239" y="918012"/>
            <a:ext cx="22776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- List&lt;Picture&gt;</a:t>
            </a:r>
            <a:r>
              <a:rPr lang="en-GB" sz="1400" dirty="0" err="1" smtClean="0"/>
              <a:t>getPictures</a:t>
            </a:r>
            <a:r>
              <a:rPr lang="en-GB" sz="1400" dirty="0" smtClean="0"/>
              <a:t>()</a:t>
            </a:r>
          </a:p>
          <a:p>
            <a:r>
              <a:rPr lang="en-GB" sz="1400" dirty="0"/>
              <a:t>return </a:t>
            </a:r>
            <a:r>
              <a:rPr lang="en-GB" sz="1400" dirty="0" err="1" smtClean="0"/>
              <a:t>allPictures</a:t>
            </a:r>
            <a:endParaRPr lang="en-GB" sz="1400" dirty="0" smtClean="0"/>
          </a:p>
          <a:p>
            <a:endParaRPr lang="en-GB" sz="1400" dirty="0" smtClean="0"/>
          </a:p>
          <a:p>
            <a:r>
              <a:rPr lang="en-GB" sz="1400" dirty="0" smtClean="0"/>
              <a:t>- Picture </a:t>
            </a:r>
            <a:r>
              <a:rPr lang="en-GB" sz="1400" dirty="0" err="1"/>
              <a:t>createPicture</a:t>
            </a:r>
            <a:r>
              <a:rPr lang="en-GB" sz="1400" dirty="0" smtClean="0"/>
              <a:t>()</a:t>
            </a:r>
          </a:p>
          <a:p>
            <a:r>
              <a:rPr lang="en-GB" sz="1400" dirty="0"/>
              <a:t>return picture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2240" y="3645024"/>
            <a:ext cx="20882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getPictureAbsolutePath</a:t>
            </a:r>
            <a:r>
              <a:rPr lang="en-GB" sz="1400" dirty="0" smtClean="0"/>
              <a:t>()</a:t>
            </a:r>
          </a:p>
          <a:p>
            <a:r>
              <a:rPr lang="en-GB" sz="1400" dirty="0" err="1"/>
              <a:t>setPictureAbsolutePath</a:t>
            </a:r>
            <a:r>
              <a:rPr lang="en-GB" sz="1400" dirty="0" smtClean="0"/>
              <a:t>()</a:t>
            </a:r>
            <a:endParaRPr lang="en-GB" sz="1400" dirty="0"/>
          </a:p>
          <a:p>
            <a:r>
              <a:rPr lang="en-GB" sz="1400" dirty="0" err="1"/>
              <a:t>setComboDisplayName</a:t>
            </a:r>
            <a:r>
              <a:rPr lang="en-GB" sz="1400" dirty="0" smtClean="0"/>
              <a:t>()</a:t>
            </a:r>
          </a:p>
          <a:p>
            <a:r>
              <a:rPr lang="en-GB" sz="1400" dirty="0" err="1"/>
              <a:t>getPictureTextAbsolutePath</a:t>
            </a:r>
            <a:r>
              <a:rPr lang="en-GB" sz="1400" dirty="0" smtClean="0"/>
              <a:t>()</a:t>
            </a:r>
          </a:p>
          <a:p>
            <a:r>
              <a:rPr lang="en-GB" sz="1400" dirty="0"/>
              <a:t>Picture</a:t>
            </a:r>
            <a:r>
              <a:rPr lang="en-GB" sz="1400" dirty="0" smtClean="0"/>
              <a:t>()</a:t>
            </a:r>
          </a:p>
          <a:p>
            <a:r>
              <a:rPr lang="en-GB" sz="1400" dirty="0" err="1"/>
              <a:t>getPictureTitle</a:t>
            </a:r>
            <a:r>
              <a:rPr lang="en-GB" sz="1400" dirty="0"/>
              <a:t>()</a:t>
            </a:r>
          </a:p>
          <a:p>
            <a:r>
              <a:rPr lang="en-GB" sz="1400" dirty="0" err="1"/>
              <a:t>setPictureTitle</a:t>
            </a:r>
            <a:r>
              <a:rPr lang="en-GB" sz="1400" dirty="0" smtClean="0"/>
              <a:t>()</a:t>
            </a:r>
          </a:p>
          <a:p>
            <a:r>
              <a:rPr lang="en-GB" sz="1400" dirty="0" err="1"/>
              <a:t>getPictureFilePath</a:t>
            </a:r>
            <a:r>
              <a:rPr lang="en-GB" sz="1400" dirty="0"/>
              <a:t>()</a:t>
            </a:r>
          </a:p>
          <a:p>
            <a:r>
              <a:rPr lang="en-GB" sz="1400" dirty="0" err="1"/>
              <a:t>getPictureTextPath</a:t>
            </a:r>
            <a:r>
              <a:rPr lang="en-GB" sz="1400" dirty="0"/>
              <a:t>()</a:t>
            </a:r>
            <a:endParaRPr lang="en-GB" sz="1400" dirty="0" smtClean="0"/>
          </a:p>
          <a:p>
            <a:r>
              <a:rPr lang="en-GB" sz="1400" dirty="0" err="1"/>
              <a:t>getPicureText</a:t>
            </a:r>
            <a:r>
              <a:rPr lang="en-GB" sz="1400" dirty="0" smtClean="0"/>
              <a:t>()</a:t>
            </a:r>
          </a:p>
          <a:p>
            <a:r>
              <a:rPr lang="en-GB" sz="1400" dirty="0" err="1"/>
              <a:t>getPicureText</a:t>
            </a:r>
            <a:r>
              <a:rPr lang="en-GB" sz="1400" dirty="0"/>
              <a:t>()</a:t>
            </a:r>
          </a:p>
          <a:p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1124744"/>
            <a:ext cx="2160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ImageViewer</a:t>
            </a:r>
            <a:r>
              <a:rPr lang="en-GB" sz="1400" dirty="0" smtClean="0"/>
              <a:t>()</a:t>
            </a:r>
          </a:p>
          <a:p>
            <a:r>
              <a:rPr lang="en-GB" sz="1400" dirty="0" err="1" smtClean="0"/>
              <a:t>actionPerformed</a:t>
            </a:r>
            <a:r>
              <a:rPr lang="en-GB" sz="1400" dirty="0" smtClean="0"/>
              <a:t>()</a:t>
            </a:r>
          </a:p>
          <a:p>
            <a:r>
              <a:rPr lang="en-GB" sz="1400" dirty="0"/>
              <a:t>main(String[] </a:t>
            </a:r>
            <a:r>
              <a:rPr lang="en-GB" sz="1400" dirty="0" err="1"/>
              <a:t>args</a:t>
            </a:r>
            <a:r>
              <a:rPr lang="en-GB" sz="1400" dirty="0" smtClean="0"/>
              <a:t>)</a:t>
            </a:r>
          </a:p>
          <a:p>
            <a:r>
              <a:rPr lang="en-GB" sz="1400" dirty="0"/>
              <a:t>Nimbus</a:t>
            </a:r>
            <a:r>
              <a:rPr lang="en-GB" sz="1400" dirty="0" smtClean="0"/>
              <a:t>()</a:t>
            </a:r>
          </a:p>
          <a:p>
            <a:r>
              <a:rPr lang="en-GB" sz="1400" dirty="0" smtClean="0"/>
              <a:t>Metal()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98345" y="499585"/>
            <a:ext cx="1656184" cy="2398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7504" y="664973"/>
            <a:ext cx="16561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JFrame</a:t>
            </a:r>
            <a:r>
              <a:rPr lang="en-GB" dirty="0" smtClean="0"/>
              <a:t>:</a:t>
            </a:r>
          </a:p>
          <a:p>
            <a:r>
              <a:rPr lang="en-GB" sz="1400" dirty="0"/>
              <a:t>M</a:t>
            </a:r>
            <a:r>
              <a:rPr lang="en-GB" sz="1400" dirty="0" smtClean="0"/>
              <a:t>enu save</a:t>
            </a:r>
          </a:p>
          <a:p>
            <a:r>
              <a:rPr lang="en-GB" sz="1400" dirty="0" smtClean="0"/>
              <a:t>Menu open in paint</a:t>
            </a:r>
          </a:p>
          <a:p>
            <a:r>
              <a:rPr lang="en-GB" sz="1400" dirty="0" smtClean="0"/>
              <a:t>Menu tools</a:t>
            </a:r>
          </a:p>
          <a:p>
            <a:r>
              <a:rPr lang="en-GB" sz="1400" dirty="0" smtClean="0"/>
              <a:t>Menu help</a:t>
            </a:r>
          </a:p>
          <a:p>
            <a:r>
              <a:rPr lang="en-GB" sz="1400" dirty="0" smtClean="0"/>
              <a:t>Button save</a:t>
            </a:r>
          </a:p>
          <a:p>
            <a:r>
              <a:rPr lang="en-GB" sz="1400" dirty="0" smtClean="0"/>
              <a:t>Navigation buttons</a:t>
            </a:r>
          </a:p>
          <a:p>
            <a:r>
              <a:rPr lang="en-GB" sz="1400" dirty="0" err="1" smtClean="0"/>
              <a:t>Combobox</a:t>
            </a:r>
            <a:endParaRPr lang="en-GB" sz="1400" dirty="0" smtClean="0"/>
          </a:p>
          <a:p>
            <a:endParaRPr lang="en-GB" sz="1400" dirty="0"/>
          </a:p>
        </p:txBody>
      </p:sp>
      <p:cxnSp>
        <p:nvCxnSpPr>
          <p:cNvPr id="16" name="Elbow Connector 15"/>
          <p:cNvCxnSpPr>
            <a:stCxn id="13" idx="2"/>
          </p:cNvCxnSpPr>
          <p:nvPr/>
        </p:nvCxnSpPr>
        <p:spPr>
          <a:xfrm rot="16200000" flipH="1">
            <a:off x="1763586" y="2060745"/>
            <a:ext cx="243073" cy="19173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1"/>
          </p:cNvCxnSpPr>
          <p:nvPr/>
        </p:nvCxnSpPr>
        <p:spPr>
          <a:xfrm flipH="1">
            <a:off x="5436096" y="140666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0"/>
            <a:endCxn id="4" idx="2"/>
          </p:cNvCxnSpPr>
          <p:nvPr/>
        </p:nvCxnSpPr>
        <p:spPr>
          <a:xfrm flipV="1">
            <a:off x="7668344" y="26369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1"/>
            <a:endCxn id="6" idx="3"/>
          </p:cNvCxnSpPr>
          <p:nvPr/>
        </p:nvCxnSpPr>
        <p:spPr>
          <a:xfrm rot="10800000">
            <a:off x="5436096" y="1921478"/>
            <a:ext cx="1080120" cy="29836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33" y="310554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AcctionListner</a:t>
            </a:r>
            <a:r>
              <a:rPr lang="en-GB" sz="1400" dirty="0" smtClean="0"/>
              <a:t>()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107504" y="5517233"/>
            <a:ext cx="100811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/>
          <p:cNvSpPr/>
          <p:nvPr/>
        </p:nvSpPr>
        <p:spPr>
          <a:xfrm>
            <a:off x="1250473" y="5517233"/>
            <a:ext cx="100811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/>
          <p:cNvSpPr/>
          <p:nvPr/>
        </p:nvSpPr>
        <p:spPr>
          <a:xfrm>
            <a:off x="2383275" y="5520001"/>
            <a:ext cx="100811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491880" y="5517233"/>
            <a:ext cx="100811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4644008" y="5517233"/>
            <a:ext cx="100811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17774" y="5661248"/>
            <a:ext cx="1142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Menu Action Performed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50473" y="566124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Display Image title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83275" y="566124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Display  Image</a:t>
            </a:r>
            <a:endParaRPr lang="en-GB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91880" y="566124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Display Image text</a:t>
            </a:r>
            <a:endParaRPr lang="en-GB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44008" y="566124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Save edited text</a:t>
            </a:r>
            <a:endParaRPr lang="en-GB" sz="1400" dirty="0"/>
          </a:p>
        </p:txBody>
      </p:sp>
      <p:cxnSp>
        <p:nvCxnSpPr>
          <p:cNvPr id="41" name="Elbow Connector 40"/>
          <p:cNvCxnSpPr>
            <a:stCxn id="6" idx="2"/>
            <a:endCxn id="34" idx="0"/>
          </p:cNvCxnSpPr>
          <p:nvPr/>
        </p:nvCxnSpPr>
        <p:spPr>
          <a:xfrm rot="16200000" flipH="1">
            <a:off x="3640542" y="4009710"/>
            <a:ext cx="2006933" cy="10081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2"/>
            <a:endCxn id="29" idx="0"/>
          </p:cNvCxnSpPr>
          <p:nvPr/>
        </p:nvCxnSpPr>
        <p:spPr>
          <a:xfrm rot="5400000">
            <a:off x="1372290" y="2749570"/>
            <a:ext cx="2006933" cy="35283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2"/>
            <a:endCxn id="31" idx="0"/>
          </p:cNvCxnSpPr>
          <p:nvPr/>
        </p:nvCxnSpPr>
        <p:spPr>
          <a:xfrm rot="5400000">
            <a:off x="1943775" y="3321055"/>
            <a:ext cx="2006933" cy="23854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2"/>
            <a:endCxn id="32" idx="0"/>
          </p:cNvCxnSpPr>
          <p:nvPr/>
        </p:nvCxnSpPr>
        <p:spPr>
          <a:xfrm rot="5400000">
            <a:off x="2508792" y="3888840"/>
            <a:ext cx="2009701" cy="12526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" idx="2"/>
            <a:endCxn id="33" idx="0"/>
          </p:cNvCxnSpPr>
          <p:nvPr/>
        </p:nvCxnSpPr>
        <p:spPr>
          <a:xfrm rot="5400000">
            <a:off x="3064478" y="4441758"/>
            <a:ext cx="2006933" cy="1440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63164" y="4207373"/>
            <a:ext cx="2025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AcctionPerformed</a:t>
            </a:r>
            <a:r>
              <a:rPr lang="en-GB" sz="1400" dirty="0" smtClean="0"/>
              <a:t>()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5993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200</Words>
  <Application>Microsoft Office PowerPoint</Application>
  <PresentationFormat>On-screen Show (4:3)</PresentationFormat>
  <Paragraphs>86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Newbury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keeya bini kris</cp:lastModifiedBy>
  <cp:revision>16</cp:revision>
  <dcterms:created xsi:type="dcterms:W3CDTF">2015-06-08T14:46:15Z</dcterms:created>
  <dcterms:modified xsi:type="dcterms:W3CDTF">2015-06-24T20:44:24Z</dcterms:modified>
</cp:coreProperties>
</file>