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9994B63-4C0F-4166-9F7E-294F23293C6E}" type="datetimeFigureOut">
              <a:rPr lang="en-GB" smtClean="0"/>
              <a:t>27/06/2015</a:t>
            </a:fld>
            <a:endParaRPr lang="en-GB"/>
          </a:p>
        </p:txBody>
      </p:sp>
      <p:sp>
        <p:nvSpPr>
          <p:cNvPr id="8" name="Slide Number Placeholder 7"/>
          <p:cNvSpPr>
            <a:spLocks noGrp="1"/>
          </p:cNvSpPr>
          <p:nvPr>
            <p:ph type="sldNum" sz="quarter" idx="11"/>
          </p:nvPr>
        </p:nvSpPr>
        <p:spPr/>
        <p:txBody>
          <a:bodyPr/>
          <a:lstStyle/>
          <a:p>
            <a:fld id="{A85D21B1-9E63-434C-984C-045CBA11FD03}"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94B63-4C0F-4166-9F7E-294F23293C6E}" type="datetimeFigureOut">
              <a:rPr lang="en-GB" smtClean="0"/>
              <a:t>27/06/2015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5D21B1-9E63-434C-984C-045CBA11FD0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94B63-4C0F-4166-9F7E-294F23293C6E}" type="datetimeFigureOut">
              <a:rPr lang="en-GB" smtClean="0"/>
              <a:t>27/06/2015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5D21B1-9E63-434C-984C-045CBA11FD0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9994B63-4C0F-4166-9F7E-294F23293C6E}" type="datetimeFigureOut">
              <a:rPr lang="en-GB" smtClean="0"/>
              <a:t>27/06/2015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5D21B1-9E63-434C-984C-045CBA11FD0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94B63-4C0F-4166-9F7E-294F23293C6E}" type="datetimeFigureOut">
              <a:rPr lang="en-GB" smtClean="0"/>
              <a:t>27/06/2015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5D21B1-9E63-434C-984C-045CBA11FD03}" type="slidenum">
              <a:rPr lang="en-GB" smtClean="0"/>
              <a:t>‹#›</a:t>
            </a:fld>
            <a:endParaRPr lang="en-GB"/>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9994B63-4C0F-4166-9F7E-294F23293C6E}" type="datetimeFigureOut">
              <a:rPr lang="en-GB" smtClean="0"/>
              <a:t>27/06/2015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5D21B1-9E63-434C-984C-045CBA11FD03}" type="slidenum">
              <a:rPr lang="en-GB" smtClean="0"/>
              <a:t>‹#›</a:t>
            </a:fld>
            <a:endParaRPr lang="en-GB"/>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9994B63-4C0F-4166-9F7E-294F23293C6E}" type="datetimeFigureOut">
              <a:rPr lang="en-GB" smtClean="0"/>
              <a:t>27/06/2015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5D21B1-9E63-434C-984C-045CBA11FD03}" type="slidenum">
              <a:rPr lang="en-GB" smtClean="0"/>
              <a:t>‹#›</a:t>
            </a:fld>
            <a:endParaRPr lang="en-GB"/>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994B63-4C0F-4166-9F7E-294F23293C6E}" type="datetimeFigureOut">
              <a:rPr lang="en-GB" smtClean="0"/>
              <a:t>27/06/2015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5D21B1-9E63-434C-984C-045CBA11FD0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94B63-4C0F-4166-9F7E-294F23293C6E}" type="datetimeFigureOut">
              <a:rPr lang="en-GB" smtClean="0"/>
              <a:t>27/06/2015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5D21B1-9E63-434C-984C-045CBA11FD0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94B63-4C0F-4166-9F7E-294F23293C6E}" type="datetimeFigureOut">
              <a:rPr lang="en-GB" smtClean="0"/>
              <a:t>27/06/2015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5D21B1-9E63-434C-984C-045CBA11FD0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94B63-4C0F-4166-9F7E-294F23293C6E}" type="datetimeFigureOut">
              <a:rPr lang="en-GB" smtClean="0"/>
              <a:t>27/06/2015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5D21B1-9E63-434C-984C-045CBA11FD0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9994B63-4C0F-4166-9F7E-294F23293C6E}" type="datetimeFigureOut">
              <a:rPr lang="en-GB" smtClean="0"/>
              <a:t>27/06/2015</a:t>
            </a:fld>
            <a:endParaRPr lang="en-GB"/>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GB"/>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D21B1-9E63-434C-984C-045CBA11FD03}" type="slidenum">
              <a:rPr lang="en-GB" smtClean="0"/>
              <a:t>‹#›</a:t>
            </a:fld>
            <a:endParaRPr lang="en-GB"/>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Image Viewer</a:t>
            </a:r>
            <a:br>
              <a:rPr lang="en-GB" dirty="0" smtClean="0"/>
            </a:br>
            <a:r>
              <a:rPr lang="en-GB" dirty="0" smtClean="0"/>
              <a:t>Java Programing</a:t>
            </a:r>
            <a:endParaRPr lang="en-GB" dirty="0"/>
          </a:p>
        </p:txBody>
      </p:sp>
      <p:sp>
        <p:nvSpPr>
          <p:cNvPr id="3" name="Subtitle 2"/>
          <p:cNvSpPr>
            <a:spLocks noGrp="1"/>
          </p:cNvSpPr>
          <p:nvPr>
            <p:ph type="subTitle" idx="1"/>
          </p:nvPr>
        </p:nvSpPr>
        <p:spPr/>
        <p:txBody>
          <a:bodyPr>
            <a:normAutofit fontScale="92500" lnSpcReduction="10000"/>
          </a:bodyPr>
          <a:lstStyle/>
          <a:p>
            <a:r>
              <a:rPr lang="en-GB" dirty="0" smtClean="0"/>
              <a:t>By</a:t>
            </a:r>
          </a:p>
          <a:p>
            <a:r>
              <a:rPr lang="en-GB" dirty="0" smtClean="0"/>
              <a:t>Krzysztof Dziurawiec</a:t>
            </a:r>
          </a:p>
          <a:p>
            <a:r>
              <a:rPr lang="en-GB" dirty="0" smtClean="0"/>
              <a:t>HNC student</a:t>
            </a:r>
            <a:endParaRPr lang="en-GB" dirty="0"/>
          </a:p>
        </p:txBody>
      </p:sp>
    </p:spTree>
    <p:extLst>
      <p:ext uri="{BB962C8B-B14F-4D97-AF65-F5344CB8AC3E}">
        <p14:creationId xmlns:p14="http://schemas.microsoft.com/office/powerpoint/2010/main" val="2548149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smtClean="0"/>
              <a:t>1. Overview</a:t>
            </a:r>
            <a:endParaRPr lang="en-GB" dirty="0"/>
          </a:p>
          <a:p>
            <a:pPr marL="0" indent="0">
              <a:buNone/>
            </a:pPr>
            <a:r>
              <a:rPr lang="en-GB" dirty="0"/>
              <a:t>Image Viewer is a java application which displays images and related text. Images and text files are stored in Images and Text folders. User can select required image by clicking on navigation buttons below text field or select directly from combo box.</a:t>
            </a:r>
          </a:p>
          <a:p>
            <a:pPr marL="0" indent="0">
              <a:buNone/>
            </a:pPr>
            <a:r>
              <a:rPr lang="en-GB" dirty="0"/>
              <a:t>Additionally application has option to edit and save text from text area; open image in Paint for editing purpose.</a:t>
            </a:r>
          </a:p>
          <a:p>
            <a:pPr marL="0" indent="0">
              <a:buNone/>
            </a:pPr>
            <a:endParaRPr lang="en-GB" dirty="0"/>
          </a:p>
          <a:p>
            <a:pPr marL="0" indent="0">
              <a:buNone/>
            </a:pPr>
            <a:r>
              <a:rPr lang="en-GB" dirty="0" smtClean="0"/>
              <a:t>2. Version</a:t>
            </a:r>
            <a:endParaRPr lang="en-GB" dirty="0"/>
          </a:p>
          <a:p>
            <a:pPr marL="0" indent="0">
              <a:buNone/>
            </a:pPr>
            <a:r>
              <a:rPr lang="en-GB" dirty="0"/>
              <a:t>Image Viewer version 2.0 java application created in June 2015 by Krzysztof Dziurawiec HNC student at Newbury College.</a:t>
            </a:r>
          </a:p>
          <a:p>
            <a:pPr marL="0" indent="0">
              <a:buNone/>
            </a:pPr>
            <a:endParaRPr lang="en-GB" dirty="0"/>
          </a:p>
          <a:p>
            <a:pPr marL="0" indent="0">
              <a:buNone/>
            </a:pPr>
            <a:r>
              <a:rPr lang="en-GB" dirty="0" smtClean="0"/>
              <a:t>3. Installing </a:t>
            </a:r>
            <a:r>
              <a:rPr lang="en-GB" dirty="0"/>
              <a:t>application</a:t>
            </a:r>
          </a:p>
          <a:p>
            <a:pPr marL="0" indent="0">
              <a:buNone/>
            </a:pPr>
            <a:r>
              <a:rPr lang="en-GB" dirty="0"/>
              <a:t>To  </a:t>
            </a:r>
            <a:r>
              <a:rPr lang="en-GB" dirty="0" smtClean="0"/>
              <a:t>successfully install Image  </a:t>
            </a:r>
            <a:r>
              <a:rPr lang="en-GB" dirty="0"/>
              <a:t>Viewer please copy Image Viewer Folder into chosen directory. Image Viewer Folder should contain: images Folder, text Folder, run.exe file, readme.txt file, about.txt file and </a:t>
            </a:r>
            <a:r>
              <a:rPr lang="en-GB" dirty="0" smtClean="0"/>
              <a:t>Documentation </a:t>
            </a:r>
            <a:r>
              <a:rPr lang="en-GB" dirty="0"/>
              <a:t>folder.</a:t>
            </a:r>
          </a:p>
          <a:p>
            <a:pPr marL="0" indent="0">
              <a:buNone/>
            </a:pPr>
            <a:endParaRPr lang="en-GB" dirty="0"/>
          </a:p>
          <a:p>
            <a:pPr marL="0" indent="0">
              <a:buNone/>
            </a:pPr>
            <a:r>
              <a:rPr lang="en-GB" dirty="0" smtClean="0"/>
              <a:t>4. Opening </a:t>
            </a:r>
            <a:r>
              <a:rPr lang="en-GB" dirty="0"/>
              <a:t>application</a:t>
            </a:r>
          </a:p>
          <a:p>
            <a:pPr marL="0" indent="0">
              <a:buNone/>
            </a:pPr>
            <a:r>
              <a:rPr lang="en-GB" dirty="0"/>
              <a:t>To open Image Viewer application please goes to Image Viewer Folder. Inside the folder find file: run.jar and double click on it after which application will launch.</a:t>
            </a:r>
          </a:p>
          <a:p>
            <a:pPr marL="0" indent="0">
              <a:buNone/>
            </a:pPr>
            <a:r>
              <a:rPr lang="en-GB" dirty="0"/>
              <a:t>To run Image Viewer on your system, you need to have installed Java Run Environment version 8.</a:t>
            </a:r>
          </a:p>
          <a:p>
            <a:pPr marL="0" indent="0">
              <a:buNone/>
            </a:pPr>
            <a:r>
              <a:rPr lang="en-GB" dirty="0"/>
              <a:t>To open Image Viewer in command prompt go to Image Viewer location by using command cd (full path) and enter "java -jar run.jar" which opens application </a:t>
            </a:r>
          </a:p>
        </p:txBody>
      </p:sp>
    </p:spTree>
    <p:extLst>
      <p:ext uri="{BB962C8B-B14F-4D97-AF65-F5344CB8AC3E}">
        <p14:creationId xmlns:p14="http://schemas.microsoft.com/office/powerpoint/2010/main" val="1600449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40000" lnSpcReduction="20000"/>
          </a:bodyPr>
          <a:lstStyle/>
          <a:p>
            <a:pPr marL="0" indent="0">
              <a:buNone/>
            </a:pPr>
            <a:r>
              <a:rPr lang="en-GB" dirty="0" smtClean="0"/>
              <a:t>5. Main </a:t>
            </a:r>
            <a:r>
              <a:rPr lang="en-GB" dirty="0"/>
              <a:t>Functions</a:t>
            </a:r>
          </a:p>
          <a:p>
            <a:pPr marL="0" indent="0">
              <a:buNone/>
            </a:pPr>
            <a:endParaRPr lang="en-GB" dirty="0"/>
          </a:p>
          <a:p>
            <a:pPr marL="0" indent="0">
              <a:buNone/>
            </a:pPr>
            <a:r>
              <a:rPr lang="en-GB" dirty="0" smtClean="0"/>
              <a:t>5.1. Navigation </a:t>
            </a:r>
            <a:r>
              <a:rPr lang="en-GB" dirty="0"/>
              <a:t>buttons</a:t>
            </a:r>
          </a:p>
          <a:p>
            <a:pPr marL="0" indent="0">
              <a:buNone/>
            </a:pPr>
            <a:r>
              <a:rPr lang="en-GB" dirty="0" smtClean="0"/>
              <a:t>• Next </a:t>
            </a:r>
            <a:r>
              <a:rPr lang="en-GB" dirty="0"/>
              <a:t>button – after clicking this button next image with related text will be displayed</a:t>
            </a:r>
          </a:p>
          <a:p>
            <a:pPr marL="0" indent="0">
              <a:buNone/>
            </a:pPr>
            <a:r>
              <a:rPr lang="en-GB" dirty="0" smtClean="0"/>
              <a:t>• Back </a:t>
            </a:r>
            <a:r>
              <a:rPr lang="en-GB" dirty="0"/>
              <a:t>button – after clicking this button previous image with related text will be displayed</a:t>
            </a:r>
          </a:p>
          <a:p>
            <a:pPr marL="0" indent="0">
              <a:buNone/>
            </a:pPr>
            <a:r>
              <a:rPr lang="en-GB" dirty="0" smtClean="0"/>
              <a:t>• First </a:t>
            </a:r>
            <a:r>
              <a:rPr lang="en-GB" dirty="0"/>
              <a:t>button – clicking this button will display the first in the folder image with related text.</a:t>
            </a:r>
          </a:p>
          <a:p>
            <a:pPr marL="0" indent="0">
              <a:buNone/>
            </a:pPr>
            <a:r>
              <a:rPr lang="en-GB" dirty="0" smtClean="0"/>
              <a:t>• Last </a:t>
            </a:r>
            <a:r>
              <a:rPr lang="en-GB" dirty="0"/>
              <a:t>button - clicking this button will display the last in the folder image with related text.</a:t>
            </a:r>
          </a:p>
          <a:p>
            <a:pPr marL="0" indent="0">
              <a:buNone/>
            </a:pPr>
            <a:endParaRPr lang="en-GB" dirty="0"/>
          </a:p>
          <a:p>
            <a:pPr marL="0" indent="0">
              <a:buNone/>
            </a:pPr>
            <a:r>
              <a:rPr lang="en-GB" dirty="0" smtClean="0"/>
              <a:t>5.2. Using </a:t>
            </a:r>
            <a:r>
              <a:rPr lang="en-GB" dirty="0"/>
              <a:t>combo box</a:t>
            </a:r>
          </a:p>
          <a:p>
            <a:pPr marL="0" indent="0">
              <a:buNone/>
            </a:pPr>
            <a:r>
              <a:rPr lang="en-GB" dirty="0"/>
              <a:t>By clicking on one of the title inside the combo box, user is selecting image and text for display.</a:t>
            </a:r>
          </a:p>
          <a:p>
            <a:pPr marL="0" indent="0">
              <a:buNone/>
            </a:pPr>
            <a:endParaRPr lang="en-GB" dirty="0"/>
          </a:p>
          <a:p>
            <a:pPr marL="0" indent="0">
              <a:buNone/>
            </a:pPr>
            <a:r>
              <a:rPr lang="en-GB" dirty="0" smtClean="0"/>
              <a:t>5.3.Editing </a:t>
            </a:r>
            <a:r>
              <a:rPr lang="en-GB" dirty="0"/>
              <a:t>text</a:t>
            </a:r>
          </a:p>
          <a:p>
            <a:pPr marL="0" indent="0">
              <a:buNone/>
            </a:pPr>
            <a:r>
              <a:rPr lang="en-GB" dirty="0"/>
              <a:t>To edit text please click inside text area. After clicking, cursor should appear and you can make changes to the text.</a:t>
            </a:r>
          </a:p>
          <a:p>
            <a:pPr marL="0" indent="0">
              <a:buNone/>
            </a:pPr>
            <a:endParaRPr lang="en-GB" dirty="0"/>
          </a:p>
          <a:p>
            <a:pPr marL="0" indent="0">
              <a:buNone/>
            </a:pPr>
            <a:r>
              <a:rPr lang="en-GB" dirty="0" smtClean="0"/>
              <a:t>5.4. How </a:t>
            </a:r>
            <a:r>
              <a:rPr lang="en-GB" dirty="0"/>
              <a:t>to save edited text</a:t>
            </a:r>
          </a:p>
          <a:p>
            <a:pPr marL="0" indent="0">
              <a:buNone/>
            </a:pPr>
            <a:r>
              <a:rPr lang="en-GB" dirty="0"/>
              <a:t>To save edited text please click on Save button next to text area or select Save option from File menu in Menu bar. After clicking, program default directory will open. Please choose which file you making changes to and click save. Please note that title in combo box displays the name of the file which you  are currently editing, so if you want save changes to the same file, please choose text file with the  same name as shown in combo box.</a:t>
            </a:r>
          </a:p>
          <a:p>
            <a:pPr marL="0" indent="0">
              <a:buNone/>
            </a:pPr>
            <a:endParaRPr lang="en-GB" dirty="0"/>
          </a:p>
          <a:p>
            <a:pPr marL="0" indent="0">
              <a:buNone/>
            </a:pPr>
            <a:r>
              <a:rPr lang="en-GB" dirty="0" smtClean="0"/>
              <a:t>5.5. How </a:t>
            </a:r>
            <a:r>
              <a:rPr lang="en-GB" dirty="0"/>
              <a:t>to open image in Paint</a:t>
            </a:r>
          </a:p>
          <a:p>
            <a:pPr marL="0" indent="0">
              <a:buNone/>
            </a:pPr>
            <a:r>
              <a:rPr lang="en-GB" dirty="0"/>
              <a:t>To open selected image in Paint, please go to Menu bar, File menu and choose Open in Paint option. Current image will open in Paint application ready to edit.</a:t>
            </a:r>
          </a:p>
          <a:p>
            <a:pPr marL="0" indent="0">
              <a:buNone/>
            </a:pPr>
            <a:endParaRPr lang="en-GB" dirty="0"/>
          </a:p>
          <a:p>
            <a:pPr marL="0" indent="0">
              <a:buNone/>
            </a:pPr>
            <a:r>
              <a:rPr lang="en-GB" dirty="0" smtClean="0"/>
              <a:t>5.6. Changing </a:t>
            </a:r>
            <a:r>
              <a:rPr lang="en-GB" dirty="0"/>
              <a:t>font colour</a:t>
            </a:r>
          </a:p>
          <a:p>
            <a:pPr marL="0" indent="0">
              <a:buNone/>
            </a:pPr>
            <a:r>
              <a:rPr lang="en-GB" dirty="0"/>
              <a:t>To change font colour of text, go to Menu bar, Tools menu and choose Font Colour option. New window will open in which you can set new colour and click Apply button to implement changes.</a:t>
            </a:r>
          </a:p>
          <a:p>
            <a:pPr marL="0" indent="0">
              <a:buNone/>
            </a:pPr>
            <a:endParaRPr lang="en-GB" dirty="0"/>
          </a:p>
          <a:p>
            <a:pPr marL="0" indent="0">
              <a:buNone/>
            </a:pPr>
            <a:r>
              <a:rPr lang="en-GB" dirty="0" smtClean="0"/>
              <a:t>5.7.Look </a:t>
            </a:r>
            <a:r>
              <a:rPr lang="en-GB" dirty="0"/>
              <a:t>and Feel option</a:t>
            </a:r>
          </a:p>
          <a:p>
            <a:pPr marL="0" indent="0">
              <a:buNone/>
            </a:pPr>
            <a:r>
              <a:rPr lang="en-GB" dirty="0"/>
              <a:t>You can change the look of application. There are two available themes: Nimbus and Metal. To change current theme, please go to Menu bar, Tools menu, Look and Feel sub menu and click on theme of your choice.</a:t>
            </a:r>
          </a:p>
          <a:p>
            <a:pPr marL="0" indent="0">
              <a:buNone/>
            </a:pPr>
            <a:endParaRPr lang="en-GB" dirty="0"/>
          </a:p>
          <a:p>
            <a:pPr marL="0" indent="0">
              <a:buNone/>
            </a:pPr>
            <a:r>
              <a:rPr lang="en-GB" dirty="0" smtClean="0"/>
              <a:t>5.8. Help </a:t>
            </a:r>
            <a:r>
              <a:rPr lang="en-GB" dirty="0"/>
              <a:t>menu</a:t>
            </a:r>
          </a:p>
          <a:p>
            <a:pPr marL="0" indent="0">
              <a:buNone/>
            </a:pPr>
            <a:r>
              <a:rPr lang="en-GB" dirty="0"/>
              <a:t>For help related to application interface or functionality go to Menu bar, Help menu and choose About option, which will open about.txt file.</a:t>
            </a:r>
          </a:p>
          <a:p>
            <a:pPr marL="0" indent="0">
              <a:buNone/>
            </a:pPr>
            <a:endParaRPr lang="en-GB" dirty="0"/>
          </a:p>
          <a:p>
            <a:pPr marL="0" indent="0">
              <a:buNone/>
            </a:pPr>
            <a:r>
              <a:rPr lang="en-GB" dirty="0" smtClean="0"/>
              <a:t>6. Closing </a:t>
            </a:r>
            <a:r>
              <a:rPr lang="en-GB" dirty="0"/>
              <a:t>application</a:t>
            </a:r>
          </a:p>
          <a:p>
            <a:pPr marL="0" indent="0">
              <a:buNone/>
            </a:pPr>
            <a:r>
              <a:rPr lang="en-GB" dirty="0"/>
              <a:t>To close, please select in Menu bar, File menu and click on Close option or alternatively press Ctrl + x shortcut combination. In next window you will be asked if you really want to quit, pressing Yes would close application.</a:t>
            </a:r>
          </a:p>
          <a:p>
            <a:endParaRPr lang="en-GB" dirty="0"/>
          </a:p>
        </p:txBody>
      </p:sp>
    </p:spTree>
    <p:extLst>
      <p:ext uri="{BB962C8B-B14F-4D97-AF65-F5344CB8AC3E}">
        <p14:creationId xmlns:p14="http://schemas.microsoft.com/office/powerpoint/2010/main" val="2749708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evaluation</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	All menu options are working properly and correct functions are open after clicking selected option. All buttons are working properly and assigned functionality is working correctly. External program Paint and Notepad are opening as an option from main program.</a:t>
            </a:r>
          </a:p>
          <a:p>
            <a:pPr marL="0" indent="0">
              <a:buNone/>
            </a:pPr>
            <a:r>
              <a:rPr lang="en-GB" dirty="0"/>
              <a:t>	Having options to change application look theme and font colour it provide option to personalize application accordingly to the user taste and make it more personal. Unfortunately the settings selected by user are lost after application is closed, so I would suggest as an future improvement to save changed settings by overriding current default settings which allows to reopen application with user preferred theme.</a:t>
            </a:r>
          </a:p>
          <a:p>
            <a:pPr marL="0" indent="0">
              <a:buNone/>
            </a:pPr>
            <a:r>
              <a:rPr lang="en-GB" dirty="0"/>
              <a:t>	Handling exceptions are working accurate, by informing user about reaching beginning or end of the folder. “Try catch” exceptions implemented in the code are working correctly while opening text files or image files.</a:t>
            </a:r>
          </a:p>
          <a:p>
            <a:endParaRPr lang="en-GB" dirty="0"/>
          </a:p>
        </p:txBody>
      </p:sp>
    </p:spTree>
    <p:extLst>
      <p:ext uri="{BB962C8B-B14F-4D97-AF65-F5344CB8AC3E}">
        <p14:creationId xmlns:p14="http://schemas.microsoft.com/office/powerpoint/2010/main" val="1534802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	Current version of application is very rigid, it is possible to scale program by adding new images and texts but currently it is not user friendly. As an improvement, I would suggest creating a separate option for adding new images and text to the current Array List which would be more user friendly then current option which need adjusting the For loop counter “i” to the new number of files.</a:t>
            </a:r>
          </a:p>
          <a:p>
            <a:pPr marL="0" indent="0">
              <a:buNone/>
            </a:pPr>
            <a:endParaRPr lang="en-GB" dirty="0" smtClean="0"/>
          </a:p>
          <a:p>
            <a:pPr marL="0" indent="0">
              <a:buNone/>
            </a:pPr>
            <a:r>
              <a:rPr lang="en-GB" dirty="0" smtClean="0"/>
              <a:t>	In </a:t>
            </a:r>
            <a:r>
              <a:rPr lang="en-GB" dirty="0"/>
              <a:t>conclusion, all tested features included in Image Viewer application are working correctly. Data is stored accurately in designed files: text(x).txt and images(x).jpg. Program is reading data from the file accurately and displays it in structured GUI environment. All elements are displayed in right place and correct order.</a:t>
            </a:r>
          </a:p>
          <a:p>
            <a:endParaRPr lang="en-GB" dirty="0"/>
          </a:p>
        </p:txBody>
      </p:sp>
    </p:spTree>
    <p:extLst>
      <p:ext uri="{BB962C8B-B14F-4D97-AF65-F5344CB8AC3E}">
        <p14:creationId xmlns:p14="http://schemas.microsoft.com/office/powerpoint/2010/main" val="1686916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features of Java</a:t>
            </a:r>
            <a:endParaRPr lang="en-GB" dirty="0"/>
          </a:p>
        </p:txBody>
      </p:sp>
      <p:sp>
        <p:nvSpPr>
          <p:cNvPr id="3" name="Content Placeholder 2"/>
          <p:cNvSpPr>
            <a:spLocks noGrp="1"/>
          </p:cNvSpPr>
          <p:nvPr>
            <p:ph idx="1"/>
          </p:nvPr>
        </p:nvSpPr>
        <p:spPr/>
        <p:txBody>
          <a:bodyPr>
            <a:normAutofit fontScale="92500"/>
          </a:bodyPr>
          <a:lstStyle/>
          <a:p>
            <a:r>
              <a:rPr lang="en-GB" dirty="0" smtClean="0"/>
              <a:t>Simple</a:t>
            </a:r>
          </a:p>
          <a:p>
            <a:pPr marL="0" indent="0">
              <a:buNone/>
            </a:pPr>
            <a:r>
              <a:rPr lang="en-GB" dirty="0"/>
              <a:t>Java is Easy to write and more readable and eye </a:t>
            </a:r>
            <a:r>
              <a:rPr lang="en-GB" dirty="0" smtClean="0"/>
              <a:t>catching</a:t>
            </a:r>
          </a:p>
          <a:p>
            <a:r>
              <a:rPr lang="en-GB" dirty="0"/>
              <a:t>Object oriented </a:t>
            </a:r>
            <a:endParaRPr lang="en-GB" dirty="0" smtClean="0"/>
          </a:p>
          <a:p>
            <a:pPr marL="0" indent="0">
              <a:buNone/>
            </a:pPr>
            <a:r>
              <a:rPr lang="en-GB" dirty="0" smtClean="0"/>
              <a:t>Java </a:t>
            </a:r>
            <a:r>
              <a:rPr lang="en-GB" dirty="0"/>
              <a:t>is a pure Object </a:t>
            </a:r>
            <a:r>
              <a:rPr lang="en-GB" dirty="0" smtClean="0"/>
              <a:t>oriented. Every </a:t>
            </a:r>
            <a:r>
              <a:rPr lang="en-GB" dirty="0"/>
              <a:t>thing in java is object. </a:t>
            </a:r>
            <a:r>
              <a:rPr lang="en-GB" dirty="0" smtClean="0"/>
              <a:t>All </a:t>
            </a:r>
            <a:r>
              <a:rPr lang="en-GB" dirty="0"/>
              <a:t>programs and data reside inside objects and </a:t>
            </a:r>
            <a:r>
              <a:rPr lang="en-GB" dirty="0" smtClean="0"/>
              <a:t>classes</a:t>
            </a:r>
          </a:p>
          <a:p>
            <a:r>
              <a:rPr lang="en-GB" dirty="0"/>
              <a:t>Distributed </a:t>
            </a:r>
            <a:endParaRPr lang="en-GB" dirty="0" smtClean="0"/>
          </a:p>
          <a:p>
            <a:pPr marL="0" indent="0">
              <a:buNone/>
            </a:pPr>
            <a:r>
              <a:rPr lang="en-GB" dirty="0" smtClean="0"/>
              <a:t>Java </a:t>
            </a:r>
            <a:r>
              <a:rPr lang="en-GB" dirty="0"/>
              <a:t>has networking </a:t>
            </a:r>
            <a:r>
              <a:rPr lang="en-GB" dirty="0" smtClean="0"/>
              <a:t>facilities, </a:t>
            </a:r>
            <a:r>
              <a:rPr lang="en-GB" dirty="0"/>
              <a:t>so java can create application on network. </a:t>
            </a:r>
            <a:endParaRPr lang="en-GB" dirty="0" smtClean="0"/>
          </a:p>
          <a:p>
            <a:r>
              <a:rPr lang="en-GB" dirty="0" smtClean="0"/>
              <a:t>Robust</a:t>
            </a:r>
          </a:p>
          <a:p>
            <a:pPr marL="0" indent="0">
              <a:buNone/>
            </a:pPr>
            <a:r>
              <a:rPr lang="en-GB" dirty="0" smtClean="0"/>
              <a:t>Java </a:t>
            </a:r>
            <a:r>
              <a:rPr lang="en-GB" dirty="0"/>
              <a:t>encourages error-free programming by being strictly typed and performing run-time checks</a:t>
            </a:r>
            <a:r>
              <a:rPr lang="en-GB" dirty="0" smtClean="0"/>
              <a:t>.</a:t>
            </a:r>
            <a:endParaRPr lang="en-GB" dirty="0"/>
          </a:p>
        </p:txBody>
      </p:sp>
    </p:spTree>
    <p:extLst>
      <p:ext uri="{BB962C8B-B14F-4D97-AF65-F5344CB8AC3E}">
        <p14:creationId xmlns:p14="http://schemas.microsoft.com/office/powerpoint/2010/main" val="260347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GB" dirty="0"/>
              <a:t>Platform independent </a:t>
            </a:r>
            <a:endParaRPr lang="en-GB" dirty="0" smtClean="0"/>
          </a:p>
          <a:p>
            <a:pPr marL="0" indent="0">
              <a:buNone/>
            </a:pPr>
            <a:r>
              <a:rPr lang="en-GB" dirty="0" smtClean="0"/>
              <a:t>Java </a:t>
            </a:r>
            <a:r>
              <a:rPr lang="en-GB" dirty="0"/>
              <a:t>compiler generates an platform independent code called </a:t>
            </a:r>
            <a:r>
              <a:rPr lang="en-GB" dirty="0" smtClean="0"/>
              <a:t>byte code.</a:t>
            </a:r>
          </a:p>
          <a:p>
            <a:r>
              <a:rPr lang="en-GB" dirty="0"/>
              <a:t> </a:t>
            </a:r>
            <a:r>
              <a:rPr lang="en-GB" dirty="0" smtClean="0"/>
              <a:t>Java </a:t>
            </a:r>
            <a:r>
              <a:rPr lang="en-GB" dirty="0"/>
              <a:t>combines both compiler and </a:t>
            </a:r>
            <a:r>
              <a:rPr lang="en-GB" dirty="0" smtClean="0"/>
              <a:t>interpreted</a:t>
            </a:r>
          </a:p>
          <a:p>
            <a:r>
              <a:rPr lang="en-GB" dirty="0"/>
              <a:t> </a:t>
            </a:r>
            <a:r>
              <a:rPr lang="en-GB" dirty="0" smtClean="0"/>
              <a:t>Use </a:t>
            </a:r>
            <a:r>
              <a:rPr lang="en-GB" dirty="0"/>
              <a:t>of </a:t>
            </a:r>
            <a:r>
              <a:rPr lang="en-GB" dirty="0" smtClean="0"/>
              <a:t>byte code </a:t>
            </a:r>
            <a:r>
              <a:rPr lang="en-GB" dirty="0"/>
              <a:t>makes the performance </a:t>
            </a:r>
            <a:r>
              <a:rPr lang="en-GB" dirty="0" smtClean="0"/>
              <a:t>high</a:t>
            </a:r>
          </a:p>
          <a:p>
            <a:r>
              <a:rPr lang="en-GB" dirty="0"/>
              <a:t>Multithreading </a:t>
            </a:r>
            <a:r>
              <a:rPr lang="en-GB" dirty="0" smtClean="0"/>
              <a:t> which means </a:t>
            </a:r>
            <a:r>
              <a:rPr lang="en-GB" dirty="0"/>
              <a:t>handling more </a:t>
            </a:r>
            <a:r>
              <a:rPr lang="en-GB" dirty="0" smtClean="0"/>
              <a:t>than</a:t>
            </a:r>
          </a:p>
          <a:p>
            <a:pPr marL="0" indent="0">
              <a:buNone/>
            </a:pPr>
            <a:r>
              <a:rPr lang="en-GB" dirty="0" smtClean="0"/>
              <a:t>one </a:t>
            </a:r>
            <a:r>
              <a:rPr lang="en-GB" dirty="0"/>
              <a:t>job at a time</a:t>
            </a:r>
            <a:r>
              <a:rPr lang="en-GB" dirty="0" smtClean="0"/>
              <a:t>.</a:t>
            </a:r>
          </a:p>
          <a:p>
            <a:r>
              <a:rPr lang="en-GB" dirty="0"/>
              <a:t>Java is a dynamic language. So it is capable </a:t>
            </a:r>
            <a:r>
              <a:rPr lang="en-GB" dirty="0" smtClean="0"/>
              <a:t>of</a:t>
            </a:r>
          </a:p>
          <a:p>
            <a:pPr marL="0" indent="0">
              <a:buNone/>
            </a:pPr>
            <a:r>
              <a:rPr lang="en-GB" dirty="0" smtClean="0"/>
              <a:t>linking </a:t>
            </a:r>
            <a:r>
              <a:rPr lang="en-GB" dirty="0"/>
              <a:t>dynamic new classes, methods and </a:t>
            </a:r>
            <a:r>
              <a:rPr lang="en-GB" dirty="0" smtClean="0"/>
              <a:t>objects</a:t>
            </a:r>
          </a:p>
          <a:p>
            <a:r>
              <a:rPr lang="en-GB" dirty="0"/>
              <a:t>Secure </a:t>
            </a:r>
          </a:p>
          <a:p>
            <a:pPr marL="0" indent="0">
              <a:buNone/>
            </a:pPr>
            <a:r>
              <a:rPr lang="en-GB" dirty="0"/>
              <a:t>A security code is asked before a java code is interpreted on internet.</a:t>
            </a:r>
          </a:p>
          <a:p>
            <a:pPr marL="0" indent="0">
              <a:buNone/>
            </a:pPr>
            <a:endParaRPr lang="en-GB" dirty="0"/>
          </a:p>
        </p:txBody>
      </p:sp>
    </p:spTree>
    <p:extLst>
      <p:ext uri="{BB962C8B-B14F-4D97-AF65-F5344CB8AC3E}">
        <p14:creationId xmlns:p14="http://schemas.microsoft.com/office/powerpoint/2010/main" val="1007641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Environmental flexibility of Java</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Programing in Java is flexible because:</a:t>
            </a:r>
          </a:p>
          <a:p>
            <a:r>
              <a:rPr lang="en-GB" dirty="0" smtClean="0"/>
              <a:t>Creating objects makes java modular which means that program can be divided into smaller independent parts which are called when needed.</a:t>
            </a:r>
          </a:p>
          <a:p>
            <a:r>
              <a:rPr lang="en-GB" dirty="0" smtClean="0"/>
              <a:t>Libraries of classes can be imported when needed.</a:t>
            </a:r>
          </a:p>
          <a:p>
            <a:r>
              <a:rPr lang="en-GB" dirty="0"/>
              <a:t>Java programs can execute in any environment for which there is a Java run-time </a:t>
            </a:r>
            <a:r>
              <a:rPr lang="en-GB" dirty="0" smtClean="0"/>
              <a:t>system which makes it platform independent.</a:t>
            </a:r>
          </a:p>
          <a:p>
            <a:r>
              <a:rPr lang="en-GB" dirty="0"/>
              <a:t>Java supports cross-platform code through the use of Java </a:t>
            </a:r>
            <a:r>
              <a:rPr lang="en-GB" dirty="0" smtClean="0"/>
              <a:t>byte code.</a:t>
            </a:r>
            <a:endParaRPr lang="en-GB" dirty="0"/>
          </a:p>
          <a:p>
            <a:r>
              <a:rPr lang="en-GB" dirty="0"/>
              <a:t>M</a:t>
            </a:r>
            <a:r>
              <a:rPr lang="en-GB" dirty="0" smtClean="0"/>
              <a:t>ultithreading </a:t>
            </a:r>
            <a:r>
              <a:rPr lang="en-GB" dirty="0"/>
              <a:t>feature makes it possible to write program that can do many tasks </a:t>
            </a:r>
            <a:r>
              <a:rPr lang="en-GB" dirty="0" smtClean="0"/>
              <a:t>simultaneously</a:t>
            </a:r>
          </a:p>
          <a:p>
            <a:r>
              <a:rPr lang="en-GB" dirty="0"/>
              <a:t>Java is a distributed language which means that the program can be design to run </a:t>
            </a:r>
            <a:r>
              <a:rPr lang="en-GB" dirty="0" smtClean="0"/>
              <a:t>on computer networks</a:t>
            </a:r>
          </a:p>
          <a:p>
            <a:endParaRPr lang="en-GB" dirty="0"/>
          </a:p>
        </p:txBody>
      </p:sp>
    </p:spTree>
    <p:extLst>
      <p:ext uri="{BB962C8B-B14F-4D97-AF65-F5344CB8AC3E}">
        <p14:creationId xmlns:p14="http://schemas.microsoft.com/office/powerpoint/2010/main" val="375787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Viewer interface</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600200"/>
            <a:ext cx="5976663" cy="52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658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58437"/>
            <a:ext cx="6480720" cy="628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211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60648"/>
            <a:ext cx="6624736" cy="645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620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screen shots</a:t>
            </a:r>
            <a:endParaRPr lang="en-GB"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9315" y="1600200"/>
            <a:ext cx="716536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11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3993" y="692696"/>
            <a:ext cx="7793749" cy="543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0264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80</TotalTime>
  <Words>823</Words>
  <Application>Microsoft Office PowerPoint</Application>
  <PresentationFormat>On-screen Show (4:3)</PresentationFormat>
  <Paragraphs>86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Executive</vt:lpstr>
      <vt:lpstr>Image Viewer Java Programing</vt:lpstr>
      <vt:lpstr>Main features of Java</vt:lpstr>
      <vt:lpstr>PowerPoint Presentation</vt:lpstr>
      <vt:lpstr>Environmental flexibility of Java</vt:lpstr>
      <vt:lpstr>Image Viewer interface</vt:lpstr>
      <vt:lpstr>PowerPoint Presentation</vt:lpstr>
      <vt:lpstr>PowerPoint Presentation</vt:lpstr>
      <vt:lpstr>Tests screen shots</vt:lpstr>
      <vt:lpstr>PowerPoint Presentation</vt:lpstr>
      <vt:lpstr>Help</vt:lpstr>
      <vt:lpstr>PowerPoint Presentation</vt:lpstr>
      <vt:lpstr>System evaluation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Viewer Java Programing</dc:title>
  <dc:creator>keeya bini kris</dc:creator>
  <cp:lastModifiedBy>keeya bini kris</cp:lastModifiedBy>
  <cp:revision>8</cp:revision>
  <dcterms:created xsi:type="dcterms:W3CDTF">2015-06-27T18:11:32Z</dcterms:created>
  <dcterms:modified xsi:type="dcterms:W3CDTF">2015-06-27T19:31:34Z</dcterms:modified>
</cp:coreProperties>
</file>