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7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2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85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8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2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0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6" r:id="rId6"/>
    <p:sldLayoutId id="2147483771" r:id="rId7"/>
    <p:sldLayoutId id="2147483772" r:id="rId8"/>
    <p:sldLayoutId id="2147483773" r:id="rId9"/>
    <p:sldLayoutId id="2147483775" r:id="rId10"/>
    <p:sldLayoutId id="214748377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3600" dirty="0">
                <a:solidFill>
                  <a:srgbClr val="FFC000"/>
                </a:solidFill>
              </a:rPr>
              <a:t>HUBLOT TEAM</a:t>
            </a:r>
            <a:br>
              <a:rPr lang="pl-PL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r>
              <a:rPr lang="en-GB" sz="3600" b="0" i="1" dirty="0">
                <a:solidFill>
                  <a:srgbClr val="FFC000"/>
                </a:solidFill>
              </a:rPr>
              <a:t>Predicting</a:t>
            </a:r>
            <a:r>
              <a:rPr lang="fr-CH" sz="3600" b="0" i="1" dirty="0">
                <a:solidFill>
                  <a:srgbClr val="FFC000"/>
                </a:solidFill>
              </a:rPr>
              <a:t> french </a:t>
            </a:r>
            <a:r>
              <a:rPr lang="en-US" sz="3600" b="0" i="1" dirty="0">
                <a:solidFill>
                  <a:srgbClr val="FFC000"/>
                </a:solidFill>
              </a:rPr>
              <a:t>language</a:t>
            </a:r>
            <a:r>
              <a:rPr lang="fr-CH" sz="3600" b="0" i="1" dirty="0">
                <a:solidFill>
                  <a:srgbClr val="FFC000"/>
                </a:solidFill>
              </a:rPr>
              <a:t> </a:t>
            </a:r>
            <a:r>
              <a:rPr lang="en-GB" sz="3600" b="0" i="1" dirty="0">
                <a:solidFill>
                  <a:srgbClr val="FFC000"/>
                </a:solidFill>
              </a:rPr>
              <a:t>difficulty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6F4997-6E34-C3BF-C9EC-BA9CA3768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700" dirty="0">
                <a:solidFill>
                  <a:srgbClr val="FFC000"/>
                </a:solidFill>
              </a:rPr>
              <a:t>Krzysztof Szerenos</a:t>
            </a:r>
          </a:p>
          <a:p>
            <a:pPr>
              <a:lnSpc>
                <a:spcPct val="90000"/>
              </a:lnSpc>
            </a:pPr>
            <a:r>
              <a:rPr lang="pl-PL" sz="1700" dirty="0">
                <a:solidFill>
                  <a:srgbClr val="FFC000"/>
                </a:solidFill>
                <a:latin typeface="+mj-lt"/>
              </a:rPr>
              <a:t>Daniel Po</a:t>
            </a:r>
            <a:r>
              <a:rPr lang="pl-PL" sz="1700" b="0" i="0" u="none" strike="noStrike" dirty="0">
                <a:solidFill>
                  <a:srgbClr val="FFC000"/>
                </a:solidFill>
                <a:effectLst/>
                <a:latin typeface="+mj-lt"/>
              </a:rPr>
              <a:t>ç</a:t>
            </a:r>
            <a:r>
              <a:rPr lang="pl-PL" sz="1700" dirty="0">
                <a:solidFill>
                  <a:srgbClr val="FFC000"/>
                </a:solidFill>
                <a:latin typeface="+mj-lt"/>
              </a:rPr>
              <a:t>as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89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182" y="965785"/>
            <a:ext cx="11123629" cy="4724400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br>
              <a:rPr lang="pl-PL" sz="3200" dirty="0">
                <a:solidFill>
                  <a:srgbClr val="FFC000"/>
                </a:solidFill>
              </a:rPr>
            </a:br>
            <a:r>
              <a:rPr lang="pl-PL" sz="3600" dirty="0">
                <a:solidFill>
                  <a:srgbClr val="FFC000"/>
                </a:solidFill>
              </a:rPr>
              <a:t>presentation plan</a:t>
            </a:r>
            <a:br>
              <a:rPr lang="fr-CH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r>
              <a:rPr lang="fr-CH" dirty="0">
                <a:solidFill>
                  <a:srgbClr val="FFC000"/>
                </a:solidFill>
              </a:rPr>
              <a:t>1.</a:t>
            </a:r>
            <a:r>
              <a:rPr lang="pl-PL" dirty="0">
                <a:solidFill>
                  <a:srgbClr val="FFC000"/>
                </a:solidFill>
              </a:rPr>
              <a:t>Accuracy results for basic models</a:t>
            </a:r>
            <a:br>
              <a:rPr lang="fr-CH" dirty="0">
                <a:solidFill>
                  <a:srgbClr val="FFC000"/>
                </a:solidFill>
              </a:rPr>
            </a:br>
            <a:r>
              <a:rPr lang="fr-CH" dirty="0">
                <a:solidFill>
                  <a:srgbClr val="FFC000"/>
                </a:solidFill>
              </a:rPr>
              <a:t>2.</a:t>
            </a:r>
            <a:r>
              <a:rPr lang="pl-PL" dirty="0">
                <a:solidFill>
                  <a:srgbClr val="FFC000"/>
                </a:solidFill>
              </a:rPr>
              <a:t> lemmanization</a:t>
            </a:r>
            <a:r>
              <a:rPr lang="fr-CH" dirty="0">
                <a:solidFill>
                  <a:srgbClr val="FFC000"/>
                </a:solidFill>
              </a:rPr>
              <a:t> &amp;</a:t>
            </a:r>
            <a:r>
              <a:rPr lang="pl-PL" dirty="0">
                <a:solidFill>
                  <a:srgbClr val="FFC000"/>
                </a:solidFill>
              </a:rPr>
              <a:t> stopwords</a:t>
            </a:r>
            <a:br>
              <a:rPr lang="fr-CH" dirty="0">
                <a:solidFill>
                  <a:srgbClr val="FFC000"/>
                </a:solidFill>
              </a:rPr>
            </a:br>
            <a:r>
              <a:rPr lang="fr-CH" dirty="0">
                <a:solidFill>
                  <a:srgbClr val="FFC000"/>
                </a:solidFill>
              </a:rPr>
              <a:t>3.</a:t>
            </a:r>
            <a:r>
              <a:rPr lang="pl-PL" dirty="0">
                <a:solidFill>
                  <a:srgbClr val="FFC000"/>
                </a:solidFill>
              </a:rPr>
              <a:t>BERT MODEL</a:t>
            </a:r>
            <a:br>
              <a:rPr lang="fr-CH" dirty="0">
                <a:solidFill>
                  <a:srgbClr val="FFC000"/>
                </a:solidFill>
              </a:rPr>
            </a:br>
            <a:r>
              <a:rPr lang="fr-CH" dirty="0">
                <a:solidFill>
                  <a:srgbClr val="FFC000"/>
                </a:solidFill>
              </a:rPr>
              <a:t>4.</a:t>
            </a:r>
            <a:r>
              <a:rPr lang="pl-PL" dirty="0">
                <a:solidFill>
                  <a:srgbClr val="FFC000"/>
                </a:solidFill>
              </a:rPr>
              <a:t>final model</a:t>
            </a:r>
            <a:br>
              <a:rPr lang="pl-PL" sz="3200" dirty="0">
                <a:solidFill>
                  <a:srgbClr val="FFC000"/>
                </a:solidFill>
              </a:rPr>
            </a:br>
            <a:endParaRPr lang="pl-PL" sz="3200" b="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7" y="428457"/>
            <a:ext cx="10058399" cy="4724400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br>
              <a:rPr lang="pl-PL" sz="3200" dirty="0">
                <a:solidFill>
                  <a:srgbClr val="FFC000"/>
                </a:solidFill>
              </a:rPr>
            </a:br>
            <a:r>
              <a:rPr lang="fr-CH" sz="3600" dirty="0">
                <a:solidFill>
                  <a:srgbClr val="FFC000"/>
                </a:solidFill>
              </a:rPr>
              <a:t>Initial </a:t>
            </a:r>
            <a:r>
              <a:rPr lang="en-US" sz="3600" dirty="0">
                <a:solidFill>
                  <a:srgbClr val="FFC000"/>
                </a:solidFill>
              </a:rPr>
              <a:t>assumptions</a:t>
            </a:r>
            <a:br>
              <a:rPr lang="pl-PL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Non-Biased dataset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Sufficient training size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Pertinent distinction between levels</a:t>
            </a:r>
            <a:br>
              <a:rPr lang="fr-CH" dirty="0">
                <a:solidFill>
                  <a:srgbClr val="FFC000"/>
                </a:solidFill>
              </a:rPr>
            </a:br>
            <a:br>
              <a:rPr lang="pl-PL" sz="3200" dirty="0">
                <a:solidFill>
                  <a:srgbClr val="FFC000"/>
                </a:solidFill>
              </a:rPr>
            </a:br>
            <a:endParaRPr lang="pl-PL" sz="3200" b="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2722854"/>
            <a:ext cx="8039818" cy="16435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3600" dirty="0">
                <a:solidFill>
                  <a:srgbClr val="FFC000"/>
                </a:solidFill>
              </a:rPr>
              <a:t>BASIC MODEL RESULTS</a:t>
            </a:r>
            <a:br>
              <a:rPr lang="pl-PL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r>
              <a:rPr lang="pl-PL" sz="3600" b="0" i="1" dirty="0">
                <a:solidFill>
                  <a:srgbClr val="FFC000"/>
                </a:solidFill>
              </a:rPr>
              <a:t>French </a:t>
            </a:r>
            <a:r>
              <a:rPr lang="pl-PL" sz="3600" b="0" i="1" dirty="0" err="1">
                <a:solidFill>
                  <a:srgbClr val="FFC000"/>
                </a:solidFill>
              </a:rPr>
              <a:t>language</a:t>
            </a:r>
            <a:r>
              <a:rPr lang="pl-PL" sz="3600" b="0" i="1" dirty="0">
                <a:solidFill>
                  <a:srgbClr val="FFC000"/>
                </a:solidFill>
              </a:rPr>
              <a:t> </a:t>
            </a:r>
            <a:r>
              <a:rPr lang="pl-PL" sz="3600" b="0" i="1" dirty="0" err="1">
                <a:solidFill>
                  <a:srgbClr val="FFC000"/>
                </a:solidFill>
              </a:rPr>
              <a:t>level</a:t>
            </a:r>
            <a:r>
              <a:rPr lang="pl-PL" sz="3600" b="0" i="1" dirty="0">
                <a:solidFill>
                  <a:srgbClr val="FFC000"/>
                </a:solidFill>
              </a:rPr>
              <a:t> </a:t>
            </a:r>
            <a:r>
              <a:rPr lang="pl-PL" sz="3600" b="0" i="1" dirty="0" err="1">
                <a:solidFill>
                  <a:srgbClr val="FFC000"/>
                </a:solidFill>
              </a:rPr>
              <a:t>prediction</a:t>
            </a:r>
            <a:endParaRPr lang="pl-PL" sz="3600" b="0" i="1" dirty="0">
              <a:solidFill>
                <a:srgbClr val="FFC0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0B942E-76D8-D5EE-5571-87F607D8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82" y="2722854"/>
            <a:ext cx="10218235" cy="31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091506"/>
            <a:ext cx="8039818" cy="30374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3600" dirty="0">
                <a:solidFill>
                  <a:srgbClr val="FFC000"/>
                </a:solidFill>
              </a:rPr>
              <a:t>logistic regression </a:t>
            </a:r>
            <a:br>
              <a:rPr lang="pl-PL" sz="3200" dirty="0">
                <a:solidFill>
                  <a:srgbClr val="FFC000"/>
                </a:solidFill>
              </a:rPr>
            </a:br>
            <a:br>
              <a:rPr lang="fr-CH" sz="3200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Lemmanization</a:t>
            </a:r>
            <a:br>
              <a:rPr lang="fr-CH" dirty="0">
                <a:solidFill>
                  <a:srgbClr val="FFC000"/>
                </a:solidFill>
              </a:rPr>
            </a:br>
            <a:r>
              <a:rPr lang="fr-CH" dirty="0">
                <a:solidFill>
                  <a:srgbClr val="FFC000"/>
                </a:solidFill>
              </a:rPr>
              <a:t>&amp;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STOPWORDS</a:t>
            </a:r>
            <a:br>
              <a:rPr lang="pl-PL" sz="3200" dirty="0">
                <a:solidFill>
                  <a:srgbClr val="FFC000"/>
                </a:solidFill>
              </a:rPr>
            </a:br>
            <a:br>
              <a:rPr lang="pl-PL" sz="3600" dirty="0">
                <a:solidFill>
                  <a:srgbClr val="FFC000"/>
                </a:solidFill>
              </a:rPr>
            </a:br>
            <a:endParaRPr lang="pl-PL" sz="3600" b="0" i="1" dirty="0">
              <a:solidFill>
                <a:srgbClr val="FFC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93CE20-D865-D52A-7A3E-C2EC33F7A364}"/>
              </a:ext>
            </a:extLst>
          </p:cNvPr>
          <p:cNvGrpSpPr/>
          <p:nvPr/>
        </p:nvGrpSpPr>
        <p:grpSpPr>
          <a:xfrm>
            <a:off x="887000" y="4128940"/>
            <a:ext cx="10418000" cy="1786047"/>
            <a:chOff x="296249" y="3860609"/>
            <a:chExt cx="10418000" cy="1786047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1119FF58-4064-CDE9-BE0D-CF709F702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200" y="3860610"/>
              <a:ext cx="2584049" cy="178604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6FF4E6-EAE5-7162-EB4B-28F7BF92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249" y="3860609"/>
              <a:ext cx="7537723" cy="178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84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-45497"/>
            <a:ext cx="1219200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311084"/>
            <a:ext cx="10058399" cy="1034593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CH" sz="3600" dirty="0">
                <a:solidFill>
                  <a:srgbClr val="FFC000"/>
                </a:solidFill>
              </a:rPr>
              <a:t>Model Biais</a:t>
            </a:r>
            <a:endParaRPr lang="pl-PL" sz="4000" b="0" i="1" dirty="0">
              <a:solidFill>
                <a:srgbClr val="FFC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3E9BC7-001B-E523-94EC-9220AFE99146}"/>
              </a:ext>
            </a:extLst>
          </p:cNvPr>
          <p:cNvGrpSpPr/>
          <p:nvPr/>
        </p:nvGrpSpPr>
        <p:grpSpPr>
          <a:xfrm>
            <a:off x="1662559" y="2091972"/>
            <a:ext cx="8866878" cy="4019722"/>
            <a:chOff x="692832" y="1995246"/>
            <a:chExt cx="8866878" cy="40197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4D16165-8A6D-F611-8207-5B08B8831F14}"/>
                </a:ext>
              </a:extLst>
            </p:cNvPr>
            <p:cNvGrpSpPr/>
            <p:nvPr/>
          </p:nvGrpSpPr>
          <p:grpSpPr>
            <a:xfrm>
              <a:off x="5703656" y="1995247"/>
              <a:ext cx="3856054" cy="813942"/>
              <a:chOff x="4029405" y="3678695"/>
              <a:chExt cx="3833192" cy="82303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7FB63B9-48EA-F8D6-6B7D-E7B9B35DD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405" y="3678695"/>
                <a:ext cx="3833192" cy="40389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09693F4-5E40-6FCD-05DE-A97AE18BA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405" y="4082590"/>
                <a:ext cx="3833192" cy="419136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DF30A8E-52F5-AB37-BB99-DBDB8AC4909C}"/>
                </a:ext>
              </a:extLst>
            </p:cNvPr>
            <p:cNvGrpSpPr/>
            <p:nvPr/>
          </p:nvGrpSpPr>
          <p:grpSpPr>
            <a:xfrm>
              <a:off x="692832" y="3286772"/>
              <a:ext cx="3833192" cy="1818590"/>
              <a:chOff x="6860627" y="2590196"/>
              <a:chExt cx="3787468" cy="181859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59643BF-43FE-9734-00A1-61651E6B9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0627" y="2590196"/>
                <a:ext cx="3787468" cy="112023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F273C-0AD8-389D-E6D4-D68B5CAFB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0627" y="3707685"/>
                <a:ext cx="3787468" cy="701101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763A24E-91FF-B713-E426-B454FA217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656" y="3286772"/>
              <a:ext cx="3856054" cy="2728196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E2E459-7382-22F5-90BF-6A1A2C57385D}"/>
                </a:ext>
              </a:extLst>
            </p:cNvPr>
            <p:cNvGrpSpPr/>
            <p:nvPr/>
          </p:nvGrpSpPr>
          <p:grpSpPr>
            <a:xfrm>
              <a:off x="692832" y="1995246"/>
              <a:ext cx="3833192" cy="716342"/>
              <a:chOff x="1616431" y="4106893"/>
              <a:chExt cx="3833192" cy="71634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1934656-0020-5CE7-7091-EB7F77BB1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6431" y="4106893"/>
                <a:ext cx="3833192" cy="282526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AD28B6A-C245-14D7-AB07-021EC840C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6431" y="4388857"/>
                <a:ext cx="3833192" cy="4343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046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0"/>
            <a:ext cx="1219200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311084"/>
            <a:ext cx="10058399" cy="1034593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l-PL" sz="3600" dirty="0">
                <a:solidFill>
                  <a:srgbClr val="FFC000"/>
                </a:solidFill>
              </a:rPr>
              <a:t>BERT MODEL</a:t>
            </a:r>
            <a:endParaRPr lang="pl-PL" sz="4000" b="0" i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284F8-D54C-61A7-1820-E638DDE5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9" y="1381583"/>
            <a:ext cx="11345277" cy="3266464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8386E67E-0A27-126D-34AF-29EEBBC267E3}"/>
              </a:ext>
            </a:extLst>
          </p:cNvPr>
          <p:cNvSpPr txBox="1">
            <a:spLocks/>
          </p:cNvSpPr>
          <p:nvPr/>
        </p:nvSpPr>
        <p:spPr>
          <a:xfrm>
            <a:off x="1066799" y="5204802"/>
            <a:ext cx="10058399" cy="675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dirty="0">
                <a:solidFill>
                  <a:srgbClr val="FFC000"/>
                </a:solidFill>
              </a:rPr>
              <a:t>Source MODEL</a:t>
            </a:r>
          </a:p>
          <a:p>
            <a:pPr>
              <a:lnSpc>
                <a:spcPct val="100000"/>
              </a:lnSpc>
            </a:pPr>
            <a:r>
              <a:rPr lang="fr-CH" dirty="0">
                <a:solidFill>
                  <a:srgbClr val="FFC000"/>
                </a:solidFill>
              </a:rPr>
              <a:t>CAMEMBERT LARGE</a:t>
            </a:r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5" y="712304"/>
            <a:ext cx="10058399" cy="1034593"/>
          </a:xfrm>
        </p:spPr>
        <p:txBody>
          <a:bodyPr anchor="b">
            <a:noAutofit/>
          </a:bodyPr>
          <a:lstStyle/>
          <a:p>
            <a:br>
              <a:rPr lang="en-GB" sz="3200" dirty="0">
                <a:solidFill>
                  <a:srgbClr val="FFC00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SUBMITTED MODEL </a:t>
            </a:r>
            <a:br>
              <a:rPr lang="en-GB" sz="3200" dirty="0">
                <a:solidFill>
                  <a:srgbClr val="FFC00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(LOGISTIC REGRESSION CV)</a:t>
            </a:r>
            <a:endParaRPr lang="pl-PL" sz="4400" b="0" i="1" dirty="0">
              <a:solidFill>
                <a:srgbClr val="FFC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526A69-3FDF-0FDC-E03E-4767DA17C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3" y="2459189"/>
            <a:ext cx="7799107" cy="19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5D3A6E-F860-726A-51B1-F23FD566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2" y="4493483"/>
            <a:ext cx="7799107" cy="19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niebo&#10;&#10;Opis wygenerowany automatycznie">
            <a:extLst>
              <a:ext uri="{FF2B5EF4-FFF2-40B4-BE49-F238E27FC236}">
                <a16:creationId xmlns:a16="http://schemas.microsoft.com/office/drawing/2014/main" id="{1BED8ECE-20AE-B741-EBD4-A3BB2A15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0" y="0"/>
            <a:ext cx="1219200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E5BA25-1883-B5F5-AED8-EB570BB7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"/>
            <a:ext cx="10058399" cy="3233056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br>
              <a:rPr lang="pl-PL" sz="3200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SUBMITTED MODEL </a:t>
            </a:r>
            <a:br>
              <a:rPr lang="pl-PL" dirty="0">
                <a:solidFill>
                  <a:srgbClr val="FFC000"/>
                </a:solidFill>
              </a:rPr>
            </a:br>
            <a:r>
              <a:rPr lang="pl-PL" dirty="0">
                <a:solidFill>
                  <a:srgbClr val="FFC000"/>
                </a:solidFill>
              </a:rPr>
              <a:t>(LOGISTIC REGRESSION CV)</a:t>
            </a:r>
            <a:br>
              <a:rPr lang="pl-PL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br>
              <a:rPr lang="pl-PL" dirty="0">
                <a:solidFill>
                  <a:srgbClr val="FFC000"/>
                </a:solidFill>
              </a:rPr>
            </a:br>
            <a:br>
              <a:rPr lang="pl-PL" sz="3200" dirty="0">
                <a:solidFill>
                  <a:srgbClr val="FFC000"/>
                </a:solidFill>
              </a:rPr>
            </a:br>
            <a:endParaRPr lang="pl-PL" sz="3200" b="0" i="1" dirty="0">
              <a:solidFill>
                <a:srgbClr val="FFC00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757A832-0A3A-3F55-AD82-FC65B13B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49" y="1857895"/>
            <a:ext cx="3771900" cy="2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9F70543-B0B2-AE0B-1FB2-03751D1AD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91" y="5212227"/>
            <a:ext cx="7835016" cy="74125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8500CD5-1D12-FE90-FE01-E6780EDBB803}"/>
              </a:ext>
            </a:extLst>
          </p:cNvPr>
          <p:cNvSpPr txBox="1"/>
          <p:nvPr/>
        </p:nvSpPr>
        <p:spPr>
          <a:xfrm>
            <a:off x="0" y="936866"/>
            <a:ext cx="12191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dirty="0">
              <a:solidFill>
                <a:srgbClr val="FFC000"/>
              </a:solidFill>
            </a:endParaRPr>
          </a:p>
          <a:p>
            <a:pPr algn="ctr"/>
            <a:r>
              <a:rPr lang="pl-PL" sz="2000" dirty="0">
                <a:solidFill>
                  <a:srgbClr val="FFC000"/>
                </a:solidFill>
              </a:rPr>
              <a:t>RESULT ON THE DATA FROM TRAIN, TEST SPLIT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291952B-397E-C219-C554-257B7E1089A1}"/>
              </a:ext>
            </a:extLst>
          </p:cNvPr>
          <p:cNvSpPr txBox="1"/>
          <p:nvPr/>
        </p:nvSpPr>
        <p:spPr>
          <a:xfrm>
            <a:off x="1" y="476021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>
                <a:solidFill>
                  <a:srgbClr val="FFC000"/>
                </a:solidFill>
              </a:rPr>
              <a:t>RESULT OF KAGGLE SUBMISSION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DE73-7647-E6D2-968C-4337D9E70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491" y="6031754"/>
            <a:ext cx="7835016" cy="5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321</TotalTime>
  <Words>130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HUBLOT TEAM    Predicting french language difficulty</vt:lpstr>
      <vt:lpstr> presentation plan   1.Accuracy results for basic models 2. lemmanization &amp; stopwords 3.BERT MODEL 4.final model </vt:lpstr>
      <vt:lpstr> Initial assumptions   Non-Biased dataset Sufficient training size Pertinent distinction between levels  </vt:lpstr>
      <vt:lpstr>BASIC MODEL RESULTS    French language level prediction</vt:lpstr>
      <vt:lpstr>logistic regression    Lemmanization &amp; STOPWORDS  </vt:lpstr>
      <vt:lpstr>Model Biais</vt:lpstr>
      <vt:lpstr>BERT MODEL</vt:lpstr>
      <vt:lpstr> SUBMITTED MODEL  (LOGISTIC REGRESSION CV)</vt:lpstr>
      <vt:lpstr> SUBMITTED MODEL  (LOGISTIC REGRESSION CV)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HUBLOT TEAM    French language level prediction</dc:title>
  <dc:creator>Krzysztof Szerenos</dc:creator>
  <cp:lastModifiedBy>Daniel Almeida Pocas</cp:lastModifiedBy>
  <cp:revision>13</cp:revision>
  <dcterms:created xsi:type="dcterms:W3CDTF">2022-12-21T18:31:09Z</dcterms:created>
  <dcterms:modified xsi:type="dcterms:W3CDTF">2022-12-22T11:23:00Z</dcterms:modified>
</cp:coreProperties>
</file>