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9bf25516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9bf25516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9bf255165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9bf255165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9bf255165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9bf255165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9bf255165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9bf255165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9bf255165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9bf255165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9bf255165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9bf255165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Przygotowanie własnego środowiska w RL Gymnasium</a:t>
            </a:r>
            <a:endParaRPr sz="3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9101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Pokój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Szymon Górka, Anna Kaniowska, Krzysztof Kowalski, Igor Meler, Laura Staszko, Paweł Żurowski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824000" y="505625"/>
            <a:ext cx="20487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Kraków, 06.05.2024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401500" y="322475"/>
            <a:ext cx="55041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Gymnasium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267075" y="211542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N</a:t>
            </a:r>
            <a:r>
              <a:rPr lang="pl"/>
              <a:t>arzędzie OpenAI, które umożliwia tworzenie i testowanie algorytmów uczenia ze wzmocnieniem (RL) na różnych środowiskach symulacyjnych.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824000" y="3741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Env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824000" y="1876350"/>
            <a:ext cx="7643100" cy="23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gymnasium.env jest główną klasą używaną do tworzenia środowisk.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 tworzenia środowiska oraz modelu z jej wykorzystaniem może polegać na: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/>
              <a:t>Inicjalizacji środowiska (można wykorzystać funkcję ‘gymnasium.make()’)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/>
              <a:t>Resetu środowiska (‘reset()’) - reset zwraca wtedy pierwszą obserwację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/>
              <a:t>Interakcji agenta ze środowiskiem - proces przekazania obserwacji do programu, odpowiada za to funkcja step()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/>
              <a:t>Powtarzanie interakcji do momentu zakończenia modelowania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24000" y="349750"/>
            <a:ext cx="6087000" cy="10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Funkcje środowiska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824000" y="1516200"/>
            <a:ext cx="7296600" cy="3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Środowisko gymnasium (klasa env) ma cztery główne funkcje, które są wykorzystywane do zarządzania zmianami stanu.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Są to: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/>
              <a:t>reset() - do przywracania środowiska do pierwotnego stanu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/>
              <a:t>step() - do podejmowania akcji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/>
              <a:t>render() - do przedstawiana poglądowego stanu środowiska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/>
              <a:t>close() - do kończenia działalności środowiska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24000" y="163225"/>
            <a:ext cx="7296600" cy="4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własnego środowiska będzie zatem polegało w głównej mierze na zdefiniowaniu własnej klasy, bazującej na Gymnasium Env, w której wszelkie definicje wspomnianych wcześniej funkcji, a także sama inicjacja klasy (__init__) będą zaimplementowane zależnie od naszych potrzeb.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Przykładowa własna implementacja niektórych funkcji może wyglądać następująco: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pl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 u="sng">
                <a:latin typeface="Arial"/>
                <a:ea typeface="Arial"/>
                <a:cs typeface="Arial"/>
                <a:sym typeface="Arial"/>
              </a:rPr>
              <a:t>GridWorldEnv</a:t>
            </a:r>
            <a:r>
              <a:rPr b="1" lang="pl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l" sz="1100">
                <a:latin typeface="Arial"/>
                <a:ea typeface="Arial"/>
                <a:cs typeface="Arial"/>
                <a:sym typeface="Arial"/>
              </a:rPr>
              <a:t>gym</a:t>
            </a:r>
            <a:r>
              <a:rPr b="1" lang="pl" sz="11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l" sz="1100">
                <a:latin typeface="Arial"/>
                <a:ea typeface="Arial"/>
                <a:cs typeface="Arial"/>
                <a:sym typeface="Arial"/>
              </a:rPr>
              <a:t>Env</a:t>
            </a:r>
            <a:r>
              <a:rPr b="1" lang="pl" sz="1100">
                <a:latin typeface="Arial"/>
                <a:ea typeface="Arial"/>
                <a:cs typeface="Arial"/>
                <a:sym typeface="Arial"/>
              </a:rPr>
              <a:t>):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b="1" lang="pl" sz="1100"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pl" sz="1100">
                <a:latin typeface="Arial"/>
                <a:ea typeface="Arial"/>
                <a:cs typeface="Arial"/>
                <a:sym typeface="Arial"/>
              </a:rPr>
              <a:t> __init__</a:t>
            </a:r>
            <a:r>
              <a:rPr b="1" lang="pl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l" sz="1100"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1" lang="pl" sz="1100">
                <a:latin typeface="Arial"/>
                <a:ea typeface="Arial"/>
                <a:cs typeface="Arial"/>
                <a:sym typeface="Arial"/>
              </a:rPr>
              <a:t>):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Arial"/>
                <a:ea typeface="Arial"/>
                <a:cs typeface="Arial"/>
                <a:sym typeface="Arial"/>
              </a:rPr>
              <a:t># code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pl" sz="1100">
                <a:latin typeface="Arial"/>
                <a:ea typeface="Arial"/>
                <a:cs typeface="Arial"/>
                <a:sym typeface="Arial"/>
              </a:rPr>
              <a:t> reset</a:t>
            </a:r>
            <a:r>
              <a:rPr b="1" lang="pl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l" sz="1100"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1" lang="pl" sz="1100">
                <a:latin typeface="Arial"/>
                <a:ea typeface="Arial"/>
                <a:cs typeface="Arial"/>
                <a:sym typeface="Arial"/>
              </a:rPr>
              <a:t>):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Arial"/>
                <a:ea typeface="Arial"/>
                <a:cs typeface="Arial"/>
                <a:sym typeface="Arial"/>
              </a:rPr>
              <a:t># code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pl" sz="1100">
                <a:latin typeface="Arial"/>
                <a:ea typeface="Arial"/>
                <a:cs typeface="Arial"/>
                <a:sym typeface="Arial"/>
              </a:rPr>
              <a:t> step</a:t>
            </a:r>
            <a:r>
              <a:rPr b="1" lang="pl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l" sz="1100"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1" lang="pl" sz="11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l" sz="1100">
                <a:latin typeface="Arial"/>
                <a:ea typeface="Arial"/>
                <a:cs typeface="Arial"/>
                <a:sym typeface="Arial"/>
              </a:rPr>
              <a:t> action</a:t>
            </a:r>
            <a:r>
              <a:rPr b="1" lang="pl" sz="1100">
                <a:latin typeface="Arial"/>
                <a:ea typeface="Arial"/>
                <a:cs typeface="Arial"/>
                <a:sym typeface="Arial"/>
              </a:rPr>
              <a:t>):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Arial"/>
                <a:ea typeface="Arial"/>
                <a:cs typeface="Arial"/>
                <a:sym typeface="Arial"/>
              </a:rPr>
              <a:t># code</a:t>
            </a:r>
            <a:endParaRPr sz="1100">
              <a:solidFill>
                <a:srgbClr val="D0D0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C792EA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349750"/>
            <a:ext cx="6087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Register and make</a:t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824000" y="1939925"/>
            <a:ext cx="7296600" cy="21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Gymnasium pozwala użytkownikom na automatyczne ładowanie środowisk poprzez funkcję </a:t>
            </a:r>
            <a:r>
              <a:rPr b="1" lang="pl"/>
              <a:t>gymnasium.make()</a:t>
            </a:r>
            <a:r>
              <a:rPr lang="pl"/>
              <a:t>. Aby to zrobić, środowisko musi zostać wcześniej zarejestrowane za pomocą </a:t>
            </a:r>
            <a:r>
              <a:rPr b="1" lang="pl"/>
              <a:t>gymnasium.register()</a:t>
            </a:r>
            <a:r>
              <a:rPr lang="pl"/>
              <a:t>. Aby uzyskać specyfikacje środowiska dla zarejestrowanego środowiska, należy użyć </a:t>
            </a:r>
            <a:r>
              <a:rPr b="1" lang="pl"/>
              <a:t>gymnasium.spec()</a:t>
            </a:r>
            <a:r>
              <a:rPr lang="pl"/>
              <a:t>, a aby wydrukować cały rejestr, </a:t>
            </a:r>
            <a:r>
              <a:rPr b="1" lang="pl"/>
              <a:t>gymnasium.pprint_registry()</a:t>
            </a:r>
            <a:r>
              <a:rPr lang="pl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824000" y="415118"/>
            <a:ext cx="6152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Szczegóły</a:t>
            </a:r>
            <a:endParaRPr/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824000" y="1416850"/>
            <a:ext cx="78633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l"/>
              <a:t>make()</a:t>
            </a:r>
            <a:r>
              <a:rPr lang="pl"/>
              <a:t> w Gymnasium służy do tworzenia nowych instancji środowisk do uczenia maszynowego. Pozwala na łatwe utworzenie instancji środowiska, które można wykorzystać do treningu i testowania modeli.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l"/>
              <a:t>register()</a:t>
            </a:r>
            <a:r>
              <a:rPr lang="pl"/>
              <a:t> umożliwia zarejestrowanie niestandardowego środowiska w Gymnasium. Dzięki tej funkcji możemy udostępnić nasze własne środowisko dla innych użytkowników biblioteki Gymnasium, co pozwala na współdzielenie i wykorzystanie w różnych projektach.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l"/>
              <a:t>spec()</a:t>
            </a:r>
            <a:r>
              <a:rPr lang="pl"/>
              <a:t> zwraca specyfikację (spec) dostępnego środowiska. Pozwala na uzyskanie informacji o parametrach i właściwościach środowiska, takich jak nazwa, opis, wymiary stanu i akcji, zakres nagród itp.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l"/>
              <a:t>pprint_registry()</a:t>
            </a:r>
            <a:r>
              <a:rPr lang="pl"/>
              <a:t> służy do wydrukowania rejestru dostępnych środowisk w czytelnej formie. Wyświetla nazwy i opisy zarejestrowanych środowisk, co ułatwia użytkownikowi przeglądanie dostępnych opcji i wybór odpowiedniego środowiska do swojego projektu.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