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04"/>
    <p:restoredTop sz="94631"/>
  </p:normalViewPr>
  <p:slideViewPr>
    <p:cSldViewPr snapToGrid="0">
      <p:cViewPr varScale="1">
        <p:scale>
          <a:sx n="147" d="100"/>
          <a:sy n="147" d="100"/>
        </p:scale>
        <p:origin x="22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C55D80-8068-4B2B-9ECC-C255A0CEF3EC}"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9FA634BE-3E38-4221-BCD8-106292EE8827}">
      <dgm:prSet/>
      <dgm:spPr/>
      <dgm:t>
        <a:bodyPr/>
        <a:lstStyle/>
        <a:p>
          <a:r>
            <a:rPr lang="en-US"/>
            <a:t>The red shift</a:t>
          </a:r>
        </a:p>
      </dgm:t>
    </dgm:pt>
    <dgm:pt modelId="{E0AD1C24-6FA7-4223-9A34-6EC7F096B48F}" type="parTrans" cxnId="{9C37F259-FF4F-4144-94C5-E72855EFD111}">
      <dgm:prSet/>
      <dgm:spPr/>
      <dgm:t>
        <a:bodyPr/>
        <a:lstStyle/>
        <a:p>
          <a:endParaRPr lang="en-US"/>
        </a:p>
      </dgm:t>
    </dgm:pt>
    <dgm:pt modelId="{23020143-0308-494E-978B-65783A6B1B9F}" type="sibTrans" cxnId="{9C37F259-FF4F-4144-94C5-E72855EFD111}">
      <dgm:prSet/>
      <dgm:spPr/>
      <dgm:t>
        <a:bodyPr/>
        <a:lstStyle/>
        <a:p>
          <a:endParaRPr lang="en-US"/>
        </a:p>
      </dgm:t>
    </dgm:pt>
    <dgm:pt modelId="{9A37BD97-8470-419D-A7B4-D60C2D2DF79B}">
      <dgm:prSet/>
      <dgm:spPr/>
      <dgm:t>
        <a:bodyPr/>
        <a:lstStyle/>
        <a:p>
          <a:r>
            <a:rPr lang="en-US"/>
            <a:t>Dark matter</a:t>
          </a:r>
        </a:p>
      </dgm:t>
    </dgm:pt>
    <dgm:pt modelId="{F9E13464-DE13-4289-8B30-0E94B3448414}" type="parTrans" cxnId="{64420C50-E6F1-4B5A-A8F3-AD1F15595F97}">
      <dgm:prSet/>
      <dgm:spPr/>
      <dgm:t>
        <a:bodyPr/>
        <a:lstStyle/>
        <a:p>
          <a:endParaRPr lang="en-US"/>
        </a:p>
      </dgm:t>
    </dgm:pt>
    <dgm:pt modelId="{FE36AC33-FA50-4521-8008-C0C6944AD40F}" type="sibTrans" cxnId="{64420C50-E6F1-4B5A-A8F3-AD1F15595F97}">
      <dgm:prSet/>
      <dgm:spPr/>
      <dgm:t>
        <a:bodyPr/>
        <a:lstStyle/>
        <a:p>
          <a:endParaRPr lang="en-US"/>
        </a:p>
      </dgm:t>
    </dgm:pt>
    <dgm:pt modelId="{98ECE8A3-1FDF-474A-9CC9-A0F65BD2A803}">
      <dgm:prSet/>
      <dgm:spPr/>
      <dgm:t>
        <a:bodyPr/>
        <a:lstStyle/>
        <a:p>
          <a:r>
            <a:rPr lang="en-US"/>
            <a:t>Cosmic background radiation</a:t>
          </a:r>
        </a:p>
      </dgm:t>
    </dgm:pt>
    <dgm:pt modelId="{7DB7438E-3361-4329-9E81-45AEE7570A5B}" type="parTrans" cxnId="{DDF446EE-34A6-4F7D-BD82-701D02949125}">
      <dgm:prSet/>
      <dgm:spPr/>
      <dgm:t>
        <a:bodyPr/>
        <a:lstStyle/>
        <a:p>
          <a:endParaRPr lang="en-US"/>
        </a:p>
      </dgm:t>
    </dgm:pt>
    <dgm:pt modelId="{F71A6757-7830-4B2C-A14D-F3C542E0FC13}" type="sibTrans" cxnId="{DDF446EE-34A6-4F7D-BD82-701D02949125}">
      <dgm:prSet/>
      <dgm:spPr/>
      <dgm:t>
        <a:bodyPr/>
        <a:lstStyle/>
        <a:p>
          <a:endParaRPr lang="en-US"/>
        </a:p>
      </dgm:t>
    </dgm:pt>
    <dgm:pt modelId="{407CACEA-7131-7D49-81C8-D3EA2BEFC3FD}" type="pres">
      <dgm:prSet presAssocID="{4CC55D80-8068-4B2B-9ECC-C255A0CEF3EC}" presName="hierChild1" presStyleCnt="0">
        <dgm:presLayoutVars>
          <dgm:chPref val="1"/>
          <dgm:dir/>
          <dgm:animOne val="branch"/>
          <dgm:animLvl val="lvl"/>
          <dgm:resizeHandles/>
        </dgm:presLayoutVars>
      </dgm:prSet>
      <dgm:spPr/>
    </dgm:pt>
    <dgm:pt modelId="{0D0D334F-C846-A047-B68B-2F8121787795}" type="pres">
      <dgm:prSet presAssocID="{9FA634BE-3E38-4221-BCD8-106292EE8827}" presName="hierRoot1" presStyleCnt="0"/>
      <dgm:spPr/>
    </dgm:pt>
    <dgm:pt modelId="{C9D49664-A31C-5A4B-A5AB-7C34CC1C0D03}" type="pres">
      <dgm:prSet presAssocID="{9FA634BE-3E38-4221-BCD8-106292EE8827}" presName="composite" presStyleCnt="0"/>
      <dgm:spPr/>
    </dgm:pt>
    <dgm:pt modelId="{F4CFFBED-4A10-C148-AF5A-A0E4CCB2F71F}" type="pres">
      <dgm:prSet presAssocID="{9FA634BE-3E38-4221-BCD8-106292EE8827}" presName="background" presStyleLbl="node0" presStyleIdx="0" presStyleCnt="3"/>
      <dgm:spPr/>
    </dgm:pt>
    <dgm:pt modelId="{E0C62E1E-8372-8C47-AAA1-3F1098288023}" type="pres">
      <dgm:prSet presAssocID="{9FA634BE-3E38-4221-BCD8-106292EE8827}" presName="text" presStyleLbl="fgAcc0" presStyleIdx="0" presStyleCnt="3">
        <dgm:presLayoutVars>
          <dgm:chPref val="3"/>
        </dgm:presLayoutVars>
      </dgm:prSet>
      <dgm:spPr/>
    </dgm:pt>
    <dgm:pt modelId="{489A1739-E6F3-814F-B6C8-E565FF49EDF5}" type="pres">
      <dgm:prSet presAssocID="{9FA634BE-3E38-4221-BCD8-106292EE8827}" presName="hierChild2" presStyleCnt="0"/>
      <dgm:spPr/>
    </dgm:pt>
    <dgm:pt modelId="{5142EEB3-0B7D-8A4F-BCC5-24D26A1E2330}" type="pres">
      <dgm:prSet presAssocID="{9A37BD97-8470-419D-A7B4-D60C2D2DF79B}" presName="hierRoot1" presStyleCnt="0"/>
      <dgm:spPr/>
    </dgm:pt>
    <dgm:pt modelId="{44DF11E1-B27B-A94A-AE3B-DBAE89060037}" type="pres">
      <dgm:prSet presAssocID="{9A37BD97-8470-419D-A7B4-D60C2D2DF79B}" presName="composite" presStyleCnt="0"/>
      <dgm:spPr/>
    </dgm:pt>
    <dgm:pt modelId="{EC068768-60F3-4B4E-9090-73C65E2607E4}" type="pres">
      <dgm:prSet presAssocID="{9A37BD97-8470-419D-A7B4-D60C2D2DF79B}" presName="background" presStyleLbl="node0" presStyleIdx="1" presStyleCnt="3"/>
      <dgm:spPr/>
    </dgm:pt>
    <dgm:pt modelId="{8CDA7F14-E0CC-E24A-A292-D8FB83BF275E}" type="pres">
      <dgm:prSet presAssocID="{9A37BD97-8470-419D-A7B4-D60C2D2DF79B}" presName="text" presStyleLbl="fgAcc0" presStyleIdx="1" presStyleCnt="3">
        <dgm:presLayoutVars>
          <dgm:chPref val="3"/>
        </dgm:presLayoutVars>
      </dgm:prSet>
      <dgm:spPr/>
    </dgm:pt>
    <dgm:pt modelId="{BA3E1FA8-44EF-734E-979A-FC77CE049511}" type="pres">
      <dgm:prSet presAssocID="{9A37BD97-8470-419D-A7B4-D60C2D2DF79B}" presName="hierChild2" presStyleCnt="0"/>
      <dgm:spPr/>
    </dgm:pt>
    <dgm:pt modelId="{8B4E690F-8952-3F44-AAD4-E2E62A5749FE}" type="pres">
      <dgm:prSet presAssocID="{98ECE8A3-1FDF-474A-9CC9-A0F65BD2A803}" presName="hierRoot1" presStyleCnt="0"/>
      <dgm:spPr/>
    </dgm:pt>
    <dgm:pt modelId="{8A8B99B3-7615-DA4B-9958-12B26EFAF540}" type="pres">
      <dgm:prSet presAssocID="{98ECE8A3-1FDF-474A-9CC9-A0F65BD2A803}" presName="composite" presStyleCnt="0"/>
      <dgm:spPr/>
    </dgm:pt>
    <dgm:pt modelId="{8326F025-54E1-2441-875E-A7B452ED2420}" type="pres">
      <dgm:prSet presAssocID="{98ECE8A3-1FDF-474A-9CC9-A0F65BD2A803}" presName="background" presStyleLbl="node0" presStyleIdx="2" presStyleCnt="3"/>
      <dgm:spPr/>
    </dgm:pt>
    <dgm:pt modelId="{DB056ED0-7168-BD4E-98EC-54159E7C3DB2}" type="pres">
      <dgm:prSet presAssocID="{98ECE8A3-1FDF-474A-9CC9-A0F65BD2A803}" presName="text" presStyleLbl="fgAcc0" presStyleIdx="2" presStyleCnt="3">
        <dgm:presLayoutVars>
          <dgm:chPref val="3"/>
        </dgm:presLayoutVars>
      </dgm:prSet>
      <dgm:spPr/>
    </dgm:pt>
    <dgm:pt modelId="{C61DCED5-FA32-3446-B237-F2E037AB6214}" type="pres">
      <dgm:prSet presAssocID="{98ECE8A3-1FDF-474A-9CC9-A0F65BD2A803}" presName="hierChild2" presStyleCnt="0"/>
      <dgm:spPr/>
    </dgm:pt>
  </dgm:ptLst>
  <dgm:cxnLst>
    <dgm:cxn modelId="{6FD5ED07-C3D5-BB4A-ABFF-EDBC634BC5F1}" type="presOf" srcId="{98ECE8A3-1FDF-474A-9CC9-A0F65BD2A803}" destId="{DB056ED0-7168-BD4E-98EC-54159E7C3DB2}" srcOrd="0" destOrd="0" presId="urn:microsoft.com/office/officeart/2005/8/layout/hierarchy1"/>
    <dgm:cxn modelId="{5E5E4B39-3AA2-5E48-BE3F-F486E67AC47D}" type="presOf" srcId="{9FA634BE-3E38-4221-BCD8-106292EE8827}" destId="{E0C62E1E-8372-8C47-AAA1-3F1098288023}" srcOrd="0" destOrd="0" presId="urn:microsoft.com/office/officeart/2005/8/layout/hierarchy1"/>
    <dgm:cxn modelId="{6F28D43E-3B57-324E-804D-D0B3D5B56E65}" type="presOf" srcId="{4CC55D80-8068-4B2B-9ECC-C255A0CEF3EC}" destId="{407CACEA-7131-7D49-81C8-D3EA2BEFC3FD}" srcOrd="0" destOrd="0" presId="urn:microsoft.com/office/officeart/2005/8/layout/hierarchy1"/>
    <dgm:cxn modelId="{64420C50-E6F1-4B5A-A8F3-AD1F15595F97}" srcId="{4CC55D80-8068-4B2B-9ECC-C255A0CEF3EC}" destId="{9A37BD97-8470-419D-A7B4-D60C2D2DF79B}" srcOrd="1" destOrd="0" parTransId="{F9E13464-DE13-4289-8B30-0E94B3448414}" sibTransId="{FE36AC33-FA50-4521-8008-C0C6944AD40F}"/>
    <dgm:cxn modelId="{9C37F259-FF4F-4144-94C5-E72855EFD111}" srcId="{4CC55D80-8068-4B2B-9ECC-C255A0CEF3EC}" destId="{9FA634BE-3E38-4221-BCD8-106292EE8827}" srcOrd="0" destOrd="0" parTransId="{E0AD1C24-6FA7-4223-9A34-6EC7F096B48F}" sibTransId="{23020143-0308-494E-978B-65783A6B1B9F}"/>
    <dgm:cxn modelId="{075FA1DA-7CC6-384C-9F50-1DFD4A669AC8}" type="presOf" srcId="{9A37BD97-8470-419D-A7B4-D60C2D2DF79B}" destId="{8CDA7F14-E0CC-E24A-A292-D8FB83BF275E}" srcOrd="0" destOrd="0" presId="urn:microsoft.com/office/officeart/2005/8/layout/hierarchy1"/>
    <dgm:cxn modelId="{DDF446EE-34A6-4F7D-BD82-701D02949125}" srcId="{4CC55D80-8068-4B2B-9ECC-C255A0CEF3EC}" destId="{98ECE8A3-1FDF-474A-9CC9-A0F65BD2A803}" srcOrd="2" destOrd="0" parTransId="{7DB7438E-3361-4329-9E81-45AEE7570A5B}" sibTransId="{F71A6757-7830-4B2C-A14D-F3C542E0FC13}"/>
    <dgm:cxn modelId="{941553B9-28E0-7E43-806B-CC21990C9723}" type="presParOf" srcId="{407CACEA-7131-7D49-81C8-D3EA2BEFC3FD}" destId="{0D0D334F-C846-A047-B68B-2F8121787795}" srcOrd="0" destOrd="0" presId="urn:microsoft.com/office/officeart/2005/8/layout/hierarchy1"/>
    <dgm:cxn modelId="{D3271FDA-BB5A-BF45-A1B1-CB173398826F}" type="presParOf" srcId="{0D0D334F-C846-A047-B68B-2F8121787795}" destId="{C9D49664-A31C-5A4B-A5AB-7C34CC1C0D03}" srcOrd="0" destOrd="0" presId="urn:microsoft.com/office/officeart/2005/8/layout/hierarchy1"/>
    <dgm:cxn modelId="{AA11BD97-85FD-014D-AAC2-95123C71559D}" type="presParOf" srcId="{C9D49664-A31C-5A4B-A5AB-7C34CC1C0D03}" destId="{F4CFFBED-4A10-C148-AF5A-A0E4CCB2F71F}" srcOrd="0" destOrd="0" presId="urn:microsoft.com/office/officeart/2005/8/layout/hierarchy1"/>
    <dgm:cxn modelId="{172ED9A0-89A9-3A44-B029-AC59E0254946}" type="presParOf" srcId="{C9D49664-A31C-5A4B-A5AB-7C34CC1C0D03}" destId="{E0C62E1E-8372-8C47-AAA1-3F1098288023}" srcOrd="1" destOrd="0" presId="urn:microsoft.com/office/officeart/2005/8/layout/hierarchy1"/>
    <dgm:cxn modelId="{3157F2B3-B99E-4B41-B744-70B25DCD8D39}" type="presParOf" srcId="{0D0D334F-C846-A047-B68B-2F8121787795}" destId="{489A1739-E6F3-814F-B6C8-E565FF49EDF5}" srcOrd="1" destOrd="0" presId="urn:microsoft.com/office/officeart/2005/8/layout/hierarchy1"/>
    <dgm:cxn modelId="{6D9E1290-3DD7-004F-B20D-EE80AE070033}" type="presParOf" srcId="{407CACEA-7131-7D49-81C8-D3EA2BEFC3FD}" destId="{5142EEB3-0B7D-8A4F-BCC5-24D26A1E2330}" srcOrd="1" destOrd="0" presId="urn:microsoft.com/office/officeart/2005/8/layout/hierarchy1"/>
    <dgm:cxn modelId="{533D6090-A79F-CC4B-9F3E-136E8A188579}" type="presParOf" srcId="{5142EEB3-0B7D-8A4F-BCC5-24D26A1E2330}" destId="{44DF11E1-B27B-A94A-AE3B-DBAE89060037}" srcOrd="0" destOrd="0" presId="urn:microsoft.com/office/officeart/2005/8/layout/hierarchy1"/>
    <dgm:cxn modelId="{918E306B-C780-5040-9C5D-09093FCE6D06}" type="presParOf" srcId="{44DF11E1-B27B-A94A-AE3B-DBAE89060037}" destId="{EC068768-60F3-4B4E-9090-73C65E2607E4}" srcOrd="0" destOrd="0" presId="urn:microsoft.com/office/officeart/2005/8/layout/hierarchy1"/>
    <dgm:cxn modelId="{7516CA44-61D8-A24C-BFD6-978693EE9BFD}" type="presParOf" srcId="{44DF11E1-B27B-A94A-AE3B-DBAE89060037}" destId="{8CDA7F14-E0CC-E24A-A292-D8FB83BF275E}" srcOrd="1" destOrd="0" presId="urn:microsoft.com/office/officeart/2005/8/layout/hierarchy1"/>
    <dgm:cxn modelId="{BA4E2CAA-FE50-D74E-903C-BA0C3B4DDD67}" type="presParOf" srcId="{5142EEB3-0B7D-8A4F-BCC5-24D26A1E2330}" destId="{BA3E1FA8-44EF-734E-979A-FC77CE049511}" srcOrd="1" destOrd="0" presId="urn:microsoft.com/office/officeart/2005/8/layout/hierarchy1"/>
    <dgm:cxn modelId="{61DC8D15-B728-AC46-9DB4-0403CAAD21F5}" type="presParOf" srcId="{407CACEA-7131-7D49-81C8-D3EA2BEFC3FD}" destId="{8B4E690F-8952-3F44-AAD4-E2E62A5749FE}" srcOrd="2" destOrd="0" presId="urn:microsoft.com/office/officeart/2005/8/layout/hierarchy1"/>
    <dgm:cxn modelId="{EF532818-5925-5A4A-97BA-9F47C830ABAB}" type="presParOf" srcId="{8B4E690F-8952-3F44-AAD4-E2E62A5749FE}" destId="{8A8B99B3-7615-DA4B-9958-12B26EFAF540}" srcOrd="0" destOrd="0" presId="urn:microsoft.com/office/officeart/2005/8/layout/hierarchy1"/>
    <dgm:cxn modelId="{839F4EE2-5D5D-D347-89B4-2262C72F8436}" type="presParOf" srcId="{8A8B99B3-7615-DA4B-9958-12B26EFAF540}" destId="{8326F025-54E1-2441-875E-A7B452ED2420}" srcOrd="0" destOrd="0" presId="urn:microsoft.com/office/officeart/2005/8/layout/hierarchy1"/>
    <dgm:cxn modelId="{680C6D5F-0D98-2049-B5EF-2F375F16FF77}" type="presParOf" srcId="{8A8B99B3-7615-DA4B-9958-12B26EFAF540}" destId="{DB056ED0-7168-BD4E-98EC-54159E7C3DB2}" srcOrd="1" destOrd="0" presId="urn:microsoft.com/office/officeart/2005/8/layout/hierarchy1"/>
    <dgm:cxn modelId="{1A13ACFF-1EA3-E64D-BC5D-D20500C3BD2C}" type="presParOf" srcId="{8B4E690F-8952-3F44-AAD4-E2E62A5749FE}" destId="{C61DCED5-FA32-3446-B237-F2E037AB6214}" srcOrd="1" destOrd="0" presId="urn:microsoft.com/office/officeart/2005/8/layout/hierarchy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1187EC-89C4-4B81-92DC-25317DC43492}"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8CC51BB-32E0-43C9-95C0-4FED9F26F093}">
      <dgm:prSet/>
      <dgm:spPr/>
      <dgm:t>
        <a:bodyPr/>
        <a:lstStyle/>
        <a:p>
          <a:r>
            <a:rPr lang="en-US"/>
            <a:t>Big freeze?</a:t>
          </a:r>
        </a:p>
      </dgm:t>
    </dgm:pt>
    <dgm:pt modelId="{E0FC988A-2C45-4BEA-BAD2-C7018B333A03}" type="parTrans" cxnId="{7DA12D07-F27E-4C45-A2ED-F62EDF42418C}">
      <dgm:prSet/>
      <dgm:spPr/>
      <dgm:t>
        <a:bodyPr/>
        <a:lstStyle/>
        <a:p>
          <a:endParaRPr lang="en-US"/>
        </a:p>
      </dgm:t>
    </dgm:pt>
    <dgm:pt modelId="{308DE0CC-43AB-4AB9-953C-B751441DAD42}" type="sibTrans" cxnId="{7DA12D07-F27E-4C45-A2ED-F62EDF42418C}">
      <dgm:prSet/>
      <dgm:spPr/>
      <dgm:t>
        <a:bodyPr/>
        <a:lstStyle/>
        <a:p>
          <a:endParaRPr lang="en-US"/>
        </a:p>
      </dgm:t>
    </dgm:pt>
    <dgm:pt modelId="{80BF90F2-EBA6-456E-ABE4-41B8FB0BCEF2}">
      <dgm:prSet/>
      <dgm:spPr/>
      <dgm:t>
        <a:bodyPr/>
        <a:lstStyle/>
        <a:p>
          <a:r>
            <a:rPr lang="en-US"/>
            <a:t>What is dark energy?</a:t>
          </a:r>
        </a:p>
      </dgm:t>
    </dgm:pt>
    <dgm:pt modelId="{F8EF94B7-5F2B-4213-B876-04F20C97579B}" type="parTrans" cxnId="{92E498FC-0987-446E-85F1-62206D6B2CCC}">
      <dgm:prSet/>
      <dgm:spPr/>
      <dgm:t>
        <a:bodyPr/>
        <a:lstStyle/>
        <a:p>
          <a:endParaRPr lang="en-US"/>
        </a:p>
      </dgm:t>
    </dgm:pt>
    <dgm:pt modelId="{6EE0977E-9106-4801-8F4F-DF4D4642DCE3}" type="sibTrans" cxnId="{92E498FC-0987-446E-85F1-62206D6B2CCC}">
      <dgm:prSet/>
      <dgm:spPr/>
      <dgm:t>
        <a:bodyPr/>
        <a:lstStyle/>
        <a:p>
          <a:endParaRPr lang="en-US"/>
        </a:p>
      </dgm:t>
    </dgm:pt>
    <dgm:pt modelId="{A61A8905-7D76-43C0-BF08-DB50A3FAC1D5}">
      <dgm:prSet/>
      <dgm:spPr/>
      <dgm:t>
        <a:bodyPr/>
        <a:lstStyle/>
        <a:p>
          <a:r>
            <a:rPr lang="en-US"/>
            <a:t>Big rip?</a:t>
          </a:r>
        </a:p>
      </dgm:t>
    </dgm:pt>
    <dgm:pt modelId="{D01C6C12-D4F8-41B2-B5AF-67290B45180E}" type="parTrans" cxnId="{9E89A5A3-DB0A-4A98-8D9C-9CE2E8BAFE9F}">
      <dgm:prSet/>
      <dgm:spPr/>
      <dgm:t>
        <a:bodyPr/>
        <a:lstStyle/>
        <a:p>
          <a:endParaRPr lang="en-US"/>
        </a:p>
      </dgm:t>
    </dgm:pt>
    <dgm:pt modelId="{E9F76A29-3C33-4BE5-9DBE-372E4317EF13}" type="sibTrans" cxnId="{9E89A5A3-DB0A-4A98-8D9C-9CE2E8BAFE9F}">
      <dgm:prSet/>
      <dgm:spPr/>
      <dgm:t>
        <a:bodyPr/>
        <a:lstStyle/>
        <a:p>
          <a:endParaRPr lang="en-US"/>
        </a:p>
      </dgm:t>
    </dgm:pt>
    <dgm:pt modelId="{3F599D95-1787-427F-96D1-318FD3A86222}">
      <dgm:prSet/>
      <dgm:spPr/>
      <dgm:t>
        <a:bodyPr/>
        <a:lstStyle/>
        <a:p>
          <a:r>
            <a:rPr lang="en-US"/>
            <a:t>Big crunch?</a:t>
          </a:r>
        </a:p>
      </dgm:t>
    </dgm:pt>
    <dgm:pt modelId="{60C7A094-2F0A-4C26-B858-FAAD6F1B5EC8}" type="parTrans" cxnId="{95EEA1D0-0739-4809-84FE-E28EBF323CB8}">
      <dgm:prSet/>
      <dgm:spPr/>
      <dgm:t>
        <a:bodyPr/>
        <a:lstStyle/>
        <a:p>
          <a:endParaRPr lang="en-US"/>
        </a:p>
      </dgm:t>
    </dgm:pt>
    <dgm:pt modelId="{A5F75069-01BB-49B5-A5A3-771E79DDCD2A}" type="sibTrans" cxnId="{95EEA1D0-0739-4809-84FE-E28EBF323CB8}">
      <dgm:prSet/>
      <dgm:spPr/>
      <dgm:t>
        <a:bodyPr/>
        <a:lstStyle/>
        <a:p>
          <a:endParaRPr lang="en-US"/>
        </a:p>
      </dgm:t>
    </dgm:pt>
    <dgm:pt modelId="{1461DF89-84B1-E24B-B6CE-3BEB4B783392}" type="pres">
      <dgm:prSet presAssocID="{D41187EC-89C4-4B81-92DC-25317DC43492}" presName="hierChild1" presStyleCnt="0">
        <dgm:presLayoutVars>
          <dgm:chPref val="1"/>
          <dgm:dir/>
          <dgm:animOne val="branch"/>
          <dgm:animLvl val="lvl"/>
          <dgm:resizeHandles/>
        </dgm:presLayoutVars>
      </dgm:prSet>
      <dgm:spPr/>
    </dgm:pt>
    <dgm:pt modelId="{17786504-DD89-D94F-90E1-37CAE042CBD3}" type="pres">
      <dgm:prSet presAssocID="{A8CC51BB-32E0-43C9-95C0-4FED9F26F093}" presName="hierRoot1" presStyleCnt="0"/>
      <dgm:spPr/>
    </dgm:pt>
    <dgm:pt modelId="{ED91C99B-E0BE-3D4D-A909-B834EDE51511}" type="pres">
      <dgm:prSet presAssocID="{A8CC51BB-32E0-43C9-95C0-4FED9F26F093}" presName="composite" presStyleCnt="0"/>
      <dgm:spPr/>
    </dgm:pt>
    <dgm:pt modelId="{9D4D995D-72A8-4947-B368-A428B3A80F6F}" type="pres">
      <dgm:prSet presAssocID="{A8CC51BB-32E0-43C9-95C0-4FED9F26F093}" presName="background" presStyleLbl="node0" presStyleIdx="0" presStyleCnt="4"/>
      <dgm:spPr/>
    </dgm:pt>
    <dgm:pt modelId="{DA07BC6A-A8AA-F649-8888-A7F17C794C46}" type="pres">
      <dgm:prSet presAssocID="{A8CC51BB-32E0-43C9-95C0-4FED9F26F093}" presName="text" presStyleLbl="fgAcc0" presStyleIdx="0" presStyleCnt="4">
        <dgm:presLayoutVars>
          <dgm:chPref val="3"/>
        </dgm:presLayoutVars>
      </dgm:prSet>
      <dgm:spPr/>
    </dgm:pt>
    <dgm:pt modelId="{482E8A7C-DFDC-C443-A003-3FD9DCBD4B03}" type="pres">
      <dgm:prSet presAssocID="{A8CC51BB-32E0-43C9-95C0-4FED9F26F093}" presName="hierChild2" presStyleCnt="0"/>
      <dgm:spPr/>
    </dgm:pt>
    <dgm:pt modelId="{26F95CCF-FD9A-E145-9DAD-C2938C5F3FF6}" type="pres">
      <dgm:prSet presAssocID="{80BF90F2-EBA6-456E-ABE4-41B8FB0BCEF2}" presName="hierRoot1" presStyleCnt="0"/>
      <dgm:spPr/>
    </dgm:pt>
    <dgm:pt modelId="{23CB3C99-3B7D-2E47-A5A7-09F8B1204917}" type="pres">
      <dgm:prSet presAssocID="{80BF90F2-EBA6-456E-ABE4-41B8FB0BCEF2}" presName="composite" presStyleCnt="0"/>
      <dgm:spPr/>
    </dgm:pt>
    <dgm:pt modelId="{5DF02A71-D548-494F-900F-09436136F0D5}" type="pres">
      <dgm:prSet presAssocID="{80BF90F2-EBA6-456E-ABE4-41B8FB0BCEF2}" presName="background" presStyleLbl="node0" presStyleIdx="1" presStyleCnt="4"/>
      <dgm:spPr/>
    </dgm:pt>
    <dgm:pt modelId="{122284CF-D956-1F4C-8DF2-AB22B844C05B}" type="pres">
      <dgm:prSet presAssocID="{80BF90F2-EBA6-456E-ABE4-41B8FB0BCEF2}" presName="text" presStyleLbl="fgAcc0" presStyleIdx="1" presStyleCnt="4">
        <dgm:presLayoutVars>
          <dgm:chPref val="3"/>
        </dgm:presLayoutVars>
      </dgm:prSet>
      <dgm:spPr/>
    </dgm:pt>
    <dgm:pt modelId="{4405A488-7928-5547-84E4-60F86AFD9353}" type="pres">
      <dgm:prSet presAssocID="{80BF90F2-EBA6-456E-ABE4-41B8FB0BCEF2}" presName="hierChild2" presStyleCnt="0"/>
      <dgm:spPr/>
    </dgm:pt>
    <dgm:pt modelId="{3995F1FD-52E8-E345-9308-024B7E367FBB}" type="pres">
      <dgm:prSet presAssocID="{A61A8905-7D76-43C0-BF08-DB50A3FAC1D5}" presName="hierRoot1" presStyleCnt="0"/>
      <dgm:spPr/>
    </dgm:pt>
    <dgm:pt modelId="{B659280D-71B9-1541-8122-52113A2647CA}" type="pres">
      <dgm:prSet presAssocID="{A61A8905-7D76-43C0-BF08-DB50A3FAC1D5}" presName="composite" presStyleCnt="0"/>
      <dgm:spPr/>
    </dgm:pt>
    <dgm:pt modelId="{D9D38E90-DEC7-DC44-B554-E5357C4F0928}" type="pres">
      <dgm:prSet presAssocID="{A61A8905-7D76-43C0-BF08-DB50A3FAC1D5}" presName="background" presStyleLbl="node0" presStyleIdx="2" presStyleCnt="4"/>
      <dgm:spPr/>
    </dgm:pt>
    <dgm:pt modelId="{C59F3B1B-9C1F-094E-9B88-12A6A75E67B7}" type="pres">
      <dgm:prSet presAssocID="{A61A8905-7D76-43C0-BF08-DB50A3FAC1D5}" presName="text" presStyleLbl="fgAcc0" presStyleIdx="2" presStyleCnt="4">
        <dgm:presLayoutVars>
          <dgm:chPref val="3"/>
        </dgm:presLayoutVars>
      </dgm:prSet>
      <dgm:spPr/>
    </dgm:pt>
    <dgm:pt modelId="{1A91A20E-464F-A24B-800E-35740F03BA7A}" type="pres">
      <dgm:prSet presAssocID="{A61A8905-7D76-43C0-BF08-DB50A3FAC1D5}" presName="hierChild2" presStyleCnt="0"/>
      <dgm:spPr/>
    </dgm:pt>
    <dgm:pt modelId="{67E5BC97-F302-4843-A94D-316831E6505A}" type="pres">
      <dgm:prSet presAssocID="{3F599D95-1787-427F-96D1-318FD3A86222}" presName="hierRoot1" presStyleCnt="0"/>
      <dgm:spPr/>
    </dgm:pt>
    <dgm:pt modelId="{7DA98E50-51E0-DB41-83E6-01AC0D22BF94}" type="pres">
      <dgm:prSet presAssocID="{3F599D95-1787-427F-96D1-318FD3A86222}" presName="composite" presStyleCnt="0"/>
      <dgm:spPr/>
    </dgm:pt>
    <dgm:pt modelId="{EA639316-A78A-2F4D-8EC0-A5C81D908EB6}" type="pres">
      <dgm:prSet presAssocID="{3F599D95-1787-427F-96D1-318FD3A86222}" presName="background" presStyleLbl="node0" presStyleIdx="3" presStyleCnt="4"/>
      <dgm:spPr/>
    </dgm:pt>
    <dgm:pt modelId="{363F864E-894F-3741-9395-0D26FBF248BC}" type="pres">
      <dgm:prSet presAssocID="{3F599D95-1787-427F-96D1-318FD3A86222}" presName="text" presStyleLbl="fgAcc0" presStyleIdx="3" presStyleCnt="4">
        <dgm:presLayoutVars>
          <dgm:chPref val="3"/>
        </dgm:presLayoutVars>
      </dgm:prSet>
      <dgm:spPr/>
    </dgm:pt>
    <dgm:pt modelId="{963205CC-ABDC-034C-9A13-AA14B7D1B739}" type="pres">
      <dgm:prSet presAssocID="{3F599D95-1787-427F-96D1-318FD3A86222}" presName="hierChild2" presStyleCnt="0"/>
      <dgm:spPr/>
    </dgm:pt>
  </dgm:ptLst>
  <dgm:cxnLst>
    <dgm:cxn modelId="{7DA12D07-F27E-4C45-A2ED-F62EDF42418C}" srcId="{D41187EC-89C4-4B81-92DC-25317DC43492}" destId="{A8CC51BB-32E0-43C9-95C0-4FED9F26F093}" srcOrd="0" destOrd="0" parTransId="{E0FC988A-2C45-4BEA-BAD2-C7018B333A03}" sibTransId="{308DE0CC-43AB-4AB9-953C-B751441DAD42}"/>
    <dgm:cxn modelId="{66FCB246-106C-6748-9969-B6C21DBFD79E}" type="presOf" srcId="{3F599D95-1787-427F-96D1-318FD3A86222}" destId="{363F864E-894F-3741-9395-0D26FBF248BC}" srcOrd="0" destOrd="0" presId="urn:microsoft.com/office/officeart/2005/8/layout/hierarchy1"/>
    <dgm:cxn modelId="{ED6BA351-F029-6F44-837C-EF773E686843}" type="presOf" srcId="{D41187EC-89C4-4B81-92DC-25317DC43492}" destId="{1461DF89-84B1-E24B-B6CE-3BEB4B783392}" srcOrd="0" destOrd="0" presId="urn:microsoft.com/office/officeart/2005/8/layout/hierarchy1"/>
    <dgm:cxn modelId="{9E89A5A3-DB0A-4A98-8D9C-9CE2E8BAFE9F}" srcId="{D41187EC-89C4-4B81-92DC-25317DC43492}" destId="{A61A8905-7D76-43C0-BF08-DB50A3FAC1D5}" srcOrd="2" destOrd="0" parTransId="{D01C6C12-D4F8-41B2-B5AF-67290B45180E}" sibTransId="{E9F76A29-3C33-4BE5-9DBE-372E4317EF13}"/>
    <dgm:cxn modelId="{819B64AB-9D79-A141-96D0-AE0AA009479C}" type="presOf" srcId="{A8CC51BB-32E0-43C9-95C0-4FED9F26F093}" destId="{DA07BC6A-A8AA-F649-8888-A7F17C794C46}" srcOrd="0" destOrd="0" presId="urn:microsoft.com/office/officeart/2005/8/layout/hierarchy1"/>
    <dgm:cxn modelId="{95EEA1D0-0739-4809-84FE-E28EBF323CB8}" srcId="{D41187EC-89C4-4B81-92DC-25317DC43492}" destId="{3F599D95-1787-427F-96D1-318FD3A86222}" srcOrd="3" destOrd="0" parTransId="{60C7A094-2F0A-4C26-B858-FAAD6F1B5EC8}" sibTransId="{A5F75069-01BB-49B5-A5A3-771E79DDCD2A}"/>
    <dgm:cxn modelId="{6997E3E8-45A7-664B-A99C-B067BA3A86AA}" type="presOf" srcId="{80BF90F2-EBA6-456E-ABE4-41B8FB0BCEF2}" destId="{122284CF-D956-1F4C-8DF2-AB22B844C05B}" srcOrd="0" destOrd="0" presId="urn:microsoft.com/office/officeart/2005/8/layout/hierarchy1"/>
    <dgm:cxn modelId="{A17289FA-9BA8-1149-8EC3-EE408A75ABE6}" type="presOf" srcId="{A61A8905-7D76-43C0-BF08-DB50A3FAC1D5}" destId="{C59F3B1B-9C1F-094E-9B88-12A6A75E67B7}" srcOrd="0" destOrd="0" presId="urn:microsoft.com/office/officeart/2005/8/layout/hierarchy1"/>
    <dgm:cxn modelId="{92E498FC-0987-446E-85F1-62206D6B2CCC}" srcId="{D41187EC-89C4-4B81-92DC-25317DC43492}" destId="{80BF90F2-EBA6-456E-ABE4-41B8FB0BCEF2}" srcOrd="1" destOrd="0" parTransId="{F8EF94B7-5F2B-4213-B876-04F20C97579B}" sibTransId="{6EE0977E-9106-4801-8F4F-DF4D4642DCE3}"/>
    <dgm:cxn modelId="{7A0DE5E8-9F8D-1544-8167-3B6739A94D34}" type="presParOf" srcId="{1461DF89-84B1-E24B-B6CE-3BEB4B783392}" destId="{17786504-DD89-D94F-90E1-37CAE042CBD3}" srcOrd="0" destOrd="0" presId="urn:microsoft.com/office/officeart/2005/8/layout/hierarchy1"/>
    <dgm:cxn modelId="{B90FA620-9147-994A-9F85-87CA2FD1712E}" type="presParOf" srcId="{17786504-DD89-D94F-90E1-37CAE042CBD3}" destId="{ED91C99B-E0BE-3D4D-A909-B834EDE51511}" srcOrd="0" destOrd="0" presId="urn:microsoft.com/office/officeart/2005/8/layout/hierarchy1"/>
    <dgm:cxn modelId="{24EA45FD-FBED-B040-B90E-34AF8D0B1505}" type="presParOf" srcId="{ED91C99B-E0BE-3D4D-A909-B834EDE51511}" destId="{9D4D995D-72A8-4947-B368-A428B3A80F6F}" srcOrd="0" destOrd="0" presId="urn:microsoft.com/office/officeart/2005/8/layout/hierarchy1"/>
    <dgm:cxn modelId="{C4140ACC-2294-734F-86BE-F70C99625163}" type="presParOf" srcId="{ED91C99B-E0BE-3D4D-A909-B834EDE51511}" destId="{DA07BC6A-A8AA-F649-8888-A7F17C794C46}" srcOrd="1" destOrd="0" presId="urn:microsoft.com/office/officeart/2005/8/layout/hierarchy1"/>
    <dgm:cxn modelId="{8BA00203-6FFC-2249-803F-3A3F81EA9A4A}" type="presParOf" srcId="{17786504-DD89-D94F-90E1-37CAE042CBD3}" destId="{482E8A7C-DFDC-C443-A003-3FD9DCBD4B03}" srcOrd="1" destOrd="0" presId="urn:microsoft.com/office/officeart/2005/8/layout/hierarchy1"/>
    <dgm:cxn modelId="{C603FC81-3F1A-8240-B8F0-A3F95451AF80}" type="presParOf" srcId="{1461DF89-84B1-E24B-B6CE-3BEB4B783392}" destId="{26F95CCF-FD9A-E145-9DAD-C2938C5F3FF6}" srcOrd="1" destOrd="0" presId="urn:microsoft.com/office/officeart/2005/8/layout/hierarchy1"/>
    <dgm:cxn modelId="{4BF56F3B-3DB7-B54F-A436-B665470406E0}" type="presParOf" srcId="{26F95CCF-FD9A-E145-9DAD-C2938C5F3FF6}" destId="{23CB3C99-3B7D-2E47-A5A7-09F8B1204917}" srcOrd="0" destOrd="0" presId="urn:microsoft.com/office/officeart/2005/8/layout/hierarchy1"/>
    <dgm:cxn modelId="{49A99387-F259-D54C-9E60-7C38E64BDC09}" type="presParOf" srcId="{23CB3C99-3B7D-2E47-A5A7-09F8B1204917}" destId="{5DF02A71-D548-494F-900F-09436136F0D5}" srcOrd="0" destOrd="0" presId="urn:microsoft.com/office/officeart/2005/8/layout/hierarchy1"/>
    <dgm:cxn modelId="{2E8D1292-F815-2442-85BB-F05101144C9E}" type="presParOf" srcId="{23CB3C99-3B7D-2E47-A5A7-09F8B1204917}" destId="{122284CF-D956-1F4C-8DF2-AB22B844C05B}" srcOrd="1" destOrd="0" presId="urn:microsoft.com/office/officeart/2005/8/layout/hierarchy1"/>
    <dgm:cxn modelId="{481D42C2-EE57-B847-AA18-21A50E2517A1}" type="presParOf" srcId="{26F95CCF-FD9A-E145-9DAD-C2938C5F3FF6}" destId="{4405A488-7928-5547-84E4-60F86AFD9353}" srcOrd="1" destOrd="0" presId="urn:microsoft.com/office/officeart/2005/8/layout/hierarchy1"/>
    <dgm:cxn modelId="{34C72013-AA70-6C42-9910-1370EEF07591}" type="presParOf" srcId="{1461DF89-84B1-E24B-B6CE-3BEB4B783392}" destId="{3995F1FD-52E8-E345-9308-024B7E367FBB}" srcOrd="2" destOrd="0" presId="urn:microsoft.com/office/officeart/2005/8/layout/hierarchy1"/>
    <dgm:cxn modelId="{ECE98FA4-3376-0747-B0C8-BACAE720FB0D}" type="presParOf" srcId="{3995F1FD-52E8-E345-9308-024B7E367FBB}" destId="{B659280D-71B9-1541-8122-52113A2647CA}" srcOrd="0" destOrd="0" presId="urn:microsoft.com/office/officeart/2005/8/layout/hierarchy1"/>
    <dgm:cxn modelId="{6032E0B0-F486-9643-97C9-60F50D8EFC25}" type="presParOf" srcId="{B659280D-71B9-1541-8122-52113A2647CA}" destId="{D9D38E90-DEC7-DC44-B554-E5357C4F0928}" srcOrd="0" destOrd="0" presId="urn:microsoft.com/office/officeart/2005/8/layout/hierarchy1"/>
    <dgm:cxn modelId="{584B49F6-7D3C-C844-9AC1-B9155C1AE3D8}" type="presParOf" srcId="{B659280D-71B9-1541-8122-52113A2647CA}" destId="{C59F3B1B-9C1F-094E-9B88-12A6A75E67B7}" srcOrd="1" destOrd="0" presId="urn:microsoft.com/office/officeart/2005/8/layout/hierarchy1"/>
    <dgm:cxn modelId="{B1B4BA7C-4512-DD4B-9B58-915285B0BE70}" type="presParOf" srcId="{3995F1FD-52E8-E345-9308-024B7E367FBB}" destId="{1A91A20E-464F-A24B-800E-35740F03BA7A}" srcOrd="1" destOrd="0" presId="urn:microsoft.com/office/officeart/2005/8/layout/hierarchy1"/>
    <dgm:cxn modelId="{F3763CE2-2FBB-1A4D-ADB7-67912BBC9C7F}" type="presParOf" srcId="{1461DF89-84B1-E24B-B6CE-3BEB4B783392}" destId="{67E5BC97-F302-4843-A94D-316831E6505A}" srcOrd="3" destOrd="0" presId="urn:microsoft.com/office/officeart/2005/8/layout/hierarchy1"/>
    <dgm:cxn modelId="{790371C8-C1E7-5847-926D-99F432440370}" type="presParOf" srcId="{67E5BC97-F302-4843-A94D-316831E6505A}" destId="{7DA98E50-51E0-DB41-83E6-01AC0D22BF94}" srcOrd="0" destOrd="0" presId="urn:microsoft.com/office/officeart/2005/8/layout/hierarchy1"/>
    <dgm:cxn modelId="{3853EEC3-8C83-E54E-A151-1E31F4A312FF}" type="presParOf" srcId="{7DA98E50-51E0-DB41-83E6-01AC0D22BF94}" destId="{EA639316-A78A-2F4D-8EC0-A5C81D908EB6}" srcOrd="0" destOrd="0" presId="urn:microsoft.com/office/officeart/2005/8/layout/hierarchy1"/>
    <dgm:cxn modelId="{B79D9ADB-DD05-DC44-983B-9412068D934A}" type="presParOf" srcId="{7DA98E50-51E0-DB41-83E6-01AC0D22BF94}" destId="{363F864E-894F-3741-9395-0D26FBF248BC}" srcOrd="1" destOrd="0" presId="urn:microsoft.com/office/officeart/2005/8/layout/hierarchy1"/>
    <dgm:cxn modelId="{4A1F828F-C4CC-C54C-A03B-1BBFE1397981}" type="presParOf" srcId="{67E5BC97-F302-4843-A94D-316831E6505A}" destId="{963205CC-ABDC-034C-9A13-AA14B7D1B739}"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EB0D62-F34D-44E4-B1F0-AF8875C9A6B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0BCD0A1-868B-4686-AE65-7E469968C9B8}">
      <dgm:prSet/>
      <dgm:spPr/>
      <dgm:t>
        <a:bodyPr/>
        <a:lstStyle/>
        <a:p>
          <a:r>
            <a:rPr lang="en-US"/>
            <a:t>How does the universe work</a:t>
          </a:r>
        </a:p>
      </dgm:t>
    </dgm:pt>
    <dgm:pt modelId="{C5B8DC68-3B4A-4064-888E-3A0246A98664}" type="parTrans" cxnId="{CB320B10-81E9-46D6-9F23-9E68DE9011C6}">
      <dgm:prSet/>
      <dgm:spPr/>
      <dgm:t>
        <a:bodyPr/>
        <a:lstStyle/>
        <a:p>
          <a:endParaRPr lang="en-US"/>
        </a:p>
      </dgm:t>
    </dgm:pt>
    <dgm:pt modelId="{94608C7D-ECEA-41FB-9571-D28A185A0F58}" type="sibTrans" cxnId="{CB320B10-81E9-46D6-9F23-9E68DE9011C6}">
      <dgm:prSet/>
      <dgm:spPr/>
      <dgm:t>
        <a:bodyPr/>
        <a:lstStyle/>
        <a:p>
          <a:endParaRPr lang="en-US"/>
        </a:p>
      </dgm:t>
    </dgm:pt>
    <dgm:pt modelId="{44F307C9-1E92-4725-A8BF-509A1324E514}">
      <dgm:prSet/>
      <dgm:spPr/>
      <dgm:t>
        <a:bodyPr/>
        <a:lstStyle/>
        <a:p>
          <a:r>
            <a:rPr lang="en-US"/>
            <a:t>What was before the universe</a:t>
          </a:r>
        </a:p>
      </dgm:t>
    </dgm:pt>
    <dgm:pt modelId="{5373E120-991B-47CE-A40E-AD41E9AE686A}" type="parTrans" cxnId="{45B29B19-2748-4F33-9490-94B2E5A945B4}">
      <dgm:prSet/>
      <dgm:spPr/>
      <dgm:t>
        <a:bodyPr/>
        <a:lstStyle/>
        <a:p>
          <a:endParaRPr lang="en-US"/>
        </a:p>
      </dgm:t>
    </dgm:pt>
    <dgm:pt modelId="{1D39C2E5-FD98-4650-B66B-F2C3DC38B417}" type="sibTrans" cxnId="{45B29B19-2748-4F33-9490-94B2E5A945B4}">
      <dgm:prSet/>
      <dgm:spPr/>
      <dgm:t>
        <a:bodyPr/>
        <a:lstStyle/>
        <a:p>
          <a:endParaRPr lang="en-US"/>
        </a:p>
      </dgm:t>
    </dgm:pt>
    <dgm:pt modelId="{E7AD2227-AD3A-4509-8B60-D90E21107BD2}">
      <dgm:prSet/>
      <dgm:spPr/>
      <dgm:t>
        <a:bodyPr/>
        <a:lstStyle/>
        <a:p>
          <a:r>
            <a:rPr lang="en-US"/>
            <a:t>Endless cosmology practicals</a:t>
          </a:r>
        </a:p>
      </dgm:t>
    </dgm:pt>
    <dgm:pt modelId="{1DF8DAE6-2085-47BD-B695-4D9865D2705B}" type="parTrans" cxnId="{F77B0015-8D53-43EC-90D9-CEF79F40DA25}">
      <dgm:prSet/>
      <dgm:spPr/>
      <dgm:t>
        <a:bodyPr/>
        <a:lstStyle/>
        <a:p>
          <a:endParaRPr lang="en-US"/>
        </a:p>
      </dgm:t>
    </dgm:pt>
    <dgm:pt modelId="{EDE74179-9ACB-478F-A98C-C4F42A0FC554}" type="sibTrans" cxnId="{F77B0015-8D53-43EC-90D9-CEF79F40DA25}">
      <dgm:prSet/>
      <dgm:spPr/>
      <dgm:t>
        <a:bodyPr/>
        <a:lstStyle/>
        <a:p>
          <a:endParaRPr lang="en-US"/>
        </a:p>
      </dgm:t>
    </dgm:pt>
    <dgm:pt modelId="{8BC79C5B-3699-40A5-A9C8-9DD89B060B0F}" type="pres">
      <dgm:prSet presAssocID="{0FEB0D62-F34D-44E4-B1F0-AF8875C9A6BC}" presName="root" presStyleCnt="0">
        <dgm:presLayoutVars>
          <dgm:dir/>
          <dgm:resizeHandles val="exact"/>
        </dgm:presLayoutVars>
      </dgm:prSet>
      <dgm:spPr/>
    </dgm:pt>
    <dgm:pt modelId="{2044A7C4-2C9B-4C49-A6F3-0C44E11DF66E}" type="pres">
      <dgm:prSet presAssocID="{30BCD0A1-868B-4686-AE65-7E469968C9B8}" presName="compNode" presStyleCnt="0"/>
      <dgm:spPr/>
    </dgm:pt>
    <dgm:pt modelId="{78CD03CA-AA53-44AD-B492-019CD721E415}" type="pres">
      <dgm:prSet presAssocID="{30BCD0A1-868B-4686-AE65-7E469968C9B8}" presName="bgRect" presStyleLbl="bgShp" presStyleIdx="0" presStyleCnt="3"/>
      <dgm:spPr/>
    </dgm:pt>
    <dgm:pt modelId="{2252C41E-19BC-426A-98AF-0236C4193DB7}" type="pres">
      <dgm:prSet presAssocID="{30BCD0A1-868B-4686-AE65-7E469968C9B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olar system"/>
        </a:ext>
      </dgm:extLst>
    </dgm:pt>
    <dgm:pt modelId="{ECB0C8C7-C0AB-4907-8C69-F26E480889C8}" type="pres">
      <dgm:prSet presAssocID="{30BCD0A1-868B-4686-AE65-7E469968C9B8}" presName="spaceRect" presStyleCnt="0"/>
      <dgm:spPr/>
    </dgm:pt>
    <dgm:pt modelId="{0FD4CCD5-6585-4934-8CD7-C2DDC859720B}" type="pres">
      <dgm:prSet presAssocID="{30BCD0A1-868B-4686-AE65-7E469968C9B8}" presName="parTx" presStyleLbl="revTx" presStyleIdx="0" presStyleCnt="3">
        <dgm:presLayoutVars>
          <dgm:chMax val="0"/>
          <dgm:chPref val="0"/>
        </dgm:presLayoutVars>
      </dgm:prSet>
      <dgm:spPr/>
    </dgm:pt>
    <dgm:pt modelId="{05B57ADF-DBBA-42A1-9A8F-5615CEDBFDF0}" type="pres">
      <dgm:prSet presAssocID="{94608C7D-ECEA-41FB-9571-D28A185A0F58}" presName="sibTrans" presStyleCnt="0"/>
      <dgm:spPr/>
    </dgm:pt>
    <dgm:pt modelId="{9AE9E2C7-669A-42BB-B99F-80CE3CAEB5E5}" type="pres">
      <dgm:prSet presAssocID="{44F307C9-1E92-4725-A8BF-509A1324E514}" presName="compNode" presStyleCnt="0"/>
      <dgm:spPr/>
    </dgm:pt>
    <dgm:pt modelId="{ECC68E21-1810-4D99-AEFA-5A745C495DB0}" type="pres">
      <dgm:prSet presAssocID="{44F307C9-1E92-4725-A8BF-509A1324E514}" presName="bgRect" presStyleLbl="bgShp" presStyleIdx="1" presStyleCnt="3"/>
      <dgm:spPr/>
    </dgm:pt>
    <dgm:pt modelId="{585AF3DC-8962-47F3-9F4E-CFBBE9A0D8F4}" type="pres">
      <dgm:prSet presAssocID="{44F307C9-1E92-4725-A8BF-509A1324E51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net"/>
        </a:ext>
      </dgm:extLst>
    </dgm:pt>
    <dgm:pt modelId="{500D7B65-3B05-4935-B1D8-F92C61297AFE}" type="pres">
      <dgm:prSet presAssocID="{44F307C9-1E92-4725-A8BF-509A1324E514}" presName="spaceRect" presStyleCnt="0"/>
      <dgm:spPr/>
    </dgm:pt>
    <dgm:pt modelId="{4352FE38-7459-4DEE-AF91-3DD6BD8ADC78}" type="pres">
      <dgm:prSet presAssocID="{44F307C9-1E92-4725-A8BF-509A1324E514}" presName="parTx" presStyleLbl="revTx" presStyleIdx="1" presStyleCnt="3">
        <dgm:presLayoutVars>
          <dgm:chMax val="0"/>
          <dgm:chPref val="0"/>
        </dgm:presLayoutVars>
      </dgm:prSet>
      <dgm:spPr/>
    </dgm:pt>
    <dgm:pt modelId="{7D838F0E-927A-4857-BA20-F5F9E3C57B39}" type="pres">
      <dgm:prSet presAssocID="{1D39C2E5-FD98-4650-B66B-F2C3DC38B417}" presName="sibTrans" presStyleCnt="0"/>
      <dgm:spPr/>
    </dgm:pt>
    <dgm:pt modelId="{9D0429A4-BA40-4031-A07C-6313BA4290DD}" type="pres">
      <dgm:prSet presAssocID="{E7AD2227-AD3A-4509-8B60-D90E21107BD2}" presName="compNode" presStyleCnt="0"/>
      <dgm:spPr/>
    </dgm:pt>
    <dgm:pt modelId="{F8707C2E-C112-44CF-A819-1E46F427A339}" type="pres">
      <dgm:prSet presAssocID="{E7AD2227-AD3A-4509-8B60-D90E21107BD2}" presName="bgRect" presStyleLbl="bgShp" presStyleIdx="2" presStyleCnt="3"/>
      <dgm:spPr/>
    </dgm:pt>
    <dgm:pt modelId="{C1039950-D2E3-45B4-BC9D-A053A652651B}" type="pres">
      <dgm:prSet presAssocID="{E7AD2227-AD3A-4509-8B60-D90E21107BD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stronaut"/>
        </a:ext>
      </dgm:extLst>
    </dgm:pt>
    <dgm:pt modelId="{01493BA2-8EBA-4A28-873D-1985C413F3E1}" type="pres">
      <dgm:prSet presAssocID="{E7AD2227-AD3A-4509-8B60-D90E21107BD2}" presName="spaceRect" presStyleCnt="0"/>
      <dgm:spPr/>
    </dgm:pt>
    <dgm:pt modelId="{3C84A7B9-0F7D-4D9B-B641-AE85A02F055E}" type="pres">
      <dgm:prSet presAssocID="{E7AD2227-AD3A-4509-8B60-D90E21107BD2}" presName="parTx" presStyleLbl="revTx" presStyleIdx="2" presStyleCnt="3">
        <dgm:presLayoutVars>
          <dgm:chMax val="0"/>
          <dgm:chPref val="0"/>
        </dgm:presLayoutVars>
      </dgm:prSet>
      <dgm:spPr/>
    </dgm:pt>
  </dgm:ptLst>
  <dgm:cxnLst>
    <dgm:cxn modelId="{CB320B10-81E9-46D6-9F23-9E68DE9011C6}" srcId="{0FEB0D62-F34D-44E4-B1F0-AF8875C9A6BC}" destId="{30BCD0A1-868B-4686-AE65-7E469968C9B8}" srcOrd="0" destOrd="0" parTransId="{C5B8DC68-3B4A-4064-888E-3A0246A98664}" sibTransId="{94608C7D-ECEA-41FB-9571-D28A185A0F58}"/>
    <dgm:cxn modelId="{8A9D7610-A606-4AA4-B73A-924B0F761E41}" type="presOf" srcId="{E7AD2227-AD3A-4509-8B60-D90E21107BD2}" destId="{3C84A7B9-0F7D-4D9B-B641-AE85A02F055E}" srcOrd="0" destOrd="0" presId="urn:microsoft.com/office/officeart/2018/2/layout/IconVerticalSolidList"/>
    <dgm:cxn modelId="{F77B0015-8D53-43EC-90D9-CEF79F40DA25}" srcId="{0FEB0D62-F34D-44E4-B1F0-AF8875C9A6BC}" destId="{E7AD2227-AD3A-4509-8B60-D90E21107BD2}" srcOrd="2" destOrd="0" parTransId="{1DF8DAE6-2085-47BD-B695-4D9865D2705B}" sibTransId="{EDE74179-9ACB-478F-A98C-C4F42A0FC554}"/>
    <dgm:cxn modelId="{45B29B19-2748-4F33-9490-94B2E5A945B4}" srcId="{0FEB0D62-F34D-44E4-B1F0-AF8875C9A6BC}" destId="{44F307C9-1E92-4725-A8BF-509A1324E514}" srcOrd="1" destOrd="0" parTransId="{5373E120-991B-47CE-A40E-AD41E9AE686A}" sibTransId="{1D39C2E5-FD98-4650-B66B-F2C3DC38B417}"/>
    <dgm:cxn modelId="{6FB36D25-32BE-4359-A793-4EBD8CDAE794}" type="presOf" srcId="{0FEB0D62-F34D-44E4-B1F0-AF8875C9A6BC}" destId="{8BC79C5B-3699-40A5-A9C8-9DD89B060B0F}" srcOrd="0" destOrd="0" presId="urn:microsoft.com/office/officeart/2018/2/layout/IconVerticalSolidList"/>
    <dgm:cxn modelId="{F32D2FD0-5794-4A78-BFF1-4E43C0CE47ED}" type="presOf" srcId="{44F307C9-1E92-4725-A8BF-509A1324E514}" destId="{4352FE38-7459-4DEE-AF91-3DD6BD8ADC78}" srcOrd="0" destOrd="0" presId="urn:microsoft.com/office/officeart/2018/2/layout/IconVerticalSolidList"/>
    <dgm:cxn modelId="{C15B3DEB-B962-4FF2-8A9C-120F614DDFBD}" type="presOf" srcId="{30BCD0A1-868B-4686-AE65-7E469968C9B8}" destId="{0FD4CCD5-6585-4934-8CD7-C2DDC859720B}" srcOrd="0" destOrd="0" presId="urn:microsoft.com/office/officeart/2018/2/layout/IconVerticalSolidList"/>
    <dgm:cxn modelId="{F17A2C38-61C5-4EBC-AF2F-135A2644069C}" type="presParOf" srcId="{8BC79C5B-3699-40A5-A9C8-9DD89B060B0F}" destId="{2044A7C4-2C9B-4C49-A6F3-0C44E11DF66E}" srcOrd="0" destOrd="0" presId="urn:microsoft.com/office/officeart/2018/2/layout/IconVerticalSolidList"/>
    <dgm:cxn modelId="{5DF2C88C-C9F3-4801-80A5-ECAAA608F857}" type="presParOf" srcId="{2044A7C4-2C9B-4C49-A6F3-0C44E11DF66E}" destId="{78CD03CA-AA53-44AD-B492-019CD721E415}" srcOrd="0" destOrd="0" presId="urn:microsoft.com/office/officeart/2018/2/layout/IconVerticalSolidList"/>
    <dgm:cxn modelId="{F3FDD2F1-3257-452D-9D28-44EBDB8DC620}" type="presParOf" srcId="{2044A7C4-2C9B-4C49-A6F3-0C44E11DF66E}" destId="{2252C41E-19BC-426A-98AF-0236C4193DB7}" srcOrd="1" destOrd="0" presId="urn:microsoft.com/office/officeart/2018/2/layout/IconVerticalSolidList"/>
    <dgm:cxn modelId="{88ECE772-E09C-4DF5-8C3B-54FCAC89DED2}" type="presParOf" srcId="{2044A7C4-2C9B-4C49-A6F3-0C44E11DF66E}" destId="{ECB0C8C7-C0AB-4907-8C69-F26E480889C8}" srcOrd="2" destOrd="0" presId="urn:microsoft.com/office/officeart/2018/2/layout/IconVerticalSolidList"/>
    <dgm:cxn modelId="{DE8FD475-4D14-49C1-89F5-CCBA955AEF79}" type="presParOf" srcId="{2044A7C4-2C9B-4C49-A6F3-0C44E11DF66E}" destId="{0FD4CCD5-6585-4934-8CD7-C2DDC859720B}" srcOrd="3" destOrd="0" presId="urn:microsoft.com/office/officeart/2018/2/layout/IconVerticalSolidList"/>
    <dgm:cxn modelId="{6AEF682B-5765-446F-B3BD-AB280C4F3446}" type="presParOf" srcId="{8BC79C5B-3699-40A5-A9C8-9DD89B060B0F}" destId="{05B57ADF-DBBA-42A1-9A8F-5615CEDBFDF0}" srcOrd="1" destOrd="0" presId="urn:microsoft.com/office/officeart/2018/2/layout/IconVerticalSolidList"/>
    <dgm:cxn modelId="{C94F826C-1539-46E1-BF62-941D40301A68}" type="presParOf" srcId="{8BC79C5B-3699-40A5-A9C8-9DD89B060B0F}" destId="{9AE9E2C7-669A-42BB-B99F-80CE3CAEB5E5}" srcOrd="2" destOrd="0" presId="urn:microsoft.com/office/officeart/2018/2/layout/IconVerticalSolidList"/>
    <dgm:cxn modelId="{59B33603-4A92-42E2-A7DB-935D18CBFFEB}" type="presParOf" srcId="{9AE9E2C7-669A-42BB-B99F-80CE3CAEB5E5}" destId="{ECC68E21-1810-4D99-AEFA-5A745C495DB0}" srcOrd="0" destOrd="0" presId="urn:microsoft.com/office/officeart/2018/2/layout/IconVerticalSolidList"/>
    <dgm:cxn modelId="{B1185323-E3A4-42B0-83CD-0DF3C98636B6}" type="presParOf" srcId="{9AE9E2C7-669A-42BB-B99F-80CE3CAEB5E5}" destId="{585AF3DC-8962-47F3-9F4E-CFBBE9A0D8F4}" srcOrd="1" destOrd="0" presId="urn:microsoft.com/office/officeart/2018/2/layout/IconVerticalSolidList"/>
    <dgm:cxn modelId="{76669686-3DD9-497E-862F-F0A5136B679C}" type="presParOf" srcId="{9AE9E2C7-669A-42BB-B99F-80CE3CAEB5E5}" destId="{500D7B65-3B05-4935-B1D8-F92C61297AFE}" srcOrd="2" destOrd="0" presId="urn:microsoft.com/office/officeart/2018/2/layout/IconVerticalSolidList"/>
    <dgm:cxn modelId="{D63BE054-3492-4A26-A48F-22FC3DCB1952}" type="presParOf" srcId="{9AE9E2C7-669A-42BB-B99F-80CE3CAEB5E5}" destId="{4352FE38-7459-4DEE-AF91-3DD6BD8ADC78}" srcOrd="3" destOrd="0" presId="urn:microsoft.com/office/officeart/2018/2/layout/IconVerticalSolidList"/>
    <dgm:cxn modelId="{E228985A-A945-453F-9CDC-ABF8303D54CD}" type="presParOf" srcId="{8BC79C5B-3699-40A5-A9C8-9DD89B060B0F}" destId="{7D838F0E-927A-4857-BA20-F5F9E3C57B39}" srcOrd="3" destOrd="0" presId="urn:microsoft.com/office/officeart/2018/2/layout/IconVerticalSolidList"/>
    <dgm:cxn modelId="{B2E72E0B-62A5-4CE9-8D75-0BA42B00DEA0}" type="presParOf" srcId="{8BC79C5B-3699-40A5-A9C8-9DD89B060B0F}" destId="{9D0429A4-BA40-4031-A07C-6313BA4290DD}" srcOrd="4" destOrd="0" presId="urn:microsoft.com/office/officeart/2018/2/layout/IconVerticalSolidList"/>
    <dgm:cxn modelId="{D3916615-F750-4E84-A7E7-544DBC6BA3AA}" type="presParOf" srcId="{9D0429A4-BA40-4031-A07C-6313BA4290DD}" destId="{F8707C2E-C112-44CF-A819-1E46F427A339}" srcOrd="0" destOrd="0" presId="urn:microsoft.com/office/officeart/2018/2/layout/IconVerticalSolidList"/>
    <dgm:cxn modelId="{0A2E97A3-2BEC-4B64-A8F7-CD0AC29FF45B}" type="presParOf" srcId="{9D0429A4-BA40-4031-A07C-6313BA4290DD}" destId="{C1039950-D2E3-45B4-BC9D-A053A652651B}" srcOrd="1" destOrd="0" presId="urn:microsoft.com/office/officeart/2018/2/layout/IconVerticalSolidList"/>
    <dgm:cxn modelId="{82B0DC01-2BD7-4C90-8C74-63F44D0DC684}" type="presParOf" srcId="{9D0429A4-BA40-4031-A07C-6313BA4290DD}" destId="{01493BA2-8EBA-4A28-873D-1985C413F3E1}" srcOrd="2" destOrd="0" presId="urn:microsoft.com/office/officeart/2018/2/layout/IconVerticalSolidList"/>
    <dgm:cxn modelId="{AE12B658-D616-4865-9AA0-42E511641DB5}" type="presParOf" srcId="{9D0429A4-BA40-4031-A07C-6313BA4290DD}" destId="{3C84A7B9-0F7D-4D9B-B641-AE85A02F055E}"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CFFBED-4A10-C148-AF5A-A0E4CCB2F71F}">
      <dsp:nvSpPr>
        <dsp:cNvPr id="0" name=""/>
        <dsp:cNvSpPr/>
      </dsp:nvSpPr>
      <dsp:spPr>
        <a:xfrm>
          <a:off x="0" y="1326176"/>
          <a:ext cx="1345990" cy="85470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C62E1E-8372-8C47-AAA1-3F1098288023}">
      <dsp:nvSpPr>
        <dsp:cNvPr id="0" name=""/>
        <dsp:cNvSpPr/>
      </dsp:nvSpPr>
      <dsp:spPr>
        <a:xfrm>
          <a:off x="149554" y="1468252"/>
          <a:ext cx="1345990" cy="85470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The red shift</a:t>
          </a:r>
        </a:p>
      </dsp:txBody>
      <dsp:txXfrm>
        <a:off x="174587" y="1493285"/>
        <a:ext cx="1295924" cy="804637"/>
      </dsp:txXfrm>
    </dsp:sp>
    <dsp:sp modelId="{EC068768-60F3-4B4E-9090-73C65E2607E4}">
      <dsp:nvSpPr>
        <dsp:cNvPr id="0" name=""/>
        <dsp:cNvSpPr/>
      </dsp:nvSpPr>
      <dsp:spPr>
        <a:xfrm>
          <a:off x="1645099" y="1326176"/>
          <a:ext cx="1345990" cy="85470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DA7F14-E0CC-E24A-A292-D8FB83BF275E}">
      <dsp:nvSpPr>
        <dsp:cNvPr id="0" name=""/>
        <dsp:cNvSpPr/>
      </dsp:nvSpPr>
      <dsp:spPr>
        <a:xfrm>
          <a:off x="1794653" y="1468252"/>
          <a:ext cx="1345990" cy="85470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Dark matter</a:t>
          </a:r>
        </a:p>
      </dsp:txBody>
      <dsp:txXfrm>
        <a:off x="1819686" y="1493285"/>
        <a:ext cx="1295924" cy="804637"/>
      </dsp:txXfrm>
    </dsp:sp>
    <dsp:sp modelId="{8326F025-54E1-2441-875E-A7B452ED2420}">
      <dsp:nvSpPr>
        <dsp:cNvPr id="0" name=""/>
        <dsp:cNvSpPr/>
      </dsp:nvSpPr>
      <dsp:spPr>
        <a:xfrm>
          <a:off x="3290198" y="1326176"/>
          <a:ext cx="1345990" cy="85470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056ED0-7168-BD4E-98EC-54159E7C3DB2}">
      <dsp:nvSpPr>
        <dsp:cNvPr id="0" name=""/>
        <dsp:cNvSpPr/>
      </dsp:nvSpPr>
      <dsp:spPr>
        <a:xfrm>
          <a:off x="3439753" y="1468252"/>
          <a:ext cx="1345990" cy="85470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Cosmic background radiation</a:t>
          </a:r>
        </a:p>
      </dsp:txBody>
      <dsp:txXfrm>
        <a:off x="3464786" y="1493285"/>
        <a:ext cx="1295924" cy="8046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4D995D-72A8-4947-B368-A428B3A80F6F}">
      <dsp:nvSpPr>
        <dsp:cNvPr id="0" name=""/>
        <dsp:cNvSpPr/>
      </dsp:nvSpPr>
      <dsp:spPr>
        <a:xfrm>
          <a:off x="2968" y="739274"/>
          <a:ext cx="2119288" cy="134574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07BC6A-A8AA-F649-8888-A7F17C794C46}">
      <dsp:nvSpPr>
        <dsp:cNvPr id="0" name=""/>
        <dsp:cNvSpPr/>
      </dsp:nvSpPr>
      <dsp:spPr>
        <a:xfrm>
          <a:off x="238444" y="962977"/>
          <a:ext cx="2119288" cy="134574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Big freeze?</a:t>
          </a:r>
        </a:p>
      </dsp:txBody>
      <dsp:txXfrm>
        <a:off x="277860" y="1002393"/>
        <a:ext cx="2040456" cy="1266916"/>
      </dsp:txXfrm>
    </dsp:sp>
    <dsp:sp modelId="{5DF02A71-D548-494F-900F-09436136F0D5}">
      <dsp:nvSpPr>
        <dsp:cNvPr id="0" name=""/>
        <dsp:cNvSpPr/>
      </dsp:nvSpPr>
      <dsp:spPr>
        <a:xfrm>
          <a:off x="2593209" y="739274"/>
          <a:ext cx="2119288" cy="134574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2284CF-D956-1F4C-8DF2-AB22B844C05B}">
      <dsp:nvSpPr>
        <dsp:cNvPr id="0" name=""/>
        <dsp:cNvSpPr/>
      </dsp:nvSpPr>
      <dsp:spPr>
        <a:xfrm>
          <a:off x="2828685" y="962977"/>
          <a:ext cx="2119288" cy="134574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What is dark energy?</a:t>
          </a:r>
        </a:p>
      </dsp:txBody>
      <dsp:txXfrm>
        <a:off x="2868101" y="1002393"/>
        <a:ext cx="2040456" cy="1266916"/>
      </dsp:txXfrm>
    </dsp:sp>
    <dsp:sp modelId="{D9D38E90-DEC7-DC44-B554-E5357C4F0928}">
      <dsp:nvSpPr>
        <dsp:cNvPr id="0" name=""/>
        <dsp:cNvSpPr/>
      </dsp:nvSpPr>
      <dsp:spPr>
        <a:xfrm>
          <a:off x="5183450" y="739274"/>
          <a:ext cx="2119288" cy="134574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9F3B1B-9C1F-094E-9B88-12A6A75E67B7}">
      <dsp:nvSpPr>
        <dsp:cNvPr id="0" name=""/>
        <dsp:cNvSpPr/>
      </dsp:nvSpPr>
      <dsp:spPr>
        <a:xfrm>
          <a:off x="5418927" y="962977"/>
          <a:ext cx="2119288" cy="134574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Big rip?</a:t>
          </a:r>
        </a:p>
      </dsp:txBody>
      <dsp:txXfrm>
        <a:off x="5458343" y="1002393"/>
        <a:ext cx="2040456" cy="1266916"/>
      </dsp:txXfrm>
    </dsp:sp>
    <dsp:sp modelId="{EA639316-A78A-2F4D-8EC0-A5C81D908EB6}">
      <dsp:nvSpPr>
        <dsp:cNvPr id="0" name=""/>
        <dsp:cNvSpPr/>
      </dsp:nvSpPr>
      <dsp:spPr>
        <a:xfrm>
          <a:off x="7773692" y="739274"/>
          <a:ext cx="2119288" cy="134574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3F864E-894F-3741-9395-0D26FBF248BC}">
      <dsp:nvSpPr>
        <dsp:cNvPr id="0" name=""/>
        <dsp:cNvSpPr/>
      </dsp:nvSpPr>
      <dsp:spPr>
        <a:xfrm>
          <a:off x="8009168" y="962977"/>
          <a:ext cx="2119288" cy="134574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Big crunch?</a:t>
          </a:r>
        </a:p>
      </dsp:txBody>
      <dsp:txXfrm>
        <a:off x="8048584" y="1002393"/>
        <a:ext cx="2040456" cy="12669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CD03CA-AA53-44AD-B492-019CD721E415}">
      <dsp:nvSpPr>
        <dsp:cNvPr id="0" name=""/>
        <dsp:cNvSpPr/>
      </dsp:nvSpPr>
      <dsp:spPr>
        <a:xfrm>
          <a:off x="0" y="600"/>
          <a:ext cx="5886291" cy="14045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52C41E-19BC-426A-98AF-0236C4193DB7}">
      <dsp:nvSpPr>
        <dsp:cNvPr id="0" name=""/>
        <dsp:cNvSpPr/>
      </dsp:nvSpPr>
      <dsp:spPr>
        <a:xfrm>
          <a:off x="424883" y="316629"/>
          <a:ext cx="772515" cy="7725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D4CCD5-6585-4934-8CD7-C2DDC859720B}">
      <dsp:nvSpPr>
        <dsp:cNvPr id="0" name=""/>
        <dsp:cNvSpPr/>
      </dsp:nvSpPr>
      <dsp:spPr>
        <a:xfrm>
          <a:off x="1622283" y="600"/>
          <a:ext cx="4264007" cy="1404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651" tIns="148651" rIns="148651" bIns="148651" numCol="1" spcCol="1270" anchor="ctr" anchorCtr="0">
          <a:noAutofit/>
        </a:bodyPr>
        <a:lstStyle/>
        <a:p>
          <a:pPr marL="0" lvl="0" indent="0" algn="l" defTabSz="1111250">
            <a:lnSpc>
              <a:spcPct val="90000"/>
            </a:lnSpc>
            <a:spcBef>
              <a:spcPct val="0"/>
            </a:spcBef>
            <a:spcAft>
              <a:spcPct val="35000"/>
            </a:spcAft>
            <a:buNone/>
          </a:pPr>
          <a:r>
            <a:rPr lang="en-US" sz="2500" kern="1200"/>
            <a:t>How does the universe work</a:t>
          </a:r>
        </a:p>
      </dsp:txBody>
      <dsp:txXfrm>
        <a:off x="1622283" y="600"/>
        <a:ext cx="4264007" cy="1404574"/>
      </dsp:txXfrm>
    </dsp:sp>
    <dsp:sp modelId="{ECC68E21-1810-4D99-AEFA-5A745C495DB0}">
      <dsp:nvSpPr>
        <dsp:cNvPr id="0" name=""/>
        <dsp:cNvSpPr/>
      </dsp:nvSpPr>
      <dsp:spPr>
        <a:xfrm>
          <a:off x="0" y="1756318"/>
          <a:ext cx="5886291" cy="14045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5AF3DC-8962-47F3-9F4E-CFBBE9A0D8F4}">
      <dsp:nvSpPr>
        <dsp:cNvPr id="0" name=""/>
        <dsp:cNvSpPr/>
      </dsp:nvSpPr>
      <dsp:spPr>
        <a:xfrm>
          <a:off x="424883" y="2072347"/>
          <a:ext cx="772515" cy="7725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352FE38-7459-4DEE-AF91-3DD6BD8ADC78}">
      <dsp:nvSpPr>
        <dsp:cNvPr id="0" name=""/>
        <dsp:cNvSpPr/>
      </dsp:nvSpPr>
      <dsp:spPr>
        <a:xfrm>
          <a:off x="1622283" y="1756318"/>
          <a:ext cx="4264007" cy="1404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651" tIns="148651" rIns="148651" bIns="148651" numCol="1" spcCol="1270" anchor="ctr" anchorCtr="0">
          <a:noAutofit/>
        </a:bodyPr>
        <a:lstStyle/>
        <a:p>
          <a:pPr marL="0" lvl="0" indent="0" algn="l" defTabSz="1111250">
            <a:lnSpc>
              <a:spcPct val="90000"/>
            </a:lnSpc>
            <a:spcBef>
              <a:spcPct val="0"/>
            </a:spcBef>
            <a:spcAft>
              <a:spcPct val="35000"/>
            </a:spcAft>
            <a:buNone/>
          </a:pPr>
          <a:r>
            <a:rPr lang="en-US" sz="2500" kern="1200"/>
            <a:t>What was before the universe</a:t>
          </a:r>
        </a:p>
      </dsp:txBody>
      <dsp:txXfrm>
        <a:off x="1622283" y="1756318"/>
        <a:ext cx="4264007" cy="1404574"/>
      </dsp:txXfrm>
    </dsp:sp>
    <dsp:sp modelId="{F8707C2E-C112-44CF-A819-1E46F427A339}">
      <dsp:nvSpPr>
        <dsp:cNvPr id="0" name=""/>
        <dsp:cNvSpPr/>
      </dsp:nvSpPr>
      <dsp:spPr>
        <a:xfrm>
          <a:off x="0" y="3512036"/>
          <a:ext cx="5886291" cy="14045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039950-D2E3-45B4-BC9D-A053A652651B}">
      <dsp:nvSpPr>
        <dsp:cNvPr id="0" name=""/>
        <dsp:cNvSpPr/>
      </dsp:nvSpPr>
      <dsp:spPr>
        <a:xfrm>
          <a:off x="424883" y="3828065"/>
          <a:ext cx="772515" cy="7725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84A7B9-0F7D-4D9B-B641-AE85A02F055E}">
      <dsp:nvSpPr>
        <dsp:cNvPr id="0" name=""/>
        <dsp:cNvSpPr/>
      </dsp:nvSpPr>
      <dsp:spPr>
        <a:xfrm>
          <a:off x="1622283" y="3512036"/>
          <a:ext cx="4264007" cy="1404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651" tIns="148651" rIns="148651" bIns="148651" numCol="1" spcCol="1270" anchor="ctr" anchorCtr="0">
          <a:noAutofit/>
        </a:bodyPr>
        <a:lstStyle/>
        <a:p>
          <a:pPr marL="0" lvl="0" indent="0" algn="l" defTabSz="1111250">
            <a:lnSpc>
              <a:spcPct val="90000"/>
            </a:lnSpc>
            <a:spcBef>
              <a:spcPct val="0"/>
            </a:spcBef>
            <a:spcAft>
              <a:spcPct val="35000"/>
            </a:spcAft>
            <a:buNone/>
          </a:pPr>
          <a:r>
            <a:rPr lang="en-US" sz="2500" kern="1200"/>
            <a:t>Endless cosmology practicals</a:t>
          </a:r>
        </a:p>
      </dsp:txBody>
      <dsp:txXfrm>
        <a:off x="1622283" y="3512036"/>
        <a:ext cx="4264007" cy="140457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19259A-A737-AE47-A617-1D319574B162}" type="datetimeFigureOut">
              <a:rPr lang="en-US" smtClean="0"/>
              <a:t>12/6/24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1438C7-42DD-524F-9019-11A018642B04}" type="slidenum">
              <a:rPr lang="en-US" smtClean="0"/>
              <a:t>‹#›</a:t>
            </a:fld>
            <a:endParaRPr lang="en-US"/>
          </a:p>
        </p:txBody>
      </p:sp>
    </p:spTree>
    <p:extLst>
      <p:ext uri="{BB962C8B-B14F-4D97-AF65-F5344CB8AC3E}">
        <p14:creationId xmlns:p14="http://schemas.microsoft.com/office/powerpoint/2010/main" val="2775096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ever expanding universe</a:t>
            </a:r>
          </a:p>
        </p:txBody>
      </p:sp>
      <p:sp>
        <p:nvSpPr>
          <p:cNvPr id="4" name="Slide Number Placeholder 3"/>
          <p:cNvSpPr>
            <a:spLocks noGrp="1"/>
          </p:cNvSpPr>
          <p:nvPr>
            <p:ph type="sldNum" sz="quarter" idx="5"/>
          </p:nvPr>
        </p:nvSpPr>
        <p:spPr/>
        <p:txBody>
          <a:bodyPr/>
          <a:lstStyle/>
          <a:p>
            <a:fld id="{041438C7-42DD-524F-9019-11A018642B04}" type="slidenum">
              <a:rPr lang="en-US" smtClean="0"/>
              <a:t>1</a:t>
            </a:fld>
            <a:endParaRPr lang="en-US"/>
          </a:p>
        </p:txBody>
      </p:sp>
    </p:spTree>
    <p:extLst>
      <p:ext uri="{BB962C8B-B14F-4D97-AF65-F5344CB8AC3E}">
        <p14:creationId xmlns:p14="http://schemas.microsoft.com/office/powerpoint/2010/main" val="8778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E0E0E"/>
                </a:solidFill>
                <a:effectLst/>
                <a:latin typeface=".SF NS"/>
              </a:rPr>
              <a:t>Redshift is when light from something far away, like a star or galaxy, looks stretched out and turns red because it’s moving away from us, like the sound of a siren getting lower as it moves away.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E0E0E"/>
                </a:solidFill>
                <a:effectLst/>
                <a:latin typeface=".SF NS"/>
              </a:rPr>
              <a:t>Dark matter is stuff we can’t see, but it helps keep galaxies together, kind of like invisible glue holding everything in place.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E0E0E"/>
                </a:solidFill>
                <a:effectLst/>
                <a:latin typeface=".SF NS"/>
              </a:rPr>
              <a:t>The CMB (Cosmic Microwave Background) is the faint glow of light that fills the universe, which was created shortly after the Big Bang, like an ancient echo of the universe’s very first light, and it helps scientists understand how the universe began.</a:t>
            </a:r>
          </a:p>
          <a:p>
            <a:endParaRPr lang="en-US" dirty="0"/>
          </a:p>
        </p:txBody>
      </p:sp>
      <p:sp>
        <p:nvSpPr>
          <p:cNvPr id="4" name="Slide Number Placeholder 3"/>
          <p:cNvSpPr>
            <a:spLocks noGrp="1"/>
          </p:cNvSpPr>
          <p:nvPr>
            <p:ph type="sldNum" sz="quarter" idx="5"/>
          </p:nvPr>
        </p:nvSpPr>
        <p:spPr/>
        <p:txBody>
          <a:bodyPr/>
          <a:lstStyle/>
          <a:p>
            <a:fld id="{041438C7-42DD-524F-9019-11A018642B04}" type="slidenum">
              <a:rPr lang="en-US" smtClean="0"/>
              <a:t>2</a:t>
            </a:fld>
            <a:endParaRPr lang="en-US"/>
          </a:p>
        </p:txBody>
      </p:sp>
    </p:spTree>
    <p:extLst>
      <p:ext uri="{BB962C8B-B14F-4D97-AF65-F5344CB8AC3E}">
        <p14:creationId xmlns:p14="http://schemas.microsoft.com/office/powerpoint/2010/main" val="865656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raises possible questions about our future and the end of the universe and how it would</a:t>
            </a:r>
          </a:p>
        </p:txBody>
      </p:sp>
      <p:sp>
        <p:nvSpPr>
          <p:cNvPr id="4" name="Slide Number Placeholder 3"/>
          <p:cNvSpPr>
            <a:spLocks noGrp="1"/>
          </p:cNvSpPr>
          <p:nvPr>
            <p:ph type="sldNum" sz="quarter" idx="5"/>
          </p:nvPr>
        </p:nvSpPr>
        <p:spPr/>
        <p:txBody>
          <a:bodyPr/>
          <a:lstStyle/>
          <a:p>
            <a:fld id="{041438C7-42DD-524F-9019-11A018642B04}" type="slidenum">
              <a:rPr lang="en-US" smtClean="0"/>
              <a:t>3</a:t>
            </a:fld>
            <a:endParaRPr lang="en-US"/>
          </a:p>
        </p:txBody>
      </p:sp>
    </p:spTree>
    <p:extLst>
      <p:ext uri="{BB962C8B-B14F-4D97-AF65-F5344CB8AC3E}">
        <p14:creationId xmlns:p14="http://schemas.microsoft.com/office/powerpoint/2010/main" val="369192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questions sparks interests in curious minds which would allow us to understand</a:t>
            </a:r>
          </a:p>
        </p:txBody>
      </p:sp>
      <p:sp>
        <p:nvSpPr>
          <p:cNvPr id="4" name="Slide Number Placeholder 3"/>
          <p:cNvSpPr>
            <a:spLocks noGrp="1"/>
          </p:cNvSpPr>
          <p:nvPr>
            <p:ph type="sldNum" sz="quarter" idx="5"/>
          </p:nvPr>
        </p:nvSpPr>
        <p:spPr/>
        <p:txBody>
          <a:bodyPr/>
          <a:lstStyle/>
          <a:p>
            <a:fld id="{041438C7-42DD-524F-9019-11A018642B04}" type="slidenum">
              <a:rPr lang="en-US" smtClean="0"/>
              <a:t>4</a:t>
            </a:fld>
            <a:endParaRPr lang="en-US"/>
          </a:p>
        </p:txBody>
      </p:sp>
    </p:spTree>
    <p:extLst>
      <p:ext uri="{BB962C8B-B14F-4D97-AF65-F5344CB8AC3E}">
        <p14:creationId xmlns:p14="http://schemas.microsoft.com/office/powerpoint/2010/main" val="1403573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12/6/24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12/6/24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4.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image" Target="../media/image7.jpeg"/><Relationship Id="rId3" Type="http://schemas.openxmlformats.org/officeDocument/2006/relationships/slideLayout" Target="../slideLayouts/slideLayout2.xml"/><Relationship Id="rId7" Type="http://schemas.openxmlformats.org/officeDocument/2006/relationships/diagramLayout" Target="../diagrams/layout1.xml"/><Relationship Id="rId12" Type="http://schemas.openxmlformats.org/officeDocument/2006/relationships/image" Target="../media/image6.jpe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diagramData" Target="../diagrams/data1.xml"/><Relationship Id="rId11" Type="http://schemas.openxmlformats.org/officeDocument/2006/relationships/image" Target="../media/image5.jpeg"/><Relationship Id="rId5" Type="http://schemas.openxmlformats.org/officeDocument/2006/relationships/image" Target="../media/image1.jpeg"/><Relationship Id="rId10" Type="http://schemas.microsoft.com/office/2007/relationships/diagramDrawing" Target="../diagrams/drawing1.xml"/><Relationship Id="rId4" Type="http://schemas.openxmlformats.org/officeDocument/2006/relationships/notesSlide" Target="../notesSlides/notesSlide2.xml"/><Relationship Id="rId9" Type="http://schemas.openxmlformats.org/officeDocument/2006/relationships/diagramColors" Target="../diagrams/colors1.xml"/><Relationship Id="rId1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slideLayout" Target="../slideLayouts/slideLayout2.xml"/><Relationship Id="rId7" Type="http://schemas.openxmlformats.org/officeDocument/2006/relationships/diagramData" Target="../diagrams/data2.xml"/><Relationship Id="rId12" Type="http://schemas.openxmlformats.org/officeDocument/2006/relationships/image" Target="../media/image4.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3.png"/><Relationship Id="rId11" Type="http://schemas.microsoft.com/office/2007/relationships/diagramDrawing" Target="../diagrams/drawing2.xml"/><Relationship Id="rId5" Type="http://schemas.openxmlformats.org/officeDocument/2006/relationships/image" Target="../media/image1.jpeg"/><Relationship Id="rId10" Type="http://schemas.openxmlformats.org/officeDocument/2006/relationships/diagramColors" Target="../diagrams/colors2.xml"/><Relationship Id="rId4" Type="http://schemas.openxmlformats.org/officeDocument/2006/relationships/notesSlide" Target="../notesSlides/notesSlide3.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slideLayout" Target="../slideLayouts/slideLayout2.xml"/><Relationship Id="rId7" Type="http://schemas.openxmlformats.org/officeDocument/2006/relationships/diagramData" Target="../diagrams/data3.xml"/><Relationship Id="rId12" Type="http://schemas.openxmlformats.org/officeDocument/2006/relationships/image" Target="../media/image4.pn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2.png"/><Relationship Id="rId11" Type="http://schemas.microsoft.com/office/2007/relationships/diagramDrawing" Target="../diagrams/drawing3.xml"/><Relationship Id="rId5" Type="http://schemas.openxmlformats.org/officeDocument/2006/relationships/image" Target="../media/image1.jpeg"/><Relationship Id="rId10" Type="http://schemas.openxmlformats.org/officeDocument/2006/relationships/diagramColors" Target="../diagrams/colors3.xml"/><Relationship Id="rId4" Type="http://schemas.openxmlformats.org/officeDocument/2006/relationships/notesSlide" Target="../notesSlides/notesSlide4.xml"/><Relationship Id="rId9"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B7D6B-8793-0C7A-3491-C869771B6FA5}"/>
              </a:ext>
            </a:extLst>
          </p:cNvPr>
          <p:cNvSpPr>
            <a:spLocks noGrp="1"/>
          </p:cNvSpPr>
          <p:nvPr>
            <p:ph type="ctrTitle"/>
          </p:nvPr>
        </p:nvSpPr>
        <p:spPr/>
        <p:txBody>
          <a:bodyPr/>
          <a:lstStyle/>
          <a:p>
            <a:r>
              <a:rPr lang="en-US" dirty="0"/>
              <a:t>The ever expanding universe</a:t>
            </a:r>
          </a:p>
        </p:txBody>
      </p:sp>
      <p:sp>
        <p:nvSpPr>
          <p:cNvPr id="3" name="Subtitle 2">
            <a:extLst>
              <a:ext uri="{FF2B5EF4-FFF2-40B4-BE49-F238E27FC236}">
                <a16:creationId xmlns:a16="http://schemas.microsoft.com/office/drawing/2014/main" id="{CADE6468-3B60-3527-BD01-5323DC0BBD38}"/>
              </a:ext>
            </a:extLst>
          </p:cNvPr>
          <p:cNvSpPr>
            <a:spLocks noGrp="1"/>
          </p:cNvSpPr>
          <p:nvPr>
            <p:ph type="subTitle" idx="1"/>
          </p:nvPr>
        </p:nvSpPr>
        <p:spPr/>
        <p:txBody>
          <a:bodyPr/>
          <a:lstStyle/>
          <a:p>
            <a:r>
              <a:rPr lang="en-US" dirty="0"/>
              <a:t>By Khushiv shah</a:t>
            </a:r>
          </a:p>
        </p:txBody>
      </p:sp>
      <p:pic>
        <p:nvPicPr>
          <p:cNvPr id="12" name="Audio 11">
            <a:extLst>
              <a:ext uri="{FF2B5EF4-FFF2-40B4-BE49-F238E27FC236}">
                <a16:creationId xmlns:a16="http://schemas.microsoft.com/office/drawing/2014/main" id="{5B05FBDD-79A6-2561-4897-B15DA6FE5EC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867450949"/>
      </p:ext>
    </p:extLst>
  </p:cSld>
  <p:clrMapOvr>
    <a:masterClrMapping/>
  </p:clrMapOvr>
  <mc:AlternateContent xmlns:mc="http://schemas.openxmlformats.org/markup-compatibility/2006">
    <mc:Choice xmlns:p14="http://schemas.microsoft.com/office/powerpoint/2010/main" Requires="p14">
      <p:transition spd="slow" p14:dur="2000" advTm="1554"/>
    </mc:Choice>
    <mc:Fallback>
      <p:transition spd="slow" advTm="155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5"/>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B2674-BEC6-275C-268B-E765981EA77F}"/>
              </a:ext>
            </a:extLst>
          </p:cNvPr>
          <p:cNvSpPr>
            <a:spLocks noGrp="1"/>
          </p:cNvSpPr>
          <p:nvPr>
            <p:ph type="title"/>
          </p:nvPr>
        </p:nvSpPr>
        <p:spPr>
          <a:xfrm>
            <a:off x="685800" y="1030288"/>
            <a:ext cx="4785744" cy="1035579"/>
          </a:xfrm>
        </p:spPr>
        <p:txBody>
          <a:bodyPr>
            <a:normAutofit/>
          </a:bodyPr>
          <a:lstStyle/>
          <a:p>
            <a:r>
              <a:rPr lang="en-US"/>
              <a:t>evidence</a:t>
            </a:r>
            <a:endParaRPr lang="en-US" dirty="0"/>
          </a:p>
        </p:txBody>
      </p:sp>
      <p:graphicFrame>
        <p:nvGraphicFramePr>
          <p:cNvPr id="1032" name="Content Placeholder 2">
            <a:extLst>
              <a:ext uri="{FF2B5EF4-FFF2-40B4-BE49-F238E27FC236}">
                <a16:creationId xmlns:a16="http://schemas.microsoft.com/office/drawing/2014/main" id="{8098A6BB-2614-5941-76EE-C3817EAFB39A}"/>
              </a:ext>
            </a:extLst>
          </p:cNvPr>
          <p:cNvGraphicFramePr>
            <a:graphicFrameLocks noGrp="1"/>
          </p:cNvGraphicFramePr>
          <p:nvPr>
            <p:ph idx="1"/>
          </p:nvPr>
        </p:nvGraphicFramePr>
        <p:xfrm>
          <a:off x="685800" y="2142067"/>
          <a:ext cx="4785744" cy="36491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028" name="Picture 4" descr="What is the cosmic microwave background? | Space">
            <a:extLst>
              <a:ext uri="{FF2B5EF4-FFF2-40B4-BE49-F238E27FC236}">
                <a16:creationId xmlns:a16="http://schemas.microsoft.com/office/drawing/2014/main" id="{9867797F-61D4-F291-9C52-EFF61F592170}"/>
              </a:ext>
            </a:extLst>
          </p:cNvPr>
          <p:cNvPicPr>
            <a:picLocks noChangeAspect="1" noChangeArrowheads="1"/>
          </p:cNvPicPr>
          <p:nvPr/>
        </p:nvPicPr>
        <p:blipFill>
          <a:blip r:embed="rId11">
            <a:extLst>
              <a:ext uri="{28A0092B-C50C-407E-A947-70E740481C1C}">
                <a14:useLocalDpi xmlns:a14="http://schemas.microsoft.com/office/drawing/2010/main" val="0"/>
              </a:ext>
            </a:extLst>
          </a:blip>
          <a:stretch>
            <a:fillRect/>
          </a:stretch>
        </p:blipFill>
        <p:spPr bwMode="auto">
          <a:xfrm>
            <a:off x="6109437" y="1199571"/>
            <a:ext cx="2652127" cy="1491821"/>
          </a:xfrm>
          <a:prstGeom prst="roundRect">
            <a:avLst>
              <a:gd name="adj" fmla="val 7306"/>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6" name="Picture 2" descr="Dark Matter and Dark Energy | National Geographic">
            <a:extLst>
              <a:ext uri="{FF2B5EF4-FFF2-40B4-BE49-F238E27FC236}">
                <a16:creationId xmlns:a16="http://schemas.microsoft.com/office/drawing/2014/main" id="{21DD127E-1480-AED4-335F-D4C4364B1A83}"/>
              </a:ext>
            </a:extLst>
          </p:cNvPr>
          <p:cNvPicPr>
            <a:picLocks noChangeAspect="1" noChangeArrowheads="1"/>
          </p:cNvPicPr>
          <p:nvPr/>
        </p:nvPicPr>
        <p:blipFill>
          <a:blip r:embed="rId12">
            <a:extLst>
              <a:ext uri="{28A0092B-C50C-407E-A947-70E740481C1C}">
                <a14:useLocalDpi xmlns:a14="http://schemas.microsoft.com/office/drawing/2010/main" val="0"/>
              </a:ext>
            </a:extLst>
          </a:blip>
          <a:stretch>
            <a:fillRect/>
          </a:stretch>
        </p:blipFill>
        <p:spPr bwMode="auto">
          <a:xfrm>
            <a:off x="8928749" y="1199571"/>
            <a:ext cx="2652127" cy="1491821"/>
          </a:xfrm>
          <a:prstGeom prst="roundRect">
            <a:avLst>
              <a:gd name="adj" fmla="val 7306"/>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30" name="Picture 6" descr="Saving a dark matter theory from a quantum tunneling flaw - Advanced  Science News">
            <a:extLst>
              <a:ext uri="{FF2B5EF4-FFF2-40B4-BE49-F238E27FC236}">
                <a16:creationId xmlns:a16="http://schemas.microsoft.com/office/drawing/2014/main" id="{51F2B1B6-F531-05C2-6295-D1975D142905}"/>
              </a:ext>
            </a:extLst>
          </p:cNvPr>
          <p:cNvPicPr>
            <a:picLocks noChangeAspect="1" noChangeArrowheads="1"/>
          </p:cNvPicPr>
          <p:nvPr/>
        </p:nvPicPr>
        <p:blipFill>
          <a:blip r:embed="rId13">
            <a:extLst>
              <a:ext uri="{28A0092B-C50C-407E-A947-70E740481C1C}">
                <a14:useLocalDpi xmlns:a14="http://schemas.microsoft.com/office/drawing/2010/main" val="0"/>
              </a:ext>
            </a:extLst>
          </a:blip>
          <a:stretch>
            <a:fillRect/>
          </a:stretch>
        </p:blipFill>
        <p:spPr bwMode="auto">
          <a:xfrm>
            <a:off x="6333575" y="3031808"/>
            <a:ext cx="5029084" cy="2791142"/>
          </a:xfrm>
          <a:prstGeom prst="roundRect">
            <a:avLst>
              <a:gd name="adj" fmla="val 7306"/>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 name="Audio 9">
            <a:extLst>
              <a:ext uri="{FF2B5EF4-FFF2-40B4-BE49-F238E27FC236}">
                <a16:creationId xmlns:a16="http://schemas.microsoft.com/office/drawing/2014/main" id="{0ECAE477-9CB5-D91F-A913-EAA695795055}"/>
              </a:ext>
            </a:extLst>
          </p:cNvPr>
          <p:cNvPicPr>
            <a:picLocks noChangeAspect="1"/>
          </p:cNvPicPr>
          <p:nvPr>
            <a:audioFile r:link="rId2"/>
            <p:extLst>
              <p:ext uri="{DAA4B4D4-6D71-4841-9C94-3DE7FCFB9230}">
                <p14:media xmlns:p14="http://schemas.microsoft.com/office/powerpoint/2010/main" r:embed="rId1"/>
              </p:ext>
            </p:extLst>
          </p:nvPr>
        </p:nvPicPr>
        <p:blipFill>
          <a:blip r:embed="rId1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871223163"/>
      </p:ext>
    </p:extLst>
  </p:cSld>
  <p:clrMapOvr>
    <a:masterClrMapping/>
  </p:clrMapOvr>
  <mc:AlternateContent xmlns:mc="http://schemas.openxmlformats.org/markup-compatibility/2006">
    <mc:Choice xmlns:p14="http://schemas.microsoft.com/office/powerpoint/2010/main" Requires="p14">
      <p:transition spd="slow" p14:dur="2000" advTm="43930"/>
    </mc:Choice>
    <mc:Fallback>
      <p:transition spd="slow" advTm="4393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F5BED3-4EE4-425F-A016-C272586B8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856B4CA-4519-432C-ABFD-F2AE5D70E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1D03B64-A2F8-4473-8457-9A6A36B6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5"/>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1C3CE7E-C09F-4DAB-A9B8-00CB40334B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66684"/>
          <a:stretch/>
        </p:blipFill>
        <p:spPr>
          <a:xfrm>
            <a:off x="-3175" y="0"/>
            <a:ext cx="12188825" cy="2284214"/>
          </a:xfrm>
          <a:prstGeom prst="rect">
            <a:avLst/>
          </a:prstGeom>
        </p:spPr>
      </p:pic>
      <p:sp>
        <p:nvSpPr>
          <p:cNvPr id="2" name="Title 1">
            <a:extLst>
              <a:ext uri="{FF2B5EF4-FFF2-40B4-BE49-F238E27FC236}">
                <a16:creationId xmlns:a16="http://schemas.microsoft.com/office/drawing/2014/main" id="{DEED5243-B999-7F6E-4E3F-AE416110C8BE}"/>
              </a:ext>
            </a:extLst>
          </p:cNvPr>
          <p:cNvSpPr>
            <a:spLocks noGrp="1"/>
          </p:cNvSpPr>
          <p:nvPr>
            <p:ph type="title"/>
          </p:nvPr>
        </p:nvSpPr>
        <p:spPr>
          <a:xfrm>
            <a:off x="1028700" y="653142"/>
            <a:ext cx="10131425" cy="1219200"/>
          </a:xfrm>
        </p:spPr>
        <p:txBody>
          <a:bodyPr>
            <a:normAutofit/>
          </a:bodyPr>
          <a:lstStyle/>
          <a:p>
            <a:pPr algn="ctr"/>
            <a:r>
              <a:rPr lang="en-US" sz="4400">
                <a:solidFill>
                  <a:srgbClr val="FFFFFF"/>
                </a:solidFill>
              </a:rPr>
              <a:t>questions</a:t>
            </a:r>
          </a:p>
        </p:txBody>
      </p:sp>
      <p:graphicFrame>
        <p:nvGraphicFramePr>
          <p:cNvPr id="5" name="Content Placeholder 2">
            <a:extLst>
              <a:ext uri="{FF2B5EF4-FFF2-40B4-BE49-F238E27FC236}">
                <a16:creationId xmlns:a16="http://schemas.microsoft.com/office/drawing/2014/main" id="{0D9DFBF1-5C29-E590-96A6-FBEF327A404B}"/>
              </a:ext>
            </a:extLst>
          </p:cNvPr>
          <p:cNvGraphicFramePr>
            <a:graphicFrameLocks noGrp="1"/>
          </p:cNvGraphicFramePr>
          <p:nvPr>
            <p:ph idx="1"/>
            <p:extLst>
              <p:ext uri="{D42A27DB-BD31-4B8C-83A1-F6EECF244321}">
                <p14:modId xmlns:p14="http://schemas.microsoft.com/office/powerpoint/2010/main" val="586868985"/>
              </p:ext>
            </p:extLst>
          </p:nvPr>
        </p:nvGraphicFramePr>
        <p:xfrm>
          <a:off x="1028700" y="2743200"/>
          <a:ext cx="10131425" cy="3048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7" name="Audio 6">
            <a:extLst>
              <a:ext uri="{FF2B5EF4-FFF2-40B4-BE49-F238E27FC236}">
                <a16:creationId xmlns:a16="http://schemas.microsoft.com/office/drawing/2014/main" id="{6017B204-D92D-A973-D0F0-B85D3970ED31}"/>
              </a:ext>
            </a:extLst>
          </p:cNvPr>
          <p:cNvPicPr>
            <a:picLocks noChangeAspect="1"/>
          </p:cNvPicPr>
          <p:nvPr>
            <a:audioFile r:link="rId2"/>
            <p:extLst>
              <p:ext uri="{DAA4B4D4-6D71-4841-9C94-3DE7FCFB9230}">
                <p14:media xmlns:p14="http://schemas.microsoft.com/office/powerpoint/2010/main" r:embed="rId1"/>
              </p:ext>
            </p:extLst>
          </p:nvPr>
        </p:nvPicPr>
        <p:blipFill>
          <a:blip r:embed="rId12"/>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559297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17297"/>
    </mc:Choice>
    <mc:Fallback>
      <p:transition spd="slow" advTm="172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5"/>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CC95CE9D-A129-EE0B-D20F-F2BA4F3E15A6}"/>
              </a:ext>
            </a:extLst>
          </p:cNvPr>
          <p:cNvSpPr>
            <a:spLocks noGrp="1"/>
          </p:cNvSpPr>
          <p:nvPr>
            <p:ph type="title"/>
          </p:nvPr>
        </p:nvSpPr>
        <p:spPr>
          <a:xfrm>
            <a:off x="685801" y="643466"/>
            <a:ext cx="3351530" cy="4995333"/>
          </a:xfrm>
        </p:spPr>
        <p:txBody>
          <a:bodyPr>
            <a:normAutofit/>
          </a:bodyPr>
          <a:lstStyle/>
          <a:p>
            <a:r>
              <a:rPr lang="en-US">
                <a:solidFill>
                  <a:srgbClr val="FFFFFF"/>
                </a:solidFill>
              </a:rPr>
              <a:t>ENDLESS POSSIBILITES and answers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D055FFC-644D-602F-E8D0-F4CBDE6961C4}"/>
              </a:ext>
            </a:extLst>
          </p:cNvPr>
          <p:cNvGraphicFramePr>
            <a:graphicFrameLocks noGrp="1"/>
          </p:cNvGraphicFramePr>
          <p:nvPr>
            <p:ph idx="1"/>
            <p:extLst>
              <p:ext uri="{D42A27DB-BD31-4B8C-83A1-F6EECF244321}">
                <p14:modId xmlns:p14="http://schemas.microsoft.com/office/powerpoint/2010/main" val="2381029291"/>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5" name="Audio 24">
            <a:extLst>
              <a:ext uri="{FF2B5EF4-FFF2-40B4-BE49-F238E27FC236}">
                <a16:creationId xmlns:a16="http://schemas.microsoft.com/office/drawing/2014/main" id="{96D56EB9-0B6D-26CB-DF5C-F1586BBC94FF}"/>
              </a:ext>
            </a:extLst>
          </p:cNvPr>
          <p:cNvPicPr>
            <a:picLocks noChangeAspect="1"/>
          </p:cNvPicPr>
          <p:nvPr>
            <a:audioFile r:link="rId2"/>
            <p:extLst>
              <p:ext uri="{DAA4B4D4-6D71-4841-9C94-3DE7FCFB9230}">
                <p14:media xmlns:p14="http://schemas.microsoft.com/office/powerpoint/2010/main" r:embed="rId1"/>
              </p:ext>
            </p:extLst>
          </p:nvPr>
        </p:nvPicPr>
        <p:blipFill>
          <a:blip r:embed="rId12"/>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6798794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15248"/>
    </mc:Choice>
    <mc:Fallback>
      <p:transition spd="slow" advTm="1524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5"/>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Celestial</Template>
  <TotalTime>90</TotalTime>
  <Words>200</Words>
  <Application>Microsoft Macintosh PowerPoint</Application>
  <PresentationFormat>Widescreen</PresentationFormat>
  <Paragraphs>25</Paragraphs>
  <Slides>4</Slides>
  <Notes>4</Notes>
  <HiddenSlides>0</HiddenSlides>
  <MMClips>4</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.SF NS</vt:lpstr>
      <vt:lpstr>Aptos</vt:lpstr>
      <vt:lpstr>Arial</vt:lpstr>
      <vt:lpstr>Calibri</vt:lpstr>
      <vt:lpstr>Calibri Light</vt:lpstr>
      <vt:lpstr>Celestial</vt:lpstr>
      <vt:lpstr>The ever expanding universe</vt:lpstr>
      <vt:lpstr>evidence</vt:lpstr>
      <vt:lpstr>questions</vt:lpstr>
      <vt:lpstr>ENDLESS POSSIBILITES and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 Khushiv (UG - Maths &amp; Physics)</dc:creator>
  <cp:lastModifiedBy>Shah, Khushiv (UG - Maths &amp; Physics)</cp:lastModifiedBy>
  <cp:revision>1</cp:revision>
  <dcterms:created xsi:type="dcterms:W3CDTF">2024-12-06T11:32:54Z</dcterms:created>
  <dcterms:modified xsi:type="dcterms:W3CDTF">2024-12-06T13:03:43Z</dcterms:modified>
</cp:coreProperties>
</file>