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7" r:id="rId11"/>
    <p:sldId id="275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6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53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5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090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46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579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69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43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0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4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70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5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22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1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B567E-C3AA-4925-9827-7F6B70F891DE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4DB6B2-D54C-495B-9703-D8B719E45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0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EB6F-89FC-401C-A500-1F8502EF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694" y="1913232"/>
            <a:ext cx="7766936" cy="1646302"/>
          </a:xfrm>
        </p:spPr>
        <p:txBody>
          <a:bodyPr/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Тема: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приложения для учета размещения материальных ценностей в помещениях Пермского государственного института культуры»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D4A43B-68CD-42C9-8E4C-4C1AF508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864" y="5364742"/>
            <a:ext cx="7667896" cy="234996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tabLst>
                <a:tab pos="571500" algn="l"/>
              </a:tabLst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</a:t>
            </a:r>
            <a:r>
              <a:rPr lang="ru-RU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ИС-20-11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И.А. Большаков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endParaRPr lang="ru-RU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71500" algn="l"/>
              </a:tabLst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</a:t>
            </a:r>
            <a:r>
              <a:rPr lang="ru-RU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Л.Ф. </a:t>
            </a:r>
            <a:r>
              <a:rPr lang="ru-RU" sz="2400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Абдалова</a:t>
            </a:r>
            <a:endParaRPr lang="ru-RU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38B0B-73F2-4617-8893-8F04360CC34D}"/>
              </a:ext>
            </a:extLst>
          </p:cNvPr>
          <p:cNvSpPr txBox="1"/>
          <p:nvPr/>
        </p:nvSpPr>
        <p:spPr>
          <a:xfrm>
            <a:off x="2787370" y="0"/>
            <a:ext cx="5394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«Пермский химико-технологический техникум»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 Информационные системы и программирование </a:t>
            </a:r>
          </a:p>
          <a:p>
            <a:pPr algn="ct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49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A0EAF64-9499-4C89-8F5E-ECF7DD7C5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596" y="1656816"/>
            <a:ext cx="5476488" cy="3196647"/>
          </a:xfrm>
        </p:spPr>
      </p:pic>
    </p:spTree>
    <p:extLst>
      <p:ext uri="{BB962C8B-B14F-4D97-AF65-F5344CB8AC3E}">
        <p14:creationId xmlns:p14="http://schemas.microsoft.com/office/powerpoint/2010/main" val="167272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DF59F-2B6B-4AAD-826E-24E5B95F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852BB6-65E7-48E6-B5FD-D73FB01EB0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209" y="2176287"/>
            <a:ext cx="535379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98FB5A-BADB-4016-BC74-82F40ADD63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003" y="1652772"/>
            <a:ext cx="7658592" cy="45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CAD0C-1D88-4E7E-8236-4A96D915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0DB781-D229-479B-BEC3-EFFF4D2C78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395" y="1930400"/>
            <a:ext cx="7592139" cy="32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569DA3-5A2B-46EA-94FB-0812EA33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677" y="1552313"/>
            <a:ext cx="6430272" cy="3753374"/>
          </a:xfrm>
        </p:spPr>
      </p:pic>
    </p:spTree>
    <p:extLst>
      <p:ext uri="{BB962C8B-B14F-4D97-AF65-F5344CB8AC3E}">
        <p14:creationId xmlns:p14="http://schemas.microsoft.com/office/powerpoint/2010/main" val="376694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0D315C-853B-497E-B4F6-5B6B8974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615" y="1552313"/>
            <a:ext cx="6430272" cy="3753374"/>
          </a:xfrm>
        </p:spPr>
      </p:pic>
    </p:spTree>
    <p:extLst>
      <p:ext uri="{BB962C8B-B14F-4D97-AF65-F5344CB8AC3E}">
        <p14:creationId xmlns:p14="http://schemas.microsoft.com/office/powerpoint/2010/main" val="356455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3F8933-9650-4730-AF7E-B8C3E3460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495" y="1649854"/>
            <a:ext cx="6430272" cy="3753374"/>
          </a:xfrm>
        </p:spPr>
      </p:pic>
    </p:spTree>
    <p:extLst>
      <p:ext uri="{BB962C8B-B14F-4D97-AF65-F5344CB8AC3E}">
        <p14:creationId xmlns:p14="http://schemas.microsoft.com/office/powerpoint/2010/main" val="35013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0D945D-9135-46A7-87C9-94D8C95C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300" y="1440848"/>
            <a:ext cx="6430272" cy="3753374"/>
          </a:xfrm>
        </p:spPr>
      </p:pic>
    </p:spTree>
    <p:extLst>
      <p:ext uri="{BB962C8B-B14F-4D97-AF65-F5344CB8AC3E}">
        <p14:creationId xmlns:p14="http://schemas.microsoft.com/office/powerpoint/2010/main" val="30811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AFA82-680E-4B3D-8740-4F9015BA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01F316-9F2E-4F7F-B377-3D625D118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21439"/>
            <a:ext cx="2105319" cy="126700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87EC70-BA44-4EE6-B69B-C8941496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521439"/>
            <a:ext cx="2067213" cy="1267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153D01-91E2-4ADF-82C6-11BE03B4A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556" y="1521439"/>
            <a:ext cx="2610214" cy="12670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BA1AD5-7BC7-4C23-9A0C-3C084E2E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3066779"/>
            <a:ext cx="2438740" cy="12670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576C2D-FBE9-4CB7-954C-BA0543C3C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391" y="3066779"/>
            <a:ext cx="2124371" cy="12670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A2CE35-9B66-4184-9152-323E711A4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7712" y="3066779"/>
            <a:ext cx="2553056" cy="12670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BCCA8B-861A-46C3-8F7B-5E35C8C4C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34" y="4612119"/>
            <a:ext cx="2257740" cy="1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0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76D86-E464-4585-86FA-0087C30B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5AEADD-FD52-46C7-82AF-A2D60F4C5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дипломного проекта было разработано приложение для учета размещения материальных ценностей в помещениях Пермского государственного института культуры</a:t>
            </a:r>
          </a:p>
          <a:p>
            <a:pPr marL="0" indent="0">
              <a:buNone/>
            </a:pPr>
            <a:r>
              <a:rPr lang="ru-RU" dirty="0"/>
              <a:t>А так же:</a:t>
            </a:r>
          </a:p>
          <a:p>
            <a:r>
              <a:rPr lang="ru-RU" dirty="0"/>
              <a:t>Была проанализирована предметная область;</a:t>
            </a:r>
          </a:p>
          <a:p>
            <a:r>
              <a:rPr lang="ru-RU" dirty="0"/>
              <a:t>Спроектирована База данных;</a:t>
            </a:r>
          </a:p>
          <a:p>
            <a:r>
              <a:rPr lang="ru-RU" dirty="0"/>
              <a:t>Был разработан удобный пользовательский интерфейс приложения;</a:t>
            </a:r>
          </a:p>
          <a:p>
            <a:r>
              <a:rPr lang="ru-RU" dirty="0"/>
              <a:t>Была разработана техническая документация по использованию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60583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4B42-2C86-470B-9348-9E7D56B8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1282B-8C7F-483E-A9FD-09D5582B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indent="449580"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нститут использует большое количество материальных ценностей, включая различное оборудование для научных и учебных целей. Однако, в Пермском государственном институте культуры учет материальных ценностей осуществляется вручную на бумаге, что часто приводит к ошибкам и неэффективному использованию ресурсов.</a:t>
            </a:r>
          </a:p>
          <a:p>
            <a:pPr indent="449580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позволит институту упростить учет материальных ценностей и повысить эффективность использования оборудования. Благодаря будущей системе, институт сможет быстро и легко определить местоположение оборудования, а также следить за его перемещением.</a:t>
            </a:r>
          </a:p>
          <a:p>
            <a:pPr indent="449580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Кроме того, система позволит отслеживать расположение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инвентаря и оборудования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режиме реального времени, что сократит время на его поиск и позволит быстрее реагировать на проблемы с материальными ценностями.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96010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EBE63-8BC9-4DE7-BBDE-02103F7E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2" y="2289544"/>
            <a:ext cx="8596668" cy="1320800"/>
          </a:xfrm>
        </p:spPr>
        <p:txBody>
          <a:bodyPr>
            <a:noAutofit/>
          </a:bodyPr>
          <a:lstStyle/>
          <a:p>
            <a:pPr algn="ctr"/>
            <a:br>
              <a:rPr lang="ru-RU" sz="6600" dirty="0"/>
            </a:br>
            <a:r>
              <a:rPr lang="ru-RU" sz="6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499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29207-852D-4380-9938-56860279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9BD27-07DD-4D05-9401-EBBB33F7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дипломного проекта является разработка программного продукта, который позволит упростить учет материальных ценностей, повысить эффективность использования оборудования и улучшить мониторинг перемещения оборудования в институте. Кроме того, целью является обеспечение удобного и быстрого доступа к информации о материальных ценностях и их местоположении в каждой аудитории, что позволит сократить время на поиск и улучшить управление ресурсами института.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3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7B94D-67FC-4E28-9C1F-FCFD020F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44869-FAD5-4536-BCDF-5A6E81B7E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реализации цели дипломного проекта «Разработка системы учёта материальных ценностей» необходимо выполнить следующие задачи:</a:t>
            </a:r>
          </a:p>
          <a:p>
            <a:pPr algn="just"/>
            <a:r>
              <a:rPr lang="ru-RU" dirty="0"/>
              <a:t>1.	Проанализировать предметную область.</a:t>
            </a:r>
          </a:p>
          <a:p>
            <a:pPr algn="just"/>
            <a:r>
              <a:rPr lang="ru-RU" dirty="0"/>
              <a:t>2.	Спроектировать базу данных.</a:t>
            </a:r>
          </a:p>
          <a:p>
            <a:pPr algn="just"/>
            <a:r>
              <a:rPr lang="ru-RU" dirty="0"/>
              <a:t>3.	Разработать пользовательский интерфейс приложения, позволяющий быстро и удобно получать информацию о местоположении и состоянии оборудования.</a:t>
            </a:r>
          </a:p>
          <a:p>
            <a:pPr algn="just"/>
            <a:r>
              <a:rPr lang="ru-RU" dirty="0"/>
              <a:t>4.	Разработать приложение для управления перемещением материальных ценностей в институте.</a:t>
            </a:r>
          </a:p>
          <a:p>
            <a:pPr algn="just"/>
            <a:r>
              <a:rPr lang="ru-RU" dirty="0"/>
              <a:t>5.	Разработать техническую документацию по использованию приложения, чтобы обеспечить его эффективное использование в институтах.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044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F99EB-8B4D-4AFA-B7B3-F16E649F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C7CAA-ADF5-4F6E-B717-73EC6BAD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355"/>
            <a:ext cx="8596668" cy="4513008"/>
          </a:xfrm>
        </p:spPr>
        <p:txBody>
          <a:bodyPr>
            <a:normAutofit fontScale="92500" lnSpcReduction="10000"/>
          </a:bodyPr>
          <a:lstStyle/>
          <a:p>
            <a:pPr indent="180340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дипломного проекта заключается в разработке приложения для учета размещения материальных ценностей в помещениях института. Для этого необходимо разработать следующий функционал системы: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 информации об оборудовании, его технических характеристиках и местонахождении в аудиториях университета.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добавления, редактирования и удаления информации об оборудовании и его местонахождении в базе данных.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просмотра расположения оборудования в аудиториях или складах, а также осуществлять поиск оборудования по его названию или другим характеристикам.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перемещения оборудования между аудиториями, с возможностью отслеживания изменений местоположения оборудования в базе данных.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формирования отчётов по перемещаемому оборудованию</a:t>
            </a:r>
          </a:p>
          <a:p>
            <a:pPr indent="228600"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 же необходимо разработать понятный и удобный пользовательский интерфейс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73493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0CC35-C3AA-48F1-B56E-747C7981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1D1A1-C4F6-417E-B737-466FA748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977"/>
            <a:ext cx="8819362" cy="479842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900" dirty="0"/>
              <a:t>Среда разработки - </a:t>
            </a:r>
            <a:r>
              <a:rPr lang="ru-RU" sz="1900" dirty="0" err="1"/>
              <a:t>Visual</a:t>
            </a:r>
            <a:r>
              <a:rPr lang="ru-RU" sz="1900" dirty="0"/>
              <a:t> </a:t>
            </a:r>
            <a:r>
              <a:rPr lang="ru-RU" sz="1900" dirty="0" err="1"/>
              <a:t>Studio</a:t>
            </a:r>
            <a:r>
              <a:rPr lang="ru-RU" sz="1900" dirty="0"/>
              <a:t>. Это интегрированная среда разработки, которая предоставляет широкий набор инструментов для создания, отладки и тестирования программного обеспечения.</a:t>
            </a:r>
          </a:p>
          <a:p>
            <a:pPr algn="just"/>
            <a:endParaRPr lang="ru-RU" sz="1900" dirty="0"/>
          </a:p>
          <a:p>
            <a:pPr algn="just"/>
            <a:r>
              <a:rPr lang="ru-RU" sz="1900" dirty="0"/>
              <a:t>Язык программирования - C#. Будет использоваться для написания кода приложения.</a:t>
            </a:r>
          </a:p>
          <a:p>
            <a:pPr algn="just"/>
            <a:endParaRPr lang="ru-RU" sz="1900" dirty="0"/>
          </a:p>
          <a:p>
            <a:pPr algn="just"/>
            <a:r>
              <a:rPr lang="ru-RU" sz="1900" dirty="0" err="1"/>
              <a:t>Windows</a:t>
            </a:r>
            <a:r>
              <a:rPr lang="ru-RU" sz="1900" dirty="0"/>
              <a:t> </a:t>
            </a:r>
            <a:r>
              <a:rPr lang="ru-RU" sz="1900" dirty="0" err="1"/>
              <a:t>Forms</a:t>
            </a:r>
            <a:r>
              <a:rPr lang="ru-RU" sz="1900" dirty="0"/>
              <a:t> - это технология, которая позволяет создавать графический интерфейс для приложения. Она будет использоваться для создания пользовательского интерфейса для учета материальных ценностей.</a:t>
            </a:r>
          </a:p>
          <a:p>
            <a:pPr algn="just"/>
            <a:endParaRPr lang="ru-RU" sz="1900" dirty="0"/>
          </a:p>
          <a:p>
            <a:pPr algn="just"/>
            <a:r>
              <a:rPr lang="ru-RU" sz="1900" dirty="0"/>
              <a:t>Реляционная СУБД - Microsoft SQL </a:t>
            </a:r>
            <a:r>
              <a:rPr lang="ru-RU" sz="1900" dirty="0" err="1"/>
              <a:t>Server</a:t>
            </a:r>
            <a:r>
              <a:rPr lang="ru-RU" sz="1900" dirty="0"/>
              <a:t>.</a:t>
            </a:r>
          </a:p>
          <a:p>
            <a:pPr marL="0" indent="0" algn="just">
              <a:buNone/>
            </a:pPr>
            <a:endParaRPr lang="ru-RU" sz="1900" dirty="0"/>
          </a:p>
          <a:p>
            <a:pPr algn="just"/>
            <a:r>
              <a:rPr lang="ru-RU" sz="1900" dirty="0"/>
              <a:t>Microsoft Office Excel - программа для создания электронных таблиц, которая может использоваться для генерации отчетов на основе данных, хранящихся в базе данных.</a:t>
            </a:r>
          </a:p>
          <a:p>
            <a:pPr marL="0" indent="0" algn="just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79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BC2E8-9570-4B46-8D34-E2157475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диаграмма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604F31-0AE7-4A97-B123-89798219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79" y="1764983"/>
            <a:ext cx="947737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3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40028-61DD-4325-992A-475CAD21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</a:t>
            </a:r>
          </a:p>
        </p:txBody>
      </p:sp>
      <p:pic>
        <p:nvPicPr>
          <p:cNvPr id="7" name="Объект 6" descr="C:\Users\usersql\AppData\Local\Microsoft\Windows\INetCache\Content.MSO\E2CC4F65.tmp">
            <a:extLst>
              <a:ext uri="{FF2B5EF4-FFF2-40B4-BE49-F238E27FC236}">
                <a16:creationId xmlns:a16="http://schemas.microsoft.com/office/drawing/2014/main" id="{84B8009C-C341-451D-9333-02E67893C9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47" y="1270000"/>
            <a:ext cx="8171530" cy="506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5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74698-8535-48F4-B31D-BC5C56F6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BCF0C09-489B-4BE7-AF01-C5BFFEC37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63721"/>
            <a:ext cx="2562583" cy="3343742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455BDB-CC27-4A85-BAB7-133EDFDD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90" y="1363721"/>
            <a:ext cx="643027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3286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1201</TotalTime>
  <Words>589</Words>
  <Application>Microsoft Office PowerPoint</Application>
  <PresentationFormat>Широкоэкранный</PresentationFormat>
  <Paragraphs>57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Symbol</vt:lpstr>
      <vt:lpstr>Times New Roman</vt:lpstr>
      <vt:lpstr>Trebuchet MS</vt:lpstr>
      <vt:lpstr>Wingdings 3</vt:lpstr>
      <vt:lpstr>Аспект</vt:lpstr>
      <vt:lpstr>Тема: «Разработка приложения для учета размещения материальных ценностей в помещениях Пермского государственного института культуры»</vt:lpstr>
      <vt:lpstr>Актуальность</vt:lpstr>
      <vt:lpstr>Цель</vt:lpstr>
      <vt:lpstr>Задачи</vt:lpstr>
      <vt:lpstr>Постановка задачи</vt:lpstr>
      <vt:lpstr>Среда реализации</vt:lpstr>
      <vt:lpstr>Функциональная диаграмма</vt:lpstr>
      <vt:lpstr>Логическая модель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Основные элементы интерфейса</vt:lpstr>
      <vt:lpstr>Заключение</vt:lpstr>
      <vt:lpstr> 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Тему: «Разработка приложения для визуализации и учета материальных ценностей для Пермского государственного института культуры»</dc:title>
  <dc:creator>Игорь Большаков</dc:creator>
  <cp:lastModifiedBy>Игорь Большаков</cp:lastModifiedBy>
  <cp:revision>35</cp:revision>
  <dcterms:created xsi:type="dcterms:W3CDTF">2023-05-14T12:12:03Z</dcterms:created>
  <dcterms:modified xsi:type="dcterms:W3CDTF">2023-06-20T13:30:47Z</dcterms:modified>
</cp:coreProperties>
</file>