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EF1EA-BB39-461C-A689-0C332233A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D96C83-B9CF-4FE0-9C3A-DFD0E6932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583708-F52E-47E1-AB1C-4F3194FA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901F-ADAF-4E0F-997F-6557F27F0CBB}" type="datetimeFigureOut">
              <a:rPr lang="ru-RU" smtClean="0"/>
              <a:t>чт 30.05.24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A6FAA2-BCD4-4813-8DB0-33B63BA0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A0EF00-2484-4AAB-B7AF-CABA5A6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04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43BB7-6E90-49E1-B8B0-438AF753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850C62-6CB5-4382-8917-2B06E712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248788-FE53-41B5-81FE-D8319C3D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901F-ADAF-4E0F-997F-6557F27F0CBB}" type="datetimeFigureOut">
              <a:rPr lang="ru-RU" smtClean="0"/>
              <a:t>чт 30.05.24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9AD6C7-5320-476C-9460-5A0AEEA4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A30D96-DA9C-4E8C-9C4F-15AEAA59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02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D277B54-4608-4F8A-91B7-03EF5FBD0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E40A75-9937-4AF8-BD96-EF413647E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CED21B-270C-44ED-AC92-43EC7457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901F-ADAF-4E0F-997F-6557F27F0CBB}" type="datetimeFigureOut">
              <a:rPr lang="ru-RU" smtClean="0"/>
              <a:t>чт 30.05.24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9BDB6C-F218-49E7-A14B-70F27BAB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04B86F-3F0F-4E09-8D5C-88AD6837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08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C03C4-DFE8-4F8B-8ED0-1BCBE282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5CC72D-131E-4A4A-83A3-F6538EF12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04D281-1753-4D27-B316-3F1942A3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901F-ADAF-4E0F-997F-6557F27F0CBB}" type="datetimeFigureOut">
              <a:rPr lang="ru-RU" smtClean="0"/>
              <a:t>чт 30.05.24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BD749A-35CD-4878-9464-2E5D75A1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BA28C6-A994-493A-BC3A-8FB3E755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4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E222D-9DB1-4DE5-AC6A-95CD9C6D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FD0239-0BA5-4854-9D5C-39169DE9E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1E5374-20D8-42EC-8DDC-642751EA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901F-ADAF-4E0F-997F-6557F27F0CBB}" type="datetimeFigureOut">
              <a:rPr lang="ru-RU" smtClean="0"/>
              <a:t>чт 30.05.24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6C18C6-CAF0-4D36-A88B-52E0DE3B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AD562F-7C9D-429B-A544-6EC4A671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08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4CB10-BA29-412F-AE2D-B41938CC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6A2B3-1DE7-4781-95FF-2A5A957A7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073A94-F9A9-4C36-A967-9E363A8D6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CE5D5D-1E8B-4D9E-9617-E5046A8D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901F-ADAF-4E0F-997F-6557F27F0CBB}" type="datetimeFigureOut">
              <a:rPr lang="ru-RU" smtClean="0"/>
              <a:t>чт 30.05.24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036504-A326-42EA-9891-1CC9BBEE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7BED46-7B70-4B15-A4EC-E2B28601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6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D7A21-D2B2-421A-B376-17FE6EE3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00710E-8D71-4B57-A46C-AC26BCA4F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685491-74BD-4E60-82FF-8A08D7C71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8321FC-9B5E-4453-A48E-6884EA440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8BA59C-4BD4-4739-94F1-565A368D9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D37430-A6CA-4DAC-BCE8-6690FE9C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901F-ADAF-4E0F-997F-6557F27F0CBB}" type="datetimeFigureOut">
              <a:rPr lang="ru-RU" smtClean="0"/>
              <a:t>чт 30.05.24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AADCF40-3EAA-4FC9-BC77-F9F0133A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8FC21F-780C-4560-996B-1C7133C6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90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66423-60BF-4D75-ADF8-84DAD744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7761F2-711F-4E97-A875-701DD50F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901F-ADAF-4E0F-997F-6557F27F0CBB}" type="datetimeFigureOut">
              <a:rPr lang="ru-RU" smtClean="0"/>
              <a:t>чт 30.05.24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E3F1C5-F1A5-4D8D-866D-5D9BD5D9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FDA103-F52B-4CA4-BAC0-8F88D737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08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0C14F1E-5B8A-44DA-905E-CEE3F77A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901F-ADAF-4E0F-997F-6557F27F0CBB}" type="datetimeFigureOut">
              <a:rPr lang="ru-RU" smtClean="0"/>
              <a:t>чт 30.05.24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499291-47EF-46FA-8D05-691FD68A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5EFF91-8DA6-46D7-AD9B-F9EB18F8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76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72338-A0E7-4072-8865-6C90E5EF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DFA10B-F296-4599-AD24-98D67523F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52A258-708A-4E93-94CA-A8C4F292E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C8A97B-D606-4251-9FDE-9F439312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901F-ADAF-4E0F-997F-6557F27F0CBB}" type="datetimeFigureOut">
              <a:rPr lang="ru-RU" smtClean="0"/>
              <a:t>чт 30.05.24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921268-6C18-4E6D-9A70-DBB50184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224D79-76BE-460D-A374-58C435C0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0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66DF5-BF3A-4A28-A1F7-58337F8F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6F99C6-B0EA-4DD1-A837-310DCAF25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404B15-BB81-417D-A667-D98EB74D5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67010A-2BC9-4253-91A3-AE077489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901F-ADAF-4E0F-997F-6557F27F0CBB}" type="datetimeFigureOut">
              <a:rPr lang="ru-RU" smtClean="0"/>
              <a:t>чт 30.05.24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0D0D00-6EC1-4DEF-8010-AD919B4E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1258A8-EE84-49E4-862F-424D5079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91220-71B2-447F-842C-37CFB5EA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0B5934-6991-4922-A410-72017AEDF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4A85B4-3440-44A6-81AA-368A4506C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901F-ADAF-4E0F-997F-6557F27F0CBB}" type="datetimeFigureOut">
              <a:rPr lang="ru-RU" smtClean="0"/>
              <a:t>чт 30.05.24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887D80-FD7D-4EAC-9E8B-7D22B171F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F75140-1D86-4BD7-BF1F-1A344B11C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25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FA589-2A0C-4320-B23E-9AB57C099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612581-45E3-422B-BCFC-96B20F614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3A3254-D687-4BFD-8F47-EA8C43DF2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4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AFF13F-E703-4F28-9FE5-DDFF06152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3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2B24C1-ABDA-4A39-9CB0-16FF4A019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02A191-CE1A-4B3B-A6B2-3A3665521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03068B-B658-4514-A42D-1CA417E84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1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6324B2-188B-42AB-8AAA-1AFEC62A7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034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Ксения Сергеевна</dc:creator>
  <cp:lastModifiedBy>Фомина Ксения Сергеевна</cp:lastModifiedBy>
  <cp:revision>2</cp:revision>
  <dcterms:created xsi:type="dcterms:W3CDTF">2024-05-30T20:21:09Z</dcterms:created>
  <dcterms:modified xsi:type="dcterms:W3CDTF">2024-05-30T20:43:04Z</dcterms:modified>
</cp:coreProperties>
</file>