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98B9A-1F80-4F3D-9488-4C63E559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C104A5-D0C8-4A32-8888-AC33A81F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182-F2F9-4D16-84EA-0486C23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2250F-40B8-4980-B19C-0364D17F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6BC79-8350-4F5F-94CF-B546334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FCEB0-C090-49C8-B8AA-8745DA6F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EA4E35-ACDC-4F0B-B270-EAFDD8A8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13FC7-7354-4722-9C44-BED0190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B46C3-DF80-432D-AC15-3CCEC69C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35389-F99A-4A39-8403-95F6E8B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E4D5FD-0FF1-43EB-BE6B-4FA02381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8A10B-5425-42C0-A226-C15662FB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B057D-51E9-40C1-ACD3-6232E881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A9F7C-A539-4D56-9355-8416210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2C274-AFA8-46E4-A6DC-40674815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A8E13-911C-4975-81E4-9F993814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21F84-0800-4CF9-B38D-A5328C32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1B57A-16C0-4682-815E-C3DEE62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5C8DC-E69B-43B4-849F-B62D326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DE0AF-9E9D-4F1B-B024-B3CAE35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91FFF-7D93-4076-8FA1-BEFB8A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EF233-288E-4785-9273-035A53E5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D0E9D-329C-4042-A86A-8F8E4D8E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64E7F-ED6A-4DA7-B769-015DE0A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1EA69-DC29-4B78-BB36-1A543308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E9846-2B0F-443C-B7B2-41858A2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8F777-A033-4A99-9137-C6C1E0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DEA8D-0390-4EE9-9DAF-F003DD67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22D4-2D6B-4F79-A8FB-3C49C75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5F53F6-F71F-46AE-B7F3-E7CAC80D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6DCA-C463-4AE3-BCA1-D9F25F6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E535-D1FD-4DF6-9DE3-A939E13B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82987-9197-4491-B47A-205F28EC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C08FD-DA22-48DA-B40B-0D358206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5EAEB-2C24-4875-9828-56EA5034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1EA60-072F-4C11-ACD5-23D5C41AA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7668A-86CB-4395-B1D2-DAB93603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BF6770-2D05-43F4-9C6A-78898BED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2BA94A-43CB-41C8-B4C5-288B25BA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8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2F6B-8B6A-4FE1-87CD-24BEFF9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F34301-A2B9-4142-B279-237E50F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928723-46CD-4FF0-8904-EFCD9779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25A39E-2B18-4977-BF46-8921308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D1C376-F2A6-4956-BD04-EA18491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8233F6-0336-4472-B746-094E9728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BF700-D9F1-4B67-B845-14E4E6F6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3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886A-AD41-4A80-9914-50BBB4F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58126-CAE1-4A60-A594-50468165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FB055-7612-45DE-8967-E973159D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3FABE-0145-43D7-832B-C961C512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1653D-3402-459B-A78B-D5A2677D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F6AF4-1C85-4067-848C-9AE8738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7F547-5152-4C15-9D20-44682FA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6205F6-D9E1-4AF5-8282-59C9AFC1F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484648-0994-47EA-BD45-2909C2D47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8E35CC-B1DE-4BAF-85F8-0FAEE67C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32B00-B9A8-4A22-B9E5-0EB14315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189BCB-226D-4ED3-9998-16C2AF0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B7C80-55EF-424B-8316-68EDC04B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123A31-D7AC-4C53-822F-BFAD6AA0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68B7A-D6F4-456E-94E6-492AC113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11129-5FDE-4304-9AD8-FAF8603A4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3E39C-E0A1-4D38-8A91-7A2F8BFA4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E253B-83C5-4FD1-8898-2892E6A2F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Чек-поинт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B37C4F-C9A5-4CEF-B2D8-F7B9213BE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DiNi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F74F-E011-4F82-806F-EE2947FF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389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ABDE1-2F8F-444F-A3D3-4C6822C7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57" y="0"/>
            <a:ext cx="383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8E37B-F155-4E8C-A6A1-5EC412E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одного товара из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DAB902-6E4D-4329-A5B6-30E49A99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290607"/>
            <a:ext cx="5057776" cy="3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70910-B80F-4822-A3C0-6EC97381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является ли сайт магазином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34866BF-6310-492A-A530-853DE564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Реализовано с помощью словаря ключевых слов</a:t>
            </a:r>
          </a:p>
        </p:txBody>
      </p:sp>
    </p:spTree>
    <p:extLst>
      <p:ext uri="{BB962C8B-B14F-4D97-AF65-F5344CB8AC3E}">
        <p14:creationId xmlns:p14="http://schemas.microsoft.com/office/powerpoint/2010/main" val="39990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37534-1C43-4EB2-AEB6-CD9A9C62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Совпадают ли параметры из </a:t>
            </a:r>
            <a:r>
              <a:rPr lang="en-US" dirty="0"/>
              <a:t>Excel </a:t>
            </a:r>
            <a:r>
              <a:rPr lang="ru-RU" dirty="0"/>
              <a:t>с данными на странице?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1B503-9866-4CC8-B9F8-07A395A1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 реализована только проверка по ГОСТ</a:t>
            </a:r>
          </a:p>
        </p:txBody>
      </p:sp>
    </p:spTree>
    <p:extLst>
      <p:ext uri="{BB962C8B-B14F-4D97-AF65-F5344CB8AC3E}">
        <p14:creationId xmlns:p14="http://schemas.microsoft.com/office/powerpoint/2010/main" val="36738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56F1-1579-4442-A3D1-2122E8F0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BE817-BA8B-4F2E-A431-3B01293A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на сайте</a:t>
            </a:r>
          </a:p>
          <a:p>
            <a:r>
              <a:rPr lang="ru-RU" dirty="0"/>
              <a:t>Поиск в открытых источниках</a:t>
            </a:r>
          </a:p>
          <a:p>
            <a:r>
              <a:rPr lang="ru-RU" dirty="0"/>
              <a:t>Проверка актуальности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3968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AE823-C347-4FED-A801-CB58286D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информации по поставщику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74A30-7328-4EBA-B18A-D3F16417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юридической информации в открытых источниках</a:t>
            </a:r>
          </a:p>
          <a:p>
            <a:r>
              <a:rPr lang="ru-RU" dirty="0"/>
              <a:t>Поиск контактных данных (адрес, телефон, </a:t>
            </a:r>
            <a:r>
              <a:rPr lang="en-US" dirty="0"/>
              <a:t>email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96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C4C8B-42B2-4C10-92CB-C885242E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Ранжирование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83AEF-63FE-4972-BB68-6B10A191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Комплексный показатель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3203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B167C-EE30-442B-8574-EC4FD334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9E274-8644-49B2-89D7-BA94E3C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ru-RU" dirty="0" err="1"/>
              <a:t>эксель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443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77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Чек-поинт 2</vt:lpstr>
      <vt:lpstr>Структура программы</vt:lpstr>
      <vt:lpstr>Обработка одного товара из Excel</vt:lpstr>
      <vt:lpstr>Проверка является ли сайт магазином</vt:lpstr>
      <vt:lpstr>Совпадают ли параметры из Excel с данными на странице?</vt:lpstr>
      <vt:lpstr>Поиск ИНН</vt:lpstr>
      <vt:lpstr>Парсинг информации по поставщику</vt:lpstr>
      <vt:lpstr>Ранжирование</vt:lpstr>
      <vt:lpstr>Вывод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Парамонов</dc:creator>
  <cp:lastModifiedBy>Никита Парамонов</cp:lastModifiedBy>
  <cp:revision>7</cp:revision>
  <dcterms:created xsi:type="dcterms:W3CDTF">2022-03-18T21:57:43Z</dcterms:created>
  <dcterms:modified xsi:type="dcterms:W3CDTF">2022-03-18T23:19:41Z</dcterms:modified>
</cp:coreProperties>
</file>