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p:sldMasterIdLst>
    <p:sldMasterId id="2147483663" r:id="rId1"/>
  </p:sldMasterIdLst>
  <p:notesMasterIdLst>
    <p:notesMasterId r:id="rId32"/>
  </p:notesMasterIdLst>
  <p:handoutMasterIdLst>
    <p:handoutMasterId r:id="rId33"/>
  </p:handoutMasterIdLst>
  <p:sldIdLst>
    <p:sldId id="297" r:id="rId2"/>
    <p:sldId id="300" r:id="rId3"/>
    <p:sldId id="298" r:id="rId4"/>
    <p:sldId id="299" r:id="rId5"/>
    <p:sldId id="301" r:id="rId6"/>
    <p:sldId id="257" r:id="rId7"/>
    <p:sldId id="258" r:id="rId8"/>
    <p:sldId id="264" r:id="rId9"/>
    <p:sldId id="259" r:id="rId10"/>
    <p:sldId id="265" r:id="rId11"/>
    <p:sldId id="303" r:id="rId12"/>
    <p:sldId id="267" r:id="rId13"/>
    <p:sldId id="269" r:id="rId14"/>
    <p:sldId id="270" r:id="rId15"/>
    <p:sldId id="294" r:id="rId16"/>
    <p:sldId id="271" r:id="rId17"/>
    <p:sldId id="272" r:id="rId18"/>
    <p:sldId id="283" r:id="rId19"/>
    <p:sldId id="284" r:id="rId20"/>
    <p:sldId id="287" r:id="rId21"/>
    <p:sldId id="285" r:id="rId22"/>
    <p:sldId id="290" r:id="rId23"/>
    <p:sldId id="291" r:id="rId24"/>
    <p:sldId id="292" r:id="rId25"/>
    <p:sldId id="296" r:id="rId26"/>
    <p:sldId id="286" r:id="rId27"/>
    <p:sldId id="277" r:id="rId28"/>
    <p:sldId id="279" r:id="rId29"/>
    <p:sldId id="282" r:id="rId30"/>
    <p:sldId id="293" r:id="rId31"/>
  </p:sldIdLst>
  <p:sldSz cx="9144000" cy="6858000" type="screen4x3"/>
  <p:notesSz cx="6858000" cy="9144000"/>
  <p:defaultTextStyle>
    <a:defPPr>
      <a:defRPr lang="vi"/>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59BC13-17D2-614C-9934-2AC9359579E4}" v="40" dt="2023-01-19T16:54:22.5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63"/>
    <p:restoredTop sz="94030"/>
  </p:normalViewPr>
  <p:slideViewPr>
    <p:cSldViewPr>
      <p:cViewPr>
        <p:scale>
          <a:sx n="75" d="100"/>
          <a:sy n="75" d="100"/>
        </p:scale>
        <p:origin x="1579" y="110"/>
      </p:cViewPr>
      <p:guideLst>
        <p:guide orient="horz" pos="2160"/>
        <p:guide pos="2880"/>
      </p:guideLst>
    </p:cSldViewPr>
  </p:slideViewPr>
  <p:notesTextViewPr>
    <p:cViewPr>
      <p:scale>
        <a:sx n="100" d="100"/>
        <a:sy n="100" d="100"/>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i Rawal" userId="74e87843-d4b8-468b-9e8c-f1453b175d68" providerId="ADAL" clId="{0459BC13-17D2-614C-9934-2AC9359579E4}"/>
    <pc:docChg chg="undo custSel addSld delSld modSld">
      <pc:chgData name="Aditi Rawal" userId="74e87843-d4b8-468b-9e8c-f1453b175d68" providerId="ADAL" clId="{0459BC13-17D2-614C-9934-2AC9359579E4}" dt="2023-01-19T16:55:10.519" v="126" actId="20577"/>
      <pc:docMkLst>
        <pc:docMk/>
      </pc:docMkLst>
      <pc:sldChg chg="modSp mod">
        <pc:chgData name="Aditi Rawal" userId="74e87843-d4b8-468b-9e8c-f1453b175d68" providerId="ADAL" clId="{0459BC13-17D2-614C-9934-2AC9359579E4}" dt="2023-01-19T16:47:41.795" v="63" actId="21"/>
        <pc:sldMkLst>
          <pc:docMk/>
          <pc:sldMk cId="0" sldId="257"/>
        </pc:sldMkLst>
        <pc:spChg chg="mod">
          <ac:chgData name="Aditi Rawal" userId="74e87843-d4b8-468b-9e8c-f1453b175d68" providerId="ADAL" clId="{0459BC13-17D2-614C-9934-2AC9359579E4}" dt="2023-01-19T16:47:20.025" v="62" actId="20577"/>
          <ac:spMkLst>
            <pc:docMk/>
            <pc:sldMk cId="0" sldId="257"/>
            <ac:spMk id="17409" creationId="{FC111F21-0C9C-3641-9E77-0D89338B0199}"/>
          </ac:spMkLst>
        </pc:spChg>
        <pc:spChg chg="mod">
          <ac:chgData name="Aditi Rawal" userId="74e87843-d4b8-468b-9e8c-f1453b175d68" providerId="ADAL" clId="{0459BC13-17D2-614C-9934-2AC9359579E4}" dt="2023-01-19T16:47:41.795" v="63" actId="21"/>
          <ac:spMkLst>
            <pc:docMk/>
            <pc:sldMk cId="0" sldId="257"/>
            <ac:spMk id="17410" creationId="{7225A455-EA65-7D40-8984-75C10712143B}"/>
          </ac:spMkLst>
        </pc:spChg>
      </pc:sldChg>
      <pc:sldChg chg="modSp">
        <pc:chgData name="Aditi Rawal" userId="74e87843-d4b8-468b-9e8c-f1453b175d68" providerId="ADAL" clId="{0459BC13-17D2-614C-9934-2AC9359579E4}" dt="2023-01-17T13:49:30.970" v="48" actId="20577"/>
        <pc:sldMkLst>
          <pc:docMk/>
          <pc:sldMk cId="0" sldId="259"/>
        </pc:sldMkLst>
        <pc:graphicFrameChg chg="mod">
          <ac:chgData name="Aditi Rawal" userId="74e87843-d4b8-468b-9e8c-f1453b175d68" providerId="ADAL" clId="{0459BC13-17D2-614C-9934-2AC9359579E4}" dt="2023-01-17T13:49:30.970" v="48" actId="20577"/>
          <ac:graphicFrameMkLst>
            <pc:docMk/>
            <pc:sldMk cId="0" sldId="259"/>
            <ac:graphicFrameMk id="23556" creationId="{35B9155E-B033-4522-9FC0-7DB5DC23FADE}"/>
          </ac:graphicFrameMkLst>
        </pc:graphicFrameChg>
      </pc:sldChg>
      <pc:sldChg chg="addSp delSp modSp mod">
        <pc:chgData name="Aditi Rawal" userId="74e87843-d4b8-468b-9e8c-f1453b175d68" providerId="ADAL" clId="{0459BC13-17D2-614C-9934-2AC9359579E4}" dt="2023-01-17T13:48:15.931" v="42"/>
        <pc:sldMkLst>
          <pc:docMk/>
          <pc:sldMk cId="0" sldId="264"/>
        </pc:sldMkLst>
        <pc:spChg chg="mod">
          <ac:chgData name="Aditi Rawal" userId="74e87843-d4b8-468b-9e8c-f1453b175d68" providerId="ADAL" clId="{0459BC13-17D2-614C-9934-2AC9359579E4}" dt="2023-01-17T13:45:19.331" v="22" actId="26606"/>
          <ac:spMkLst>
            <pc:docMk/>
            <pc:sldMk cId="0" sldId="264"/>
            <ac:spMk id="21505" creationId="{D0EB9D9B-0AE0-E74C-BD85-9514816A8B0B}"/>
          </ac:spMkLst>
        </pc:spChg>
        <pc:spChg chg="del">
          <ac:chgData name="Aditi Rawal" userId="74e87843-d4b8-468b-9e8c-f1453b175d68" providerId="ADAL" clId="{0459BC13-17D2-614C-9934-2AC9359579E4}" dt="2023-01-17T13:45:19.331" v="22" actId="26606"/>
          <ac:spMkLst>
            <pc:docMk/>
            <pc:sldMk cId="0" sldId="264"/>
            <ac:spMk id="21506" creationId="{31FD7998-354A-464A-9C86-AFFBF7F60EB3}"/>
          </ac:spMkLst>
        </pc:spChg>
        <pc:graphicFrameChg chg="add mod">
          <ac:chgData name="Aditi Rawal" userId="74e87843-d4b8-468b-9e8c-f1453b175d68" providerId="ADAL" clId="{0459BC13-17D2-614C-9934-2AC9359579E4}" dt="2023-01-17T13:48:15.931" v="42"/>
          <ac:graphicFrameMkLst>
            <pc:docMk/>
            <pc:sldMk cId="0" sldId="264"/>
            <ac:graphicFrameMk id="21508" creationId="{448463C8-9B2E-E122-65A9-03C250C30185}"/>
          </ac:graphicFrameMkLst>
        </pc:graphicFrameChg>
      </pc:sldChg>
      <pc:sldChg chg="modSp del mod">
        <pc:chgData name="Aditi Rawal" userId="74e87843-d4b8-468b-9e8c-f1453b175d68" providerId="ADAL" clId="{0459BC13-17D2-614C-9934-2AC9359579E4}" dt="2023-01-19T16:54:28.602" v="123" actId="2696"/>
        <pc:sldMkLst>
          <pc:docMk/>
          <pc:sldMk cId="0" sldId="266"/>
        </pc:sldMkLst>
        <pc:spChg chg="mod">
          <ac:chgData name="Aditi Rawal" userId="74e87843-d4b8-468b-9e8c-f1453b175d68" providerId="ADAL" clId="{0459BC13-17D2-614C-9934-2AC9359579E4}" dt="2023-01-19T16:52:29.557" v="102" actId="21"/>
          <ac:spMkLst>
            <pc:docMk/>
            <pc:sldMk cId="0" sldId="266"/>
            <ac:spMk id="27649" creationId="{6807F3D9-0587-A846-835F-F4655D2BB8AD}"/>
          </ac:spMkLst>
        </pc:spChg>
        <pc:spChg chg="mod">
          <ac:chgData name="Aditi Rawal" userId="74e87843-d4b8-468b-9e8c-f1453b175d68" providerId="ADAL" clId="{0459BC13-17D2-614C-9934-2AC9359579E4}" dt="2023-01-19T16:52:53.677" v="107" actId="27636"/>
          <ac:spMkLst>
            <pc:docMk/>
            <pc:sldMk cId="0" sldId="266"/>
            <ac:spMk id="27650" creationId="{776750B1-12A5-B148-A50B-2506A310EDD7}"/>
          </ac:spMkLst>
        </pc:spChg>
      </pc:sldChg>
      <pc:sldChg chg="modSp mod">
        <pc:chgData name="Aditi Rawal" userId="74e87843-d4b8-468b-9e8c-f1453b175d68" providerId="ADAL" clId="{0459BC13-17D2-614C-9934-2AC9359579E4}" dt="2023-01-19T16:55:10.519" v="126" actId="20577"/>
        <pc:sldMkLst>
          <pc:docMk/>
          <pc:sldMk cId="0" sldId="269"/>
        </pc:sldMkLst>
        <pc:spChg chg="mod">
          <ac:chgData name="Aditi Rawal" userId="74e87843-d4b8-468b-9e8c-f1453b175d68" providerId="ADAL" clId="{0459BC13-17D2-614C-9934-2AC9359579E4}" dt="2023-01-19T16:55:10.519" v="126" actId="20577"/>
          <ac:spMkLst>
            <pc:docMk/>
            <pc:sldMk cId="0" sldId="269"/>
            <ac:spMk id="33793" creationId="{AFD38460-587F-834D-B561-ED6175755A0E}"/>
          </ac:spMkLst>
        </pc:spChg>
      </pc:sldChg>
      <pc:sldChg chg="modSp mod">
        <pc:chgData name="Aditi Rawal" userId="74e87843-d4b8-468b-9e8c-f1453b175d68" providerId="ADAL" clId="{0459BC13-17D2-614C-9934-2AC9359579E4}" dt="2023-01-17T13:51:05.400" v="56" actId="20577"/>
        <pc:sldMkLst>
          <pc:docMk/>
          <pc:sldMk cId="0" sldId="286"/>
        </pc:sldMkLst>
        <pc:spChg chg="mod">
          <ac:chgData name="Aditi Rawal" userId="74e87843-d4b8-468b-9e8c-f1453b175d68" providerId="ADAL" clId="{0459BC13-17D2-614C-9934-2AC9359579E4}" dt="2023-01-17T13:51:05.400" v="56" actId="20577"/>
          <ac:spMkLst>
            <pc:docMk/>
            <pc:sldMk cId="0" sldId="286"/>
            <ac:spMk id="48129" creationId="{5562E080-7F2B-8741-ACFA-0F78A1D4EDCF}"/>
          </ac:spMkLst>
        </pc:spChg>
      </pc:sldChg>
      <pc:sldChg chg="modSp mod">
        <pc:chgData name="Aditi Rawal" userId="74e87843-d4b8-468b-9e8c-f1453b175d68" providerId="ADAL" clId="{0459BC13-17D2-614C-9934-2AC9359579E4}" dt="2023-01-17T13:50:36.327" v="49" actId="313"/>
        <pc:sldMkLst>
          <pc:docMk/>
          <pc:sldMk cId="0" sldId="292"/>
        </pc:sldMkLst>
        <pc:spChg chg="mod">
          <ac:chgData name="Aditi Rawal" userId="74e87843-d4b8-468b-9e8c-f1453b175d68" providerId="ADAL" clId="{0459BC13-17D2-614C-9934-2AC9359579E4}" dt="2023-01-17T13:50:36.327" v="49" actId="313"/>
          <ac:spMkLst>
            <pc:docMk/>
            <pc:sldMk cId="0" sldId="292"/>
            <ac:spMk id="47106" creationId="{5738A00E-EE1A-3A49-8446-8D4D9B84FCE2}"/>
          </ac:spMkLst>
        </pc:spChg>
      </pc:sldChg>
      <pc:sldChg chg="modSp mod">
        <pc:chgData name="Aditi Rawal" userId="74e87843-d4b8-468b-9e8c-f1453b175d68" providerId="ADAL" clId="{0459BC13-17D2-614C-9934-2AC9359579E4}" dt="2023-01-18T23:04:01.062" v="58" actId="20577"/>
        <pc:sldMkLst>
          <pc:docMk/>
          <pc:sldMk cId="0" sldId="294"/>
        </pc:sldMkLst>
        <pc:spChg chg="mod">
          <ac:chgData name="Aditi Rawal" userId="74e87843-d4b8-468b-9e8c-f1453b175d68" providerId="ADAL" clId="{0459BC13-17D2-614C-9934-2AC9359579E4}" dt="2023-01-18T23:04:01.062" v="58" actId="20577"/>
          <ac:spMkLst>
            <pc:docMk/>
            <pc:sldMk cId="0" sldId="294"/>
            <ac:spMk id="3" creationId="{C6E151FC-4B7C-FA42-A6E6-71B0CCBA0F63}"/>
          </ac:spMkLst>
        </pc:spChg>
      </pc:sldChg>
      <pc:sldChg chg="del">
        <pc:chgData name="Aditi Rawal" userId="74e87843-d4b8-468b-9e8c-f1453b175d68" providerId="ADAL" clId="{0459BC13-17D2-614C-9934-2AC9359579E4}" dt="2023-01-19T16:55:03.129" v="124" actId="2696"/>
        <pc:sldMkLst>
          <pc:docMk/>
          <pc:sldMk cId="3503395846" sldId="295"/>
        </pc:sldMkLst>
      </pc:sldChg>
      <pc:sldChg chg="modSp">
        <pc:chgData name="Aditi Rawal" userId="74e87843-d4b8-468b-9e8c-f1453b175d68" providerId="ADAL" clId="{0459BC13-17D2-614C-9934-2AC9359579E4}" dt="2023-01-17T13:43:23.096" v="6" actId="20577"/>
        <pc:sldMkLst>
          <pc:docMk/>
          <pc:sldMk cId="4232052545" sldId="299"/>
        </pc:sldMkLst>
        <pc:graphicFrameChg chg="mod">
          <ac:chgData name="Aditi Rawal" userId="74e87843-d4b8-468b-9e8c-f1453b175d68" providerId="ADAL" clId="{0459BC13-17D2-614C-9934-2AC9359579E4}" dt="2023-01-17T13:43:23.096" v="6" actId="20577"/>
          <ac:graphicFrameMkLst>
            <pc:docMk/>
            <pc:sldMk cId="4232052545" sldId="299"/>
            <ac:graphicFrameMk id="5" creationId="{1BA3D29D-080C-4DE8-B23B-5750310770D0}"/>
          </ac:graphicFrameMkLst>
        </pc:graphicFrameChg>
      </pc:sldChg>
      <pc:sldChg chg="modSp mod">
        <pc:chgData name="Aditi Rawal" userId="74e87843-d4b8-468b-9e8c-f1453b175d68" providerId="ADAL" clId="{0459BC13-17D2-614C-9934-2AC9359579E4}" dt="2023-01-17T13:44:43.620" v="21" actId="12"/>
        <pc:sldMkLst>
          <pc:docMk/>
          <pc:sldMk cId="2101105201" sldId="301"/>
        </pc:sldMkLst>
        <pc:spChg chg="mod">
          <ac:chgData name="Aditi Rawal" userId="74e87843-d4b8-468b-9e8c-f1453b175d68" providerId="ADAL" clId="{0459BC13-17D2-614C-9934-2AC9359579E4}" dt="2023-01-17T13:44:43.620" v="21" actId="12"/>
          <ac:spMkLst>
            <pc:docMk/>
            <pc:sldMk cId="2101105201" sldId="301"/>
            <ac:spMk id="3" creationId="{E25F3C9B-FB9B-6742-BB64-CA36CC3A27A3}"/>
          </ac:spMkLst>
        </pc:spChg>
      </pc:sldChg>
      <pc:sldChg chg="addSp delSp modSp new del mod modClrScheme chgLayout">
        <pc:chgData name="Aditi Rawal" userId="74e87843-d4b8-468b-9e8c-f1453b175d68" providerId="ADAL" clId="{0459BC13-17D2-614C-9934-2AC9359579E4}" dt="2023-01-19T16:54:26.220" v="122" actId="2696"/>
        <pc:sldMkLst>
          <pc:docMk/>
          <pc:sldMk cId="543100034" sldId="302"/>
        </pc:sldMkLst>
        <pc:spChg chg="add del mod">
          <ac:chgData name="Aditi Rawal" userId="74e87843-d4b8-468b-9e8c-f1453b175d68" providerId="ADAL" clId="{0459BC13-17D2-614C-9934-2AC9359579E4}" dt="2023-01-19T16:49:51.370" v="75"/>
          <ac:spMkLst>
            <pc:docMk/>
            <pc:sldMk cId="543100034" sldId="302"/>
            <ac:spMk id="3" creationId="{C6AD639E-E5A8-24E2-A017-8881DA16FAB8}"/>
          </ac:spMkLst>
        </pc:spChg>
        <pc:spChg chg="add del mod">
          <ac:chgData name="Aditi Rawal" userId="74e87843-d4b8-468b-9e8c-f1453b175d68" providerId="ADAL" clId="{0459BC13-17D2-614C-9934-2AC9359579E4}" dt="2023-01-19T16:52:54.224" v="109"/>
          <ac:spMkLst>
            <pc:docMk/>
            <pc:sldMk cId="543100034" sldId="302"/>
            <ac:spMk id="5" creationId="{F8843E29-1565-F92B-10B1-01E8DB1DB0A7}"/>
          </ac:spMkLst>
        </pc:spChg>
        <pc:spChg chg="add del mod ord">
          <ac:chgData name="Aditi Rawal" userId="74e87843-d4b8-468b-9e8c-f1453b175d68" providerId="ADAL" clId="{0459BC13-17D2-614C-9934-2AC9359579E4}" dt="2023-01-19T16:50:57.458" v="84" actId="700"/>
          <ac:spMkLst>
            <pc:docMk/>
            <pc:sldMk cId="543100034" sldId="302"/>
            <ac:spMk id="6" creationId="{E9808F34-DB65-6D59-050C-0701F82DDB3F}"/>
          </ac:spMkLst>
        </pc:spChg>
        <pc:spChg chg="add del mod ord">
          <ac:chgData name="Aditi Rawal" userId="74e87843-d4b8-468b-9e8c-f1453b175d68" providerId="ADAL" clId="{0459BC13-17D2-614C-9934-2AC9359579E4}" dt="2023-01-19T16:50:57.458" v="84" actId="700"/>
          <ac:spMkLst>
            <pc:docMk/>
            <pc:sldMk cId="543100034" sldId="302"/>
            <ac:spMk id="7" creationId="{FD8FEED1-4825-3518-6336-2A1F745F19B4}"/>
          </ac:spMkLst>
        </pc:spChg>
        <pc:spChg chg="add del mod ord">
          <ac:chgData name="Aditi Rawal" userId="74e87843-d4b8-468b-9e8c-f1453b175d68" providerId="ADAL" clId="{0459BC13-17D2-614C-9934-2AC9359579E4}" dt="2023-01-19T16:50:57.458" v="84" actId="700"/>
          <ac:spMkLst>
            <pc:docMk/>
            <pc:sldMk cId="543100034" sldId="302"/>
            <ac:spMk id="8" creationId="{805C0A81-EC1A-B6E4-98A1-5C0D7ED3ED9E}"/>
          </ac:spMkLst>
        </pc:spChg>
      </pc:sldChg>
      <pc:sldChg chg="modSp new mod">
        <pc:chgData name="Aditi Rawal" userId="74e87843-d4b8-468b-9e8c-f1453b175d68" providerId="ADAL" clId="{0459BC13-17D2-614C-9934-2AC9359579E4}" dt="2023-01-19T16:54:22.519" v="121" actId="1076"/>
        <pc:sldMkLst>
          <pc:docMk/>
          <pc:sldMk cId="122878978" sldId="303"/>
        </pc:sldMkLst>
        <pc:spChg chg="mod">
          <ac:chgData name="Aditi Rawal" userId="74e87843-d4b8-468b-9e8c-f1453b175d68" providerId="ADAL" clId="{0459BC13-17D2-614C-9934-2AC9359579E4}" dt="2023-01-19T16:52:33.662" v="103"/>
          <ac:spMkLst>
            <pc:docMk/>
            <pc:sldMk cId="122878978" sldId="303"/>
            <ac:spMk id="2" creationId="{13C15A43-F200-B0C6-6DF3-50879608AE4E}"/>
          </ac:spMkLst>
        </pc:spChg>
        <pc:spChg chg="mod">
          <ac:chgData name="Aditi Rawal" userId="74e87843-d4b8-468b-9e8c-f1453b175d68" providerId="ADAL" clId="{0459BC13-17D2-614C-9934-2AC9359579E4}" dt="2023-01-19T16:54:18.440" v="120" actId="1076"/>
          <ac:spMkLst>
            <pc:docMk/>
            <pc:sldMk cId="122878978" sldId="303"/>
            <ac:spMk id="3" creationId="{36A73284-81C8-E03E-E9A9-C9B8FA25A03A}"/>
          </ac:spMkLst>
        </pc:spChg>
        <pc:spChg chg="mod">
          <ac:chgData name="Aditi Rawal" userId="74e87843-d4b8-468b-9e8c-f1453b175d68" providerId="ADAL" clId="{0459BC13-17D2-614C-9934-2AC9359579E4}" dt="2023-01-19T16:54:22.519" v="121" actId="1076"/>
          <ac:spMkLst>
            <pc:docMk/>
            <pc:sldMk cId="122878978" sldId="303"/>
            <ac:spMk id="4" creationId="{A88EBD71-969A-F863-EC3B-2FF13D45062C}"/>
          </ac:spMkLst>
        </pc:spChg>
      </pc:sldChg>
      <pc:sldChg chg="modSp new del mod">
        <pc:chgData name="Aditi Rawal" userId="74e87843-d4b8-468b-9e8c-f1453b175d68" providerId="ADAL" clId="{0459BC13-17D2-614C-9934-2AC9359579E4}" dt="2023-01-19T16:52:02.826" v="99" actId="680"/>
        <pc:sldMkLst>
          <pc:docMk/>
          <pc:sldMk cId="3786578302" sldId="303"/>
        </pc:sldMkLst>
        <pc:spChg chg="mod">
          <ac:chgData name="Aditi Rawal" userId="74e87843-d4b8-468b-9e8c-f1453b175d68" providerId="ADAL" clId="{0459BC13-17D2-614C-9934-2AC9359579E4}" dt="2023-01-19T16:52:00.941" v="97"/>
          <ac:spMkLst>
            <pc:docMk/>
            <pc:sldMk cId="3786578302" sldId="303"/>
            <ac:spMk id="2" creationId="{5F27A255-545C-F9FC-5543-F28343551A66}"/>
          </ac:spMkLst>
        </pc:spChg>
        <pc:spChg chg="mod">
          <ac:chgData name="Aditi Rawal" userId="74e87843-d4b8-468b-9e8c-f1453b175d68" providerId="ADAL" clId="{0459BC13-17D2-614C-9934-2AC9359579E4}" dt="2023-01-19T16:51:59.169" v="95"/>
          <ac:spMkLst>
            <pc:docMk/>
            <pc:sldMk cId="3786578302" sldId="303"/>
            <ac:spMk id="3" creationId="{C4DAD73E-1138-B5CC-0816-4F28736C9B40}"/>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0.png"/><Relationship Id="rId4" Type="http://schemas.openxmlformats.org/officeDocument/2006/relationships/image" Target="../media/image16.svg"/></Relationships>
</file>

<file path=ppt/diagrams/_rels/data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0.png"/><Relationship Id="rId4" Type="http://schemas.openxmlformats.org/officeDocument/2006/relationships/image" Target="../media/image16.svg"/></Relationships>
</file>

<file path=ppt/diagrams/_rels/drawing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F44027-2CA9-4DF4-A87B-0476AA1CFDD5}"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8D915C38-683D-412A-8627-2B492BA70C90}">
      <dgm:prSet/>
      <dgm:spPr/>
      <dgm:t>
        <a:bodyPr/>
        <a:lstStyle/>
        <a:p>
          <a:r>
            <a:rPr lang="vi"/>
            <a:t>Phân tích và so sánh các phương pháp tiếp cận hiện tại để quản lý yêu cầu trong môi trường phát triển</a:t>
          </a:r>
        </a:p>
      </dgm:t>
    </dgm:pt>
    <dgm:pt modelId="{8A3E6534-3CE7-4E3D-81EC-76E6A40F656C}" type="parTrans" cxnId="{1DD7023A-15F9-4351-B4A8-963B2826B3DD}">
      <dgm:prSet/>
      <dgm:spPr/>
      <dgm:t>
        <a:bodyPr/>
        <a:lstStyle/>
        <a:p>
          <a:endParaRPr lang="en-US"/>
        </a:p>
      </dgm:t>
    </dgm:pt>
    <dgm:pt modelId="{D00499B0-1397-41AB-91F2-049E34BF0894}" type="sibTrans" cxnId="{1DD7023A-15F9-4351-B4A8-963B2826B3DD}">
      <dgm:prSet/>
      <dgm:spPr/>
      <dgm:t>
        <a:bodyPr/>
        <a:lstStyle/>
        <a:p>
          <a:endParaRPr lang="en-US"/>
        </a:p>
      </dgm:t>
    </dgm:pt>
    <dgm:pt modelId="{F747DFC2-B5A1-4E63-AAAD-29E3FBFE2865}">
      <dgm:prSet/>
      <dgm:spPr/>
      <dgm:t>
        <a:bodyPr/>
        <a:lstStyle/>
        <a:p>
          <a:r>
            <a:rPr lang="vi"/>
            <a:t>Đánh giá tác động của các bên liên quan và văn hóa tổ chức đối với việc phát triển các yêu cầu và phát triển hệ thống hiệu quả</a:t>
          </a:r>
        </a:p>
      </dgm:t>
    </dgm:pt>
    <dgm:pt modelId="{B72A69B0-FB9E-433E-9DE6-9D7B8E7E3726}" type="parTrans" cxnId="{7C45B341-78E0-45C0-852F-5AEF514E624A}">
      <dgm:prSet/>
      <dgm:spPr/>
      <dgm:t>
        <a:bodyPr/>
        <a:lstStyle/>
        <a:p>
          <a:endParaRPr lang="en-US"/>
        </a:p>
      </dgm:t>
    </dgm:pt>
    <dgm:pt modelId="{94F0306A-634F-4530-B3B5-30B4904E23C9}" type="sibTrans" cxnId="{7C45B341-78E0-45C0-852F-5AEF514E624A}">
      <dgm:prSet/>
      <dgm:spPr/>
      <dgm:t>
        <a:bodyPr/>
        <a:lstStyle/>
        <a:p>
          <a:endParaRPr lang="en-US"/>
        </a:p>
      </dgm:t>
    </dgm:pt>
    <dgm:pt modelId="{A70F1F08-8BF6-46C9-812E-6879376F6093}">
      <dgm:prSet/>
      <dgm:spPr/>
      <dgm:t>
        <a:bodyPr/>
        <a:lstStyle/>
        <a:p>
          <a:r>
            <a:rPr lang="vi"/>
            <a:t>Liên hệ các vấn đề liên quan đến rủi ro, chất lượng và Pháp lý/Xã hội/Đạo đức/Chuyên nghiệp (LSEPI) với tình huống thực tế </a:t>
          </a:r>
          <a:endParaRPr lang="en-US"/>
        </a:p>
      </dgm:t>
    </dgm:pt>
    <dgm:pt modelId="{788179CA-DA61-4FCF-A9D6-671CB058BAD8}" type="parTrans" cxnId="{F3397A42-B277-43B0-9105-A92EFAF82FF1}">
      <dgm:prSet/>
      <dgm:spPr/>
      <dgm:t>
        <a:bodyPr/>
        <a:lstStyle/>
        <a:p>
          <a:endParaRPr lang="en-US"/>
        </a:p>
      </dgm:t>
    </dgm:pt>
    <dgm:pt modelId="{832AB123-D26D-435F-BD85-71C7F25D14D3}" type="sibTrans" cxnId="{F3397A42-B277-43B0-9105-A92EFAF82FF1}">
      <dgm:prSet/>
      <dgm:spPr/>
      <dgm:t>
        <a:bodyPr/>
        <a:lstStyle/>
        <a:p>
          <a:endParaRPr lang="en-US"/>
        </a:p>
      </dgm:t>
    </dgm:pt>
    <dgm:pt modelId="{FF3F2E36-F42C-4145-A374-65BCC990900C}" type="pres">
      <dgm:prSet presAssocID="{DAF44027-2CA9-4DF4-A87B-0476AA1CFDD5}" presName="root" presStyleCnt="0">
        <dgm:presLayoutVars>
          <dgm:dir/>
          <dgm:resizeHandles val="exact"/>
        </dgm:presLayoutVars>
      </dgm:prSet>
      <dgm:spPr/>
    </dgm:pt>
    <dgm:pt modelId="{CC0FF286-819E-40AA-BCD4-F8514C998EA0}" type="pres">
      <dgm:prSet presAssocID="{8D915C38-683D-412A-8627-2B492BA70C90}" presName="compNode" presStyleCnt="0"/>
      <dgm:spPr/>
    </dgm:pt>
    <dgm:pt modelId="{E69268FB-4556-41BC-8AC3-B68AB5164C90}" type="pres">
      <dgm:prSet presAssocID="{8D915C38-683D-412A-8627-2B492BA70C90}" presName="bgRect" presStyleLbl="bgShp" presStyleIdx="0" presStyleCnt="3"/>
      <dgm:spPr/>
    </dgm:pt>
    <dgm:pt modelId="{6F1D26DF-1160-404B-8F75-774FC0D39CE9}" type="pres">
      <dgm:prSet presAssocID="{8D915C38-683D-412A-8627-2B492BA70C9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01C1A290-1621-4DB3-BAAC-C31DDE5EDA4E}" type="pres">
      <dgm:prSet presAssocID="{8D915C38-683D-412A-8627-2B492BA70C90}" presName="spaceRect" presStyleCnt="0"/>
      <dgm:spPr/>
    </dgm:pt>
    <dgm:pt modelId="{6BCCFD02-FB26-49B8-9614-139E13C14D9C}" type="pres">
      <dgm:prSet presAssocID="{8D915C38-683D-412A-8627-2B492BA70C90}" presName="parTx" presStyleLbl="revTx" presStyleIdx="0" presStyleCnt="3">
        <dgm:presLayoutVars>
          <dgm:chMax val="0"/>
          <dgm:chPref val="0"/>
        </dgm:presLayoutVars>
      </dgm:prSet>
      <dgm:spPr/>
    </dgm:pt>
    <dgm:pt modelId="{5F89A27B-022C-45B0-AF74-2254FEDC3EE4}" type="pres">
      <dgm:prSet presAssocID="{D00499B0-1397-41AB-91F2-049E34BF0894}" presName="sibTrans" presStyleCnt="0"/>
      <dgm:spPr/>
    </dgm:pt>
    <dgm:pt modelId="{4F269F55-B294-4A8D-9196-D3A642CC6A3D}" type="pres">
      <dgm:prSet presAssocID="{F747DFC2-B5A1-4E63-AAAD-29E3FBFE2865}" presName="compNode" presStyleCnt="0"/>
      <dgm:spPr/>
    </dgm:pt>
    <dgm:pt modelId="{BC3F9135-C233-4BCD-A2A4-7BFC3FE91862}" type="pres">
      <dgm:prSet presAssocID="{F747DFC2-B5A1-4E63-AAAD-29E3FBFE2865}" presName="bgRect" presStyleLbl="bgShp" presStyleIdx="1" presStyleCnt="3"/>
      <dgm:spPr/>
    </dgm:pt>
    <dgm:pt modelId="{4BAEE7C4-EF08-44C8-9D89-094592A36438}" type="pres">
      <dgm:prSet presAssocID="{F747DFC2-B5A1-4E63-AAAD-29E3FBFE286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eeting"/>
        </a:ext>
      </dgm:extLst>
    </dgm:pt>
    <dgm:pt modelId="{2F922509-64D9-4D60-8EB3-F8F8AE70D0A3}" type="pres">
      <dgm:prSet presAssocID="{F747DFC2-B5A1-4E63-AAAD-29E3FBFE2865}" presName="spaceRect" presStyleCnt="0"/>
      <dgm:spPr/>
    </dgm:pt>
    <dgm:pt modelId="{37F67210-FF45-49FD-9834-D937779D7B2C}" type="pres">
      <dgm:prSet presAssocID="{F747DFC2-B5A1-4E63-AAAD-29E3FBFE2865}" presName="parTx" presStyleLbl="revTx" presStyleIdx="1" presStyleCnt="3">
        <dgm:presLayoutVars>
          <dgm:chMax val="0"/>
          <dgm:chPref val="0"/>
        </dgm:presLayoutVars>
      </dgm:prSet>
      <dgm:spPr/>
    </dgm:pt>
    <dgm:pt modelId="{0FC296BA-D8AB-4EA9-874F-43E0456FA81E}" type="pres">
      <dgm:prSet presAssocID="{94F0306A-634F-4530-B3B5-30B4904E23C9}" presName="sibTrans" presStyleCnt="0"/>
      <dgm:spPr/>
    </dgm:pt>
    <dgm:pt modelId="{62229702-310F-4277-9822-D5362B65D446}" type="pres">
      <dgm:prSet presAssocID="{A70F1F08-8BF6-46C9-812E-6879376F6093}" presName="compNode" presStyleCnt="0"/>
      <dgm:spPr/>
    </dgm:pt>
    <dgm:pt modelId="{5BB484F6-63C6-471B-B913-254473848C8E}" type="pres">
      <dgm:prSet presAssocID="{A70F1F08-8BF6-46C9-812E-6879376F6093}" presName="bgRect" presStyleLbl="bgShp" presStyleIdx="2" presStyleCnt="3"/>
      <dgm:spPr/>
    </dgm:pt>
    <dgm:pt modelId="{72A6BC0D-F431-45A2-B9E6-3F5F57EEE203}" type="pres">
      <dgm:prSet presAssocID="{A70F1F08-8BF6-46C9-812E-6879376F609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cales of Justice"/>
        </a:ext>
      </dgm:extLst>
    </dgm:pt>
    <dgm:pt modelId="{23FD537A-72F7-4D06-BDCB-0756FE29B328}" type="pres">
      <dgm:prSet presAssocID="{A70F1F08-8BF6-46C9-812E-6879376F6093}" presName="spaceRect" presStyleCnt="0"/>
      <dgm:spPr/>
    </dgm:pt>
    <dgm:pt modelId="{15F58BAD-4384-4A30-AEF1-61AD4861B8CC}" type="pres">
      <dgm:prSet presAssocID="{A70F1F08-8BF6-46C9-812E-6879376F6093}" presName="parTx" presStyleLbl="revTx" presStyleIdx="2" presStyleCnt="3">
        <dgm:presLayoutVars>
          <dgm:chMax val="0"/>
          <dgm:chPref val="0"/>
        </dgm:presLayoutVars>
      </dgm:prSet>
      <dgm:spPr/>
    </dgm:pt>
  </dgm:ptLst>
  <dgm:cxnLst>
    <dgm:cxn modelId="{8EC4AF07-1DD2-4343-9A38-B8DF07E72A77}" type="presOf" srcId="{DAF44027-2CA9-4DF4-A87B-0476AA1CFDD5}" destId="{FF3F2E36-F42C-4145-A374-65BCC990900C}" srcOrd="0" destOrd="0" presId="urn:microsoft.com/office/officeart/2018/2/layout/IconVerticalSolidList"/>
    <dgm:cxn modelId="{1DD7023A-15F9-4351-B4A8-963B2826B3DD}" srcId="{DAF44027-2CA9-4DF4-A87B-0476AA1CFDD5}" destId="{8D915C38-683D-412A-8627-2B492BA70C90}" srcOrd="0" destOrd="0" parTransId="{8A3E6534-3CE7-4E3D-81EC-76E6A40F656C}" sibTransId="{D00499B0-1397-41AB-91F2-049E34BF0894}"/>
    <dgm:cxn modelId="{7C45B341-78E0-45C0-852F-5AEF514E624A}" srcId="{DAF44027-2CA9-4DF4-A87B-0476AA1CFDD5}" destId="{F747DFC2-B5A1-4E63-AAAD-29E3FBFE2865}" srcOrd="1" destOrd="0" parTransId="{B72A69B0-FB9E-433E-9DE6-9D7B8E7E3726}" sibTransId="{94F0306A-634F-4530-B3B5-30B4904E23C9}"/>
    <dgm:cxn modelId="{F3397A42-B277-43B0-9105-A92EFAF82FF1}" srcId="{DAF44027-2CA9-4DF4-A87B-0476AA1CFDD5}" destId="{A70F1F08-8BF6-46C9-812E-6879376F6093}" srcOrd="2" destOrd="0" parTransId="{788179CA-DA61-4FCF-A9D6-671CB058BAD8}" sibTransId="{832AB123-D26D-435F-BD85-71C7F25D14D3}"/>
    <dgm:cxn modelId="{077F2159-D4AE-47A0-B1FA-57954947A6E8}" type="presOf" srcId="{F747DFC2-B5A1-4E63-AAAD-29E3FBFE2865}" destId="{37F67210-FF45-49FD-9834-D937779D7B2C}" srcOrd="0" destOrd="0" presId="urn:microsoft.com/office/officeart/2018/2/layout/IconVerticalSolidList"/>
    <dgm:cxn modelId="{298828A0-9EB5-43D6-B0DF-FCED4AA0B589}" type="presOf" srcId="{8D915C38-683D-412A-8627-2B492BA70C90}" destId="{6BCCFD02-FB26-49B8-9614-139E13C14D9C}" srcOrd="0" destOrd="0" presId="urn:microsoft.com/office/officeart/2018/2/layout/IconVerticalSolidList"/>
    <dgm:cxn modelId="{F0CA32F9-F5C6-4D99-BCFB-E8BDD76698CA}" type="presOf" srcId="{A70F1F08-8BF6-46C9-812E-6879376F6093}" destId="{15F58BAD-4384-4A30-AEF1-61AD4861B8CC}" srcOrd="0" destOrd="0" presId="urn:microsoft.com/office/officeart/2018/2/layout/IconVerticalSolidList"/>
    <dgm:cxn modelId="{EBABB7D9-2E09-4FA5-8C33-E4AB36F80021}" type="presParOf" srcId="{FF3F2E36-F42C-4145-A374-65BCC990900C}" destId="{CC0FF286-819E-40AA-BCD4-F8514C998EA0}" srcOrd="0" destOrd="0" presId="urn:microsoft.com/office/officeart/2018/2/layout/IconVerticalSolidList"/>
    <dgm:cxn modelId="{74D94CA9-BCD9-461D-BB9E-985266D5DA1D}" type="presParOf" srcId="{CC0FF286-819E-40AA-BCD4-F8514C998EA0}" destId="{E69268FB-4556-41BC-8AC3-B68AB5164C90}" srcOrd="0" destOrd="0" presId="urn:microsoft.com/office/officeart/2018/2/layout/IconVerticalSolidList"/>
    <dgm:cxn modelId="{76A99F95-7DF6-4F49-A5C6-057FDCD043C5}" type="presParOf" srcId="{CC0FF286-819E-40AA-BCD4-F8514C998EA0}" destId="{6F1D26DF-1160-404B-8F75-774FC0D39CE9}" srcOrd="1" destOrd="0" presId="urn:microsoft.com/office/officeart/2018/2/layout/IconVerticalSolidList"/>
    <dgm:cxn modelId="{FB6A2E8E-8333-4D26-BB15-DE13BB6C4A4E}" type="presParOf" srcId="{CC0FF286-819E-40AA-BCD4-F8514C998EA0}" destId="{01C1A290-1621-4DB3-BAAC-C31DDE5EDA4E}" srcOrd="2" destOrd="0" presId="urn:microsoft.com/office/officeart/2018/2/layout/IconVerticalSolidList"/>
    <dgm:cxn modelId="{7903934E-77DE-4DDE-BB69-C63CD6B93CEC}" type="presParOf" srcId="{CC0FF286-819E-40AA-BCD4-F8514C998EA0}" destId="{6BCCFD02-FB26-49B8-9614-139E13C14D9C}" srcOrd="3" destOrd="0" presId="urn:microsoft.com/office/officeart/2018/2/layout/IconVerticalSolidList"/>
    <dgm:cxn modelId="{0D500C36-6185-4489-B00B-0C24A41FA66C}" type="presParOf" srcId="{FF3F2E36-F42C-4145-A374-65BCC990900C}" destId="{5F89A27B-022C-45B0-AF74-2254FEDC3EE4}" srcOrd="1" destOrd="0" presId="urn:microsoft.com/office/officeart/2018/2/layout/IconVerticalSolidList"/>
    <dgm:cxn modelId="{73C0C4A5-9EB7-4AFD-B950-1FD6B74216A8}" type="presParOf" srcId="{FF3F2E36-F42C-4145-A374-65BCC990900C}" destId="{4F269F55-B294-4A8D-9196-D3A642CC6A3D}" srcOrd="2" destOrd="0" presId="urn:microsoft.com/office/officeart/2018/2/layout/IconVerticalSolidList"/>
    <dgm:cxn modelId="{8F879A34-12A7-461C-9CEE-D4D64CCBD89E}" type="presParOf" srcId="{4F269F55-B294-4A8D-9196-D3A642CC6A3D}" destId="{BC3F9135-C233-4BCD-A2A4-7BFC3FE91862}" srcOrd="0" destOrd="0" presId="urn:microsoft.com/office/officeart/2018/2/layout/IconVerticalSolidList"/>
    <dgm:cxn modelId="{CD737821-2D43-4D49-946D-4E8C7915E0F3}" type="presParOf" srcId="{4F269F55-B294-4A8D-9196-D3A642CC6A3D}" destId="{4BAEE7C4-EF08-44C8-9D89-094592A36438}" srcOrd="1" destOrd="0" presId="urn:microsoft.com/office/officeart/2018/2/layout/IconVerticalSolidList"/>
    <dgm:cxn modelId="{22E76EFB-9E2D-4ED4-AD04-CF0B01C73A43}" type="presParOf" srcId="{4F269F55-B294-4A8D-9196-D3A642CC6A3D}" destId="{2F922509-64D9-4D60-8EB3-F8F8AE70D0A3}" srcOrd="2" destOrd="0" presId="urn:microsoft.com/office/officeart/2018/2/layout/IconVerticalSolidList"/>
    <dgm:cxn modelId="{48DE9790-8FC5-47E8-AD4D-DCAFC39B3821}" type="presParOf" srcId="{4F269F55-B294-4A8D-9196-D3A642CC6A3D}" destId="{37F67210-FF45-49FD-9834-D937779D7B2C}" srcOrd="3" destOrd="0" presId="urn:microsoft.com/office/officeart/2018/2/layout/IconVerticalSolidList"/>
    <dgm:cxn modelId="{E6EEB9FE-4FBE-4E06-93CE-AB864C0FD12A}" type="presParOf" srcId="{FF3F2E36-F42C-4145-A374-65BCC990900C}" destId="{0FC296BA-D8AB-4EA9-874F-43E0456FA81E}" srcOrd="3" destOrd="0" presId="urn:microsoft.com/office/officeart/2018/2/layout/IconVerticalSolidList"/>
    <dgm:cxn modelId="{712E0F0A-FE13-4881-A287-ED5D1D123B98}" type="presParOf" srcId="{FF3F2E36-F42C-4145-A374-65BCC990900C}" destId="{62229702-310F-4277-9822-D5362B65D446}" srcOrd="4" destOrd="0" presId="urn:microsoft.com/office/officeart/2018/2/layout/IconVerticalSolidList"/>
    <dgm:cxn modelId="{6C9F6607-97D3-496C-921E-407378C8F7D4}" type="presParOf" srcId="{62229702-310F-4277-9822-D5362B65D446}" destId="{5BB484F6-63C6-471B-B913-254473848C8E}" srcOrd="0" destOrd="0" presId="urn:microsoft.com/office/officeart/2018/2/layout/IconVerticalSolidList"/>
    <dgm:cxn modelId="{CAB806CB-F95C-44EA-A43D-F4A5D808166E}" type="presParOf" srcId="{62229702-310F-4277-9822-D5362B65D446}" destId="{72A6BC0D-F431-45A2-B9E6-3F5F57EEE203}" srcOrd="1" destOrd="0" presId="urn:microsoft.com/office/officeart/2018/2/layout/IconVerticalSolidList"/>
    <dgm:cxn modelId="{099EE0B4-5665-4D15-83AC-3300AEA7C383}" type="presParOf" srcId="{62229702-310F-4277-9822-D5362B65D446}" destId="{23FD537A-72F7-4D06-BDCB-0756FE29B328}" srcOrd="2" destOrd="0" presId="urn:microsoft.com/office/officeart/2018/2/layout/IconVerticalSolidList"/>
    <dgm:cxn modelId="{B4B0CD36-AB56-410B-8FEE-B4AD44D9B641}" type="presParOf" srcId="{62229702-310F-4277-9822-D5362B65D446}" destId="{15F58BAD-4384-4A30-AEF1-61AD4861B8C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FB3C55-17E1-44AA-B6D8-E16273FB0115}"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88260595-8C4E-4604-9B99-D6313B49784E}">
      <dgm:prSet/>
      <dgm:spPr/>
      <dgm:t>
        <a:bodyPr/>
        <a:lstStyle/>
        <a:p>
          <a:r>
            <a:rPr lang="vi"/>
            <a:t>Báo cáo - trọng số 100% (3000 từ). Một báo cáo dựa trên nghiên cứu trường hợp sử dụng công cụ và kỹ thuật quản lý yêu cầu đã học được.</a:t>
          </a:r>
          <a:endParaRPr lang="en-US"/>
        </a:p>
      </dgm:t>
    </dgm:pt>
    <dgm:pt modelId="{2A90944E-F4AC-4F2D-B737-0A33F3A8411F}" type="parTrans" cxnId="{78687B9B-BCF6-4B77-8716-41BECA86746E}">
      <dgm:prSet/>
      <dgm:spPr/>
      <dgm:t>
        <a:bodyPr/>
        <a:lstStyle/>
        <a:p>
          <a:endParaRPr lang="en-US"/>
        </a:p>
      </dgm:t>
    </dgm:pt>
    <dgm:pt modelId="{49C62023-920D-408F-96FF-6B5599C8952A}" type="sibTrans" cxnId="{78687B9B-BCF6-4B77-8716-41BECA86746E}">
      <dgm:prSet/>
      <dgm:spPr/>
      <dgm:t>
        <a:bodyPr/>
        <a:lstStyle/>
        <a:p>
          <a:endParaRPr lang="en-US"/>
        </a:p>
      </dgm:t>
    </dgm:pt>
    <dgm:pt modelId="{8673DF3C-ACFF-4286-8AE5-71EDD7AF7B0A}">
      <dgm:prSet/>
      <dgm:spPr/>
      <dgm:t>
        <a:bodyPr/>
        <a:lstStyle/>
        <a:p>
          <a:r>
            <a:rPr lang="vi" i="1" dirty="0"/>
            <a:t>Hạn chót nộp bài tập là Thứ Ba, ngày 11 tháng 4 năm 2023.</a:t>
          </a:r>
          <a:endParaRPr lang="en-US" dirty="0"/>
        </a:p>
      </dgm:t>
    </dgm:pt>
    <dgm:pt modelId="{13375125-6CC0-49F3-82C1-55496329688F}" type="parTrans" cxnId="{231B82EE-16FE-4E9A-9897-665EB7D16F3B}">
      <dgm:prSet/>
      <dgm:spPr/>
      <dgm:t>
        <a:bodyPr/>
        <a:lstStyle/>
        <a:p>
          <a:endParaRPr lang="en-US"/>
        </a:p>
      </dgm:t>
    </dgm:pt>
    <dgm:pt modelId="{88DF150C-6836-4D72-A416-13AC2A590A48}" type="sibTrans" cxnId="{231B82EE-16FE-4E9A-9897-665EB7D16F3B}">
      <dgm:prSet/>
      <dgm:spPr/>
      <dgm:t>
        <a:bodyPr/>
        <a:lstStyle/>
        <a:p>
          <a:endParaRPr lang="en-US"/>
        </a:p>
      </dgm:t>
    </dgm:pt>
    <dgm:pt modelId="{8980059B-B032-4C06-9E61-6AF5BF7670F2}">
      <dgm:prSet/>
      <dgm:spPr/>
      <dgm:t>
        <a:bodyPr/>
        <a:lstStyle/>
        <a:p>
          <a:r>
            <a:rPr lang="vi"/>
            <a:t>Điểm đậu chung cho mô-đun này là 40%.</a:t>
          </a:r>
          <a:endParaRPr lang="en-US"/>
        </a:p>
      </dgm:t>
    </dgm:pt>
    <dgm:pt modelId="{D51CD363-DF8F-474C-A026-0DDBD3B83012}" type="parTrans" cxnId="{622B21B0-1937-4D02-B077-0E9DB2754477}">
      <dgm:prSet/>
      <dgm:spPr/>
      <dgm:t>
        <a:bodyPr/>
        <a:lstStyle/>
        <a:p>
          <a:endParaRPr lang="en-US"/>
        </a:p>
      </dgm:t>
    </dgm:pt>
    <dgm:pt modelId="{F178AD52-AA20-4A39-80FF-758E2E2F9F37}" type="sibTrans" cxnId="{622B21B0-1937-4D02-B077-0E9DB2754477}">
      <dgm:prSet/>
      <dgm:spPr/>
      <dgm:t>
        <a:bodyPr/>
        <a:lstStyle/>
        <a:p>
          <a:endParaRPr lang="en-US"/>
        </a:p>
      </dgm:t>
    </dgm:pt>
    <dgm:pt modelId="{F0371912-344A-467D-BE9B-C77FB1DF1BF4}" type="pres">
      <dgm:prSet presAssocID="{EAFB3C55-17E1-44AA-B6D8-E16273FB0115}" presName="root" presStyleCnt="0">
        <dgm:presLayoutVars>
          <dgm:dir/>
          <dgm:resizeHandles val="exact"/>
        </dgm:presLayoutVars>
      </dgm:prSet>
      <dgm:spPr/>
    </dgm:pt>
    <dgm:pt modelId="{B9CBF1B5-C02A-4343-B6D9-41C82D9FE597}" type="pres">
      <dgm:prSet presAssocID="{88260595-8C4E-4604-9B99-D6313B49784E}" presName="compNode" presStyleCnt="0"/>
      <dgm:spPr/>
    </dgm:pt>
    <dgm:pt modelId="{7DB82699-6805-4266-97AC-704194400BC4}" type="pres">
      <dgm:prSet presAssocID="{88260595-8C4E-4604-9B99-D6313B49784E}" presName="bgRect" presStyleLbl="bgShp" presStyleIdx="0" presStyleCnt="3"/>
      <dgm:spPr/>
    </dgm:pt>
    <dgm:pt modelId="{71B98ADC-0CFB-47F1-B304-D218EDF4506D}" type="pres">
      <dgm:prSet presAssocID="{88260595-8C4E-4604-9B99-D6313B49784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lder"/>
        </a:ext>
      </dgm:extLst>
    </dgm:pt>
    <dgm:pt modelId="{3E58D271-3218-42D5-9ABF-16DBA8C0DF7F}" type="pres">
      <dgm:prSet presAssocID="{88260595-8C4E-4604-9B99-D6313B49784E}" presName="spaceRect" presStyleCnt="0"/>
      <dgm:spPr/>
    </dgm:pt>
    <dgm:pt modelId="{E3CB2111-F56F-4D48-9281-3A5909C79503}" type="pres">
      <dgm:prSet presAssocID="{88260595-8C4E-4604-9B99-D6313B49784E}" presName="parTx" presStyleLbl="revTx" presStyleIdx="0" presStyleCnt="3">
        <dgm:presLayoutVars>
          <dgm:chMax val="0"/>
          <dgm:chPref val="0"/>
        </dgm:presLayoutVars>
      </dgm:prSet>
      <dgm:spPr/>
    </dgm:pt>
    <dgm:pt modelId="{C9EB5E67-F5B8-4BBC-B5E5-4C7DB20E2899}" type="pres">
      <dgm:prSet presAssocID="{49C62023-920D-408F-96FF-6B5599C8952A}" presName="sibTrans" presStyleCnt="0"/>
      <dgm:spPr/>
    </dgm:pt>
    <dgm:pt modelId="{6EB9B76C-29DB-4503-8FFC-54DC5D123AD1}" type="pres">
      <dgm:prSet presAssocID="{8673DF3C-ACFF-4286-8AE5-71EDD7AF7B0A}" presName="compNode" presStyleCnt="0"/>
      <dgm:spPr/>
    </dgm:pt>
    <dgm:pt modelId="{A9039B2C-4FCE-4830-BD24-4779DBAEB095}" type="pres">
      <dgm:prSet presAssocID="{8673DF3C-ACFF-4286-8AE5-71EDD7AF7B0A}" presName="bgRect" presStyleLbl="bgShp" presStyleIdx="1" presStyleCnt="3"/>
      <dgm:spPr/>
    </dgm:pt>
    <dgm:pt modelId="{4CECEE0A-B01C-4547-A8B5-0C53AAF53060}" type="pres">
      <dgm:prSet presAssocID="{8673DF3C-ACFF-4286-8AE5-71EDD7AF7B0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56456EDD-1788-4CCC-8987-AAB1F07E2F87}" type="pres">
      <dgm:prSet presAssocID="{8673DF3C-ACFF-4286-8AE5-71EDD7AF7B0A}" presName="spaceRect" presStyleCnt="0"/>
      <dgm:spPr/>
    </dgm:pt>
    <dgm:pt modelId="{E5D1162B-7531-4906-B237-330C50D31FEA}" type="pres">
      <dgm:prSet presAssocID="{8673DF3C-ACFF-4286-8AE5-71EDD7AF7B0A}" presName="parTx" presStyleLbl="revTx" presStyleIdx="1" presStyleCnt="3">
        <dgm:presLayoutVars>
          <dgm:chMax val="0"/>
          <dgm:chPref val="0"/>
        </dgm:presLayoutVars>
      </dgm:prSet>
      <dgm:spPr/>
    </dgm:pt>
    <dgm:pt modelId="{3C46EEDC-93E8-47E6-81AF-A391ECD6AAAE}" type="pres">
      <dgm:prSet presAssocID="{88DF150C-6836-4D72-A416-13AC2A590A48}" presName="sibTrans" presStyleCnt="0"/>
      <dgm:spPr/>
    </dgm:pt>
    <dgm:pt modelId="{1F93969E-88DA-47F9-9752-F4C0B4416DB0}" type="pres">
      <dgm:prSet presAssocID="{8980059B-B032-4C06-9E61-6AF5BF7670F2}" presName="compNode" presStyleCnt="0"/>
      <dgm:spPr/>
    </dgm:pt>
    <dgm:pt modelId="{467FB7C9-2B80-40E8-9D33-5FB69FD47D08}" type="pres">
      <dgm:prSet presAssocID="{8980059B-B032-4C06-9E61-6AF5BF7670F2}" presName="bgRect" presStyleLbl="bgShp" presStyleIdx="2" presStyleCnt="3"/>
      <dgm:spPr/>
    </dgm:pt>
    <dgm:pt modelId="{23CF9500-BBC0-4FEC-8963-986CDAADFE0A}" type="pres">
      <dgm:prSet presAssocID="{8980059B-B032-4C06-9E61-6AF5BF7670F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ick"/>
        </a:ext>
      </dgm:extLst>
    </dgm:pt>
    <dgm:pt modelId="{6E0CD090-AFC0-4AF1-B5B8-6A982ABBD70C}" type="pres">
      <dgm:prSet presAssocID="{8980059B-B032-4C06-9E61-6AF5BF7670F2}" presName="spaceRect" presStyleCnt="0"/>
      <dgm:spPr/>
    </dgm:pt>
    <dgm:pt modelId="{6D0C0BBC-97AD-4DE7-8277-FDEC330D2FD2}" type="pres">
      <dgm:prSet presAssocID="{8980059B-B032-4C06-9E61-6AF5BF7670F2}" presName="parTx" presStyleLbl="revTx" presStyleIdx="2" presStyleCnt="3">
        <dgm:presLayoutVars>
          <dgm:chMax val="0"/>
          <dgm:chPref val="0"/>
        </dgm:presLayoutVars>
      </dgm:prSet>
      <dgm:spPr/>
    </dgm:pt>
  </dgm:ptLst>
  <dgm:cxnLst>
    <dgm:cxn modelId="{5636B265-CD3E-4CAF-BF7F-DE05B68623B9}" type="presOf" srcId="{EAFB3C55-17E1-44AA-B6D8-E16273FB0115}" destId="{F0371912-344A-467D-BE9B-C77FB1DF1BF4}" srcOrd="0" destOrd="0" presId="urn:microsoft.com/office/officeart/2018/2/layout/IconVerticalSolidList"/>
    <dgm:cxn modelId="{BE0EA28A-8131-40E7-90E1-CF2998BCDE5D}" type="presOf" srcId="{8673DF3C-ACFF-4286-8AE5-71EDD7AF7B0A}" destId="{E5D1162B-7531-4906-B237-330C50D31FEA}" srcOrd="0" destOrd="0" presId="urn:microsoft.com/office/officeart/2018/2/layout/IconVerticalSolidList"/>
    <dgm:cxn modelId="{78687B9B-BCF6-4B77-8716-41BECA86746E}" srcId="{EAFB3C55-17E1-44AA-B6D8-E16273FB0115}" destId="{88260595-8C4E-4604-9B99-D6313B49784E}" srcOrd="0" destOrd="0" parTransId="{2A90944E-F4AC-4F2D-B737-0A33F3A8411F}" sibTransId="{49C62023-920D-408F-96FF-6B5599C8952A}"/>
    <dgm:cxn modelId="{5C5889A8-46B7-4DEC-AB00-6C33871D683D}" type="presOf" srcId="{8980059B-B032-4C06-9E61-6AF5BF7670F2}" destId="{6D0C0BBC-97AD-4DE7-8277-FDEC330D2FD2}" srcOrd="0" destOrd="0" presId="urn:microsoft.com/office/officeart/2018/2/layout/IconVerticalSolidList"/>
    <dgm:cxn modelId="{622B21B0-1937-4D02-B077-0E9DB2754477}" srcId="{EAFB3C55-17E1-44AA-B6D8-E16273FB0115}" destId="{8980059B-B032-4C06-9E61-6AF5BF7670F2}" srcOrd="2" destOrd="0" parTransId="{D51CD363-DF8F-474C-A026-0DDBD3B83012}" sibTransId="{F178AD52-AA20-4A39-80FF-758E2E2F9F37}"/>
    <dgm:cxn modelId="{755455CB-C084-4D4C-B051-3A715ECA1461}" type="presOf" srcId="{88260595-8C4E-4604-9B99-D6313B49784E}" destId="{E3CB2111-F56F-4D48-9281-3A5909C79503}" srcOrd="0" destOrd="0" presId="urn:microsoft.com/office/officeart/2018/2/layout/IconVerticalSolidList"/>
    <dgm:cxn modelId="{231B82EE-16FE-4E9A-9897-665EB7D16F3B}" srcId="{EAFB3C55-17E1-44AA-B6D8-E16273FB0115}" destId="{8673DF3C-ACFF-4286-8AE5-71EDD7AF7B0A}" srcOrd="1" destOrd="0" parTransId="{13375125-6CC0-49F3-82C1-55496329688F}" sibTransId="{88DF150C-6836-4D72-A416-13AC2A590A48}"/>
    <dgm:cxn modelId="{39A79FA2-2C9A-4B6D-BA9B-BD40737DB448}" type="presParOf" srcId="{F0371912-344A-467D-BE9B-C77FB1DF1BF4}" destId="{B9CBF1B5-C02A-4343-B6D9-41C82D9FE597}" srcOrd="0" destOrd="0" presId="urn:microsoft.com/office/officeart/2018/2/layout/IconVerticalSolidList"/>
    <dgm:cxn modelId="{175E6006-AF0F-4456-B966-0B6A8E3F3CE4}" type="presParOf" srcId="{B9CBF1B5-C02A-4343-B6D9-41C82D9FE597}" destId="{7DB82699-6805-4266-97AC-704194400BC4}" srcOrd="0" destOrd="0" presId="urn:microsoft.com/office/officeart/2018/2/layout/IconVerticalSolidList"/>
    <dgm:cxn modelId="{B26865F7-FCB9-4E15-94CB-4E825AAD49A7}" type="presParOf" srcId="{B9CBF1B5-C02A-4343-B6D9-41C82D9FE597}" destId="{71B98ADC-0CFB-47F1-B304-D218EDF4506D}" srcOrd="1" destOrd="0" presId="urn:microsoft.com/office/officeart/2018/2/layout/IconVerticalSolidList"/>
    <dgm:cxn modelId="{5A221854-E7C9-42C7-838E-B6A1ADF32A48}" type="presParOf" srcId="{B9CBF1B5-C02A-4343-B6D9-41C82D9FE597}" destId="{3E58D271-3218-42D5-9ABF-16DBA8C0DF7F}" srcOrd="2" destOrd="0" presId="urn:microsoft.com/office/officeart/2018/2/layout/IconVerticalSolidList"/>
    <dgm:cxn modelId="{EDCD20DC-42FF-44B6-B7C9-91B877891B01}" type="presParOf" srcId="{B9CBF1B5-C02A-4343-B6D9-41C82D9FE597}" destId="{E3CB2111-F56F-4D48-9281-3A5909C79503}" srcOrd="3" destOrd="0" presId="urn:microsoft.com/office/officeart/2018/2/layout/IconVerticalSolidList"/>
    <dgm:cxn modelId="{DDF74ACE-1E4C-44DF-A80F-161E2385DD16}" type="presParOf" srcId="{F0371912-344A-467D-BE9B-C77FB1DF1BF4}" destId="{C9EB5E67-F5B8-4BBC-B5E5-4C7DB20E2899}" srcOrd="1" destOrd="0" presId="urn:microsoft.com/office/officeart/2018/2/layout/IconVerticalSolidList"/>
    <dgm:cxn modelId="{4190E96D-D757-44CB-BDEE-A5B8F4EB5272}" type="presParOf" srcId="{F0371912-344A-467D-BE9B-C77FB1DF1BF4}" destId="{6EB9B76C-29DB-4503-8FFC-54DC5D123AD1}" srcOrd="2" destOrd="0" presId="urn:microsoft.com/office/officeart/2018/2/layout/IconVerticalSolidList"/>
    <dgm:cxn modelId="{53754305-96D0-4DE2-BA13-B939AB51D642}" type="presParOf" srcId="{6EB9B76C-29DB-4503-8FFC-54DC5D123AD1}" destId="{A9039B2C-4FCE-4830-BD24-4779DBAEB095}" srcOrd="0" destOrd="0" presId="urn:microsoft.com/office/officeart/2018/2/layout/IconVerticalSolidList"/>
    <dgm:cxn modelId="{A970A73E-79EF-4669-B896-2B9A18798A96}" type="presParOf" srcId="{6EB9B76C-29DB-4503-8FFC-54DC5D123AD1}" destId="{4CECEE0A-B01C-4547-A8B5-0C53AAF53060}" srcOrd="1" destOrd="0" presId="urn:microsoft.com/office/officeart/2018/2/layout/IconVerticalSolidList"/>
    <dgm:cxn modelId="{2A938CC2-D203-4A73-9132-46E8DE20341B}" type="presParOf" srcId="{6EB9B76C-29DB-4503-8FFC-54DC5D123AD1}" destId="{56456EDD-1788-4CCC-8987-AAB1F07E2F87}" srcOrd="2" destOrd="0" presId="urn:microsoft.com/office/officeart/2018/2/layout/IconVerticalSolidList"/>
    <dgm:cxn modelId="{606C500E-30E5-446B-AE75-D94250736D00}" type="presParOf" srcId="{6EB9B76C-29DB-4503-8FFC-54DC5D123AD1}" destId="{E5D1162B-7531-4906-B237-330C50D31FEA}" srcOrd="3" destOrd="0" presId="urn:microsoft.com/office/officeart/2018/2/layout/IconVerticalSolidList"/>
    <dgm:cxn modelId="{A014F32F-8480-4E06-9B45-4A24BB55372F}" type="presParOf" srcId="{F0371912-344A-467D-BE9B-C77FB1DF1BF4}" destId="{3C46EEDC-93E8-47E6-81AF-A391ECD6AAAE}" srcOrd="3" destOrd="0" presId="urn:microsoft.com/office/officeart/2018/2/layout/IconVerticalSolidList"/>
    <dgm:cxn modelId="{0E900AEC-59CD-4113-84B1-093330C0C1E5}" type="presParOf" srcId="{F0371912-344A-467D-BE9B-C77FB1DF1BF4}" destId="{1F93969E-88DA-47F9-9752-F4C0B4416DB0}" srcOrd="4" destOrd="0" presId="urn:microsoft.com/office/officeart/2018/2/layout/IconVerticalSolidList"/>
    <dgm:cxn modelId="{073426D0-3840-4449-A75D-92DCB2E65DDF}" type="presParOf" srcId="{1F93969E-88DA-47F9-9752-F4C0B4416DB0}" destId="{467FB7C9-2B80-40E8-9D33-5FB69FD47D08}" srcOrd="0" destOrd="0" presId="urn:microsoft.com/office/officeart/2018/2/layout/IconVerticalSolidList"/>
    <dgm:cxn modelId="{2DA7A47D-C3BB-4E68-AC0C-3010EB6C59DE}" type="presParOf" srcId="{1F93969E-88DA-47F9-9752-F4C0B4416DB0}" destId="{23CF9500-BBC0-4FEC-8963-986CDAADFE0A}" srcOrd="1" destOrd="0" presId="urn:microsoft.com/office/officeart/2018/2/layout/IconVerticalSolidList"/>
    <dgm:cxn modelId="{D97E7724-E986-4FCB-B024-539610944594}" type="presParOf" srcId="{1F93969E-88DA-47F9-9752-F4C0B4416DB0}" destId="{6E0CD090-AFC0-4AF1-B5B8-6A982ABBD70C}" srcOrd="2" destOrd="0" presId="urn:microsoft.com/office/officeart/2018/2/layout/IconVerticalSolidList"/>
    <dgm:cxn modelId="{DD721850-8583-4CB0-AE94-0712803805CB}" type="presParOf" srcId="{1F93969E-88DA-47F9-9752-F4C0B4416DB0}" destId="{6D0C0BBC-97AD-4DE7-8277-FDEC330D2FD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CD23E7C-44BF-4277-88A8-D4669534CA72}" type="doc">
      <dgm:prSet loTypeId="urn:microsoft.com/office/officeart/2005/8/layout/process4" loCatId="process" qsTypeId="urn:microsoft.com/office/officeart/2005/8/quickstyle/simple2" qsCatId="simple" csTypeId="urn:microsoft.com/office/officeart/2005/8/colors/accent1_2" csCatId="accent1" phldr="1"/>
      <dgm:spPr/>
      <dgm:t>
        <a:bodyPr/>
        <a:lstStyle/>
        <a:p>
          <a:endParaRPr lang="en-US"/>
        </a:p>
      </dgm:t>
    </dgm:pt>
    <dgm:pt modelId="{62E22CE1-0C0A-41B8-82A9-5B77DA9D7722}">
      <dgm:prSet/>
      <dgm:spPr>
        <a:solidFill>
          <a:schemeClr val="accent6">
            <a:lumMod val="60000"/>
            <a:lumOff val="40000"/>
          </a:schemeClr>
        </a:solidFill>
      </dgm:spPr>
      <dgm:t>
        <a:bodyPr/>
        <a:lstStyle/>
        <a:p>
          <a:r>
            <a:rPr lang="vi" dirty="0"/>
            <a:t>Hệ thống đáp ứng các đặc tả yêu cầu (nghĩa là nó phục vụ mục đích mà nó dự định ban đầu)</a:t>
          </a:r>
          <a:endParaRPr lang="en-US" dirty="0"/>
        </a:p>
      </dgm:t>
    </dgm:pt>
    <dgm:pt modelId="{58B0B555-CA33-44FF-8A00-02584BDB0A84}" type="parTrans" cxnId="{ADC8EA65-03FD-4D39-A855-8123C5562BEA}">
      <dgm:prSet/>
      <dgm:spPr/>
      <dgm:t>
        <a:bodyPr/>
        <a:lstStyle/>
        <a:p>
          <a:endParaRPr lang="en-US"/>
        </a:p>
      </dgm:t>
    </dgm:pt>
    <dgm:pt modelId="{7E736C05-8FB3-43E9-88EE-72D46AC799F6}" type="sibTrans" cxnId="{ADC8EA65-03FD-4D39-A855-8123C5562BEA}">
      <dgm:prSet/>
      <dgm:spPr/>
      <dgm:t>
        <a:bodyPr/>
        <a:lstStyle/>
        <a:p>
          <a:endParaRPr lang="en-US"/>
        </a:p>
      </dgm:t>
    </dgm:pt>
    <dgm:pt modelId="{8836E64A-5BFA-410F-9B9F-58F075E0D787}">
      <dgm:prSet/>
      <dgm:spPr/>
      <dgm:t>
        <a:bodyPr/>
        <a:lstStyle/>
        <a:p>
          <a:r>
            <a:rPr lang="vi"/>
            <a:t>những mục tiêu này liên quan đến</a:t>
          </a:r>
          <a:endParaRPr lang="en-US"/>
        </a:p>
      </dgm:t>
    </dgm:pt>
    <dgm:pt modelId="{C921726D-D749-4405-A1A9-C6C1A40F9E5C}" type="parTrans" cxnId="{008567F9-85D6-45D5-919E-5926050D6428}">
      <dgm:prSet/>
      <dgm:spPr/>
      <dgm:t>
        <a:bodyPr/>
        <a:lstStyle/>
        <a:p>
          <a:endParaRPr lang="en-US"/>
        </a:p>
      </dgm:t>
    </dgm:pt>
    <dgm:pt modelId="{E4B11317-8D95-48D7-ABDD-660DAAF7E1AD}" type="sibTrans" cxnId="{008567F9-85D6-45D5-919E-5926050D6428}">
      <dgm:prSet/>
      <dgm:spPr/>
      <dgm:t>
        <a:bodyPr/>
        <a:lstStyle/>
        <a:p>
          <a:endParaRPr lang="en-US"/>
        </a:p>
      </dgm:t>
    </dgm:pt>
    <dgm:pt modelId="{B6AC4EF7-C79F-472B-BFBC-2FD4C430A693}">
      <dgm:prSet/>
      <dgm:spPr>
        <a:ln>
          <a:solidFill>
            <a:schemeClr val="tx1">
              <a:lumMod val="50000"/>
              <a:lumOff val="50000"/>
              <a:alpha val="90000"/>
            </a:schemeClr>
          </a:solidFill>
        </a:ln>
      </dgm:spPr>
      <dgm:t>
        <a:bodyPr/>
        <a:lstStyle/>
        <a:p>
          <a:pPr algn="ctr">
            <a:buFont typeface="Arial" panose="020B0604020202020204" pitchFamily="34" charset="0"/>
            <a:buChar char="•"/>
          </a:pPr>
          <a:r>
            <a:rPr lang="vi" dirty="0"/>
            <a:t>hiểu biết về lĩnh vực kinh doanh</a:t>
          </a:r>
          <a:endParaRPr lang="en-US" dirty="0"/>
        </a:p>
      </dgm:t>
    </dgm:pt>
    <dgm:pt modelId="{41B73BAC-CFA4-4779-BF0E-C14772C82822}" type="parTrans" cxnId="{B0BF8B93-AA24-4F32-BED6-B5279D4A7156}">
      <dgm:prSet/>
      <dgm:spPr/>
      <dgm:t>
        <a:bodyPr/>
        <a:lstStyle/>
        <a:p>
          <a:endParaRPr lang="en-US"/>
        </a:p>
      </dgm:t>
    </dgm:pt>
    <dgm:pt modelId="{82A28DE3-E0A9-4923-9E8B-2C930D5F5253}" type="sibTrans" cxnId="{B0BF8B93-AA24-4F32-BED6-B5279D4A7156}">
      <dgm:prSet/>
      <dgm:spPr/>
      <dgm:t>
        <a:bodyPr/>
        <a:lstStyle/>
        <a:p>
          <a:endParaRPr lang="en-US"/>
        </a:p>
      </dgm:t>
    </dgm:pt>
    <dgm:pt modelId="{20D58CBC-B46C-40D9-857B-2202E8717B99}">
      <dgm:prSet/>
      <dgm:spPr>
        <a:ln>
          <a:solidFill>
            <a:schemeClr val="tx1">
              <a:lumMod val="50000"/>
              <a:lumOff val="50000"/>
              <a:alpha val="90000"/>
            </a:schemeClr>
          </a:solidFill>
        </a:ln>
      </dgm:spPr>
      <dgm:t>
        <a:bodyPr/>
        <a:lstStyle/>
        <a:p>
          <a:r>
            <a:rPr lang="vi" dirty="0"/>
            <a:t>yêu cầu của người dùng</a:t>
          </a:r>
          <a:endParaRPr lang="en-US" dirty="0"/>
        </a:p>
      </dgm:t>
    </dgm:pt>
    <dgm:pt modelId="{074C762C-693B-42FA-A0D7-227707FBD9EB}" type="parTrans" cxnId="{14919E18-4082-4D66-9CD2-8758A3992212}">
      <dgm:prSet/>
      <dgm:spPr/>
      <dgm:t>
        <a:bodyPr/>
        <a:lstStyle/>
        <a:p>
          <a:endParaRPr lang="en-US"/>
        </a:p>
      </dgm:t>
    </dgm:pt>
    <dgm:pt modelId="{B1F3DF3F-A919-401A-92AD-61042F7328DB}" type="sibTrans" cxnId="{14919E18-4082-4D66-9CD2-8758A3992212}">
      <dgm:prSet/>
      <dgm:spPr/>
      <dgm:t>
        <a:bodyPr/>
        <a:lstStyle/>
        <a:p>
          <a:endParaRPr lang="en-US"/>
        </a:p>
      </dgm:t>
    </dgm:pt>
    <dgm:pt modelId="{579D14EB-A711-4ADD-8940-F629C5588CB7}">
      <dgm:prSet/>
      <dgm:spPr>
        <a:ln>
          <a:solidFill>
            <a:schemeClr val="tx1">
              <a:lumMod val="50000"/>
              <a:lumOff val="50000"/>
              <a:alpha val="90000"/>
            </a:schemeClr>
          </a:solidFill>
        </a:ln>
      </dgm:spPr>
      <dgm:t>
        <a:bodyPr/>
        <a:lstStyle/>
        <a:p>
          <a:r>
            <a:rPr lang="vi" dirty="0"/>
            <a:t>những hạn chế về mặt tổ chức</a:t>
          </a:r>
          <a:endParaRPr lang="en-US" dirty="0"/>
        </a:p>
      </dgm:t>
    </dgm:pt>
    <dgm:pt modelId="{B10946CA-AC0A-439E-9547-78CCF6CBDAAF}" type="parTrans" cxnId="{41AEB88A-A595-4287-8E21-078AB01C70C3}">
      <dgm:prSet/>
      <dgm:spPr/>
      <dgm:t>
        <a:bodyPr/>
        <a:lstStyle/>
        <a:p>
          <a:endParaRPr lang="en-US"/>
        </a:p>
      </dgm:t>
    </dgm:pt>
    <dgm:pt modelId="{2381D41C-7CB6-4671-A3C6-F8A9AE71E8E0}" type="sibTrans" cxnId="{41AEB88A-A595-4287-8E21-078AB01C70C3}">
      <dgm:prSet/>
      <dgm:spPr/>
      <dgm:t>
        <a:bodyPr/>
        <a:lstStyle/>
        <a:p>
          <a:endParaRPr lang="en-US"/>
        </a:p>
      </dgm:t>
    </dgm:pt>
    <dgm:pt modelId="{84252A68-DC3F-4930-AC82-EB11F69E74D0}">
      <dgm:prSet/>
      <dgm:spPr>
        <a:ln>
          <a:solidFill>
            <a:schemeClr val="tx1">
              <a:lumMod val="50000"/>
              <a:lumOff val="50000"/>
              <a:alpha val="90000"/>
            </a:schemeClr>
          </a:solidFill>
        </a:ln>
      </dgm:spPr>
      <dgm:t>
        <a:bodyPr/>
        <a:lstStyle/>
        <a:p>
          <a:r>
            <a:rPr lang="vi" dirty="0"/>
            <a:t>các yếu tố môi trường khác</a:t>
          </a:r>
          <a:endParaRPr lang="en-US" dirty="0"/>
        </a:p>
      </dgm:t>
    </dgm:pt>
    <dgm:pt modelId="{7859E484-E4E6-46E1-BD88-AFCEB0AA0EF6}" type="parTrans" cxnId="{247D84A8-426A-4B5C-B55C-822A2562BBFC}">
      <dgm:prSet/>
      <dgm:spPr/>
      <dgm:t>
        <a:bodyPr/>
        <a:lstStyle/>
        <a:p>
          <a:endParaRPr lang="en-US"/>
        </a:p>
      </dgm:t>
    </dgm:pt>
    <dgm:pt modelId="{71596D1E-5EF2-4B1D-BAED-05AC73387299}" type="sibTrans" cxnId="{247D84A8-426A-4B5C-B55C-822A2562BBFC}">
      <dgm:prSet/>
      <dgm:spPr/>
      <dgm:t>
        <a:bodyPr/>
        <a:lstStyle/>
        <a:p>
          <a:endParaRPr lang="en-US"/>
        </a:p>
      </dgm:t>
    </dgm:pt>
    <dgm:pt modelId="{E90E6662-854D-854A-9017-D5B5BF97D4F8}" type="pres">
      <dgm:prSet presAssocID="{6CD23E7C-44BF-4277-88A8-D4669534CA72}" presName="Name0" presStyleCnt="0">
        <dgm:presLayoutVars>
          <dgm:dir/>
          <dgm:animLvl val="lvl"/>
          <dgm:resizeHandles val="exact"/>
        </dgm:presLayoutVars>
      </dgm:prSet>
      <dgm:spPr/>
    </dgm:pt>
    <dgm:pt modelId="{81602BEB-88EC-CA48-8918-20C032C8A2F0}" type="pres">
      <dgm:prSet presAssocID="{8836E64A-5BFA-410F-9B9F-58F075E0D787}" presName="boxAndChildren" presStyleCnt="0"/>
      <dgm:spPr/>
    </dgm:pt>
    <dgm:pt modelId="{9AB5A8C4-DE74-484E-9806-63E2702A9AF7}" type="pres">
      <dgm:prSet presAssocID="{8836E64A-5BFA-410F-9B9F-58F075E0D787}" presName="parentTextBox" presStyleLbl="node1" presStyleIdx="0" presStyleCnt="2"/>
      <dgm:spPr/>
    </dgm:pt>
    <dgm:pt modelId="{3F42B6E8-15AC-B144-9B60-A043A5A754C6}" type="pres">
      <dgm:prSet presAssocID="{8836E64A-5BFA-410F-9B9F-58F075E0D787}" presName="entireBox" presStyleLbl="node1" presStyleIdx="0" presStyleCnt="2"/>
      <dgm:spPr/>
    </dgm:pt>
    <dgm:pt modelId="{91D5E4B8-AC45-1149-9EF3-7A6A87A001A4}" type="pres">
      <dgm:prSet presAssocID="{8836E64A-5BFA-410F-9B9F-58F075E0D787}" presName="descendantBox" presStyleCnt="0"/>
      <dgm:spPr/>
    </dgm:pt>
    <dgm:pt modelId="{1E9B6565-2A12-0E47-94A4-9424B1B077F6}" type="pres">
      <dgm:prSet presAssocID="{B6AC4EF7-C79F-472B-BFBC-2FD4C430A693}" presName="childTextBox" presStyleLbl="fgAccFollowNode1" presStyleIdx="0" presStyleCnt="4">
        <dgm:presLayoutVars>
          <dgm:bulletEnabled val="1"/>
        </dgm:presLayoutVars>
      </dgm:prSet>
      <dgm:spPr/>
    </dgm:pt>
    <dgm:pt modelId="{A96B6AF3-9194-E947-9C9A-03E6074D4167}" type="pres">
      <dgm:prSet presAssocID="{20D58CBC-B46C-40D9-857B-2202E8717B99}" presName="childTextBox" presStyleLbl="fgAccFollowNode1" presStyleIdx="1" presStyleCnt="4">
        <dgm:presLayoutVars>
          <dgm:bulletEnabled val="1"/>
        </dgm:presLayoutVars>
      </dgm:prSet>
      <dgm:spPr/>
    </dgm:pt>
    <dgm:pt modelId="{36B41292-8D98-3E46-B464-67F996DF35B8}" type="pres">
      <dgm:prSet presAssocID="{579D14EB-A711-4ADD-8940-F629C5588CB7}" presName="childTextBox" presStyleLbl="fgAccFollowNode1" presStyleIdx="2" presStyleCnt="4">
        <dgm:presLayoutVars>
          <dgm:bulletEnabled val="1"/>
        </dgm:presLayoutVars>
      </dgm:prSet>
      <dgm:spPr/>
    </dgm:pt>
    <dgm:pt modelId="{7BA1610E-5D38-4C4C-954A-4B5E4B8B6FCA}" type="pres">
      <dgm:prSet presAssocID="{84252A68-DC3F-4930-AC82-EB11F69E74D0}" presName="childTextBox" presStyleLbl="fgAccFollowNode1" presStyleIdx="3" presStyleCnt="4">
        <dgm:presLayoutVars>
          <dgm:bulletEnabled val="1"/>
        </dgm:presLayoutVars>
      </dgm:prSet>
      <dgm:spPr/>
    </dgm:pt>
    <dgm:pt modelId="{AA6116E6-80E1-0247-9F12-3A0EAE921914}" type="pres">
      <dgm:prSet presAssocID="{7E736C05-8FB3-43E9-88EE-72D46AC799F6}" presName="sp" presStyleCnt="0"/>
      <dgm:spPr/>
    </dgm:pt>
    <dgm:pt modelId="{6C84FB13-F8E5-2449-8C09-87BD06E8486E}" type="pres">
      <dgm:prSet presAssocID="{62E22CE1-0C0A-41B8-82A9-5B77DA9D7722}" presName="arrowAndChildren" presStyleCnt="0"/>
      <dgm:spPr/>
    </dgm:pt>
    <dgm:pt modelId="{EA84E2A5-023A-3E4A-9184-09F9C6AB2A61}" type="pres">
      <dgm:prSet presAssocID="{62E22CE1-0C0A-41B8-82A9-5B77DA9D7722}" presName="parentTextArrow" presStyleLbl="node1" presStyleIdx="1" presStyleCnt="2"/>
      <dgm:spPr/>
    </dgm:pt>
  </dgm:ptLst>
  <dgm:cxnLst>
    <dgm:cxn modelId="{B9BFD707-CBDB-4E44-B60B-E372F135A3CB}" type="presOf" srcId="{20D58CBC-B46C-40D9-857B-2202E8717B99}" destId="{A96B6AF3-9194-E947-9C9A-03E6074D4167}" srcOrd="0" destOrd="0" presId="urn:microsoft.com/office/officeart/2005/8/layout/process4"/>
    <dgm:cxn modelId="{14919E18-4082-4D66-9CD2-8758A3992212}" srcId="{8836E64A-5BFA-410F-9B9F-58F075E0D787}" destId="{20D58CBC-B46C-40D9-857B-2202E8717B99}" srcOrd="1" destOrd="0" parTransId="{074C762C-693B-42FA-A0D7-227707FBD9EB}" sibTransId="{B1F3DF3F-A919-401A-92AD-61042F7328DB}"/>
    <dgm:cxn modelId="{D9F4CE30-6F59-3B4C-90A7-09AE5AD8AC32}" type="presOf" srcId="{62E22CE1-0C0A-41B8-82A9-5B77DA9D7722}" destId="{EA84E2A5-023A-3E4A-9184-09F9C6AB2A61}" srcOrd="0" destOrd="0" presId="urn:microsoft.com/office/officeart/2005/8/layout/process4"/>
    <dgm:cxn modelId="{ADC8EA65-03FD-4D39-A855-8123C5562BEA}" srcId="{6CD23E7C-44BF-4277-88A8-D4669534CA72}" destId="{62E22CE1-0C0A-41B8-82A9-5B77DA9D7722}" srcOrd="0" destOrd="0" parTransId="{58B0B555-CA33-44FF-8A00-02584BDB0A84}" sibTransId="{7E736C05-8FB3-43E9-88EE-72D46AC799F6}"/>
    <dgm:cxn modelId="{AA44557C-88A0-A04F-9BCD-8DF646714B7E}" type="presOf" srcId="{8836E64A-5BFA-410F-9B9F-58F075E0D787}" destId="{3F42B6E8-15AC-B144-9B60-A043A5A754C6}" srcOrd="1" destOrd="0" presId="urn:microsoft.com/office/officeart/2005/8/layout/process4"/>
    <dgm:cxn modelId="{AD40D17C-9DE5-E04F-AFDC-BC00AEE980F3}" type="presOf" srcId="{84252A68-DC3F-4930-AC82-EB11F69E74D0}" destId="{7BA1610E-5D38-4C4C-954A-4B5E4B8B6FCA}" srcOrd="0" destOrd="0" presId="urn:microsoft.com/office/officeart/2005/8/layout/process4"/>
    <dgm:cxn modelId="{41AEB88A-A595-4287-8E21-078AB01C70C3}" srcId="{8836E64A-5BFA-410F-9B9F-58F075E0D787}" destId="{579D14EB-A711-4ADD-8940-F629C5588CB7}" srcOrd="2" destOrd="0" parTransId="{B10946CA-AC0A-439E-9547-78CCF6CBDAAF}" sibTransId="{2381D41C-7CB6-4671-A3C6-F8A9AE71E8E0}"/>
    <dgm:cxn modelId="{B0BF8B93-AA24-4F32-BED6-B5279D4A7156}" srcId="{8836E64A-5BFA-410F-9B9F-58F075E0D787}" destId="{B6AC4EF7-C79F-472B-BFBC-2FD4C430A693}" srcOrd="0" destOrd="0" parTransId="{41B73BAC-CFA4-4779-BF0E-C14772C82822}" sibTransId="{82A28DE3-E0A9-4923-9E8B-2C930D5F5253}"/>
    <dgm:cxn modelId="{46D2099B-2569-5D4D-B9D9-DBC161B6A8D5}" type="presOf" srcId="{8836E64A-5BFA-410F-9B9F-58F075E0D787}" destId="{9AB5A8C4-DE74-484E-9806-63E2702A9AF7}" srcOrd="0" destOrd="0" presId="urn:microsoft.com/office/officeart/2005/8/layout/process4"/>
    <dgm:cxn modelId="{247D84A8-426A-4B5C-B55C-822A2562BBFC}" srcId="{8836E64A-5BFA-410F-9B9F-58F075E0D787}" destId="{84252A68-DC3F-4930-AC82-EB11F69E74D0}" srcOrd="3" destOrd="0" parTransId="{7859E484-E4E6-46E1-BD88-AFCEB0AA0EF6}" sibTransId="{71596D1E-5EF2-4B1D-BAED-05AC73387299}"/>
    <dgm:cxn modelId="{A65FD5AA-40EE-5C47-9F0B-25C470F7B90B}" type="presOf" srcId="{B6AC4EF7-C79F-472B-BFBC-2FD4C430A693}" destId="{1E9B6565-2A12-0E47-94A4-9424B1B077F6}" srcOrd="0" destOrd="0" presId="urn:microsoft.com/office/officeart/2005/8/layout/process4"/>
    <dgm:cxn modelId="{A88FA9E3-8DD5-A847-B774-582760B4DC63}" type="presOf" srcId="{579D14EB-A711-4ADD-8940-F629C5588CB7}" destId="{36B41292-8D98-3E46-B464-67F996DF35B8}" srcOrd="0" destOrd="0" presId="urn:microsoft.com/office/officeart/2005/8/layout/process4"/>
    <dgm:cxn modelId="{251990EC-8CB8-E240-807A-D5F1DBEC5CB2}" type="presOf" srcId="{6CD23E7C-44BF-4277-88A8-D4669534CA72}" destId="{E90E6662-854D-854A-9017-D5B5BF97D4F8}" srcOrd="0" destOrd="0" presId="urn:microsoft.com/office/officeart/2005/8/layout/process4"/>
    <dgm:cxn modelId="{008567F9-85D6-45D5-919E-5926050D6428}" srcId="{6CD23E7C-44BF-4277-88A8-D4669534CA72}" destId="{8836E64A-5BFA-410F-9B9F-58F075E0D787}" srcOrd="1" destOrd="0" parTransId="{C921726D-D749-4405-A1A9-C6C1A40F9E5C}" sibTransId="{E4B11317-8D95-48D7-ABDD-660DAAF7E1AD}"/>
    <dgm:cxn modelId="{C7416663-9956-3C47-808D-374BC630A77D}" type="presParOf" srcId="{E90E6662-854D-854A-9017-D5B5BF97D4F8}" destId="{81602BEB-88EC-CA48-8918-20C032C8A2F0}" srcOrd="0" destOrd="0" presId="urn:microsoft.com/office/officeart/2005/8/layout/process4"/>
    <dgm:cxn modelId="{3A644F95-7846-CC4E-A28F-E8989F6DB2FA}" type="presParOf" srcId="{81602BEB-88EC-CA48-8918-20C032C8A2F0}" destId="{9AB5A8C4-DE74-484E-9806-63E2702A9AF7}" srcOrd="0" destOrd="0" presId="urn:microsoft.com/office/officeart/2005/8/layout/process4"/>
    <dgm:cxn modelId="{90D52596-BABE-F947-A677-F7296D212050}" type="presParOf" srcId="{81602BEB-88EC-CA48-8918-20C032C8A2F0}" destId="{3F42B6E8-15AC-B144-9B60-A043A5A754C6}" srcOrd="1" destOrd="0" presId="urn:microsoft.com/office/officeart/2005/8/layout/process4"/>
    <dgm:cxn modelId="{68E125FB-396D-0D43-8C2A-5A3DBDABD3CD}" type="presParOf" srcId="{81602BEB-88EC-CA48-8918-20C032C8A2F0}" destId="{91D5E4B8-AC45-1149-9EF3-7A6A87A001A4}" srcOrd="2" destOrd="0" presId="urn:microsoft.com/office/officeart/2005/8/layout/process4"/>
    <dgm:cxn modelId="{1DF9E2EC-873B-1C43-95E0-B26B90F3740D}" type="presParOf" srcId="{91D5E4B8-AC45-1149-9EF3-7A6A87A001A4}" destId="{1E9B6565-2A12-0E47-94A4-9424B1B077F6}" srcOrd="0" destOrd="0" presId="urn:microsoft.com/office/officeart/2005/8/layout/process4"/>
    <dgm:cxn modelId="{304BCF1D-F6C8-EB4F-92F9-138A3DAD9BE2}" type="presParOf" srcId="{91D5E4B8-AC45-1149-9EF3-7A6A87A001A4}" destId="{A96B6AF3-9194-E947-9C9A-03E6074D4167}" srcOrd="1" destOrd="0" presId="urn:microsoft.com/office/officeart/2005/8/layout/process4"/>
    <dgm:cxn modelId="{08F6955E-ACDD-3345-86C4-6216C49AD067}" type="presParOf" srcId="{91D5E4B8-AC45-1149-9EF3-7A6A87A001A4}" destId="{36B41292-8D98-3E46-B464-67F996DF35B8}" srcOrd="2" destOrd="0" presId="urn:microsoft.com/office/officeart/2005/8/layout/process4"/>
    <dgm:cxn modelId="{B6FB8087-7AAE-C74B-A1A2-39AD08EC810F}" type="presParOf" srcId="{91D5E4B8-AC45-1149-9EF3-7A6A87A001A4}" destId="{7BA1610E-5D38-4C4C-954A-4B5E4B8B6FCA}" srcOrd="3" destOrd="0" presId="urn:microsoft.com/office/officeart/2005/8/layout/process4"/>
    <dgm:cxn modelId="{2F9D9C36-2EAF-1441-A4ED-5638FEB13400}" type="presParOf" srcId="{E90E6662-854D-854A-9017-D5B5BF97D4F8}" destId="{AA6116E6-80E1-0247-9F12-3A0EAE921914}" srcOrd="1" destOrd="0" presId="urn:microsoft.com/office/officeart/2005/8/layout/process4"/>
    <dgm:cxn modelId="{DCFA3732-5DA4-FA46-BA23-2DEC2D9D0EBA}" type="presParOf" srcId="{E90E6662-854D-854A-9017-D5B5BF97D4F8}" destId="{6C84FB13-F8E5-2449-8C09-87BD06E8486E}" srcOrd="2" destOrd="0" presId="urn:microsoft.com/office/officeart/2005/8/layout/process4"/>
    <dgm:cxn modelId="{82F76EC8-5B01-1E4F-916D-D9990426497A}" type="presParOf" srcId="{6C84FB13-F8E5-2449-8C09-87BD06E8486E}" destId="{EA84E2A5-023A-3E4A-9184-09F9C6AB2A61}"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9AA15E7-1D68-4323-93DB-89FF2E5B020B}" type="doc">
      <dgm:prSet loTypeId="urn:microsoft.com/office/officeart/2005/8/layout/vList3" loCatId="list" qsTypeId="urn:microsoft.com/office/officeart/2005/8/quickstyle/simple2" qsCatId="simple" csTypeId="urn:microsoft.com/office/officeart/2005/8/colors/accent1_2" csCatId="accent1" phldr="1"/>
      <dgm:spPr/>
      <dgm:t>
        <a:bodyPr/>
        <a:lstStyle/>
        <a:p>
          <a:endParaRPr lang="en-US"/>
        </a:p>
      </dgm:t>
    </dgm:pt>
    <dgm:pt modelId="{58898D66-AFC3-4A83-B4D8-C8CBFECDBCAF}">
      <dgm:prSet/>
      <dgm:spPr/>
      <dgm:t>
        <a:bodyPr/>
        <a:lstStyle/>
        <a:p>
          <a:r>
            <a:rPr lang="vi" dirty="0"/>
            <a:t>Vấn đề sai đã được xác định</a:t>
          </a:r>
          <a:endParaRPr lang="en-US" dirty="0"/>
        </a:p>
      </dgm:t>
    </dgm:pt>
    <dgm:pt modelId="{91F9829B-D58C-420A-87A4-58D1392B35E8}" type="parTrans" cxnId="{1259B41A-F611-4445-8450-E426E4A9BF41}">
      <dgm:prSet/>
      <dgm:spPr/>
      <dgm:t>
        <a:bodyPr/>
        <a:lstStyle/>
        <a:p>
          <a:endParaRPr lang="en-US"/>
        </a:p>
      </dgm:t>
    </dgm:pt>
    <dgm:pt modelId="{2D8A9E9C-C892-4092-8A64-392E2594DDDA}" type="sibTrans" cxnId="{1259B41A-F611-4445-8450-E426E4A9BF41}">
      <dgm:prSet/>
      <dgm:spPr/>
      <dgm:t>
        <a:bodyPr/>
        <a:lstStyle/>
        <a:p>
          <a:endParaRPr lang="en-US"/>
        </a:p>
      </dgm:t>
    </dgm:pt>
    <dgm:pt modelId="{5BB2EB51-DAF3-40E5-9C88-A6E8C15092D3}">
      <dgm:prSet/>
      <dgm:spPr/>
      <dgm:t>
        <a:bodyPr/>
        <a:lstStyle/>
        <a:p>
          <a:r>
            <a:rPr lang="vi" dirty="0"/>
            <a:t>Bỏ qua các vấn đề tổ chức rộng hơn</a:t>
          </a:r>
          <a:endParaRPr lang="en-US" dirty="0"/>
        </a:p>
      </dgm:t>
    </dgm:pt>
    <dgm:pt modelId="{254F6C54-05C2-429D-AFA1-92E0E44FDBE0}" type="parTrans" cxnId="{378A32F4-40B0-4B78-969E-02386423D76B}">
      <dgm:prSet/>
      <dgm:spPr/>
      <dgm:t>
        <a:bodyPr/>
        <a:lstStyle/>
        <a:p>
          <a:endParaRPr lang="en-US"/>
        </a:p>
      </dgm:t>
    </dgm:pt>
    <dgm:pt modelId="{B74C5D67-062F-49B8-A5B1-B3ED0B59C7D6}" type="sibTrans" cxnId="{378A32F4-40B0-4B78-969E-02386423D76B}">
      <dgm:prSet/>
      <dgm:spPr/>
      <dgm:t>
        <a:bodyPr/>
        <a:lstStyle/>
        <a:p>
          <a:endParaRPr lang="en-US"/>
        </a:p>
      </dgm:t>
    </dgm:pt>
    <dgm:pt modelId="{5CB14105-BCFD-4C2B-BBB4-91FBE7D5370B}">
      <dgm:prSet/>
      <dgm:spPr/>
      <dgm:t>
        <a:bodyPr/>
        <a:lstStyle/>
        <a:p>
          <a:r>
            <a:rPr lang="vi" dirty="0"/>
            <a:t>Phân tích sai</a:t>
          </a:r>
          <a:endParaRPr lang="en-US" dirty="0"/>
        </a:p>
      </dgm:t>
    </dgm:pt>
    <dgm:pt modelId="{28465C66-2659-4101-8DCD-FB263952B7D6}" type="parTrans" cxnId="{AE7EE916-A2AE-4CC5-8734-23F929F50CCE}">
      <dgm:prSet/>
      <dgm:spPr/>
      <dgm:t>
        <a:bodyPr/>
        <a:lstStyle/>
        <a:p>
          <a:endParaRPr lang="en-US"/>
        </a:p>
      </dgm:t>
    </dgm:pt>
    <dgm:pt modelId="{261C5D06-938C-4C0E-82E5-51BA2B2E4011}" type="sibTrans" cxnId="{AE7EE916-A2AE-4CC5-8734-23F929F50CCE}">
      <dgm:prSet/>
      <dgm:spPr/>
      <dgm:t>
        <a:bodyPr/>
        <a:lstStyle/>
        <a:p>
          <a:endParaRPr lang="en-US"/>
        </a:p>
      </dgm:t>
    </dgm:pt>
    <dgm:pt modelId="{9A14BAD5-877D-406E-A6DD-9517973F0656}">
      <dgm:prSet/>
      <dgm:spPr/>
      <dgm:t>
        <a:bodyPr/>
        <a:lstStyle/>
        <a:p>
          <a:r>
            <a:rPr lang="vi" dirty="0"/>
            <a:t>Hệ thống được phát triển vì những lý do sai lầm</a:t>
          </a:r>
          <a:endParaRPr lang="en-US" dirty="0"/>
        </a:p>
      </dgm:t>
    </dgm:pt>
    <dgm:pt modelId="{BEACAC44-E05D-4760-982F-8F9070C8309B}" type="parTrans" cxnId="{02F243D7-4548-43C4-9CD7-ACF6EEE04549}">
      <dgm:prSet/>
      <dgm:spPr/>
      <dgm:t>
        <a:bodyPr/>
        <a:lstStyle/>
        <a:p>
          <a:endParaRPr lang="en-US"/>
        </a:p>
      </dgm:t>
    </dgm:pt>
    <dgm:pt modelId="{B597A9C1-AF47-4156-800C-46F9C5490276}" type="sibTrans" cxnId="{02F243D7-4548-43C4-9CD7-ACF6EEE04549}">
      <dgm:prSet/>
      <dgm:spPr/>
      <dgm:t>
        <a:bodyPr/>
        <a:lstStyle/>
        <a:p>
          <a:endParaRPr lang="en-US"/>
        </a:p>
      </dgm:t>
    </dgm:pt>
    <dgm:pt modelId="{6C5B48AC-169E-F24F-B18C-C336FABB51BA}" type="pres">
      <dgm:prSet presAssocID="{79AA15E7-1D68-4323-93DB-89FF2E5B020B}" presName="linearFlow" presStyleCnt="0">
        <dgm:presLayoutVars>
          <dgm:dir/>
          <dgm:resizeHandles val="exact"/>
        </dgm:presLayoutVars>
      </dgm:prSet>
      <dgm:spPr/>
    </dgm:pt>
    <dgm:pt modelId="{FAC5729D-9C1B-9946-9915-5F677F181F2F}" type="pres">
      <dgm:prSet presAssocID="{58898D66-AFC3-4A83-B4D8-C8CBFECDBCAF}" presName="composite" presStyleCnt="0"/>
      <dgm:spPr/>
    </dgm:pt>
    <dgm:pt modelId="{BB14A3EE-6CB4-9045-9CD9-5BDF18014427}" type="pres">
      <dgm:prSet presAssocID="{58898D66-AFC3-4A83-B4D8-C8CBFECDBCAF}" presName="imgShp" presStyleLbl="fgImgPlace1" presStyleIdx="0" presStyleCnt="4"/>
      <dgm:spPr>
        <a:prstGeom prst="rightArrow">
          <a:avLst/>
        </a:prstGeom>
      </dgm:spPr>
    </dgm:pt>
    <dgm:pt modelId="{DE777050-B06E-BF4F-B0A0-0630B821B949}" type="pres">
      <dgm:prSet presAssocID="{58898D66-AFC3-4A83-B4D8-C8CBFECDBCAF}" presName="txShp" presStyleLbl="node1" presStyleIdx="0" presStyleCnt="4">
        <dgm:presLayoutVars>
          <dgm:bulletEnabled val="1"/>
        </dgm:presLayoutVars>
      </dgm:prSet>
      <dgm:spPr/>
    </dgm:pt>
    <dgm:pt modelId="{481D5CD8-2193-F64A-A54C-79C9CD1611FC}" type="pres">
      <dgm:prSet presAssocID="{2D8A9E9C-C892-4092-8A64-392E2594DDDA}" presName="spacing" presStyleCnt="0"/>
      <dgm:spPr/>
    </dgm:pt>
    <dgm:pt modelId="{1DDD4734-0DD9-8C47-A6AF-2D33470AEB63}" type="pres">
      <dgm:prSet presAssocID="{5BB2EB51-DAF3-40E5-9C88-A6E8C15092D3}" presName="composite" presStyleCnt="0"/>
      <dgm:spPr/>
    </dgm:pt>
    <dgm:pt modelId="{8238CCB8-BB0F-694C-8244-BAAE14A188AF}" type="pres">
      <dgm:prSet presAssocID="{5BB2EB51-DAF3-40E5-9C88-A6E8C15092D3}" presName="imgShp" presStyleLbl="fgImgPlace1" presStyleIdx="1" presStyleCnt="4"/>
      <dgm:spPr>
        <a:prstGeom prst="rightArrow">
          <a:avLst/>
        </a:prstGeom>
      </dgm:spPr>
    </dgm:pt>
    <dgm:pt modelId="{C1595124-60BC-C546-A235-94C5EE00EE4F}" type="pres">
      <dgm:prSet presAssocID="{5BB2EB51-DAF3-40E5-9C88-A6E8C15092D3}" presName="txShp" presStyleLbl="node1" presStyleIdx="1" presStyleCnt="4">
        <dgm:presLayoutVars>
          <dgm:bulletEnabled val="1"/>
        </dgm:presLayoutVars>
      </dgm:prSet>
      <dgm:spPr/>
    </dgm:pt>
    <dgm:pt modelId="{3A07F734-3DE6-3B44-B1D3-2E055E775EAD}" type="pres">
      <dgm:prSet presAssocID="{B74C5D67-062F-49B8-A5B1-B3ED0B59C7D6}" presName="spacing" presStyleCnt="0"/>
      <dgm:spPr/>
    </dgm:pt>
    <dgm:pt modelId="{53044986-DBF7-AD44-8B01-6A0E0CF6D115}" type="pres">
      <dgm:prSet presAssocID="{5CB14105-BCFD-4C2B-BBB4-91FBE7D5370B}" presName="composite" presStyleCnt="0"/>
      <dgm:spPr/>
    </dgm:pt>
    <dgm:pt modelId="{E5031D99-A4E3-EF49-8A59-18D427663250}" type="pres">
      <dgm:prSet presAssocID="{5CB14105-BCFD-4C2B-BBB4-91FBE7D5370B}" presName="imgShp" presStyleLbl="fgImgPlace1" presStyleIdx="2" presStyleCnt="4"/>
      <dgm:spPr>
        <a:prstGeom prst="rightArrow">
          <a:avLst/>
        </a:prstGeom>
      </dgm:spPr>
    </dgm:pt>
    <dgm:pt modelId="{73B80715-473D-AE4F-9641-B2F1C2CE6D61}" type="pres">
      <dgm:prSet presAssocID="{5CB14105-BCFD-4C2B-BBB4-91FBE7D5370B}" presName="txShp" presStyleLbl="node1" presStyleIdx="2" presStyleCnt="4">
        <dgm:presLayoutVars>
          <dgm:bulletEnabled val="1"/>
        </dgm:presLayoutVars>
      </dgm:prSet>
      <dgm:spPr/>
    </dgm:pt>
    <dgm:pt modelId="{8A8A1305-D8E6-814C-A627-BD393185D284}" type="pres">
      <dgm:prSet presAssocID="{261C5D06-938C-4C0E-82E5-51BA2B2E4011}" presName="spacing" presStyleCnt="0"/>
      <dgm:spPr/>
    </dgm:pt>
    <dgm:pt modelId="{370D03F9-4EE0-1C40-B38B-EA34BE6CD47F}" type="pres">
      <dgm:prSet presAssocID="{9A14BAD5-877D-406E-A6DD-9517973F0656}" presName="composite" presStyleCnt="0"/>
      <dgm:spPr/>
    </dgm:pt>
    <dgm:pt modelId="{AC3D8677-7C4A-4D46-9714-BE6DD4441F60}" type="pres">
      <dgm:prSet presAssocID="{9A14BAD5-877D-406E-A6DD-9517973F0656}" presName="imgShp" presStyleLbl="fgImgPlace1" presStyleIdx="3" presStyleCnt="4"/>
      <dgm:spPr>
        <a:prstGeom prst="rightArrow">
          <a:avLst/>
        </a:prstGeom>
      </dgm:spPr>
    </dgm:pt>
    <dgm:pt modelId="{CE5E7F09-4ABD-5A4E-A872-4D39AB181AB9}" type="pres">
      <dgm:prSet presAssocID="{9A14BAD5-877D-406E-A6DD-9517973F0656}" presName="txShp" presStyleLbl="node1" presStyleIdx="3" presStyleCnt="4">
        <dgm:presLayoutVars>
          <dgm:bulletEnabled val="1"/>
        </dgm:presLayoutVars>
      </dgm:prSet>
      <dgm:spPr/>
    </dgm:pt>
  </dgm:ptLst>
  <dgm:cxnLst>
    <dgm:cxn modelId="{27A07912-C82B-F640-BF5F-CC7CFC3C73F3}" type="presOf" srcId="{79AA15E7-1D68-4323-93DB-89FF2E5B020B}" destId="{6C5B48AC-169E-F24F-B18C-C336FABB51BA}" srcOrd="0" destOrd="0" presId="urn:microsoft.com/office/officeart/2005/8/layout/vList3"/>
    <dgm:cxn modelId="{AE7EE916-A2AE-4CC5-8734-23F929F50CCE}" srcId="{79AA15E7-1D68-4323-93DB-89FF2E5B020B}" destId="{5CB14105-BCFD-4C2B-BBB4-91FBE7D5370B}" srcOrd="2" destOrd="0" parTransId="{28465C66-2659-4101-8DCD-FB263952B7D6}" sibTransId="{261C5D06-938C-4C0E-82E5-51BA2B2E4011}"/>
    <dgm:cxn modelId="{1259B41A-F611-4445-8450-E426E4A9BF41}" srcId="{79AA15E7-1D68-4323-93DB-89FF2E5B020B}" destId="{58898D66-AFC3-4A83-B4D8-C8CBFECDBCAF}" srcOrd="0" destOrd="0" parTransId="{91F9829B-D58C-420A-87A4-58D1392B35E8}" sibTransId="{2D8A9E9C-C892-4092-8A64-392E2594DDDA}"/>
    <dgm:cxn modelId="{ADA1FB20-8745-474F-917B-A2E50D203FFC}" type="presOf" srcId="{5BB2EB51-DAF3-40E5-9C88-A6E8C15092D3}" destId="{C1595124-60BC-C546-A235-94C5EE00EE4F}" srcOrd="0" destOrd="0" presId="urn:microsoft.com/office/officeart/2005/8/layout/vList3"/>
    <dgm:cxn modelId="{5FBA6A24-2BCA-3D49-839A-1906BF650BFE}" type="presOf" srcId="{58898D66-AFC3-4A83-B4D8-C8CBFECDBCAF}" destId="{DE777050-B06E-BF4F-B0A0-0630B821B949}" srcOrd="0" destOrd="0" presId="urn:microsoft.com/office/officeart/2005/8/layout/vList3"/>
    <dgm:cxn modelId="{0B941D28-867C-7C47-B124-DA927321BB0F}" type="presOf" srcId="{5CB14105-BCFD-4C2B-BBB4-91FBE7D5370B}" destId="{73B80715-473D-AE4F-9641-B2F1C2CE6D61}" srcOrd="0" destOrd="0" presId="urn:microsoft.com/office/officeart/2005/8/layout/vList3"/>
    <dgm:cxn modelId="{B07DD376-6029-DD4D-A6B1-37AF22F2AC70}" type="presOf" srcId="{9A14BAD5-877D-406E-A6DD-9517973F0656}" destId="{CE5E7F09-4ABD-5A4E-A872-4D39AB181AB9}" srcOrd="0" destOrd="0" presId="urn:microsoft.com/office/officeart/2005/8/layout/vList3"/>
    <dgm:cxn modelId="{02F243D7-4548-43C4-9CD7-ACF6EEE04549}" srcId="{79AA15E7-1D68-4323-93DB-89FF2E5B020B}" destId="{9A14BAD5-877D-406E-A6DD-9517973F0656}" srcOrd="3" destOrd="0" parTransId="{BEACAC44-E05D-4760-982F-8F9070C8309B}" sibTransId="{B597A9C1-AF47-4156-800C-46F9C5490276}"/>
    <dgm:cxn modelId="{378A32F4-40B0-4B78-969E-02386423D76B}" srcId="{79AA15E7-1D68-4323-93DB-89FF2E5B020B}" destId="{5BB2EB51-DAF3-40E5-9C88-A6E8C15092D3}" srcOrd="1" destOrd="0" parTransId="{254F6C54-05C2-429D-AFA1-92E0E44FDBE0}" sibTransId="{B74C5D67-062F-49B8-A5B1-B3ED0B59C7D6}"/>
    <dgm:cxn modelId="{4BC46D33-4A1E-6041-AAFB-C9E2B5F66020}" type="presParOf" srcId="{6C5B48AC-169E-F24F-B18C-C336FABB51BA}" destId="{FAC5729D-9C1B-9946-9915-5F677F181F2F}" srcOrd="0" destOrd="0" presId="urn:microsoft.com/office/officeart/2005/8/layout/vList3"/>
    <dgm:cxn modelId="{EBBD2D88-88B7-0C45-B6F2-2F4CDB8218FD}" type="presParOf" srcId="{FAC5729D-9C1B-9946-9915-5F677F181F2F}" destId="{BB14A3EE-6CB4-9045-9CD9-5BDF18014427}" srcOrd="0" destOrd="0" presId="urn:microsoft.com/office/officeart/2005/8/layout/vList3"/>
    <dgm:cxn modelId="{B6F7153F-8F1A-1242-9E6E-8342840CBD83}" type="presParOf" srcId="{FAC5729D-9C1B-9946-9915-5F677F181F2F}" destId="{DE777050-B06E-BF4F-B0A0-0630B821B949}" srcOrd="1" destOrd="0" presId="urn:microsoft.com/office/officeart/2005/8/layout/vList3"/>
    <dgm:cxn modelId="{87A91F6C-9057-E144-8AA3-E51A43010DCB}" type="presParOf" srcId="{6C5B48AC-169E-F24F-B18C-C336FABB51BA}" destId="{481D5CD8-2193-F64A-A54C-79C9CD1611FC}" srcOrd="1" destOrd="0" presId="urn:microsoft.com/office/officeart/2005/8/layout/vList3"/>
    <dgm:cxn modelId="{C2A176A8-0264-1A46-81CF-FCACF74BB2AD}" type="presParOf" srcId="{6C5B48AC-169E-F24F-B18C-C336FABB51BA}" destId="{1DDD4734-0DD9-8C47-A6AF-2D33470AEB63}" srcOrd="2" destOrd="0" presId="urn:microsoft.com/office/officeart/2005/8/layout/vList3"/>
    <dgm:cxn modelId="{46134029-6234-B049-8D43-8F8903B7BF6F}" type="presParOf" srcId="{1DDD4734-0DD9-8C47-A6AF-2D33470AEB63}" destId="{8238CCB8-BB0F-694C-8244-BAAE14A188AF}" srcOrd="0" destOrd="0" presId="urn:microsoft.com/office/officeart/2005/8/layout/vList3"/>
    <dgm:cxn modelId="{821683C9-07CB-3747-A3E8-EF472A225951}" type="presParOf" srcId="{1DDD4734-0DD9-8C47-A6AF-2D33470AEB63}" destId="{C1595124-60BC-C546-A235-94C5EE00EE4F}" srcOrd="1" destOrd="0" presId="urn:microsoft.com/office/officeart/2005/8/layout/vList3"/>
    <dgm:cxn modelId="{F9784AF9-780F-3341-BC44-DAB19F7694BF}" type="presParOf" srcId="{6C5B48AC-169E-F24F-B18C-C336FABB51BA}" destId="{3A07F734-3DE6-3B44-B1D3-2E055E775EAD}" srcOrd="3" destOrd="0" presId="urn:microsoft.com/office/officeart/2005/8/layout/vList3"/>
    <dgm:cxn modelId="{ABCCB543-D9AB-AB49-8DB3-3EA50603BAF6}" type="presParOf" srcId="{6C5B48AC-169E-F24F-B18C-C336FABB51BA}" destId="{53044986-DBF7-AD44-8B01-6A0E0CF6D115}" srcOrd="4" destOrd="0" presId="urn:microsoft.com/office/officeart/2005/8/layout/vList3"/>
    <dgm:cxn modelId="{CC92C57C-BA30-B147-82F3-574CCAE97AE2}" type="presParOf" srcId="{53044986-DBF7-AD44-8B01-6A0E0CF6D115}" destId="{E5031D99-A4E3-EF49-8A59-18D427663250}" srcOrd="0" destOrd="0" presId="urn:microsoft.com/office/officeart/2005/8/layout/vList3"/>
    <dgm:cxn modelId="{CDFB173E-C90D-2E41-9BB1-720DBDAC6192}" type="presParOf" srcId="{53044986-DBF7-AD44-8B01-6A0E0CF6D115}" destId="{73B80715-473D-AE4F-9641-B2F1C2CE6D61}" srcOrd="1" destOrd="0" presId="urn:microsoft.com/office/officeart/2005/8/layout/vList3"/>
    <dgm:cxn modelId="{62A932E9-23E3-594E-9629-1BB8B62C93CB}" type="presParOf" srcId="{6C5B48AC-169E-F24F-B18C-C336FABB51BA}" destId="{8A8A1305-D8E6-814C-A627-BD393185D284}" srcOrd="5" destOrd="0" presId="urn:microsoft.com/office/officeart/2005/8/layout/vList3"/>
    <dgm:cxn modelId="{F948BFE7-B842-F548-A662-C01C1867F8DC}" type="presParOf" srcId="{6C5B48AC-169E-F24F-B18C-C336FABB51BA}" destId="{370D03F9-4EE0-1C40-B38B-EA34BE6CD47F}" srcOrd="6" destOrd="0" presId="urn:microsoft.com/office/officeart/2005/8/layout/vList3"/>
    <dgm:cxn modelId="{1F98239E-C8F9-8E40-961D-9A7F8AB722C7}" type="presParOf" srcId="{370D03F9-4EE0-1C40-B38B-EA34BE6CD47F}" destId="{AC3D8677-7C4A-4D46-9714-BE6DD4441F60}" srcOrd="0" destOrd="0" presId="urn:microsoft.com/office/officeart/2005/8/layout/vList3"/>
    <dgm:cxn modelId="{7C6BFD8B-8E7A-6644-A127-CD0ACAB99B87}" type="presParOf" srcId="{370D03F9-4EE0-1C40-B38B-EA34BE6CD47F}" destId="{CE5E7F09-4ABD-5A4E-A872-4D39AB181AB9}" srcOrd="1" destOrd="0" presId="urn:microsoft.com/office/officeart/2005/8/layout/vList3"/>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FC1C010-851A-4AE0-92E4-51F86F5838D8}"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CCA40829-AEDC-48AD-932B-F1ACB5E9EA44}">
      <dgm:prSet/>
      <dgm:spPr/>
      <dgm:t>
        <a:bodyPr/>
        <a:lstStyle/>
        <a:p>
          <a:pPr>
            <a:lnSpc>
              <a:spcPct val="100000"/>
            </a:lnSpc>
          </a:pPr>
          <a:r>
            <a:rPr lang="vi" dirty="0"/>
            <a:t>Hệ thống được giao </a:t>
          </a:r>
          <a:r>
            <a:rPr lang="vi" b="1" dirty="0"/>
            <a:t>đúng thời gian </a:t>
          </a:r>
          <a:r>
            <a:rPr lang="vi" dirty="0"/>
            <a:t>và </a:t>
          </a:r>
          <a:r>
            <a:rPr lang="vi" b="1" dirty="0"/>
            <a:t>trong ngân sách.</a:t>
          </a:r>
          <a:endParaRPr lang="en-US" dirty="0"/>
        </a:p>
      </dgm:t>
    </dgm:pt>
    <dgm:pt modelId="{68425CAD-375B-4EFB-BE15-EA64EB4DD184}" type="parTrans" cxnId="{CD31C243-D87B-421F-B409-55394437F361}">
      <dgm:prSet/>
      <dgm:spPr/>
      <dgm:t>
        <a:bodyPr/>
        <a:lstStyle/>
        <a:p>
          <a:endParaRPr lang="en-US"/>
        </a:p>
      </dgm:t>
    </dgm:pt>
    <dgm:pt modelId="{50FE3B7C-092C-48E8-8DCC-70E383AFAD18}" type="sibTrans" cxnId="{CD31C243-D87B-421F-B409-55394437F361}">
      <dgm:prSet/>
      <dgm:spPr/>
      <dgm:t>
        <a:bodyPr/>
        <a:lstStyle/>
        <a:p>
          <a:endParaRPr lang="en-US"/>
        </a:p>
      </dgm:t>
    </dgm:pt>
    <dgm:pt modelId="{3F05E04F-4D31-4052-A0D6-07ADBE22A18E}">
      <dgm:prSet/>
      <dgm:spPr/>
      <dgm:t>
        <a:bodyPr/>
        <a:lstStyle/>
        <a:p>
          <a:pPr>
            <a:lnSpc>
              <a:spcPct val="100000"/>
            </a:lnSpc>
          </a:pPr>
          <a:r>
            <a:rPr lang="vi"/>
            <a:t>Các mục tiêu này liên quan đến:</a:t>
          </a:r>
          <a:endParaRPr lang="en-US"/>
        </a:p>
      </dgm:t>
    </dgm:pt>
    <dgm:pt modelId="{547D7627-C02C-49E1-8346-618BB969E694}" type="parTrans" cxnId="{C62AD3C3-ADA4-41CC-AC6B-7D9A52A910A0}">
      <dgm:prSet/>
      <dgm:spPr/>
      <dgm:t>
        <a:bodyPr/>
        <a:lstStyle/>
        <a:p>
          <a:endParaRPr lang="en-US"/>
        </a:p>
      </dgm:t>
    </dgm:pt>
    <dgm:pt modelId="{25C6F4A6-D448-420D-A655-DDCE58F9BC35}" type="sibTrans" cxnId="{C62AD3C3-ADA4-41CC-AC6B-7D9A52A910A0}">
      <dgm:prSet/>
      <dgm:spPr/>
      <dgm:t>
        <a:bodyPr/>
        <a:lstStyle/>
        <a:p>
          <a:endParaRPr lang="en-US"/>
        </a:p>
      </dgm:t>
    </dgm:pt>
    <dgm:pt modelId="{66BC3497-71B7-4207-B918-18B8E3C0AAFE}">
      <dgm:prSet/>
      <dgm:spPr/>
      <dgm:t>
        <a:bodyPr/>
        <a:lstStyle/>
        <a:p>
          <a:pPr>
            <a:lnSpc>
              <a:spcPct val="100000"/>
            </a:lnSpc>
          </a:pPr>
          <a:r>
            <a:rPr lang="vi" dirty="0"/>
            <a:t>- quản lý thành công dự án,</a:t>
          </a:r>
        </a:p>
        <a:p>
          <a:pPr>
            <a:lnSpc>
              <a:spcPct val="100000"/>
            </a:lnSpc>
          </a:pPr>
          <a:r>
            <a:rPr lang="vi" dirty="0"/>
            <a:t>- từ khi bắt đầu đến khi thực hiện</a:t>
          </a:r>
          <a:endParaRPr lang="en-US" dirty="0"/>
        </a:p>
      </dgm:t>
    </dgm:pt>
    <dgm:pt modelId="{C22A5C67-3E84-4AD4-9A97-FB4702FD41D1}" type="parTrans" cxnId="{73EB3D21-3D24-4CDB-A2C4-58F0D2EA077B}">
      <dgm:prSet/>
      <dgm:spPr/>
      <dgm:t>
        <a:bodyPr/>
        <a:lstStyle/>
        <a:p>
          <a:endParaRPr lang="en-US"/>
        </a:p>
      </dgm:t>
    </dgm:pt>
    <dgm:pt modelId="{94744C33-BE35-44C6-B570-598FEF7CAE62}" type="sibTrans" cxnId="{73EB3D21-3D24-4CDB-A2C4-58F0D2EA077B}">
      <dgm:prSet/>
      <dgm:spPr/>
      <dgm:t>
        <a:bodyPr/>
        <a:lstStyle/>
        <a:p>
          <a:endParaRPr lang="en-US"/>
        </a:p>
      </dgm:t>
    </dgm:pt>
    <dgm:pt modelId="{CB41A60E-77C5-44C8-A68F-4E323F7DCBFE}" type="pres">
      <dgm:prSet presAssocID="{FFC1C010-851A-4AE0-92E4-51F86F5838D8}" presName="root" presStyleCnt="0">
        <dgm:presLayoutVars>
          <dgm:dir/>
          <dgm:resizeHandles val="exact"/>
        </dgm:presLayoutVars>
      </dgm:prSet>
      <dgm:spPr/>
    </dgm:pt>
    <dgm:pt modelId="{689E2548-EE31-4D1C-8AA2-95309DE6A1EC}" type="pres">
      <dgm:prSet presAssocID="{CCA40829-AEDC-48AD-932B-F1ACB5E9EA44}" presName="compNode" presStyleCnt="0"/>
      <dgm:spPr/>
    </dgm:pt>
    <dgm:pt modelId="{639CAEC0-B112-4EE9-A8A7-4DAAA76EED63}" type="pres">
      <dgm:prSet presAssocID="{CCA40829-AEDC-48AD-932B-F1ACB5E9EA44}" presName="bgRect" presStyleLbl="bgShp" presStyleIdx="0" presStyleCnt="2"/>
      <dgm:spPr/>
    </dgm:pt>
    <dgm:pt modelId="{990D235A-3091-4D04-9E65-7339744DCD98}" type="pres">
      <dgm:prSet presAssocID="{CCA40829-AEDC-48AD-932B-F1ACB5E9EA4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opwatch"/>
        </a:ext>
      </dgm:extLst>
    </dgm:pt>
    <dgm:pt modelId="{4F03DD55-2960-439F-BEDA-A130AA949885}" type="pres">
      <dgm:prSet presAssocID="{CCA40829-AEDC-48AD-932B-F1ACB5E9EA44}" presName="spaceRect" presStyleCnt="0"/>
      <dgm:spPr/>
    </dgm:pt>
    <dgm:pt modelId="{7AAB7F94-5B43-4352-86B4-A56E98C21808}" type="pres">
      <dgm:prSet presAssocID="{CCA40829-AEDC-48AD-932B-F1ACB5E9EA44}" presName="parTx" presStyleLbl="revTx" presStyleIdx="0" presStyleCnt="3">
        <dgm:presLayoutVars>
          <dgm:chMax val="0"/>
          <dgm:chPref val="0"/>
        </dgm:presLayoutVars>
      </dgm:prSet>
      <dgm:spPr/>
    </dgm:pt>
    <dgm:pt modelId="{3B95148A-D27A-4CF4-A0AB-C1E9E322B103}" type="pres">
      <dgm:prSet presAssocID="{50FE3B7C-092C-48E8-8DCC-70E383AFAD18}" presName="sibTrans" presStyleCnt="0"/>
      <dgm:spPr/>
    </dgm:pt>
    <dgm:pt modelId="{617E7375-A64C-494E-9805-FDACA489EAE8}" type="pres">
      <dgm:prSet presAssocID="{3F05E04F-4D31-4052-A0D6-07ADBE22A18E}" presName="compNode" presStyleCnt="0"/>
      <dgm:spPr/>
    </dgm:pt>
    <dgm:pt modelId="{8B27CAEA-B75C-45F1-B5F8-2F0D288D1FE4}" type="pres">
      <dgm:prSet presAssocID="{3F05E04F-4D31-4052-A0D6-07ADBE22A18E}" presName="bgRect" presStyleLbl="bgShp" presStyleIdx="1" presStyleCnt="2"/>
      <dgm:spPr/>
    </dgm:pt>
    <dgm:pt modelId="{EE93E6F7-A83C-43C1-B275-05A7C4888BF7}" type="pres">
      <dgm:prSet presAssocID="{3F05E04F-4D31-4052-A0D6-07ADBE22A18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rget"/>
        </a:ext>
      </dgm:extLst>
    </dgm:pt>
    <dgm:pt modelId="{22F419B7-3FBF-4E54-AF12-8CDCC646A58D}" type="pres">
      <dgm:prSet presAssocID="{3F05E04F-4D31-4052-A0D6-07ADBE22A18E}" presName="spaceRect" presStyleCnt="0"/>
      <dgm:spPr/>
    </dgm:pt>
    <dgm:pt modelId="{042FCAA2-0082-4BF0-B1D2-0587F41A4FFE}" type="pres">
      <dgm:prSet presAssocID="{3F05E04F-4D31-4052-A0D6-07ADBE22A18E}" presName="parTx" presStyleLbl="revTx" presStyleIdx="1" presStyleCnt="3">
        <dgm:presLayoutVars>
          <dgm:chMax val="0"/>
          <dgm:chPref val="0"/>
        </dgm:presLayoutVars>
      </dgm:prSet>
      <dgm:spPr/>
    </dgm:pt>
    <dgm:pt modelId="{141996B7-8D9C-487A-8D02-BAB876B5F2DE}" type="pres">
      <dgm:prSet presAssocID="{3F05E04F-4D31-4052-A0D6-07ADBE22A18E}" presName="desTx" presStyleLbl="revTx" presStyleIdx="2" presStyleCnt="3">
        <dgm:presLayoutVars/>
      </dgm:prSet>
      <dgm:spPr/>
    </dgm:pt>
  </dgm:ptLst>
  <dgm:cxnLst>
    <dgm:cxn modelId="{73EB3D21-3D24-4CDB-A2C4-58F0D2EA077B}" srcId="{3F05E04F-4D31-4052-A0D6-07ADBE22A18E}" destId="{66BC3497-71B7-4207-B918-18B8E3C0AAFE}" srcOrd="0" destOrd="0" parTransId="{C22A5C67-3E84-4AD4-9A97-FB4702FD41D1}" sibTransId="{94744C33-BE35-44C6-B570-598FEF7CAE62}"/>
    <dgm:cxn modelId="{CD31C243-D87B-421F-B409-55394437F361}" srcId="{FFC1C010-851A-4AE0-92E4-51F86F5838D8}" destId="{CCA40829-AEDC-48AD-932B-F1ACB5E9EA44}" srcOrd="0" destOrd="0" parTransId="{68425CAD-375B-4EFB-BE15-EA64EB4DD184}" sibTransId="{50FE3B7C-092C-48E8-8DCC-70E383AFAD18}"/>
    <dgm:cxn modelId="{5CD3D951-919C-43EF-A8C4-B8BB591DC15C}" type="presOf" srcId="{FFC1C010-851A-4AE0-92E4-51F86F5838D8}" destId="{CB41A60E-77C5-44C8-A68F-4E323F7DCBFE}" srcOrd="0" destOrd="0" presId="urn:microsoft.com/office/officeart/2018/2/layout/IconVerticalSolidList"/>
    <dgm:cxn modelId="{EB6CEDBB-9D43-4273-A37E-88F68F9564AC}" type="presOf" srcId="{CCA40829-AEDC-48AD-932B-F1ACB5E9EA44}" destId="{7AAB7F94-5B43-4352-86B4-A56E98C21808}" srcOrd="0" destOrd="0" presId="urn:microsoft.com/office/officeart/2018/2/layout/IconVerticalSolidList"/>
    <dgm:cxn modelId="{C62AD3C3-ADA4-41CC-AC6B-7D9A52A910A0}" srcId="{FFC1C010-851A-4AE0-92E4-51F86F5838D8}" destId="{3F05E04F-4D31-4052-A0D6-07ADBE22A18E}" srcOrd="1" destOrd="0" parTransId="{547D7627-C02C-49E1-8346-618BB969E694}" sibTransId="{25C6F4A6-D448-420D-A655-DDCE58F9BC35}"/>
    <dgm:cxn modelId="{BF5531DD-1D22-43D9-931E-613D1D82CA8D}" type="presOf" srcId="{3F05E04F-4D31-4052-A0D6-07ADBE22A18E}" destId="{042FCAA2-0082-4BF0-B1D2-0587F41A4FFE}" srcOrd="0" destOrd="0" presId="urn:microsoft.com/office/officeart/2018/2/layout/IconVerticalSolidList"/>
    <dgm:cxn modelId="{380D3AEF-36C4-4626-B8DB-6547E602E353}" type="presOf" srcId="{66BC3497-71B7-4207-B918-18B8E3C0AAFE}" destId="{141996B7-8D9C-487A-8D02-BAB876B5F2DE}" srcOrd="0" destOrd="0" presId="urn:microsoft.com/office/officeart/2018/2/layout/IconVerticalSolidList"/>
    <dgm:cxn modelId="{AB1B36BC-E7CD-4D5D-816F-1221558A7060}" type="presParOf" srcId="{CB41A60E-77C5-44C8-A68F-4E323F7DCBFE}" destId="{689E2548-EE31-4D1C-8AA2-95309DE6A1EC}" srcOrd="0" destOrd="0" presId="urn:microsoft.com/office/officeart/2018/2/layout/IconVerticalSolidList"/>
    <dgm:cxn modelId="{DFD5931F-D2BF-4541-8ABF-3DAF5C0235FD}" type="presParOf" srcId="{689E2548-EE31-4D1C-8AA2-95309DE6A1EC}" destId="{639CAEC0-B112-4EE9-A8A7-4DAAA76EED63}" srcOrd="0" destOrd="0" presId="urn:microsoft.com/office/officeart/2018/2/layout/IconVerticalSolidList"/>
    <dgm:cxn modelId="{F5BA044C-168D-4163-8726-3A65DFC8F4BF}" type="presParOf" srcId="{689E2548-EE31-4D1C-8AA2-95309DE6A1EC}" destId="{990D235A-3091-4D04-9E65-7339744DCD98}" srcOrd="1" destOrd="0" presId="urn:microsoft.com/office/officeart/2018/2/layout/IconVerticalSolidList"/>
    <dgm:cxn modelId="{78F4E383-1237-4A90-B36B-39642D6BBAFA}" type="presParOf" srcId="{689E2548-EE31-4D1C-8AA2-95309DE6A1EC}" destId="{4F03DD55-2960-439F-BEDA-A130AA949885}" srcOrd="2" destOrd="0" presId="urn:microsoft.com/office/officeart/2018/2/layout/IconVerticalSolidList"/>
    <dgm:cxn modelId="{F5312E43-FE4C-4B66-95F9-6A5009544766}" type="presParOf" srcId="{689E2548-EE31-4D1C-8AA2-95309DE6A1EC}" destId="{7AAB7F94-5B43-4352-86B4-A56E98C21808}" srcOrd="3" destOrd="0" presId="urn:microsoft.com/office/officeart/2018/2/layout/IconVerticalSolidList"/>
    <dgm:cxn modelId="{1B33CF8E-CAFC-4E14-8ABF-5C72315AF57D}" type="presParOf" srcId="{CB41A60E-77C5-44C8-A68F-4E323F7DCBFE}" destId="{3B95148A-D27A-4CF4-A0AB-C1E9E322B103}" srcOrd="1" destOrd="0" presId="urn:microsoft.com/office/officeart/2018/2/layout/IconVerticalSolidList"/>
    <dgm:cxn modelId="{FBA2EAC0-3D3F-473E-84F8-FEE044943853}" type="presParOf" srcId="{CB41A60E-77C5-44C8-A68F-4E323F7DCBFE}" destId="{617E7375-A64C-494E-9805-FDACA489EAE8}" srcOrd="2" destOrd="0" presId="urn:microsoft.com/office/officeart/2018/2/layout/IconVerticalSolidList"/>
    <dgm:cxn modelId="{24CD8ED3-5E17-45B7-9593-962190064806}" type="presParOf" srcId="{617E7375-A64C-494E-9805-FDACA489EAE8}" destId="{8B27CAEA-B75C-45F1-B5F8-2F0D288D1FE4}" srcOrd="0" destOrd="0" presId="urn:microsoft.com/office/officeart/2018/2/layout/IconVerticalSolidList"/>
    <dgm:cxn modelId="{117CD741-BDF5-44C8-B1F2-BD37FA30B38D}" type="presParOf" srcId="{617E7375-A64C-494E-9805-FDACA489EAE8}" destId="{EE93E6F7-A83C-43C1-B275-05A7C4888BF7}" srcOrd="1" destOrd="0" presId="urn:microsoft.com/office/officeart/2018/2/layout/IconVerticalSolidList"/>
    <dgm:cxn modelId="{734CB1A7-C3A0-47BF-A189-79FD53711789}" type="presParOf" srcId="{617E7375-A64C-494E-9805-FDACA489EAE8}" destId="{22F419B7-3FBF-4E54-AF12-8CDCC646A58D}" srcOrd="2" destOrd="0" presId="urn:microsoft.com/office/officeart/2018/2/layout/IconVerticalSolidList"/>
    <dgm:cxn modelId="{5B93ADE3-4D06-473D-A704-6AD3EA09BB38}" type="presParOf" srcId="{617E7375-A64C-494E-9805-FDACA489EAE8}" destId="{042FCAA2-0082-4BF0-B1D2-0587F41A4FFE}" srcOrd="3" destOrd="0" presId="urn:microsoft.com/office/officeart/2018/2/layout/IconVerticalSolidList"/>
    <dgm:cxn modelId="{1CFE2C1A-DBB9-45F6-83B3-43CFEE5C6E15}" type="presParOf" srcId="{617E7375-A64C-494E-9805-FDACA489EAE8}" destId="{141996B7-8D9C-487A-8D02-BAB876B5F2DE}"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1EA952E-081E-488D-9DC7-5BACAFC4F7FC}" type="doc">
      <dgm:prSet loTypeId="urn:microsoft.com/office/officeart/2005/8/layout/vList2" loCatId="list" qsTypeId="urn:microsoft.com/office/officeart/2005/8/quickstyle/simple1" qsCatId="simple" csTypeId="urn:microsoft.com/office/officeart/2005/8/colors/accent2_2" csCatId="accent2"/>
      <dgm:spPr/>
      <dgm:t>
        <a:bodyPr/>
        <a:lstStyle/>
        <a:p>
          <a:endParaRPr lang="en-US"/>
        </a:p>
      </dgm:t>
    </dgm:pt>
    <dgm:pt modelId="{DAFDC76E-E7BA-47BB-972B-3E5AC2C156D9}">
      <dgm:prSet/>
      <dgm:spPr/>
      <dgm:t>
        <a:bodyPr/>
        <a:lstStyle/>
        <a:p>
          <a:r>
            <a:rPr lang="vi" dirty="0"/>
            <a:t>Bất kỳ khuôn khổ/phương pháp phát triển nào cũng chỉ có thể được sử dụng làm hướng dẫn.</a:t>
          </a:r>
          <a:endParaRPr lang="en-US" dirty="0"/>
        </a:p>
      </dgm:t>
    </dgm:pt>
    <dgm:pt modelId="{789D3DBE-A10B-4277-8384-24788A35E4A6}" type="parTrans" cxnId="{AF074888-5F41-4BE8-80E2-4CFD1E8C7EE9}">
      <dgm:prSet/>
      <dgm:spPr/>
      <dgm:t>
        <a:bodyPr/>
        <a:lstStyle/>
        <a:p>
          <a:endParaRPr lang="en-US"/>
        </a:p>
      </dgm:t>
    </dgm:pt>
    <dgm:pt modelId="{FF3E8020-89A1-4F02-B8D5-5A4B9EC80978}" type="sibTrans" cxnId="{AF074888-5F41-4BE8-80E2-4CFD1E8C7EE9}">
      <dgm:prSet/>
      <dgm:spPr/>
      <dgm:t>
        <a:bodyPr/>
        <a:lstStyle/>
        <a:p>
          <a:endParaRPr lang="en-US"/>
        </a:p>
      </dgm:t>
    </dgm:pt>
    <dgm:pt modelId="{77FE3429-2AFB-48D0-B8F2-6F4565CE2792}">
      <dgm:prSet/>
      <dgm:spPr/>
      <dgm:t>
        <a:bodyPr/>
        <a:lstStyle/>
        <a:p>
          <a:r>
            <a:rPr lang="vi"/>
            <a:t>Mỗi tổ chức đều có những nhu cầu và vấn đề riêng.</a:t>
          </a:r>
          <a:endParaRPr lang="en-US"/>
        </a:p>
      </dgm:t>
    </dgm:pt>
    <dgm:pt modelId="{0801085F-3F31-440B-8095-72DF6588AFA3}" type="parTrans" cxnId="{3873B196-45E5-46DD-82B6-69D80816B4F1}">
      <dgm:prSet/>
      <dgm:spPr/>
      <dgm:t>
        <a:bodyPr/>
        <a:lstStyle/>
        <a:p>
          <a:endParaRPr lang="en-US"/>
        </a:p>
      </dgm:t>
    </dgm:pt>
    <dgm:pt modelId="{FEF618FE-C541-4E68-80F4-07464457035C}" type="sibTrans" cxnId="{3873B196-45E5-46DD-82B6-69D80816B4F1}">
      <dgm:prSet/>
      <dgm:spPr/>
      <dgm:t>
        <a:bodyPr/>
        <a:lstStyle/>
        <a:p>
          <a:endParaRPr lang="en-US"/>
        </a:p>
      </dgm:t>
    </dgm:pt>
    <dgm:pt modelId="{63D9B4BF-4158-4842-96A2-CF8753281188}">
      <dgm:prSet/>
      <dgm:spPr/>
      <dgm:t>
        <a:bodyPr/>
        <a:lstStyle/>
        <a:p>
          <a:r>
            <a:rPr lang="vi"/>
            <a:t>Mỗi nhóm người dùng cuối đều có những mong muốn và mối quan tâm riêng.</a:t>
          </a:r>
          <a:endParaRPr lang="en-US"/>
        </a:p>
      </dgm:t>
    </dgm:pt>
    <dgm:pt modelId="{5A16545E-EB31-4CBC-B3F7-9C7D9001C322}" type="parTrans" cxnId="{1D38AC6A-F889-4EBA-A749-692D479A2087}">
      <dgm:prSet/>
      <dgm:spPr/>
      <dgm:t>
        <a:bodyPr/>
        <a:lstStyle/>
        <a:p>
          <a:endParaRPr lang="en-US"/>
        </a:p>
      </dgm:t>
    </dgm:pt>
    <dgm:pt modelId="{92886ED1-9969-4AED-87B1-701286E67530}" type="sibTrans" cxnId="{1D38AC6A-F889-4EBA-A749-692D479A2087}">
      <dgm:prSet/>
      <dgm:spPr/>
      <dgm:t>
        <a:bodyPr/>
        <a:lstStyle/>
        <a:p>
          <a:endParaRPr lang="en-US"/>
        </a:p>
      </dgm:t>
    </dgm:pt>
    <dgm:pt modelId="{7047778A-1D3E-42B2-8B2B-96E7BC187920}">
      <dgm:prSet/>
      <dgm:spPr/>
      <dgm:t>
        <a:bodyPr/>
        <a:lstStyle/>
        <a:p>
          <a:r>
            <a:rPr lang="vi"/>
            <a:t>Các nhà phát triển vẫn thường tập trung quá nhiều vào việc phát triển phần mềm mà không tập trung vào việc phân tích yêu cầu</a:t>
          </a:r>
          <a:endParaRPr lang="en-US"/>
        </a:p>
      </dgm:t>
    </dgm:pt>
    <dgm:pt modelId="{0F24F15A-DAC8-420B-ACCE-DCB75CA771CE}" type="parTrans" cxnId="{28A6C936-510A-4BA2-8530-E2048A747E09}">
      <dgm:prSet/>
      <dgm:spPr/>
      <dgm:t>
        <a:bodyPr/>
        <a:lstStyle/>
        <a:p>
          <a:endParaRPr lang="en-US"/>
        </a:p>
      </dgm:t>
    </dgm:pt>
    <dgm:pt modelId="{AA7EC39A-8221-4A1A-A01B-14183BC39B90}" type="sibTrans" cxnId="{28A6C936-510A-4BA2-8530-E2048A747E09}">
      <dgm:prSet/>
      <dgm:spPr/>
      <dgm:t>
        <a:bodyPr/>
        <a:lstStyle/>
        <a:p>
          <a:endParaRPr lang="en-US"/>
        </a:p>
      </dgm:t>
    </dgm:pt>
    <dgm:pt modelId="{C3E229B1-1A4C-CD45-AD85-6B2FFA948A4E}" type="pres">
      <dgm:prSet presAssocID="{91EA952E-081E-488D-9DC7-5BACAFC4F7FC}" presName="linear" presStyleCnt="0">
        <dgm:presLayoutVars>
          <dgm:animLvl val="lvl"/>
          <dgm:resizeHandles val="exact"/>
        </dgm:presLayoutVars>
      </dgm:prSet>
      <dgm:spPr/>
    </dgm:pt>
    <dgm:pt modelId="{D7F8862A-28B9-A146-AEE8-524D40E5E892}" type="pres">
      <dgm:prSet presAssocID="{DAFDC76E-E7BA-47BB-972B-3E5AC2C156D9}" presName="parentText" presStyleLbl="node1" presStyleIdx="0" presStyleCnt="4">
        <dgm:presLayoutVars>
          <dgm:chMax val="0"/>
          <dgm:bulletEnabled val="1"/>
        </dgm:presLayoutVars>
      </dgm:prSet>
      <dgm:spPr/>
    </dgm:pt>
    <dgm:pt modelId="{77B9BFD7-C36E-6046-9FD4-2603F00B4DF5}" type="pres">
      <dgm:prSet presAssocID="{FF3E8020-89A1-4F02-B8D5-5A4B9EC80978}" presName="spacer" presStyleCnt="0"/>
      <dgm:spPr/>
    </dgm:pt>
    <dgm:pt modelId="{B0FF1E45-6748-D144-8328-0D2EEC811209}" type="pres">
      <dgm:prSet presAssocID="{77FE3429-2AFB-48D0-B8F2-6F4565CE2792}" presName="parentText" presStyleLbl="node1" presStyleIdx="1" presStyleCnt="4">
        <dgm:presLayoutVars>
          <dgm:chMax val="0"/>
          <dgm:bulletEnabled val="1"/>
        </dgm:presLayoutVars>
      </dgm:prSet>
      <dgm:spPr/>
    </dgm:pt>
    <dgm:pt modelId="{45CAD204-75DE-8640-B98C-00ED111A57E5}" type="pres">
      <dgm:prSet presAssocID="{FEF618FE-C541-4E68-80F4-07464457035C}" presName="spacer" presStyleCnt="0"/>
      <dgm:spPr/>
    </dgm:pt>
    <dgm:pt modelId="{1E8EDB61-1B81-6143-AB31-5F9513C7F0C7}" type="pres">
      <dgm:prSet presAssocID="{63D9B4BF-4158-4842-96A2-CF8753281188}" presName="parentText" presStyleLbl="node1" presStyleIdx="2" presStyleCnt="4">
        <dgm:presLayoutVars>
          <dgm:chMax val="0"/>
          <dgm:bulletEnabled val="1"/>
        </dgm:presLayoutVars>
      </dgm:prSet>
      <dgm:spPr/>
    </dgm:pt>
    <dgm:pt modelId="{F530D19F-89D4-6D45-AA5D-E202BFD54759}" type="pres">
      <dgm:prSet presAssocID="{92886ED1-9969-4AED-87B1-701286E67530}" presName="spacer" presStyleCnt="0"/>
      <dgm:spPr/>
    </dgm:pt>
    <dgm:pt modelId="{015C29AB-F0D6-E448-BCE3-B78C1AA48AB9}" type="pres">
      <dgm:prSet presAssocID="{7047778A-1D3E-42B2-8B2B-96E7BC187920}" presName="parentText" presStyleLbl="node1" presStyleIdx="3" presStyleCnt="4">
        <dgm:presLayoutVars>
          <dgm:chMax val="0"/>
          <dgm:bulletEnabled val="1"/>
        </dgm:presLayoutVars>
      </dgm:prSet>
      <dgm:spPr/>
    </dgm:pt>
  </dgm:ptLst>
  <dgm:cxnLst>
    <dgm:cxn modelId="{125C8717-7B22-4C40-9675-F4D3072D55C5}" type="presOf" srcId="{77FE3429-2AFB-48D0-B8F2-6F4565CE2792}" destId="{B0FF1E45-6748-D144-8328-0D2EEC811209}" srcOrd="0" destOrd="0" presId="urn:microsoft.com/office/officeart/2005/8/layout/vList2"/>
    <dgm:cxn modelId="{28A6C936-510A-4BA2-8530-E2048A747E09}" srcId="{91EA952E-081E-488D-9DC7-5BACAFC4F7FC}" destId="{7047778A-1D3E-42B2-8B2B-96E7BC187920}" srcOrd="3" destOrd="0" parTransId="{0F24F15A-DAC8-420B-ACCE-DCB75CA771CE}" sibTransId="{AA7EC39A-8221-4A1A-A01B-14183BC39B90}"/>
    <dgm:cxn modelId="{1D38AC6A-F889-4EBA-A749-692D479A2087}" srcId="{91EA952E-081E-488D-9DC7-5BACAFC4F7FC}" destId="{63D9B4BF-4158-4842-96A2-CF8753281188}" srcOrd="2" destOrd="0" parTransId="{5A16545E-EB31-4CBC-B3F7-9C7D9001C322}" sibTransId="{92886ED1-9969-4AED-87B1-701286E67530}"/>
    <dgm:cxn modelId="{12EA9B6B-5027-7145-BBD5-32E288284BD2}" type="presOf" srcId="{91EA952E-081E-488D-9DC7-5BACAFC4F7FC}" destId="{C3E229B1-1A4C-CD45-AD85-6B2FFA948A4E}" srcOrd="0" destOrd="0" presId="urn:microsoft.com/office/officeart/2005/8/layout/vList2"/>
    <dgm:cxn modelId="{E8E2CB85-2CFA-B14C-A586-1E11715FA896}" type="presOf" srcId="{7047778A-1D3E-42B2-8B2B-96E7BC187920}" destId="{015C29AB-F0D6-E448-BCE3-B78C1AA48AB9}" srcOrd="0" destOrd="0" presId="urn:microsoft.com/office/officeart/2005/8/layout/vList2"/>
    <dgm:cxn modelId="{AF074888-5F41-4BE8-80E2-4CFD1E8C7EE9}" srcId="{91EA952E-081E-488D-9DC7-5BACAFC4F7FC}" destId="{DAFDC76E-E7BA-47BB-972B-3E5AC2C156D9}" srcOrd="0" destOrd="0" parTransId="{789D3DBE-A10B-4277-8384-24788A35E4A6}" sibTransId="{FF3E8020-89A1-4F02-B8D5-5A4B9EC80978}"/>
    <dgm:cxn modelId="{69F88E8A-A96D-8D45-BEE9-E0185056D0FB}" type="presOf" srcId="{DAFDC76E-E7BA-47BB-972B-3E5AC2C156D9}" destId="{D7F8862A-28B9-A146-AEE8-524D40E5E892}" srcOrd="0" destOrd="0" presId="urn:microsoft.com/office/officeart/2005/8/layout/vList2"/>
    <dgm:cxn modelId="{3873B196-45E5-46DD-82B6-69D80816B4F1}" srcId="{91EA952E-081E-488D-9DC7-5BACAFC4F7FC}" destId="{77FE3429-2AFB-48D0-B8F2-6F4565CE2792}" srcOrd="1" destOrd="0" parTransId="{0801085F-3F31-440B-8095-72DF6588AFA3}" sibTransId="{FEF618FE-C541-4E68-80F4-07464457035C}"/>
    <dgm:cxn modelId="{8B913298-295C-F84A-97CE-C6A149B51557}" type="presOf" srcId="{63D9B4BF-4158-4842-96A2-CF8753281188}" destId="{1E8EDB61-1B81-6143-AB31-5F9513C7F0C7}" srcOrd="0" destOrd="0" presId="urn:microsoft.com/office/officeart/2005/8/layout/vList2"/>
    <dgm:cxn modelId="{CF9017A2-26ED-8D41-9F41-3D3EA876DF59}" type="presParOf" srcId="{C3E229B1-1A4C-CD45-AD85-6B2FFA948A4E}" destId="{D7F8862A-28B9-A146-AEE8-524D40E5E892}" srcOrd="0" destOrd="0" presId="urn:microsoft.com/office/officeart/2005/8/layout/vList2"/>
    <dgm:cxn modelId="{848F8133-DDB6-6741-AF42-4F512E0EDB22}" type="presParOf" srcId="{C3E229B1-1A4C-CD45-AD85-6B2FFA948A4E}" destId="{77B9BFD7-C36E-6046-9FD4-2603F00B4DF5}" srcOrd="1" destOrd="0" presId="urn:microsoft.com/office/officeart/2005/8/layout/vList2"/>
    <dgm:cxn modelId="{0733944D-5D40-D643-AD06-3F3A231001FD}" type="presParOf" srcId="{C3E229B1-1A4C-CD45-AD85-6B2FFA948A4E}" destId="{B0FF1E45-6748-D144-8328-0D2EEC811209}" srcOrd="2" destOrd="0" presId="urn:microsoft.com/office/officeart/2005/8/layout/vList2"/>
    <dgm:cxn modelId="{893A4A24-5515-BB47-9FA2-3D4796FAB29F}" type="presParOf" srcId="{C3E229B1-1A4C-CD45-AD85-6B2FFA948A4E}" destId="{45CAD204-75DE-8640-B98C-00ED111A57E5}" srcOrd="3" destOrd="0" presId="urn:microsoft.com/office/officeart/2005/8/layout/vList2"/>
    <dgm:cxn modelId="{80872A38-D63A-B941-93F6-CF7D9890D277}" type="presParOf" srcId="{C3E229B1-1A4C-CD45-AD85-6B2FFA948A4E}" destId="{1E8EDB61-1B81-6143-AB31-5F9513C7F0C7}" srcOrd="4" destOrd="0" presId="urn:microsoft.com/office/officeart/2005/8/layout/vList2"/>
    <dgm:cxn modelId="{2AA2A58C-BB08-234E-B063-964B7C419ED6}" type="presParOf" srcId="{C3E229B1-1A4C-CD45-AD85-6B2FFA948A4E}" destId="{F530D19F-89D4-6D45-AA5D-E202BFD54759}" srcOrd="5" destOrd="0" presId="urn:microsoft.com/office/officeart/2005/8/layout/vList2"/>
    <dgm:cxn modelId="{E6998112-CF2D-EC47-A5EE-D5E622F380FE}" type="presParOf" srcId="{C3E229B1-1A4C-CD45-AD85-6B2FFA948A4E}" destId="{015C29AB-F0D6-E448-BCE3-B78C1AA48AB9}"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ACEC5A7-92BC-4326-A940-8691661AE7AF}"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2A6CAAB7-47D3-4A5F-B8BE-C1D37BA33DC1}">
      <dgm:prSet custT="1"/>
      <dgm:spPr/>
      <dgm:t>
        <a:bodyPr/>
        <a:lstStyle/>
        <a:p>
          <a:r>
            <a:rPr lang="vi" sz="2400" dirty="0"/>
            <a:t>Vai trò của người dùng cuối rất quan trọng trong việc phát triển thành công một hệ thống thông tin.</a:t>
          </a:r>
          <a:endParaRPr lang="en-US" sz="2400" dirty="0"/>
        </a:p>
      </dgm:t>
    </dgm:pt>
    <dgm:pt modelId="{21783943-3F76-4FE0-9C6E-A308AF9B6258}" type="parTrans" cxnId="{09160D6A-3A8A-4B14-9CF4-658A79B114DF}">
      <dgm:prSet/>
      <dgm:spPr/>
      <dgm:t>
        <a:bodyPr/>
        <a:lstStyle/>
        <a:p>
          <a:endParaRPr lang="en-US"/>
        </a:p>
      </dgm:t>
    </dgm:pt>
    <dgm:pt modelId="{3741F356-FB02-4D83-B65B-5ACDC1507CC2}" type="sibTrans" cxnId="{09160D6A-3A8A-4B14-9CF4-658A79B114DF}">
      <dgm:prSet/>
      <dgm:spPr/>
      <dgm:t>
        <a:bodyPr/>
        <a:lstStyle/>
        <a:p>
          <a:endParaRPr lang="en-US"/>
        </a:p>
      </dgm:t>
    </dgm:pt>
    <dgm:pt modelId="{B1F61F1A-2BC9-4D22-A704-877818057052}">
      <dgm:prSet custT="1"/>
      <dgm:spPr/>
      <dgm:t>
        <a:bodyPr/>
        <a:lstStyle/>
        <a:p>
          <a:r>
            <a:rPr lang="vi" sz="2400" dirty="0"/>
            <a:t>Các phương pháp hiện đại nhấn mạnh sự phát triển công nghệ nhưng bỏ qua yếu tố con người.</a:t>
          </a:r>
          <a:endParaRPr lang="en-US" sz="2400" dirty="0"/>
        </a:p>
      </dgm:t>
    </dgm:pt>
    <dgm:pt modelId="{6BB447D0-F821-4628-B896-FF369C743330}" type="parTrans" cxnId="{E3745D69-E995-43B5-8D45-2235728C5FF3}">
      <dgm:prSet/>
      <dgm:spPr/>
      <dgm:t>
        <a:bodyPr/>
        <a:lstStyle/>
        <a:p>
          <a:endParaRPr lang="en-US"/>
        </a:p>
      </dgm:t>
    </dgm:pt>
    <dgm:pt modelId="{EDC92146-14B8-4E07-B6F1-B67616D1C443}" type="sibTrans" cxnId="{E3745D69-E995-43B5-8D45-2235728C5FF3}">
      <dgm:prSet/>
      <dgm:spPr/>
      <dgm:t>
        <a:bodyPr/>
        <a:lstStyle/>
        <a:p>
          <a:endParaRPr lang="en-US"/>
        </a:p>
      </dgm:t>
    </dgm:pt>
    <dgm:pt modelId="{F6294B5B-63E2-425A-B921-42090DB6E733}">
      <dgm:prSet custT="1"/>
      <dgm:spPr/>
      <dgm:t>
        <a:bodyPr/>
        <a:lstStyle/>
        <a:p>
          <a:r>
            <a:rPr lang="vi" sz="2400" dirty="0"/>
            <a:t>Vai trò của nhà phân tích không chỉ là đưa ra các yêu cầu của hệ thống thông tin mà còn phân tích môi trường con người được hệ thống hỗ trợ.</a:t>
          </a:r>
          <a:endParaRPr lang="en-US" sz="2400" dirty="0"/>
        </a:p>
      </dgm:t>
    </dgm:pt>
    <dgm:pt modelId="{1C41B0FA-C1CC-4C68-8812-10B05F656ADA}" type="parTrans" cxnId="{2B3BE3C0-DFF8-447F-AF3D-5F7D6DE86B3C}">
      <dgm:prSet/>
      <dgm:spPr/>
      <dgm:t>
        <a:bodyPr/>
        <a:lstStyle/>
        <a:p>
          <a:endParaRPr lang="en-US"/>
        </a:p>
      </dgm:t>
    </dgm:pt>
    <dgm:pt modelId="{A7F6C6CC-7267-447F-9C05-65DC4B73A7A0}" type="sibTrans" cxnId="{2B3BE3C0-DFF8-447F-AF3D-5F7D6DE86B3C}">
      <dgm:prSet/>
      <dgm:spPr/>
      <dgm:t>
        <a:bodyPr/>
        <a:lstStyle/>
        <a:p>
          <a:endParaRPr lang="en-US"/>
        </a:p>
      </dgm:t>
    </dgm:pt>
    <dgm:pt modelId="{0D52504D-CE13-4022-9A63-6F9A6FE86581}" type="pres">
      <dgm:prSet presAssocID="{CACEC5A7-92BC-4326-A940-8691661AE7AF}" presName="root" presStyleCnt="0">
        <dgm:presLayoutVars>
          <dgm:dir/>
          <dgm:resizeHandles val="exact"/>
        </dgm:presLayoutVars>
      </dgm:prSet>
      <dgm:spPr/>
    </dgm:pt>
    <dgm:pt modelId="{2763208F-3D0C-4D16-B596-344EEE98DE7E}" type="pres">
      <dgm:prSet presAssocID="{2A6CAAB7-47D3-4A5F-B8BE-C1D37BA33DC1}" presName="compNode" presStyleCnt="0"/>
      <dgm:spPr/>
    </dgm:pt>
    <dgm:pt modelId="{6B4DDBBA-1987-406B-9684-A1CDF6C0A8DD}" type="pres">
      <dgm:prSet presAssocID="{2A6CAAB7-47D3-4A5F-B8BE-C1D37BA33DC1}" presName="bgRect" presStyleLbl="bgShp" presStyleIdx="0" presStyleCnt="3"/>
      <dgm:spPr/>
    </dgm:pt>
    <dgm:pt modelId="{5430EA3A-FAEE-4618-9F76-02E5B4E1F156}" type="pres">
      <dgm:prSet presAssocID="{2A6CAAB7-47D3-4A5F-B8BE-C1D37BA33DC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9DBB85E5-261F-43C4-9CF2-05AD4E54473D}" type="pres">
      <dgm:prSet presAssocID="{2A6CAAB7-47D3-4A5F-B8BE-C1D37BA33DC1}" presName="spaceRect" presStyleCnt="0"/>
      <dgm:spPr/>
    </dgm:pt>
    <dgm:pt modelId="{FCED32D5-07AE-46DD-9B6F-90D7F699E716}" type="pres">
      <dgm:prSet presAssocID="{2A6CAAB7-47D3-4A5F-B8BE-C1D37BA33DC1}" presName="parTx" presStyleLbl="revTx" presStyleIdx="0" presStyleCnt="3">
        <dgm:presLayoutVars>
          <dgm:chMax val="0"/>
          <dgm:chPref val="0"/>
        </dgm:presLayoutVars>
      </dgm:prSet>
      <dgm:spPr/>
    </dgm:pt>
    <dgm:pt modelId="{AD9A41F4-D174-48A8-9232-5468CE5DA679}" type="pres">
      <dgm:prSet presAssocID="{3741F356-FB02-4D83-B65B-5ACDC1507CC2}" presName="sibTrans" presStyleCnt="0"/>
      <dgm:spPr/>
    </dgm:pt>
    <dgm:pt modelId="{58483598-B685-4240-BB5D-918D8CB4BBA8}" type="pres">
      <dgm:prSet presAssocID="{B1F61F1A-2BC9-4D22-A704-877818057052}" presName="compNode" presStyleCnt="0"/>
      <dgm:spPr/>
    </dgm:pt>
    <dgm:pt modelId="{1044D4DC-03DD-41DF-AE92-A2E263CA1E0F}" type="pres">
      <dgm:prSet presAssocID="{B1F61F1A-2BC9-4D22-A704-877818057052}" presName="bgRect" presStyleLbl="bgShp" presStyleIdx="1" presStyleCnt="3"/>
      <dgm:spPr/>
    </dgm:pt>
    <dgm:pt modelId="{62016102-3E55-4D5C-A434-3D9A2C9A0E34}" type="pres">
      <dgm:prSet presAssocID="{B1F61F1A-2BC9-4D22-A704-87781805705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99A69E14-945D-496E-89F8-379C104000D9}" type="pres">
      <dgm:prSet presAssocID="{B1F61F1A-2BC9-4D22-A704-877818057052}" presName="spaceRect" presStyleCnt="0"/>
      <dgm:spPr/>
    </dgm:pt>
    <dgm:pt modelId="{B0BCCBB7-E04F-4D15-8097-57DA7ADD6CFA}" type="pres">
      <dgm:prSet presAssocID="{B1F61F1A-2BC9-4D22-A704-877818057052}" presName="parTx" presStyleLbl="revTx" presStyleIdx="1" presStyleCnt="3">
        <dgm:presLayoutVars>
          <dgm:chMax val="0"/>
          <dgm:chPref val="0"/>
        </dgm:presLayoutVars>
      </dgm:prSet>
      <dgm:spPr/>
    </dgm:pt>
    <dgm:pt modelId="{54729D03-66D8-4A5D-B603-CEAFEF0FF4BA}" type="pres">
      <dgm:prSet presAssocID="{EDC92146-14B8-4E07-B6F1-B67616D1C443}" presName="sibTrans" presStyleCnt="0"/>
      <dgm:spPr/>
    </dgm:pt>
    <dgm:pt modelId="{1CDBA1BE-6B1B-45CC-BE84-DF0313A1B8F5}" type="pres">
      <dgm:prSet presAssocID="{F6294B5B-63E2-425A-B921-42090DB6E733}" presName="compNode" presStyleCnt="0"/>
      <dgm:spPr/>
    </dgm:pt>
    <dgm:pt modelId="{A6CC9E09-12DD-4E02-B3DC-1A45A83671D2}" type="pres">
      <dgm:prSet presAssocID="{F6294B5B-63E2-425A-B921-42090DB6E733}" presName="bgRect" presStyleLbl="bgShp" presStyleIdx="2" presStyleCnt="3"/>
      <dgm:spPr/>
    </dgm:pt>
    <dgm:pt modelId="{6A492928-DC96-4F7E-878C-A32DC4FF2333}" type="pres">
      <dgm:prSet presAssocID="{F6294B5B-63E2-425A-B921-42090DB6E73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 Bulb and Gear"/>
        </a:ext>
      </dgm:extLst>
    </dgm:pt>
    <dgm:pt modelId="{D397D7E1-37B6-4E69-91CB-9B7C23805EC0}" type="pres">
      <dgm:prSet presAssocID="{F6294B5B-63E2-425A-B921-42090DB6E733}" presName="spaceRect" presStyleCnt="0"/>
      <dgm:spPr/>
    </dgm:pt>
    <dgm:pt modelId="{643D11DA-9FA6-4D48-9544-79952CB69B7F}" type="pres">
      <dgm:prSet presAssocID="{F6294B5B-63E2-425A-B921-42090DB6E733}" presName="parTx" presStyleLbl="revTx" presStyleIdx="2" presStyleCnt="3">
        <dgm:presLayoutVars>
          <dgm:chMax val="0"/>
          <dgm:chPref val="0"/>
        </dgm:presLayoutVars>
      </dgm:prSet>
      <dgm:spPr/>
    </dgm:pt>
  </dgm:ptLst>
  <dgm:cxnLst>
    <dgm:cxn modelId="{E3745D69-E995-43B5-8D45-2235728C5FF3}" srcId="{CACEC5A7-92BC-4326-A940-8691661AE7AF}" destId="{B1F61F1A-2BC9-4D22-A704-877818057052}" srcOrd="1" destOrd="0" parTransId="{6BB447D0-F821-4628-B896-FF369C743330}" sibTransId="{EDC92146-14B8-4E07-B6F1-B67616D1C443}"/>
    <dgm:cxn modelId="{09160D6A-3A8A-4B14-9CF4-658A79B114DF}" srcId="{CACEC5A7-92BC-4326-A940-8691661AE7AF}" destId="{2A6CAAB7-47D3-4A5F-B8BE-C1D37BA33DC1}" srcOrd="0" destOrd="0" parTransId="{21783943-3F76-4FE0-9C6E-A308AF9B6258}" sibTransId="{3741F356-FB02-4D83-B65B-5ACDC1507CC2}"/>
    <dgm:cxn modelId="{9A88894C-EBDC-46DD-9714-B8BFC04C5849}" type="presOf" srcId="{2A6CAAB7-47D3-4A5F-B8BE-C1D37BA33DC1}" destId="{FCED32D5-07AE-46DD-9B6F-90D7F699E716}" srcOrd="0" destOrd="0" presId="urn:microsoft.com/office/officeart/2018/2/layout/IconVerticalSolidList"/>
    <dgm:cxn modelId="{A606F473-C119-41A9-9DB3-33126C24233C}" type="presOf" srcId="{CACEC5A7-92BC-4326-A940-8691661AE7AF}" destId="{0D52504D-CE13-4022-9A63-6F9A6FE86581}" srcOrd="0" destOrd="0" presId="urn:microsoft.com/office/officeart/2018/2/layout/IconVerticalSolidList"/>
    <dgm:cxn modelId="{206B4D8C-B7BA-494E-8460-337EE084B2AB}" type="presOf" srcId="{B1F61F1A-2BC9-4D22-A704-877818057052}" destId="{B0BCCBB7-E04F-4D15-8097-57DA7ADD6CFA}" srcOrd="0" destOrd="0" presId="urn:microsoft.com/office/officeart/2018/2/layout/IconVerticalSolidList"/>
    <dgm:cxn modelId="{2B3BE3C0-DFF8-447F-AF3D-5F7D6DE86B3C}" srcId="{CACEC5A7-92BC-4326-A940-8691661AE7AF}" destId="{F6294B5B-63E2-425A-B921-42090DB6E733}" srcOrd="2" destOrd="0" parTransId="{1C41B0FA-C1CC-4C68-8812-10B05F656ADA}" sibTransId="{A7F6C6CC-7267-447F-9C05-65DC4B73A7A0}"/>
    <dgm:cxn modelId="{FDC311E0-78A8-4D7C-A167-5C67DB81BEB0}" type="presOf" srcId="{F6294B5B-63E2-425A-B921-42090DB6E733}" destId="{643D11DA-9FA6-4D48-9544-79952CB69B7F}" srcOrd="0" destOrd="0" presId="urn:microsoft.com/office/officeart/2018/2/layout/IconVerticalSolidList"/>
    <dgm:cxn modelId="{80C4F6F0-71A6-4B07-B628-6AB2AAB31EB8}" type="presParOf" srcId="{0D52504D-CE13-4022-9A63-6F9A6FE86581}" destId="{2763208F-3D0C-4D16-B596-344EEE98DE7E}" srcOrd="0" destOrd="0" presId="urn:microsoft.com/office/officeart/2018/2/layout/IconVerticalSolidList"/>
    <dgm:cxn modelId="{3E2A8B54-9B2F-4626-B9B7-FF949C6D45EC}" type="presParOf" srcId="{2763208F-3D0C-4D16-B596-344EEE98DE7E}" destId="{6B4DDBBA-1987-406B-9684-A1CDF6C0A8DD}" srcOrd="0" destOrd="0" presId="urn:microsoft.com/office/officeart/2018/2/layout/IconVerticalSolidList"/>
    <dgm:cxn modelId="{0CCD7B93-53BE-4CC7-B675-3B53A5CC22D7}" type="presParOf" srcId="{2763208F-3D0C-4D16-B596-344EEE98DE7E}" destId="{5430EA3A-FAEE-4618-9F76-02E5B4E1F156}" srcOrd="1" destOrd="0" presId="urn:microsoft.com/office/officeart/2018/2/layout/IconVerticalSolidList"/>
    <dgm:cxn modelId="{E387E71B-6189-4796-9556-C1777537ACD0}" type="presParOf" srcId="{2763208F-3D0C-4D16-B596-344EEE98DE7E}" destId="{9DBB85E5-261F-43C4-9CF2-05AD4E54473D}" srcOrd="2" destOrd="0" presId="urn:microsoft.com/office/officeart/2018/2/layout/IconVerticalSolidList"/>
    <dgm:cxn modelId="{471A1C48-997B-443C-89A4-2F2A2E8AD25C}" type="presParOf" srcId="{2763208F-3D0C-4D16-B596-344EEE98DE7E}" destId="{FCED32D5-07AE-46DD-9B6F-90D7F699E716}" srcOrd="3" destOrd="0" presId="urn:microsoft.com/office/officeart/2018/2/layout/IconVerticalSolidList"/>
    <dgm:cxn modelId="{4B9B2FF0-126F-434A-BA62-D897452D03C4}" type="presParOf" srcId="{0D52504D-CE13-4022-9A63-6F9A6FE86581}" destId="{AD9A41F4-D174-48A8-9232-5468CE5DA679}" srcOrd="1" destOrd="0" presId="urn:microsoft.com/office/officeart/2018/2/layout/IconVerticalSolidList"/>
    <dgm:cxn modelId="{AB5A2743-3604-414F-9EBC-D9534831E1BA}" type="presParOf" srcId="{0D52504D-CE13-4022-9A63-6F9A6FE86581}" destId="{58483598-B685-4240-BB5D-918D8CB4BBA8}" srcOrd="2" destOrd="0" presId="urn:microsoft.com/office/officeart/2018/2/layout/IconVerticalSolidList"/>
    <dgm:cxn modelId="{25A15029-AF52-45C4-A260-C8829AF16C52}" type="presParOf" srcId="{58483598-B685-4240-BB5D-918D8CB4BBA8}" destId="{1044D4DC-03DD-41DF-AE92-A2E263CA1E0F}" srcOrd="0" destOrd="0" presId="urn:microsoft.com/office/officeart/2018/2/layout/IconVerticalSolidList"/>
    <dgm:cxn modelId="{47F5E914-E69E-47CB-B7BC-C9CB50196BEF}" type="presParOf" srcId="{58483598-B685-4240-BB5D-918D8CB4BBA8}" destId="{62016102-3E55-4D5C-A434-3D9A2C9A0E34}" srcOrd="1" destOrd="0" presId="urn:microsoft.com/office/officeart/2018/2/layout/IconVerticalSolidList"/>
    <dgm:cxn modelId="{DCA0AA67-7DEA-4276-B008-4DE573D0102F}" type="presParOf" srcId="{58483598-B685-4240-BB5D-918D8CB4BBA8}" destId="{99A69E14-945D-496E-89F8-379C104000D9}" srcOrd="2" destOrd="0" presId="urn:microsoft.com/office/officeart/2018/2/layout/IconVerticalSolidList"/>
    <dgm:cxn modelId="{FE9723A3-ECC6-486B-93EC-1FA36345ACD6}" type="presParOf" srcId="{58483598-B685-4240-BB5D-918D8CB4BBA8}" destId="{B0BCCBB7-E04F-4D15-8097-57DA7ADD6CFA}" srcOrd="3" destOrd="0" presId="urn:microsoft.com/office/officeart/2018/2/layout/IconVerticalSolidList"/>
    <dgm:cxn modelId="{16D176FD-02E6-41C2-A1CF-475BA57D46E9}" type="presParOf" srcId="{0D52504D-CE13-4022-9A63-6F9A6FE86581}" destId="{54729D03-66D8-4A5D-B603-CEAFEF0FF4BA}" srcOrd="3" destOrd="0" presId="urn:microsoft.com/office/officeart/2018/2/layout/IconVerticalSolidList"/>
    <dgm:cxn modelId="{42CE861B-DCC9-4BB4-B695-61D2B8222831}" type="presParOf" srcId="{0D52504D-CE13-4022-9A63-6F9A6FE86581}" destId="{1CDBA1BE-6B1B-45CC-BE84-DF0313A1B8F5}" srcOrd="4" destOrd="0" presId="urn:microsoft.com/office/officeart/2018/2/layout/IconVerticalSolidList"/>
    <dgm:cxn modelId="{003A3929-C9AA-4FBD-9B0F-31E649FDFD97}" type="presParOf" srcId="{1CDBA1BE-6B1B-45CC-BE84-DF0313A1B8F5}" destId="{A6CC9E09-12DD-4E02-B3DC-1A45A83671D2}" srcOrd="0" destOrd="0" presId="urn:microsoft.com/office/officeart/2018/2/layout/IconVerticalSolidList"/>
    <dgm:cxn modelId="{3743D947-6458-40F1-BFF6-DFF2EFD10C81}" type="presParOf" srcId="{1CDBA1BE-6B1B-45CC-BE84-DF0313A1B8F5}" destId="{6A492928-DC96-4F7E-878C-A32DC4FF2333}" srcOrd="1" destOrd="0" presId="urn:microsoft.com/office/officeart/2018/2/layout/IconVerticalSolidList"/>
    <dgm:cxn modelId="{6290AA5D-F5E2-4970-916D-4A638D734C7B}" type="presParOf" srcId="{1CDBA1BE-6B1B-45CC-BE84-DF0313A1B8F5}" destId="{D397D7E1-37B6-4E69-91CB-9B7C23805EC0}" srcOrd="2" destOrd="0" presId="urn:microsoft.com/office/officeart/2018/2/layout/IconVerticalSolidList"/>
    <dgm:cxn modelId="{2FDE9721-68E8-4E31-99F8-109043ADE26C}" type="presParOf" srcId="{1CDBA1BE-6B1B-45CC-BE84-DF0313A1B8F5}" destId="{643D11DA-9FA6-4D48-9544-79952CB69B7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CF001DE-A204-4939-993D-6C6CFB4F936A}" type="doc">
      <dgm:prSet loTypeId="urn:microsoft.com/office/officeart/2005/8/layout/default" loCatId="list" qsTypeId="urn:microsoft.com/office/officeart/2005/8/quickstyle/simple5" qsCatId="simple" csTypeId="urn:microsoft.com/office/officeart/2005/8/colors/accent1_2" csCatId="accent1" phldr="1"/>
      <dgm:spPr/>
      <dgm:t>
        <a:bodyPr/>
        <a:lstStyle/>
        <a:p>
          <a:endParaRPr lang="en-US"/>
        </a:p>
      </dgm:t>
    </dgm:pt>
    <dgm:pt modelId="{F36E1DEA-98D9-4AF5-80F0-3EFAF8F10170}">
      <dgm:prSet/>
      <dgm:spPr>
        <a:solidFill>
          <a:srgbClr val="0070C0"/>
        </a:solidFill>
      </dgm:spPr>
      <dgm:t>
        <a:bodyPr/>
        <a:lstStyle/>
        <a:p>
          <a:r>
            <a:rPr lang="vi" dirty="0"/>
            <a:t>Các yếu tố tình huống: Các dự án “phù phiếm” từ trên xuống</a:t>
          </a:r>
          <a:endParaRPr lang="en-US" dirty="0"/>
        </a:p>
      </dgm:t>
    </dgm:pt>
    <dgm:pt modelId="{C449A6A0-7974-4B59-AB27-D11B28BF7FDD}" type="parTrans" cxnId="{8FCBFFE8-DF0F-427A-BB2B-998F024CFF09}">
      <dgm:prSet/>
      <dgm:spPr/>
      <dgm:t>
        <a:bodyPr/>
        <a:lstStyle/>
        <a:p>
          <a:endParaRPr lang="en-US"/>
        </a:p>
      </dgm:t>
    </dgm:pt>
    <dgm:pt modelId="{9F95C39B-A835-4E73-9896-E59F03CFBE1D}" type="sibTrans" cxnId="{8FCBFFE8-DF0F-427A-BB2B-998F024CFF09}">
      <dgm:prSet/>
      <dgm:spPr/>
      <dgm:t>
        <a:bodyPr/>
        <a:lstStyle/>
        <a:p>
          <a:endParaRPr lang="en-US"/>
        </a:p>
      </dgm:t>
    </dgm:pt>
    <dgm:pt modelId="{E3907821-F22F-4F24-9970-79A61609CE66}">
      <dgm:prSet/>
      <dgm:spPr>
        <a:solidFill>
          <a:srgbClr val="0070C0"/>
        </a:solidFill>
      </dgm:spPr>
      <dgm:t>
        <a:bodyPr/>
        <a:lstStyle/>
        <a:p>
          <a:r>
            <a:rPr lang="vi" dirty="0"/>
            <a:t>Sự tham gia của các bên liên quan</a:t>
          </a:r>
          <a:endParaRPr lang="en-US" dirty="0"/>
        </a:p>
      </dgm:t>
    </dgm:pt>
    <dgm:pt modelId="{A87A503C-37F5-4896-8128-CDFAD0394641}" type="parTrans" cxnId="{DDF79E9B-D5CC-498C-AF11-91388C8A8944}">
      <dgm:prSet/>
      <dgm:spPr/>
      <dgm:t>
        <a:bodyPr/>
        <a:lstStyle/>
        <a:p>
          <a:endParaRPr lang="en-US"/>
        </a:p>
      </dgm:t>
    </dgm:pt>
    <dgm:pt modelId="{78A894E3-90C9-4AEE-9254-915DF05AA998}" type="sibTrans" cxnId="{DDF79E9B-D5CC-498C-AF11-91388C8A8944}">
      <dgm:prSet/>
      <dgm:spPr/>
      <dgm:t>
        <a:bodyPr/>
        <a:lstStyle/>
        <a:p>
          <a:endParaRPr lang="en-US"/>
        </a:p>
      </dgm:t>
    </dgm:pt>
    <dgm:pt modelId="{9B9284C3-53D1-4289-9454-B7F1CA7AEF2F}">
      <dgm:prSet/>
      <dgm:spPr>
        <a:solidFill>
          <a:srgbClr val="0070C0"/>
        </a:solidFill>
      </dgm:spPr>
      <dgm:t>
        <a:bodyPr/>
        <a:lstStyle/>
        <a:p>
          <a:r>
            <a:rPr lang="vi" dirty="0"/>
            <a:t>Phương pháp phát triển hiện đang được sử dụng</a:t>
          </a:r>
          <a:endParaRPr lang="en-US" dirty="0"/>
        </a:p>
      </dgm:t>
    </dgm:pt>
    <dgm:pt modelId="{897EF749-28EC-4A27-865C-E37EDAB4A097}" type="parTrans" cxnId="{2736F85F-BA27-4336-A707-CB202F894787}">
      <dgm:prSet/>
      <dgm:spPr/>
      <dgm:t>
        <a:bodyPr/>
        <a:lstStyle/>
        <a:p>
          <a:endParaRPr lang="en-US"/>
        </a:p>
      </dgm:t>
    </dgm:pt>
    <dgm:pt modelId="{051971E7-AB2F-44E6-9346-20D65CB50B83}" type="sibTrans" cxnId="{2736F85F-BA27-4336-A707-CB202F894787}">
      <dgm:prSet/>
      <dgm:spPr/>
      <dgm:t>
        <a:bodyPr/>
        <a:lstStyle/>
        <a:p>
          <a:endParaRPr lang="en-US"/>
        </a:p>
      </dgm:t>
    </dgm:pt>
    <dgm:pt modelId="{FEAC2F47-F0A3-4B0F-A907-E2D2FF19A436}">
      <dgm:prSet/>
      <dgm:spPr>
        <a:solidFill>
          <a:srgbClr val="0070C0"/>
        </a:solidFill>
      </dgm:spPr>
      <dgm:t>
        <a:bodyPr/>
        <a:lstStyle/>
        <a:p>
          <a:r>
            <a:rPr lang="vi" dirty="0"/>
            <a:t>Các vấn đề về tổ chức: Cân bằng rủi ro và phần thưởng</a:t>
          </a:r>
          <a:endParaRPr lang="en-US" dirty="0"/>
        </a:p>
      </dgm:t>
    </dgm:pt>
    <dgm:pt modelId="{E7452684-9F1F-4B27-8EA0-B424D3C9D570}" type="parTrans" cxnId="{01A620CF-356B-4847-BF61-F48F8AF77062}">
      <dgm:prSet/>
      <dgm:spPr/>
      <dgm:t>
        <a:bodyPr/>
        <a:lstStyle/>
        <a:p>
          <a:endParaRPr lang="en-US"/>
        </a:p>
      </dgm:t>
    </dgm:pt>
    <dgm:pt modelId="{A6EE3711-E7E5-4B63-8751-41B48F304D19}" type="sibTrans" cxnId="{01A620CF-356B-4847-BF61-F48F8AF77062}">
      <dgm:prSet/>
      <dgm:spPr/>
      <dgm:t>
        <a:bodyPr/>
        <a:lstStyle/>
        <a:p>
          <a:endParaRPr lang="en-US"/>
        </a:p>
      </dgm:t>
    </dgm:pt>
    <dgm:pt modelId="{C44AAB3A-E53B-49EA-911F-204DFE5C18E7}">
      <dgm:prSet/>
      <dgm:spPr>
        <a:solidFill>
          <a:srgbClr val="0070C0"/>
        </a:solidFill>
      </dgm:spPr>
      <dgm:t>
        <a:bodyPr/>
        <a:lstStyle/>
        <a:p>
          <a:r>
            <a:rPr lang="vi" dirty="0"/>
            <a:t>Kiểm tra và Số dư: Sửa khóa học</a:t>
          </a:r>
          <a:endParaRPr lang="en-US" dirty="0"/>
        </a:p>
      </dgm:t>
    </dgm:pt>
    <dgm:pt modelId="{7F1ED9C3-1C28-4B9D-B716-522939AE5F38}" type="parTrans" cxnId="{B0F1CA4A-43C1-4047-98A0-56396F916113}">
      <dgm:prSet/>
      <dgm:spPr/>
      <dgm:t>
        <a:bodyPr/>
        <a:lstStyle/>
        <a:p>
          <a:endParaRPr lang="en-US"/>
        </a:p>
      </dgm:t>
    </dgm:pt>
    <dgm:pt modelId="{4A092DAE-E5F5-412E-AA92-1EB75F40E48E}" type="sibTrans" cxnId="{B0F1CA4A-43C1-4047-98A0-56396F916113}">
      <dgm:prSet/>
      <dgm:spPr/>
      <dgm:t>
        <a:bodyPr/>
        <a:lstStyle/>
        <a:p>
          <a:endParaRPr lang="en-US"/>
        </a:p>
      </dgm:t>
    </dgm:pt>
    <dgm:pt modelId="{45DF01DE-D77E-FA42-9040-659F3389A129}" type="pres">
      <dgm:prSet presAssocID="{5CF001DE-A204-4939-993D-6C6CFB4F936A}" presName="diagram" presStyleCnt="0">
        <dgm:presLayoutVars>
          <dgm:dir/>
          <dgm:resizeHandles val="exact"/>
        </dgm:presLayoutVars>
      </dgm:prSet>
      <dgm:spPr/>
    </dgm:pt>
    <dgm:pt modelId="{61E415DC-ECD3-E24F-AD27-D3E7F84E1CB6}" type="pres">
      <dgm:prSet presAssocID="{F36E1DEA-98D9-4AF5-80F0-3EFAF8F10170}" presName="node" presStyleLbl="node1" presStyleIdx="0" presStyleCnt="5">
        <dgm:presLayoutVars>
          <dgm:bulletEnabled val="1"/>
        </dgm:presLayoutVars>
      </dgm:prSet>
      <dgm:spPr/>
    </dgm:pt>
    <dgm:pt modelId="{0DB3D98A-642A-E84A-810F-D460184B7FF4}" type="pres">
      <dgm:prSet presAssocID="{9F95C39B-A835-4E73-9896-E59F03CFBE1D}" presName="sibTrans" presStyleCnt="0"/>
      <dgm:spPr/>
    </dgm:pt>
    <dgm:pt modelId="{D07B1168-0E39-6A4B-8B8F-520D07C39A55}" type="pres">
      <dgm:prSet presAssocID="{E3907821-F22F-4F24-9970-79A61609CE66}" presName="node" presStyleLbl="node1" presStyleIdx="1" presStyleCnt="5">
        <dgm:presLayoutVars>
          <dgm:bulletEnabled val="1"/>
        </dgm:presLayoutVars>
      </dgm:prSet>
      <dgm:spPr/>
    </dgm:pt>
    <dgm:pt modelId="{7FE92A30-98E4-8049-9F70-9F54086915F0}" type="pres">
      <dgm:prSet presAssocID="{78A894E3-90C9-4AEE-9254-915DF05AA998}" presName="sibTrans" presStyleCnt="0"/>
      <dgm:spPr/>
    </dgm:pt>
    <dgm:pt modelId="{024AA12D-C98D-5F4E-8550-E7B1AC82BFD8}" type="pres">
      <dgm:prSet presAssocID="{FEAC2F47-F0A3-4B0F-A907-E2D2FF19A436}" presName="node" presStyleLbl="node1" presStyleIdx="2" presStyleCnt="5">
        <dgm:presLayoutVars>
          <dgm:bulletEnabled val="1"/>
        </dgm:presLayoutVars>
      </dgm:prSet>
      <dgm:spPr/>
    </dgm:pt>
    <dgm:pt modelId="{FF3F7EA3-7AD1-CA43-BEA0-9139BA99B960}" type="pres">
      <dgm:prSet presAssocID="{A6EE3711-E7E5-4B63-8751-41B48F304D19}" presName="sibTrans" presStyleCnt="0"/>
      <dgm:spPr/>
    </dgm:pt>
    <dgm:pt modelId="{36B36D05-F140-9D48-A28D-34F3AB7A8FAA}" type="pres">
      <dgm:prSet presAssocID="{9B9284C3-53D1-4289-9454-B7F1CA7AEF2F}" presName="node" presStyleLbl="node1" presStyleIdx="3" presStyleCnt="5">
        <dgm:presLayoutVars>
          <dgm:bulletEnabled val="1"/>
        </dgm:presLayoutVars>
      </dgm:prSet>
      <dgm:spPr/>
    </dgm:pt>
    <dgm:pt modelId="{5429F7BB-97BA-B747-B8C2-B76D7503F02B}" type="pres">
      <dgm:prSet presAssocID="{051971E7-AB2F-44E6-9346-20D65CB50B83}" presName="sibTrans" presStyleCnt="0"/>
      <dgm:spPr/>
    </dgm:pt>
    <dgm:pt modelId="{8D907C11-FF1D-2C4A-8F83-2A5FD1ADECFA}" type="pres">
      <dgm:prSet presAssocID="{C44AAB3A-E53B-49EA-911F-204DFE5C18E7}" presName="node" presStyleLbl="node1" presStyleIdx="4" presStyleCnt="5">
        <dgm:presLayoutVars>
          <dgm:bulletEnabled val="1"/>
        </dgm:presLayoutVars>
      </dgm:prSet>
      <dgm:spPr/>
    </dgm:pt>
  </dgm:ptLst>
  <dgm:cxnLst>
    <dgm:cxn modelId="{2736F85F-BA27-4336-A707-CB202F894787}" srcId="{5CF001DE-A204-4939-993D-6C6CFB4F936A}" destId="{9B9284C3-53D1-4289-9454-B7F1CA7AEF2F}" srcOrd="3" destOrd="0" parTransId="{897EF749-28EC-4A27-865C-E37EDAB4A097}" sibTransId="{051971E7-AB2F-44E6-9346-20D65CB50B83}"/>
    <dgm:cxn modelId="{D6200A60-D04F-7F49-AD70-17F01498FA79}" type="presOf" srcId="{C44AAB3A-E53B-49EA-911F-204DFE5C18E7}" destId="{8D907C11-FF1D-2C4A-8F83-2A5FD1ADECFA}" srcOrd="0" destOrd="0" presId="urn:microsoft.com/office/officeart/2005/8/layout/default"/>
    <dgm:cxn modelId="{B0F1CA4A-43C1-4047-98A0-56396F916113}" srcId="{5CF001DE-A204-4939-993D-6C6CFB4F936A}" destId="{C44AAB3A-E53B-49EA-911F-204DFE5C18E7}" srcOrd="4" destOrd="0" parTransId="{7F1ED9C3-1C28-4B9D-B716-522939AE5F38}" sibTransId="{4A092DAE-E5F5-412E-AA92-1EB75F40E48E}"/>
    <dgm:cxn modelId="{C025BC72-2B81-B34F-81AB-D5FDA175A8B1}" type="presOf" srcId="{E3907821-F22F-4F24-9970-79A61609CE66}" destId="{D07B1168-0E39-6A4B-8B8F-520D07C39A55}" srcOrd="0" destOrd="0" presId="urn:microsoft.com/office/officeart/2005/8/layout/default"/>
    <dgm:cxn modelId="{09538258-45CB-9F44-8431-142616E82EAE}" type="presOf" srcId="{FEAC2F47-F0A3-4B0F-A907-E2D2FF19A436}" destId="{024AA12D-C98D-5F4E-8550-E7B1AC82BFD8}" srcOrd="0" destOrd="0" presId="urn:microsoft.com/office/officeart/2005/8/layout/default"/>
    <dgm:cxn modelId="{DDF79E9B-D5CC-498C-AF11-91388C8A8944}" srcId="{5CF001DE-A204-4939-993D-6C6CFB4F936A}" destId="{E3907821-F22F-4F24-9970-79A61609CE66}" srcOrd="1" destOrd="0" parTransId="{A87A503C-37F5-4896-8128-CDFAD0394641}" sibTransId="{78A894E3-90C9-4AEE-9254-915DF05AA998}"/>
    <dgm:cxn modelId="{5331E6C5-E2A4-8E49-9717-DC67A5159644}" type="presOf" srcId="{5CF001DE-A204-4939-993D-6C6CFB4F936A}" destId="{45DF01DE-D77E-FA42-9040-659F3389A129}" srcOrd="0" destOrd="0" presId="urn:microsoft.com/office/officeart/2005/8/layout/default"/>
    <dgm:cxn modelId="{01A620CF-356B-4847-BF61-F48F8AF77062}" srcId="{5CF001DE-A204-4939-993D-6C6CFB4F936A}" destId="{FEAC2F47-F0A3-4B0F-A907-E2D2FF19A436}" srcOrd="2" destOrd="0" parTransId="{E7452684-9F1F-4B27-8EA0-B424D3C9D570}" sibTransId="{A6EE3711-E7E5-4B63-8751-41B48F304D19}"/>
    <dgm:cxn modelId="{4FA30DDA-4162-4746-802F-58B5EC0BEB5A}" type="presOf" srcId="{9B9284C3-53D1-4289-9454-B7F1CA7AEF2F}" destId="{36B36D05-F140-9D48-A28D-34F3AB7A8FAA}" srcOrd="0" destOrd="0" presId="urn:microsoft.com/office/officeart/2005/8/layout/default"/>
    <dgm:cxn modelId="{8FCBFFE8-DF0F-427A-BB2B-998F024CFF09}" srcId="{5CF001DE-A204-4939-993D-6C6CFB4F936A}" destId="{F36E1DEA-98D9-4AF5-80F0-3EFAF8F10170}" srcOrd="0" destOrd="0" parTransId="{C449A6A0-7974-4B59-AB27-D11B28BF7FDD}" sibTransId="{9F95C39B-A835-4E73-9896-E59F03CFBE1D}"/>
    <dgm:cxn modelId="{ABBE68FE-6747-834E-B1AF-800CDFEAEFA8}" type="presOf" srcId="{F36E1DEA-98D9-4AF5-80F0-3EFAF8F10170}" destId="{61E415DC-ECD3-E24F-AD27-D3E7F84E1CB6}" srcOrd="0" destOrd="0" presId="urn:microsoft.com/office/officeart/2005/8/layout/default"/>
    <dgm:cxn modelId="{65CDF0E5-8FDD-2246-8FAC-BB56C9B22D03}" type="presParOf" srcId="{45DF01DE-D77E-FA42-9040-659F3389A129}" destId="{61E415DC-ECD3-E24F-AD27-D3E7F84E1CB6}" srcOrd="0" destOrd="0" presId="urn:microsoft.com/office/officeart/2005/8/layout/default"/>
    <dgm:cxn modelId="{F69D35A4-CC3C-2540-93BA-E969F2FD1EA0}" type="presParOf" srcId="{45DF01DE-D77E-FA42-9040-659F3389A129}" destId="{0DB3D98A-642A-E84A-810F-D460184B7FF4}" srcOrd="1" destOrd="0" presId="urn:microsoft.com/office/officeart/2005/8/layout/default"/>
    <dgm:cxn modelId="{2CC30570-5EE7-C546-93EA-70E7B8ACDED8}" type="presParOf" srcId="{45DF01DE-D77E-FA42-9040-659F3389A129}" destId="{D07B1168-0E39-6A4B-8B8F-520D07C39A55}" srcOrd="2" destOrd="0" presId="urn:microsoft.com/office/officeart/2005/8/layout/default"/>
    <dgm:cxn modelId="{1DDEE334-70D7-C94F-B07C-06DB004EFCBB}" type="presParOf" srcId="{45DF01DE-D77E-FA42-9040-659F3389A129}" destId="{7FE92A30-98E4-8049-9F70-9F54086915F0}" srcOrd="3" destOrd="0" presId="urn:microsoft.com/office/officeart/2005/8/layout/default"/>
    <dgm:cxn modelId="{BBEC87E9-C0AB-8044-9A95-DD0E1AA31011}" type="presParOf" srcId="{45DF01DE-D77E-FA42-9040-659F3389A129}" destId="{024AA12D-C98D-5F4E-8550-E7B1AC82BFD8}" srcOrd="4" destOrd="0" presId="urn:microsoft.com/office/officeart/2005/8/layout/default"/>
    <dgm:cxn modelId="{3C28D3F1-3837-654A-86B0-F335BF9C8D4F}" type="presParOf" srcId="{45DF01DE-D77E-FA42-9040-659F3389A129}" destId="{FF3F7EA3-7AD1-CA43-BEA0-9139BA99B960}" srcOrd="5" destOrd="0" presId="urn:microsoft.com/office/officeart/2005/8/layout/default"/>
    <dgm:cxn modelId="{72EFF73C-90D6-4448-80E7-8E6BCA3EC379}" type="presParOf" srcId="{45DF01DE-D77E-FA42-9040-659F3389A129}" destId="{36B36D05-F140-9D48-A28D-34F3AB7A8FAA}" srcOrd="6" destOrd="0" presId="urn:microsoft.com/office/officeart/2005/8/layout/default"/>
    <dgm:cxn modelId="{3D9B5859-BBC0-2646-A410-D177C2509F60}" type="presParOf" srcId="{45DF01DE-D77E-FA42-9040-659F3389A129}" destId="{5429F7BB-97BA-B747-B8C2-B76D7503F02B}" srcOrd="7" destOrd="0" presId="urn:microsoft.com/office/officeart/2005/8/layout/default"/>
    <dgm:cxn modelId="{5BA5DBC1-B921-4047-A67D-B57E74FFA0BE}" type="presParOf" srcId="{45DF01DE-D77E-FA42-9040-659F3389A129}" destId="{8D907C11-FF1D-2C4A-8F83-2A5FD1ADECFA}"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9268FB-4556-41BC-8AC3-B68AB5164C90}">
      <dsp:nvSpPr>
        <dsp:cNvPr id="0" name=""/>
        <dsp:cNvSpPr/>
      </dsp:nvSpPr>
      <dsp:spPr>
        <a:xfrm>
          <a:off x="0" y="538"/>
          <a:ext cx="7570787" cy="126016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1D26DF-1160-404B-8F75-774FC0D39CE9}">
      <dsp:nvSpPr>
        <dsp:cNvPr id="0" name=""/>
        <dsp:cNvSpPr/>
      </dsp:nvSpPr>
      <dsp:spPr>
        <a:xfrm>
          <a:off x="381200" y="284076"/>
          <a:ext cx="693091" cy="6930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BCCFD02-FB26-49B8-9614-139E13C14D9C}">
      <dsp:nvSpPr>
        <dsp:cNvPr id="0" name=""/>
        <dsp:cNvSpPr/>
      </dsp:nvSpPr>
      <dsp:spPr>
        <a:xfrm>
          <a:off x="1455493" y="538"/>
          <a:ext cx="6115293" cy="12601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68" tIns="133368" rIns="133368" bIns="133368" numCol="1" spcCol="1270" anchor="ctr" anchorCtr="0">
          <a:noAutofit/>
        </a:bodyPr>
        <a:lstStyle/>
        <a:p>
          <a:pPr marL="0" lvl="0" indent="0" algn="l" defTabSz="1022350">
            <a:lnSpc>
              <a:spcPct val="90000"/>
            </a:lnSpc>
            <a:spcBef>
              <a:spcPct val="0"/>
            </a:spcBef>
            <a:spcAft>
              <a:spcPct val="35000"/>
            </a:spcAft>
            <a:buNone/>
          </a:pPr>
          <a:r>
            <a:rPr lang="vi" sz="2300" kern="1200"/>
            <a:t>Phân tích và so sánh các phương pháp tiếp cận hiện tại để quản lý yêu cầu trong môi trường phát triển</a:t>
          </a:r>
        </a:p>
      </dsp:txBody>
      <dsp:txXfrm>
        <a:off x="1455493" y="538"/>
        <a:ext cx="6115293" cy="1260167"/>
      </dsp:txXfrm>
    </dsp:sp>
    <dsp:sp modelId="{BC3F9135-C233-4BCD-A2A4-7BFC3FE91862}">
      <dsp:nvSpPr>
        <dsp:cNvPr id="0" name=""/>
        <dsp:cNvSpPr/>
      </dsp:nvSpPr>
      <dsp:spPr>
        <a:xfrm>
          <a:off x="0" y="1575747"/>
          <a:ext cx="7570787" cy="126016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AEE7C4-EF08-44C8-9D89-094592A36438}">
      <dsp:nvSpPr>
        <dsp:cNvPr id="0" name=""/>
        <dsp:cNvSpPr/>
      </dsp:nvSpPr>
      <dsp:spPr>
        <a:xfrm>
          <a:off x="381200" y="1859285"/>
          <a:ext cx="693091" cy="6930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7F67210-FF45-49FD-9834-D937779D7B2C}">
      <dsp:nvSpPr>
        <dsp:cNvPr id="0" name=""/>
        <dsp:cNvSpPr/>
      </dsp:nvSpPr>
      <dsp:spPr>
        <a:xfrm>
          <a:off x="1455493" y="1575747"/>
          <a:ext cx="6115293" cy="12601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68" tIns="133368" rIns="133368" bIns="133368" numCol="1" spcCol="1270" anchor="ctr" anchorCtr="0">
          <a:noAutofit/>
        </a:bodyPr>
        <a:lstStyle/>
        <a:p>
          <a:pPr marL="0" lvl="0" indent="0" algn="l" defTabSz="1022350">
            <a:lnSpc>
              <a:spcPct val="90000"/>
            </a:lnSpc>
            <a:spcBef>
              <a:spcPct val="0"/>
            </a:spcBef>
            <a:spcAft>
              <a:spcPct val="35000"/>
            </a:spcAft>
            <a:buNone/>
          </a:pPr>
          <a:r>
            <a:rPr lang="vi" sz="2300" kern="1200"/>
            <a:t>Đánh giá tác động của các bên liên quan và văn hóa tổ chức đối với việc phát triển các yêu cầu và phát triển hệ thống hiệu quả</a:t>
          </a:r>
        </a:p>
      </dsp:txBody>
      <dsp:txXfrm>
        <a:off x="1455493" y="1575747"/>
        <a:ext cx="6115293" cy="1260167"/>
      </dsp:txXfrm>
    </dsp:sp>
    <dsp:sp modelId="{5BB484F6-63C6-471B-B913-254473848C8E}">
      <dsp:nvSpPr>
        <dsp:cNvPr id="0" name=""/>
        <dsp:cNvSpPr/>
      </dsp:nvSpPr>
      <dsp:spPr>
        <a:xfrm>
          <a:off x="0" y="3150956"/>
          <a:ext cx="7570787" cy="126016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A6BC0D-F431-45A2-B9E6-3F5F57EEE203}">
      <dsp:nvSpPr>
        <dsp:cNvPr id="0" name=""/>
        <dsp:cNvSpPr/>
      </dsp:nvSpPr>
      <dsp:spPr>
        <a:xfrm>
          <a:off x="381200" y="3434493"/>
          <a:ext cx="693091" cy="6930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5F58BAD-4384-4A30-AEF1-61AD4861B8CC}">
      <dsp:nvSpPr>
        <dsp:cNvPr id="0" name=""/>
        <dsp:cNvSpPr/>
      </dsp:nvSpPr>
      <dsp:spPr>
        <a:xfrm>
          <a:off x="1455493" y="3150956"/>
          <a:ext cx="6115293" cy="12601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68" tIns="133368" rIns="133368" bIns="133368" numCol="1" spcCol="1270" anchor="ctr" anchorCtr="0">
          <a:noAutofit/>
        </a:bodyPr>
        <a:lstStyle/>
        <a:p>
          <a:pPr marL="0" lvl="0" indent="0" algn="l" defTabSz="1022350">
            <a:lnSpc>
              <a:spcPct val="90000"/>
            </a:lnSpc>
            <a:spcBef>
              <a:spcPct val="0"/>
            </a:spcBef>
            <a:spcAft>
              <a:spcPct val="35000"/>
            </a:spcAft>
            <a:buNone/>
          </a:pPr>
          <a:r>
            <a:rPr lang="vi" sz="2300" kern="1200"/>
            <a:t>Liên hệ các vấn đề liên quan đến rủi ro, chất lượng và Pháp lý/Xã hội/Đạo đức/Chuyên nghiệp (LSEPI) với tình huống thực tế </a:t>
          </a:r>
          <a:endParaRPr lang="en-US" sz="2300" kern="1200"/>
        </a:p>
      </dsp:txBody>
      <dsp:txXfrm>
        <a:off x="1455493" y="3150956"/>
        <a:ext cx="6115293" cy="12601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B82699-6805-4266-97AC-704194400BC4}">
      <dsp:nvSpPr>
        <dsp:cNvPr id="0" name=""/>
        <dsp:cNvSpPr/>
      </dsp:nvSpPr>
      <dsp:spPr>
        <a:xfrm>
          <a:off x="0" y="538"/>
          <a:ext cx="7570787" cy="126016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B98ADC-0CFB-47F1-B304-D218EDF4506D}">
      <dsp:nvSpPr>
        <dsp:cNvPr id="0" name=""/>
        <dsp:cNvSpPr/>
      </dsp:nvSpPr>
      <dsp:spPr>
        <a:xfrm>
          <a:off x="381200" y="284076"/>
          <a:ext cx="693091" cy="6930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3CB2111-F56F-4D48-9281-3A5909C79503}">
      <dsp:nvSpPr>
        <dsp:cNvPr id="0" name=""/>
        <dsp:cNvSpPr/>
      </dsp:nvSpPr>
      <dsp:spPr>
        <a:xfrm>
          <a:off x="1455493" y="538"/>
          <a:ext cx="6115293" cy="12601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68" tIns="133368" rIns="133368" bIns="133368" numCol="1" spcCol="1270" anchor="ctr" anchorCtr="0">
          <a:noAutofit/>
        </a:bodyPr>
        <a:lstStyle/>
        <a:p>
          <a:pPr marL="0" lvl="0" indent="0" algn="l" defTabSz="933450">
            <a:lnSpc>
              <a:spcPct val="90000"/>
            </a:lnSpc>
            <a:spcBef>
              <a:spcPct val="0"/>
            </a:spcBef>
            <a:spcAft>
              <a:spcPct val="35000"/>
            </a:spcAft>
            <a:buNone/>
          </a:pPr>
          <a:r>
            <a:rPr lang="vi" sz="2100" kern="1200"/>
            <a:t>Báo cáo - trọng số 100% (3000 từ). Một báo cáo dựa trên nghiên cứu trường hợp sử dụng công cụ và kỹ thuật quản lý yêu cầu đã học được.</a:t>
          </a:r>
          <a:endParaRPr lang="en-US" sz="2100" kern="1200"/>
        </a:p>
      </dsp:txBody>
      <dsp:txXfrm>
        <a:off x="1455493" y="538"/>
        <a:ext cx="6115293" cy="1260167"/>
      </dsp:txXfrm>
    </dsp:sp>
    <dsp:sp modelId="{A9039B2C-4FCE-4830-BD24-4779DBAEB095}">
      <dsp:nvSpPr>
        <dsp:cNvPr id="0" name=""/>
        <dsp:cNvSpPr/>
      </dsp:nvSpPr>
      <dsp:spPr>
        <a:xfrm>
          <a:off x="0" y="1575747"/>
          <a:ext cx="7570787" cy="126016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ECEE0A-B01C-4547-A8B5-0C53AAF53060}">
      <dsp:nvSpPr>
        <dsp:cNvPr id="0" name=""/>
        <dsp:cNvSpPr/>
      </dsp:nvSpPr>
      <dsp:spPr>
        <a:xfrm>
          <a:off x="381200" y="1859285"/>
          <a:ext cx="693091" cy="6930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5D1162B-7531-4906-B237-330C50D31FEA}">
      <dsp:nvSpPr>
        <dsp:cNvPr id="0" name=""/>
        <dsp:cNvSpPr/>
      </dsp:nvSpPr>
      <dsp:spPr>
        <a:xfrm>
          <a:off x="1455493" y="1575747"/>
          <a:ext cx="6115293" cy="12601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68" tIns="133368" rIns="133368" bIns="133368" numCol="1" spcCol="1270" anchor="ctr" anchorCtr="0">
          <a:noAutofit/>
        </a:bodyPr>
        <a:lstStyle/>
        <a:p>
          <a:pPr marL="0" lvl="0" indent="0" algn="l" defTabSz="933450">
            <a:lnSpc>
              <a:spcPct val="90000"/>
            </a:lnSpc>
            <a:spcBef>
              <a:spcPct val="0"/>
            </a:spcBef>
            <a:spcAft>
              <a:spcPct val="35000"/>
            </a:spcAft>
            <a:buNone/>
          </a:pPr>
          <a:r>
            <a:rPr lang="vi" sz="2100" i="1" kern="1200" dirty="0"/>
            <a:t>Hạn chót nộp bài tập là Thứ Ba, ngày 11 tháng 4 năm 2023.</a:t>
          </a:r>
          <a:endParaRPr lang="en-US" sz="2100" kern="1200" dirty="0"/>
        </a:p>
      </dsp:txBody>
      <dsp:txXfrm>
        <a:off x="1455493" y="1575747"/>
        <a:ext cx="6115293" cy="1260167"/>
      </dsp:txXfrm>
    </dsp:sp>
    <dsp:sp modelId="{467FB7C9-2B80-40E8-9D33-5FB69FD47D08}">
      <dsp:nvSpPr>
        <dsp:cNvPr id="0" name=""/>
        <dsp:cNvSpPr/>
      </dsp:nvSpPr>
      <dsp:spPr>
        <a:xfrm>
          <a:off x="0" y="3150956"/>
          <a:ext cx="7570787" cy="126016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CF9500-BBC0-4FEC-8963-986CDAADFE0A}">
      <dsp:nvSpPr>
        <dsp:cNvPr id="0" name=""/>
        <dsp:cNvSpPr/>
      </dsp:nvSpPr>
      <dsp:spPr>
        <a:xfrm>
          <a:off x="381200" y="3434493"/>
          <a:ext cx="693091" cy="6930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D0C0BBC-97AD-4DE7-8277-FDEC330D2FD2}">
      <dsp:nvSpPr>
        <dsp:cNvPr id="0" name=""/>
        <dsp:cNvSpPr/>
      </dsp:nvSpPr>
      <dsp:spPr>
        <a:xfrm>
          <a:off x="1455493" y="3150956"/>
          <a:ext cx="6115293" cy="12601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68" tIns="133368" rIns="133368" bIns="133368" numCol="1" spcCol="1270" anchor="ctr" anchorCtr="0">
          <a:noAutofit/>
        </a:bodyPr>
        <a:lstStyle/>
        <a:p>
          <a:pPr marL="0" lvl="0" indent="0" algn="l" defTabSz="933450">
            <a:lnSpc>
              <a:spcPct val="90000"/>
            </a:lnSpc>
            <a:spcBef>
              <a:spcPct val="0"/>
            </a:spcBef>
            <a:spcAft>
              <a:spcPct val="35000"/>
            </a:spcAft>
            <a:buNone/>
          </a:pPr>
          <a:r>
            <a:rPr lang="vi" sz="2100" kern="1200"/>
            <a:t>Điểm đậu chung cho mô-đun này là 40%.</a:t>
          </a:r>
          <a:endParaRPr lang="en-US" sz="2100" kern="1200"/>
        </a:p>
      </dsp:txBody>
      <dsp:txXfrm>
        <a:off x="1455493" y="3150956"/>
        <a:ext cx="6115293" cy="126016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42B6E8-15AC-B144-9B60-A043A5A754C6}">
      <dsp:nvSpPr>
        <dsp:cNvPr id="0" name=""/>
        <dsp:cNvSpPr/>
      </dsp:nvSpPr>
      <dsp:spPr>
        <a:xfrm>
          <a:off x="0" y="2662671"/>
          <a:ext cx="7570787" cy="1747000"/>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vi" sz="3200" kern="1200"/>
            <a:t>những mục tiêu này liên quan đến</a:t>
          </a:r>
          <a:endParaRPr lang="en-US" sz="3200" kern="1200"/>
        </a:p>
      </dsp:txBody>
      <dsp:txXfrm>
        <a:off x="0" y="2662671"/>
        <a:ext cx="7570787" cy="943380"/>
      </dsp:txXfrm>
    </dsp:sp>
    <dsp:sp modelId="{1E9B6565-2A12-0E47-94A4-9424B1B077F6}">
      <dsp:nvSpPr>
        <dsp:cNvPr id="0" name=""/>
        <dsp:cNvSpPr/>
      </dsp:nvSpPr>
      <dsp:spPr>
        <a:xfrm>
          <a:off x="0" y="3571112"/>
          <a:ext cx="1892696" cy="803620"/>
        </a:xfrm>
        <a:prstGeom prst="rect">
          <a:avLst/>
        </a:prstGeom>
        <a:solidFill>
          <a:schemeClr val="accent1">
            <a:alpha val="90000"/>
            <a:tint val="40000"/>
            <a:hueOff val="0"/>
            <a:satOff val="0"/>
            <a:lumOff val="0"/>
            <a:alphaOff val="0"/>
          </a:schemeClr>
        </a:solidFill>
        <a:ln w="25400" cap="flat" cmpd="sng" algn="ctr">
          <a:solidFill>
            <a:schemeClr val="tx1">
              <a:lumMod val="50000"/>
              <a:lumOff val="50000"/>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marL="0" lvl="0" indent="0" algn="ctr" defTabSz="844550">
            <a:lnSpc>
              <a:spcPct val="90000"/>
            </a:lnSpc>
            <a:spcBef>
              <a:spcPct val="0"/>
            </a:spcBef>
            <a:spcAft>
              <a:spcPct val="35000"/>
            </a:spcAft>
            <a:buFont typeface="Arial" panose="020B0604020202020204" pitchFamily="34" charset="0"/>
            <a:buNone/>
          </a:pPr>
          <a:r>
            <a:rPr lang="vi" sz="1900" kern="1200" dirty="0"/>
            <a:t>hiểu biết về lĩnh vực kinh doanh</a:t>
          </a:r>
          <a:endParaRPr lang="en-US" sz="1900" kern="1200" dirty="0"/>
        </a:p>
      </dsp:txBody>
      <dsp:txXfrm>
        <a:off x="0" y="3571112"/>
        <a:ext cx="1892696" cy="803620"/>
      </dsp:txXfrm>
    </dsp:sp>
    <dsp:sp modelId="{A96B6AF3-9194-E947-9C9A-03E6074D4167}">
      <dsp:nvSpPr>
        <dsp:cNvPr id="0" name=""/>
        <dsp:cNvSpPr/>
      </dsp:nvSpPr>
      <dsp:spPr>
        <a:xfrm>
          <a:off x="1892696" y="3571112"/>
          <a:ext cx="1892696" cy="803620"/>
        </a:xfrm>
        <a:prstGeom prst="rect">
          <a:avLst/>
        </a:prstGeom>
        <a:solidFill>
          <a:schemeClr val="accent1">
            <a:alpha val="90000"/>
            <a:tint val="40000"/>
            <a:hueOff val="0"/>
            <a:satOff val="0"/>
            <a:lumOff val="0"/>
            <a:alphaOff val="0"/>
          </a:schemeClr>
        </a:solidFill>
        <a:ln w="25400" cap="flat" cmpd="sng" algn="ctr">
          <a:solidFill>
            <a:schemeClr val="tx1">
              <a:lumMod val="50000"/>
              <a:lumOff val="50000"/>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marL="0" lvl="0" indent="0" algn="ctr" defTabSz="844550">
            <a:lnSpc>
              <a:spcPct val="90000"/>
            </a:lnSpc>
            <a:spcBef>
              <a:spcPct val="0"/>
            </a:spcBef>
            <a:spcAft>
              <a:spcPct val="35000"/>
            </a:spcAft>
            <a:buNone/>
          </a:pPr>
          <a:r>
            <a:rPr lang="vi" sz="1900" kern="1200" dirty="0"/>
            <a:t>yêu cầu của người dùng</a:t>
          </a:r>
          <a:endParaRPr lang="en-US" sz="1900" kern="1200" dirty="0"/>
        </a:p>
      </dsp:txBody>
      <dsp:txXfrm>
        <a:off x="1892696" y="3571112"/>
        <a:ext cx="1892696" cy="803620"/>
      </dsp:txXfrm>
    </dsp:sp>
    <dsp:sp modelId="{36B41292-8D98-3E46-B464-67F996DF35B8}">
      <dsp:nvSpPr>
        <dsp:cNvPr id="0" name=""/>
        <dsp:cNvSpPr/>
      </dsp:nvSpPr>
      <dsp:spPr>
        <a:xfrm>
          <a:off x="3785393" y="3571112"/>
          <a:ext cx="1892696" cy="803620"/>
        </a:xfrm>
        <a:prstGeom prst="rect">
          <a:avLst/>
        </a:prstGeom>
        <a:solidFill>
          <a:schemeClr val="accent1">
            <a:alpha val="90000"/>
            <a:tint val="40000"/>
            <a:hueOff val="0"/>
            <a:satOff val="0"/>
            <a:lumOff val="0"/>
            <a:alphaOff val="0"/>
          </a:schemeClr>
        </a:solidFill>
        <a:ln w="25400" cap="flat" cmpd="sng" algn="ctr">
          <a:solidFill>
            <a:schemeClr val="tx1">
              <a:lumMod val="50000"/>
              <a:lumOff val="50000"/>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marL="0" lvl="0" indent="0" algn="ctr" defTabSz="844550">
            <a:lnSpc>
              <a:spcPct val="90000"/>
            </a:lnSpc>
            <a:spcBef>
              <a:spcPct val="0"/>
            </a:spcBef>
            <a:spcAft>
              <a:spcPct val="35000"/>
            </a:spcAft>
            <a:buNone/>
          </a:pPr>
          <a:r>
            <a:rPr lang="vi" sz="1900" kern="1200" dirty="0"/>
            <a:t>những hạn chế về mặt tổ chức</a:t>
          </a:r>
          <a:endParaRPr lang="en-US" sz="1900" kern="1200" dirty="0"/>
        </a:p>
      </dsp:txBody>
      <dsp:txXfrm>
        <a:off x="3785393" y="3571112"/>
        <a:ext cx="1892696" cy="803620"/>
      </dsp:txXfrm>
    </dsp:sp>
    <dsp:sp modelId="{7BA1610E-5D38-4C4C-954A-4B5E4B8B6FCA}">
      <dsp:nvSpPr>
        <dsp:cNvPr id="0" name=""/>
        <dsp:cNvSpPr/>
      </dsp:nvSpPr>
      <dsp:spPr>
        <a:xfrm>
          <a:off x="5678090" y="3571112"/>
          <a:ext cx="1892696" cy="803620"/>
        </a:xfrm>
        <a:prstGeom prst="rect">
          <a:avLst/>
        </a:prstGeom>
        <a:solidFill>
          <a:schemeClr val="accent1">
            <a:alpha val="90000"/>
            <a:tint val="40000"/>
            <a:hueOff val="0"/>
            <a:satOff val="0"/>
            <a:lumOff val="0"/>
            <a:alphaOff val="0"/>
          </a:schemeClr>
        </a:solidFill>
        <a:ln w="25400" cap="flat" cmpd="sng" algn="ctr">
          <a:solidFill>
            <a:schemeClr val="tx1">
              <a:lumMod val="50000"/>
              <a:lumOff val="50000"/>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marL="0" lvl="0" indent="0" algn="ctr" defTabSz="844550">
            <a:lnSpc>
              <a:spcPct val="90000"/>
            </a:lnSpc>
            <a:spcBef>
              <a:spcPct val="0"/>
            </a:spcBef>
            <a:spcAft>
              <a:spcPct val="35000"/>
            </a:spcAft>
            <a:buNone/>
          </a:pPr>
          <a:r>
            <a:rPr lang="vi" sz="1900" kern="1200" dirty="0"/>
            <a:t>các yếu tố môi trường khác</a:t>
          </a:r>
          <a:endParaRPr lang="en-US" sz="1900" kern="1200" dirty="0"/>
        </a:p>
      </dsp:txBody>
      <dsp:txXfrm>
        <a:off x="5678090" y="3571112"/>
        <a:ext cx="1892696" cy="803620"/>
      </dsp:txXfrm>
    </dsp:sp>
    <dsp:sp modelId="{EA84E2A5-023A-3E4A-9184-09F9C6AB2A61}">
      <dsp:nvSpPr>
        <dsp:cNvPr id="0" name=""/>
        <dsp:cNvSpPr/>
      </dsp:nvSpPr>
      <dsp:spPr>
        <a:xfrm rot="10800000">
          <a:off x="0" y="1989"/>
          <a:ext cx="7570787" cy="2686887"/>
        </a:xfrm>
        <a:prstGeom prst="upArrowCallout">
          <a:avLst/>
        </a:prstGeom>
        <a:solidFill>
          <a:schemeClr val="accent6">
            <a:lumMod val="60000"/>
            <a:lumOff val="4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vi" sz="3200" kern="1200" dirty="0"/>
            <a:t>Hệ thống đáp ứng các đặc tả yêu cầu (nghĩa là nó phục vụ mục đích mà nó dự định ban đầu)</a:t>
          </a:r>
          <a:endParaRPr lang="en-US" sz="3200" kern="1200" dirty="0"/>
        </a:p>
      </dsp:txBody>
      <dsp:txXfrm rot="10800000">
        <a:off x="0" y="1989"/>
        <a:ext cx="7570787" cy="174585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777050-B06E-BF4F-B0A0-0630B821B949}">
      <dsp:nvSpPr>
        <dsp:cNvPr id="0" name=""/>
        <dsp:cNvSpPr/>
      </dsp:nvSpPr>
      <dsp:spPr>
        <a:xfrm rot="10800000">
          <a:off x="1493183" y="2096"/>
          <a:ext cx="5034573" cy="900306"/>
        </a:xfrm>
        <a:prstGeom prst="homePlat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97010" tIns="99060" rIns="184912" bIns="99060" numCol="1" spcCol="1270" anchor="ctr" anchorCtr="0">
          <a:noAutofit/>
        </a:bodyPr>
        <a:lstStyle/>
        <a:p>
          <a:pPr marL="0" lvl="0" indent="0" algn="ctr" defTabSz="1155700">
            <a:lnSpc>
              <a:spcPct val="90000"/>
            </a:lnSpc>
            <a:spcBef>
              <a:spcPct val="0"/>
            </a:spcBef>
            <a:spcAft>
              <a:spcPct val="35000"/>
            </a:spcAft>
            <a:buNone/>
          </a:pPr>
          <a:r>
            <a:rPr lang="vi" sz="2600" kern="1200" dirty="0"/>
            <a:t>Vấn đề sai đã được xác định</a:t>
          </a:r>
          <a:endParaRPr lang="en-US" sz="2600" kern="1200" dirty="0"/>
        </a:p>
      </dsp:txBody>
      <dsp:txXfrm rot="10800000">
        <a:off x="1718259" y="2096"/>
        <a:ext cx="4809497" cy="900306"/>
      </dsp:txXfrm>
    </dsp:sp>
    <dsp:sp modelId="{BB14A3EE-6CB4-9045-9CD9-5BDF18014427}">
      <dsp:nvSpPr>
        <dsp:cNvPr id="0" name=""/>
        <dsp:cNvSpPr/>
      </dsp:nvSpPr>
      <dsp:spPr>
        <a:xfrm>
          <a:off x="1043030" y="2096"/>
          <a:ext cx="900306" cy="900306"/>
        </a:xfrm>
        <a:prstGeom prst="rightArrow">
          <a:avLst/>
        </a:prstGeom>
        <a:solidFill>
          <a:schemeClr val="accent1">
            <a:tint val="5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C1595124-60BC-C546-A235-94C5EE00EE4F}">
      <dsp:nvSpPr>
        <dsp:cNvPr id="0" name=""/>
        <dsp:cNvSpPr/>
      </dsp:nvSpPr>
      <dsp:spPr>
        <a:xfrm rot="10800000">
          <a:off x="1493183" y="1171150"/>
          <a:ext cx="5034573" cy="900306"/>
        </a:xfrm>
        <a:prstGeom prst="homePlat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97010" tIns="99060" rIns="184912" bIns="99060" numCol="1" spcCol="1270" anchor="ctr" anchorCtr="0">
          <a:noAutofit/>
        </a:bodyPr>
        <a:lstStyle/>
        <a:p>
          <a:pPr marL="0" lvl="0" indent="0" algn="ctr" defTabSz="1155700">
            <a:lnSpc>
              <a:spcPct val="90000"/>
            </a:lnSpc>
            <a:spcBef>
              <a:spcPct val="0"/>
            </a:spcBef>
            <a:spcAft>
              <a:spcPct val="35000"/>
            </a:spcAft>
            <a:buNone/>
          </a:pPr>
          <a:r>
            <a:rPr lang="vi" sz="2600" kern="1200" dirty="0"/>
            <a:t>Bỏ qua các vấn đề tổ chức rộng hơn</a:t>
          </a:r>
          <a:endParaRPr lang="en-US" sz="2600" kern="1200" dirty="0"/>
        </a:p>
      </dsp:txBody>
      <dsp:txXfrm rot="10800000">
        <a:off x="1718259" y="1171150"/>
        <a:ext cx="4809497" cy="900306"/>
      </dsp:txXfrm>
    </dsp:sp>
    <dsp:sp modelId="{8238CCB8-BB0F-694C-8244-BAAE14A188AF}">
      <dsp:nvSpPr>
        <dsp:cNvPr id="0" name=""/>
        <dsp:cNvSpPr/>
      </dsp:nvSpPr>
      <dsp:spPr>
        <a:xfrm>
          <a:off x="1043030" y="1171150"/>
          <a:ext cx="900306" cy="900306"/>
        </a:xfrm>
        <a:prstGeom prst="rightArrow">
          <a:avLst/>
        </a:prstGeom>
        <a:solidFill>
          <a:schemeClr val="accent1">
            <a:tint val="5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73B80715-473D-AE4F-9641-B2F1C2CE6D61}">
      <dsp:nvSpPr>
        <dsp:cNvPr id="0" name=""/>
        <dsp:cNvSpPr/>
      </dsp:nvSpPr>
      <dsp:spPr>
        <a:xfrm rot="10800000">
          <a:off x="1493183" y="2340205"/>
          <a:ext cx="5034573" cy="900306"/>
        </a:xfrm>
        <a:prstGeom prst="homePlat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97010" tIns="99060" rIns="184912" bIns="99060" numCol="1" spcCol="1270" anchor="ctr" anchorCtr="0">
          <a:noAutofit/>
        </a:bodyPr>
        <a:lstStyle/>
        <a:p>
          <a:pPr marL="0" lvl="0" indent="0" algn="ctr" defTabSz="1155700">
            <a:lnSpc>
              <a:spcPct val="90000"/>
            </a:lnSpc>
            <a:spcBef>
              <a:spcPct val="0"/>
            </a:spcBef>
            <a:spcAft>
              <a:spcPct val="35000"/>
            </a:spcAft>
            <a:buNone/>
          </a:pPr>
          <a:r>
            <a:rPr lang="vi" sz="2600" kern="1200" dirty="0"/>
            <a:t>Phân tích sai</a:t>
          </a:r>
          <a:endParaRPr lang="en-US" sz="2600" kern="1200" dirty="0"/>
        </a:p>
      </dsp:txBody>
      <dsp:txXfrm rot="10800000">
        <a:off x="1718259" y="2340205"/>
        <a:ext cx="4809497" cy="900306"/>
      </dsp:txXfrm>
    </dsp:sp>
    <dsp:sp modelId="{E5031D99-A4E3-EF49-8A59-18D427663250}">
      <dsp:nvSpPr>
        <dsp:cNvPr id="0" name=""/>
        <dsp:cNvSpPr/>
      </dsp:nvSpPr>
      <dsp:spPr>
        <a:xfrm>
          <a:off x="1043030" y="2340205"/>
          <a:ext cx="900306" cy="900306"/>
        </a:xfrm>
        <a:prstGeom prst="rightArrow">
          <a:avLst/>
        </a:prstGeom>
        <a:solidFill>
          <a:schemeClr val="accent1">
            <a:tint val="5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CE5E7F09-4ABD-5A4E-A872-4D39AB181AB9}">
      <dsp:nvSpPr>
        <dsp:cNvPr id="0" name=""/>
        <dsp:cNvSpPr/>
      </dsp:nvSpPr>
      <dsp:spPr>
        <a:xfrm rot="10800000">
          <a:off x="1493183" y="3509259"/>
          <a:ext cx="5034573" cy="900306"/>
        </a:xfrm>
        <a:prstGeom prst="homePlat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97010" tIns="99060" rIns="184912" bIns="99060" numCol="1" spcCol="1270" anchor="ctr" anchorCtr="0">
          <a:noAutofit/>
        </a:bodyPr>
        <a:lstStyle/>
        <a:p>
          <a:pPr marL="0" lvl="0" indent="0" algn="ctr" defTabSz="1155700">
            <a:lnSpc>
              <a:spcPct val="90000"/>
            </a:lnSpc>
            <a:spcBef>
              <a:spcPct val="0"/>
            </a:spcBef>
            <a:spcAft>
              <a:spcPct val="35000"/>
            </a:spcAft>
            <a:buNone/>
          </a:pPr>
          <a:r>
            <a:rPr lang="vi" sz="2600" kern="1200" dirty="0"/>
            <a:t>Hệ thống được phát triển vì những lý do sai lầm</a:t>
          </a:r>
          <a:endParaRPr lang="en-US" sz="2600" kern="1200" dirty="0"/>
        </a:p>
      </dsp:txBody>
      <dsp:txXfrm rot="10800000">
        <a:off x="1718259" y="3509259"/>
        <a:ext cx="4809497" cy="900306"/>
      </dsp:txXfrm>
    </dsp:sp>
    <dsp:sp modelId="{AC3D8677-7C4A-4D46-9714-BE6DD4441F60}">
      <dsp:nvSpPr>
        <dsp:cNvPr id="0" name=""/>
        <dsp:cNvSpPr/>
      </dsp:nvSpPr>
      <dsp:spPr>
        <a:xfrm>
          <a:off x="1043030" y="3509259"/>
          <a:ext cx="900306" cy="900306"/>
        </a:xfrm>
        <a:prstGeom prst="rightArrow">
          <a:avLst/>
        </a:prstGeom>
        <a:solidFill>
          <a:schemeClr val="accent1">
            <a:tint val="5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9CAEC0-B112-4EE9-A8A7-4DAAA76EED63}">
      <dsp:nvSpPr>
        <dsp:cNvPr id="0" name=""/>
        <dsp:cNvSpPr/>
      </dsp:nvSpPr>
      <dsp:spPr>
        <a:xfrm>
          <a:off x="0" y="716895"/>
          <a:ext cx="7570787" cy="132349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0D235A-3091-4D04-9E65-7339744DCD98}">
      <dsp:nvSpPr>
        <dsp:cNvPr id="0" name=""/>
        <dsp:cNvSpPr/>
      </dsp:nvSpPr>
      <dsp:spPr>
        <a:xfrm>
          <a:off x="400358" y="1014682"/>
          <a:ext cx="727924" cy="7279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AB7F94-5B43-4352-86B4-A56E98C21808}">
      <dsp:nvSpPr>
        <dsp:cNvPr id="0" name=""/>
        <dsp:cNvSpPr/>
      </dsp:nvSpPr>
      <dsp:spPr>
        <a:xfrm>
          <a:off x="1528640" y="716895"/>
          <a:ext cx="6042146" cy="1323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070" tIns="140070" rIns="140070" bIns="140070" numCol="1" spcCol="1270" anchor="ctr" anchorCtr="0">
          <a:noAutofit/>
        </a:bodyPr>
        <a:lstStyle/>
        <a:p>
          <a:pPr marL="0" lvl="0" indent="0" algn="l" defTabSz="1111250">
            <a:lnSpc>
              <a:spcPct val="100000"/>
            </a:lnSpc>
            <a:spcBef>
              <a:spcPct val="0"/>
            </a:spcBef>
            <a:spcAft>
              <a:spcPct val="35000"/>
            </a:spcAft>
            <a:buNone/>
          </a:pPr>
          <a:r>
            <a:rPr lang="vi" sz="2500" kern="1200" dirty="0"/>
            <a:t>Hệ thống được giao </a:t>
          </a:r>
          <a:r>
            <a:rPr lang="vi" sz="2500" b="1" kern="1200" dirty="0"/>
            <a:t>đúng thời gian </a:t>
          </a:r>
          <a:r>
            <a:rPr lang="vi" sz="2500" kern="1200" dirty="0"/>
            <a:t>và </a:t>
          </a:r>
          <a:r>
            <a:rPr lang="vi" sz="2500" b="1" kern="1200" dirty="0"/>
            <a:t>trong ngân sách.</a:t>
          </a:r>
          <a:endParaRPr lang="en-US" sz="2500" kern="1200" dirty="0"/>
        </a:p>
      </dsp:txBody>
      <dsp:txXfrm>
        <a:off x="1528640" y="716895"/>
        <a:ext cx="6042146" cy="1323498"/>
      </dsp:txXfrm>
    </dsp:sp>
    <dsp:sp modelId="{8B27CAEA-B75C-45F1-B5F8-2F0D288D1FE4}">
      <dsp:nvSpPr>
        <dsp:cNvPr id="0" name=""/>
        <dsp:cNvSpPr/>
      </dsp:nvSpPr>
      <dsp:spPr>
        <a:xfrm>
          <a:off x="0" y="2371268"/>
          <a:ext cx="7570787" cy="132349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93E6F7-A83C-43C1-B275-05A7C4888BF7}">
      <dsp:nvSpPr>
        <dsp:cNvPr id="0" name=""/>
        <dsp:cNvSpPr/>
      </dsp:nvSpPr>
      <dsp:spPr>
        <a:xfrm>
          <a:off x="400358" y="2669055"/>
          <a:ext cx="727924" cy="7279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2FCAA2-0082-4BF0-B1D2-0587F41A4FFE}">
      <dsp:nvSpPr>
        <dsp:cNvPr id="0" name=""/>
        <dsp:cNvSpPr/>
      </dsp:nvSpPr>
      <dsp:spPr>
        <a:xfrm>
          <a:off x="1528640" y="2371268"/>
          <a:ext cx="3406854" cy="1323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070" tIns="140070" rIns="140070" bIns="140070" numCol="1" spcCol="1270" anchor="ctr" anchorCtr="0">
          <a:noAutofit/>
        </a:bodyPr>
        <a:lstStyle/>
        <a:p>
          <a:pPr marL="0" lvl="0" indent="0" algn="l" defTabSz="1111250">
            <a:lnSpc>
              <a:spcPct val="100000"/>
            </a:lnSpc>
            <a:spcBef>
              <a:spcPct val="0"/>
            </a:spcBef>
            <a:spcAft>
              <a:spcPct val="35000"/>
            </a:spcAft>
            <a:buNone/>
          </a:pPr>
          <a:r>
            <a:rPr lang="vi" sz="2500" kern="1200"/>
            <a:t>Các mục tiêu này liên quan đến:</a:t>
          </a:r>
          <a:endParaRPr lang="en-US" sz="2500" kern="1200"/>
        </a:p>
      </dsp:txBody>
      <dsp:txXfrm>
        <a:off x="1528640" y="2371268"/>
        <a:ext cx="3406854" cy="1323498"/>
      </dsp:txXfrm>
    </dsp:sp>
    <dsp:sp modelId="{141996B7-8D9C-487A-8D02-BAB876B5F2DE}">
      <dsp:nvSpPr>
        <dsp:cNvPr id="0" name=""/>
        <dsp:cNvSpPr/>
      </dsp:nvSpPr>
      <dsp:spPr>
        <a:xfrm>
          <a:off x="4935495" y="2371268"/>
          <a:ext cx="2635291" cy="1323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070" tIns="140070" rIns="140070" bIns="140070" numCol="1" spcCol="1270" anchor="ctr" anchorCtr="0">
          <a:noAutofit/>
        </a:bodyPr>
        <a:lstStyle/>
        <a:p>
          <a:pPr marL="0" lvl="0" indent="0" algn="l" defTabSz="711200">
            <a:lnSpc>
              <a:spcPct val="100000"/>
            </a:lnSpc>
            <a:spcBef>
              <a:spcPct val="0"/>
            </a:spcBef>
            <a:spcAft>
              <a:spcPct val="35000"/>
            </a:spcAft>
            <a:buNone/>
          </a:pPr>
          <a:r>
            <a:rPr lang="vi" sz="1600" kern="1200" dirty="0"/>
            <a:t>- quản lý thành công dự án,</a:t>
          </a:r>
        </a:p>
        <a:p>
          <a:pPr marL="0" lvl="0" indent="0" algn="l" defTabSz="711200">
            <a:lnSpc>
              <a:spcPct val="100000"/>
            </a:lnSpc>
            <a:spcBef>
              <a:spcPct val="0"/>
            </a:spcBef>
            <a:spcAft>
              <a:spcPct val="35000"/>
            </a:spcAft>
            <a:buNone/>
          </a:pPr>
          <a:r>
            <a:rPr lang="vi" sz="1600" kern="1200" dirty="0"/>
            <a:t>- từ khi bắt đầu đến khi thực hiện</a:t>
          </a:r>
          <a:endParaRPr lang="en-US" sz="1600" kern="1200" dirty="0"/>
        </a:p>
      </dsp:txBody>
      <dsp:txXfrm>
        <a:off x="4935495" y="2371268"/>
        <a:ext cx="2635291" cy="132349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F8862A-28B9-A146-AEE8-524D40E5E892}">
      <dsp:nvSpPr>
        <dsp:cNvPr id="0" name=""/>
        <dsp:cNvSpPr/>
      </dsp:nvSpPr>
      <dsp:spPr>
        <a:xfrm>
          <a:off x="0" y="42168"/>
          <a:ext cx="7056784" cy="1167952"/>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vi" sz="2200" kern="1200" dirty="0"/>
            <a:t>Bất kỳ khuôn khổ/phương pháp phát triển nào cũng chỉ có thể được sử dụng làm hướng dẫn.</a:t>
          </a:r>
          <a:endParaRPr lang="en-US" sz="2200" kern="1200" dirty="0"/>
        </a:p>
      </dsp:txBody>
      <dsp:txXfrm>
        <a:off x="57015" y="99183"/>
        <a:ext cx="6942754" cy="1053922"/>
      </dsp:txXfrm>
    </dsp:sp>
    <dsp:sp modelId="{B0FF1E45-6748-D144-8328-0D2EEC811209}">
      <dsp:nvSpPr>
        <dsp:cNvPr id="0" name=""/>
        <dsp:cNvSpPr/>
      </dsp:nvSpPr>
      <dsp:spPr>
        <a:xfrm>
          <a:off x="0" y="1273481"/>
          <a:ext cx="7056784" cy="1167952"/>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vi" sz="2200" kern="1200"/>
            <a:t>Mỗi tổ chức đều có những nhu cầu và vấn đề riêng.</a:t>
          </a:r>
          <a:endParaRPr lang="en-US" sz="2200" kern="1200"/>
        </a:p>
      </dsp:txBody>
      <dsp:txXfrm>
        <a:off x="57015" y="1330496"/>
        <a:ext cx="6942754" cy="1053922"/>
      </dsp:txXfrm>
    </dsp:sp>
    <dsp:sp modelId="{1E8EDB61-1B81-6143-AB31-5F9513C7F0C7}">
      <dsp:nvSpPr>
        <dsp:cNvPr id="0" name=""/>
        <dsp:cNvSpPr/>
      </dsp:nvSpPr>
      <dsp:spPr>
        <a:xfrm>
          <a:off x="0" y="2504794"/>
          <a:ext cx="7056784" cy="1167952"/>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vi" sz="2200" kern="1200"/>
            <a:t>Mỗi nhóm người dùng cuối đều có những mong muốn và mối quan tâm riêng.</a:t>
          </a:r>
          <a:endParaRPr lang="en-US" sz="2200" kern="1200"/>
        </a:p>
      </dsp:txBody>
      <dsp:txXfrm>
        <a:off x="57015" y="2561809"/>
        <a:ext cx="6942754" cy="1053922"/>
      </dsp:txXfrm>
    </dsp:sp>
    <dsp:sp modelId="{015C29AB-F0D6-E448-BCE3-B78C1AA48AB9}">
      <dsp:nvSpPr>
        <dsp:cNvPr id="0" name=""/>
        <dsp:cNvSpPr/>
      </dsp:nvSpPr>
      <dsp:spPr>
        <a:xfrm>
          <a:off x="0" y="3736106"/>
          <a:ext cx="7056784" cy="1167952"/>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vi" sz="2200" kern="1200"/>
            <a:t>Các nhà phát triển vẫn thường tập trung quá nhiều vào việc phát triển phần mềm mà không tập trung vào việc phân tích yêu cầu</a:t>
          </a:r>
          <a:endParaRPr lang="en-US" sz="2200" kern="1200"/>
        </a:p>
      </dsp:txBody>
      <dsp:txXfrm>
        <a:off x="57015" y="3793121"/>
        <a:ext cx="6942754" cy="105392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4DDBBA-1987-406B-9684-A1CDF6C0A8DD}">
      <dsp:nvSpPr>
        <dsp:cNvPr id="0" name=""/>
        <dsp:cNvSpPr/>
      </dsp:nvSpPr>
      <dsp:spPr>
        <a:xfrm>
          <a:off x="0" y="2833"/>
          <a:ext cx="7570787" cy="129072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30EA3A-FAEE-4618-9F76-02E5B4E1F156}">
      <dsp:nvSpPr>
        <dsp:cNvPr id="0" name=""/>
        <dsp:cNvSpPr/>
      </dsp:nvSpPr>
      <dsp:spPr>
        <a:xfrm>
          <a:off x="390443" y="293245"/>
          <a:ext cx="710590" cy="7098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CED32D5-07AE-46DD-9B6F-90D7F699E716}">
      <dsp:nvSpPr>
        <dsp:cNvPr id="0" name=""/>
        <dsp:cNvSpPr/>
      </dsp:nvSpPr>
      <dsp:spPr>
        <a:xfrm>
          <a:off x="1491477" y="2833"/>
          <a:ext cx="5901215" cy="1291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735" tIns="136735" rIns="136735" bIns="136735" numCol="1" spcCol="1270" anchor="ctr" anchorCtr="0">
          <a:noAutofit/>
        </a:bodyPr>
        <a:lstStyle/>
        <a:p>
          <a:pPr marL="0" lvl="0" indent="0" algn="l" defTabSz="1066800">
            <a:lnSpc>
              <a:spcPct val="90000"/>
            </a:lnSpc>
            <a:spcBef>
              <a:spcPct val="0"/>
            </a:spcBef>
            <a:spcAft>
              <a:spcPct val="35000"/>
            </a:spcAft>
            <a:buNone/>
          </a:pPr>
          <a:r>
            <a:rPr lang="vi" sz="2400" kern="1200" dirty="0"/>
            <a:t>Vai trò của người dùng cuối rất quan trọng trong việc phát triển thành công một hệ thống thông tin.</a:t>
          </a:r>
          <a:endParaRPr lang="en-US" sz="2400" kern="1200" dirty="0"/>
        </a:p>
      </dsp:txBody>
      <dsp:txXfrm>
        <a:off x="1491477" y="2833"/>
        <a:ext cx="5901215" cy="1291983"/>
      </dsp:txXfrm>
    </dsp:sp>
    <dsp:sp modelId="{1044D4DC-03DD-41DF-AE92-A2E263CA1E0F}">
      <dsp:nvSpPr>
        <dsp:cNvPr id="0" name=""/>
        <dsp:cNvSpPr/>
      </dsp:nvSpPr>
      <dsp:spPr>
        <a:xfrm>
          <a:off x="0" y="1559839"/>
          <a:ext cx="7570787" cy="129072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016102-3E55-4D5C-A434-3D9A2C9A0E34}">
      <dsp:nvSpPr>
        <dsp:cNvPr id="0" name=""/>
        <dsp:cNvSpPr/>
      </dsp:nvSpPr>
      <dsp:spPr>
        <a:xfrm>
          <a:off x="390443" y="1850251"/>
          <a:ext cx="710590" cy="7098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0BCCBB7-E04F-4D15-8097-57DA7ADD6CFA}">
      <dsp:nvSpPr>
        <dsp:cNvPr id="0" name=""/>
        <dsp:cNvSpPr/>
      </dsp:nvSpPr>
      <dsp:spPr>
        <a:xfrm>
          <a:off x="1491477" y="1559839"/>
          <a:ext cx="5901215" cy="1291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735" tIns="136735" rIns="136735" bIns="136735" numCol="1" spcCol="1270" anchor="ctr" anchorCtr="0">
          <a:noAutofit/>
        </a:bodyPr>
        <a:lstStyle/>
        <a:p>
          <a:pPr marL="0" lvl="0" indent="0" algn="l" defTabSz="1066800">
            <a:lnSpc>
              <a:spcPct val="90000"/>
            </a:lnSpc>
            <a:spcBef>
              <a:spcPct val="0"/>
            </a:spcBef>
            <a:spcAft>
              <a:spcPct val="35000"/>
            </a:spcAft>
            <a:buNone/>
          </a:pPr>
          <a:r>
            <a:rPr lang="vi" sz="2400" kern="1200" dirty="0"/>
            <a:t>Các phương pháp hiện đại nhấn mạnh sự phát triển công nghệ nhưng bỏ qua yếu tố con người.</a:t>
          </a:r>
          <a:endParaRPr lang="en-US" sz="2400" kern="1200" dirty="0"/>
        </a:p>
      </dsp:txBody>
      <dsp:txXfrm>
        <a:off x="1491477" y="1559839"/>
        <a:ext cx="5901215" cy="1291983"/>
      </dsp:txXfrm>
    </dsp:sp>
    <dsp:sp modelId="{A6CC9E09-12DD-4E02-B3DC-1A45A83671D2}">
      <dsp:nvSpPr>
        <dsp:cNvPr id="0" name=""/>
        <dsp:cNvSpPr/>
      </dsp:nvSpPr>
      <dsp:spPr>
        <a:xfrm>
          <a:off x="0" y="3116845"/>
          <a:ext cx="7570787" cy="129072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492928-DC96-4F7E-878C-A32DC4FF2333}">
      <dsp:nvSpPr>
        <dsp:cNvPr id="0" name=""/>
        <dsp:cNvSpPr/>
      </dsp:nvSpPr>
      <dsp:spPr>
        <a:xfrm>
          <a:off x="390825" y="3407257"/>
          <a:ext cx="710590" cy="7098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43D11DA-9FA6-4D48-9544-79952CB69B7F}">
      <dsp:nvSpPr>
        <dsp:cNvPr id="0" name=""/>
        <dsp:cNvSpPr/>
      </dsp:nvSpPr>
      <dsp:spPr>
        <a:xfrm>
          <a:off x="1492241" y="3116845"/>
          <a:ext cx="5901215" cy="1291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735" tIns="136735" rIns="136735" bIns="136735" numCol="1" spcCol="1270" anchor="ctr" anchorCtr="0">
          <a:noAutofit/>
        </a:bodyPr>
        <a:lstStyle/>
        <a:p>
          <a:pPr marL="0" lvl="0" indent="0" algn="l" defTabSz="1066800">
            <a:lnSpc>
              <a:spcPct val="90000"/>
            </a:lnSpc>
            <a:spcBef>
              <a:spcPct val="0"/>
            </a:spcBef>
            <a:spcAft>
              <a:spcPct val="35000"/>
            </a:spcAft>
            <a:buNone/>
          </a:pPr>
          <a:r>
            <a:rPr lang="vi" sz="2400" kern="1200" dirty="0"/>
            <a:t>Vai trò của nhà phân tích không chỉ là đưa ra các yêu cầu của hệ thống thông tin mà còn phân tích môi trường con người được hệ thống hỗ trợ.</a:t>
          </a:r>
          <a:endParaRPr lang="en-US" sz="2400" kern="1200" dirty="0"/>
        </a:p>
      </dsp:txBody>
      <dsp:txXfrm>
        <a:off x="1492241" y="3116845"/>
        <a:ext cx="5901215" cy="129198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E415DC-ECD3-E24F-AD27-D3E7F84E1CB6}">
      <dsp:nvSpPr>
        <dsp:cNvPr id="0" name=""/>
        <dsp:cNvSpPr/>
      </dsp:nvSpPr>
      <dsp:spPr>
        <a:xfrm>
          <a:off x="0" y="668014"/>
          <a:ext cx="2365870" cy="1419522"/>
        </a:xfrm>
        <a:prstGeom prst="rect">
          <a:avLst/>
        </a:prstGeom>
        <a:solidFill>
          <a:srgbClr val="0070C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vi" sz="2300" kern="1200" dirty="0"/>
            <a:t>Các yếu tố tình huống: Các dự án “phù phiếm” từ trên xuống</a:t>
          </a:r>
          <a:endParaRPr lang="en-US" sz="2300" kern="1200" dirty="0"/>
        </a:p>
      </dsp:txBody>
      <dsp:txXfrm>
        <a:off x="0" y="668014"/>
        <a:ext cx="2365870" cy="1419522"/>
      </dsp:txXfrm>
    </dsp:sp>
    <dsp:sp modelId="{D07B1168-0E39-6A4B-8B8F-520D07C39A55}">
      <dsp:nvSpPr>
        <dsp:cNvPr id="0" name=""/>
        <dsp:cNvSpPr/>
      </dsp:nvSpPr>
      <dsp:spPr>
        <a:xfrm>
          <a:off x="2602458" y="668014"/>
          <a:ext cx="2365870" cy="1419522"/>
        </a:xfrm>
        <a:prstGeom prst="rect">
          <a:avLst/>
        </a:prstGeom>
        <a:solidFill>
          <a:srgbClr val="0070C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vi" sz="2300" kern="1200" dirty="0"/>
            <a:t>Sự tham gia của các bên liên quan</a:t>
          </a:r>
          <a:endParaRPr lang="en-US" sz="2300" kern="1200" dirty="0"/>
        </a:p>
      </dsp:txBody>
      <dsp:txXfrm>
        <a:off x="2602458" y="668014"/>
        <a:ext cx="2365870" cy="1419522"/>
      </dsp:txXfrm>
    </dsp:sp>
    <dsp:sp modelId="{024AA12D-C98D-5F4E-8550-E7B1AC82BFD8}">
      <dsp:nvSpPr>
        <dsp:cNvPr id="0" name=""/>
        <dsp:cNvSpPr/>
      </dsp:nvSpPr>
      <dsp:spPr>
        <a:xfrm>
          <a:off x="5204916" y="668014"/>
          <a:ext cx="2365870" cy="1419522"/>
        </a:xfrm>
        <a:prstGeom prst="rect">
          <a:avLst/>
        </a:prstGeom>
        <a:solidFill>
          <a:srgbClr val="0070C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vi" sz="2300" kern="1200" dirty="0"/>
            <a:t>Các vấn đề về tổ chức: Cân bằng rủi ro và phần thưởng</a:t>
          </a:r>
          <a:endParaRPr lang="en-US" sz="2300" kern="1200" dirty="0"/>
        </a:p>
      </dsp:txBody>
      <dsp:txXfrm>
        <a:off x="5204916" y="668014"/>
        <a:ext cx="2365870" cy="1419522"/>
      </dsp:txXfrm>
    </dsp:sp>
    <dsp:sp modelId="{36B36D05-F140-9D48-A28D-34F3AB7A8FAA}">
      <dsp:nvSpPr>
        <dsp:cNvPr id="0" name=""/>
        <dsp:cNvSpPr/>
      </dsp:nvSpPr>
      <dsp:spPr>
        <a:xfrm>
          <a:off x="1301229" y="2324124"/>
          <a:ext cx="2365870" cy="1419522"/>
        </a:xfrm>
        <a:prstGeom prst="rect">
          <a:avLst/>
        </a:prstGeom>
        <a:solidFill>
          <a:srgbClr val="0070C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vi" sz="2300" kern="1200" dirty="0"/>
            <a:t>Phương pháp phát triển hiện đang được sử dụng</a:t>
          </a:r>
          <a:endParaRPr lang="en-US" sz="2300" kern="1200" dirty="0"/>
        </a:p>
      </dsp:txBody>
      <dsp:txXfrm>
        <a:off x="1301229" y="2324124"/>
        <a:ext cx="2365870" cy="1419522"/>
      </dsp:txXfrm>
    </dsp:sp>
    <dsp:sp modelId="{8D907C11-FF1D-2C4A-8F83-2A5FD1ADECFA}">
      <dsp:nvSpPr>
        <dsp:cNvPr id="0" name=""/>
        <dsp:cNvSpPr/>
      </dsp:nvSpPr>
      <dsp:spPr>
        <a:xfrm>
          <a:off x="3903687" y="2324124"/>
          <a:ext cx="2365870" cy="1419522"/>
        </a:xfrm>
        <a:prstGeom prst="rect">
          <a:avLst/>
        </a:prstGeom>
        <a:solidFill>
          <a:srgbClr val="0070C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vi" sz="2300" kern="1200" dirty="0"/>
            <a:t>Kiểm tra và Số dư: Sửa khóa học</a:t>
          </a:r>
          <a:endParaRPr lang="en-US" sz="2300" kern="1200" dirty="0"/>
        </a:p>
      </dsp:txBody>
      <dsp:txXfrm>
        <a:off x="3903687" y="2324124"/>
        <a:ext cx="2365870" cy="141952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8416116C-63FD-2B45-8C2D-2BC586C1C289}"/>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charset="0"/>
              </a:defRPr>
            </a:lvl1pPr>
          </a:lstStyle>
          <a:p>
            <a:pPr>
              <a:defRPr/>
            </a:pPr>
            <a:endParaRPr lang="en-GB"/>
          </a:p>
        </p:txBody>
      </p:sp>
      <p:sp>
        <p:nvSpPr>
          <p:cNvPr id="43011" name="Rectangle 3">
            <a:extLst>
              <a:ext uri="{FF2B5EF4-FFF2-40B4-BE49-F238E27FC236}">
                <a16:creationId xmlns:a16="http://schemas.microsoft.com/office/drawing/2014/main" id="{93E5CE6B-F584-F148-A7FE-518FD33BC8BA}"/>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charset="0"/>
              </a:defRPr>
            </a:lvl1pPr>
          </a:lstStyle>
          <a:p>
            <a:pPr>
              <a:defRPr/>
            </a:pPr>
            <a:endParaRPr lang="en-GB"/>
          </a:p>
        </p:txBody>
      </p:sp>
      <p:sp>
        <p:nvSpPr>
          <p:cNvPr id="43012" name="Rectangle 4">
            <a:extLst>
              <a:ext uri="{FF2B5EF4-FFF2-40B4-BE49-F238E27FC236}">
                <a16:creationId xmlns:a16="http://schemas.microsoft.com/office/drawing/2014/main" id="{6D1E4EC0-F401-E840-B9F3-38AF7AC7CA55}"/>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charset="0"/>
              </a:defRPr>
            </a:lvl1pPr>
          </a:lstStyle>
          <a:p>
            <a:pPr>
              <a:defRPr/>
            </a:pPr>
            <a:endParaRPr lang="en-GB"/>
          </a:p>
        </p:txBody>
      </p:sp>
      <p:sp>
        <p:nvSpPr>
          <p:cNvPr id="43013" name="Rectangle 5">
            <a:extLst>
              <a:ext uri="{FF2B5EF4-FFF2-40B4-BE49-F238E27FC236}">
                <a16:creationId xmlns:a16="http://schemas.microsoft.com/office/drawing/2014/main" id="{DB8700C9-98A2-7043-9DA8-0529F571AA12}"/>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Times New Roman" panose="02020603050405020304" pitchFamily="18" charset="0"/>
              </a:defRPr>
            </a:lvl1pPr>
          </a:lstStyle>
          <a:p>
            <a:pPr>
              <a:defRPr/>
            </a:pPr>
            <a:fld id="{D5C79FFA-1779-AA4B-B741-CB4AD4EFF58E}" type="slidenum">
              <a:rPr lang="en-GB" altLang="en-US"/>
              <a:pPr>
                <a:defRPr/>
              </a:pPr>
              <a:t>‹#›</a:t>
            </a:fld>
            <a:endParaRPr lang="en-GB"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6CB5859-4417-8048-AC65-B36DFA279E11}"/>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defRPr>
            </a:lvl1pPr>
          </a:lstStyle>
          <a:p>
            <a:pPr>
              <a:defRPr/>
            </a:pPr>
            <a:endParaRPr lang="en-GB"/>
          </a:p>
        </p:txBody>
      </p:sp>
      <p:sp>
        <p:nvSpPr>
          <p:cNvPr id="3" name="Date Placeholder 2">
            <a:extLst>
              <a:ext uri="{FF2B5EF4-FFF2-40B4-BE49-F238E27FC236}">
                <a16:creationId xmlns:a16="http://schemas.microsoft.com/office/drawing/2014/main" id="{9BE6A672-DBC0-304D-B71A-BEE3179EE271}"/>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defRPr>
            </a:lvl1pPr>
          </a:lstStyle>
          <a:p>
            <a:pPr>
              <a:defRPr/>
            </a:pPr>
            <a:fld id="{D1812374-83DD-EB4F-BE93-CB6E5770464C}" type="datetimeFigureOut">
              <a:rPr lang="en-US"/>
              <a:pPr>
                <a:defRPr/>
              </a:pPr>
              <a:t>1/15/2024</a:t>
            </a:fld>
            <a:endParaRPr lang="en-GB"/>
          </a:p>
        </p:txBody>
      </p:sp>
      <p:sp>
        <p:nvSpPr>
          <p:cNvPr id="4" name="Slide Image Placeholder 3">
            <a:extLst>
              <a:ext uri="{FF2B5EF4-FFF2-40B4-BE49-F238E27FC236}">
                <a16:creationId xmlns:a16="http://schemas.microsoft.com/office/drawing/2014/main" id="{3C7BD7FE-DBF1-1C44-B0F4-C0F76DB740D9}"/>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a:extLst>
              <a:ext uri="{FF2B5EF4-FFF2-40B4-BE49-F238E27FC236}">
                <a16:creationId xmlns:a16="http://schemas.microsoft.com/office/drawing/2014/main" id="{351789B0-8E98-304D-90AB-C13BDF4E1FBF}"/>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a:extLst>
              <a:ext uri="{FF2B5EF4-FFF2-40B4-BE49-F238E27FC236}">
                <a16:creationId xmlns:a16="http://schemas.microsoft.com/office/drawing/2014/main" id="{5BF91D7C-2B08-EF4D-A2E7-80254601F022}"/>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en-GB"/>
          </a:p>
        </p:txBody>
      </p:sp>
      <p:sp>
        <p:nvSpPr>
          <p:cNvPr id="7" name="Slide Number Placeholder 6">
            <a:extLst>
              <a:ext uri="{FF2B5EF4-FFF2-40B4-BE49-F238E27FC236}">
                <a16:creationId xmlns:a16="http://schemas.microsoft.com/office/drawing/2014/main" id="{F5E26AD6-B4A5-AF4D-9D7E-3270CA068F13}"/>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8037A4A8-CC9E-4E48-8C8E-0CD1FAB2987E}"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a:extLst>
              <a:ext uri="{FF2B5EF4-FFF2-40B4-BE49-F238E27FC236}">
                <a16:creationId xmlns:a16="http://schemas.microsoft.com/office/drawing/2014/main" id="{AEED4EA0-6BC2-1343-98F6-6A8E8B9C79F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4" name="Notes Placeholder 2">
            <a:extLst>
              <a:ext uri="{FF2B5EF4-FFF2-40B4-BE49-F238E27FC236}">
                <a16:creationId xmlns:a16="http://schemas.microsoft.com/office/drawing/2014/main" id="{5E91B36B-B05F-4C41-A1AA-4E1254EAF45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8435" name="Slide Number Placeholder 3">
            <a:extLst>
              <a:ext uri="{FF2B5EF4-FFF2-40B4-BE49-F238E27FC236}">
                <a16:creationId xmlns:a16="http://schemas.microsoft.com/office/drawing/2014/main" id="{4E659679-12E0-9949-9871-2AA3E40ADEB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2ABF0F7-2793-D14F-AC21-43198865E11A}" type="slidenum">
              <a:rPr lang="en-GB" altLang="en-US">
                <a:latin typeface="Arial" panose="020B0604020202020204" pitchFamily="34" charset="0"/>
              </a:rPr>
              <a:pPr>
                <a:spcBef>
                  <a:spcPct val="0"/>
                </a:spcBef>
              </a:pPr>
              <a:t>6</a:t>
            </a:fld>
            <a:endParaRPr lang="en-GB"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sz="1200" b="0" i="0" u="none" strike="noStrike" kern="1200" dirty="0">
                <a:solidFill>
                  <a:schemeClr val="tx1"/>
                </a:solidFill>
                <a:effectLst/>
                <a:latin typeface="+mn-lt"/>
                <a:ea typeface="+mn-ea"/>
                <a:cs typeface="+mn-cs"/>
              </a:rPr>
              <a:t>Chi phí của Libra là 444 triệu bảng, cộng với phí dịch vụ khoảng 10 triệu bảng mỗi năm. Hệ thống này hiện do Fujitsu điều hành, nhưng nhà cung cấp ban đầu, ICL, ước tính chi phí của nó là 146 triệu bảng Anh trong 11 năm khi đấu thầu dự án vào tháng 5 năm 1998.</a:t>
            </a:r>
          </a:p>
          <a:p>
            <a:r>
              <a:rPr lang="vi" sz="1200" b="0" i="0" u="none" strike="noStrike" kern="1200" dirty="0">
                <a:solidFill>
                  <a:schemeClr val="tx1"/>
                </a:solidFill>
                <a:effectLst/>
                <a:latin typeface="+mn-lt"/>
                <a:ea typeface="+mn-ea"/>
                <a:cs typeface="+mn-cs"/>
              </a:rPr>
              <a:t>Chi phí của dự án Libra nhằm cung cấp hệ thống quốc gia cho 385 tòa án thẩm phán đã tăng từ 146 triệu bảng lên 390 triệu bảng,...</a:t>
            </a:r>
            <a:endParaRPr lang="en-GB" dirty="0"/>
          </a:p>
        </p:txBody>
      </p:sp>
      <p:sp>
        <p:nvSpPr>
          <p:cNvPr id="4" name="Slide Number Placeholder 3"/>
          <p:cNvSpPr>
            <a:spLocks noGrp="1"/>
          </p:cNvSpPr>
          <p:nvPr>
            <p:ph type="sldNum" sz="quarter" idx="5"/>
          </p:nvPr>
        </p:nvSpPr>
        <p:spPr/>
        <p:txBody>
          <a:bodyPr/>
          <a:lstStyle/>
          <a:p>
            <a:pPr>
              <a:defRPr/>
            </a:pPr>
            <a:fld id="{8037A4A8-CC9E-4E48-8C8E-0CD1FAB2987E}" type="slidenum">
              <a:rPr lang="en-GB" altLang="en-US" smtClean="0"/>
              <a:pPr>
                <a:defRPr/>
              </a:pPr>
              <a:t>19</a:t>
            </a:fld>
            <a:endParaRPr lang="en-GB" altLang="en-US"/>
          </a:p>
        </p:txBody>
      </p:sp>
    </p:spTree>
    <p:extLst>
      <p:ext uri="{BB962C8B-B14F-4D97-AF65-F5344CB8AC3E}">
        <p14:creationId xmlns:p14="http://schemas.microsoft.com/office/powerpoint/2010/main" val="13140149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vi" sz="1200" b="0" i="0" u="none" strike="noStrike" kern="1200" dirty="0">
                <a:solidFill>
                  <a:schemeClr val="tx1"/>
                </a:solidFill>
                <a:effectLst/>
                <a:latin typeface="+mn-lt"/>
                <a:ea typeface="+mn-ea"/>
                <a:cs typeface="+mn-cs"/>
              </a:rPr>
              <a:t>Thời gian biểu không thực tế </a:t>
            </a:r>
            <a:br>
              <a:rPr lang="en-GB" dirty="0"/>
            </a:br>
            <a:br>
              <a:rPr lang="en-GB" dirty="0"/>
            </a:br>
            <a:r>
              <a:rPr lang="vi" sz="1200" b="1" i="0" u="none" strike="noStrike" kern="1200" dirty="0">
                <a:solidFill>
                  <a:schemeClr val="tx1"/>
                </a:solidFill>
                <a:effectLst/>
                <a:latin typeface="+mn-lt"/>
                <a:ea typeface="+mn-ea"/>
                <a:cs typeface="+mn-cs"/>
              </a:rPr>
              <a:t>&gt; </a:t>
            </a:r>
            <a:r>
              <a:rPr lang="vi" sz="1200" b="0" i="0" u="none" strike="noStrike" kern="1200" dirty="0">
                <a:solidFill>
                  <a:schemeClr val="tx1"/>
                </a:solidFill>
                <a:effectLst/>
                <a:latin typeface="+mn-lt"/>
                <a:ea typeface="+mn-ea"/>
                <a:cs typeface="+mn-cs"/>
              </a:rPr>
              <a:t>Không có thời gian để tương tác với người dùng và các nhà vận động về quyền riêng tư </a:t>
            </a:r>
            <a:br>
              <a:rPr lang="en-GB" dirty="0"/>
            </a:br>
            <a:br>
              <a:rPr lang="en-GB" dirty="0"/>
            </a:br>
            <a:r>
              <a:rPr lang="vi" sz="1200" b="1" i="0" u="none" strike="noStrike" kern="1200" dirty="0">
                <a:solidFill>
                  <a:schemeClr val="tx1"/>
                </a:solidFill>
                <a:effectLst/>
                <a:latin typeface="+mn-lt"/>
                <a:ea typeface="+mn-ea"/>
                <a:cs typeface="+mn-cs"/>
              </a:rPr>
              <a:t>&gt; </a:t>
            </a:r>
            <a:r>
              <a:rPr lang="vi" sz="1200" b="0" i="0" u="none" strike="noStrike" kern="1200" dirty="0">
                <a:solidFill>
                  <a:schemeClr val="tx1"/>
                </a:solidFill>
                <a:effectLst/>
                <a:latin typeface="+mn-lt"/>
                <a:ea typeface="+mn-ea"/>
                <a:cs typeface="+mn-cs"/>
              </a:rPr>
              <a:t>Công việc sơ bộ không đầy đủ </a:t>
            </a:r>
            <a:br>
              <a:rPr lang="en-GB" dirty="0"/>
            </a:br>
            <a:br>
              <a:rPr lang="en-GB" dirty="0"/>
            </a:br>
            <a:r>
              <a:rPr lang="vi" sz="1200" b="1" i="0" u="none" strike="noStrike" kern="1200" dirty="0">
                <a:solidFill>
                  <a:schemeClr val="tx1"/>
                </a:solidFill>
                <a:effectLst/>
                <a:latin typeface="+mn-lt"/>
                <a:ea typeface="+mn-ea"/>
                <a:cs typeface="+mn-cs"/>
              </a:rPr>
              <a:t>&gt; </a:t>
            </a:r>
            <a:r>
              <a:rPr lang="vi" sz="1200" b="0" i="0" u="none" strike="noStrike" kern="1200" dirty="0">
                <a:solidFill>
                  <a:schemeClr val="tx1"/>
                </a:solidFill>
                <a:effectLst/>
                <a:latin typeface="+mn-lt"/>
                <a:ea typeface="+mn-ea"/>
                <a:cs typeface="+mn-cs"/>
              </a:rPr>
              <a:t>Không kiểm tra tiến độ so với mong đợi </a:t>
            </a:r>
            <a:br>
              <a:rPr lang="en-GB" dirty="0"/>
            </a:br>
            <a:br>
              <a:rPr lang="en-GB" dirty="0"/>
            </a:br>
            <a:r>
              <a:rPr lang="vi" sz="1200" b="1" i="0" u="none" strike="noStrike" kern="1200" dirty="0">
                <a:solidFill>
                  <a:schemeClr val="tx1"/>
                </a:solidFill>
                <a:effectLst/>
                <a:latin typeface="+mn-lt"/>
                <a:ea typeface="+mn-ea"/>
                <a:cs typeface="+mn-cs"/>
              </a:rPr>
              <a:t>&gt; </a:t>
            </a:r>
            <a:r>
              <a:rPr lang="vi" sz="1200" b="0" i="0" u="none" strike="noStrike" kern="1200" dirty="0">
                <a:solidFill>
                  <a:schemeClr val="tx1"/>
                </a:solidFill>
                <a:effectLst/>
                <a:latin typeface="+mn-lt"/>
                <a:ea typeface="+mn-ea"/>
                <a:cs typeface="+mn-cs"/>
              </a:rPr>
              <a:t>Không kiểm tra hệ thống</a:t>
            </a:r>
            <a:br>
              <a:rPr lang="en-GB" dirty="0"/>
            </a:br>
            <a:endParaRPr lang="en-GB" sz="1200" b="0" i="0" u="none" strike="noStrike" kern="1200" dirty="0">
              <a:solidFill>
                <a:schemeClr val="tx1"/>
              </a:solidFill>
              <a:effectLst/>
              <a:latin typeface="+mn-lt"/>
              <a:ea typeface="+mn-ea"/>
              <a:cs typeface="+mn-cs"/>
            </a:endParaRPr>
          </a:p>
          <a:p>
            <a:pPr marL="171450" indent="-171450">
              <a:buFont typeface="Arial" panose="020B0604020202020204" pitchFamily="34" charset="0"/>
              <a:buChar char="•"/>
            </a:pPr>
            <a:r>
              <a:rPr lang="vi" sz="1200" b="0" i="0" u="none" strike="noStrike" kern="1200" dirty="0">
                <a:solidFill>
                  <a:schemeClr val="tx1"/>
                </a:solidFill>
                <a:effectLst/>
                <a:latin typeface="+mn-lt"/>
                <a:ea typeface="+mn-ea"/>
                <a:cs typeface="+mn-cs"/>
              </a:rPr>
              <a:t>Không nhận ra những rủi ro hoặc hạn chế của các dự án CNTT lớn </a:t>
            </a:r>
            <a:br>
              <a:rPr lang="en-GB" dirty="0"/>
            </a:br>
            <a:br>
              <a:rPr lang="en-GB" dirty="0"/>
            </a:br>
            <a:r>
              <a:rPr lang="vi" sz="1200" b="1" i="0" u="none" strike="noStrike" kern="1200" dirty="0">
                <a:solidFill>
                  <a:schemeClr val="tx1"/>
                </a:solidFill>
                <a:effectLst/>
                <a:latin typeface="+mn-lt"/>
                <a:ea typeface="+mn-ea"/>
                <a:cs typeface="+mn-cs"/>
              </a:rPr>
              <a:t>&gt; </a:t>
            </a:r>
            <a:r>
              <a:rPr lang="vi" sz="1200" b="0" i="0" u="none" strike="noStrike" kern="1200" dirty="0">
                <a:solidFill>
                  <a:schemeClr val="tx1"/>
                </a:solidFill>
                <a:effectLst/>
                <a:latin typeface="+mn-lt"/>
                <a:ea typeface="+mn-ea"/>
                <a:cs typeface="+mn-cs"/>
              </a:rPr>
              <a:t>Không nhận ra rằng dự án càng kéo dài thì càng có nhiều khả năng bị công nghệ mới vượt qua </a:t>
            </a:r>
            <a:br>
              <a:rPr lang="en-GB" dirty="0"/>
            </a:br>
            <a:br>
              <a:rPr lang="en-GB" dirty="0"/>
            </a:br>
            <a:br>
              <a:rPr lang="en-GB" dirty="0"/>
            </a:br>
            <a:r>
              <a:rPr lang="vi" sz="1200" b="1" i="0" u="none" strike="noStrike" kern="1200" dirty="0">
                <a:solidFill>
                  <a:schemeClr val="tx1"/>
                </a:solidFill>
                <a:effectLst/>
                <a:latin typeface="+mn-lt"/>
                <a:ea typeface="+mn-ea"/>
                <a:cs typeface="+mn-cs"/>
              </a:rPr>
              <a:t>&gt; </a:t>
            </a:r>
            <a:r>
              <a:rPr lang="vi" sz="1200" b="0" i="0" u="none" strike="noStrike" kern="1200" dirty="0">
                <a:solidFill>
                  <a:schemeClr val="tx1"/>
                </a:solidFill>
                <a:effectLst/>
                <a:latin typeface="+mn-lt"/>
                <a:ea typeface="+mn-ea"/>
                <a:cs typeface="+mn-cs"/>
              </a:rPr>
              <a:t>Dự án quá lớn khiến lãnh đạo không thể quản lý thành thạo </a:t>
            </a:r>
            <a:br>
              <a:rPr lang="en-GB" dirty="0"/>
            </a:br>
            <a:br>
              <a:rPr lang="en-GB" dirty="0"/>
            </a:br>
            <a:r>
              <a:rPr lang="vi" sz="1200" b="1" i="0" u="none" strike="noStrike" kern="1200" dirty="0">
                <a:solidFill>
                  <a:schemeClr val="tx1"/>
                </a:solidFill>
                <a:effectLst/>
                <a:latin typeface="+mn-lt"/>
                <a:ea typeface="+mn-ea"/>
                <a:cs typeface="+mn-cs"/>
              </a:rPr>
              <a:t>&gt; </a:t>
            </a:r>
            <a:r>
              <a:rPr lang="vi" sz="1200" b="0" i="0" u="none" strike="noStrike" kern="1200" dirty="0">
                <a:solidFill>
                  <a:schemeClr val="tx1"/>
                </a:solidFill>
                <a:effectLst/>
                <a:latin typeface="+mn-lt"/>
                <a:ea typeface="+mn-ea"/>
                <a:cs typeface="+mn-cs"/>
              </a:rPr>
              <a:t>Vấn đề bảo mật</a:t>
            </a:r>
            <a:endParaRPr lang="en-GB" dirty="0"/>
          </a:p>
        </p:txBody>
      </p:sp>
      <p:sp>
        <p:nvSpPr>
          <p:cNvPr id="4" name="Slide Number Placeholder 3"/>
          <p:cNvSpPr>
            <a:spLocks noGrp="1"/>
          </p:cNvSpPr>
          <p:nvPr>
            <p:ph type="sldNum" sz="quarter" idx="5"/>
          </p:nvPr>
        </p:nvSpPr>
        <p:spPr/>
        <p:txBody>
          <a:bodyPr/>
          <a:lstStyle/>
          <a:p>
            <a:pPr>
              <a:defRPr/>
            </a:pPr>
            <a:fld id="{8037A4A8-CC9E-4E48-8C8E-0CD1FAB2987E}" type="slidenum">
              <a:rPr lang="en-GB" altLang="en-US" smtClean="0"/>
              <a:pPr>
                <a:defRPr/>
              </a:pPr>
              <a:t>20</a:t>
            </a:fld>
            <a:endParaRPr lang="en-GB" altLang="en-US"/>
          </a:p>
        </p:txBody>
      </p:sp>
    </p:spTree>
    <p:extLst>
      <p:ext uri="{BB962C8B-B14F-4D97-AF65-F5344CB8AC3E}">
        <p14:creationId xmlns:p14="http://schemas.microsoft.com/office/powerpoint/2010/main" val="37268650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a:extLst>
              <a:ext uri="{FF2B5EF4-FFF2-40B4-BE49-F238E27FC236}">
                <a16:creationId xmlns:a16="http://schemas.microsoft.com/office/drawing/2014/main" id="{B98104F2-B62C-FB47-8089-5F5DC65592B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2" name="Notes Placeholder 2">
            <a:extLst>
              <a:ext uri="{FF2B5EF4-FFF2-40B4-BE49-F238E27FC236}">
                <a16:creationId xmlns:a16="http://schemas.microsoft.com/office/drawing/2014/main" id="{9E2AF05F-8B42-9A41-AC85-824482E344E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46083" name="Slide Number Placeholder 3">
            <a:extLst>
              <a:ext uri="{FF2B5EF4-FFF2-40B4-BE49-F238E27FC236}">
                <a16:creationId xmlns:a16="http://schemas.microsoft.com/office/drawing/2014/main" id="{9BC05B85-9BF3-914D-84E9-0663350E3DE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783AD41-DD81-9845-A520-8E255CC71E8F}" type="slidenum">
              <a:rPr lang="en-GB" altLang="en-US">
                <a:latin typeface="Arial" panose="020B0604020202020204" pitchFamily="34" charset="0"/>
              </a:rPr>
              <a:pPr>
                <a:spcBef>
                  <a:spcPct val="0"/>
                </a:spcBef>
              </a:pPr>
              <a:t>23</a:t>
            </a:fld>
            <a:endParaRPr lang="en-GB"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a:extLst>
              <a:ext uri="{FF2B5EF4-FFF2-40B4-BE49-F238E27FC236}">
                <a16:creationId xmlns:a16="http://schemas.microsoft.com/office/drawing/2014/main" id="{C21FD4FA-CC15-FD49-BA8D-98DD345FCD7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2" name="Notes Placeholder 2">
            <a:extLst>
              <a:ext uri="{FF2B5EF4-FFF2-40B4-BE49-F238E27FC236}">
                <a16:creationId xmlns:a16="http://schemas.microsoft.com/office/drawing/2014/main" id="{F1D88F82-26AE-5D4A-A0E0-C3BEC858877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483" name="Slide Number Placeholder 3">
            <a:extLst>
              <a:ext uri="{FF2B5EF4-FFF2-40B4-BE49-F238E27FC236}">
                <a16:creationId xmlns:a16="http://schemas.microsoft.com/office/drawing/2014/main" id="{6940730F-B3E8-6C4D-BED5-A19C36D62C2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5CD9334-FEB5-294F-8A73-5AC0D75DCC2D}" type="slidenum">
              <a:rPr lang="en-GB" altLang="en-US">
                <a:latin typeface="Arial" panose="020B0604020202020204" pitchFamily="34" charset="0"/>
              </a:rPr>
              <a:pPr>
                <a:spcBef>
                  <a:spcPct val="0"/>
                </a:spcBef>
              </a:pPr>
              <a:t>7</a:t>
            </a:fld>
            <a:endParaRPr lang="en-GB"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a:extLst>
              <a:ext uri="{FF2B5EF4-FFF2-40B4-BE49-F238E27FC236}">
                <a16:creationId xmlns:a16="http://schemas.microsoft.com/office/drawing/2014/main" id="{CA933D0D-D457-E64D-8883-6A3CA5F5FA1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0" name="Notes Placeholder 2">
            <a:extLst>
              <a:ext uri="{FF2B5EF4-FFF2-40B4-BE49-F238E27FC236}">
                <a16:creationId xmlns:a16="http://schemas.microsoft.com/office/drawing/2014/main" id="{40264EC5-F307-CA40-B6F4-6A36AA0F21B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2531" name="Slide Number Placeholder 3">
            <a:extLst>
              <a:ext uri="{FF2B5EF4-FFF2-40B4-BE49-F238E27FC236}">
                <a16:creationId xmlns:a16="http://schemas.microsoft.com/office/drawing/2014/main" id="{F2A8DC77-B168-FB44-AB73-1D7203C32EF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60DFF59-C77C-8E40-A398-4812571D0CAD}" type="slidenum">
              <a:rPr lang="en-GB" altLang="en-US">
                <a:latin typeface="Arial" panose="020B0604020202020204" pitchFamily="34" charset="0"/>
              </a:rPr>
              <a:pPr>
                <a:spcBef>
                  <a:spcPct val="0"/>
                </a:spcBef>
              </a:pPr>
              <a:t>8</a:t>
            </a:fld>
            <a:endParaRPr lang="en-GB"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AD1F31CF-1B25-4648-9FC2-873B2985389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F8BB5E2-5C83-B746-8686-D862036B349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579" name="Slide Number Placeholder 3">
            <a:extLst>
              <a:ext uri="{FF2B5EF4-FFF2-40B4-BE49-F238E27FC236}">
                <a16:creationId xmlns:a16="http://schemas.microsoft.com/office/drawing/2014/main" id="{693EE88B-DAE0-2A43-95C1-BBC45951505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053E48F-E972-D546-8AD5-B0A12BF97926}" type="slidenum">
              <a:rPr lang="en-GB" altLang="en-US">
                <a:latin typeface="Arial" panose="020B0604020202020204" pitchFamily="34" charset="0"/>
              </a:rPr>
              <a:pPr>
                <a:spcBef>
                  <a:spcPct val="0"/>
                </a:spcBef>
              </a:pPr>
              <a:t>9</a:t>
            </a:fld>
            <a:endParaRPr lang="en-GB"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a:extLst>
              <a:ext uri="{FF2B5EF4-FFF2-40B4-BE49-F238E27FC236}">
                <a16:creationId xmlns:a16="http://schemas.microsoft.com/office/drawing/2014/main" id="{6794500F-E79D-694B-9ECD-424B8F9FAC4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6" name="Notes Placeholder 2">
            <a:extLst>
              <a:ext uri="{FF2B5EF4-FFF2-40B4-BE49-F238E27FC236}">
                <a16:creationId xmlns:a16="http://schemas.microsoft.com/office/drawing/2014/main" id="{F0F8258F-F8FD-684B-B111-5E39727361B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6627" name="Slide Number Placeholder 3">
            <a:extLst>
              <a:ext uri="{FF2B5EF4-FFF2-40B4-BE49-F238E27FC236}">
                <a16:creationId xmlns:a16="http://schemas.microsoft.com/office/drawing/2014/main" id="{A2E73471-3DA6-AF47-8E0B-3476B1033D9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1702FEA-6CF7-9342-BD90-CD187BC1883D}" type="slidenum">
              <a:rPr lang="en-GB" altLang="en-US">
                <a:latin typeface="Arial" panose="020B0604020202020204" pitchFamily="34" charset="0"/>
              </a:rPr>
              <a:pPr>
                <a:spcBef>
                  <a:spcPct val="0"/>
                </a:spcBef>
              </a:pPr>
              <a:t>10</a:t>
            </a:fld>
            <a:endParaRPr lang="en-GB"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a:extLst>
              <a:ext uri="{FF2B5EF4-FFF2-40B4-BE49-F238E27FC236}">
                <a16:creationId xmlns:a16="http://schemas.microsoft.com/office/drawing/2014/main" id="{C6795B65-8C24-D34A-825D-08BFA7573FC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2" name="Notes Placeholder 2">
            <a:extLst>
              <a:ext uri="{FF2B5EF4-FFF2-40B4-BE49-F238E27FC236}">
                <a16:creationId xmlns:a16="http://schemas.microsoft.com/office/drawing/2014/main" id="{1D468891-3708-BA42-9EE1-2529C19AB41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vi" sz="1200" kern="1200" dirty="0">
                <a:solidFill>
                  <a:schemeClr val="tx1"/>
                </a:solidFill>
                <a:effectLst/>
                <a:latin typeface="+mn-lt"/>
                <a:ea typeface="+mn-ea"/>
                <a:cs typeface="+mn-cs"/>
              </a:rPr>
              <a:t>Hội nghị có sự tham dự của hơn 50 người, từ 11 quốc gia khác nhau, tất cả đều quan tâm một cách chuyên nghiệp đến phần mềm, với tư cách là người dùng, nhà sản xuất hoặc giáo viên tại các trường đại học.</a:t>
            </a:r>
          </a:p>
          <a:p>
            <a:r>
              <a:rPr lang="vi" sz="1200" kern="1200" dirty="0">
                <a:solidFill>
                  <a:schemeClr val="tx1"/>
                </a:solidFill>
                <a:effectLst/>
                <a:latin typeface="+mn-lt"/>
                <a:ea typeface="+mn-ea"/>
                <a:cs typeface="+mn-cs"/>
              </a:rPr>
              <a:t>Các cuộc thảo luận bao gồm tất cả các khía cạnh của phần mềm bao gồm</a:t>
            </a:r>
            <a:endParaRPr lang="en-GB" dirty="0"/>
          </a:p>
          <a:p>
            <a:r>
              <a:rPr lang="vi" sz="1200" kern="1200" dirty="0">
                <a:solidFill>
                  <a:schemeClr val="tx1"/>
                </a:solidFill>
                <a:effectLst/>
                <a:latin typeface="+mn-lt"/>
                <a:ea typeface="+mn-ea"/>
                <a:cs typeface="+mn-cs"/>
              </a:rPr>
              <a:t>- Mối quan hệ giữa phần mềm với phần cứng của máy tính</a:t>
            </a:r>
          </a:p>
          <a:p>
            <a:r>
              <a:rPr lang="vi" sz="1200" kern="1200" dirty="0">
                <a:solidFill>
                  <a:schemeClr val="tx1"/>
                </a:solidFill>
                <a:effectLst/>
                <a:latin typeface="+mn-lt"/>
                <a:ea typeface="+mn-ea"/>
                <a:cs typeface="+mn-cs"/>
              </a:rPr>
              <a:t>- thiết kế phần mềm</a:t>
            </a:r>
          </a:p>
          <a:p>
            <a:r>
              <a:rPr lang="vi" sz="1200" kern="1200" dirty="0">
                <a:solidFill>
                  <a:schemeClr val="tx1"/>
                </a:solidFill>
                <a:effectLst/>
                <a:latin typeface="+mn-lt"/>
                <a:ea typeface="+mn-ea"/>
                <a:cs typeface="+mn-cs"/>
              </a:rPr>
              <a:t>- sản xuất hoặc triển khai phần mềm</a:t>
            </a:r>
          </a:p>
          <a:p>
            <a:r>
              <a:rPr lang="vi" sz="1200" kern="1200" dirty="0">
                <a:solidFill>
                  <a:schemeClr val="tx1"/>
                </a:solidFill>
                <a:effectLst/>
                <a:latin typeface="+mn-lt"/>
                <a:ea typeface="+mn-ea"/>
                <a:cs typeface="+mn-cs"/>
              </a:rPr>
              <a:t>- Phân phối phần mềm</a:t>
            </a:r>
          </a:p>
          <a:p>
            <a:r>
              <a:rPr lang="vi" sz="1200" kern="1200" dirty="0">
                <a:solidFill>
                  <a:schemeClr val="tx1"/>
                </a:solidFill>
                <a:effectLst/>
                <a:latin typeface="+mn-lt"/>
                <a:ea typeface="+mn-ea"/>
                <a:cs typeface="+mn-cs"/>
              </a:rPr>
              <a:t>- Dịch vụ trên phần mềm.</a:t>
            </a:r>
          </a:p>
          <a:p>
            <a:pPr eaLnBrk="1" hangingPunct="1">
              <a:spcBef>
                <a:spcPct val="0"/>
              </a:spcBef>
            </a:pPr>
            <a:endParaRPr lang="en-US" altLang="en-US" dirty="0"/>
          </a:p>
        </p:txBody>
      </p:sp>
      <p:sp>
        <p:nvSpPr>
          <p:cNvPr id="30723" name="Slide Number Placeholder 3">
            <a:extLst>
              <a:ext uri="{FF2B5EF4-FFF2-40B4-BE49-F238E27FC236}">
                <a16:creationId xmlns:a16="http://schemas.microsoft.com/office/drawing/2014/main" id="{20AB8CFE-6147-1B43-A222-D5BEDF8AC21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10D7B86-4E6B-1746-9F0E-8D37477B4A32}" type="slidenum">
              <a:rPr lang="en-GB" altLang="en-US">
                <a:latin typeface="Arial" panose="020B0604020202020204" pitchFamily="34" charset="0"/>
              </a:rPr>
              <a:pPr>
                <a:spcBef>
                  <a:spcPct val="0"/>
                </a:spcBef>
              </a:pPr>
              <a:t>12</a:t>
            </a:fld>
            <a:endParaRPr lang="en-GB"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a:extLst>
              <a:ext uri="{FF2B5EF4-FFF2-40B4-BE49-F238E27FC236}">
                <a16:creationId xmlns:a16="http://schemas.microsoft.com/office/drawing/2014/main" id="{AAA6A8FE-5697-A54D-BF62-4FD28D766E2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8" name="Notes Placeholder 2">
            <a:extLst>
              <a:ext uri="{FF2B5EF4-FFF2-40B4-BE49-F238E27FC236}">
                <a16:creationId xmlns:a16="http://schemas.microsoft.com/office/drawing/2014/main" id="{1F63420C-D8D8-8947-A661-2656E14B306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4819" name="Slide Number Placeholder 3">
            <a:extLst>
              <a:ext uri="{FF2B5EF4-FFF2-40B4-BE49-F238E27FC236}">
                <a16:creationId xmlns:a16="http://schemas.microsoft.com/office/drawing/2014/main" id="{9846E5A1-D14F-7540-B08B-30A4993FF99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220AAB0-CFE1-3047-8F40-DD84BD0E0D88}" type="slidenum">
              <a:rPr lang="en-GB" altLang="en-US">
                <a:latin typeface="Arial" panose="020B0604020202020204" pitchFamily="34" charset="0"/>
              </a:rPr>
              <a:pPr>
                <a:spcBef>
                  <a:spcPct val="0"/>
                </a:spcBef>
              </a:pPr>
              <a:t>13</a:t>
            </a:fld>
            <a:endParaRPr lang="en-GB"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sz="1200" b="0" i="0" u="none" strike="noStrike" kern="1200" dirty="0">
                <a:solidFill>
                  <a:schemeClr val="tx1"/>
                </a:solidFill>
                <a:effectLst/>
                <a:latin typeface="+mn-lt"/>
                <a:ea typeface="+mn-ea"/>
                <a:cs typeface="+mn-cs"/>
              </a:rPr>
              <a:t>Con đường được chọn để hiện đại hóa hệ thống phúc lợi và tự động hóa bưu điện, mặc dù đánh giá trước hợp đồng cho thấy nhiều điểm yếu trong giá thầu của nó</a:t>
            </a:r>
          </a:p>
          <a:p>
            <a:r>
              <a:rPr lang="vi" sz="1200" b="0" i="0" u="none" strike="noStrike" kern="1200" dirty="0">
                <a:solidFill>
                  <a:schemeClr val="tx1"/>
                </a:solidFill>
                <a:effectLst/>
                <a:latin typeface="+mn-lt"/>
                <a:ea typeface="+mn-ea"/>
                <a:cs typeface="+mn-cs"/>
              </a:rPr>
              <a:t>Pathway đã được chọn mặc dù thực tế là nó được xếp hạng cuối cùng trong số ba ứng cử viên được liệt kê ngắn gọn theo 8 trong số 11 tiêu chí được sử dụng.</a:t>
            </a:r>
          </a:p>
          <a:p>
            <a:r>
              <a:rPr lang="vi" sz="1200" b="0" i="0" u="none" strike="noStrike" kern="1200" dirty="0">
                <a:solidFill>
                  <a:schemeClr val="tx1"/>
                </a:solidFill>
                <a:effectLst/>
                <a:latin typeface="+mn-lt"/>
                <a:ea typeface="+mn-ea"/>
                <a:cs typeface="+mn-cs"/>
              </a:rPr>
              <a:t>Có sự kiểm soát bị chia rẽ. Bộ An sinh Xã hội (DSS) và Quầy Bưu điện đang đi theo những hướng khác nhau. Nhu cầu về bảo mật của DSS rất khó cân bằng với lợi ích thương mại của Quầy Bưu điện trong việc tối đa hóa lượng khách hàng</a:t>
            </a:r>
          </a:p>
          <a:p>
            <a:r>
              <a:rPr lang="vi" sz="1200" b="0" i="0" u="none" strike="noStrike" kern="1200" dirty="0">
                <a:solidFill>
                  <a:schemeClr val="tx1"/>
                </a:solidFill>
                <a:effectLst/>
                <a:latin typeface="+mn-lt"/>
                <a:ea typeface="+mn-ea"/>
                <a:cs typeface="+mn-cs"/>
              </a:rPr>
              <a:t>Những nỗ lực tiết kiệm thời gian và tiền bạc khi bắt đầu dự án có nghĩa là không có đủ công việc chuẩn bị để có được thông số kỹ thuật phù hợp. Kết quả là chi phí tăng thêm đáng kể về sau. Bản chất chính xác và đặc điểm kỹ thuật của quy trình báo cáo và bảo mật của hệ thống vẫn chưa được giải quyết khi dự án thẻ bị hủy bỏ ba năm sau đó.</a:t>
            </a:r>
          </a:p>
          <a:p>
            <a:r>
              <a:rPr lang="vi" sz="1200" b="0" i="0" u="none" strike="noStrike" kern="1200" dirty="0">
                <a:solidFill>
                  <a:schemeClr val="tx1"/>
                </a:solidFill>
                <a:effectLst/>
                <a:latin typeface="+mn-lt"/>
                <a:ea typeface="+mn-ea"/>
                <a:cs typeface="+mn-cs"/>
              </a:rPr>
              <a:t>Không có cách tiếp cận chung, cởi mở để quản lý rủi ro.</a:t>
            </a:r>
            <a:endParaRPr lang="en-GB" dirty="0"/>
          </a:p>
        </p:txBody>
      </p:sp>
      <p:sp>
        <p:nvSpPr>
          <p:cNvPr id="4" name="Slide Number Placeholder 3"/>
          <p:cNvSpPr>
            <a:spLocks noGrp="1"/>
          </p:cNvSpPr>
          <p:nvPr>
            <p:ph type="sldNum" sz="quarter" idx="5"/>
          </p:nvPr>
        </p:nvSpPr>
        <p:spPr/>
        <p:txBody>
          <a:bodyPr/>
          <a:lstStyle/>
          <a:p>
            <a:pPr>
              <a:defRPr/>
            </a:pPr>
            <a:fld id="{8037A4A8-CC9E-4E48-8C8E-0CD1FAB2987E}" type="slidenum">
              <a:rPr lang="en-GB" altLang="en-US" smtClean="0"/>
              <a:pPr>
                <a:defRPr/>
              </a:pPr>
              <a:t>16</a:t>
            </a:fld>
            <a:endParaRPr lang="en-GB" altLang="en-US"/>
          </a:p>
        </p:txBody>
      </p:sp>
    </p:spTree>
    <p:extLst>
      <p:ext uri="{BB962C8B-B14F-4D97-AF65-F5344CB8AC3E}">
        <p14:creationId xmlns:p14="http://schemas.microsoft.com/office/powerpoint/2010/main" val="942545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vi" sz="1200" kern="1200" dirty="0">
                <a:solidFill>
                  <a:schemeClr val="tx1"/>
                </a:solidFill>
                <a:effectLst/>
                <a:latin typeface="+mn-lt"/>
                <a:ea typeface="+mn-ea"/>
                <a:cs typeface="+mn-cs"/>
              </a:rPr>
              <a:t>Sự mơ hồ về việc tham khảo ý kiến của đội cứu thương để phát triển các yêu cầu ban đầu.</a:t>
            </a:r>
            <a:endParaRPr lang="en-GB" dirty="0">
              <a:effectLst/>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vi" sz="1200" kern="1200" dirty="0">
                <a:solidFill>
                  <a:schemeClr val="tx1"/>
                </a:solidFill>
                <a:effectLst/>
                <a:latin typeface="+mn-lt"/>
                <a:ea typeface="+mn-ea"/>
                <a:cs typeface="+mn-cs"/>
              </a:rPr>
              <a:t>Việc thiếu liên lạc bằng giọng nói đã khiến “họ và chúng tôi” trở nên trầm trọng hơn.</a:t>
            </a:r>
            <a:endParaRPr lang="en-GB" dirty="0">
              <a:effectLst/>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vi" sz="1200" kern="1200" dirty="0">
                <a:solidFill>
                  <a:schemeClr val="tx1"/>
                </a:solidFill>
                <a:effectLst/>
                <a:latin typeface="+mn-lt"/>
                <a:ea typeface="+mn-ea"/>
                <a:cs typeface="+mn-cs"/>
              </a:rPr>
              <a:t>Giao diện kém giữa các đội, MDT và hệ thống</a:t>
            </a:r>
            <a:endParaRPr lang="en-GB" dirty="0"/>
          </a:p>
          <a:p>
            <a:r>
              <a:rPr lang="vi" sz="1200" kern="1200" dirty="0">
                <a:solidFill>
                  <a:schemeClr val="tx1"/>
                </a:solidFill>
                <a:effectLst/>
                <a:latin typeface="+mn-lt"/>
                <a:ea typeface="+mn-ea"/>
                <a:cs typeface="+mn-cs"/>
              </a:rPr>
              <a:t>Nhiều vấn đề kỹ thuật xảy ra với hệ thống, bao gồm:</a:t>
            </a:r>
            <a:endParaRPr lang="en-GB" dirty="0"/>
          </a:p>
          <a:p>
            <a:r>
              <a:rPr lang="vi" sz="1200" kern="1200" dirty="0">
                <a:solidFill>
                  <a:schemeClr val="tx1"/>
                </a:solidFill>
                <a:effectLst/>
                <a:latin typeface="+mn-lt"/>
                <a:ea typeface="+mn-ea"/>
                <a:cs typeface="+mn-cs"/>
              </a:rPr>
              <a:t>Không xác định được tất cả các cuộc gọi trùng lặp;</a:t>
            </a:r>
          </a:p>
          <a:p>
            <a:r>
              <a:rPr lang="vi" sz="1200" kern="1200" dirty="0">
                <a:solidFill>
                  <a:schemeClr val="tx1"/>
                </a:solidFill>
                <a:effectLst/>
                <a:latin typeface="+mn-lt"/>
                <a:ea typeface="+mn-ea"/>
                <a:cs typeface="+mn-cs"/>
              </a:rPr>
              <a:t>Thiếu mức độ ưu tiên của các thông báo ngoại lệ;</a:t>
            </a:r>
          </a:p>
          <a:p>
            <a:r>
              <a:rPr lang="vi" sz="1200" kern="1200" dirty="0">
                <a:solidFill>
                  <a:schemeClr val="tx1"/>
                </a:solidFill>
                <a:effectLst/>
                <a:latin typeface="+mn-lt"/>
                <a:ea typeface="+mn-ea"/>
                <a:cs typeface="+mn-cs"/>
              </a:rPr>
              <a:t>Thông báo ngoại lệ và hàng đợi chú ý đang chờ cuộn ra khỏi đầu màn hình.</a:t>
            </a:r>
          </a:p>
          <a:p>
            <a:pPr marL="0" marR="0" lvl="0" indent="0" algn="l" defTabSz="914400" rtl="0" eaLnBrk="0" fontAlgn="base" latinLnBrk="0" hangingPunct="0">
              <a:lnSpc>
                <a:spcPct val="100000"/>
              </a:lnSpc>
              <a:spcBef>
                <a:spcPct val="30000"/>
              </a:spcBef>
              <a:spcAft>
                <a:spcPct val="0"/>
              </a:spcAft>
              <a:buClrTx/>
              <a:buSzTx/>
              <a:buFontTx/>
              <a:buNone/>
              <a:tabLst/>
              <a:defRPr/>
            </a:pPr>
            <a:r>
              <a:rPr lang="vi" sz="1200" kern="1200" dirty="0">
                <a:solidFill>
                  <a:schemeClr val="tx1"/>
                </a:solidFill>
                <a:effectLst/>
                <a:latin typeface="+mn-lt"/>
                <a:ea typeface="+mn-ea"/>
                <a:cs typeface="+mn-cs"/>
              </a:rPr>
              <a:t>Đi 'pan London' thay vì hoạt động theo 3 bộ phận;</a:t>
            </a:r>
          </a:p>
          <a:p>
            <a:endParaRPr lang="en-GB" sz="120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5"/>
          </p:nvPr>
        </p:nvSpPr>
        <p:spPr/>
        <p:txBody>
          <a:bodyPr/>
          <a:lstStyle/>
          <a:p>
            <a:pPr>
              <a:defRPr/>
            </a:pPr>
            <a:fld id="{8037A4A8-CC9E-4E48-8C8E-0CD1FAB2987E}" type="slidenum">
              <a:rPr lang="en-GB" altLang="en-US" smtClean="0"/>
              <a:pPr>
                <a:defRPr/>
              </a:pPr>
              <a:t>17</a:t>
            </a:fld>
            <a:endParaRPr lang="en-GB" altLang="en-US"/>
          </a:p>
        </p:txBody>
      </p:sp>
    </p:spTree>
    <p:extLst>
      <p:ext uri="{BB962C8B-B14F-4D97-AF65-F5344CB8AC3E}">
        <p14:creationId xmlns:p14="http://schemas.microsoft.com/office/powerpoint/2010/main" val="8960808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a:extLst>
              <a:ext uri="{FF2B5EF4-FFF2-40B4-BE49-F238E27FC236}">
                <a16:creationId xmlns:a16="http://schemas.microsoft.com/office/drawing/2014/main" id="{6E4A1D25-3817-614C-ACEC-175764717A37}"/>
              </a:ext>
            </a:extLst>
          </p:cNvPr>
          <p:cNvSpPr>
            <a:spLocks noChangeShapeType="1"/>
          </p:cNvSpPr>
          <p:nvPr/>
        </p:nvSpPr>
        <p:spPr bwMode="auto">
          <a:xfrm>
            <a:off x="7315200" y="1066800"/>
            <a:ext cx="0" cy="449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 name="Line 8">
            <a:extLst>
              <a:ext uri="{FF2B5EF4-FFF2-40B4-BE49-F238E27FC236}">
                <a16:creationId xmlns:a16="http://schemas.microsoft.com/office/drawing/2014/main" id="{9E2A6A79-1E1F-E644-BA93-F9A196E2D904}"/>
              </a:ext>
            </a:extLst>
          </p:cNvPr>
          <p:cNvSpPr>
            <a:spLocks noChangeShapeType="1"/>
          </p:cNvSpPr>
          <p:nvPr/>
        </p:nvSpPr>
        <p:spPr bwMode="auto">
          <a:xfrm>
            <a:off x="304800" y="2819400"/>
            <a:ext cx="82296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pic>
        <p:nvPicPr>
          <p:cNvPr id="6" name="Picture 9" descr="fig-1 2">
            <a:extLst>
              <a:ext uri="{FF2B5EF4-FFF2-40B4-BE49-F238E27FC236}">
                <a16:creationId xmlns:a16="http://schemas.microsoft.com/office/drawing/2014/main" id="{7B6A5A0C-291E-4146-9054-87198C0B5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0288" y="3141663"/>
            <a:ext cx="1409700" cy="187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7" name="Rectangle 3"/>
          <p:cNvSpPr>
            <a:spLocks noGrp="1" noChangeArrowheads="1"/>
          </p:cNvSpPr>
          <p:nvPr>
            <p:ph type="ctrTitle"/>
          </p:nvPr>
        </p:nvSpPr>
        <p:spPr>
          <a:xfrm>
            <a:off x="315913" y="466725"/>
            <a:ext cx="6781800" cy="2133600"/>
          </a:xfrm>
        </p:spPr>
        <p:txBody>
          <a:bodyPr/>
          <a:lstStyle>
            <a:lvl1pPr algn="r">
              <a:defRPr sz="4800"/>
            </a:lvl1pPr>
          </a:lstStyle>
          <a:p>
            <a:r>
              <a:rPr lang="en-US" altLang="en-US"/>
              <a:t>Click to edit Master title style</a:t>
            </a:r>
            <a:endParaRPr lang="en-GB" altLang="en-US"/>
          </a:p>
        </p:txBody>
      </p:sp>
      <p:sp>
        <p:nvSpPr>
          <p:cNvPr id="41988"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en-US" altLang="en-US"/>
              <a:t>Click to edit Master subtitle style</a:t>
            </a:r>
            <a:endParaRPr lang="en-GB" altLang="en-US"/>
          </a:p>
        </p:txBody>
      </p:sp>
      <p:sp>
        <p:nvSpPr>
          <p:cNvPr id="7" name="Rectangle 5">
            <a:extLst>
              <a:ext uri="{FF2B5EF4-FFF2-40B4-BE49-F238E27FC236}">
                <a16:creationId xmlns:a16="http://schemas.microsoft.com/office/drawing/2014/main" id="{EE930B01-7B85-8945-888A-B93D6EA21E5D}"/>
              </a:ext>
            </a:extLst>
          </p:cNvPr>
          <p:cNvSpPr>
            <a:spLocks noGrp="1" noChangeArrowheads="1"/>
          </p:cNvSpPr>
          <p:nvPr>
            <p:ph type="dt" sz="half" idx="10"/>
          </p:nvPr>
        </p:nvSpPr>
        <p:spPr/>
        <p:txBody>
          <a:bodyPr/>
          <a:lstStyle>
            <a:lvl1pPr>
              <a:defRPr/>
            </a:lvl1pPr>
          </a:lstStyle>
          <a:p>
            <a:pPr>
              <a:defRPr/>
            </a:pPr>
            <a:endParaRPr lang="en-GB"/>
          </a:p>
        </p:txBody>
      </p:sp>
      <p:sp>
        <p:nvSpPr>
          <p:cNvPr id="8" name="Rectangle 6">
            <a:extLst>
              <a:ext uri="{FF2B5EF4-FFF2-40B4-BE49-F238E27FC236}">
                <a16:creationId xmlns:a16="http://schemas.microsoft.com/office/drawing/2014/main" id="{E25B0983-4412-B043-AE64-E9E5DC651ADB}"/>
              </a:ext>
            </a:extLst>
          </p:cNvPr>
          <p:cNvSpPr>
            <a:spLocks noGrp="1" noChangeArrowheads="1"/>
          </p:cNvSpPr>
          <p:nvPr>
            <p:ph type="ftr" sz="quarter" idx="11"/>
          </p:nvPr>
        </p:nvSpPr>
        <p:spPr/>
        <p:txBody>
          <a:bodyPr/>
          <a:lstStyle>
            <a:lvl1pPr>
              <a:defRPr/>
            </a:lvl1pPr>
          </a:lstStyle>
          <a:p>
            <a:pPr>
              <a:defRPr/>
            </a:pPr>
            <a:endParaRPr lang="en-GB"/>
          </a:p>
        </p:txBody>
      </p:sp>
      <p:sp>
        <p:nvSpPr>
          <p:cNvPr id="9" name="Rectangle 7">
            <a:extLst>
              <a:ext uri="{FF2B5EF4-FFF2-40B4-BE49-F238E27FC236}">
                <a16:creationId xmlns:a16="http://schemas.microsoft.com/office/drawing/2014/main" id="{D4665CD3-9C1B-964C-97F6-049A9DD05595}"/>
              </a:ext>
            </a:extLst>
          </p:cNvPr>
          <p:cNvSpPr>
            <a:spLocks noGrp="1" noChangeArrowheads="1"/>
          </p:cNvSpPr>
          <p:nvPr>
            <p:ph type="sldNum" sz="quarter" idx="12"/>
          </p:nvPr>
        </p:nvSpPr>
        <p:spPr/>
        <p:txBody>
          <a:bodyPr/>
          <a:lstStyle>
            <a:lvl1pPr>
              <a:defRPr smtClean="0"/>
            </a:lvl1pPr>
          </a:lstStyle>
          <a:p>
            <a:pPr>
              <a:defRPr/>
            </a:pPr>
            <a:fld id="{9463DF40-CF67-194A-9347-74BBB59A90E5}" type="slidenum">
              <a:rPr lang="en-GB" altLang="en-US"/>
              <a:pPr>
                <a:defRPr/>
              </a:pPr>
              <a:t>‹#›</a:t>
            </a:fld>
            <a:endParaRPr lang="en-GB" altLang="en-US"/>
          </a:p>
        </p:txBody>
      </p:sp>
    </p:spTree>
    <p:extLst>
      <p:ext uri="{BB962C8B-B14F-4D97-AF65-F5344CB8AC3E}">
        <p14:creationId xmlns:p14="http://schemas.microsoft.com/office/powerpoint/2010/main" val="593467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6">
            <a:extLst>
              <a:ext uri="{FF2B5EF4-FFF2-40B4-BE49-F238E27FC236}">
                <a16:creationId xmlns:a16="http://schemas.microsoft.com/office/drawing/2014/main" id="{28F17D28-A908-BA41-AF8B-474A76FE031E}"/>
              </a:ext>
            </a:extLst>
          </p:cNvPr>
          <p:cNvSpPr>
            <a:spLocks noGrp="1" noChangeArrowheads="1"/>
          </p:cNvSpPr>
          <p:nvPr>
            <p:ph type="dt" sz="half" idx="10"/>
          </p:nvPr>
        </p:nvSpPr>
        <p:spPr>
          <a:ln/>
        </p:spPr>
        <p:txBody>
          <a:bodyPr/>
          <a:lstStyle>
            <a:lvl1pPr>
              <a:defRPr/>
            </a:lvl1pPr>
          </a:lstStyle>
          <a:p>
            <a:pPr>
              <a:defRPr/>
            </a:pPr>
            <a:endParaRPr lang="en-GB"/>
          </a:p>
        </p:txBody>
      </p:sp>
      <p:sp>
        <p:nvSpPr>
          <p:cNvPr id="5" name="Rectangle 7">
            <a:extLst>
              <a:ext uri="{FF2B5EF4-FFF2-40B4-BE49-F238E27FC236}">
                <a16:creationId xmlns:a16="http://schemas.microsoft.com/office/drawing/2014/main" id="{C79CD50C-CFB2-B04B-AABC-60B4A6C4C9AE}"/>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8">
            <a:extLst>
              <a:ext uri="{FF2B5EF4-FFF2-40B4-BE49-F238E27FC236}">
                <a16:creationId xmlns:a16="http://schemas.microsoft.com/office/drawing/2014/main" id="{79221518-E885-5D41-947A-0D1DBF54BA42}"/>
              </a:ext>
            </a:extLst>
          </p:cNvPr>
          <p:cNvSpPr>
            <a:spLocks noGrp="1" noChangeArrowheads="1"/>
          </p:cNvSpPr>
          <p:nvPr>
            <p:ph type="sldNum" sz="quarter" idx="12"/>
          </p:nvPr>
        </p:nvSpPr>
        <p:spPr>
          <a:ln/>
        </p:spPr>
        <p:txBody>
          <a:bodyPr/>
          <a:lstStyle>
            <a:lvl1pPr>
              <a:defRPr/>
            </a:lvl1pPr>
          </a:lstStyle>
          <a:p>
            <a:pPr>
              <a:defRPr/>
            </a:pPr>
            <a:fld id="{E6E43A58-30C6-2A40-BF6E-AEE331497A23}" type="slidenum">
              <a:rPr lang="en-GB" altLang="en-US"/>
              <a:pPr>
                <a:defRPr/>
              </a:pPr>
              <a:t>‹#›</a:t>
            </a:fld>
            <a:endParaRPr lang="en-GB" altLang="en-US"/>
          </a:p>
        </p:txBody>
      </p:sp>
    </p:spTree>
    <p:extLst>
      <p:ext uri="{BB962C8B-B14F-4D97-AF65-F5344CB8AC3E}">
        <p14:creationId xmlns:p14="http://schemas.microsoft.com/office/powerpoint/2010/main" val="2103071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146800" y="115888"/>
            <a:ext cx="1892300" cy="5995987"/>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68313" y="115888"/>
            <a:ext cx="5526087" cy="59959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6">
            <a:extLst>
              <a:ext uri="{FF2B5EF4-FFF2-40B4-BE49-F238E27FC236}">
                <a16:creationId xmlns:a16="http://schemas.microsoft.com/office/drawing/2014/main" id="{828D815D-63A3-9D46-B074-99A1705A9F5C}"/>
              </a:ext>
            </a:extLst>
          </p:cNvPr>
          <p:cNvSpPr>
            <a:spLocks noGrp="1" noChangeArrowheads="1"/>
          </p:cNvSpPr>
          <p:nvPr>
            <p:ph type="dt" sz="half" idx="10"/>
          </p:nvPr>
        </p:nvSpPr>
        <p:spPr>
          <a:ln/>
        </p:spPr>
        <p:txBody>
          <a:bodyPr/>
          <a:lstStyle>
            <a:lvl1pPr>
              <a:defRPr/>
            </a:lvl1pPr>
          </a:lstStyle>
          <a:p>
            <a:pPr>
              <a:defRPr/>
            </a:pPr>
            <a:endParaRPr lang="en-GB"/>
          </a:p>
        </p:txBody>
      </p:sp>
      <p:sp>
        <p:nvSpPr>
          <p:cNvPr id="5" name="Rectangle 7">
            <a:extLst>
              <a:ext uri="{FF2B5EF4-FFF2-40B4-BE49-F238E27FC236}">
                <a16:creationId xmlns:a16="http://schemas.microsoft.com/office/drawing/2014/main" id="{E9DC5A10-783D-F945-951F-318E6D0F2E5A}"/>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8">
            <a:extLst>
              <a:ext uri="{FF2B5EF4-FFF2-40B4-BE49-F238E27FC236}">
                <a16:creationId xmlns:a16="http://schemas.microsoft.com/office/drawing/2014/main" id="{6712E0D6-BDB9-414E-8B42-2217641BE78B}"/>
              </a:ext>
            </a:extLst>
          </p:cNvPr>
          <p:cNvSpPr>
            <a:spLocks noGrp="1" noChangeArrowheads="1"/>
          </p:cNvSpPr>
          <p:nvPr>
            <p:ph type="sldNum" sz="quarter" idx="12"/>
          </p:nvPr>
        </p:nvSpPr>
        <p:spPr>
          <a:ln/>
        </p:spPr>
        <p:txBody>
          <a:bodyPr/>
          <a:lstStyle>
            <a:lvl1pPr>
              <a:defRPr/>
            </a:lvl1pPr>
          </a:lstStyle>
          <a:p>
            <a:pPr>
              <a:defRPr/>
            </a:pPr>
            <a:fld id="{A1F624B0-2E71-7542-B95D-F177E60C0E39}" type="slidenum">
              <a:rPr lang="en-GB" altLang="en-US"/>
              <a:pPr>
                <a:defRPr/>
              </a:pPr>
              <a:t>‹#›</a:t>
            </a:fld>
            <a:endParaRPr lang="en-GB" altLang="en-US"/>
          </a:p>
        </p:txBody>
      </p:sp>
    </p:spTree>
    <p:extLst>
      <p:ext uri="{BB962C8B-B14F-4D97-AF65-F5344CB8AC3E}">
        <p14:creationId xmlns:p14="http://schemas.microsoft.com/office/powerpoint/2010/main" val="489716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6">
            <a:extLst>
              <a:ext uri="{FF2B5EF4-FFF2-40B4-BE49-F238E27FC236}">
                <a16:creationId xmlns:a16="http://schemas.microsoft.com/office/drawing/2014/main" id="{C2F3EBAF-3F3D-0046-925A-D6E4A9F18702}"/>
              </a:ext>
            </a:extLst>
          </p:cNvPr>
          <p:cNvSpPr>
            <a:spLocks noGrp="1" noChangeArrowheads="1"/>
          </p:cNvSpPr>
          <p:nvPr>
            <p:ph type="dt" sz="half" idx="10"/>
          </p:nvPr>
        </p:nvSpPr>
        <p:spPr>
          <a:ln/>
        </p:spPr>
        <p:txBody>
          <a:bodyPr/>
          <a:lstStyle>
            <a:lvl1pPr>
              <a:defRPr/>
            </a:lvl1pPr>
          </a:lstStyle>
          <a:p>
            <a:pPr>
              <a:defRPr/>
            </a:pPr>
            <a:endParaRPr lang="en-GB"/>
          </a:p>
        </p:txBody>
      </p:sp>
      <p:sp>
        <p:nvSpPr>
          <p:cNvPr id="5" name="Rectangle 7">
            <a:extLst>
              <a:ext uri="{FF2B5EF4-FFF2-40B4-BE49-F238E27FC236}">
                <a16:creationId xmlns:a16="http://schemas.microsoft.com/office/drawing/2014/main" id="{05CD61C5-BDA9-9E40-942B-398614F775ED}"/>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8">
            <a:extLst>
              <a:ext uri="{FF2B5EF4-FFF2-40B4-BE49-F238E27FC236}">
                <a16:creationId xmlns:a16="http://schemas.microsoft.com/office/drawing/2014/main" id="{EDA2A9BC-5F15-8A42-A905-175B6A52C065}"/>
              </a:ext>
            </a:extLst>
          </p:cNvPr>
          <p:cNvSpPr>
            <a:spLocks noGrp="1" noChangeArrowheads="1"/>
          </p:cNvSpPr>
          <p:nvPr>
            <p:ph type="sldNum" sz="quarter" idx="12"/>
          </p:nvPr>
        </p:nvSpPr>
        <p:spPr>
          <a:ln/>
        </p:spPr>
        <p:txBody>
          <a:bodyPr/>
          <a:lstStyle>
            <a:lvl1pPr>
              <a:defRPr/>
            </a:lvl1pPr>
          </a:lstStyle>
          <a:p>
            <a:pPr>
              <a:defRPr/>
            </a:pPr>
            <a:fld id="{CB8BEB75-BE08-C748-8018-69FD612694D0}" type="slidenum">
              <a:rPr lang="en-GB" altLang="en-US"/>
              <a:pPr>
                <a:defRPr/>
              </a:pPr>
              <a:t>‹#›</a:t>
            </a:fld>
            <a:endParaRPr lang="en-GB" altLang="en-US"/>
          </a:p>
        </p:txBody>
      </p:sp>
    </p:spTree>
    <p:extLst>
      <p:ext uri="{BB962C8B-B14F-4D97-AF65-F5344CB8AC3E}">
        <p14:creationId xmlns:p14="http://schemas.microsoft.com/office/powerpoint/2010/main" val="3532515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F98CD763-BC62-B44B-A632-553514932A61}"/>
              </a:ext>
            </a:extLst>
          </p:cNvPr>
          <p:cNvSpPr>
            <a:spLocks noGrp="1" noChangeArrowheads="1"/>
          </p:cNvSpPr>
          <p:nvPr>
            <p:ph type="dt" sz="half" idx="10"/>
          </p:nvPr>
        </p:nvSpPr>
        <p:spPr>
          <a:ln/>
        </p:spPr>
        <p:txBody>
          <a:bodyPr/>
          <a:lstStyle>
            <a:lvl1pPr>
              <a:defRPr/>
            </a:lvl1pPr>
          </a:lstStyle>
          <a:p>
            <a:pPr>
              <a:defRPr/>
            </a:pPr>
            <a:endParaRPr lang="en-GB"/>
          </a:p>
        </p:txBody>
      </p:sp>
      <p:sp>
        <p:nvSpPr>
          <p:cNvPr id="5" name="Rectangle 7">
            <a:extLst>
              <a:ext uri="{FF2B5EF4-FFF2-40B4-BE49-F238E27FC236}">
                <a16:creationId xmlns:a16="http://schemas.microsoft.com/office/drawing/2014/main" id="{72B2B927-B159-7E4D-A0F2-9B1A37963931}"/>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8">
            <a:extLst>
              <a:ext uri="{FF2B5EF4-FFF2-40B4-BE49-F238E27FC236}">
                <a16:creationId xmlns:a16="http://schemas.microsoft.com/office/drawing/2014/main" id="{BA92F67C-BCB0-8C44-8B57-BEDACCBBDAC2}"/>
              </a:ext>
            </a:extLst>
          </p:cNvPr>
          <p:cNvSpPr>
            <a:spLocks noGrp="1" noChangeArrowheads="1"/>
          </p:cNvSpPr>
          <p:nvPr>
            <p:ph type="sldNum" sz="quarter" idx="12"/>
          </p:nvPr>
        </p:nvSpPr>
        <p:spPr>
          <a:ln/>
        </p:spPr>
        <p:txBody>
          <a:bodyPr/>
          <a:lstStyle>
            <a:lvl1pPr>
              <a:defRPr/>
            </a:lvl1pPr>
          </a:lstStyle>
          <a:p>
            <a:pPr>
              <a:defRPr/>
            </a:pPr>
            <a:fld id="{407D7825-206B-3A49-B55B-F01845922FF0}" type="slidenum">
              <a:rPr lang="en-GB" altLang="en-US"/>
              <a:pPr>
                <a:defRPr/>
              </a:pPr>
              <a:t>‹#›</a:t>
            </a:fld>
            <a:endParaRPr lang="en-GB" altLang="en-US"/>
          </a:p>
        </p:txBody>
      </p:sp>
    </p:spTree>
    <p:extLst>
      <p:ext uri="{BB962C8B-B14F-4D97-AF65-F5344CB8AC3E}">
        <p14:creationId xmlns:p14="http://schemas.microsoft.com/office/powerpoint/2010/main" val="3876305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68313" y="1700213"/>
            <a:ext cx="37084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329113" y="1700213"/>
            <a:ext cx="3709987"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6">
            <a:extLst>
              <a:ext uri="{FF2B5EF4-FFF2-40B4-BE49-F238E27FC236}">
                <a16:creationId xmlns:a16="http://schemas.microsoft.com/office/drawing/2014/main" id="{5E5B369A-836A-BC45-8FC7-B0F6255BB0D4}"/>
              </a:ext>
            </a:extLst>
          </p:cNvPr>
          <p:cNvSpPr>
            <a:spLocks noGrp="1" noChangeArrowheads="1"/>
          </p:cNvSpPr>
          <p:nvPr>
            <p:ph type="dt" sz="half" idx="10"/>
          </p:nvPr>
        </p:nvSpPr>
        <p:spPr>
          <a:ln/>
        </p:spPr>
        <p:txBody>
          <a:bodyPr/>
          <a:lstStyle>
            <a:lvl1pPr>
              <a:defRPr/>
            </a:lvl1pPr>
          </a:lstStyle>
          <a:p>
            <a:pPr>
              <a:defRPr/>
            </a:pPr>
            <a:endParaRPr lang="en-GB"/>
          </a:p>
        </p:txBody>
      </p:sp>
      <p:sp>
        <p:nvSpPr>
          <p:cNvPr id="6" name="Rectangle 7">
            <a:extLst>
              <a:ext uri="{FF2B5EF4-FFF2-40B4-BE49-F238E27FC236}">
                <a16:creationId xmlns:a16="http://schemas.microsoft.com/office/drawing/2014/main" id="{2C4A777C-D742-204A-B7E9-F1662E90D9C8}"/>
              </a:ext>
            </a:extLst>
          </p:cNvPr>
          <p:cNvSpPr>
            <a:spLocks noGrp="1" noChangeArrowheads="1"/>
          </p:cNvSpPr>
          <p:nvPr>
            <p:ph type="ftr" sz="quarter" idx="11"/>
          </p:nvPr>
        </p:nvSpPr>
        <p:spPr>
          <a:ln/>
        </p:spPr>
        <p:txBody>
          <a:bodyPr/>
          <a:lstStyle>
            <a:lvl1pPr>
              <a:defRPr/>
            </a:lvl1pPr>
          </a:lstStyle>
          <a:p>
            <a:pPr>
              <a:defRPr/>
            </a:pPr>
            <a:endParaRPr lang="en-GB"/>
          </a:p>
        </p:txBody>
      </p:sp>
      <p:sp>
        <p:nvSpPr>
          <p:cNvPr id="7" name="Rectangle 8">
            <a:extLst>
              <a:ext uri="{FF2B5EF4-FFF2-40B4-BE49-F238E27FC236}">
                <a16:creationId xmlns:a16="http://schemas.microsoft.com/office/drawing/2014/main" id="{5130D3C9-2F19-3142-9114-3C38B18C53DB}"/>
              </a:ext>
            </a:extLst>
          </p:cNvPr>
          <p:cNvSpPr>
            <a:spLocks noGrp="1" noChangeArrowheads="1"/>
          </p:cNvSpPr>
          <p:nvPr>
            <p:ph type="sldNum" sz="quarter" idx="12"/>
          </p:nvPr>
        </p:nvSpPr>
        <p:spPr>
          <a:ln/>
        </p:spPr>
        <p:txBody>
          <a:bodyPr/>
          <a:lstStyle>
            <a:lvl1pPr>
              <a:defRPr/>
            </a:lvl1pPr>
          </a:lstStyle>
          <a:p>
            <a:pPr>
              <a:defRPr/>
            </a:pPr>
            <a:fld id="{D2D8939B-1F64-7944-BD80-84F410088203}" type="slidenum">
              <a:rPr lang="en-GB" altLang="en-US"/>
              <a:pPr>
                <a:defRPr/>
              </a:pPr>
              <a:t>‹#›</a:t>
            </a:fld>
            <a:endParaRPr lang="en-GB" altLang="en-US"/>
          </a:p>
        </p:txBody>
      </p:sp>
    </p:spTree>
    <p:extLst>
      <p:ext uri="{BB962C8B-B14F-4D97-AF65-F5344CB8AC3E}">
        <p14:creationId xmlns:p14="http://schemas.microsoft.com/office/powerpoint/2010/main" val="195104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F3558075-DEFB-EA4D-BFBD-14B055F9F7EF}"/>
              </a:ext>
            </a:extLst>
          </p:cNvPr>
          <p:cNvSpPr>
            <a:spLocks noGrp="1" noChangeArrowheads="1"/>
          </p:cNvSpPr>
          <p:nvPr>
            <p:ph type="dt" sz="half" idx="10"/>
          </p:nvPr>
        </p:nvSpPr>
        <p:spPr>
          <a:ln/>
        </p:spPr>
        <p:txBody>
          <a:bodyPr/>
          <a:lstStyle>
            <a:lvl1pPr>
              <a:defRPr/>
            </a:lvl1pPr>
          </a:lstStyle>
          <a:p>
            <a:pPr>
              <a:defRPr/>
            </a:pPr>
            <a:endParaRPr lang="en-GB"/>
          </a:p>
        </p:txBody>
      </p:sp>
      <p:sp>
        <p:nvSpPr>
          <p:cNvPr id="8" name="Rectangle 7">
            <a:extLst>
              <a:ext uri="{FF2B5EF4-FFF2-40B4-BE49-F238E27FC236}">
                <a16:creationId xmlns:a16="http://schemas.microsoft.com/office/drawing/2014/main" id="{AAB98398-A9C7-5C46-BCB1-1D5B60EB71D9}"/>
              </a:ext>
            </a:extLst>
          </p:cNvPr>
          <p:cNvSpPr>
            <a:spLocks noGrp="1" noChangeArrowheads="1"/>
          </p:cNvSpPr>
          <p:nvPr>
            <p:ph type="ftr" sz="quarter" idx="11"/>
          </p:nvPr>
        </p:nvSpPr>
        <p:spPr>
          <a:ln/>
        </p:spPr>
        <p:txBody>
          <a:bodyPr/>
          <a:lstStyle>
            <a:lvl1pPr>
              <a:defRPr/>
            </a:lvl1pPr>
          </a:lstStyle>
          <a:p>
            <a:pPr>
              <a:defRPr/>
            </a:pPr>
            <a:endParaRPr lang="en-GB"/>
          </a:p>
        </p:txBody>
      </p:sp>
      <p:sp>
        <p:nvSpPr>
          <p:cNvPr id="9" name="Rectangle 8">
            <a:extLst>
              <a:ext uri="{FF2B5EF4-FFF2-40B4-BE49-F238E27FC236}">
                <a16:creationId xmlns:a16="http://schemas.microsoft.com/office/drawing/2014/main" id="{7A00034C-8700-2D46-9C4F-52D834207F18}"/>
              </a:ext>
            </a:extLst>
          </p:cNvPr>
          <p:cNvSpPr>
            <a:spLocks noGrp="1" noChangeArrowheads="1"/>
          </p:cNvSpPr>
          <p:nvPr>
            <p:ph type="sldNum" sz="quarter" idx="12"/>
          </p:nvPr>
        </p:nvSpPr>
        <p:spPr>
          <a:ln/>
        </p:spPr>
        <p:txBody>
          <a:bodyPr/>
          <a:lstStyle>
            <a:lvl1pPr>
              <a:defRPr/>
            </a:lvl1pPr>
          </a:lstStyle>
          <a:p>
            <a:pPr>
              <a:defRPr/>
            </a:pPr>
            <a:fld id="{79DDD9DE-404B-434B-807C-E69CCB4DD1A9}" type="slidenum">
              <a:rPr lang="en-GB" altLang="en-US"/>
              <a:pPr>
                <a:defRPr/>
              </a:pPr>
              <a:t>‹#›</a:t>
            </a:fld>
            <a:endParaRPr lang="en-GB" altLang="en-US"/>
          </a:p>
        </p:txBody>
      </p:sp>
    </p:spTree>
    <p:extLst>
      <p:ext uri="{BB962C8B-B14F-4D97-AF65-F5344CB8AC3E}">
        <p14:creationId xmlns:p14="http://schemas.microsoft.com/office/powerpoint/2010/main" val="1244256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6">
            <a:extLst>
              <a:ext uri="{FF2B5EF4-FFF2-40B4-BE49-F238E27FC236}">
                <a16:creationId xmlns:a16="http://schemas.microsoft.com/office/drawing/2014/main" id="{1103E431-AE72-1547-A569-CF996AB78ABB}"/>
              </a:ext>
            </a:extLst>
          </p:cNvPr>
          <p:cNvSpPr>
            <a:spLocks noGrp="1" noChangeArrowheads="1"/>
          </p:cNvSpPr>
          <p:nvPr>
            <p:ph type="dt" sz="half" idx="10"/>
          </p:nvPr>
        </p:nvSpPr>
        <p:spPr>
          <a:ln/>
        </p:spPr>
        <p:txBody>
          <a:bodyPr/>
          <a:lstStyle>
            <a:lvl1pPr>
              <a:defRPr/>
            </a:lvl1pPr>
          </a:lstStyle>
          <a:p>
            <a:pPr>
              <a:defRPr/>
            </a:pPr>
            <a:endParaRPr lang="en-GB"/>
          </a:p>
        </p:txBody>
      </p:sp>
      <p:sp>
        <p:nvSpPr>
          <p:cNvPr id="4" name="Rectangle 7">
            <a:extLst>
              <a:ext uri="{FF2B5EF4-FFF2-40B4-BE49-F238E27FC236}">
                <a16:creationId xmlns:a16="http://schemas.microsoft.com/office/drawing/2014/main" id="{19FF601E-760C-E948-879D-609FCA022F0B}"/>
              </a:ext>
            </a:extLst>
          </p:cNvPr>
          <p:cNvSpPr>
            <a:spLocks noGrp="1" noChangeArrowheads="1"/>
          </p:cNvSpPr>
          <p:nvPr>
            <p:ph type="ftr" sz="quarter" idx="11"/>
          </p:nvPr>
        </p:nvSpPr>
        <p:spPr>
          <a:ln/>
        </p:spPr>
        <p:txBody>
          <a:bodyPr/>
          <a:lstStyle>
            <a:lvl1pPr>
              <a:defRPr/>
            </a:lvl1pPr>
          </a:lstStyle>
          <a:p>
            <a:pPr>
              <a:defRPr/>
            </a:pPr>
            <a:endParaRPr lang="en-GB"/>
          </a:p>
        </p:txBody>
      </p:sp>
      <p:sp>
        <p:nvSpPr>
          <p:cNvPr id="5" name="Rectangle 8">
            <a:extLst>
              <a:ext uri="{FF2B5EF4-FFF2-40B4-BE49-F238E27FC236}">
                <a16:creationId xmlns:a16="http://schemas.microsoft.com/office/drawing/2014/main" id="{476FDC18-1CE9-A54C-BC92-3BC4F6AA998D}"/>
              </a:ext>
            </a:extLst>
          </p:cNvPr>
          <p:cNvSpPr>
            <a:spLocks noGrp="1" noChangeArrowheads="1"/>
          </p:cNvSpPr>
          <p:nvPr>
            <p:ph type="sldNum" sz="quarter" idx="12"/>
          </p:nvPr>
        </p:nvSpPr>
        <p:spPr>
          <a:ln/>
        </p:spPr>
        <p:txBody>
          <a:bodyPr/>
          <a:lstStyle>
            <a:lvl1pPr>
              <a:defRPr/>
            </a:lvl1pPr>
          </a:lstStyle>
          <a:p>
            <a:pPr>
              <a:defRPr/>
            </a:pPr>
            <a:fld id="{D0BC3FB4-308D-2A48-93C2-478B874FE75D}" type="slidenum">
              <a:rPr lang="en-GB" altLang="en-US"/>
              <a:pPr>
                <a:defRPr/>
              </a:pPr>
              <a:t>‹#›</a:t>
            </a:fld>
            <a:endParaRPr lang="en-GB" altLang="en-US"/>
          </a:p>
        </p:txBody>
      </p:sp>
    </p:spTree>
    <p:extLst>
      <p:ext uri="{BB962C8B-B14F-4D97-AF65-F5344CB8AC3E}">
        <p14:creationId xmlns:p14="http://schemas.microsoft.com/office/powerpoint/2010/main" val="1307579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3E030FF5-8FA6-F645-80B4-6BA0354F3D7C}"/>
              </a:ext>
            </a:extLst>
          </p:cNvPr>
          <p:cNvSpPr>
            <a:spLocks noGrp="1" noChangeArrowheads="1"/>
          </p:cNvSpPr>
          <p:nvPr>
            <p:ph type="dt" sz="half" idx="10"/>
          </p:nvPr>
        </p:nvSpPr>
        <p:spPr>
          <a:ln/>
        </p:spPr>
        <p:txBody>
          <a:bodyPr/>
          <a:lstStyle>
            <a:lvl1pPr>
              <a:defRPr/>
            </a:lvl1pPr>
          </a:lstStyle>
          <a:p>
            <a:pPr>
              <a:defRPr/>
            </a:pPr>
            <a:endParaRPr lang="en-GB"/>
          </a:p>
        </p:txBody>
      </p:sp>
      <p:sp>
        <p:nvSpPr>
          <p:cNvPr id="3" name="Rectangle 7">
            <a:extLst>
              <a:ext uri="{FF2B5EF4-FFF2-40B4-BE49-F238E27FC236}">
                <a16:creationId xmlns:a16="http://schemas.microsoft.com/office/drawing/2014/main" id="{DA5EDC25-88EE-574E-BF5C-51D86D33B212}"/>
              </a:ext>
            </a:extLst>
          </p:cNvPr>
          <p:cNvSpPr>
            <a:spLocks noGrp="1" noChangeArrowheads="1"/>
          </p:cNvSpPr>
          <p:nvPr>
            <p:ph type="ftr" sz="quarter" idx="11"/>
          </p:nvPr>
        </p:nvSpPr>
        <p:spPr>
          <a:ln/>
        </p:spPr>
        <p:txBody>
          <a:bodyPr/>
          <a:lstStyle>
            <a:lvl1pPr>
              <a:defRPr/>
            </a:lvl1pPr>
          </a:lstStyle>
          <a:p>
            <a:pPr>
              <a:defRPr/>
            </a:pPr>
            <a:endParaRPr lang="en-GB"/>
          </a:p>
        </p:txBody>
      </p:sp>
      <p:sp>
        <p:nvSpPr>
          <p:cNvPr id="4" name="Rectangle 8">
            <a:extLst>
              <a:ext uri="{FF2B5EF4-FFF2-40B4-BE49-F238E27FC236}">
                <a16:creationId xmlns:a16="http://schemas.microsoft.com/office/drawing/2014/main" id="{E79E9162-D090-EB48-BD2E-27B747D3FD4F}"/>
              </a:ext>
            </a:extLst>
          </p:cNvPr>
          <p:cNvSpPr>
            <a:spLocks noGrp="1" noChangeArrowheads="1"/>
          </p:cNvSpPr>
          <p:nvPr>
            <p:ph type="sldNum" sz="quarter" idx="12"/>
          </p:nvPr>
        </p:nvSpPr>
        <p:spPr>
          <a:ln/>
        </p:spPr>
        <p:txBody>
          <a:bodyPr/>
          <a:lstStyle>
            <a:lvl1pPr>
              <a:defRPr/>
            </a:lvl1pPr>
          </a:lstStyle>
          <a:p>
            <a:pPr>
              <a:defRPr/>
            </a:pPr>
            <a:fld id="{2120A892-F4DC-2649-AC18-E7C1C91499D4}" type="slidenum">
              <a:rPr lang="en-GB" altLang="en-US"/>
              <a:pPr>
                <a:defRPr/>
              </a:pPr>
              <a:t>‹#›</a:t>
            </a:fld>
            <a:endParaRPr lang="en-GB" altLang="en-US"/>
          </a:p>
        </p:txBody>
      </p:sp>
    </p:spTree>
    <p:extLst>
      <p:ext uri="{BB962C8B-B14F-4D97-AF65-F5344CB8AC3E}">
        <p14:creationId xmlns:p14="http://schemas.microsoft.com/office/powerpoint/2010/main" val="2527143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A1F05FB3-1B93-AD42-922A-41C8FB630E04}"/>
              </a:ext>
            </a:extLst>
          </p:cNvPr>
          <p:cNvSpPr>
            <a:spLocks noGrp="1" noChangeArrowheads="1"/>
          </p:cNvSpPr>
          <p:nvPr>
            <p:ph type="dt" sz="half" idx="10"/>
          </p:nvPr>
        </p:nvSpPr>
        <p:spPr>
          <a:ln/>
        </p:spPr>
        <p:txBody>
          <a:bodyPr/>
          <a:lstStyle>
            <a:lvl1pPr>
              <a:defRPr/>
            </a:lvl1pPr>
          </a:lstStyle>
          <a:p>
            <a:pPr>
              <a:defRPr/>
            </a:pPr>
            <a:endParaRPr lang="en-GB"/>
          </a:p>
        </p:txBody>
      </p:sp>
      <p:sp>
        <p:nvSpPr>
          <p:cNvPr id="6" name="Rectangle 7">
            <a:extLst>
              <a:ext uri="{FF2B5EF4-FFF2-40B4-BE49-F238E27FC236}">
                <a16:creationId xmlns:a16="http://schemas.microsoft.com/office/drawing/2014/main" id="{FEA96181-5D4C-6542-8147-8D1387828A97}"/>
              </a:ext>
            </a:extLst>
          </p:cNvPr>
          <p:cNvSpPr>
            <a:spLocks noGrp="1" noChangeArrowheads="1"/>
          </p:cNvSpPr>
          <p:nvPr>
            <p:ph type="ftr" sz="quarter" idx="11"/>
          </p:nvPr>
        </p:nvSpPr>
        <p:spPr>
          <a:ln/>
        </p:spPr>
        <p:txBody>
          <a:bodyPr/>
          <a:lstStyle>
            <a:lvl1pPr>
              <a:defRPr/>
            </a:lvl1pPr>
          </a:lstStyle>
          <a:p>
            <a:pPr>
              <a:defRPr/>
            </a:pPr>
            <a:endParaRPr lang="en-GB"/>
          </a:p>
        </p:txBody>
      </p:sp>
      <p:sp>
        <p:nvSpPr>
          <p:cNvPr id="7" name="Rectangle 8">
            <a:extLst>
              <a:ext uri="{FF2B5EF4-FFF2-40B4-BE49-F238E27FC236}">
                <a16:creationId xmlns:a16="http://schemas.microsoft.com/office/drawing/2014/main" id="{4312F514-ADC9-FE4E-81FB-F682301DF1B2}"/>
              </a:ext>
            </a:extLst>
          </p:cNvPr>
          <p:cNvSpPr>
            <a:spLocks noGrp="1" noChangeArrowheads="1"/>
          </p:cNvSpPr>
          <p:nvPr>
            <p:ph type="sldNum" sz="quarter" idx="12"/>
          </p:nvPr>
        </p:nvSpPr>
        <p:spPr>
          <a:ln/>
        </p:spPr>
        <p:txBody>
          <a:bodyPr/>
          <a:lstStyle>
            <a:lvl1pPr>
              <a:defRPr/>
            </a:lvl1pPr>
          </a:lstStyle>
          <a:p>
            <a:pPr>
              <a:defRPr/>
            </a:pPr>
            <a:fld id="{C94C766A-BC49-BF40-8F14-1D4AD58A5578}" type="slidenum">
              <a:rPr lang="en-GB" altLang="en-US"/>
              <a:pPr>
                <a:defRPr/>
              </a:pPr>
              <a:t>‹#›</a:t>
            </a:fld>
            <a:endParaRPr lang="en-GB" altLang="en-US"/>
          </a:p>
        </p:txBody>
      </p:sp>
    </p:spTree>
    <p:extLst>
      <p:ext uri="{BB962C8B-B14F-4D97-AF65-F5344CB8AC3E}">
        <p14:creationId xmlns:p14="http://schemas.microsoft.com/office/powerpoint/2010/main" val="1251026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927ED57F-4A95-3848-A7BC-552835697868}"/>
              </a:ext>
            </a:extLst>
          </p:cNvPr>
          <p:cNvSpPr>
            <a:spLocks noGrp="1" noChangeArrowheads="1"/>
          </p:cNvSpPr>
          <p:nvPr>
            <p:ph type="dt" sz="half" idx="10"/>
          </p:nvPr>
        </p:nvSpPr>
        <p:spPr>
          <a:ln/>
        </p:spPr>
        <p:txBody>
          <a:bodyPr/>
          <a:lstStyle>
            <a:lvl1pPr>
              <a:defRPr/>
            </a:lvl1pPr>
          </a:lstStyle>
          <a:p>
            <a:pPr>
              <a:defRPr/>
            </a:pPr>
            <a:endParaRPr lang="en-GB"/>
          </a:p>
        </p:txBody>
      </p:sp>
      <p:sp>
        <p:nvSpPr>
          <p:cNvPr id="6" name="Rectangle 7">
            <a:extLst>
              <a:ext uri="{FF2B5EF4-FFF2-40B4-BE49-F238E27FC236}">
                <a16:creationId xmlns:a16="http://schemas.microsoft.com/office/drawing/2014/main" id="{139B31B7-FF85-E944-A3C8-BDE491CF4C39}"/>
              </a:ext>
            </a:extLst>
          </p:cNvPr>
          <p:cNvSpPr>
            <a:spLocks noGrp="1" noChangeArrowheads="1"/>
          </p:cNvSpPr>
          <p:nvPr>
            <p:ph type="ftr" sz="quarter" idx="11"/>
          </p:nvPr>
        </p:nvSpPr>
        <p:spPr>
          <a:ln/>
        </p:spPr>
        <p:txBody>
          <a:bodyPr/>
          <a:lstStyle>
            <a:lvl1pPr>
              <a:defRPr/>
            </a:lvl1pPr>
          </a:lstStyle>
          <a:p>
            <a:pPr>
              <a:defRPr/>
            </a:pPr>
            <a:endParaRPr lang="en-GB"/>
          </a:p>
        </p:txBody>
      </p:sp>
      <p:sp>
        <p:nvSpPr>
          <p:cNvPr id="7" name="Rectangle 8">
            <a:extLst>
              <a:ext uri="{FF2B5EF4-FFF2-40B4-BE49-F238E27FC236}">
                <a16:creationId xmlns:a16="http://schemas.microsoft.com/office/drawing/2014/main" id="{D009EF55-E129-EB46-B108-8135868953B0}"/>
              </a:ext>
            </a:extLst>
          </p:cNvPr>
          <p:cNvSpPr>
            <a:spLocks noGrp="1" noChangeArrowheads="1"/>
          </p:cNvSpPr>
          <p:nvPr>
            <p:ph type="sldNum" sz="quarter" idx="12"/>
          </p:nvPr>
        </p:nvSpPr>
        <p:spPr>
          <a:ln/>
        </p:spPr>
        <p:txBody>
          <a:bodyPr/>
          <a:lstStyle>
            <a:lvl1pPr>
              <a:defRPr/>
            </a:lvl1pPr>
          </a:lstStyle>
          <a:p>
            <a:pPr>
              <a:defRPr/>
            </a:pPr>
            <a:fld id="{D0B92E7B-0AA3-BD45-8A73-D32E0C8EC621}" type="slidenum">
              <a:rPr lang="en-GB" altLang="en-US"/>
              <a:pPr>
                <a:defRPr/>
              </a:pPr>
              <a:t>‹#›</a:t>
            </a:fld>
            <a:endParaRPr lang="en-GB" altLang="en-US"/>
          </a:p>
        </p:txBody>
      </p:sp>
    </p:spTree>
    <p:extLst>
      <p:ext uri="{BB962C8B-B14F-4D97-AF65-F5344CB8AC3E}">
        <p14:creationId xmlns:p14="http://schemas.microsoft.com/office/powerpoint/2010/main" val="943394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BB7CA86B-E828-E841-A93D-8F5D9642165C}"/>
              </a:ext>
            </a:extLst>
          </p:cNvPr>
          <p:cNvSpPr>
            <a:spLocks noGrp="1" noChangeArrowheads="1"/>
          </p:cNvSpPr>
          <p:nvPr>
            <p:ph type="body" idx="1"/>
          </p:nvPr>
        </p:nvSpPr>
        <p:spPr bwMode="auto">
          <a:xfrm>
            <a:off x="468313" y="1700213"/>
            <a:ext cx="7570787"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pic>
        <p:nvPicPr>
          <p:cNvPr id="1027" name="Picture 3" descr="fig-1 2">
            <a:extLst>
              <a:ext uri="{FF2B5EF4-FFF2-40B4-BE49-F238E27FC236}">
                <a16:creationId xmlns:a16="http://schemas.microsoft.com/office/drawing/2014/main" id="{7C98B563-CAAD-1B41-9781-81B1470EB7A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101013" y="476250"/>
            <a:ext cx="814387"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Line 4">
            <a:extLst>
              <a:ext uri="{FF2B5EF4-FFF2-40B4-BE49-F238E27FC236}">
                <a16:creationId xmlns:a16="http://schemas.microsoft.com/office/drawing/2014/main" id="{E08E82CE-03D6-F64E-80A8-D5569BEB66FC}"/>
              </a:ext>
            </a:extLst>
          </p:cNvPr>
          <p:cNvSpPr>
            <a:spLocks noChangeShapeType="1"/>
          </p:cNvSpPr>
          <p:nvPr/>
        </p:nvSpPr>
        <p:spPr bwMode="auto">
          <a:xfrm>
            <a:off x="8027988" y="115888"/>
            <a:ext cx="0" cy="60499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029" name="Rectangle 5">
            <a:extLst>
              <a:ext uri="{FF2B5EF4-FFF2-40B4-BE49-F238E27FC236}">
                <a16:creationId xmlns:a16="http://schemas.microsoft.com/office/drawing/2014/main" id="{66AC51A3-02C9-C044-B151-CEA14092A9AC}"/>
              </a:ext>
            </a:extLst>
          </p:cNvPr>
          <p:cNvSpPr>
            <a:spLocks noGrp="1" noChangeArrowheads="1"/>
          </p:cNvSpPr>
          <p:nvPr>
            <p:ph type="title"/>
          </p:nvPr>
        </p:nvSpPr>
        <p:spPr bwMode="auto">
          <a:xfrm>
            <a:off x="468313" y="115888"/>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endParaRPr lang="en-GB" altLang="en-US"/>
          </a:p>
        </p:txBody>
      </p:sp>
      <p:sp>
        <p:nvSpPr>
          <p:cNvPr id="40966" name="Rectangle 6">
            <a:extLst>
              <a:ext uri="{FF2B5EF4-FFF2-40B4-BE49-F238E27FC236}">
                <a16:creationId xmlns:a16="http://schemas.microsoft.com/office/drawing/2014/main" id="{6A7FA345-C242-5D49-8B8A-FDBB7EB0094E}"/>
              </a:ext>
            </a:extLst>
          </p:cNvPr>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atin typeface="Arial" charset="0"/>
              </a:defRPr>
            </a:lvl1pPr>
          </a:lstStyle>
          <a:p>
            <a:pPr>
              <a:defRPr/>
            </a:pPr>
            <a:endParaRPr lang="en-GB"/>
          </a:p>
        </p:txBody>
      </p:sp>
      <p:sp>
        <p:nvSpPr>
          <p:cNvPr id="40967" name="Rectangle 7">
            <a:extLst>
              <a:ext uri="{FF2B5EF4-FFF2-40B4-BE49-F238E27FC236}">
                <a16:creationId xmlns:a16="http://schemas.microsoft.com/office/drawing/2014/main" id="{AE171C07-4987-1B42-94DB-A134F6A7F82E}"/>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atin typeface="Arial" charset="0"/>
              </a:defRPr>
            </a:lvl1pPr>
          </a:lstStyle>
          <a:p>
            <a:pPr>
              <a:defRPr/>
            </a:pPr>
            <a:endParaRPr lang="en-GB"/>
          </a:p>
        </p:txBody>
      </p:sp>
      <p:sp>
        <p:nvSpPr>
          <p:cNvPr id="40968" name="Rectangle 8">
            <a:extLst>
              <a:ext uri="{FF2B5EF4-FFF2-40B4-BE49-F238E27FC236}">
                <a16:creationId xmlns:a16="http://schemas.microsoft.com/office/drawing/2014/main" id="{6F006A6E-88A9-EB4A-AA13-FBD17A1A6594}"/>
              </a:ext>
            </a:extLst>
          </p:cNvPr>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smtClean="0"/>
            </a:lvl1pPr>
          </a:lstStyle>
          <a:p>
            <a:pPr>
              <a:defRPr/>
            </a:pPr>
            <a:fld id="{DA17ED57-DE96-AE45-9610-3FCFA6E366F8}" type="slidenum">
              <a:rPr lang="en-GB" altLang="en-US"/>
              <a:pPr>
                <a:defRPr/>
              </a:pPr>
              <a:t>‹#›</a:t>
            </a:fld>
            <a:endParaRPr lang="en-GB" altLang="en-US"/>
          </a:p>
        </p:txBody>
      </p:sp>
      <p:sp>
        <p:nvSpPr>
          <p:cNvPr id="1033" name="Line 9">
            <a:extLst>
              <a:ext uri="{FF2B5EF4-FFF2-40B4-BE49-F238E27FC236}">
                <a16:creationId xmlns:a16="http://schemas.microsoft.com/office/drawing/2014/main" id="{556AC07D-63D1-FA4C-8BA6-6886CBBE5D0F}"/>
              </a:ext>
            </a:extLst>
          </p:cNvPr>
          <p:cNvSpPr>
            <a:spLocks noChangeShapeType="1"/>
          </p:cNvSpPr>
          <p:nvPr/>
        </p:nvSpPr>
        <p:spPr bwMode="auto">
          <a:xfrm>
            <a:off x="468313" y="1557338"/>
            <a:ext cx="8496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Tree>
  </p:cSld>
  <p:clrMap bg1="lt1" tx1="dk1" bg2="lt2" tx2="dk2" accent1="accent1" accent2="accent2" accent3="accent3" accent4="accent4" accent5="accent5" accent6="accent6" hlink="hlink" folHlink="folHlink"/>
  <p:sldLayoutIdLst>
    <p:sldLayoutId id="2147483782"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Lst>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defRPr>
      </a:lvl2pPr>
      <a:lvl3pPr algn="l" rtl="0" eaLnBrk="0" fontAlgn="base" hangingPunct="0">
        <a:spcBef>
          <a:spcPct val="0"/>
        </a:spcBef>
        <a:spcAft>
          <a:spcPct val="0"/>
        </a:spcAft>
        <a:defRPr sz="3900" b="1">
          <a:solidFill>
            <a:schemeClr val="tx2"/>
          </a:solidFill>
          <a:latin typeface="Arial" charset="0"/>
        </a:defRPr>
      </a:lvl3pPr>
      <a:lvl4pPr algn="l" rtl="0" eaLnBrk="0" fontAlgn="base" hangingPunct="0">
        <a:spcBef>
          <a:spcPct val="0"/>
        </a:spcBef>
        <a:spcAft>
          <a:spcPct val="0"/>
        </a:spcAft>
        <a:defRPr sz="3900" b="1">
          <a:solidFill>
            <a:schemeClr val="tx2"/>
          </a:solidFill>
          <a:latin typeface="Arial" charset="0"/>
        </a:defRPr>
      </a:lvl4pPr>
      <a:lvl5pPr algn="l" rtl="0" eaLnBrk="0" fontAlgn="base" hangingPunct="0">
        <a:spcBef>
          <a:spcPct val="0"/>
        </a:spcBef>
        <a:spcAft>
          <a:spcPct val="0"/>
        </a:spcAft>
        <a:defRPr sz="3900" b="1">
          <a:solidFill>
            <a:schemeClr val="tx2"/>
          </a:solidFill>
          <a:latin typeface="Arial" charset="0"/>
        </a:defRPr>
      </a:lvl5pPr>
      <a:lvl6pPr marL="457200" algn="l" rtl="0" eaLnBrk="1" fontAlgn="base" hangingPunct="1">
        <a:spcBef>
          <a:spcPct val="0"/>
        </a:spcBef>
        <a:spcAft>
          <a:spcPct val="0"/>
        </a:spcAft>
        <a:defRPr sz="3900" b="1">
          <a:solidFill>
            <a:schemeClr val="tx2"/>
          </a:solidFill>
          <a:latin typeface="Arial" charset="0"/>
        </a:defRPr>
      </a:lvl6pPr>
      <a:lvl7pPr marL="914400" algn="l" rtl="0" eaLnBrk="1" fontAlgn="base" hangingPunct="1">
        <a:spcBef>
          <a:spcPct val="0"/>
        </a:spcBef>
        <a:spcAft>
          <a:spcPct val="0"/>
        </a:spcAft>
        <a:defRPr sz="3900" b="1">
          <a:solidFill>
            <a:schemeClr val="tx2"/>
          </a:solidFill>
          <a:latin typeface="Arial" charset="0"/>
        </a:defRPr>
      </a:lvl7pPr>
      <a:lvl8pPr marL="1371600" algn="l" rtl="0" eaLnBrk="1" fontAlgn="base" hangingPunct="1">
        <a:spcBef>
          <a:spcPct val="0"/>
        </a:spcBef>
        <a:spcAft>
          <a:spcPct val="0"/>
        </a:spcAft>
        <a:defRPr sz="3900" b="1">
          <a:solidFill>
            <a:schemeClr val="tx2"/>
          </a:solidFill>
          <a:latin typeface="Arial" charset="0"/>
        </a:defRPr>
      </a:lvl8pPr>
      <a:lvl9pPr marL="1828800" algn="l" rtl="0" eaLnBrk="1" fontAlgn="base" hangingPunct="1">
        <a:spcBef>
          <a:spcPct val="0"/>
        </a:spcBef>
        <a:spcAft>
          <a:spcPct val="0"/>
        </a:spcAft>
        <a:defRPr sz="39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8.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ctrTitle"/>
          </p:nvPr>
        </p:nvSpPr>
        <p:spPr>
          <a:xfrm>
            <a:off x="862088" y="1556792"/>
            <a:ext cx="6590231" cy="1227608"/>
          </a:xfrm>
        </p:spPr>
        <p:txBody>
          <a:bodyPr/>
          <a:lstStyle/>
          <a:p>
            <a:pPr lvl="0" algn="ctr"/>
            <a:r>
              <a:rPr lang="vi" sz="4000" dirty="0"/>
              <a:t>Quản lý yêu cầu COMP1787</a:t>
            </a:r>
          </a:p>
        </p:txBody>
      </p:sp>
      <p:sp>
        <p:nvSpPr>
          <p:cNvPr id="3" name="Subtitle 2"/>
          <p:cNvSpPr txBox="1">
            <a:spLocks noGrp="1"/>
          </p:cNvSpPr>
          <p:nvPr>
            <p:ph type="subTitle" idx="1"/>
          </p:nvPr>
        </p:nvSpPr>
        <p:spPr>
          <a:xfrm>
            <a:off x="1619672" y="3291881"/>
            <a:ext cx="5616624" cy="810087"/>
          </a:xfrm>
        </p:spPr>
        <p:txBody>
          <a:bodyPr/>
          <a:lstStyle/>
          <a:p>
            <a:pPr lvl="0" algn="ctr"/>
            <a:r>
              <a:rPr lang="vi" b="1" dirty="0"/>
              <a:t>Bài giảng 1: Lỗi hệ thống</a:t>
            </a:r>
            <a:endParaRPr lang="en-US" b="1" i="1" dirty="0"/>
          </a:p>
          <a:p>
            <a:pPr lvl="0" algn="ctr"/>
            <a:endParaRPr lang="en-US" b="1" i="1" dirty="0"/>
          </a:p>
        </p:txBody>
      </p:sp>
      <p:sp>
        <p:nvSpPr>
          <p:cNvPr id="4" name="TextBox 3">
            <a:extLst>
              <a:ext uri="{FF2B5EF4-FFF2-40B4-BE49-F238E27FC236}">
                <a16:creationId xmlns:a16="http://schemas.microsoft.com/office/drawing/2014/main" id="{F1C713AD-EF54-1C4A-8E7E-BE884485DDAC}"/>
              </a:ext>
            </a:extLst>
          </p:cNvPr>
          <p:cNvSpPr txBox="1"/>
          <p:nvPr/>
        </p:nvSpPr>
        <p:spPr>
          <a:xfrm>
            <a:off x="2897814" y="5643247"/>
            <a:ext cx="2268252" cy="400110"/>
          </a:xfrm>
          <a:prstGeom prst="rect">
            <a:avLst/>
          </a:prstGeom>
          <a:noFill/>
        </p:spPr>
        <p:txBody>
          <a:bodyPr wrap="square" rtlCol="0">
            <a:spAutoFit/>
          </a:bodyPr>
          <a:lstStyle/>
          <a:p>
            <a:pPr algn="ctr"/>
            <a:r>
              <a:rPr lang="vi" sz="2000" dirty="0"/>
              <a:t>Tiến sĩ Aditi Rawal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0511E8D4-CB99-7145-9708-95D2910E4137}"/>
              </a:ext>
            </a:extLst>
          </p:cNvPr>
          <p:cNvSpPr>
            <a:spLocks noGrp="1" noChangeArrowheads="1"/>
          </p:cNvSpPr>
          <p:nvPr>
            <p:ph type="title"/>
          </p:nvPr>
        </p:nvSpPr>
        <p:spPr/>
        <p:txBody>
          <a:bodyPr/>
          <a:lstStyle/>
          <a:p>
            <a:pPr algn="ctr" eaLnBrk="1" hangingPunct="1"/>
            <a:r>
              <a:rPr lang="vi" altLang="en-US" dirty="0"/>
              <a:t>Các vấn đề về năng suất dẫn đến hệ thống không thành công</a:t>
            </a:r>
          </a:p>
        </p:txBody>
      </p:sp>
      <p:sp>
        <p:nvSpPr>
          <p:cNvPr id="25602" name="Rectangle 3">
            <a:extLst>
              <a:ext uri="{FF2B5EF4-FFF2-40B4-BE49-F238E27FC236}">
                <a16:creationId xmlns:a16="http://schemas.microsoft.com/office/drawing/2014/main" id="{3986F596-8C66-F14C-94CA-A391716F8105}"/>
              </a:ext>
            </a:extLst>
          </p:cNvPr>
          <p:cNvSpPr>
            <a:spLocks noGrp="1" noChangeArrowheads="1"/>
          </p:cNvSpPr>
          <p:nvPr>
            <p:ph idx="1"/>
          </p:nvPr>
        </p:nvSpPr>
        <p:spPr/>
        <p:txBody>
          <a:bodyPr/>
          <a:lstStyle/>
          <a:p>
            <a:pPr eaLnBrk="1" hangingPunct="1"/>
            <a:r>
              <a:rPr lang="vi" altLang="en-US" dirty="0"/>
              <a:t>Người dùng thay đổi suy nghĩ của họ</a:t>
            </a:r>
          </a:p>
          <a:p>
            <a:pPr eaLnBrk="1" hangingPunct="1"/>
            <a:r>
              <a:rPr lang="vi" altLang="en-US" dirty="0"/>
              <a:t>Các sự kiện bên ngoài có thể xảy ra làm thay đổi yêu cầu</a:t>
            </a:r>
          </a:p>
          <a:p>
            <a:pPr eaLnBrk="1" hangingPunct="1"/>
            <a:r>
              <a:rPr lang="vi" altLang="en-US" dirty="0"/>
              <a:t>Việc thực hiện có thể không khả thi</a:t>
            </a:r>
          </a:p>
          <a:p>
            <a:pPr eaLnBrk="1" hangingPunct="1"/>
            <a:endParaRPr lang="en-GB" altLang="en-US" dirty="0"/>
          </a:p>
          <a:p>
            <a:pPr eaLnBrk="1" hangingPunct="1">
              <a:buFont typeface="Wingdings" pitchFamily="2" charset="2"/>
              <a:buNone/>
            </a:pPr>
            <a:r>
              <a:rPr lang="vi" altLang="en-US" dirty="0"/>
              <a:t>Một nguyên nhân chung khác dẫn đến một hệ thống không thành công có thể là do việc kiểm soát dự án kém.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15A43-F200-B0C6-6DF3-50879608AE4E}"/>
              </a:ext>
            </a:extLst>
          </p:cNvPr>
          <p:cNvSpPr>
            <a:spLocks noGrp="1"/>
          </p:cNvSpPr>
          <p:nvPr>
            <p:ph type="title"/>
          </p:nvPr>
        </p:nvSpPr>
        <p:spPr/>
        <p:txBody>
          <a:bodyPr/>
          <a:lstStyle/>
          <a:p>
            <a:r>
              <a:rPr lang="vi" altLang="en-US" dirty="0"/>
              <a:t>Lỗi hệ thống (1)</a:t>
            </a:r>
            <a:endParaRPr lang="en-GB" dirty="0"/>
          </a:p>
        </p:txBody>
      </p:sp>
      <p:sp>
        <p:nvSpPr>
          <p:cNvPr id="3" name="Content Placeholder 2">
            <a:extLst>
              <a:ext uri="{FF2B5EF4-FFF2-40B4-BE49-F238E27FC236}">
                <a16:creationId xmlns:a16="http://schemas.microsoft.com/office/drawing/2014/main" id="{36A73284-81C8-E03E-E9A9-C9B8FA25A03A}"/>
              </a:ext>
            </a:extLst>
          </p:cNvPr>
          <p:cNvSpPr>
            <a:spLocks noGrp="1"/>
          </p:cNvSpPr>
          <p:nvPr>
            <p:ph sz="half" idx="1"/>
          </p:nvPr>
        </p:nvSpPr>
        <p:spPr>
          <a:xfrm>
            <a:off x="4139952" y="1628800"/>
            <a:ext cx="3708400" cy="4411662"/>
          </a:xfrm>
        </p:spPr>
        <p:txBody>
          <a:bodyPr/>
          <a:lstStyle/>
          <a:p>
            <a:pPr eaLnBrk="1" hangingPunct="1">
              <a:buFont typeface="Wingdings" pitchFamily="2" charset="2"/>
              <a:buChar char="§"/>
            </a:pPr>
            <a:r>
              <a:rPr lang="vi" altLang="en-US" sz="2800" dirty="0"/>
              <a:t>Những lời chỉ trích trung tâm về hệ thống thông tin đã (và vẫn là) rằng:</a:t>
            </a:r>
          </a:p>
          <a:p>
            <a:pPr marL="565150" indent="-457200" eaLnBrk="1" hangingPunct="1">
              <a:buFont typeface="Wingdings" pitchFamily="2" charset="2"/>
              <a:buChar char="§"/>
            </a:pPr>
            <a:r>
              <a:rPr lang="vi" altLang="en-US" i="1" dirty="0">
                <a:solidFill>
                  <a:srgbClr val="0070C0"/>
                </a:solidFill>
              </a:rPr>
              <a:t>nhiều hệ thống không thực hiện được những gì người dùng yêu cầu và do đó không được sử dụng nữa.</a:t>
            </a:r>
          </a:p>
          <a:p>
            <a:endParaRPr lang="en-GB" dirty="0"/>
          </a:p>
        </p:txBody>
      </p:sp>
      <p:sp>
        <p:nvSpPr>
          <p:cNvPr id="4" name="Content Placeholder 3">
            <a:extLst>
              <a:ext uri="{FF2B5EF4-FFF2-40B4-BE49-F238E27FC236}">
                <a16:creationId xmlns:a16="http://schemas.microsoft.com/office/drawing/2014/main" id="{A88EBD71-969A-F863-EC3B-2FF13D45062C}"/>
              </a:ext>
            </a:extLst>
          </p:cNvPr>
          <p:cNvSpPr>
            <a:spLocks noGrp="1"/>
          </p:cNvSpPr>
          <p:nvPr>
            <p:ph sz="half" idx="2"/>
          </p:nvPr>
        </p:nvSpPr>
        <p:spPr>
          <a:xfrm>
            <a:off x="405956" y="1772816"/>
            <a:ext cx="3709987" cy="4411662"/>
          </a:xfrm>
        </p:spPr>
        <p:txBody>
          <a:bodyPr/>
          <a:lstStyle/>
          <a:p>
            <a:pPr algn="l" eaLnBrk="1" hangingPunct="1">
              <a:lnSpc>
                <a:spcPct val="90000"/>
              </a:lnSpc>
              <a:buFont typeface="Wingdings" pitchFamily="2" charset="2"/>
              <a:buChar char="§"/>
            </a:pPr>
            <a:r>
              <a:rPr lang="vi" altLang="en-US" sz="2800" dirty="0"/>
              <a:t>Những hệ thống không thành công không phải là mới.</a:t>
            </a:r>
          </a:p>
          <a:p>
            <a:pPr algn="l" eaLnBrk="1" hangingPunct="1">
              <a:lnSpc>
                <a:spcPct val="90000"/>
              </a:lnSpc>
              <a:buFont typeface="Wingdings" pitchFamily="2" charset="2"/>
              <a:buChar char="§"/>
            </a:pPr>
            <a:r>
              <a:rPr lang="vi" altLang="en-US" sz="2800" dirty="0"/>
              <a:t>Sự phức tạp của một hệ thống không nhất thiết liên quan đến khả năng thành công hay thất bại của nó.</a:t>
            </a:r>
          </a:p>
          <a:p>
            <a:endParaRPr lang="en-GB" dirty="0"/>
          </a:p>
        </p:txBody>
      </p:sp>
    </p:spTree>
    <p:extLst>
      <p:ext uri="{BB962C8B-B14F-4D97-AF65-F5344CB8AC3E}">
        <p14:creationId xmlns:p14="http://schemas.microsoft.com/office/powerpoint/2010/main" val="122878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09E2F951-7851-A84D-A68A-097C46FFCD51}"/>
              </a:ext>
            </a:extLst>
          </p:cNvPr>
          <p:cNvSpPr>
            <a:spLocks noGrp="1" noChangeArrowheads="1"/>
          </p:cNvSpPr>
          <p:nvPr>
            <p:ph type="title"/>
          </p:nvPr>
        </p:nvSpPr>
        <p:spPr/>
        <p:txBody>
          <a:bodyPr/>
          <a:lstStyle/>
          <a:p>
            <a:pPr eaLnBrk="1" hangingPunct="1"/>
            <a:r>
              <a:rPr lang="vi" altLang="en-US"/>
              <a:t>Lỗi hệ thống (2)</a:t>
            </a:r>
          </a:p>
        </p:txBody>
      </p:sp>
      <p:sp>
        <p:nvSpPr>
          <p:cNvPr id="29698" name="Rectangle 3">
            <a:extLst>
              <a:ext uri="{FF2B5EF4-FFF2-40B4-BE49-F238E27FC236}">
                <a16:creationId xmlns:a16="http://schemas.microsoft.com/office/drawing/2014/main" id="{B7366DF0-E01D-4444-8899-8B41AB117A2E}"/>
              </a:ext>
            </a:extLst>
          </p:cNvPr>
          <p:cNvSpPr>
            <a:spLocks noGrp="1" noChangeArrowheads="1"/>
          </p:cNvSpPr>
          <p:nvPr>
            <p:ph idx="1"/>
          </p:nvPr>
        </p:nvSpPr>
        <p:spPr/>
        <p:txBody>
          <a:bodyPr/>
          <a:lstStyle/>
          <a:p>
            <a:pPr eaLnBrk="1" hangingPunct="1"/>
            <a:r>
              <a:rPr lang="vi" altLang="en-US" sz="2800" dirty="0"/>
              <a:t>Những vấn đề ban đầu về chất lượng và năng suất được thảo luận tại hội nghị </a:t>
            </a:r>
            <a:r>
              <a:rPr lang="vi" altLang="en-US" sz="2800" dirty="0" err="1"/>
              <a:t>Garmisch </a:t>
            </a:r>
            <a:r>
              <a:rPr lang="vi" altLang="en-US" sz="2800" dirty="0"/>
              <a:t>(1968)</a:t>
            </a:r>
          </a:p>
          <a:p>
            <a:pPr lvl="1"/>
            <a:r>
              <a:rPr lang="vi" sz="2400" dirty="0">
                <a:solidFill>
                  <a:srgbClr val="333333"/>
                </a:solidFill>
              </a:rPr>
              <a:t>nhận được đúng yêu cầu,</a:t>
            </a:r>
          </a:p>
          <a:p>
            <a:pPr lvl="1"/>
            <a:r>
              <a:rPr lang="vi" sz="2400" dirty="0">
                <a:solidFill>
                  <a:srgbClr val="333333"/>
                </a:solidFill>
              </a:rPr>
              <a:t>thiết kế kiến trúc phù hợp,</a:t>
            </a:r>
          </a:p>
          <a:p>
            <a:pPr lvl="1"/>
            <a:r>
              <a:rPr lang="vi" sz="2400" dirty="0">
                <a:solidFill>
                  <a:srgbClr val="333333"/>
                </a:solidFill>
              </a:rPr>
              <a:t>thực hiện có hiệu quả và đúng đắn,</a:t>
            </a:r>
          </a:p>
          <a:p>
            <a:pPr lvl="1"/>
            <a:r>
              <a:rPr lang="vi" sz="2400" dirty="0">
                <a:solidFill>
                  <a:srgbClr val="333333"/>
                </a:solidFill>
              </a:rPr>
              <a:t>xác minh chất lượng của kết quả và</a:t>
            </a:r>
          </a:p>
          <a:p>
            <a:pPr lvl="1"/>
            <a:r>
              <a:rPr lang="vi" sz="2400" dirty="0">
                <a:solidFill>
                  <a:srgbClr val="333333"/>
                </a:solidFill>
              </a:rPr>
              <a:t>duy trì hệ thống phần mềm với chức năng mục tiêu và chất lượng mã cao trong thời gian dài và phát triển chúng hơn nữa.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AFD38460-587F-834D-B561-ED6175755A0E}"/>
              </a:ext>
            </a:extLst>
          </p:cNvPr>
          <p:cNvSpPr>
            <a:spLocks noGrp="1" noChangeArrowheads="1"/>
          </p:cNvSpPr>
          <p:nvPr>
            <p:ph type="title"/>
          </p:nvPr>
        </p:nvSpPr>
        <p:spPr/>
        <p:txBody>
          <a:bodyPr/>
          <a:lstStyle/>
          <a:p>
            <a:pPr eaLnBrk="1" hangingPunct="1"/>
            <a:r>
              <a:rPr lang="vi" altLang="en-US" dirty="0"/>
              <a:t>Lỗi hệ thống (3)</a:t>
            </a:r>
          </a:p>
        </p:txBody>
      </p:sp>
      <p:sp>
        <p:nvSpPr>
          <p:cNvPr id="33794" name="Rectangle 3">
            <a:extLst>
              <a:ext uri="{FF2B5EF4-FFF2-40B4-BE49-F238E27FC236}">
                <a16:creationId xmlns:a16="http://schemas.microsoft.com/office/drawing/2014/main" id="{3D7DDB8E-801D-7542-B69A-EDD381390C4F}"/>
              </a:ext>
            </a:extLst>
          </p:cNvPr>
          <p:cNvSpPr>
            <a:spLocks noGrp="1" noChangeArrowheads="1"/>
          </p:cNvSpPr>
          <p:nvPr>
            <p:ph idx="1"/>
          </p:nvPr>
        </p:nvSpPr>
        <p:spPr/>
        <p:txBody>
          <a:bodyPr/>
          <a:lstStyle/>
          <a:p>
            <a:pPr eaLnBrk="1" hangingPunct="1"/>
            <a:r>
              <a:rPr lang="vi" altLang="en-US" dirty="0"/>
              <a:t>Báo cáo của Bộ Thương mại và Công nghiệp (DTI) (1983) cho thấy:</a:t>
            </a:r>
          </a:p>
          <a:p>
            <a:pPr lvl="1" eaLnBrk="1" hangingPunct="1">
              <a:buFont typeface="Wingdings" pitchFamily="2" charset="2"/>
              <a:buNone/>
            </a:pPr>
            <a:r>
              <a:rPr lang="vi" altLang="en-US" i="1" dirty="0"/>
              <a:t>ở Anh trong số 15 tổ chức, chỉ một nửa bị cắt giảm việc làm sau khi hệ thống máy tính được giới thiệu. Trong một số trường hợp, nhiều việc làm đã được tạo ra.</a:t>
            </a:r>
          </a:p>
          <a:p>
            <a:pPr eaLnBrk="1" hangingPunct="1"/>
            <a:r>
              <a:rPr lang="vi" altLang="en-US" dirty="0"/>
              <a:t>DTI</a:t>
            </a:r>
            <a:r>
              <a:rPr lang="vi" altLang="en-US" i="1" dirty="0"/>
              <a:t> </a:t>
            </a:r>
            <a:r>
              <a:rPr lang="vi" altLang="en-US" dirty="0"/>
              <a:t>báo cáo (1985) cho thấy:</a:t>
            </a:r>
          </a:p>
          <a:p>
            <a:pPr eaLnBrk="1" hangingPunct="1">
              <a:buFont typeface="Wingdings" pitchFamily="2" charset="2"/>
              <a:buNone/>
            </a:pPr>
            <a:r>
              <a:rPr lang="vi" altLang="en-US" i="1" dirty="0"/>
              <a:t> </a:t>
            </a:r>
            <a:r>
              <a:rPr lang="vi" altLang="en-US" sz="2800" i="1" dirty="0"/>
              <a:t>vượt quá quy mô thời gian xảy ra ở 66% dự án. 55% đã vượt quá ngân sách.</a:t>
            </a:r>
            <a:endParaRPr lang="en-GB" altLang="en-US" sz="2800" dirty="0"/>
          </a:p>
          <a:p>
            <a:pPr eaLnBrk="1" hangingPunct="1"/>
            <a:endParaRPr lang="en-GB"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987A40BF-1F4B-2B40-B4E4-B475761EB18E}"/>
              </a:ext>
            </a:extLst>
          </p:cNvPr>
          <p:cNvSpPr>
            <a:spLocks noGrp="1" noChangeArrowheads="1"/>
          </p:cNvSpPr>
          <p:nvPr>
            <p:ph type="title"/>
          </p:nvPr>
        </p:nvSpPr>
        <p:spPr/>
        <p:txBody>
          <a:bodyPr/>
          <a:lstStyle/>
          <a:p>
            <a:pPr eaLnBrk="1" hangingPunct="1"/>
            <a:r>
              <a:rPr lang="vi" altLang="en-US"/>
              <a:t>Lỗi hệ thống (5)</a:t>
            </a:r>
          </a:p>
        </p:txBody>
      </p:sp>
      <p:sp>
        <p:nvSpPr>
          <p:cNvPr id="35842" name="Rectangle 3">
            <a:extLst>
              <a:ext uri="{FF2B5EF4-FFF2-40B4-BE49-F238E27FC236}">
                <a16:creationId xmlns:a16="http://schemas.microsoft.com/office/drawing/2014/main" id="{3BD2B6FD-31E4-2F47-BC9D-0D56F09ED193}"/>
              </a:ext>
            </a:extLst>
          </p:cNvPr>
          <p:cNvSpPr>
            <a:spLocks noGrp="1" noChangeArrowheads="1"/>
          </p:cNvSpPr>
          <p:nvPr>
            <p:ph idx="1"/>
          </p:nvPr>
        </p:nvSpPr>
        <p:spPr/>
        <p:txBody>
          <a:bodyPr/>
          <a:lstStyle/>
          <a:p>
            <a:pPr eaLnBrk="1" hangingPunct="1"/>
            <a:r>
              <a:rPr lang="vi" altLang="en-US"/>
              <a:t>KPMG (1990) trích dẫn:</a:t>
            </a:r>
          </a:p>
          <a:p>
            <a:pPr eaLnBrk="1" hangingPunct="1">
              <a:buFont typeface="Wingdings" pitchFamily="2" charset="2"/>
              <a:buNone/>
            </a:pPr>
            <a:r>
              <a:rPr lang="vi" altLang="en-US" i="1"/>
              <a:t>Hệ thống chạy trốn liên quan đến hơn 30% tất cả các dự án lớn.</a:t>
            </a:r>
          </a:p>
          <a:p>
            <a:pPr eaLnBrk="1" hangingPunct="1">
              <a:buFont typeface="Wingdings" pitchFamily="2" charset="2"/>
              <a:buNone/>
            </a:pPr>
            <a:r>
              <a:rPr lang="vi" altLang="en-US" i="1"/>
              <a:t>Tác dụng chính của các hệ thống này là:</a:t>
            </a:r>
          </a:p>
          <a:p>
            <a:pPr lvl="1" eaLnBrk="1" hangingPunct="1"/>
            <a:r>
              <a:rPr lang="vi" altLang="en-US" i="1"/>
              <a:t>Mất thời gian</a:t>
            </a:r>
          </a:p>
          <a:p>
            <a:pPr lvl="1" eaLnBrk="1" hangingPunct="1"/>
            <a:r>
              <a:rPr lang="vi" altLang="en-US" i="1"/>
              <a:t>suy giảm tinh thần nhân viên</a:t>
            </a:r>
          </a:p>
          <a:p>
            <a:pPr lvl="1" eaLnBrk="1" hangingPunct="1"/>
            <a:r>
              <a:rPr lang="vi" altLang="en-US" i="1"/>
              <a:t>mất tiền</a:t>
            </a:r>
          </a:p>
          <a:p>
            <a:pPr lvl="1" eaLnBrk="1" hangingPunct="1"/>
            <a:r>
              <a:rPr lang="vi" altLang="en-US" i="1"/>
              <a:t>sự hài lòng của khách hàng</a:t>
            </a:r>
          </a:p>
          <a:p>
            <a:pPr lvl="1" eaLnBrk="1" hangingPunct="1"/>
            <a:r>
              <a:rPr lang="vi" altLang="en-US" i="1"/>
              <a:t>một hình ảnh thị trường tiêu cực</a:t>
            </a:r>
            <a:endParaRPr lang="en-GB" altLang="en-US"/>
          </a:p>
          <a:p>
            <a:pPr eaLnBrk="1" hangingPunct="1"/>
            <a:endParaRPr lang="en-GB"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a:extLst>
              <a:ext uri="{FF2B5EF4-FFF2-40B4-BE49-F238E27FC236}">
                <a16:creationId xmlns:a16="http://schemas.microsoft.com/office/drawing/2014/main" id="{A4902229-84B1-BC49-8932-5B97BF7C8329}"/>
              </a:ext>
            </a:extLst>
          </p:cNvPr>
          <p:cNvSpPr>
            <a:spLocks noGrp="1" noChangeArrowheads="1"/>
          </p:cNvSpPr>
          <p:nvPr>
            <p:ph type="title"/>
          </p:nvPr>
        </p:nvSpPr>
        <p:spPr>
          <a:xfrm>
            <a:off x="468313" y="115888"/>
            <a:ext cx="7543800" cy="972000"/>
          </a:xfrm>
        </p:spPr>
        <p:txBody>
          <a:bodyPr/>
          <a:lstStyle/>
          <a:p>
            <a:r>
              <a:rPr lang="vi" altLang="en-US" dirty="0"/>
              <a:t>Lỗi hệ thống (6)</a:t>
            </a:r>
          </a:p>
        </p:txBody>
      </p:sp>
      <p:sp>
        <p:nvSpPr>
          <p:cNvPr id="3" name="Content Placeholder 2">
            <a:extLst>
              <a:ext uri="{FF2B5EF4-FFF2-40B4-BE49-F238E27FC236}">
                <a16:creationId xmlns:a16="http://schemas.microsoft.com/office/drawing/2014/main" id="{C6E151FC-4B7C-FA42-A6E6-71B0CCBA0F63}"/>
              </a:ext>
            </a:extLst>
          </p:cNvPr>
          <p:cNvSpPr>
            <a:spLocks noGrp="1"/>
          </p:cNvSpPr>
          <p:nvPr>
            <p:ph idx="1"/>
          </p:nvPr>
        </p:nvSpPr>
        <p:spPr>
          <a:xfrm>
            <a:off x="441326" y="1556792"/>
            <a:ext cx="7570787" cy="5185320"/>
          </a:xfrm>
        </p:spPr>
        <p:txBody>
          <a:bodyPr/>
          <a:lstStyle/>
          <a:p>
            <a:pPr marL="0" indent="0">
              <a:buFont typeface="Wingdings" pitchFamily="2" charset="2"/>
              <a:buNone/>
              <a:defRPr/>
            </a:pPr>
            <a:r>
              <a:rPr lang="vi" sz="2800" dirty="0"/>
              <a:t>Thêm nhiều thất bại:</a:t>
            </a:r>
          </a:p>
          <a:p>
            <a:pPr>
              <a:defRPr/>
            </a:pPr>
            <a:r>
              <a:rPr lang="vi" sz="2800"/>
              <a:t>KPMG </a:t>
            </a:r>
            <a:r>
              <a:rPr lang="vi" sz="2800" dirty="0"/>
              <a:t>khảo sát năm 2019:</a:t>
            </a:r>
          </a:p>
          <a:p>
            <a:pPr lvl="1">
              <a:defRPr/>
            </a:pPr>
            <a:r>
              <a:rPr lang="vi" sz="2400" dirty="0"/>
              <a:t>19% các tổ chức thực hiện các dự án thành công, ít nhất là trong hầu hết các trường hợp</a:t>
            </a:r>
          </a:p>
          <a:p>
            <a:pPr lvl="1">
              <a:defRPr/>
            </a:pPr>
            <a:r>
              <a:rPr lang="vi" sz="2400" dirty="0"/>
              <a:t>35% tổ chức có khả năng thực hiện các dự án nằm trong ngân sách </a:t>
            </a:r>
            <a:r>
              <a:rPr lang="vi" sz="900" dirty="0"/>
              <a:t>(Nguồn: https://www.ipma.world/assets/PM-Survey-FullReport-2019-FINAL.pdf)</a:t>
            </a:r>
          </a:p>
          <a:p>
            <a:pPr lvl="1">
              <a:defRPr/>
            </a:pPr>
            <a:endParaRPr lang="en-GB"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3E96C543-6C5E-4648-A207-B47A42CAF5D7}"/>
              </a:ext>
            </a:extLst>
          </p:cNvPr>
          <p:cNvSpPr>
            <a:spLocks noGrp="1" noChangeArrowheads="1"/>
          </p:cNvSpPr>
          <p:nvPr>
            <p:ph type="title"/>
          </p:nvPr>
        </p:nvSpPr>
        <p:spPr/>
        <p:txBody>
          <a:bodyPr/>
          <a:lstStyle/>
          <a:p>
            <a:pPr eaLnBrk="1" hangingPunct="1"/>
            <a:r>
              <a:rPr lang="vi" altLang="en-US"/>
              <a:t>Lỗi hệ thống (6)</a:t>
            </a:r>
          </a:p>
        </p:txBody>
      </p:sp>
      <p:sp>
        <p:nvSpPr>
          <p:cNvPr id="37890" name="Rectangle 3">
            <a:extLst>
              <a:ext uri="{FF2B5EF4-FFF2-40B4-BE49-F238E27FC236}">
                <a16:creationId xmlns:a16="http://schemas.microsoft.com/office/drawing/2014/main" id="{016F6C7B-ECEE-A84B-B35C-62F6EB13E301}"/>
              </a:ext>
            </a:extLst>
          </p:cNvPr>
          <p:cNvSpPr>
            <a:spLocks noGrp="1" noChangeArrowheads="1"/>
          </p:cNvSpPr>
          <p:nvPr>
            <p:ph idx="1"/>
          </p:nvPr>
        </p:nvSpPr>
        <p:spPr/>
        <p:txBody>
          <a:bodyPr/>
          <a:lstStyle/>
          <a:p>
            <a:pPr eaLnBrk="1" hangingPunct="1"/>
            <a:r>
              <a:rPr lang="vi" altLang="en-US" dirty="0"/>
              <a:t>Nhiều thất bại nổi tiếng được xuất bản vào những năm 1990.</a:t>
            </a:r>
          </a:p>
          <a:p>
            <a:pPr lvl="1" eaLnBrk="1" hangingPunct="1"/>
            <a:r>
              <a:rPr lang="vi" altLang="en-US" dirty="0"/>
              <a:t>Nhiều hệ thống trong số này trong khu vực công</a:t>
            </a:r>
          </a:p>
          <a:p>
            <a:pPr lvl="1" eaLnBrk="1" hangingPunct="1"/>
            <a:r>
              <a:rPr lang="vi" altLang="en-US" dirty="0"/>
              <a:t>Hệ thống thanh toán an sinh xã hội (Pathway)</a:t>
            </a:r>
          </a:p>
          <a:p>
            <a:pPr lvl="2" eaLnBrk="1" hangingPunct="1"/>
            <a:r>
              <a:rPr lang="vi" altLang="en-US" i="1" dirty="0"/>
              <a:t>bị tàn lụi ngay từ đầu</a:t>
            </a:r>
          </a:p>
          <a:p>
            <a:pPr lvl="2" eaLnBrk="1" hangingPunct="1"/>
            <a:r>
              <a:rPr lang="vi" altLang="en-US" i="1" dirty="0"/>
              <a:t>theo Văn phòng Kiểm toán Quốc gia, tiêu tốn 1 tỷ bảng Anh tiền đóng thuế (cuối cùng đã được xóa sổ).</a:t>
            </a:r>
          </a:p>
          <a:p>
            <a:pPr lvl="2" eaLnBrk="1" hangingPunct="1"/>
            <a:r>
              <a:rPr lang="vi" altLang="en-US" i="1" dirty="0"/>
              <a:t>Đáng lẽ phải được giao vào năm 1997</a:t>
            </a:r>
          </a:p>
          <a:p>
            <a:pPr lvl="2" eaLnBrk="1" hangingPunct="1"/>
            <a:r>
              <a:rPr lang="vi" altLang="en-US" i="1" dirty="0"/>
              <a:t>Cuối cùng bị loại bỏ</a:t>
            </a:r>
            <a:endParaRPr lang="en-GB"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D7244087-50F6-684C-8392-C2D3639F9110}"/>
              </a:ext>
            </a:extLst>
          </p:cNvPr>
          <p:cNvSpPr>
            <a:spLocks noGrp="1" noChangeArrowheads="1"/>
          </p:cNvSpPr>
          <p:nvPr>
            <p:ph type="title"/>
          </p:nvPr>
        </p:nvSpPr>
        <p:spPr/>
        <p:txBody>
          <a:bodyPr/>
          <a:lstStyle/>
          <a:p>
            <a:pPr eaLnBrk="1" hangingPunct="1"/>
            <a:r>
              <a:rPr lang="vi" altLang="en-US"/>
              <a:t>Lỗi hệ thống (6)</a:t>
            </a:r>
          </a:p>
        </p:txBody>
      </p:sp>
      <p:sp>
        <p:nvSpPr>
          <p:cNvPr id="38914" name="Rectangle 3">
            <a:extLst>
              <a:ext uri="{FF2B5EF4-FFF2-40B4-BE49-F238E27FC236}">
                <a16:creationId xmlns:a16="http://schemas.microsoft.com/office/drawing/2014/main" id="{39DFEDEC-F70F-8F45-8AB1-1311C8AF9A14}"/>
              </a:ext>
            </a:extLst>
          </p:cNvPr>
          <p:cNvSpPr>
            <a:spLocks noGrp="1" noChangeArrowheads="1"/>
          </p:cNvSpPr>
          <p:nvPr>
            <p:ph idx="1"/>
          </p:nvPr>
        </p:nvSpPr>
        <p:spPr>
          <a:xfrm>
            <a:off x="468313" y="1700212"/>
            <a:ext cx="7570787" cy="4897139"/>
          </a:xfrm>
        </p:spPr>
        <p:txBody>
          <a:bodyPr/>
          <a:lstStyle/>
          <a:p>
            <a:pPr eaLnBrk="1" hangingPunct="1"/>
            <a:r>
              <a:rPr lang="vi" altLang="en-US" sz="2800" dirty="0"/>
              <a:t>Nhiều lỗi hệ thống hơn trong những năm 1990</a:t>
            </a:r>
          </a:p>
          <a:p>
            <a:pPr lvl="1" eaLnBrk="1" hangingPunct="1"/>
            <a:r>
              <a:rPr lang="vi" altLang="en-US" sz="2400" dirty="0"/>
              <a:t>Hệ thống xe cứu thương London</a:t>
            </a:r>
          </a:p>
          <a:p>
            <a:pPr lvl="2" eaLnBrk="1" hangingPunct="1"/>
            <a:r>
              <a:rPr lang="vi" altLang="en-US" sz="2400" dirty="0"/>
              <a:t>Ví dụ điển hình về phân tích và thiết kế kém</a:t>
            </a:r>
          </a:p>
          <a:p>
            <a:pPr lvl="2" eaLnBrk="1" hangingPunct="1"/>
            <a:r>
              <a:rPr lang="vi" altLang="en-US" sz="2400" dirty="0"/>
              <a:t>Sự hiểu lầm hoàn toàn về môi trường và </a:t>
            </a:r>
            <a:r>
              <a:rPr lang="vi" altLang="en-US" sz="2400" i="1" dirty="0"/>
              <a:t>hệ thống hoạt động của con người</a:t>
            </a:r>
          </a:p>
          <a:p>
            <a:pPr lvl="2" eaLnBrk="1" hangingPunct="1"/>
            <a:r>
              <a:rPr lang="vi" altLang="en-US" sz="2400" dirty="0"/>
              <a:t>Thiệt hại về nhân mạng và 7,5 triệu bảng Anh</a:t>
            </a:r>
          </a:p>
          <a:p>
            <a:pPr lvl="1" eaLnBrk="1" hangingPunct="1"/>
            <a:r>
              <a:rPr lang="vi" altLang="en-US" sz="2400" dirty="0"/>
              <a:t>Hệ thống phúc lợi nhà ở</a:t>
            </a:r>
          </a:p>
          <a:p>
            <a:pPr lvl="2" eaLnBrk="1" hangingPunct="1"/>
            <a:r>
              <a:rPr lang="vi" altLang="en-US" sz="2400" dirty="0"/>
              <a:t>Hàng triệu người đã lãng phí trước khi nhận ra rằng việc tích hợp các thủ tục khác nhau giữa các hội đồng khác nhau đòi hỏi sự hiểu biết về quy trình kinh doanh</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a:extLst>
              <a:ext uri="{FF2B5EF4-FFF2-40B4-BE49-F238E27FC236}">
                <a16:creationId xmlns:a16="http://schemas.microsoft.com/office/drawing/2014/main" id="{AD18D76E-9940-3C42-9698-315F57052AE8}"/>
              </a:ext>
            </a:extLst>
          </p:cNvPr>
          <p:cNvSpPr>
            <a:spLocks noGrp="1" noChangeArrowheads="1"/>
          </p:cNvSpPr>
          <p:nvPr>
            <p:ph type="title"/>
          </p:nvPr>
        </p:nvSpPr>
        <p:spPr/>
        <p:txBody>
          <a:bodyPr/>
          <a:lstStyle/>
          <a:p>
            <a:pPr eaLnBrk="1" hangingPunct="1"/>
            <a:r>
              <a:rPr lang="vi" altLang="en-US"/>
              <a:t>Lỗi hệ thống (7)</a:t>
            </a:r>
          </a:p>
        </p:txBody>
      </p:sp>
      <p:sp>
        <p:nvSpPr>
          <p:cNvPr id="39938" name="Rectangle 3">
            <a:extLst>
              <a:ext uri="{FF2B5EF4-FFF2-40B4-BE49-F238E27FC236}">
                <a16:creationId xmlns:a16="http://schemas.microsoft.com/office/drawing/2014/main" id="{9C1FEA54-F7C6-7E40-9EA9-AA643FD0534B}"/>
              </a:ext>
            </a:extLst>
          </p:cNvPr>
          <p:cNvSpPr>
            <a:spLocks noGrp="1" noChangeArrowheads="1"/>
          </p:cNvSpPr>
          <p:nvPr>
            <p:ph idx="1"/>
          </p:nvPr>
        </p:nvSpPr>
        <p:spPr/>
        <p:txBody>
          <a:bodyPr/>
          <a:lstStyle/>
          <a:p>
            <a:pPr eaLnBrk="1" hangingPunct="1"/>
            <a:r>
              <a:rPr lang="vi" altLang="en-US" sz="2800" dirty="0"/>
              <a:t>Thiên niên kỷ cũng đã chứng kiến nhiều lỗi hệ thống ……</a:t>
            </a:r>
          </a:p>
          <a:p>
            <a:pPr eaLnBrk="1" hangingPunct="1"/>
            <a:r>
              <a:rPr lang="vi" altLang="en-US" sz="2800" dirty="0"/>
              <a:t>Hệ thống Đạo luật Hỗ trợ Nuôi con (CSA)</a:t>
            </a:r>
          </a:p>
          <a:p>
            <a:pPr lvl="1" eaLnBrk="1" hangingPunct="1"/>
            <a:r>
              <a:rPr lang="vi" altLang="en-US" sz="2300" dirty="0"/>
              <a:t>Đi vào hoạt động vào tháng 3 năm 2003</a:t>
            </a:r>
          </a:p>
          <a:p>
            <a:pPr lvl="1" eaLnBrk="1" hangingPunct="1"/>
            <a:r>
              <a:rPr lang="vi" altLang="en-US" sz="2300" dirty="0"/>
              <a:t>Đã trễ hai năm và không hoạt động bình thường</a:t>
            </a:r>
          </a:p>
          <a:p>
            <a:pPr lvl="1" eaLnBrk="1" hangingPunct="1"/>
            <a:r>
              <a:rPr lang="vi" altLang="en-US" sz="2300" dirty="0"/>
              <a:t>Hàng nghìn phụ huynh vẫn đang chờ chuyển hồ sơ sang hệ thống mới</a:t>
            </a:r>
          </a:p>
          <a:p>
            <a:pPr lvl="1" eaLnBrk="1" hangingPunct="1"/>
            <a:r>
              <a:rPr lang="vi" altLang="en-US" sz="2300" dirty="0"/>
              <a:t>Sau khi trao hệ thống cho EDS, phòng CSA đã cung cấp cho họ hơn 2.500 thay đổi về thiết kế hệ thống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D96E9948-995D-D241-92E8-5E42D87117B4}"/>
              </a:ext>
            </a:extLst>
          </p:cNvPr>
          <p:cNvSpPr>
            <a:spLocks noGrp="1" noChangeArrowheads="1"/>
          </p:cNvSpPr>
          <p:nvPr>
            <p:ph type="title"/>
          </p:nvPr>
        </p:nvSpPr>
        <p:spPr/>
        <p:txBody>
          <a:bodyPr/>
          <a:lstStyle/>
          <a:p>
            <a:pPr eaLnBrk="1" hangingPunct="1"/>
            <a:r>
              <a:rPr lang="vi" altLang="en-US"/>
              <a:t>Lỗi hệ thống (8)</a:t>
            </a:r>
          </a:p>
        </p:txBody>
      </p:sp>
      <p:sp>
        <p:nvSpPr>
          <p:cNvPr id="40962" name="Rectangle 3">
            <a:extLst>
              <a:ext uri="{FF2B5EF4-FFF2-40B4-BE49-F238E27FC236}">
                <a16:creationId xmlns:a16="http://schemas.microsoft.com/office/drawing/2014/main" id="{E56F0A7E-64E5-7342-9EE2-F023B9470A50}"/>
              </a:ext>
            </a:extLst>
          </p:cNvPr>
          <p:cNvSpPr>
            <a:spLocks noGrp="1" noChangeArrowheads="1"/>
          </p:cNvSpPr>
          <p:nvPr>
            <p:ph idx="1"/>
          </p:nvPr>
        </p:nvSpPr>
        <p:spPr/>
        <p:txBody>
          <a:bodyPr/>
          <a:lstStyle/>
          <a:p>
            <a:pPr eaLnBrk="1" hangingPunct="1"/>
            <a:r>
              <a:rPr lang="vi" altLang="en-US" dirty="0"/>
              <a:t>Hệ thống tòa án Libra</a:t>
            </a:r>
          </a:p>
          <a:p>
            <a:pPr lvl="2" eaLnBrk="1" hangingPunct="1"/>
            <a:r>
              <a:rPr lang="vi" altLang="en-US" dirty="0"/>
              <a:t>Chi phí 390 triệu bảng</a:t>
            </a:r>
          </a:p>
          <a:p>
            <a:pPr lvl="2" eaLnBrk="1" hangingPunct="1"/>
            <a:r>
              <a:rPr lang="vi" altLang="en-US" dirty="0"/>
              <a:t>Được cho là sẽ cung cấp </a:t>
            </a:r>
            <a:r>
              <a:rPr lang="vi" altLang="en-US" i="1" dirty="0"/>
              <a:t>một hệ thống quản lý vụ việc thống nhất cho các tòa sơ thẩm ở Anh và xứ Wales</a:t>
            </a:r>
          </a:p>
          <a:p>
            <a:pPr lvl="2" eaLnBrk="1" hangingPunct="1"/>
            <a:r>
              <a:rPr lang="vi" altLang="en-US" dirty="0"/>
              <a:t>Bắt đầu vào năm 1992. Vào tháng 9 năm 2004, quyết định rằng </a:t>
            </a:r>
            <a:r>
              <a:rPr lang="vi" altLang="en-US" i="1" dirty="0"/>
              <a:t>nó không phù hợp với mục đích sử dụng</a:t>
            </a:r>
            <a:endParaRPr lang="en-GB"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4E560-EE32-8945-AD65-FDB1457617E9}"/>
              </a:ext>
            </a:extLst>
          </p:cNvPr>
          <p:cNvSpPr>
            <a:spLocks noGrp="1"/>
          </p:cNvSpPr>
          <p:nvPr>
            <p:ph type="ctrTitle"/>
          </p:nvPr>
        </p:nvSpPr>
        <p:spPr>
          <a:xfrm>
            <a:off x="315913" y="466725"/>
            <a:ext cx="6781800" cy="2133600"/>
          </a:xfrm>
        </p:spPr>
        <p:txBody>
          <a:bodyPr wrap="square" anchor="b">
            <a:normAutofit/>
          </a:bodyPr>
          <a:lstStyle/>
          <a:p>
            <a:r>
              <a:rPr lang="vi" dirty="0"/>
              <a:t>Giới thiệu mô-đun</a:t>
            </a:r>
          </a:p>
        </p:txBody>
      </p:sp>
      <p:sp>
        <p:nvSpPr>
          <p:cNvPr id="3" name="Content Placeholder 2">
            <a:extLst>
              <a:ext uri="{FF2B5EF4-FFF2-40B4-BE49-F238E27FC236}">
                <a16:creationId xmlns:a16="http://schemas.microsoft.com/office/drawing/2014/main" id="{AD9E6D10-94F6-6C43-B1D5-5CE74E7B2583}"/>
              </a:ext>
            </a:extLst>
          </p:cNvPr>
          <p:cNvSpPr>
            <a:spLocks noGrp="1"/>
          </p:cNvSpPr>
          <p:nvPr>
            <p:ph type="subTitle" idx="1"/>
          </p:nvPr>
        </p:nvSpPr>
        <p:spPr>
          <a:xfrm>
            <a:off x="849313" y="3049588"/>
            <a:ext cx="6248400" cy="2362200"/>
          </a:xfrm>
        </p:spPr>
        <p:txBody>
          <a:bodyPr wrap="square" anchor="t">
            <a:normAutofit/>
          </a:bodyPr>
          <a:lstStyle/>
          <a:p>
            <a:pPr>
              <a:lnSpc>
                <a:spcPct val="90000"/>
              </a:lnSpc>
            </a:pPr>
            <a:r>
              <a:rPr lang="vi" sz="2200" i="1"/>
              <a:t>Mô-đun này sẽ giới thiệu cho bạn các vấn đề chính liên quan đến việc quản lý các yêu cầu. Chất lượng Hệ thống thông tin rất quan trọng đối với sự thành công của các tổ chức ngày nay . Nền tảng cho sự phát triển của các hệ thống chất lượng như vậy là việc quản lý thành công chu trình kỹ thuật yêu cầu.</a:t>
            </a:r>
            <a:endParaRPr lang="en-GB" sz="2200"/>
          </a:p>
        </p:txBody>
      </p:sp>
    </p:spTree>
    <p:extLst>
      <p:ext uri="{BB962C8B-B14F-4D97-AF65-F5344CB8AC3E}">
        <p14:creationId xmlns:p14="http://schemas.microsoft.com/office/powerpoint/2010/main" val="2284679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id="{E01E1738-7488-3949-9BDB-1B0271414B03}"/>
              </a:ext>
            </a:extLst>
          </p:cNvPr>
          <p:cNvSpPr>
            <a:spLocks noGrp="1" noChangeArrowheads="1"/>
          </p:cNvSpPr>
          <p:nvPr>
            <p:ph type="title"/>
          </p:nvPr>
        </p:nvSpPr>
        <p:spPr/>
        <p:txBody>
          <a:bodyPr/>
          <a:lstStyle/>
          <a:p>
            <a:pPr eaLnBrk="1" hangingPunct="1"/>
            <a:r>
              <a:rPr lang="vi" altLang="en-US"/>
              <a:t>Lỗi hệ thống (9)</a:t>
            </a:r>
          </a:p>
        </p:txBody>
      </p:sp>
      <p:sp>
        <p:nvSpPr>
          <p:cNvPr id="41986" name="Rectangle 3">
            <a:extLst>
              <a:ext uri="{FF2B5EF4-FFF2-40B4-BE49-F238E27FC236}">
                <a16:creationId xmlns:a16="http://schemas.microsoft.com/office/drawing/2014/main" id="{B89279CF-777D-8445-8530-44DD0029FCB0}"/>
              </a:ext>
            </a:extLst>
          </p:cNvPr>
          <p:cNvSpPr>
            <a:spLocks noGrp="1" noChangeArrowheads="1"/>
          </p:cNvSpPr>
          <p:nvPr>
            <p:ph idx="1"/>
          </p:nvPr>
        </p:nvSpPr>
        <p:spPr>
          <a:xfrm>
            <a:off x="468314" y="1556792"/>
            <a:ext cx="7543800" cy="5185319"/>
          </a:xfrm>
        </p:spPr>
        <p:txBody>
          <a:bodyPr/>
          <a:lstStyle/>
          <a:p>
            <a:pPr eaLnBrk="1" hangingPunct="1"/>
            <a:r>
              <a:rPr lang="vi" sz="2800" b="1" dirty="0"/>
              <a:t>Chương trình Quốc gia về CNTT của </a:t>
            </a:r>
            <a:r>
              <a:rPr lang="vi" altLang="en-US" sz="2400" dirty="0"/>
              <a:t>NHS Vương quốc Anh </a:t>
            </a:r>
            <a:r>
              <a:rPr lang="vi" sz="2800" dirty="0"/>
              <a:t>( </a:t>
            </a:r>
            <a:r>
              <a:rPr lang="vi" sz="2800" dirty="0" err="1"/>
              <a:t>NPfIT </a:t>
            </a:r>
            <a:r>
              <a:rPr lang="vi" sz="2800" dirty="0"/>
              <a:t>)</a:t>
            </a:r>
            <a:endParaRPr lang="en-GB" altLang="en-US" sz="2400" dirty="0"/>
          </a:p>
          <a:p>
            <a:pPr lvl="1" eaLnBrk="1" hangingPunct="1"/>
            <a:r>
              <a:rPr lang="vi" altLang="en-US" sz="2000" dirty="0"/>
              <a:t>Chương trình 12,4 tỷ</a:t>
            </a:r>
          </a:p>
          <a:p>
            <a:pPr lvl="1" eaLnBrk="1" hangingPunct="1"/>
            <a:r>
              <a:rPr lang="vi" altLang="en-US" sz="2000" dirty="0"/>
              <a:t>Gặp nhiều vấn đề ngay từ đầu</a:t>
            </a:r>
          </a:p>
          <a:p>
            <a:pPr lvl="1" eaLnBrk="1" hangingPunct="1"/>
            <a:r>
              <a:rPr lang="vi" altLang="en-US" sz="2000" dirty="0"/>
              <a:t>Hệ thống không làm được những gì người dùng mong muốn (tư vấn nhỏ)</a:t>
            </a:r>
          </a:p>
          <a:p>
            <a:pPr lvl="1" eaLnBrk="1" hangingPunct="1"/>
            <a:r>
              <a:rPr lang="vi" altLang="en-US" sz="2000" dirty="0"/>
              <a:t>Nhấn mạnh vào cơ sở hạ tầng chứ không phải vào nhu cầu của người dùng</a:t>
            </a:r>
          </a:p>
          <a:p>
            <a:pPr lvl="1" eaLnBrk="1" hangingPunct="1"/>
            <a:r>
              <a:rPr lang="vi" altLang="en-US" sz="2000" dirty="0"/>
              <a:t>Quá nhiều nhà thầu (tự kiếm tiền)</a:t>
            </a:r>
          </a:p>
          <a:p>
            <a:pPr lvl="1" eaLnBrk="1" hangingPunct="1"/>
            <a:r>
              <a:rPr lang="vi" altLang="en-US" sz="2000" dirty="0"/>
              <a:t>Ngày 22 </a:t>
            </a:r>
            <a:r>
              <a:rPr lang="vi" altLang="en-US" sz="2000" baseline="30000" dirty="0"/>
              <a:t>tháng </a:t>
            </a:r>
            <a:r>
              <a:rPr lang="vi" altLang="en-US" sz="2000" dirty="0"/>
              <a:t>9 năm 2011</a:t>
            </a:r>
          </a:p>
          <a:p>
            <a:pPr lvl="2" eaLnBrk="1" hangingPunct="1"/>
            <a:r>
              <a:rPr lang="vi" altLang="en-US" sz="1800" dirty="0"/>
              <a:t>Cơ quan quản lý các dự án lớn của Văn phòng Nội các đã báo cáo rằng “nó đã không và không thể thực hiện được mục đích ban đầu của nó”.</a:t>
            </a:r>
          </a:p>
          <a:p>
            <a:pPr lvl="2" eaLnBrk="1" hangingPunct="1"/>
            <a:endParaRPr lang="en-GB" altLang="en-US" sz="2000" dirty="0"/>
          </a:p>
          <a:p>
            <a:pPr lvl="1" eaLnBrk="1" hangingPunct="1">
              <a:buFont typeface="Wingdings" pitchFamily="2" charset="2"/>
              <a:buNone/>
            </a:pPr>
            <a:endParaRPr lang="en-GB" altLang="en-US"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1D0B489E-3CF4-4444-9F0E-7C2C3A2E02E2}"/>
              </a:ext>
            </a:extLst>
          </p:cNvPr>
          <p:cNvSpPr>
            <a:spLocks noGrp="1" noChangeArrowheads="1"/>
          </p:cNvSpPr>
          <p:nvPr>
            <p:ph type="title"/>
          </p:nvPr>
        </p:nvSpPr>
        <p:spPr/>
        <p:txBody>
          <a:bodyPr/>
          <a:lstStyle/>
          <a:p>
            <a:pPr eaLnBrk="1" hangingPunct="1"/>
            <a:r>
              <a:rPr lang="vi" altLang="en-US"/>
              <a:t>Lỗi hệ thống (10)</a:t>
            </a:r>
          </a:p>
        </p:txBody>
      </p:sp>
      <p:sp>
        <p:nvSpPr>
          <p:cNvPr id="43010" name="Rectangle 3">
            <a:extLst>
              <a:ext uri="{FF2B5EF4-FFF2-40B4-BE49-F238E27FC236}">
                <a16:creationId xmlns:a16="http://schemas.microsoft.com/office/drawing/2014/main" id="{3F7AFDC9-8EAF-C149-AC94-98E092E5581C}"/>
              </a:ext>
            </a:extLst>
          </p:cNvPr>
          <p:cNvSpPr>
            <a:spLocks noGrp="1" noChangeArrowheads="1"/>
          </p:cNvSpPr>
          <p:nvPr>
            <p:ph idx="1"/>
          </p:nvPr>
        </p:nvSpPr>
        <p:spPr>
          <a:xfrm>
            <a:off x="468313" y="1700212"/>
            <a:ext cx="7570787" cy="4897139"/>
          </a:xfrm>
        </p:spPr>
        <p:txBody>
          <a:bodyPr/>
          <a:lstStyle/>
          <a:p>
            <a:pPr eaLnBrk="1" hangingPunct="1"/>
            <a:r>
              <a:rPr lang="vi" dirty="0"/>
              <a:t>Hệ thống thông tin quản lý tội phạm quốc gia ( </a:t>
            </a:r>
            <a:r>
              <a:rPr lang="vi" altLang="en-US" dirty="0"/>
              <a:t>NOMIS) 2009</a:t>
            </a:r>
          </a:p>
          <a:p>
            <a:pPr lvl="1" eaLnBrk="1" hangingPunct="1"/>
            <a:r>
              <a:rPr lang="vi" altLang="en-US" dirty="0"/>
              <a:t>Dự án chung của Bộ Nội vụ, Bộ Tư pháp</a:t>
            </a:r>
          </a:p>
          <a:p>
            <a:pPr lvl="1" eaLnBrk="1" hangingPunct="1"/>
            <a:r>
              <a:rPr lang="vi" altLang="en-US" dirty="0"/>
              <a:t>Được phát triển bởi EDS</a:t>
            </a:r>
          </a:p>
          <a:p>
            <a:pPr lvl="1" eaLnBrk="1" hangingPunct="1"/>
            <a:r>
              <a:rPr lang="vi" altLang="en-US" dirty="0"/>
              <a:t>Mục đích cung cấp một cơ sở dữ liệu duy nhất về những người phạm tội, giúp quản lý họ, từ khi ra tòa cho đến khi được trả tự do, và đôi khi còn hơn thế nữa</a:t>
            </a:r>
          </a:p>
          <a:p>
            <a:pPr lvl="1" eaLnBrk="1" hangingPunct="1"/>
            <a:r>
              <a:rPr lang="vi" altLang="en-US" dirty="0"/>
              <a:t>Mất 690 triệu bảng tiền thuế của người dân và sau đó bị bỏ rơi</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a:extLst>
              <a:ext uri="{FF2B5EF4-FFF2-40B4-BE49-F238E27FC236}">
                <a16:creationId xmlns:a16="http://schemas.microsoft.com/office/drawing/2014/main" id="{B1364010-5A26-DE43-A764-667114543F2F}"/>
              </a:ext>
            </a:extLst>
          </p:cNvPr>
          <p:cNvSpPr>
            <a:spLocks noGrp="1" noChangeArrowheads="1"/>
          </p:cNvSpPr>
          <p:nvPr>
            <p:ph type="title"/>
          </p:nvPr>
        </p:nvSpPr>
        <p:spPr/>
        <p:txBody>
          <a:bodyPr/>
          <a:lstStyle/>
          <a:p>
            <a:pPr eaLnBrk="1" hangingPunct="1"/>
            <a:r>
              <a:rPr lang="vi" altLang="en-US"/>
              <a:t>Tiếp…</a:t>
            </a:r>
          </a:p>
        </p:txBody>
      </p:sp>
      <p:sp>
        <p:nvSpPr>
          <p:cNvPr id="44034" name="Content Placeholder 2">
            <a:extLst>
              <a:ext uri="{FF2B5EF4-FFF2-40B4-BE49-F238E27FC236}">
                <a16:creationId xmlns:a16="http://schemas.microsoft.com/office/drawing/2014/main" id="{AE040351-480A-1140-8E93-EB31E1F4A20A}"/>
              </a:ext>
            </a:extLst>
          </p:cNvPr>
          <p:cNvSpPr>
            <a:spLocks noGrp="1" noChangeArrowheads="1"/>
          </p:cNvSpPr>
          <p:nvPr>
            <p:ph idx="1"/>
          </p:nvPr>
        </p:nvSpPr>
        <p:spPr/>
        <p:txBody>
          <a:bodyPr/>
          <a:lstStyle/>
          <a:p>
            <a:pPr eaLnBrk="1" hangingPunct="1"/>
            <a:r>
              <a:rPr lang="vi" altLang="en-US"/>
              <a:t>Nhưng Kiểm toán Nhà nước (2009) nhận thấy:</a:t>
            </a:r>
          </a:p>
          <a:p>
            <a:pPr lvl="1" eaLnBrk="1" hangingPunct="1"/>
            <a:r>
              <a:rPr lang="vi" altLang="en-US"/>
              <a:t>có rất ít quyền kiểm soát C-Nomis đến nỗi chính phủ đã chi 161 triệu bảng Anh vào các hệ thống mà không ai biết chính xác như thế nào hoặc chính xác về cái gì.</a:t>
            </a:r>
          </a:p>
          <a:p>
            <a:pPr lvl="1" eaLnBrk="1" hangingPunct="1"/>
            <a:endParaRPr lang="en-GB" altLang="en-US"/>
          </a:p>
          <a:p>
            <a:pPr lvl="1" eaLnBrk="1" hangingPunct="1"/>
            <a:r>
              <a:rPr lang="vi" altLang="en-US"/>
              <a:t>Việc phát triển hệ thống mắc phải những lỗi quản lý dự án 'cơ bản'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a:extLst>
              <a:ext uri="{FF2B5EF4-FFF2-40B4-BE49-F238E27FC236}">
                <a16:creationId xmlns:a16="http://schemas.microsoft.com/office/drawing/2014/main" id="{BF4441E3-A3D5-5F41-8959-C05FCEDE6BBE}"/>
              </a:ext>
            </a:extLst>
          </p:cNvPr>
          <p:cNvSpPr>
            <a:spLocks noGrp="1" noChangeArrowheads="1"/>
          </p:cNvSpPr>
          <p:nvPr>
            <p:ph type="title"/>
          </p:nvPr>
        </p:nvSpPr>
        <p:spPr/>
        <p:txBody>
          <a:bodyPr/>
          <a:lstStyle/>
          <a:p>
            <a:r>
              <a:rPr lang="vi" altLang="en-US"/>
              <a:t>Lỗi hệ thống (11)</a:t>
            </a:r>
          </a:p>
        </p:txBody>
      </p:sp>
      <p:sp>
        <p:nvSpPr>
          <p:cNvPr id="45058" name="Content Placeholder 2">
            <a:extLst>
              <a:ext uri="{FF2B5EF4-FFF2-40B4-BE49-F238E27FC236}">
                <a16:creationId xmlns:a16="http://schemas.microsoft.com/office/drawing/2014/main" id="{03A7FF1B-45D7-C646-B0BE-69E5E4A767B6}"/>
              </a:ext>
            </a:extLst>
          </p:cNvPr>
          <p:cNvSpPr>
            <a:spLocks noGrp="1" noChangeArrowheads="1"/>
          </p:cNvSpPr>
          <p:nvPr>
            <p:ph idx="1"/>
          </p:nvPr>
        </p:nvSpPr>
        <p:spPr/>
        <p:txBody>
          <a:bodyPr/>
          <a:lstStyle/>
          <a:p>
            <a:r>
              <a:rPr lang="vi" altLang="en-US"/>
              <a:t>Điều khiển hỏa</a:t>
            </a:r>
          </a:p>
          <a:p>
            <a:pPr lvl="1"/>
            <a:r>
              <a:rPr lang="vi" altLang="en-US"/>
              <a:t>Ngày 20 </a:t>
            </a:r>
            <a:r>
              <a:rPr lang="vi" altLang="en-US" baseline="30000"/>
              <a:t>tháng </a:t>
            </a:r>
            <a:r>
              <a:rPr lang="vi" altLang="en-US"/>
              <a:t>9 năm 2011: “ </a:t>
            </a:r>
            <a:r>
              <a:rPr lang="vi" altLang="en-US" sz="2400"/>
              <a:t>Nỗ lực thất bại nhằm hợp lý hóa các dịch vụ kiểm soát hỏa hoạn ở Anh là một trong những trường hợp thất bại dự án tồi tệ nhất' mà Ủy ban Tài khoản Công đã chứng kiến”, chủ tịch Ủy ban cho biết hôm nay.</a:t>
            </a:r>
          </a:p>
          <a:p>
            <a:pPr lvl="1"/>
            <a:r>
              <a:rPr lang="vi" altLang="en-US" sz="2400"/>
              <a:t>Tối thiểu 469 triệu bảng đã được chi cho nó kể từ năm 2004 và hiện đã bị lãng phí.</a:t>
            </a:r>
          </a:p>
          <a:p>
            <a:pPr lvl="2">
              <a:buFont typeface="Wingdings" pitchFamily="2" charset="2"/>
              <a:buNone/>
            </a:pPr>
            <a:endParaRPr lang="en-GB" altLang="en-US" sz="2100"/>
          </a:p>
          <a:p>
            <a:pPr lvl="1"/>
            <a:endParaRPr lang="en-GB"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a:extLst>
              <a:ext uri="{FF2B5EF4-FFF2-40B4-BE49-F238E27FC236}">
                <a16:creationId xmlns:a16="http://schemas.microsoft.com/office/drawing/2014/main" id="{CFDB240C-6B42-AF4B-8C3C-BC92E98AE494}"/>
              </a:ext>
            </a:extLst>
          </p:cNvPr>
          <p:cNvSpPr>
            <a:spLocks noGrp="1" noChangeArrowheads="1"/>
          </p:cNvSpPr>
          <p:nvPr>
            <p:ph type="title"/>
          </p:nvPr>
        </p:nvSpPr>
        <p:spPr/>
        <p:txBody>
          <a:bodyPr/>
          <a:lstStyle/>
          <a:p>
            <a:r>
              <a:rPr lang="vi" altLang="en-US"/>
              <a:t>Tiếp ....</a:t>
            </a:r>
          </a:p>
        </p:txBody>
      </p:sp>
      <p:sp>
        <p:nvSpPr>
          <p:cNvPr id="47106" name="Content Placeholder 2">
            <a:extLst>
              <a:ext uri="{FF2B5EF4-FFF2-40B4-BE49-F238E27FC236}">
                <a16:creationId xmlns:a16="http://schemas.microsoft.com/office/drawing/2014/main" id="{5738A00E-EE1A-3A49-8446-8D4D9B84FCE2}"/>
              </a:ext>
            </a:extLst>
          </p:cNvPr>
          <p:cNvSpPr>
            <a:spLocks noGrp="1" noChangeArrowheads="1"/>
          </p:cNvSpPr>
          <p:nvPr>
            <p:ph idx="1"/>
          </p:nvPr>
        </p:nvSpPr>
        <p:spPr/>
        <p:txBody>
          <a:bodyPr/>
          <a:lstStyle/>
          <a:p>
            <a:r>
              <a:rPr lang="vi" altLang="en-US" dirty="0"/>
              <a:t>Những lý do chính cho sự thất bại của nó:</a:t>
            </a:r>
          </a:p>
          <a:p>
            <a:pPr lvl="1"/>
            <a:r>
              <a:rPr lang="vi" altLang="en-US" dirty="0"/>
              <a:t>dự án được triển khai quá nhanh</a:t>
            </a:r>
          </a:p>
          <a:p>
            <a:pPr lvl="1"/>
            <a:r>
              <a:rPr lang="vi" altLang="en-US" dirty="0"/>
              <a:t>các quyết định được đưa ra trước khi một trường hợp kinh doanh hoặc chiến lược mua sắm được phát triển và thử nghiệm.</a:t>
            </a:r>
          </a:p>
          <a:p>
            <a:pPr lvl="1"/>
            <a:r>
              <a:rPr lang="vi" altLang="en-US" dirty="0"/>
              <a:t>Có sự phụ thuộc quá mức vào các chuyên gia tư vấn bên ngoài</a:t>
            </a:r>
          </a:p>
          <a:p>
            <a:pPr lvl="1"/>
            <a:r>
              <a:rPr lang="vi" altLang="en-US" dirty="0"/>
              <a:t>Tỷ lệ luân chuyển các nhà quản lý cấp cao cao, không ai trong số họ phải chịu trách nhiệm về sự thất bại của Kiểm soát Hỏa hoạn.</a:t>
            </a:r>
          </a:p>
          <a:p>
            <a:pPr lvl="2"/>
            <a:endParaRPr lang="en-GB" altLang="en-US" sz="2000" dirty="0"/>
          </a:p>
          <a:p>
            <a:endParaRPr lang="en-GB" altLang="en-US" dirty="0"/>
          </a:p>
          <a:p>
            <a:endParaRPr lang="en-GB"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85BBA-F6E9-EF40-89CB-17EE0672A5EA}"/>
              </a:ext>
            </a:extLst>
          </p:cNvPr>
          <p:cNvSpPr>
            <a:spLocks noGrp="1"/>
          </p:cNvSpPr>
          <p:nvPr>
            <p:ph type="title"/>
          </p:nvPr>
        </p:nvSpPr>
        <p:spPr/>
        <p:txBody>
          <a:bodyPr/>
          <a:lstStyle/>
          <a:p>
            <a:r>
              <a:rPr lang="vi" dirty="0"/>
              <a:t>Lỗi hệ thống (12)</a:t>
            </a:r>
          </a:p>
        </p:txBody>
      </p:sp>
      <p:sp>
        <p:nvSpPr>
          <p:cNvPr id="3" name="Content Placeholder 2">
            <a:extLst>
              <a:ext uri="{FF2B5EF4-FFF2-40B4-BE49-F238E27FC236}">
                <a16:creationId xmlns:a16="http://schemas.microsoft.com/office/drawing/2014/main" id="{4214D53D-CEB9-BE45-A56E-30959C22A534}"/>
              </a:ext>
            </a:extLst>
          </p:cNvPr>
          <p:cNvSpPr>
            <a:spLocks noGrp="1"/>
          </p:cNvSpPr>
          <p:nvPr>
            <p:ph idx="1"/>
          </p:nvPr>
        </p:nvSpPr>
        <p:spPr>
          <a:xfrm>
            <a:off x="468313" y="1700212"/>
            <a:ext cx="7570787" cy="5041900"/>
          </a:xfrm>
        </p:spPr>
        <p:txBody>
          <a:bodyPr/>
          <a:lstStyle/>
          <a:p>
            <a:r>
              <a:rPr lang="vi" dirty="0"/>
              <a:t>Kiểm tra và theo dõi COVID (2020)</a:t>
            </a:r>
          </a:p>
          <a:p>
            <a:pPr lvl="1"/>
            <a:r>
              <a:rPr lang="vi" sz="2400" dirty="0"/>
              <a:t>Tổng cộng 10 tỷ bảng Anh đã được chính phủ phân bổ để chi cho hệ thống kiểm tra và theo dõi quốc gia, trong đó nhà thầu tư nhân Serco được giao vai trò dẫn đầu.</a:t>
            </a:r>
          </a:p>
          <a:p>
            <a:pPr lvl="1"/>
            <a:r>
              <a:rPr lang="vi" sz="2400" dirty="0"/>
              <a:t>Theo một chuyên gia y tế hàng đầu toàn cầu, người đã coi hệ thống hiện tại là “thảm họa và nỗi xấu hổ của quốc gia”, các bác sĩ đa khoa và đội chăm sóc ban đầu lẽ ra phải đóng một vai trò quan trọng trong nỗ lực kiểm tra, theo dõi và truy tìm virus Corona của Vương quốc Anh.</a:t>
            </a:r>
          </a:p>
          <a:p>
            <a:pPr lvl="1"/>
            <a:r>
              <a:rPr lang="vi" sz="2400" dirty="0"/>
              <a:t>Chăm sóc ban đầu đã bị 'bỏ qua hoàn toàn' trong chiến lược của chính phủ nhằm khắc phục virus</a:t>
            </a:r>
            <a:endParaRPr lang="en-GB" sz="2000" dirty="0"/>
          </a:p>
          <a:p>
            <a:pPr marL="344487" lvl="1" indent="0">
              <a:buNone/>
            </a:pPr>
            <a:endParaRPr lang="en-GB" sz="1200" dirty="0"/>
          </a:p>
          <a:p>
            <a:pPr marL="344487" lvl="1" indent="0">
              <a:buNone/>
            </a:pPr>
            <a:r>
              <a:rPr lang="vi" sz="1200" dirty="0"/>
              <a:t>( </a:t>
            </a:r>
            <a:r>
              <a:rPr lang="vi" sz="1200" dirty="0" err="1"/>
              <a:t>nguồn:https </a:t>
            </a:r>
            <a:r>
              <a:rPr lang="vi" sz="1200" dirty="0"/>
              <a:t>:// </a:t>
            </a:r>
            <a:r>
              <a:rPr lang="vi" sz="1200" dirty="0" err="1"/>
              <a:t>www.gponline.com </a:t>
            </a:r>
            <a:r>
              <a:rPr lang="vi" sz="1200" dirty="0"/>
              <a:t>/failure-involve-gps-covid-19-test-trace-a-disaster-national-shame/article/1698043</a:t>
            </a:r>
            <a:endParaRPr lang="en-GB" dirty="0"/>
          </a:p>
        </p:txBody>
      </p:sp>
    </p:spTree>
    <p:extLst>
      <p:ext uri="{BB962C8B-B14F-4D97-AF65-F5344CB8AC3E}">
        <p14:creationId xmlns:p14="http://schemas.microsoft.com/office/powerpoint/2010/main" val="8940925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a16="http://schemas.microsoft.com/office/drawing/2014/main" id="{5562E080-7F2B-8741-ACFA-0F78A1D4EDCF}"/>
              </a:ext>
            </a:extLst>
          </p:cNvPr>
          <p:cNvSpPr>
            <a:spLocks noGrp="1" noChangeArrowheads="1"/>
          </p:cNvSpPr>
          <p:nvPr>
            <p:ph type="title"/>
          </p:nvPr>
        </p:nvSpPr>
        <p:spPr/>
        <p:txBody>
          <a:bodyPr/>
          <a:lstStyle/>
          <a:p>
            <a:pPr eaLnBrk="1" hangingPunct="1"/>
            <a:r>
              <a:rPr lang="vi" altLang="en-US" dirty="0"/>
              <a:t>Hệ thống vẫn nên thất bại?</a:t>
            </a:r>
          </a:p>
        </p:txBody>
      </p:sp>
      <p:sp>
        <p:nvSpPr>
          <p:cNvPr id="48130" name="Rectangle 3">
            <a:extLst>
              <a:ext uri="{FF2B5EF4-FFF2-40B4-BE49-F238E27FC236}">
                <a16:creationId xmlns:a16="http://schemas.microsoft.com/office/drawing/2014/main" id="{A6F15127-D90C-AA49-ABDE-6A0836000638}"/>
              </a:ext>
            </a:extLst>
          </p:cNvPr>
          <p:cNvSpPr>
            <a:spLocks noGrp="1" noChangeArrowheads="1"/>
          </p:cNvSpPr>
          <p:nvPr>
            <p:ph idx="1"/>
          </p:nvPr>
        </p:nvSpPr>
        <p:spPr/>
        <p:txBody>
          <a:bodyPr/>
          <a:lstStyle/>
          <a:p>
            <a:pPr eaLnBrk="1" hangingPunct="1"/>
            <a:r>
              <a:rPr lang="vi" altLang="en-US"/>
              <a:t>Chúng tôi có đội ngũ phát triển có trình độ học vấn cao…..</a:t>
            </a:r>
          </a:p>
          <a:p>
            <a:pPr eaLnBrk="1" hangingPunct="1"/>
            <a:r>
              <a:rPr lang="vi" altLang="en-US"/>
              <a:t>Chúng tôi có người dùng hiểu biết về CNTT</a:t>
            </a:r>
          </a:p>
          <a:p>
            <a:pPr eaLnBrk="1" hangingPunct="1"/>
            <a:r>
              <a:rPr lang="vi" altLang="en-US"/>
              <a:t>Chúng tôi có nhiều phương pháp khác nhau để hỗ trợ vòng đời trên nhiều ứng dụng khác nhau</a:t>
            </a:r>
          </a:p>
          <a:p>
            <a:pPr eaLnBrk="1" hangingPunct="1"/>
            <a:r>
              <a:rPr lang="vi" altLang="en-US"/>
              <a:t>Chúng tôi đã thử nghiệm các công nghệ và nền tảng phát triển</a:t>
            </a:r>
          </a:p>
          <a:p>
            <a:pPr eaLnBrk="1" hangingPunct="1"/>
            <a:endParaRPr lang="en-GB"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BB4B0CAF-EC78-D943-BD82-536732A4895A}"/>
              </a:ext>
            </a:extLst>
          </p:cNvPr>
          <p:cNvSpPr>
            <a:spLocks noGrp="1" noChangeArrowheads="1"/>
          </p:cNvSpPr>
          <p:nvPr>
            <p:ph type="title"/>
          </p:nvPr>
        </p:nvSpPr>
        <p:spPr>
          <a:xfrm>
            <a:off x="457200" y="273050"/>
            <a:ext cx="7211144" cy="1162050"/>
          </a:xfrm>
        </p:spPr>
        <p:txBody>
          <a:bodyPr wrap="square" anchor="b">
            <a:noAutofit/>
          </a:bodyPr>
          <a:lstStyle/>
          <a:p>
            <a:pPr eaLnBrk="1" hangingPunct="1"/>
            <a:r>
              <a:rPr lang="vi" altLang="en-US" sz="4000" dirty="0"/>
              <a:t>Vì vậy, tại sao hệ thống vẫn thất bại?</a:t>
            </a:r>
          </a:p>
        </p:txBody>
      </p:sp>
      <p:graphicFrame>
        <p:nvGraphicFramePr>
          <p:cNvPr id="49156" name="Rectangle 3">
            <a:extLst>
              <a:ext uri="{FF2B5EF4-FFF2-40B4-BE49-F238E27FC236}">
                <a16:creationId xmlns:a16="http://schemas.microsoft.com/office/drawing/2014/main" id="{D10F39FF-BEEC-4D91-A621-09F1C384B552}"/>
              </a:ext>
            </a:extLst>
          </p:cNvPr>
          <p:cNvGraphicFramePr>
            <a:graphicFrameLocks noGrp="1"/>
          </p:cNvGraphicFramePr>
          <p:nvPr>
            <p:ph idx="1"/>
            <p:extLst>
              <p:ext uri="{D42A27DB-BD31-4B8C-83A1-F6EECF244321}">
                <p14:modId xmlns:p14="http://schemas.microsoft.com/office/powerpoint/2010/main" val="2736819154"/>
              </p:ext>
            </p:extLst>
          </p:nvPr>
        </p:nvGraphicFramePr>
        <p:xfrm>
          <a:off x="899592" y="1638722"/>
          <a:ext cx="7056784" cy="49462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a:extLst>
              <a:ext uri="{FF2B5EF4-FFF2-40B4-BE49-F238E27FC236}">
                <a16:creationId xmlns:a16="http://schemas.microsoft.com/office/drawing/2014/main" id="{40B8939B-8061-8148-802D-541B2D499BB8}"/>
              </a:ext>
            </a:extLst>
          </p:cNvPr>
          <p:cNvSpPr>
            <a:spLocks noGrp="1" noChangeArrowheads="1"/>
          </p:cNvSpPr>
          <p:nvPr>
            <p:ph type="title"/>
          </p:nvPr>
        </p:nvSpPr>
        <p:spPr>
          <a:xfrm>
            <a:off x="468313" y="115888"/>
            <a:ext cx="7543800" cy="1295400"/>
          </a:xfrm>
        </p:spPr>
        <p:txBody>
          <a:bodyPr wrap="square" anchor="b">
            <a:normAutofit/>
          </a:bodyPr>
          <a:lstStyle/>
          <a:p>
            <a:pPr eaLnBrk="1" hangingPunct="1"/>
            <a:r>
              <a:rPr lang="vi" altLang="en-US" dirty="0"/>
              <a:t>Yếu tố con người trong phát triển hệ thống</a:t>
            </a:r>
          </a:p>
        </p:txBody>
      </p:sp>
      <p:graphicFrame>
        <p:nvGraphicFramePr>
          <p:cNvPr id="50180" name="Rectangle 3">
            <a:extLst>
              <a:ext uri="{FF2B5EF4-FFF2-40B4-BE49-F238E27FC236}">
                <a16:creationId xmlns:a16="http://schemas.microsoft.com/office/drawing/2014/main" id="{57E86CD9-D9F3-4B74-B751-C1ED7E8EC134}"/>
              </a:ext>
            </a:extLst>
          </p:cNvPr>
          <p:cNvGraphicFramePr>
            <a:graphicFrameLocks noGrp="1"/>
          </p:cNvGraphicFramePr>
          <p:nvPr>
            <p:ph idx="1"/>
            <p:extLst>
              <p:ext uri="{D42A27DB-BD31-4B8C-83A1-F6EECF244321}">
                <p14:modId xmlns:p14="http://schemas.microsoft.com/office/powerpoint/2010/main" val="274601133"/>
              </p:ext>
            </p:extLst>
          </p:nvPr>
        </p:nvGraphicFramePr>
        <p:xfrm>
          <a:off x="468313" y="1700213"/>
          <a:ext cx="7570787" cy="4411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id="{84AA9F37-1592-A74E-9CB7-3AD203166598}"/>
              </a:ext>
            </a:extLst>
          </p:cNvPr>
          <p:cNvSpPr>
            <a:spLocks noGrp="1" noChangeArrowheads="1"/>
          </p:cNvSpPr>
          <p:nvPr>
            <p:ph type="title"/>
          </p:nvPr>
        </p:nvSpPr>
        <p:spPr>
          <a:xfrm>
            <a:off x="468313" y="115888"/>
            <a:ext cx="7543800" cy="1295400"/>
          </a:xfrm>
        </p:spPr>
        <p:txBody>
          <a:bodyPr wrap="square" anchor="b">
            <a:normAutofit/>
          </a:bodyPr>
          <a:lstStyle/>
          <a:p>
            <a:pPr eaLnBrk="1" hangingPunct="1"/>
            <a:r>
              <a:rPr lang="vi" altLang="en-US" sz="4400" dirty="0"/>
              <a:t>Yếu tố </a:t>
            </a:r>
            <a:r>
              <a:rPr lang="vi" altLang="en-US" sz="4800" dirty="0"/>
              <a:t>tổ chức</a:t>
            </a:r>
          </a:p>
        </p:txBody>
      </p:sp>
      <p:graphicFrame>
        <p:nvGraphicFramePr>
          <p:cNvPr id="51204" name="Rectangle 3">
            <a:extLst>
              <a:ext uri="{FF2B5EF4-FFF2-40B4-BE49-F238E27FC236}">
                <a16:creationId xmlns:a16="http://schemas.microsoft.com/office/drawing/2014/main" id="{809B3C88-8DE5-46F5-AA23-D6DD171CF70D}"/>
              </a:ext>
            </a:extLst>
          </p:cNvPr>
          <p:cNvGraphicFramePr>
            <a:graphicFrameLocks noGrp="1"/>
          </p:cNvGraphicFramePr>
          <p:nvPr>
            <p:ph idx="1"/>
            <p:extLst>
              <p:ext uri="{D42A27DB-BD31-4B8C-83A1-F6EECF244321}">
                <p14:modId xmlns:p14="http://schemas.microsoft.com/office/powerpoint/2010/main" val="2028599215"/>
              </p:ext>
            </p:extLst>
          </p:nvPr>
        </p:nvGraphicFramePr>
        <p:xfrm>
          <a:off x="468313" y="1700213"/>
          <a:ext cx="7570787" cy="4411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A7171-C4DF-8A41-A790-1C1B03064C61}"/>
              </a:ext>
            </a:extLst>
          </p:cNvPr>
          <p:cNvSpPr>
            <a:spLocks noGrp="1"/>
          </p:cNvSpPr>
          <p:nvPr>
            <p:ph type="title"/>
          </p:nvPr>
        </p:nvSpPr>
        <p:spPr>
          <a:xfrm>
            <a:off x="468313" y="115888"/>
            <a:ext cx="7543800" cy="1295400"/>
          </a:xfrm>
        </p:spPr>
        <p:txBody>
          <a:bodyPr wrap="square" anchor="b">
            <a:normAutofit/>
          </a:bodyPr>
          <a:lstStyle/>
          <a:p>
            <a:r>
              <a:rPr lang="vi"/>
              <a:t>Kết quả học tập</a:t>
            </a:r>
            <a:endParaRPr lang="en-GB" dirty="0"/>
          </a:p>
        </p:txBody>
      </p:sp>
      <p:graphicFrame>
        <p:nvGraphicFramePr>
          <p:cNvPr id="5" name="Content Placeholder 2">
            <a:extLst>
              <a:ext uri="{FF2B5EF4-FFF2-40B4-BE49-F238E27FC236}">
                <a16:creationId xmlns:a16="http://schemas.microsoft.com/office/drawing/2014/main" id="{26A4B535-0376-4433-A152-41A573202E24}"/>
              </a:ext>
            </a:extLst>
          </p:cNvPr>
          <p:cNvGraphicFramePr>
            <a:graphicFrameLocks noGrp="1"/>
          </p:cNvGraphicFramePr>
          <p:nvPr>
            <p:ph idx="1"/>
            <p:extLst>
              <p:ext uri="{D42A27DB-BD31-4B8C-83A1-F6EECF244321}">
                <p14:modId xmlns:p14="http://schemas.microsoft.com/office/powerpoint/2010/main" val="683609384"/>
              </p:ext>
            </p:extLst>
          </p:nvPr>
        </p:nvGraphicFramePr>
        <p:xfrm>
          <a:off x="468313" y="1700213"/>
          <a:ext cx="7570787" cy="4411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6749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a:extLst>
              <a:ext uri="{FF2B5EF4-FFF2-40B4-BE49-F238E27FC236}">
                <a16:creationId xmlns:a16="http://schemas.microsoft.com/office/drawing/2014/main" id="{BA9909C2-5F55-2247-9347-3D2869912816}"/>
              </a:ext>
            </a:extLst>
          </p:cNvPr>
          <p:cNvSpPr>
            <a:spLocks noGrp="1" noChangeArrowheads="1"/>
          </p:cNvSpPr>
          <p:nvPr>
            <p:ph type="title"/>
          </p:nvPr>
        </p:nvSpPr>
        <p:spPr/>
        <p:txBody>
          <a:bodyPr/>
          <a:lstStyle/>
          <a:p>
            <a:r>
              <a:rPr lang="vi" altLang="en-US" sz="4400" dirty="0"/>
              <a:t>Tóm lại là...</a:t>
            </a:r>
          </a:p>
        </p:txBody>
      </p:sp>
      <p:sp>
        <p:nvSpPr>
          <p:cNvPr id="52226" name="Content Placeholder 2">
            <a:extLst>
              <a:ext uri="{FF2B5EF4-FFF2-40B4-BE49-F238E27FC236}">
                <a16:creationId xmlns:a16="http://schemas.microsoft.com/office/drawing/2014/main" id="{4CC3187C-0007-244B-9BFF-042FEEFE8BA1}"/>
              </a:ext>
            </a:extLst>
          </p:cNvPr>
          <p:cNvSpPr>
            <a:spLocks noGrp="1" noChangeArrowheads="1"/>
          </p:cNvSpPr>
          <p:nvPr>
            <p:ph idx="1"/>
          </p:nvPr>
        </p:nvSpPr>
        <p:spPr>
          <a:xfrm>
            <a:off x="468313" y="1700213"/>
            <a:ext cx="7570787" cy="4752975"/>
          </a:xfrm>
        </p:spPr>
        <p:txBody>
          <a:bodyPr/>
          <a:lstStyle/>
          <a:p>
            <a:r>
              <a:rPr lang="vi" altLang="en-US" dirty="0"/>
              <a:t>Một hệ thống thành công đáp ứng được hai mục tiêu:</a:t>
            </a:r>
          </a:p>
          <a:p>
            <a:pPr lvl="1"/>
            <a:r>
              <a:rPr lang="vi" altLang="en-US" dirty="0"/>
              <a:t>Mục tiêu chất lượng</a:t>
            </a:r>
          </a:p>
          <a:p>
            <a:pPr lvl="1"/>
            <a:r>
              <a:rPr lang="vi" altLang="en-US" dirty="0"/>
              <a:t>Mục tiêu năng suất</a:t>
            </a:r>
          </a:p>
          <a:p>
            <a:r>
              <a:rPr lang="vi" altLang="en-US" dirty="0"/>
              <a:t>Nhiều hệ thống vẫn bị lỗi</a:t>
            </a:r>
          </a:p>
          <a:p>
            <a:r>
              <a:rPr lang="vi" altLang="en-US" dirty="0"/>
              <a:t>Có xu hướng tập trung vào phát triển công nghệ và phần mềm chứ không phải người dùng cuối và các yêu cầu của họ</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AA90C-722C-C84D-A865-0D58D1A6385D}"/>
              </a:ext>
            </a:extLst>
          </p:cNvPr>
          <p:cNvSpPr>
            <a:spLocks noGrp="1"/>
          </p:cNvSpPr>
          <p:nvPr>
            <p:ph type="title"/>
          </p:nvPr>
        </p:nvSpPr>
        <p:spPr>
          <a:xfrm>
            <a:off x="468313" y="115888"/>
            <a:ext cx="7543800" cy="1295400"/>
          </a:xfrm>
        </p:spPr>
        <p:txBody>
          <a:bodyPr wrap="square" anchor="b">
            <a:normAutofit/>
          </a:bodyPr>
          <a:lstStyle/>
          <a:p>
            <a:r>
              <a:rPr lang="vi" dirty="0"/>
              <a:t>Đánh giá</a:t>
            </a:r>
          </a:p>
        </p:txBody>
      </p:sp>
      <p:graphicFrame>
        <p:nvGraphicFramePr>
          <p:cNvPr id="5" name="Content Placeholder 2">
            <a:extLst>
              <a:ext uri="{FF2B5EF4-FFF2-40B4-BE49-F238E27FC236}">
                <a16:creationId xmlns:a16="http://schemas.microsoft.com/office/drawing/2014/main" id="{1BA3D29D-080C-4DE8-B23B-5750310770D0}"/>
              </a:ext>
            </a:extLst>
          </p:cNvPr>
          <p:cNvGraphicFramePr>
            <a:graphicFrameLocks noGrp="1"/>
          </p:cNvGraphicFramePr>
          <p:nvPr>
            <p:ph idx="1"/>
            <p:extLst>
              <p:ext uri="{D42A27DB-BD31-4B8C-83A1-F6EECF244321}">
                <p14:modId xmlns:p14="http://schemas.microsoft.com/office/powerpoint/2010/main" val="3428894215"/>
              </p:ext>
            </p:extLst>
          </p:nvPr>
        </p:nvGraphicFramePr>
        <p:xfrm>
          <a:off x="468313" y="1700213"/>
          <a:ext cx="7570787" cy="4411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2052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56132-547E-A748-87DA-066E5F2F08A3}"/>
              </a:ext>
            </a:extLst>
          </p:cNvPr>
          <p:cNvSpPr>
            <a:spLocks noGrp="1"/>
          </p:cNvSpPr>
          <p:nvPr>
            <p:ph type="title"/>
          </p:nvPr>
        </p:nvSpPr>
        <p:spPr/>
        <p:txBody>
          <a:bodyPr/>
          <a:lstStyle/>
          <a:p>
            <a:r>
              <a:rPr lang="vi" dirty="0"/>
              <a:t>Lịch giảng dạy</a:t>
            </a:r>
          </a:p>
        </p:txBody>
      </p:sp>
      <p:sp>
        <p:nvSpPr>
          <p:cNvPr id="3" name="Content Placeholder 2">
            <a:extLst>
              <a:ext uri="{FF2B5EF4-FFF2-40B4-BE49-F238E27FC236}">
                <a16:creationId xmlns:a16="http://schemas.microsoft.com/office/drawing/2014/main" id="{E25F3C9B-FB9B-6742-BB64-CA36CC3A27A3}"/>
              </a:ext>
            </a:extLst>
          </p:cNvPr>
          <p:cNvSpPr>
            <a:spLocks noGrp="1"/>
          </p:cNvSpPr>
          <p:nvPr>
            <p:ph idx="1"/>
          </p:nvPr>
        </p:nvSpPr>
        <p:spPr>
          <a:xfrm>
            <a:off x="468313" y="1700213"/>
            <a:ext cx="7570787" cy="4465091"/>
          </a:xfrm>
        </p:spPr>
        <p:txBody>
          <a:bodyPr/>
          <a:lstStyle/>
          <a:p>
            <a:r>
              <a:rPr lang="vi" sz="2500" dirty="0"/>
              <a:t>COMP1787/Tutorial/01-01 – QM168, 14:00-15:00 HƯỚNG DẪN Tiến sĩ Nageena Frost</a:t>
            </a:r>
          </a:p>
          <a:p>
            <a:r>
              <a:rPr lang="vi" sz="2500" dirty="0"/>
              <a:t>COMP1787/Tutorial01-02 – QM245, 14:00-15:00 HƯỚNG DẪN Tiến sĩ Irfan Chishti</a:t>
            </a:r>
          </a:p>
          <a:p>
            <a:r>
              <a:rPr lang="vi" sz="2500" dirty="0"/>
              <a:t>COMP1787/Tutorial/01-03 – QM068, 14:00-15:00 HƯỚNG DẪN Tiến sĩ Aditi Rawal</a:t>
            </a:r>
          </a:p>
          <a:p>
            <a:r>
              <a:rPr lang="vi" sz="2500" dirty="0"/>
              <a:t>Bạn chỉ được tham dự MỘT buổi hướng dẫn được phân bổ cho bạn.</a:t>
            </a:r>
          </a:p>
          <a:p>
            <a:pPr marL="0" indent="0">
              <a:buNone/>
            </a:pPr>
            <a:r>
              <a:rPr lang="vi" sz="2500" dirty="0"/>
              <a:t>Thời gian biểu cho các buổi hướng dẫn này sẽ được thông qua, vì vậy đừng lo lắng trong tuần đầu tiên.</a:t>
            </a:r>
          </a:p>
        </p:txBody>
      </p:sp>
    </p:spTree>
    <p:extLst>
      <p:ext uri="{BB962C8B-B14F-4D97-AF65-F5344CB8AC3E}">
        <p14:creationId xmlns:p14="http://schemas.microsoft.com/office/powerpoint/2010/main" val="2101105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FC111F21-0C9C-3641-9E77-0D89338B0199}"/>
              </a:ext>
            </a:extLst>
          </p:cNvPr>
          <p:cNvSpPr>
            <a:spLocks noGrp="1" noChangeArrowheads="1"/>
          </p:cNvSpPr>
          <p:nvPr>
            <p:ph type="title"/>
          </p:nvPr>
        </p:nvSpPr>
        <p:spPr/>
        <p:txBody>
          <a:bodyPr/>
          <a:lstStyle/>
          <a:p>
            <a:pPr algn="ctr" eaLnBrk="1" hangingPunct="1"/>
            <a:r>
              <a:rPr lang="vi" altLang="en-US" sz="4000" dirty="0"/>
              <a:t>Bối cảnh phát triển hệ thống</a:t>
            </a:r>
          </a:p>
        </p:txBody>
      </p:sp>
      <p:sp>
        <p:nvSpPr>
          <p:cNvPr id="17410" name="Rectangle 3">
            <a:extLst>
              <a:ext uri="{FF2B5EF4-FFF2-40B4-BE49-F238E27FC236}">
                <a16:creationId xmlns:a16="http://schemas.microsoft.com/office/drawing/2014/main" id="{7225A455-EA65-7D40-8984-75C10712143B}"/>
              </a:ext>
            </a:extLst>
          </p:cNvPr>
          <p:cNvSpPr>
            <a:spLocks noGrp="1" noChangeArrowheads="1"/>
          </p:cNvSpPr>
          <p:nvPr>
            <p:ph idx="1"/>
          </p:nvPr>
        </p:nvSpPr>
        <p:spPr>
          <a:xfrm>
            <a:off x="468313" y="1700213"/>
            <a:ext cx="7570787" cy="4752975"/>
          </a:xfrm>
        </p:spPr>
        <p:txBody>
          <a:bodyPr/>
          <a:lstStyle/>
          <a:p>
            <a:pPr eaLnBrk="1" hangingPunct="1"/>
            <a:r>
              <a:rPr lang="vi" altLang="en-US" sz="2800" dirty="0"/>
              <a:t>Để một hệ thống được coi là </a:t>
            </a:r>
            <a:r>
              <a:rPr lang="vi" altLang="en-US" sz="2800" i="1" dirty="0"/>
              <a:t>thành công, </a:t>
            </a:r>
            <a:r>
              <a:rPr lang="vi" altLang="en-US" sz="2800" dirty="0"/>
              <a:t>về cơ bản nó cần phải thực hiện hai việc:</a:t>
            </a:r>
          </a:p>
          <a:p>
            <a:pPr marL="514350" indent="-514350" eaLnBrk="1" hangingPunct="1">
              <a:buFont typeface="+mj-lt"/>
              <a:buAutoNum type="arabicPeriod"/>
            </a:pPr>
            <a:r>
              <a:rPr lang="vi" altLang="en-US" sz="2400" dirty="0">
                <a:solidFill>
                  <a:schemeClr val="tx2"/>
                </a:solidFill>
              </a:rPr>
              <a:t>Đáp ứng mong đợi của người dùng </a:t>
            </a:r>
            <a:r>
              <a:rPr lang="vi" altLang="en-US" sz="2400" dirty="0">
                <a:solidFill>
                  <a:srgbClr val="FF0000"/>
                </a:solidFill>
              </a:rPr>
              <a:t>(Mục tiêu chất lượng)</a:t>
            </a:r>
          </a:p>
          <a:p>
            <a:pPr marL="514350" indent="-514350" eaLnBrk="1" hangingPunct="1">
              <a:buFont typeface="+mj-lt"/>
              <a:buAutoNum type="arabicPeriod"/>
            </a:pPr>
            <a:r>
              <a:rPr lang="vi" altLang="en-US" sz="2400" dirty="0">
                <a:solidFill>
                  <a:schemeClr val="tx2"/>
                </a:solidFill>
              </a:rPr>
              <a:t>Được giao đúng thời hạn và đúng ngân sách</a:t>
            </a:r>
            <a:r>
              <a:rPr lang="vi" altLang="en-US" sz="2400" dirty="0"/>
              <a:t> </a:t>
            </a:r>
            <a:r>
              <a:rPr lang="vi" altLang="en-US" sz="2400" dirty="0">
                <a:solidFill>
                  <a:srgbClr val="FF0000"/>
                </a:solidFill>
              </a:rPr>
              <a:t>(Mục tiêu năng suất)</a:t>
            </a:r>
            <a:endParaRPr lang="en-GB" alt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06553345-4B60-6242-9418-C5F8F038B646}"/>
              </a:ext>
            </a:extLst>
          </p:cNvPr>
          <p:cNvSpPr>
            <a:spLocks noGrp="1" noChangeArrowheads="1"/>
          </p:cNvSpPr>
          <p:nvPr>
            <p:ph type="title"/>
          </p:nvPr>
        </p:nvSpPr>
        <p:spPr>
          <a:xfrm>
            <a:off x="468313" y="115888"/>
            <a:ext cx="7543800" cy="1295400"/>
          </a:xfrm>
        </p:spPr>
        <p:txBody>
          <a:bodyPr wrap="square" anchor="b">
            <a:normAutofit/>
          </a:bodyPr>
          <a:lstStyle/>
          <a:p>
            <a:pPr algn="ctr" eaLnBrk="1" hangingPunct="1"/>
            <a:r>
              <a:rPr lang="vi" altLang="en-US" dirty="0"/>
              <a:t>Mục tiêu chất lượng</a:t>
            </a:r>
          </a:p>
        </p:txBody>
      </p:sp>
      <p:graphicFrame>
        <p:nvGraphicFramePr>
          <p:cNvPr id="19462" name="Rectangle 3">
            <a:extLst>
              <a:ext uri="{FF2B5EF4-FFF2-40B4-BE49-F238E27FC236}">
                <a16:creationId xmlns:a16="http://schemas.microsoft.com/office/drawing/2014/main" id="{11FF8854-64AA-4F88-92F6-26D9B4BF9895}"/>
              </a:ext>
            </a:extLst>
          </p:cNvPr>
          <p:cNvGraphicFramePr>
            <a:graphicFrameLocks noGrp="1"/>
          </p:cNvGraphicFramePr>
          <p:nvPr>
            <p:ph idx="1"/>
            <p:extLst>
              <p:ext uri="{D42A27DB-BD31-4B8C-83A1-F6EECF244321}">
                <p14:modId xmlns:p14="http://schemas.microsoft.com/office/powerpoint/2010/main" val="851767930"/>
              </p:ext>
            </p:extLst>
          </p:nvPr>
        </p:nvGraphicFramePr>
        <p:xfrm>
          <a:off x="468313" y="1700213"/>
          <a:ext cx="7570787" cy="44116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D0EB9D9B-0AE0-E74C-BD85-9514816A8B0B}"/>
              </a:ext>
            </a:extLst>
          </p:cNvPr>
          <p:cNvSpPr>
            <a:spLocks noGrp="1" noChangeArrowheads="1"/>
          </p:cNvSpPr>
          <p:nvPr>
            <p:ph type="title"/>
          </p:nvPr>
        </p:nvSpPr>
        <p:spPr>
          <a:xfrm>
            <a:off x="468313" y="115888"/>
            <a:ext cx="7543800" cy="1295400"/>
          </a:xfrm>
        </p:spPr>
        <p:txBody>
          <a:bodyPr wrap="square" anchor="b">
            <a:normAutofit/>
          </a:bodyPr>
          <a:lstStyle/>
          <a:p>
            <a:pPr eaLnBrk="1" hangingPunct="1"/>
            <a:r>
              <a:rPr lang="vi" altLang="en-US"/>
              <a:t>Các vấn đề về chất lượng dẫn đến hệ thống không thành công</a:t>
            </a:r>
          </a:p>
        </p:txBody>
      </p:sp>
      <p:graphicFrame>
        <p:nvGraphicFramePr>
          <p:cNvPr id="21508" name="Rectangle 3">
            <a:extLst>
              <a:ext uri="{FF2B5EF4-FFF2-40B4-BE49-F238E27FC236}">
                <a16:creationId xmlns:a16="http://schemas.microsoft.com/office/drawing/2014/main" id="{448463C8-9B2E-E122-65A9-03C250C30185}"/>
              </a:ext>
            </a:extLst>
          </p:cNvPr>
          <p:cNvGraphicFramePr>
            <a:graphicFrameLocks noGrp="1"/>
          </p:cNvGraphicFramePr>
          <p:nvPr>
            <p:ph idx="1"/>
            <p:extLst>
              <p:ext uri="{D42A27DB-BD31-4B8C-83A1-F6EECF244321}">
                <p14:modId xmlns:p14="http://schemas.microsoft.com/office/powerpoint/2010/main" val="1463321658"/>
              </p:ext>
            </p:extLst>
          </p:nvPr>
        </p:nvGraphicFramePr>
        <p:xfrm>
          <a:off x="468313" y="1700213"/>
          <a:ext cx="7570787" cy="44116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8D847FC2-47FC-D245-9B10-83F720D14B57}"/>
              </a:ext>
            </a:extLst>
          </p:cNvPr>
          <p:cNvSpPr>
            <a:spLocks noGrp="1" noChangeArrowheads="1"/>
          </p:cNvSpPr>
          <p:nvPr>
            <p:ph type="title"/>
          </p:nvPr>
        </p:nvSpPr>
        <p:spPr>
          <a:xfrm>
            <a:off x="468313" y="115888"/>
            <a:ext cx="7543800" cy="1295400"/>
          </a:xfrm>
        </p:spPr>
        <p:txBody>
          <a:bodyPr wrap="square" anchor="b">
            <a:normAutofit/>
          </a:bodyPr>
          <a:lstStyle/>
          <a:p>
            <a:pPr eaLnBrk="1" hangingPunct="1"/>
            <a:r>
              <a:rPr lang="vi" altLang="en-US" dirty="0"/>
              <a:t>Mục tiêu năng suất</a:t>
            </a:r>
            <a:endParaRPr lang="en-GB" altLang="en-US"/>
          </a:p>
        </p:txBody>
      </p:sp>
      <p:graphicFrame>
        <p:nvGraphicFramePr>
          <p:cNvPr id="23556" name="Rectangle 3">
            <a:extLst>
              <a:ext uri="{FF2B5EF4-FFF2-40B4-BE49-F238E27FC236}">
                <a16:creationId xmlns:a16="http://schemas.microsoft.com/office/drawing/2014/main" id="{35B9155E-B033-4522-9FC0-7DB5DC23FADE}"/>
              </a:ext>
            </a:extLst>
          </p:cNvPr>
          <p:cNvGraphicFramePr>
            <a:graphicFrameLocks noGrp="1"/>
          </p:cNvGraphicFramePr>
          <p:nvPr>
            <p:ph idx="1"/>
            <p:extLst>
              <p:ext uri="{D42A27DB-BD31-4B8C-83A1-F6EECF244321}">
                <p14:modId xmlns:p14="http://schemas.microsoft.com/office/powerpoint/2010/main" val="3797026675"/>
              </p:ext>
            </p:extLst>
          </p:nvPr>
        </p:nvGraphicFramePr>
        <p:xfrm>
          <a:off x="468313" y="1700213"/>
          <a:ext cx="7570787" cy="44116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theme/theme1.xml><?xml version="1.0" encoding="utf-8"?>
<a:theme xmlns:a="http://schemas.openxmlformats.org/drawingml/2006/main" name="phils">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589</TotalTime>
  <Words>2957</Words>
  <Application>Microsoft Office PowerPoint</Application>
  <PresentationFormat>On-screen Show (4:3)</PresentationFormat>
  <Paragraphs>205</Paragraphs>
  <Slides>30</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Calibri</vt:lpstr>
      <vt:lpstr>Arial</vt:lpstr>
      <vt:lpstr>Times New Roman</vt:lpstr>
      <vt:lpstr>Wingdings</vt:lpstr>
      <vt:lpstr>phils</vt:lpstr>
      <vt:lpstr>Quản lý yêu cầu COMP1787</vt:lpstr>
      <vt:lpstr>Giới thiệu mô-đun</vt:lpstr>
      <vt:lpstr>Kết quả học tập</vt:lpstr>
      <vt:lpstr>Đánh giá</vt:lpstr>
      <vt:lpstr>Lịch giảng dạy</vt:lpstr>
      <vt:lpstr>Bối cảnh phát triển hệ thống</vt:lpstr>
      <vt:lpstr>Mục tiêu chất lượng</vt:lpstr>
      <vt:lpstr>Các vấn đề về chất lượng dẫn đến hệ thống không thành công</vt:lpstr>
      <vt:lpstr>Mục tiêu năng suất</vt:lpstr>
      <vt:lpstr>Các vấn đề về năng suất dẫn đến hệ thống không thành công</vt:lpstr>
      <vt:lpstr>Lỗi hệ thống (1)</vt:lpstr>
      <vt:lpstr>Lỗi hệ thống (2)</vt:lpstr>
      <vt:lpstr>Lỗi hệ thống (3)</vt:lpstr>
      <vt:lpstr>Lỗi hệ thống (5)</vt:lpstr>
      <vt:lpstr>Lỗi hệ thống (6)</vt:lpstr>
      <vt:lpstr>Lỗi hệ thống (6)</vt:lpstr>
      <vt:lpstr>Lỗi hệ thống (6)</vt:lpstr>
      <vt:lpstr>Lỗi hệ thống (7)</vt:lpstr>
      <vt:lpstr>Lỗi hệ thống (8)</vt:lpstr>
      <vt:lpstr>Lỗi hệ thống (9)</vt:lpstr>
      <vt:lpstr>Lỗi hệ thống (10)</vt:lpstr>
      <vt:lpstr>Tiếp…</vt:lpstr>
      <vt:lpstr>Lỗi hệ thống (11)</vt:lpstr>
      <vt:lpstr>Tiếp ....</vt:lpstr>
      <vt:lpstr>Lỗi hệ thống (12)</vt:lpstr>
      <vt:lpstr>Hệ thống vẫn nên thất bại?</vt:lpstr>
      <vt:lpstr>Vì vậy, tại sao hệ thống vẫn thất bại?</vt:lpstr>
      <vt:lpstr>Yếu tố con người trong phát triển hệ thống</vt:lpstr>
      <vt:lpstr>Yếu tố tổ chức</vt:lpstr>
      <vt:lpstr>Tóm lại là...</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Failures</dc:title>
  <dc:creator>Aditi Rawal</dc:creator>
  <cp:lastModifiedBy>Huynh Phan Thai</cp:lastModifiedBy>
  <cp:revision>3</cp:revision>
  <dcterms:created xsi:type="dcterms:W3CDTF">2021-01-13T16:18:20Z</dcterms:created>
  <dcterms:modified xsi:type="dcterms:W3CDTF">2024-01-15T03:15:17Z</dcterms:modified>
</cp:coreProperties>
</file>