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9D63F-2F8E-98E0-D5AF-125ED301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F0551A-9F2C-3ED5-EC4D-557EF99AC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A45A29-C67D-701F-98CF-950A3E1C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769CB-F207-8639-A572-C7AF7A55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2A8CA-88F5-FC01-2FCA-10CF8FE0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7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323A0-CEF6-1204-CA92-3DC30720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F9327C-2742-D177-4A36-11D557BE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22D67-13AA-9249-BCE0-2CE25DE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B7858C-E25C-90B7-DA1F-57D90502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D3BBB-FF0E-BE7D-DE12-4324AD2F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8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19E28C-F022-E970-9948-82EE4055F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A8064-B423-A670-5A4F-D5B33821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F1193-AB16-C6AA-558C-D2806BEE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2359A-D82F-0CDE-C542-EEE24085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F6C18-B92B-6894-B33F-08C3A4F4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EDE0B-3F65-28BB-7877-B2FA70F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271A5-0FC8-B57B-B88C-D5DC2AED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0857B-D289-0C6C-BF76-63C30147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7D6148-9B8C-6BA5-5964-D6559FB3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3C322-CBA2-DF72-3C19-693302D8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ED076-5499-3792-B317-7EAFAD99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16225-33B1-4F14-832E-7C0FF582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49DCF-CDEF-C242-B309-6F4D89C3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2579B-12F2-0022-115F-5B2CEDFB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A87316-59F4-6400-48D2-31086337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2EAAC-AA6A-997D-634C-A20C2753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F3C37-90D6-3F8A-EAF5-E0EBF7778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AFA869-37BF-F88D-768E-6B379C6C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82AB1A-4C14-4D21-2B1F-F8BE3D6D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B1C1BC-BAC9-DA5B-4ACC-C64AA3AC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3DD12-282F-9C35-7E67-39A95879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1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74EAC-CD63-9CA9-9B8D-8B5CFB1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E1BF3-EE55-D081-8AB1-3DA56816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7FD92-518A-B8E6-190B-DAD610D5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6A730C-CDB1-B6F0-A1BE-DD342A2CE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2B7433-CB3F-BDEE-79A5-974F05842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4FB8D8-05D0-F2CC-B69C-8262A6E1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0FE568-5680-084A-DA36-B18E56A4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88DEC8-40DF-6ED0-D2A9-8BE3FD18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7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18E89-5930-9498-F9A0-2F67AA6A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0DF0F8-130C-9223-F595-932331F3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603EA0-CB22-0837-DF35-594F69F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287B93-2C3C-1919-1603-FDC93D17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1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ADF042-A705-17D8-0699-8F3FA496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203223-BE08-86FA-A431-21A539B4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581C39-9C6E-A99B-FC7B-E6420C4E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8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01EA0-5BEC-B69B-A13B-AD8A6D29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F1327-425E-5C6E-3B1E-08D6DD73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D5DD66-E58E-2E3D-6CF3-8EFFA494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77871-38B5-4C40-2EE5-AB9C2F2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58A30-CE6E-9582-DF27-A5016501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802BA2-C3BB-E893-8507-7B1CB204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35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CF1E-CA19-D291-C568-6A9DB6E2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3FAC51-079D-CF84-E7EB-63CFB112C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FAB990-DF6D-5142-80DF-8663EE03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24EA3D-31C0-5732-F10D-1BE3B70B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8F225-A8BD-D54A-F9BC-F54970F2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328375-0C8A-0916-2D1B-BE681F7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9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4AE94-41FA-BD69-9370-FF7EB71B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F75731-1607-4EAF-BEFF-F313853D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DA01F-7561-A1CD-9948-58FB956E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DEF8-DFAB-4E14-9231-CE690BC04612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194052-0FD7-7B91-B313-71E8C1C00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70435-650B-FDD7-722E-9E411560B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6BB3-6CE0-47D4-BF87-73F1DD0F7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E5CBE-777D-058F-430D-3E95B29B0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Тут будет </a:t>
            </a:r>
            <a:r>
              <a:rPr lang="ru-RU" dirty="0" err="1"/>
              <a:t>приветвие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8B24FA-FC47-05EE-2596-6021849CD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72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9662D-A2E6-2F07-22A3-B1DBDD45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8727F-418E-07CF-57BC-5B05A855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E9556-541F-F7AC-9EBE-67105897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подробности и мелкие детали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63152-DEC5-57FA-91E4-B6E45DFF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377B9-8D6B-C4E8-F804-4002E607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о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6BA7A-BB4C-60D0-76EF-16B1E6A9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AB2AB-9260-11DF-5AC0-30DACF2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Тут о документации и разницы между уровнями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639CD-CADC-4D06-F7DE-FB8C521E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66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978A4-4B31-3543-2A59-ED3A2458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Тут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59530-781B-D407-9ACB-94C17895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212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Тут будет приветвие</vt:lpstr>
      <vt:lpstr>Тут описание</vt:lpstr>
      <vt:lpstr>Тут подробности и мелкие детали</vt:lpstr>
      <vt:lpstr>Тут о коде</vt:lpstr>
      <vt:lpstr>Тут о документации и разницы между уровнями</vt:lpstr>
      <vt:lpstr>Тут 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Тут будет приветвие</dc:title>
  <dc:creator>Роман Грачев</dc:creator>
  <cp:lastModifiedBy>Роман Грачев</cp:lastModifiedBy>
  <cp:revision>1</cp:revision>
  <dcterms:created xsi:type="dcterms:W3CDTF">2024-01-15T20:56:12Z</dcterms:created>
  <dcterms:modified xsi:type="dcterms:W3CDTF">2024-01-15T20:57:36Z</dcterms:modified>
</cp:coreProperties>
</file>