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9" r:id="rId7"/>
    <p:sldId id="270" r:id="rId8"/>
    <p:sldId id="259" r:id="rId9"/>
    <p:sldId id="261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2" d="100"/>
          <a:sy n="72" d="100"/>
        </p:scale>
        <p:origin x="66" y="12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5/4/2025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and Breaking Shift Ciphers (Caesar Cipher)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Introduction</a:t>
            </a:r>
          </a:p>
          <a:p>
            <a:r>
              <a:rPr lang="en-US" dirty="0"/>
              <a:t>By: Sam Mendez</a:t>
            </a:r>
          </a:p>
          <a:p>
            <a:r>
              <a:rPr lang="en-US" dirty="0"/>
              <a:t>CSIA 440</a:t>
            </a:r>
          </a:p>
          <a:p>
            <a:r>
              <a:rPr lang="en-US" dirty="0"/>
              <a:t>5/3/25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a Shift Cipher?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9599929" cy="446227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Definition: A shift cipher (also known as a Caesar cipher) is a substitution cipher where each letter in the plaintext is shifted a fixed number of positions down or up the alphabet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Example (shift of 3): Plain text – HELLO -&gt; Ciphertext – KHOOR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Works on modular arithmetic (mod 26 for 26 letters)</a:t>
            </a:r>
          </a:p>
          <a:p>
            <a:pPr>
              <a:lnSpc>
                <a:spcPct val="150000"/>
              </a:lnSpc>
            </a:pPr>
            <a:r>
              <a:rPr lang="en-US" dirty="0"/>
              <a:t>Each character’s position is shifted based on the formula: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Encryption E(x) = (x + n) mod 26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Decryption D(x) = (x - n) mod 26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B503E-9BCB-17CD-D1EB-8A24E98A56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Examples (Encrypt HELLO with Shift = 5)</a:t>
            </a:r>
          </a:p>
          <a:p>
            <a:pPr lvl="1"/>
            <a:r>
              <a:rPr lang="en-US" dirty="0"/>
              <a:t>H (7) -&gt; M (12)</a:t>
            </a:r>
          </a:p>
          <a:p>
            <a:pPr lvl="1"/>
            <a:r>
              <a:rPr lang="en-US" dirty="0"/>
              <a:t>E (4) -&gt; J (9)</a:t>
            </a:r>
          </a:p>
          <a:p>
            <a:pPr lvl="1"/>
            <a:r>
              <a:rPr lang="en-US" dirty="0"/>
              <a:t>L (11) -&gt; Q (16)</a:t>
            </a:r>
          </a:p>
          <a:p>
            <a:pPr lvl="1"/>
            <a:r>
              <a:rPr lang="en-US" dirty="0"/>
              <a:t>L -&gt; Q</a:t>
            </a:r>
          </a:p>
          <a:p>
            <a:pPr lvl="1"/>
            <a:r>
              <a:rPr lang="en-US" dirty="0"/>
              <a:t>O (14) -&gt; T (19)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HELLO -&gt; MJQQT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It Insecure?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523729" cy="4465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Vulnerabilities</a:t>
            </a:r>
          </a:p>
          <a:p>
            <a:r>
              <a:rPr lang="en-US" dirty="0"/>
              <a:t>Only 25 possible keys. Brute force can easily reveal the original text</a:t>
            </a:r>
          </a:p>
          <a:p>
            <a:r>
              <a:rPr lang="en-US" dirty="0"/>
              <a:t>Letter frequency isn’t hidden. For example, ‘E’ is the most common letter in English and will show up frequently in ciphertext too</a:t>
            </a:r>
          </a:p>
          <a:p>
            <a:r>
              <a:rPr lang="en-US" dirty="0"/>
              <a:t>No key management. The same shift value (key) is used for all letters.</a:t>
            </a:r>
          </a:p>
          <a:p>
            <a:r>
              <a:rPr lang="en-US" dirty="0"/>
              <a:t>Modern tools can decrypt it instantly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5" y="228601"/>
            <a:ext cx="8903017" cy="1295399"/>
          </a:xfrm>
        </p:spPr>
        <p:txBody>
          <a:bodyPr>
            <a:normAutofit/>
          </a:bodyPr>
          <a:lstStyle/>
          <a:p>
            <a:r>
              <a:rPr lang="en-US" sz="4400" dirty="0"/>
              <a:t>What Is a Caesar Cipher?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7612" y="1905000"/>
            <a:ext cx="9906000" cy="4267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History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Used by Julius Caesar to send confidential messages to his generals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It’s a specific case of the shift cipher with a fixed shift of 3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Why it Matters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One of the earliest known encryption methods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Taught in introductory cryptology to explain core principles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dirty="0"/>
              <a:t>Still relevant today as a foundational concept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Plain text – DEFEND ROME -&gt; Caesar Cipher (Shift 3) – GHIHQG URPH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7612" y="2205037"/>
            <a:ext cx="10360501" cy="122396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Cipher Tool Demo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58</TotalTime>
  <Words>324</Words>
  <Application>Microsoft Office PowerPoint</Application>
  <PresentationFormat>Custom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Understanding and Breaking Shift Ciphers (Caesar Cipher)</vt:lpstr>
      <vt:lpstr>What is a Shift Cipher?</vt:lpstr>
      <vt:lpstr>How Does It Work?</vt:lpstr>
      <vt:lpstr>Why Is It Insecure?</vt:lpstr>
      <vt:lpstr>What Is a Caesar Cipher? </vt:lpstr>
      <vt:lpstr> Cipher Tool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Mendez</dc:creator>
  <cp:lastModifiedBy>Sam Mendez</cp:lastModifiedBy>
  <cp:revision>4</cp:revision>
  <dcterms:created xsi:type="dcterms:W3CDTF">2025-05-04T17:37:28Z</dcterms:created>
  <dcterms:modified xsi:type="dcterms:W3CDTF">2025-05-05T00:24:28Z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