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and Using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</a:rPr>
              <a:t>tracert</a:t>
            </a:r>
            <a:r>
              <a:rPr lang="en-US" dirty="0"/>
              <a:t> Command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guide to network path tracking</a:t>
            </a:r>
          </a:p>
          <a:p>
            <a:endParaRPr lang="en-US" dirty="0"/>
          </a:p>
          <a:p>
            <a:r>
              <a:rPr lang="en-US" sz="2000" dirty="0"/>
              <a:t>By Sam Mendez </a:t>
            </a:r>
          </a:p>
          <a:p>
            <a:r>
              <a:rPr lang="en-US" sz="1600" dirty="0"/>
              <a:t>Csia 330 Wireless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tracert?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Tracert (Trace Route) is a command-line tool that maps network packets take to a destination</a:t>
            </a:r>
          </a:p>
          <a:p>
            <a:pPr>
              <a:lnSpc>
                <a:spcPct val="150000"/>
              </a:lnSpc>
            </a:pPr>
            <a:r>
              <a:rPr lang="en-US" dirty="0"/>
              <a:t>It helps identify where the delays or failures occurs in a network connection</a:t>
            </a:r>
          </a:p>
          <a:p>
            <a:pPr>
              <a:lnSpc>
                <a:spcPct val="150000"/>
              </a:lnSpc>
            </a:pPr>
            <a:r>
              <a:rPr lang="en-US" dirty="0"/>
              <a:t>Each step in the route is called a hop, representing a router or network device.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tracert 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EA6C2F-9708-907C-50A6-4CA6F1EC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88826" cy="6858000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the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3" y="1706880"/>
            <a:ext cx="10210800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tracert out put contains: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Hop number – Steps in the route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Response Times (</a:t>
            </a:r>
            <a:r>
              <a:rPr lang="en-US" dirty="0" err="1"/>
              <a:t>ms</a:t>
            </a:r>
            <a:r>
              <a:rPr lang="en-US" dirty="0"/>
              <a:t>) – Shows delay per hop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Router IP or Hostname – Identifies each network device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* * * Timeout – A router is blocking responses or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9218929" cy="1223963"/>
          </a:xfrm>
        </p:spPr>
        <p:txBody>
          <a:bodyPr/>
          <a:lstStyle/>
          <a:p>
            <a:pPr algn="ctr"/>
            <a:r>
              <a:rPr lang="en-US" dirty="0"/>
              <a:t>Example Outputs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C4D5110-EA8A-5137-9803-B402F3916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084" y="1706880"/>
            <a:ext cx="2894329" cy="5232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Normal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F58AF5-A32B-B1AE-C38A-977EBD3AB5E0}"/>
              </a:ext>
            </a:extLst>
          </p:cNvPr>
          <p:cNvSpPr txBox="1"/>
          <p:nvPr/>
        </p:nvSpPr>
        <p:spPr>
          <a:xfrm>
            <a:off x="7618413" y="1706880"/>
            <a:ext cx="304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Problematic Output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2CD205-D56F-A968-C0D0-1A602B99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819400"/>
            <a:ext cx="3848637" cy="1552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C2066C-58FD-967D-C787-DF1BB0D8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777" y="2928953"/>
            <a:ext cx="414395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01851C-FA75-59CC-6FBE-B16B81D9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304800"/>
            <a:ext cx="8938472" cy="10685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When to Use tracert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649FE-EFE9-06BF-54B3-7992CF93F4D8}"/>
              </a:ext>
            </a:extLst>
          </p:cNvPr>
          <p:cNvSpPr txBox="1"/>
          <p:nvPr/>
        </p:nvSpPr>
        <p:spPr>
          <a:xfrm>
            <a:off x="1827212" y="1447800"/>
            <a:ext cx="70104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Troubleshooting slow internet – identify network delay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Detecting ISP issues – Find slow or unresponsive servers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Diagnosing routing failures – Determine if a website is unreachable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different networks – Test speed and paths across connections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Troubleshooting with tracert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2" y="1295400"/>
            <a:ext cx="10360500" cy="584200"/>
          </a:xfrm>
        </p:spPr>
        <p:txBody>
          <a:bodyPr/>
          <a:lstStyle/>
          <a:p>
            <a:r>
              <a:rPr lang="en-US" dirty="0"/>
              <a:t>Diagnosing Network problems with tracert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25761" y="2108200"/>
            <a:ext cx="8754851" cy="4140200"/>
          </a:xfrm>
        </p:spPr>
        <p:txBody>
          <a:bodyPr/>
          <a:lstStyle/>
          <a:p>
            <a:r>
              <a:rPr lang="en-US" dirty="0"/>
              <a:t>Timeouts (* * *) – May include</a:t>
            </a:r>
          </a:p>
          <a:p>
            <a:pPr lvl="1"/>
            <a:r>
              <a:rPr lang="en-US" dirty="0"/>
              <a:t>A firewall blocking traffic</a:t>
            </a:r>
          </a:p>
          <a:p>
            <a:pPr lvl="1"/>
            <a:r>
              <a:rPr lang="en-US" dirty="0"/>
              <a:t>A router issue or offline server</a:t>
            </a:r>
          </a:p>
          <a:p>
            <a:r>
              <a:rPr lang="en-US" dirty="0"/>
              <a:t>High latency (long response times) – Could mean </a:t>
            </a:r>
          </a:p>
          <a:p>
            <a:pPr lvl="1"/>
            <a:r>
              <a:rPr lang="en-US" dirty="0"/>
              <a:t>Network congestions or an overloaded router</a:t>
            </a:r>
          </a:p>
          <a:p>
            <a:pPr lvl="1"/>
            <a:r>
              <a:rPr lang="en-US" dirty="0"/>
              <a:t>ISP issues affecting connection speeds</a:t>
            </a:r>
          </a:p>
          <a:p>
            <a:r>
              <a:rPr lang="en-US" dirty="0"/>
              <a:t>Failed hops beyond your ISP – Likely a problem with the website’s network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5EDC0-8768-7D59-421E-429D94B1D22A}"/>
              </a:ext>
            </a:extLst>
          </p:cNvPr>
          <p:cNvSpPr txBox="1"/>
          <p:nvPr/>
        </p:nvSpPr>
        <p:spPr>
          <a:xfrm>
            <a:off x="2055812" y="2057400"/>
            <a:ext cx="8382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Key takes aways: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Tracert helps map network paths and diagnose slow connections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hop represents a step in the data journey 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 latency and timeouts can indicate network issues 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73</TotalTime>
  <Words>260</Words>
  <Application>Microsoft Office PowerPoint</Application>
  <PresentationFormat>Custom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Tech 16x9</vt:lpstr>
      <vt:lpstr>Understanding and Using the tracert Command</vt:lpstr>
      <vt:lpstr>What is tracert?</vt:lpstr>
      <vt:lpstr>How tracert Works</vt:lpstr>
      <vt:lpstr>Understanding the Output </vt:lpstr>
      <vt:lpstr>Example Outputs</vt:lpstr>
      <vt:lpstr>When to Use tracert</vt:lpstr>
      <vt:lpstr>Troubleshooting with tracert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Mendez</dc:creator>
  <cp:lastModifiedBy>Sam Mendez</cp:lastModifiedBy>
  <cp:revision>2</cp:revision>
  <dcterms:created xsi:type="dcterms:W3CDTF">2025-02-09T20:44:43Z</dcterms:created>
  <dcterms:modified xsi:type="dcterms:W3CDTF">2025-02-10T04:17:51Z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