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74" r:id="rId5"/>
    <p:sldId id="267" r:id="rId6"/>
    <p:sldId id="269" r:id="rId7"/>
    <p:sldId id="271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WiGLE.net: A Comprehensive Overview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Sam Mendez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WiGLE.net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WiGLE.net?</a:t>
            </a:r>
          </a:p>
          <a:p>
            <a:pPr lvl="1"/>
            <a:r>
              <a:rPr lang="en-US" dirty="0"/>
              <a:t>Wireless Geographic Logging Engine (</a:t>
            </a:r>
            <a:r>
              <a:rPr lang="en-US" dirty="0" err="1"/>
              <a:t>WiGLE</a:t>
            </a:r>
            <a:r>
              <a:rPr lang="en-US" dirty="0"/>
              <a:t>)</a:t>
            </a:r>
            <a:endParaRPr dirty="0"/>
          </a:p>
          <a:p>
            <a:pPr lvl="1"/>
            <a:r>
              <a:rPr lang="en-US" dirty="0"/>
              <a:t>Platform for collecting and sharing information on wireless networks worldwide</a:t>
            </a:r>
          </a:p>
          <a:p>
            <a:pPr marL="365760" lvl="1" indent="0">
              <a:buNone/>
            </a:pPr>
            <a:endParaRPr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Assist in security research</a:t>
            </a:r>
          </a:p>
          <a:p>
            <a:pPr lvl="1"/>
            <a:r>
              <a:rPr lang="en-US" dirty="0"/>
              <a:t>Aid in geographic analysis of wireless network data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3C3C41-D898-E918-D11C-F5F532633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8382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535" y="304800"/>
            <a:ext cx="9144000" cy="914400"/>
          </a:xfrm>
        </p:spPr>
        <p:txBody>
          <a:bodyPr/>
          <a:lstStyle/>
          <a:p>
            <a:pPr algn="ctr"/>
            <a:r>
              <a:rPr lang="en-US" dirty="0"/>
              <a:t>Key Features of WiGLE.net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D2A0-98DB-C8ED-C9F6-50966B2A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9144000" cy="495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Comprehensive Database: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 500 Million Wi-Fi networks logged</a:t>
            </a:r>
          </a:p>
          <a:p>
            <a:pPr>
              <a:lnSpc>
                <a:spcPct val="100000"/>
              </a:lnSpc>
            </a:pPr>
            <a:r>
              <a:rPr lang="en-US" dirty="0"/>
              <a:t>Search and Visualization: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Interactive map to locate and visualize wireless network</a:t>
            </a:r>
          </a:p>
          <a:p>
            <a:pPr>
              <a:lnSpc>
                <a:spcPct val="100000"/>
              </a:lnSpc>
            </a:pPr>
            <a:r>
              <a:rPr lang="en-US" dirty="0"/>
              <a:t>Data Collection: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User-contributed data through various methods </a:t>
            </a:r>
          </a:p>
          <a:p>
            <a:pPr lvl="2">
              <a:lnSpc>
                <a:spcPct val="100000"/>
              </a:lnSpc>
            </a:pPr>
            <a:r>
              <a:rPr lang="en-US" dirty="0" err="1"/>
              <a:t>WiGLE</a:t>
            </a:r>
            <a:r>
              <a:rPr lang="en-US" dirty="0"/>
              <a:t> app: Automatically logs Wi-Fi networks as users move around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API integration: Developers can use </a:t>
            </a:r>
            <a:r>
              <a:rPr lang="en-US" dirty="0" err="1"/>
              <a:t>WiGLE’s</a:t>
            </a:r>
            <a:r>
              <a:rPr lang="en-US" dirty="0"/>
              <a:t> API to submit data programmatically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Wardriving: Collecting Wi-Fi data by driving or walking around area with Wi-Fi scanning tools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 Details: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Set Identifier – Name of the Network (SSID), Basic Service Set Identifier – MAC Address (BSSID), encryption types and GPS coordinate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C4638-CEE3-1D67-B212-061CA98D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52600"/>
            <a:ext cx="38034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87A142-B482-698E-1E7C-CECF05BC0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209800"/>
            <a:ext cx="7857067" cy="4419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28600"/>
            <a:ext cx="6172200" cy="685800"/>
          </a:xfrm>
        </p:spPr>
        <p:txBody>
          <a:bodyPr/>
          <a:lstStyle/>
          <a:p>
            <a:r>
              <a:rPr lang="en-US" dirty="0"/>
              <a:t>Data Privacy and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447800"/>
            <a:ext cx="6400800" cy="4267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Anonymized Data: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Personal data collected, only network metadata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Consent: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voluntarily contribute data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Measures: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Transmission is encrypted</a:t>
            </a:r>
          </a:p>
          <a:p>
            <a:pPr lvl="1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audits and updates to ensure security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33F2F0-15DC-08F9-0D50-727F98CC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"/>
            <a:ext cx="12162971" cy="63855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9906000" cy="762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for Cybersecurity Professionals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52600"/>
            <a:ext cx="70866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Security Assessment: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unsecured or poorly networks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Penetration Testing: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 reconnaissance data for wireless security audits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Geolocation Analysis: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 the spread and density of wireless networks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Tool: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Aid in teaching wireless security concepts</a:t>
            </a:r>
            <a:endParaRPr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E9E2261-376F-187C-D117-9D58FEFC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32" y="3471862"/>
            <a:ext cx="5884334" cy="330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51B3C-4EDA-0AFB-1BBD-3E7CAD864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151" y="-37070"/>
            <a:ext cx="5986849" cy="336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C326A-98BB-7152-2FE8-F10ABEEFE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4" y="3482288"/>
            <a:ext cx="6001266" cy="3375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5715000" cy="1066800"/>
          </a:xfrm>
        </p:spPr>
        <p:txBody>
          <a:bodyPr/>
          <a:lstStyle/>
          <a:p>
            <a:r>
              <a:rPr lang="en-US" dirty="0"/>
              <a:t>Potential Misuse by Threat Actors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70961-9A6B-A3BB-435D-2C2F0BE8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086" y="1828800"/>
            <a:ext cx="9144000" cy="426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Reconnaissance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 actors can use </a:t>
            </a:r>
            <a:r>
              <a:rPr lang="en-U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WiGLE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identify and locate vulnerable networks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Attack Vectors: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areas with dense networks for targeted attacks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BSSID Tracking: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 specific devices or users based on BSSID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Weak Encryption: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Exploit networks with weak or outdated encryption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C6EC15-0D19-1ECF-AFB1-EC0FFF2B1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6" y="0"/>
            <a:ext cx="12184264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752600"/>
            <a:ext cx="4953000" cy="44895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Extensive Data Collection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Database of wireless networks for research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for Security Research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identify security weaknesses and trends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 Insight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spatial analysis of wireless networks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 Resource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Valuable for learning and teaching network security concepts</a:t>
            </a: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02" y="1752600"/>
            <a:ext cx="49530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Concerns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misuse of network data for malicious purposes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Anonymity Issues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Despite anonymization, specific devices could be tracked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Risks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vulnerable networks might lead to unauthorized access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Ethical Considerations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of the data should adhere to ethical guidelines and legal regulations</a:t>
            </a:r>
            <a:endParaRPr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E02A56-30E2-11A3-E1A7-AC25CEAEA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-76200"/>
            <a:ext cx="5763463" cy="2814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8468"/>
            <a:ext cx="6400799" cy="119242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2362200"/>
            <a:ext cx="10212388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Summary</a:t>
            </a:r>
          </a:p>
          <a:p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WiGLE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is a powerful tool with significant benefits for cybersecurity research and education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Potential for misuse requires careful consideration and responsible use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Recommendation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Utilize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WiGLE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for legitimate security research and educational purposes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Adhere to ethical guidelines and legal regulations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 robust security measures protect data privacy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24740112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113</TotalTime>
  <Words>419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WiGLE.net: A Comprehensive Overview</vt:lpstr>
      <vt:lpstr>Introduction to WiGLE.net</vt:lpstr>
      <vt:lpstr>Key Features of WiGLE.net</vt:lpstr>
      <vt:lpstr>Data Privacy and Security</vt:lpstr>
      <vt:lpstr>Benefits for Cybersecurity Professionals</vt:lpstr>
      <vt:lpstr>Potential Misuse by Threat Actors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WiGLE.net: A Comprehensive Overview</dc:title>
  <dc:creator>Sam Mendez</dc:creator>
  <cp:lastModifiedBy>Sam Mendez</cp:lastModifiedBy>
  <cp:revision>1</cp:revision>
  <dcterms:created xsi:type="dcterms:W3CDTF">2024-05-27T01:45:27Z</dcterms:created>
  <dcterms:modified xsi:type="dcterms:W3CDTF">2024-05-27T03:39:00Z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