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14" y="1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7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8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5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05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25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54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9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787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2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0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22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3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50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7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87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av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ebp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9EE0-FA0A-1BE2-491C-CEB05452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3314" y="596020"/>
            <a:ext cx="7510506" cy="2093393"/>
          </a:xfrm>
        </p:spPr>
        <p:txBody>
          <a:bodyPr/>
          <a:lstStyle/>
          <a:p>
            <a:r>
              <a:rPr lang="en-US" dirty="0"/>
              <a:t>Online Hate Crimes: A Growing Issue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3D1EE-76F8-0EAC-A25B-268F055BA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Sam Mendez</a:t>
            </a:r>
          </a:p>
          <a:p>
            <a:r>
              <a:rPr lang="en-US" dirty="0"/>
              <a:t>11/28/2025</a:t>
            </a:r>
          </a:p>
        </p:txBody>
      </p:sp>
    </p:spTree>
    <p:extLst>
      <p:ext uri="{BB962C8B-B14F-4D97-AF65-F5344CB8AC3E}">
        <p14:creationId xmlns:p14="http://schemas.microsoft.com/office/powerpoint/2010/main" val="354329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12D1E0-A93F-F9CF-DA9C-8C9351D1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5869" y="2967520"/>
            <a:ext cx="3016219" cy="3016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Are Online Hate Crimes?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Definition: Bias-motivated crimes targeting identity groups.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Digital platforms amplify the reach and impact of these crimes.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Focus: Recent West Virginia case and its implications.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860BF8-7D7F-91BB-837B-1519BCE87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305" y="-179294"/>
            <a:ext cx="3773739" cy="33393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 Case in Focus: The West Virginia Hate Crime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Threats to jurors and witnesses during the Tree of Life Synagogue trial.</a:t>
            </a:r>
          </a:p>
          <a:p>
            <a:r>
              <a:t>Methods: Emails and social media threats.</a:t>
            </a:r>
          </a:p>
          <a:p>
            <a:r>
              <a:t>Motivation: Religious hatred against the Jewish faith.</a:t>
            </a:r>
          </a:p>
          <a:p>
            <a:r>
              <a:t>Outcome: Six and a half years prison sentence.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Identity-based targeting: religion, race, gender, etc.</a:t>
            </a:r>
          </a:p>
          <a:p>
            <a:r>
              <a:t>Intent to harm, intimidate, or spread fear.</a:t>
            </a:r>
          </a:p>
          <a:p>
            <a:r>
              <a:t>Amplified by online platforms: anonymity and global reach.</a:t>
            </a:r>
          </a:p>
          <a:p>
            <a:r>
              <a:t>Often linked to extremist ideologies.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B48A17-8A99-01ED-7D6E-55BA58181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" y="1698"/>
            <a:ext cx="12191999" cy="6856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67" y="29407"/>
            <a:ext cx="9905998" cy="1905000"/>
          </a:xfrm>
        </p:spPr>
        <p:txBody>
          <a:bodyPr/>
          <a:lstStyle/>
          <a:p>
            <a:pPr algn="ctr"/>
            <a:r>
              <a:rPr b="1" dirty="0">
                <a:solidFill>
                  <a:srgbClr val="FFFF00"/>
                </a:solidFill>
              </a:rPr>
              <a:t>The Ripple Effect of Online Hate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6031" y="2122054"/>
            <a:ext cx="7300624" cy="3124201"/>
          </a:xfrm>
        </p:spPr>
        <p:txBody>
          <a:bodyPr/>
          <a:lstStyle/>
          <a:p>
            <a:r>
              <a:rPr b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Victims: Psychological trauma, fear, and isolation.</a:t>
            </a:r>
            <a:endParaRPr lang="en-US"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pPr marL="0" indent="0">
              <a:buNone/>
            </a:pPr>
            <a:endParaRPr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b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Communities: Social division and loss of trust.</a:t>
            </a:r>
            <a:endParaRPr lang="en-US"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pPr marL="0" indent="0">
              <a:buNone/>
            </a:pPr>
            <a:endParaRPr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b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Potential for escalation into real-world violence.</a:t>
            </a:r>
            <a:endParaRPr lang="en-US"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pPr marL="0" indent="0">
              <a:buNone/>
            </a:pPr>
            <a:endParaRPr b="1" dirty="0">
              <a:solidFill>
                <a:srgbClr val="FFFF00"/>
              </a:solidFill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  <a:p>
            <a:r>
              <a:rPr b="1" dirty="0">
                <a:solidFill>
                  <a:srgbClr val="FFFF00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Challenges: Addressing anonymous perpetrators.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72" y="147918"/>
            <a:ext cx="9905998" cy="1905000"/>
          </a:xfrm>
        </p:spPr>
        <p:txBody>
          <a:bodyPr/>
          <a:lstStyle/>
          <a:p>
            <a:r>
              <a:rPr dirty="0"/>
              <a:t>How Law Enforcement Responds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8613" y="1720328"/>
            <a:ext cx="9905998" cy="3124201"/>
          </a:xfrm>
        </p:spPr>
        <p:txBody>
          <a:bodyPr/>
          <a:lstStyle/>
          <a:p>
            <a:r>
              <a:rPr dirty="0"/>
              <a:t>FBI prioritizes hate crimes as a national threat.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Use of digital evidence to identify and prosecute offenders.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Collaboration with communities and task forces.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5FB047-FA15-93D1-6C7C-00B206119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342" y="0"/>
            <a:ext cx="3388658" cy="1765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B73849-493A-4FDF-B9D3-576046110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81478"/>
            <a:ext cx="3753924" cy="1876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65C912-D8E6-0C97-247E-4DC50DB7E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075" y="4844529"/>
            <a:ext cx="3753925" cy="2013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B5986B-89BA-7500-1E0D-82A4F807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431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Impacts on Society and the Legal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Legal consequences: Strict sentencing as a deterrent.</a:t>
            </a:r>
            <a:endParaRPr lang="en-US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Platform regulation challenges: Hate speech vs. free speech.</a:t>
            </a:r>
            <a:endParaRPr lang="en-US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Inconsistent enforcement of platform policies.</a:t>
            </a:r>
            <a:endParaRPr lang="en-US"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b="1" dirty="0">
              <a:effectLst>
                <a:glow rad="38100">
                  <a:schemeClr val="bg1">
                    <a:lumMod val="50000"/>
                    <a:lumOff val="50000"/>
                    <a:alpha val="2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Need to address root causes of bias and hatred.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Combat Online Hate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Education: Teach recognition and reporting of hate crimes.</a:t>
            </a:r>
          </a:p>
          <a:p>
            <a:r>
              <a:rPr dirty="0"/>
              <a:t>Strengthen community resilience and inclusivity.</a:t>
            </a:r>
          </a:p>
          <a:p>
            <a:r>
              <a:rPr dirty="0"/>
              <a:t>Collaboration between governments, law enforcement, and tech companies.</a:t>
            </a:r>
          </a:p>
          <a:p>
            <a:r>
              <a:rPr dirty="0"/>
              <a:t>Encourage proactive content moderation on platforms.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Working Together to Reduce Hate Crimes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Online hate crimes require collective action.</a:t>
            </a:r>
          </a:p>
          <a:p>
            <a:r>
              <a:t>Key takeaway: Collaboration among stakeholders is essential.</a:t>
            </a:r>
          </a:p>
          <a:p>
            <a:r>
              <a:t>Call to action: Report and oppose hate crimes actively.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29</TotalTime>
  <Words>323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Online Hate Crimes: A Growing Issue</vt:lpstr>
      <vt:lpstr>What Are Online Hate Crimes?</vt:lpstr>
      <vt:lpstr>A Case in Focus: The West Virginia Hate Crime</vt:lpstr>
      <vt:lpstr>Defining Characteristics</vt:lpstr>
      <vt:lpstr>The Ripple Effect of Online Hate</vt:lpstr>
      <vt:lpstr>How Law Enforcement Responds</vt:lpstr>
      <vt:lpstr>Impacts on Society and the Legal System</vt:lpstr>
      <vt:lpstr>Solutions to Combat Online Hate</vt:lpstr>
      <vt:lpstr>Working Together to Reduce Hate Crimes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</dc:creator>
  <cp:keywords/>
  <cp:lastModifiedBy>Sam Mendez</cp:lastModifiedBy>
  <cp:revision>3</cp:revision>
  <dcterms:created xsi:type="dcterms:W3CDTF">2013-01-27T09:14:16Z</dcterms:created>
  <dcterms:modified xsi:type="dcterms:W3CDTF">2024-12-02T01:47:32Z</dcterms:modified>
  <cp:category/>
</cp:coreProperties>
</file>