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5/13/2014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5/13/2014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5/13/2014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5/13/2014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5/13/2014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5/13/2014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5/13/2014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5/13/2014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5/13/2014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5/13/2014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5/13/2014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5/13/2014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5/13/2014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5/13/2014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5/13/2014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5/13/2014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5/13/2014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5/13/2014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ARCANOID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6518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Разработчики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Иван </a:t>
            </a:r>
            <a:r>
              <a:rPr lang="ru-RU" dirty="0" err="1" smtClean="0"/>
              <a:t>Крыгин</a:t>
            </a:r>
            <a:r>
              <a:rPr lang="en-US" dirty="0" smtClean="0"/>
              <a:t>:</a:t>
            </a:r>
            <a:endParaRPr lang="ru-RU" dirty="0" smtClean="0"/>
          </a:p>
          <a:p>
            <a:pPr lvl="1"/>
            <a:r>
              <a:rPr lang="ru-RU" dirty="0" smtClean="0"/>
              <a:t>Ресурсная система</a:t>
            </a:r>
          </a:p>
          <a:p>
            <a:pPr lvl="1"/>
            <a:r>
              <a:rPr lang="ru-RU" dirty="0" smtClean="0"/>
              <a:t>Джойстик</a:t>
            </a:r>
          </a:p>
          <a:p>
            <a:pPr lvl="1"/>
            <a:r>
              <a:rPr lang="en-US" dirty="0" smtClean="0"/>
              <a:t>Backend</a:t>
            </a:r>
          </a:p>
          <a:p>
            <a:pPr lvl="1"/>
            <a:endParaRPr lang="ru-RU" dirty="0" smtClean="0"/>
          </a:p>
          <a:p>
            <a:r>
              <a:rPr lang="ru-RU" dirty="0" smtClean="0"/>
              <a:t>Александр </a:t>
            </a:r>
            <a:r>
              <a:rPr lang="ru-RU" dirty="0" err="1" smtClean="0"/>
              <a:t>Ватулин</a:t>
            </a:r>
            <a:endParaRPr lang="ru-RU" dirty="0" smtClean="0"/>
          </a:p>
          <a:p>
            <a:pPr marL="685800" lvl="2">
              <a:spcBef>
                <a:spcPts val="1000"/>
              </a:spcBef>
            </a:pPr>
            <a:r>
              <a:rPr lang="ru-RU" dirty="0"/>
              <a:t>Логика </a:t>
            </a:r>
            <a:r>
              <a:rPr lang="ru-RU" dirty="0" smtClean="0"/>
              <a:t>игры</a:t>
            </a:r>
            <a:endParaRPr lang="en-US" dirty="0" smtClean="0"/>
          </a:p>
          <a:p>
            <a:pPr lvl="1"/>
            <a:r>
              <a:rPr lang="ru-RU" dirty="0" smtClean="0"/>
              <a:t>Игровая механика</a:t>
            </a:r>
            <a:endParaRPr lang="en-US" dirty="0" smtClean="0"/>
          </a:p>
          <a:p>
            <a:pPr lvl="1"/>
            <a:endParaRPr lang="ru-RU" dirty="0" smtClean="0"/>
          </a:p>
          <a:p>
            <a:r>
              <a:rPr lang="ru-RU" dirty="0" smtClean="0"/>
              <a:t>Эльвира </a:t>
            </a:r>
            <a:r>
              <a:rPr lang="ru-RU" dirty="0" err="1" smtClean="0"/>
              <a:t>Джураева</a:t>
            </a:r>
            <a:endParaRPr lang="ru-RU" dirty="0" smtClean="0"/>
          </a:p>
          <a:p>
            <a:pPr lvl="1"/>
            <a:r>
              <a:rPr lang="ru-RU" dirty="0" smtClean="0"/>
              <a:t>Дизайн</a:t>
            </a:r>
            <a:r>
              <a:rPr lang="ru-RU" dirty="0"/>
              <a:t> </a:t>
            </a:r>
            <a:r>
              <a:rPr lang="ru-RU" dirty="0" smtClean="0"/>
              <a:t>и верстка</a:t>
            </a:r>
            <a:endParaRPr lang="en-US" dirty="0" smtClean="0"/>
          </a:p>
          <a:p>
            <a:pPr lvl="1"/>
            <a:endParaRPr lang="ru-RU" dirty="0" smtClean="0"/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36975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Правила игры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69575" y="2283135"/>
            <a:ext cx="4719890" cy="4012864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321" y="2283135"/>
            <a:ext cx="4728806" cy="3989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561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8654" y="1010806"/>
            <a:ext cx="9613861" cy="1080938"/>
          </a:xfrm>
        </p:spPr>
        <p:txBody>
          <a:bodyPr>
            <a:normAutofit fontScale="90000"/>
          </a:bodyPr>
          <a:lstStyle/>
          <a:p>
            <a:r>
              <a:rPr lang="ru-RU" sz="7200" dirty="0" smtClean="0"/>
              <a:t>ПОИГРАЕМ</a:t>
            </a:r>
            <a:r>
              <a:rPr lang="en-US" sz="7200" dirty="0" smtClean="0"/>
              <a:t> </a:t>
            </a:r>
            <a:r>
              <a:rPr lang="en-US" sz="7200" dirty="0" smtClean="0">
                <a:sym typeface="Wingdings" panose="05000000000000000000" pitchFamily="2" charset="2"/>
              </a:rPr>
              <a:t></a:t>
            </a:r>
            <a:r>
              <a:rPr lang="ru-RU" sz="7200" dirty="0" smtClean="0">
                <a:sym typeface="Wingdings" panose="05000000000000000000" pitchFamily="2" charset="2"/>
              </a:rPr>
              <a:t> 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22128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Берлин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TC104033917[[fn=Берлин]]</Template>
  <TotalTime>40</TotalTime>
  <Words>24</Words>
  <Application>Microsoft Office PowerPoint</Application>
  <PresentationFormat>Широкоэкранный</PresentationFormat>
  <Paragraphs>15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Wingdings</vt:lpstr>
      <vt:lpstr>Берлин</vt:lpstr>
      <vt:lpstr>ARCANOID</vt:lpstr>
      <vt:lpstr>Разработчики</vt:lpstr>
      <vt:lpstr>Правила игры</vt:lpstr>
      <vt:lpstr>ПОИГРАЕМ   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ARCANOID</dc:title>
  <dc:creator>Elvira</dc:creator>
  <cp:lastModifiedBy>Elvira</cp:lastModifiedBy>
  <cp:revision>3</cp:revision>
  <dcterms:created xsi:type="dcterms:W3CDTF">2014-05-13T14:11:15Z</dcterms:created>
  <dcterms:modified xsi:type="dcterms:W3CDTF">2014-05-13T14:51:58Z</dcterms:modified>
</cp:coreProperties>
</file>