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3" r:id="rId5"/>
    <p:sldId id="27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№13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Модель процесса «Приготовить блюдо под заказ»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отработка применения типизации событий и элемента «Задача», а также маркеров действий при создании моделей процессов в методологии ВРМN.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на основе выданного преподавателем варианта задания: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бизнес-процесс в нотации ВРМ,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бизнес-процесса, защитить полученную модель.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занятия: 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отчета. Студентам также рекомендуется сохранить файл с процессом в формате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дальнейшей работы с ним на другом практическом занятии.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 Построить модель процесса «Приготовить блюдо под заказ». Дополнительные требования сообщает преподаватель на занятии.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бизнес-процессов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047385"/>
            <a:ext cx="4232031" cy="56662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 "Приготовить блюдо под заказ" представляет собой последовательность действий, направленных на приготовление определенного блюда согласно заказу клиента. Процесс начинается с получения заказа от клиента и завершается подачей готового блюда.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04DED-5283-3BC7-0F3F-611E511EE4BC}"/>
              </a:ext>
            </a:extLst>
          </p:cNvPr>
          <p:cNvSpPr txBox="1"/>
          <p:nvPr/>
        </p:nvSpPr>
        <p:spPr>
          <a:xfrm>
            <a:off x="6943103" y="5926128"/>
            <a:ext cx="38368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 «</a:t>
            </a:r>
            <a:r>
              <a:rPr lang="ru-RU" sz="1200" b="1" kern="100" dirty="0">
                <a:latin typeface="Liberation Serif"/>
                <a:ea typeface="Droid Sans Fallback"/>
                <a:cs typeface="FreeSans"/>
              </a:rPr>
              <a:t>Приготовить блюдо под заказ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"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5590B-0B37-D66A-77A6-14BF115D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86" y="2728950"/>
            <a:ext cx="6782268" cy="22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«Приготовить блюда под заказ» и сформировано её текстовое описание.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290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Текстовое описание бизнес-процессов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82</cp:revision>
  <dcterms:created xsi:type="dcterms:W3CDTF">2022-12-09T09:15:04Z</dcterms:created>
  <dcterms:modified xsi:type="dcterms:W3CDTF">2023-10-18T11:14:46Z</dcterms:modified>
</cp:coreProperties>
</file>