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83" r:id="rId5"/>
    <p:sldId id="27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№14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Модель процесса «Обработка заказов в онлайн маркетплейсе»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отработка применения типизации событий и элемента «Задача», а также маркеров действий при создании моделей процессов в методологии ВРМN.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Постановка задачи: на основе выданного преподавателем варианта задания: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определив роли (исполнителей), инициирующее и завершающее событие, тем самым определив границы бизнес-процесса;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построить бизнес-процесс в нотации BPMN,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с) подготовить презентацию для публичной защиты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защитить полученную модель.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Задание 1. При построении модели необходимо обеспечить как минимум два пула с целью получения диаграммы взаимодействия. Один из пулов может представлять собой либо контрагента либо другой процесс. Все элементы «Задача» и события студент должен типизировать, а также использовать маркеры действий. Применить не менее одного раза маркер подпроцесса и построить для него отдельно в дальнейшем развёрнутый пул. В процессах кроме их наименования даны опорные задачи, которые могут выступить в качестве подпроцесса. При недостатке информации студенту рекомендуется обратиться к свободным и доступным источникам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бизнес-процессов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047385"/>
            <a:ext cx="4929135" cy="56662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Роли (исполнители):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- инициирующая роль, размещает заказ.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по продажам - обрабатывает заказы.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Курьер - доставляет заказы клиентам.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Финансовый отдел - осуществляет финансовую проверку и выставляет счета клиентам.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 - подготавливает товары к отправке.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События: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Инициирующее событие - Клиент размещает заказ.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Завершающее событие - Заказ доставлен и оплачен.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процесса: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Клиент размещает заказ на товары в интернет-магазине. Заказ поступает в менеджеру по продажам. Менеджер проверяет наличие товаров на складе. Если товары есть в наличии, менеджер формирует заказ и передает его на склад для подготовки к отправке. Если товаров нет, менеджер связывается с клиентом для уточнения деталей.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 готовит заказ, упаковывает товары и передает их курьеру для доставки. Курьер доставляет заказ клиенту. После получения заказа клиент осуществляет оплату.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Финансовый отдел проводит финансовую проверку и выставляет счет клиенту. После оплаты счета заказ считается завершенным.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04DED-5283-3BC7-0F3F-611E511EE4BC}"/>
              </a:ext>
            </a:extLst>
          </p:cNvPr>
          <p:cNvSpPr txBox="1"/>
          <p:nvPr/>
        </p:nvSpPr>
        <p:spPr>
          <a:xfrm>
            <a:off x="6424667" y="5926128"/>
            <a:ext cx="48737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Процесс «</a:t>
            </a:r>
            <a:r>
              <a:rPr lang="ru-RU" altLang="ru-RU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Обработка заказов в онлайн маркетплейсе»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76E70F-D789-6A28-1D2C-055793ED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67" y="1127667"/>
            <a:ext cx="5470834" cy="46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0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схема бизнес-процесса «Обработка заказов в онлайн маркетплейсе» 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сформировано текстовое описание бизнес-процесса, определив роли (исполнителей), инициирующее и завершающее событие, тем самым определив границы бизнес-процесса.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472</Words>
  <Application>Microsoft Office PowerPoint</Application>
  <PresentationFormat>Широкоэкранный</PresentationFormat>
  <Paragraphs>41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Текстовое описание бизнес-процессов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89</cp:revision>
  <dcterms:created xsi:type="dcterms:W3CDTF">2022-12-09T09:15:04Z</dcterms:created>
  <dcterms:modified xsi:type="dcterms:W3CDTF">2023-10-23T07:09:09Z</dcterms:modified>
</cp:coreProperties>
</file>