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№17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«Развлекательная деятельность»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создание организационной модели в методологии ARIS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на основе выданного варианта создать организационную модель;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подготовить презентацию для публичной защиты организационной модели.</a:t>
            </a:r>
          </a:p>
          <a:p>
            <a:pPr algn="just">
              <a:lnSpc>
                <a:spcPct val="170000"/>
              </a:lnSpc>
            </a:pP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Заданние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Используя открытые источники Интернете найти организационную структуру управления организации (компании, предприятия, учреждения любой организационно-правовой формы), построить организационную модель, соблюдая правила построения модели и выделив в ней не менее 7 организационных единиц верхнего уровня. Для каждой организационной единицы определить руководителя и состав подчиненных с указанием фамилий, при недостатке информации можно фантазировать с соблюдением правил этики и культуры.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93" y="455255"/>
            <a:ext cx="5648614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3483824" y="6084715"/>
            <a:ext cx="52243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Организационная модель «</a:t>
            </a:r>
            <a:r>
              <a:rPr lang="ru-RU" sz="1200" b="1" kern="100" dirty="0">
                <a:latin typeface="Liberation Serif"/>
                <a:ea typeface="Droid Sans Fallback"/>
                <a:cs typeface="FreeSans"/>
              </a:rPr>
              <a:t>Развлекательная деятельность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»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BC3E4-0DEB-098F-75CE-07014CDE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8" y="2045409"/>
            <a:ext cx="10070123" cy="21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организационная модель 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выбранной теме.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207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Организационная модель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85</cp:revision>
  <dcterms:created xsi:type="dcterms:W3CDTF">2022-12-09T09:15:04Z</dcterms:created>
  <dcterms:modified xsi:type="dcterms:W3CDTF">2023-10-25T11:06:02Z</dcterms:modified>
</cp:coreProperties>
</file>