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84" r:id="rId5"/>
    <p:sldId id="283" r:id="rId6"/>
    <p:sldId id="27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2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№21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«Организация мероприятий для корпоративных клиентов 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Создать процессно-событийную модель на основе предоставленного варианта.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описание, исходя из названия процесса и трех его основных (сложных) функций, определить роли (возможно, организационные подразделения). При написании текстового описания учесть, что сложные функции должны быть разбиты на более мелкие части; построить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верхнеуровневую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процессно-событийную модель, выполнить декомпозицию сложных функций и осуществить ветвление с применением логических правил.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Подготовить презентацию для публичной защиты бизнес-процесса и представить полученную модель.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занятия: Составленное и сохраненное в текстовом формате описание бизнес-процесса, модель бизнес-процесса и презентация бизнес-процесса, представленные преподавателю в конце практического занятия в виде отчета.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968" y="455255"/>
            <a:ext cx="6645122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процесса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CD2E2-89AF-AD31-919E-0E0ADA1CB787}"/>
              </a:ext>
            </a:extLst>
          </p:cNvPr>
          <p:cNvSpPr txBox="1"/>
          <p:nvPr/>
        </p:nvSpPr>
        <p:spPr>
          <a:xfrm>
            <a:off x="440106" y="931871"/>
            <a:ext cx="1198684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Текстовое описание бизнес-процесса:</a:t>
            </a:r>
          </a:p>
          <a:p>
            <a:pPr algn="just"/>
            <a:r>
              <a:rPr lang="ru-RU" sz="1400" dirty="0"/>
              <a:t>Бизнес-процесс "Организация мероприятий для корпоративных клиентов" включает в себя ряд сложных функций, которые направлены на обеспечение успешного проведения мероприятий для клиентов из корпоративного сектора. Основные сложные функции данного процесса включают:</a:t>
            </a:r>
          </a:p>
          <a:p>
            <a:pPr algn="just"/>
            <a:r>
              <a:rPr lang="ru-RU" sz="1400" dirty="0"/>
              <a:t>Планирование мероприятия:</a:t>
            </a:r>
          </a:p>
          <a:p>
            <a:pPr algn="just"/>
            <a:r>
              <a:rPr lang="ru-RU" sz="1400" dirty="0"/>
              <a:t>Определение потребностей клиента и его целей.</a:t>
            </a:r>
          </a:p>
          <a:p>
            <a:pPr algn="just"/>
            <a:r>
              <a:rPr lang="ru-RU" sz="1400" dirty="0"/>
              <a:t>Выбор места проведения мероприятия.</a:t>
            </a:r>
          </a:p>
          <a:p>
            <a:pPr algn="just"/>
            <a:r>
              <a:rPr lang="ru-RU" sz="1400" dirty="0"/>
              <a:t>Разработка бюджета и временного графика.</a:t>
            </a:r>
          </a:p>
          <a:p>
            <a:pPr algn="just"/>
            <a:r>
              <a:rPr lang="ru-RU" sz="1400" dirty="0"/>
              <a:t>Подбор необходимых ресурсов, включая персонал и оборудование.</a:t>
            </a:r>
          </a:p>
          <a:p>
            <a:pPr algn="just"/>
            <a:r>
              <a:rPr lang="ru-RU" sz="1400" dirty="0"/>
              <a:t>Координация подготовки:</a:t>
            </a:r>
          </a:p>
          <a:p>
            <a:pPr algn="just"/>
            <a:r>
              <a:rPr lang="ru-RU" sz="1400" dirty="0"/>
              <a:t>Согласование деталей мероприятия с клиентом.</a:t>
            </a:r>
          </a:p>
          <a:p>
            <a:pPr algn="just"/>
            <a:r>
              <a:rPr lang="ru-RU" sz="1400" dirty="0"/>
              <a:t>Заключение договоров с поставщиками услуг (рестораны, арендодатели, агентства по оформлению и развлечениям).</a:t>
            </a:r>
          </a:p>
          <a:p>
            <a:pPr algn="just"/>
            <a:r>
              <a:rPr lang="ru-RU" sz="1400" dirty="0"/>
              <a:t>Назначение ответственных лиц за каждый аспект мероприятия.</a:t>
            </a:r>
          </a:p>
          <a:p>
            <a:pPr algn="just"/>
            <a:r>
              <a:rPr lang="ru-RU" sz="1400" dirty="0"/>
              <a:t>Планирование маркетинговой стратегии для привлечения гостей.</a:t>
            </a:r>
          </a:p>
          <a:p>
            <a:pPr algn="just"/>
            <a:r>
              <a:rPr lang="ru-RU" sz="1400" dirty="0"/>
              <a:t>Проведение мероприятия:</a:t>
            </a:r>
          </a:p>
          <a:p>
            <a:pPr algn="just"/>
            <a:r>
              <a:rPr lang="ru-RU" sz="1400" dirty="0"/>
              <a:t>Обеспечение бесперебойного хода события.</a:t>
            </a:r>
          </a:p>
          <a:p>
            <a:pPr algn="just"/>
            <a:r>
              <a:rPr lang="ru-RU" sz="1400" dirty="0"/>
              <a:t>Контроль за выполнением сценария мероприятия.</a:t>
            </a:r>
          </a:p>
          <a:p>
            <a:pPr algn="just"/>
            <a:r>
              <a:rPr lang="ru-RU" sz="1400" dirty="0"/>
              <a:t>Решение возникающих проблем и неожиданных ситуаций.</a:t>
            </a:r>
          </a:p>
          <a:p>
            <a:pPr algn="just"/>
            <a:r>
              <a:rPr lang="ru-RU" sz="1400" dirty="0"/>
              <a:t>Взаимодействие с клиентом и гостями для обеспечения удовлетворения их потребностей.</a:t>
            </a:r>
          </a:p>
          <a:p>
            <a:pPr algn="just"/>
            <a:r>
              <a:rPr lang="ru-RU" sz="1400" dirty="0"/>
              <a:t>Роли и организационные подразделения, участвующие в данном процессе, могут включать в себя:</a:t>
            </a:r>
          </a:p>
          <a:p>
            <a:pPr algn="just"/>
            <a:r>
              <a:rPr lang="ru-RU" sz="1400" dirty="0"/>
              <a:t>Менеджер по работе с клиентами, ответственный за общение с корпоративными клиентами.</a:t>
            </a:r>
          </a:p>
          <a:p>
            <a:pPr algn="just"/>
            <a:r>
              <a:rPr lang="ru-RU" sz="1400" dirty="0"/>
              <a:t>Отдел планирования, занимающийся разработкой бюджетов и графиков мероприятий.</a:t>
            </a:r>
          </a:p>
          <a:p>
            <a:pPr algn="just"/>
            <a:r>
              <a:rPr lang="ru-RU" sz="1400" dirty="0"/>
              <a:t>Координационная команда, включающая в себя координаторов по маркетингу, логистике и общей координации.</a:t>
            </a:r>
          </a:p>
          <a:p>
            <a:pPr algn="just"/>
            <a:r>
              <a:rPr lang="ru-RU" sz="1400" dirty="0"/>
              <a:t>Технический персонал, обеспечивающий работу аудио- и видеооборудования, освещения и др.</a:t>
            </a:r>
          </a:p>
          <a:p>
            <a:pPr algn="just"/>
            <a:r>
              <a:rPr lang="ru-RU" sz="1400" dirty="0"/>
              <a:t>Отдел маркетинга, занимающийся продвижением мероприятия и привлечением гостей.</a:t>
            </a:r>
          </a:p>
        </p:txBody>
      </p:sp>
    </p:spTree>
    <p:extLst>
      <p:ext uri="{BB962C8B-B14F-4D97-AF65-F5344CB8AC3E}">
        <p14:creationId xmlns:p14="http://schemas.microsoft.com/office/powerpoint/2010/main" val="91970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968" y="455255"/>
            <a:ext cx="6645122" cy="476616"/>
          </a:xfrm>
        </p:spPr>
        <p:txBody>
          <a:bodyPr>
            <a:noAutofit/>
          </a:bodyPr>
          <a:lstStyle/>
          <a:p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Процессно-событийная модель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2384228" y="6061269"/>
            <a:ext cx="74235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Процессно-событийная модель «</a:t>
            </a:r>
            <a:r>
              <a:rPr lang="ru-RU" sz="1200" b="1" kern="100" dirty="0">
                <a:latin typeface="Liberation Serif"/>
                <a:ea typeface="Droid Sans Fallback"/>
                <a:cs typeface="FreeSans"/>
              </a:rPr>
              <a:t>Организация мероприятий для корпоративных клиентов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FreeSans"/>
              </a:rPr>
              <a:t>»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ADBAD5-C73D-0EE3-CEDC-0179F924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33" y="931871"/>
            <a:ext cx="2688192" cy="48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процессно-событийная модель на тему «Организация мероприятий для корпоративных клиентов».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455</Words>
  <Application>Microsoft Office PowerPoint</Application>
  <PresentationFormat>Широкоэкранный</PresentationFormat>
  <Paragraphs>51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Текстовое описание процесса</vt:lpstr>
      <vt:lpstr>Процессно-событийная модель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92</cp:revision>
  <dcterms:created xsi:type="dcterms:W3CDTF">2022-12-09T09:15:04Z</dcterms:created>
  <dcterms:modified xsi:type="dcterms:W3CDTF">2023-11-13T06:38:11Z</dcterms:modified>
</cp:coreProperties>
</file>