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4" r:id="rId4"/>
    <p:sldId id="285" r:id="rId5"/>
    <p:sldId id="283" r:id="rId6"/>
    <p:sldId id="27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№23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«Заказ и доставка пиццы»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992" y="1053247"/>
            <a:ext cx="11260015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разработать описание бизнес-процесса с использованием DFД-диаграммы.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задачи: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Создать текстовое описание бизнес-процесса, исходя из его названия и трех подпроцессов, определить внешние сущности, потоки, которые инициируют процесс, и потоки, которые являются результатом процесса. При этом учесть, что по крайней мере один подпроцесс должен быть декомпозирован;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Построить бизнес-процесс в нотации Йордана-де Марко;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 и успешно представить полученную модель.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099435" y="6278682"/>
            <a:ext cx="39931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Контекстная диаграмма уровня системы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29B9F8-8D1D-51AC-568B-82CC75E1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66" y="1164560"/>
            <a:ext cx="8947863" cy="51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423638" y="6304002"/>
            <a:ext cx="33447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 уровня подсистемы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C79E1-8FDC-D318-9182-CCCC4475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91" y="992469"/>
            <a:ext cx="7441618" cy="51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на тему «Заказ и доставка пиццы».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202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DFD диаграмма</vt:lpstr>
      <vt:lpstr>DFD диаграмма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105</cp:revision>
  <dcterms:created xsi:type="dcterms:W3CDTF">2022-12-09T09:15:04Z</dcterms:created>
  <dcterms:modified xsi:type="dcterms:W3CDTF">2023-11-27T07:26:12Z</dcterms:modified>
</cp:coreProperties>
</file>